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7"/>
  </p:notesMasterIdLst>
  <p:handoutMasterIdLst>
    <p:handoutMasterId r:id="rId48"/>
  </p:handoutMasterIdLst>
  <p:sldIdLst>
    <p:sldId id="256" r:id="rId2"/>
    <p:sldId id="297" r:id="rId3"/>
    <p:sldId id="268" r:id="rId4"/>
    <p:sldId id="312" r:id="rId5"/>
    <p:sldId id="269" r:id="rId6"/>
    <p:sldId id="313" r:id="rId7"/>
    <p:sldId id="270" r:id="rId8"/>
    <p:sldId id="314" r:id="rId9"/>
    <p:sldId id="271" r:id="rId10"/>
    <p:sldId id="272" r:id="rId11"/>
    <p:sldId id="273" r:id="rId12"/>
    <p:sldId id="315" r:id="rId13"/>
    <p:sldId id="331" r:id="rId14"/>
    <p:sldId id="316" r:id="rId15"/>
    <p:sldId id="317" r:id="rId16"/>
    <p:sldId id="318" r:id="rId17"/>
    <p:sldId id="274" r:id="rId18"/>
    <p:sldId id="319" r:id="rId19"/>
    <p:sldId id="320" r:id="rId20"/>
    <p:sldId id="275" r:id="rId21"/>
    <p:sldId id="321" r:id="rId22"/>
    <p:sldId id="322" r:id="rId23"/>
    <p:sldId id="303" r:id="rId24"/>
    <p:sldId id="304" r:id="rId25"/>
    <p:sldId id="305" r:id="rId26"/>
    <p:sldId id="306" r:id="rId27"/>
    <p:sldId id="308" r:id="rId28"/>
    <p:sldId id="307" r:id="rId29"/>
    <p:sldId id="309" r:id="rId30"/>
    <p:sldId id="408" r:id="rId31"/>
    <p:sldId id="310" r:id="rId32"/>
    <p:sldId id="407" r:id="rId33"/>
    <p:sldId id="409" r:id="rId34"/>
    <p:sldId id="410" r:id="rId35"/>
    <p:sldId id="411" r:id="rId36"/>
    <p:sldId id="324" r:id="rId37"/>
    <p:sldId id="325" r:id="rId38"/>
    <p:sldId id="326" r:id="rId39"/>
    <p:sldId id="328" r:id="rId40"/>
    <p:sldId id="329" r:id="rId41"/>
    <p:sldId id="330" r:id="rId42"/>
    <p:sldId id="332" r:id="rId43"/>
    <p:sldId id="333" r:id="rId44"/>
    <p:sldId id="334" r:id="rId45"/>
    <p:sldId id="335" r:id="rId46"/>
  </p:sldIdLst>
  <p:sldSz cx="9144000" cy="6858000" type="screen4x3"/>
  <p:notesSz cx="6858000" cy="9144000"/>
  <p:defaultTextStyle>
    <a:defPPr>
      <a:defRPr lang="it-IT"/>
    </a:defPPr>
    <a:lvl1pPr marL="0" algn="l" defTabSz="456778" rtl="0" eaLnBrk="1" latinLnBrk="0" hangingPunct="1">
      <a:defRPr sz="1800" kern="1200">
        <a:solidFill>
          <a:schemeClr val="tx1"/>
        </a:solidFill>
        <a:latin typeface="+mn-lt"/>
        <a:ea typeface="+mn-ea"/>
        <a:cs typeface="+mn-cs"/>
      </a:defRPr>
    </a:lvl1pPr>
    <a:lvl2pPr marL="456778" algn="l" defTabSz="456778" rtl="0" eaLnBrk="1" latinLnBrk="0" hangingPunct="1">
      <a:defRPr sz="1800" kern="1200">
        <a:solidFill>
          <a:schemeClr val="tx1"/>
        </a:solidFill>
        <a:latin typeface="+mn-lt"/>
        <a:ea typeface="+mn-ea"/>
        <a:cs typeface="+mn-cs"/>
      </a:defRPr>
    </a:lvl2pPr>
    <a:lvl3pPr marL="913557" algn="l" defTabSz="456778" rtl="0" eaLnBrk="1" latinLnBrk="0" hangingPunct="1">
      <a:defRPr sz="1800" kern="1200">
        <a:solidFill>
          <a:schemeClr val="tx1"/>
        </a:solidFill>
        <a:latin typeface="+mn-lt"/>
        <a:ea typeface="+mn-ea"/>
        <a:cs typeface="+mn-cs"/>
      </a:defRPr>
    </a:lvl3pPr>
    <a:lvl4pPr marL="1370336" algn="l" defTabSz="456778" rtl="0" eaLnBrk="1" latinLnBrk="0" hangingPunct="1">
      <a:defRPr sz="1800" kern="1200">
        <a:solidFill>
          <a:schemeClr val="tx1"/>
        </a:solidFill>
        <a:latin typeface="+mn-lt"/>
        <a:ea typeface="+mn-ea"/>
        <a:cs typeface="+mn-cs"/>
      </a:defRPr>
    </a:lvl4pPr>
    <a:lvl5pPr marL="1827116" algn="l" defTabSz="456778" rtl="0" eaLnBrk="1" latinLnBrk="0" hangingPunct="1">
      <a:defRPr sz="1800" kern="1200">
        <a:solidFill>
          <a:schemeClr val="tx1"/>
        </a:solidFill>
        <a:latin typeface="+mn-lt"/>
        <a:ea typeface="+mn-ea"/>
        <a:cs typeface="+mn-cs"/>
      </a:defRPr>
    </a:lvl5pPr>
    <a:lvl6pPr marL="2283896" algn="l" defTabSz="456778" rtl="0" eaLnBrk="1" latinLnBrk="0" hangingPunct="1">
      <a:defRPr sz="1800" kern="1200">
        <a:solidFill>
          <a:schemeClr val="tx1"/>
        </a:solidFill>
        <a:latin typeface="+mn-lt"/>
        <a:ea typeface="+mn-ea"/>
        <a:cs typeface="+mn-cs"/>
      </a:defRPr>
    </a:lvl6pPr>
    <a:lvl7pPr marL="2740674" algn="l" defTabSz="456778" rtl="0" eaLnBrk="1" latinLnBrk="0" hangingPunct="1">
      <a:defRPr sz="1800" kern="1200">
        <a:solidFill>
          <a:schemeClr val="tx1"/>
        </a:solidFill>
        <a:latin typeface="+mn-lt"/>
        <a:ea typeface="+mn-ea"/>
        <a:cs typeface="+mn-cs"/>
      </a:defRPr>
    </a:lvl7pPr>
    <a:lvl8pPr marL="3197452" algn="l" defTabSz="456778" rtl="0" eaLnBrk="1" latinLnBrk="0" hangingPunct="1">
      <a:defRPr sz="1800" kern="1200">
        <a:solidFill>
          <a:schemeClr val="tx1"/>
        </a:solidFill>
        <a:latin typeface="+mn-lt"/>
        <a:ea typeface="+mn-ea"/>
        <a:cs typeface="+mn-cs"/>
      </a:defRPr>
    </a:lvl8pPr>
    <a:lvl9pPr marL="3654233" algn="l" defTabSz="45677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p:restoredTop sz="93147"/>
  </p:normalViewPr>
  <p:slideViewPr>
    <p:cSldViewPr snapToGrid="0" snapToObjects="1">
      <p:cViewPr varScale="1">
        <p:scale>
          <a:sx n="65" d="100"/>
          <a:sy n="65" d="100"/>
        </p:scale>
        <p:origin x="1000" y="184"/>
      </p:cViewPr>
      <p:guideLst>
        <p:guide orient="horz" pos="2161"/>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15692A-C8D7-EF4F-A07D-A369E9ED995A}"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B7EF4C73-664B-2745-9401-20E90583F204}">
      <dgm:prSet phldrT="[Testo]"/>
      <dgm:spPr/>
      <dgm:t>
        <a:bodyPr/>
        <a:lstStyle/>
        <a:p>
          <a:r>
            <a:rPr lang="it-IT" dirty="0">
              <a:solidFill>
                <a:schemeClr val="tx1"/>
              </a:solidFill>
            </a:rPr>
            <a:t>ESTENSIONI</a:t>
          </a:r>
        </a:p>
      </dgm:t>
    </dgm:pt>
    <dgm:pt modelId="{1D99C82C-FF60-D443-BB69-B34B0E8772C2}" type="parTrans" cxnId="{31A17FE5-DDD5-F546-A6F0-5FB0A6511018}">
      <dgm:prSet/>
      <dgm:spPr/>
      <dgm:t>
        <a:bodyPr/>
        <a:lstStyle/>
        <a:p>
          <a:endParaRPr lang="it-IT"/>
        </a:p>
      </dgm:t>
    </dgm:pt>
    <dgm:pt modelId="{3A16CE79-48B2-714B-B3F0-D5B7282CA4DF}" type="sibTrans" cxnId="{31A17FE5-DDD5-F546-A6F0-5FB0A6511018}">
      <dgm:prSet/>
      <dgm:spPr/>
      <dgm:t>
        <a:bodyPr/>
        <a:lstStyle/>
        <a:p>
          <a:endParaRPr lang="it-IT"/>
        </a:p>
      </dgm:t>
    </dgm:pt>
    <dgm:pt modelId="{F6A7BEA2-859F-1341-A77A-DCEDAE1CEA3A}">
      <dgm:prSet phldrT="[Testo]"/>
      <dgm:spPr/>
      <dgm:t>
        <a:bodyPr/>
        <a:lstStyle/>
        <a:p>
          <a:r>
            <a:rPr lang="it-IT" dirty="0">
              <a:solidFill>
                <a:schemeClr val="tx1"/>
              </a:solidFill>
            </a:rPr>
            <a:t>Art. </a:t>
          </a:r>
          <a:r>
            <a:rPr lang="it-IT" dirty="0" err="1">
              <a:solidFill>
                <a:schemeClr val="tx1"/>
              </a:solidFill>
            </a:rPr>
            <a:t>6</a:t>
          </a:r>
          <a:r>
            <a:rPr lang="it-IT" dirty="0">
              <a:solidFill>
                <a:schemeClr val="tx1"/>
              </a:solidFill>
            </a:rPr>
            <a:t> l. 218/95- questioni preliminari</a:t>
          </a:r>
        </a:p>
      </dgm:t>
    </dgm:pt>
    <dgm:pt modelId="{FBA0CF68-0957-3F46-9FD8-62D6A871C51C}" type="parTrans" cxnId="{BD0DB750-9BFF-0A4A-97BA-2EEA8E18C769}">
      <dgm:prSet/>
      <dgm:spPr/>
      <dgm:t>
        <a:bodyPr/>
        <a:lstStyle/>
        <a:p>
          <a:endParaRPr lang="it-IT"/>
        </a:p>
      </dgm:t>
    </dgm:pt>
    <dgm:pt modelId="{BDE2BF9C-F8F0-B149-8AB6-58ED1B474834}" type="sibTrans" cxnId="{BD0DB750-9BFF-0A4A-97BA-2EEA8E18C769}">
      <dgm:prSet/>
      <dgm:spPr/>
      <dgm:t>
        <a:bodyPr/>
        <a:lstStyle/>
        <a:p>
          <a:endParaRPr lang="it-IT"/>
        </a:p>
      </dgm:t>
    </dgm:pt>
    <dgm:pt modelId="{80ECE553-D658-8246-AEA7-61C809EB0F7C}">
      <dgm:prSet phldrT="[Testo]">
        <dgm:style>
          <a:lnRef idx="0">
            <a:schemeClr val="accent2"/>
          </a:lnRef>
          <a:fillRef idx="3">
            <a:schemeClr val="accent2"/>
          </a:fillRef>
          <a:effectRef idx="3">
            <a:schemeClr val="accent2"/>
          </a:effectRef>
          <a:fontRef idx="minor">
            <a:schemeClr val="lt1"/>
          </a:fontRef>
        </dgm:style>
      </dgm:prSet>
      <dgm:spPr/>
      <dgm:t>
        <a:bodyPr/>
        <a:lstStyle/>
        <a:p>
          <a:r>
            <a:rPr lang="it-IT" dirty="0">
              <a:solidFill>
                <a:schemeClr val="tx1"/>
              </a:solidFill>
            </a:rPr>
            <a:t>LIMITI</a:t>
          </a:r>
        </a:p>
      </dgm:t>
    </dgm:pt>
    <dgm:pt modelId="{29FFEED5-7193-204A-A920-F3C6AF94D061}" type="parTrans" cxnId="{D297C0A7-0DEF-D84F-8AD0-F3E71F62CF80}">
      <dgm:prSet/>
      <dgm:spPr/>
      <dgm:t>
        <a:bodyPr/>
        <a:lstStyle/>
        <a:p>
          <a:endParaRPr lang="it-IT"/>
        </a:p>
      </dgm:t>
    </dgm:pt>
    <dgm:pt modelId="{011E6D63-A722-644C-8ADB-7AEEFB5B8AD7}" type="sibTrans" cxnId="{D297C0A7-0DEF-D84F-8AD0-F3E71F62CF80}">
      <dgm:prSet/>
      <dgm:spPr/>
      <dgm:t>
        <a:bodyPr/>
        <a:lstStyle/>
        <a:p>
          <a:endParaRPr lang="it-IT"/>
        </a:p>
      </dgm:t>
    </dgm:pt>
    <dgm:pt modelId="{E06B02E2-DFE8-284F-AF28-0673A2C7D846}">
      <dgm:prSet phldrT="[Testo]">
        <dgm:style>
          <a:lnRef idx="0">
            <a:schemeClr val="accent2"/>
          </a:lnRef>
          <a:fillRef idx="3">
            <a:schemeClr val="accent2"/>
          </a:fillRef>
          <a:effectRef idx="3">
            <a:schemeClr val="accent2"/>
          </a:effectRef>
          <a:fontRef idx="minor">
            <a:schemeClr val="lt1"/>
          </a:fontRef>
        </dgm:style>
      </dgm:prSet>
      <dgm:spPr/>
      <dgm:t>
        <a:bodyPr/>
        <a:lstStyle/>
        <a:p>
          <a:r>
            <a:rPr lang="it-IT" dirty="0">
              <a:solidFill>
                <a:schemeClr val="tx1"/>
              </a:solidFill>
            </a:rPr>
            <a:t>Art. </a:t>
          </a:r>
          <a:r>
            <a:rPr lang="it-IT" dirty="0" err="1">
              <a:solidFill>
                <a:schemeClr val="tx1"/>
              </a:solidFill>
            </a:rPr>
            <a:t>5</a:t>
          </a:r>
          <a:r>
            <a:rPr lang="it-IT" dirty="0">
              <a:solidFill>
                <a:schemeClr val="tx1"/>
              </a:solidFill>
            </a:rPr>
            <a:t> l. 218/95 </a:t>
          </a:r>
          <a:r>
            <a:rPr lang="it-IT" dirty="0" err="1">
              <a:solidFill>
                <a:schemeClr val="tx1"/>
              </a:solidFill>
            </a:rPr>
            <a:t>–</a:t>
          </a:r>
          <a:r>
            <a:rPr lang="it-IT" dirty="0">
              <a:solidFill>
                <a:schemeClr val="tx1"/>
              </a:solidFill>
            </a:rPr>
            <a:t> azioni reali su beni immobili</a:t>
          </a:r>
        </a:p>
      </dgm:t>
    </dgm:pt>
    <dgm:pt modelId="{2819B6E1-5566-234F-8AF7-F131741FDDC7}" type="parTrans" cxnId="{A67A9D84-2C45-CD40-849D-C6C01CED8E69}">
      <dgm:prSet/>
      <dgm:spPr/>
      <dgm:t>
        <a:bodyPr/>
        <a:lstStyle/>
        <a:p>
          <a:endParaRPr lang="it-IT"/>
        </a:p>
      </dgm:t>
    </dgm:pt>
    <dgm:pt modelId="{6928E0EB-3D09-0947-A6BF-E7A52CD01096}" type="sibTrans" cxnId="{A67A9D84-2C45-CD40-849D-C6C01CED8E69}">
      <dgm:prSet/>
      <dgm:spPr/>
      <dgm:t>
        <a:bodyPr/>
        <a:lstStyle/>
        <a:p>
          <a:endParaRPr lang="it-IT"/>
        </a:p>
      </dgm:t>
    </dgm:pt>
    <dgm:pt modelId="{C5C897FE-33F7-7742-8479-91ECFF8219A9}">
      <dgm:prSet phldrT="[Testo]">
        <dgm:style>
          <a:lnRef idx="0">
            <a:schemeClr val="accent2"/>
          </a:lnRef>
          <a:fillRef idx="3">
            <a:schemeClr val="accent2"/>
          </a:fillRef>
          <a:effectRef idx="3">
            <a:schemeClr val="accent2"/>
          </a:effectRef>
          <a:fontRef idx="minor">
            <a:schemeClr val="lt1"/>
          </a:fontRef>
        </dgm:style>
      </dgm:prSet>
      <dgm:spPr/>
      <dgm:t>
        <a:bodyPr/>
        <a:lstStyle/>
        <a:p>
          <a:r>
            <a:rPr lang="it-IT" dirty="0">
              <a:solidFill>
                <a:schemeClr val="tx1"/>
              </a:solidFill>
            </a:rPr>
            <a:t>Art. 11 l. 218/95 </a:t>
          </a:r>
          <a:r>
            <a:rPr lang="it-IT" dirty="0" err="1">
              <a:solidFill>
                <a:schemeClr val="tx1"/>
              </a:solidFill>
            </a:rPr>
            <a:t>–</a:t>
          </a:r>
          <a:r>
            <a:rPr lang="it-IT" dirty="0">
              <a:solidFill>
                <a:schemeClr val="tx1"/>
              </a:solidFill>
            </a:rPr>
            <a:t> difetto di giurisdizione</a:t>
          </a:r>
        </a:p>
      </dgm:t>
    </dgm:pt>
    <dgm:pt modelId="{63EC0DD2-EB1E-9940-8468-1806B1481095}" type="parTrans" cxnId="{7D725ACF-8013-5F41-9735-496162BCDD8D}">
      <dgm:prSet/>
      <dgm:spPr/>
      <dgm:t>
        <a:bodyPr/>
        <a:lstStyle/>
        <a:p>
          <a:endParaRPr lang="it-IT"/>
        </a:p>
      </dgm:t>
    </dgm:pt>
    <dgm:pt modelId="{E0C38852-9867-314E-BF0E-B9696D57A4C2}" type="sibTrans" cxnId="{7D725ACF-8013-5F41-9735-496162BCDD8D}">
      <dgm:prSet/>
      <dgm:spPr/>
      <dgm:t>
        <a:bodyPr/>
        <a:lstStyle/>
        <a:p>
          <a:endParaRPr lang="it-IT"/>
        </a:p>
      </dgm:t>
    </dgm:pt>
    <dgm:pt modelId="{FBD9F6F5-A103-DC4A-BE2F-FEC85EEB1C52}">
      <dgm:prSet phldrT="[Testo]">
        <dgm:style>
          <a:lnRef idx="0">
            <a:schemeClr val="accent2"/>
          </a:lnRef>
          <a:fillRef idx="3">
            <a:schemeClr val="accent2"/>
          </a:fillRef>
          <a:effectRef idx="3">
            <a:schemeClr val="accent2"/>
          </a:effectRef>
          <a:fontRef idx="minor">
            <a:schemeClr val="lt1"/>
          </a:fontRef>
        </dgm:style>
      </dgm:prSet>
      <dgm:spPr/>
      <dgm:t>
        <a:bodyPr/>
        <a:lstStyle/>
        <a:p>
          <a:r>
            <a:rPr lang="it-IT" dirty="0"/>
            <a:t>Art. </a:t>
          </a:r>
          <a:r>
            <a:rPr lang="it-IT" dirty="0" err="1"/>
            <a:t>7</a:t>
          </a:r>
          <a:r>
            <a:rPr lang="it-IT" dirty="0"/>
            <a:t> l. 218/95 </a:t>
          </a:r>
          <a:r>
            <a:rPr lang="it-IT" dirty="0" err="1"/>
            <a:t>–</a:t>
          </a:r>
          <a:r>
            <a:rPr lang="it-IT" dirty="0"/>
            <a:t> litispendenza internazionale</a:t>
          </a:r>
        </a:p>
      </dgm:t>
    </dgm:pt>
    <dgm:pt modelId="{873A186B-B7E7-8E46-9F3F-ED78501B75A7}" type="parTrans" cxnId="{A702F2AC-2F9D-8E42-A8D1-5AAED8BBBE9C}">
      <dgm:prSet/>
      <dgm:spPr/>
      <dgm:t>
        <a:bodyPr/>
        <a:lstStyle/>
        <a:p>
          <a:endParaRPr lang="it-IT"/>
        </a:p>
      </dgm:t>
    </dgm:pt>
    <dgm:pt modelId="{484E18EA-24AD-0A45-BA64-29F04FA0134E}" type="sibTrans" cxnId="{A702F2AC-2F9D-8E42-A8D1-5AAED8BBBE9C}">
      <dgm:prSet/>
      <dgm:spPr/>
      <dgm:t>
        <a:bodyPr/>
        <a:lstStyle/>
        <a:p>
          <a:endParaRPr lang="it-IT"/>
        </a:p>
      </dgm:t>
    </dgm:pt>
    <dgm:pt modelId="{BFE8F111-5150-3F47-995D-215F3FBDD468}">
      <dgm:prSet phldrT="[Testo]">
        <dgm:style>
          <a:lnRef idx="0">
            <a:schemeClr val="accent2"/>
          </a:lnRef>
          <a:fillRef idx="3">
            <a:schemeClr val="accent2"/>
          </a:fillRef>
          <a:effectRef idx="3">
            <a:schemeClr val="accent2"/>
          </a:effectRef>
          <a:fontRef idx="minor">
            <a:schemeClr val="lt1"/>
          </a:fontRef>
        </dgm:style>
      </dgm:prSet>
      <dgm:spPr>
        <a:solidFill>
          <a:schemeClr val="accent6"/>
        </a:solidFill>
      </dgm:spPr>
      <dgm:t>
        <a:bodyPr/>
        <a:lstStyle/>
        <a:p>
          <a:r>
            <a:rPr lang="it-IT" dirty="0">
              <a:solidFill>
                <a:schemeClr val="tx1"/>
              </a:solidFill>
            </a:rPr>
            <a:t>LITISPENDENZA IN ATTI UE</a:t>
          </a:r>
        </a:p>
      </dgm:t>
    </dgm:pt>
    <dgm:pt modelId="{F2EA2BE8-5FA7-E34D-A13F-2EFB3DD93372}" type="parTrans" cxnId="{11887E7F-0232-694F-B8B5-E96BDBBBA4A5}">
      <dgm:prSet/>
      <dgm:spPr/>
      <dgm:t>
        <a:bodyPr/>
        <a:lstStyle/>
        <a:p>
          <a:endParaRPr lang="it-IT"/>
        </a:p>
      </dgm:t>
    </dgm:pt>
    <dgm:pt modelId="{732DEEAD-FE47-D947-97F6-86C5D45FC512}" type="sibTrans" cxnId="{11887E7F-0232-694F-B8B5-E96BDBBBA4A5}">
      <dgm:prSet/>
      <dgm:spPr/>
      <dgm:t>
        <a:bodyPr/>
        <a:lstStyle/>
        <a:p>
          <a:endParaRPr lang="it-IT"/>
        </a:p>
      </dgm:t>
    </dgm:pt>
    <dgm:pt modelId="{E2AD4462-5877-A44E-9FA1-07D631377359}" type="pres">
      <dgm:prSet presAssocID="{1015692A-C8D7-EF4F-A07D-A369E9ED995A}" presName="diagram" presStyleCnt="0">
        <dgm:presLayoutVars>
          <dgm:chPref val="1"/>
          <dgm:dir/>
          <dgm:animOne val="branch"/>
          <dgm:animLvl val="lvl"/>
          <dgm:resizeHandles val="exact"/>
        </dgm:presLayoutVars>
      </dgm:prSet>
      <dgm:spPr/>
    </dgm:pt>
    <dgm:pt modelId="{9043B1A0-2EA4-4E4D-99DB-76393B0F3B0E}" type="pres">
      <dgm:prSet presAssocID="{B7EF4C73-664B-2745-9401-20E90583F204}" presName="root1" presStyleCnt="0"/>
      <dgm:spPr/>
    </dgm:pt>
    <dgm:pt modelId="{9E4DCAE7-9296-A64F-9219-CFAB7CDC0CB3}" type="pres">
      <dgm:prSet presAssocID="{B7EF4C73-664B-2745-9401-20E90583F204}" presName="LevelOneTextNode" presStyleLbl="node0" presStyleIdx="0" presStyleCnt="2">
        <dgm:presLayoutVars>
          <dgm:chPref val="3"/>
        </dgm:presLayoutVars>
      </dgm:prSet>
      <dgm:spPr/>
    </dgm:pt>
    <dgm:pt modelId="{E2416B53-2EE2-6A49-B180-A4C4951BD6C9}" type="pres">
      <dgm:prSet presAssocID="{B7EF4C73-664B-2745-9401-20E90583F204}" presName="level2hierChild" presStyleCnt="0"/>
      <dgm:spPr/>
    </dgm:pt>
    <dgm:pt modelId="{E40ED290-7B86-154A-BC31-7DA5CB412A58}" type="pres">
      <dgm:prSet presAssocID="{FBA0CF68-0957-3F46-9FD8-62D6A871C51C}" presName="conn2-1" presStyleLbl="parChTrans1D2" presStyleIdx="0" presStyleCnt="5"/>
      <dgm:spPr/>
    </dgm:pt>
    <dgm:pt modelId="{3AE6B478-643E-9345-81C8-B8BD2B9F1365}" type="pres">
      <dgm:prSet presAssocID="{FBA0CF68-0957-3F46-9FD8-62D6A871C51C}" presName="connTx" presStyleLbl="parChTrans1D2" presStyleIdx="0" presStyleCnt="5"/>
      <dgm:spPr/>
    </dgm:pt>
    <dgm:pt modelId="{4784A3C2-858F-C048-BA0C-00AFF8A7D8F6}" type="pres">
      <dgm:prSet presAssocID="{F6A7BEA2-859F-1341-A77A-DCEDAE1CEA3A}" presName="root2" presStyleCnt="0"/>
      <dgm:spPr/>
    </dgm:pt>
    <dgm:pt modelId="{DD3D32EF-80D1-C744-9A4D-AB86BAF3EE87}" type="pres">
      <dgm:prSet presAssocID="{F6A7BEA2-859F-1341-A77A-DCEDAE1CEA3A}" presName="LevelTwoTextNode" presStyleLbl="node2" presStyleIdx="0" presStyleCnt="5">
        <dgm:presLayoutVars>
          <dgm:chPref val="3"/>
        </dgm:presLayoutVars>
      </dgm:prSet>
      <dgm:spPr/>
    </dgm:pt>
    <dgm:pt modelId="{26A4C543-1A42-1742-98C7-3A4F5AEF6F0C}" type="pres">
      <dgm:prSet presAssocID="{F6A7BEA2-859F-1341-A77A-DCEDAE1CEA3A}" presName="level3hierChild" presStyleCnt="0"/>
      <dgm:spPr/>
    </dgm:pt>
    <dgm:pt modelId="{3ED6474C-1B30-8548-ABB8-AD9F8CA00EDE}" type="pres">
      <dgm:prSet presAssocID="{80ECE553-D658-8246-AEA7-61C809EB0F7C}" presName="root1" presStyleCnt="0"/>
      <dgm:spPr/>
    </dgm:pt>
    <dgm:pt modelId="{2F2280C9-CAC1-304F-9D69-485801CD8B2E}" type="pres">
      <dgm:prSet presAssocID="{80ECE553-D658-8246-AEA7-61C809EB0F7C}" presName="LevelOneTextNode" presStyleLbl="node0" presStyleIdx="1" presStyleCnt="2">
        <dgm:presLayoutVars>
          <dgm:chPref val="3"/>
        </dgm:presLayoutVars>
      </dgm:prSet>
      <dgm:spPr/>
    </dgm:pt>
    <dgm:pt modelId="{1F4FEA3B-4D46-744C-84BB-9F5486E203A8}" type="pres">
      <dgm:prSet presAssocID="{80ECE553-D658-8246-AEA7-61C809EB0F7C}" presName="level2hierChild" presStyleCnt="0"/>
      <dgm:spPr/>
    </dgm:pt>
    <dgm:pt modelId="{3B4C113E-E987-234C-AAA2-E5C704FDBCB5}" type="pres">
      <dgm:prSet presAssocID="{2819B6E1-5566-234F-8AF7-F131741FDDC7}" presName="conn2-1" presStyleLbl="parChTrans1D2" presStyleIdx="1" presStyleCnt="5"/>
      <dgm:spPr/>
    </dgm:pt>
    <dgm:pt modelId="{3526AEE2-C19B-5140-BDE8-7A79821B8F8E}" type="pres">
      <dgm:prSet presAssocID="{2819B6E1-5566-234F-8AF7-F131741FDDC7}" presName="connTx" presStyleLbl="parChTrans1D2" presStyleIdx="1" presStyleCnt="5"/>
      <dgm:spPr/>
    </dgm:pt>
    <dgm:pt modelId="{88696DE6-7E6E-BE4A-9739-5762DAD03991}" type="pres">
      <dgm:prSet presAssocID="{E06B02E2-DFE8-284F-AF28-0673A2C7D846}" presName="root2" presStyleCnt="0"/>
      <dgm:spPr/>
    </dgm:pt>
    <dgm:pt modelId="{F43E48D6-7BDA-984D-83DE-E61AEF88C8FA}" type="pres">
      <dgm:prSet presAssocID="{E06B02E2-DFE8-284F-AF28-0673A2C7D846}" presName="LevelTwoTextNode" presStyleLbl="node2" presStyleIdx="1" presStyleCnt="5">
        <dgm:presLayoutVars>
          <dgm:chPref val="3"/>
        </dgm:presLayoutVars>
      </dgm:prSet>
      <dgm:spPr/>
    </dgm:pt>
    <dgm:pt modelId="{E090AAEA-D0CC-CE44-8CF1-241B065C87D3}" type="pres">
      <dgm:prSet presAssocID="{E06B02E2-DFE8-284F-AF28-0673A2C7D846}" presName="level3hierChild" presStyleCnt="0"/>
      <dgm:spPr/>
    </dgm:pt>
    <dgm:pt modelId="{4B88988A-DD02-EC43-8EC9-DB6EAE5EA908}" type="pres">
      <dgm:prSet presAssocID="{63EC0DD2-EB1E-9940-8468-1806B1481095}" presName="conn2-1" presStyleLbl="parChTrans1D2" presStyleIdx="2" presStyleCnt="5"/>
      <dgm:spPr/>
    </dgm:pt>
    <dgm:pt modelId="{D0E730D5-7816-D143-8479-A1B7F4B933AE}" type="pres">
      <dgm:prSet presAssocID="{63EC0DD2-EB1E-9940-8468-1806B1481095}" presName="connTx" presStyleLbl="parChTrans1D2" presStyleIdx="2" presStyleCnt="5"/>
      <dgm:spPr/>
    </dgm:pt>
    <dgm:pt modelId="{4B5EC7BB-80E8-9542-9FD2-35DF921C4B1B}" type="pres">
      <dgm:prSet presAssocID="{C5C897FE-33F7-7742-8479-91ECFF8219A9}" presName="root2" presStyleCnt="0"/>
      <dgm:spPr/>
    </dgm:pt>
    <dgm:pt modelId="{AFF1D3C7-CF39-9E40-8718-D210507D12A7}" type="pres">
      <dgm:prSet presAssocID="{C5C897FE-33F7-7742-8479-91ECFF8219A9}" presName="LevelTwoTextNode" presStyleLbl="node2" presStyleIdx="2" presStyleCnt="5">
        <dgm:presLayoutVars>
          <dgm:chPref val="3"/>
        </dgm:presLayoutVars>
      </dgm:prSet>
      <dgm:spPr/>
    </dgm:pt>
    <dgm:pt modelId="{C726E422-C956-9B40-A604-0C49C68CFD85}" type="pres">
      <dgm:prSet presAssocID="{C5C897FE-33F7-7742-8479-91ECFF8219A9}" presName="level3hierChild" presStyleCnt="0"/>
      <dgm:spPr/>
    </dgm:pt>
    <dgm:pt modelId="{EBF264EF-FDC5-F246-A3A9-D15CA7031170}" type="pres">
      <dgm:prSet presAssocID="{873A186B-B7E7-8E46-9F3F-ED78501B75A7}" presName="conn2-1" presStyleLbl="parChTrans1D2" presStyleIdx="3" presStyleCnt="5"/>
      <dgm:spPr/>
    </dgm:pt>
    <dgm:pt modelId="{432578D7-382B-284C-A560-5293541A145A}" type="pres">
      <dgm:prSet presAssocID="{873A186B-B7E7-8E46-9F3F-ED78501B75A7}" presName="connTx" presStyleLbl="parChTrans1D2" presStyleIdx="3" presStyleCnt="5"/>
      <dgm:spPr/>
    </dgm:pt>
    <dgm:pt modelId="{4438A338-868C-B840-B89C-0A229BD0A346}" type="pres">
      <dgm:prSet presAssocID="{FBD9F6F5-A103-DC4A-BE2F-FEC85EEB1C52}" presName="root2" presStyleCnt="0"/>
      <dgm:spPr/>
    </dgm:pt>
    <dgm:pt modelId="{CD6FF940-BC6F-F041-89DD-7F2FA1C3CFEB}" type="pres">
      <dgm:prSet presAssocID="{FBD9F6F5-A103-DC4A-BE2F-FEC85EEB1C52}" presName="LevelTwoTextNode" presStyleLbl="node2" presStyleIdx="3" presStyleCnt="5">
        <dgm:presLayoutVars>
          <dgm:chPref val="3"/>
        </dgm:presLayoutVars>
      </dgm:prSet>
      <dgm:spPr/>
    </dgm:pt>
    <dgm:pt modelId="{8A3C6896-7BF4-8B4C-8524-34F1E7A285CE}" type="pres">
      <dgm:prSet presAssocID="{FBD9F6F5-A103-DC4A-BE2F-FEC85EEB1C52}" presName="level3hierChild" presStyleCnt="0"/>
      <dgm:spPr/>
    </dgm:pt>
    <dgm:pt modelId="{8DBE2836-D70B-8541-95ED-B967CC2BD808}" type="pres">
      <dgm:prSet presAssocID="{F2EA2BE8-5FA7-E34D-A13F-2EFB3DD93372}" presName="conn2-1" presStyleLbl="parChTrans1D2" presStyleIdx="4" presStyleCnt="5"/>
      <dgm:spPr/>
    </dgm:pt>
    <dgm:pt modelId="{E329B5E9-6475-4543-8021-C2ACF30B5CAC}" type="pres">
      <dgm:prSet presAssocID="{F2EA2BE8-5FA7-E34D-A13F-2EFB3DD93372}" presName="connTx" presStyleLbl="parChTrans1D2" presStyleIdx="4" presStyleCnt="5"/>
      <dgm:spPr/>
    </dgm:pt>
    <dgm:pt modelId="{112C30F2-2556-A340-B64C-EA1B74B6F5A8}" type="pres">
      <dgm:prSet presAssocID="{BFE8F111-5150-3F47-995D-215F3FBDD468}" presName="root2" presStyleCnt="0"/>
      <dgm:spPr/>
    </dgm:pt>
    <dgm:pt modelId="{4427027A-4041-9D40-BEB8-463634EEECC5}" type="pres">
      <dgm:prSet presAssocID="{BFE8F111-5150-3F47-995D-215F3FBDD468}" presName="LevelTwoTextNode" presStyleLbl="node2" presStyleIdx="4" presStyleCnt="5">
        <dgm:presLayoutVars>
          <dgm:chPref val="3"/>
        </dgm:presLayoutVars>
      </dgm:prSet>
      <dgm:spPr/>
    </dgm:pt>
    <dgm:pt modelId="{4101719E-A007-7D4A-8B95-C65F231E6BBA}" type="pres">
      <dgm:prSet presAssocID="{BFE8F111-5150-3F47-995D-215F3FBDD468}" presName="level3hierChild" presStyleCnt="0"/>
      <dgm:spPr/>
    </dgm:pt>
  </dgm:ptLst>
  <dgm:cxnLst>
    <dgm:cxn modelId="{F897BB06-05AC-4244-A56A-31C9408FCC20}" type="presOf" srcId="{80ECE553-D658-8246-AEA7-61C809EB0F7C}" destId="{2F2280C9-CAC1-304F-9D69-485801CD8B2E}" srcOrd="0" destOrd="0" presId="urn:microsoft.com/office/officeart/2005/8/layout/hierarchy2"/>
    <dgm:cxn modelId="{8D8EE808-1FA5-204F-80B3-5FD680486B6B}" type="presOf" srcId="{63EC0DD2-EB1E-9940-8468-1806B1481095}" destId="{4B88988A-DD02-EC43-8EC9-DB6EAE5EA908}" srcOrd="0" destOrd="0" presId="urn:microsoft.com/office/officeart/2005/8/layout/hierarchy2"/>
    <dgm:cxn modelId="{FC5BCE0F-38A8-B743-917E-424D85F75B91}" type="presOf" srcId="{E06B02E2-DFE8-284F-AF28-0673A2C7D846}" destId="{F43E48D6-7BDA-984D-83DE-E61AEF88C8FA}" srcOrd="0" destOrd="0" presId="urn:microsoft.com/office/officeart/2005/8/layout/hierarchy2"/>
    <dgm:cxn modelId="{BD0DB750-9BFF-0A4A-97BA-2EEA8E18C769}" srcId="{B7EF4C73-664B-2745-9401-20E90583F204}" destId="{F6A7BEA2-859F-1341-A77A-DCEDAE1CEA3A}" srcOrd="0" destOrd="0" parTransId="{FBA0CF68-0957-3F46-9FD8-62D6A871C51C}" sibTransId="{BDE2BF9C-F8F0-B149-8AB6-58ED1B474834}"/>
    <dgm:cxn modelId="{E9711152-0ECE-884E-AE70-D83896B1EB64}" type="presOf" srcId="{F2EA2BE8-5FA7-E34D-A13F-2EFB3DD93372}" destId="{8DBE2836-D70B-8541-95ED-B967CC2BD808}" srcOrd="0" destOrd="0" presId="urn:microsoft.com/office/officeart/2005/8/layout/hierarchy2"/>
    <dgm:cxn modelId="{13D06758-0C83-DA44-8B70-93BBC59784B9}" type="presOf" srcId="{B7EF4C73-664B-2745-9401-20E90583F204}" destId="{9E4DCAE7-9296-A64F-9219-CFAB7CDC0CB3}" srcOrd="0" destOrd="0" presId="urn:microsoft.com/office/officeart/2005/8/layout/hierarchy2"/>
    <dgm:cxn modelId="{16CA2A73-EDB2-774E-BBD9-C8B9B7CFB162}" type="presOf" srcId="{873A186B-B7E7-8E46-9F3F-ED78501B75A7}" destId="{EBF264EF-FDC5-F246-A3A9-D15CA7031170}" srcOrd="0" destOrd="0" presId="urn:microsoft.com/office/officeart/2005/8/layout/hierarchy2"/>
    <dgm:cxn modelId="{9511E474-6515-7E48-B6CA-18B61279B3E3}" type="presOf" srcId="{FBA0CF68-0957-3F46-9FD8-62D6A871C51C}" destId="{3AE6B478-643E-9345-81C8-B8BD2B9F1365}" srcOrd="1" destOrd="0" presId="urn:microsoft.com/office/officeart/2005/8/layout/hierarchy2"/>
    <dgm:cxn modelId="{65022577-EA4C-6541-9D10-EC722A841B85}" type="presOf" srcId="{63EC0DD2-EB1E-9940-8468-1806B1481095}" destId="{D0E730D5-7816-D143-8479-A1B7F4B933AE}" srcOrd="1" destOrd="0" presId="urn:microsoft.com/office/officeart/2005/8/layout/hierarchy2"/>
    <dgm:cxn modelId="{26A91C7B-EBBC-DC47-B660-92747425AC04}" type="presOf" srcId="{BFE8F111-5150-3F47-995D-215F3FBDD468}" destId="{4427027A-4041-9D40-BEB8-463634EEECC5}" srcOrd="0" destOrd="0" presId="urn:microsoft.com/office/officeart/2005/8/layout/hierarchy2"/>
    <dgm:cxn modelId="{11887E7F-0232-694F-B8B5-E96BDBBBA4A5}" srcId="{80ECE553-D658-8246-AEA7-61C809EB0F7C}" destId="{BFE8F111-5150-3F47-995D-215F3FBDD468}" srcOrd="3" destOrd="0" parTransId="{F2EA2BE8-5FA7-E34D-A13F-2EFB3DD93372}" sibTransId="{732DEEAD-FE47-D947-97F6-86C5D45FC512}"/>
    <dgm:cxn modelId="{A67A9D84-2C45-CD40-849D-C6C01CED8E69}" srcId="{80ECE553-D658-8246-AEA7-61C809EB0F7C}" destId="{E06B02E2-DFE8-284F-AF28-0673A2C7D846}" srcOrd="0" destOrd="0" parTransId="{2819B6E1-5566-234F-8AF7-F131741FDDC7}" sibTransId="{6928E0EB-3D09-0947-A6BF-E7A52CD01096}"/>
    <dgm:cxn modelId="{A1E1E98F-5C43-AC47-A345-3FB33B89702A}" type="presOf" srcId="{FBD9F6F5-A103-DC4A-BE2F-FEC85EEB1C52}" destId="{CD6FF940-BC6F-F041-89DD-7F2FA1C3CFEB}" srcOrd="0" destOrd="0" presId="urn:microsoft.com/office/officeart/2005/8/layout/hierarchy2"/>
    <dgm:cxn modelId="{D297C0A7-0DEF-D84F-8AD0-F3E71F62CF80}" srcId="{1015692A-C8D7-EF4F-A07D-A369E9ED995A}" destId="{80ECE553-D658-8246-AEA7-61C809EB0F7C}" srcOrd="1" destOrd="0" parTransId="{29FFEED5-7193-204A-A920-F3C6AF94D061}" sibTransId="{011E6D63-A722-644C-8ADB-7AEEFB5B8AD7}"/>
    <dgm:cxn modelId="{A702F2AC-2F9D-8E42-A8D1-5AAED8BBBE9C}" srcId="{80ECE553-D658-8246-AEA7-61C809EB0F7C}" destId="{FBD9F6F5-A103-DC4A-BE2F-FEC85EEB1C52}" srcOrd="2" destOrd="0" parTransId="{873A186B-B7E7-8E46-9F3F-ED78501B75A7}" sibTransId="{484E18EA-24AD-0A45-BA64-29F04FA0134E}"/>
    <dgm:cxn modelId="{85E226B2-E94E-EC4D-AFA3-A98C7C433611}" type="presOf" srcId="{F6A7BEA2-859F-1341-A77A-DCEDAE1CEA3A}" destId="{DD3D32EF-80D1-C744-9A4D-AB86BAF3EE87}" srcOrd="0" destOrd="0" presId="urn:microsoft.com/office/officeart/2005/8/layout/hierarchy2"/>
    <dgm:cxn modelId="{2407B4B6-3955-8B40-A53C-7D363E80F3DD}" type="presOf" srcId="{C5C897FE-33F7-7742-8479-91ECFF8219A9}" destId="{AFF1D3C7-CF39-9E40-8718-D210507D12A7}" srcOrd="0" destOrd="0" presId="urn:microsoft.com/office/officeart/2005/8/layout/hierarchy2"/>
    <dgm:cxn modelId="{7D725ACF-8013-5F41-9735-496162BCDD8D}" srcId="{80ECE553-D658-8246-AEA7-61C809EB0F7C}" destId="{C5C897FE-33F7-7742-8479-91ECFF8219A9}" srcOrd="1" destOrd="0" parTransId="{63EC0DD2-EB1E-9940-8468-1806B1481095}" sibTransId="{E0C38852-9867-314E-BF0E-B9696D57A4C2}"/>
    <dgm:cxn modelId="{6CD853D4-9BCE-6745-9416-2529478CE319}" type="presOf" srcId="{FBA0CF68-0957-3F46-9FD8-62D6A871C51C}" destId="{E40ED290-7B86-154A-BC31-7DA5CB412A58}" srcOrd="0" destOrd="0" presId="urn:microsoft.com/office/officeart/2005/8/layout/hierarchy2"/>
    <dgm:cxn modelId="{E39DDCD5-701E-F14B-84E8-B24E7EAC1E7B}" type="presOf" srcId="{F2EA2BE8-5FA7-E34D-A13F-2EFB3DD93372}" destId="{E329B5E9-6475-4543-8021-C2ACF30B5CAC}" srcOrd="1" destOrd="0" presId="urn:microsoft.com/office/officeart/2005/8/layout/hierarchy2"/>
    <dgm:cxn modelId="{54B644D9-9712-A44D-87EC-6B5CF490B075}" type="presOf" srcId="{873A186B-B7E7-8E46-9F3F-ED78501B75A7}" destId="{432578D7-382B-284C-A560-5293541A145A}" srcOrd="1" destOrd="0" presId="urn:microsoft.com/office/officeart/2005/8/layout/hierarchy2"/>
    <dgm:cxn modelId="{BBE2EADE-94CB-C04B-A9B1-646CFD889A6D}" type="presOf" srcId="{1015692A-C8D7-EF4F-A07D-A369E9ED995A}" destId="{E2AD4462-5877-A44E-9FA1-07D631377359}" srcOrd="0" destOrd="0" presId="urn:microsoft.com/office/officeart/2005/8/layout/hierarchy2"/>
    <dgm:cxn modelId="{31A17FE5-DDD5-F546-A6F0-5FB0A6511018}" srcId="{1015692A-C8D7-EF4F-A07D-A369E9ED995A}" destId="{B7EF4C73-664B-2745-9401-20E90583F204}" srcOrd="0" destOrd="0" parTransId="{1D99C82C-FF60-D443-BB69-B34B0E8772C2}" sibTransId="{3A16CE79-48B2-714B-B3F0-D5B7282CA4DF}"/>
    <dgm:cxn modelId="{7EA7D2F0-DA7B-E243-8923-9F07316F6688}" type="presOf" srcId="{2819B6E1-5566-234F-8AF7-F131741FDDC7}" destId="{3B4C113E-E987-234C-AAA2-E5C704FDBCB5}" srcOrd="0" destOrd="0" presId="urn:microsoft.com/office/officeart/2005/8/layout/hierarchy2"/>
    <dgm:cxn modelId="{D84011FE-B534-E64A-B418-01A6F8576410}" type="presOf" srcId="{2819B6E1-5566-234F-8AF7-F131741FDDC7}" destId="{3526AEE2-C19B-5140-BDE8-7A79821B8F8E}" srcOrd="1" destOrd="0" presId="urn:microsoft.com/office/officeart/2005/8/layout/hierarchy2"/>
    <dgm:cxn modelId="{DB8287C6-D122-B24F-9B24-F79CC29540D2}" type="presParOf" srcId="{E2AD4462-5877-A44E-9FA1-07D631377359}" destId="{9043B1A0-2EA4-4E4D-99DB-76393B0F3B0E}" srcOrd="0" destOrd="0" presId="urn:microsoft.com/office/officeart/2005/8/layout/hierarchy2"/>
    <dgm:cxn modelId="{A0B21479-5BF1-294F-91D4-FF91A704C3CF}" type="presParOf" srcId="{9043B1A0-2EA4-4E4D-99DB-76393B0F3B0E}" destId="{9E4DCAE7-9296-A64F-9219-CFAB7CDC0CB3}" srcOrd="0" destOrd="0" presId="urn:microsoft.com/office/officeart/2005/8/layout/hierarchy2"/>
    <dgm:cxn modelId="{45E2BECA-11B1-2C4F-9B04-376846996B21}" type="presParOf" srcId="{9043B1A0-2EA4-4E4D-99DB-76393B0F3B0E}" destId="{E2416B53-2EE2-6A49-B180-A4C4951BD6C9}" srcOrd="1" destOrd="0" presId="urn:microsoft.com/office/officeart/2005/8/layout/hierarchy2"/>
    <dgm:cxn modelId="{A72196A7-07F3-2D45-8D5B-4E253B1A87DF}" type="presParOf" srcId="{E2416B53-2EE2-6A49-B180-A4C4951BD6C9}" destId="{E40ED290-7B86-154A-BC31-7DA5CB412A58}" srcOrd="0" destOrd="0" presId="urn:microsoft.com/office/officeart/2005/8/layout/hierarchy2"/>
    <dgm:cxn modelId="{44C6A786-BFB7-5A43-840B-E9332C88D3CB}" type="presParOf" srcId="{E40ED290-7B86-154A-BC31-7DA5CB412A58}" destId="{3AE6B478-643E-9345-81C8-B8BD2B9F1365}" srcOrd="0" destOrd="0" presId="urn:microsoft.com/office/officeart/2005/8/layout/hierarchy2"/>
    <dgm:cxn modelId="{2A037A00-09D4-C94E-96C4-2BFC724358CF}" type="presParOf" srcId="{E2416B53-2EE2-6A49-B180-A4C4951BD6C9}" destId="{4784A3C2-858F-C048-BA0C-00AFF8A7D8F6}" srcOrd="1" destOrd="0" presId="urn:microsoft.com/office/officeart/2005/8/layout/hierarchy2"/>
    <dgm:cxn modelId="{CC7B66DF-6E63-484B-80E7-C13D1074EF9F}" type="presParOf" srcId="{4784A3C2-858F-C048-BA0C-00AFF8A7D8F6}" destId="{DD3D32EF-80D1-C744-9A4D-AB86BAF3EE87}" srcOrd="0" destOrd="0" presId="urn:microsoft.com/office/officeart/2005/8/layout/hierarchy2"/>
    <dgm:cxn modelId="{2C0936D4-1D99-DD4B-B0A7-52350374A882}" type="presParOf" srcId="{4784A3C2-858F-C048-BA0C-00AFF8A7D8F6}" destId="{26A4C543-1A42-1742-98C7-3A4F5AEF6F0C}" srcOrd="1" destOrd="0" presId="urn:microsoft.com/office/officeart/2005/8/layout/hierarchy2"/>
    <dgm:cxn modelId="{D1E485A6-FD5F-2A4F-986F-001163002D7C}" type="presParOf" srcId="{E2AD4462-5877-A44E-9FA1-07D631377359}" destId="{3ED6474C-1B30-8548-ABB8-AD9F8CA00EDE}" srcOrd="1" destOrd="0" presId="urn:microsoft.com/office/officeart/2005/8/layout/hierarchy2"/>
    <dgm:cxn modelId="{D5FA615A-D072-5A4D-A3B9-9ED4F09B84B4}" type="presParOf" srcId="{3ED6474C-1B30-8548-ABB8-AD9F8CA00EDE}" destId="{2F2280C9-CAC1-304F-9D69-485801CD8B2E}" srcOrd="0" destOrd="0" presId="urn:microsoft.com/office/officeart/2005/8/layout/hierarchy2"/>
    <dgm:cxn modelId="{1D9A7035-69A2-5C48-B19D-3081E688D652}" type="presParOf" srcId="{3ED6474C-1B30-8548-ABB8-AD9F8CA00EDE}" destId="{1F4FEA3B-4D46-744C-84BB-9F5486E203A8}" srcOrd="1" destOrd="0" presId="urn:microsoft.com/office/officeart/2005/8/layout/hierarchy2"/>
    <dgm:cxn modelId="{5F42C5A0-8583-F847-A33B-7986D781ED1B}" type="presParOf" srcId="{1F4FEA3B-4D46-744C-84BB-9F5486E203A8}" destId="{3B4C113E-E987-234C-AAA2-E5C704FDBCB5}" srcOrd="0" destOrd="0" presId="urn:microsoft.com/office/officeart/2005/8/layout/hierarchy2"/>
    <dgm:cxn modelId="{5A8FF35A-9847-7D47-92F8-D0AD168F4EF1}" type="presParOf" srcId="{3B4C113E-E987-234C-AAA2-E5C704FDBCB5}" destId="{3526AEE2-C19B-5140-BDE8-7A79821B8F8E}" srcOrd="0" destOrd="0" presId="urn:microsoft.com/office/officeart/2005/8/layout/hierarchy2"/>
    <dgm:cxn modelId="{6923D544-7513-9843-93AC-6EF99F685D94}" type="presParOf" srcId="{1F4FEA3B-4D46-744C-84BB-9F5486E203A8}" destId="{88696DE6-7E6E-BE4A-9739-5762DAD03991}" srcOrd="1" destOrd="0" presId="urn:microsoft.com/office/officeart/2005/8/layout/hierarchy2"/>
    <dgm:cxn modelId="{C1FEFFAC-2B2D-674B-9654-1B2B2A7ACB2A}" type="presParOf" srcId="{88696DE6-7E6E-BE4A-9739-5762DAD03991}" destId="{F43E48D6-7BDA-984D-83DE-E61AEF88C8FA}" srcOrd="0" destOrd="0" presId="urn:microsoft.com/office/officeart/2005/8/layout/hierarchy2"/>
    <dgm:cxn modelId="{D724BF03-FAEB-D648-8313-53810F3ED9C2}" type="presParOf" srcId="{88696DE6-7E6E-BE4A-9739-5762DAD03991}" destId="{E090AAEA-D0CC-CE44-8CF1-241B065C87D3}" srcOrd="1" destOrd="0" presId="urn:microsoft.com/office/officeart/2005/8/layout/hierarchy2"/>
    <dgm:cxn modelId="{649E2B2E-5FFD-C842-9996-9DD277DFCEAF}" type="presParOf" srcId="{1F4FEA3B-4D46-744C-84BB-9F5486E203A8}" destId="{4B88988A-DD02-EC43-8EC9-DB6EAE5EA908}" srcOrd="2" destOrd="0" presId="urn:microsoft.com/office/officeart/2005/8/layout/hierarchy2"/>
    <dgm:cxn modelId="{724E8DC6-AE16-F840-A7EE-BDBDFE2B5965}" type="presParOf" srcId="{4B88988A-DD02-EC43-8EC9-DB6EAE5EA908}" destId="{D0E730D5-7816-D143-8479-A1B7F4B933AE}" srcOrd="0" destOrd="0" presId="urn:microsoft.com/office/officeart/2005/8/layout/hierarchy2"/>
    <dgm:cxn modelId="{1E440BF6-3264-BE47-8E4D-05255425DF9B}" type="presParOf" srcId="{1F4FEA3B-4D46-744C-84BB-9F5486E203A8}" destId="{4B5EC7BB-80E8-9542-9FD2-35DF921C4B1B}" srcOrd="3" destOrd="0" presId="urn:microsoft.com/office/officeart/2005/8/layout/hierarchy2"/>
    <dgm:cxn modelId="{46999C06-F7BB-0042-AD24-B2FCEC135ED4}" type="presParOf" srcId="{4B5EC7BB-80E8-9542-9FD2-35DF921C4B1B}" destId="{AFF1D3C7-CF39-9E40-8718-D210507D12A7}" srcOrd="0" destOrd="0" presId="urn:microsoft.com/office/officeart/2005/8/layout/hierarchy2"/>
    <dgm:cxn modelId="{CB70A09F-B3F0-3945-A894-5E4175CB3246}" type="presParOf" srcId="{4B5EC7BB-80E8-9542-9FD2-35DF921C4B1B}" destId="{C726E422-C956-9B40-A604-0C49C68CFD85}" srcOrd="1" destOrd="0" presId="urn:microsoft.com/office/officeart/2005/8/layout/hierarchy2"/>
    <dgm:cxn modelId="{1728F1FF-925D-4048-A432-B7F3DC7D745A}" type="presParOf" srcId="{1F4FEA3B-4D46-744C-84BB-9F5486E203A8}" destId="{EBF264EF-FDC5-F246-A3A9-D15CA7031170}" srcOrd="4" destOrd="0" presId="urn:microsoft.com/office/officeart/2005/8/layout/hierarchy2"/>
    <dgm:cxn modelId="{C1F6C62B-A633-154B-8CEE-F50739F5C5E1}" type="presParOf" srcId="{EBF264EF-FDC5-F246-A3A9-D15CA7031170}" destId="{432578D7-382B-284C-A560-5293541A145A}" srcOrd="0" destOrd="0" presId="urn:microsoft.com/office/officeart/2005/8/layout/hierarchy2"/>
    <dgm:cxn modelId="{B9FF2805-3D46-8D4A-8CF8-38D985E36641}" type="presParOf" srcId="{1F4FEA3B-4D46-744C-84BB-9F5486E203A8}" destId="{4438A338-868C-B840-B89C-0A229BD0A346}" srcOrd="5" destOrd="0" presId="urn:microsoft.com/office/officeart/2005/8/layout/hierarchy2"/>
    <dgm:cxn modelId="{4AADBAF7-F108-D74F-9955-2E0A5C5375D8}" type="presParOf" srcId="{4438A338-868C-B840-B89C-0A229BD0A346}" destId="{CD6FF940-BC6F-F041-89DD-7F2FA1C3CFEB}" srcOrd="0" destOrd="0" presId="urn:microsoft.com/office/officeart/2005/8/layout/hierarchy2"/>
    <dgm:cxn modelId="{124F1AF6-AFB7-E344-8D08-FD63D7184C57}" type="presParOf" srcId="{4438A338-868C-B840-B89C-0A229BD0A346}" destId="{8A3C6896-7BF4-8B4C-8524-34F1E7A285CE}" srcOrd="1" destOrd="0" presId="urn:microsoft.com/office/officeart/2005/8/layout/hierarchy2"/>
    <dgm:cxn modelId="{DD58C99B-64B1-924A-AD3F-CE1FDEB13537}" type="presParOf" srcId="{1F4FEA3B-4D46-744C-84BB-9F5486E203A8}" destId="{8DBE2836-D70B-8541-95ED-B967CC2BD808}" srcOrd="6" destOrd="0" presId="urn:microsoft.com/office/officeart/2005/8/layout/hierarchy2"/>
    <dgm:cxn modelId="{1BCE0981-E27A-7E46-BDEA-6B88F5E55A28}" type="presParOf" srcId="{8DBE2836-D70B-8541-95ED-B967CC2BD808}" destId="{E329B5E9-6475-4543-8021-C2ACF30B5CAC}" srcOrd="0" destOrd="0" presId="urn:microsoft.com/office/officeart/2005/8/layout/hierarchy2"/>
    <dgm:cxn modelId="{07AFF9B5-7296-3042-A01A-D00F6BD052F4}" type="presParOf" srcId="{1F4FEA3B-4D46-744C-84BB-9F5486E203A8}" destId="{112C30F2-2556-A340-B64C-EA1B74B6F5A8}" srcOrd="7" destOrd="0" presId="urn:microsoft.com/office/officeart/2005/8/layout/hierarchy2"/>
    <dgm:cxn modelId="{64877FFE-6F13-1847-A985-C9875AA478AE}" type="presParOf" srcId="{112C30F2-2556-A340-B64C-EA1B74B6F5A8}" destId="{4427027A-4041-9D40-BEB8-463634EEECC5}" srcOrd="0" destOrd="0" presId="urn:microsoft.com/office/officeart/2005/8/layout/hierarchy2"/>
    <dgm:cxn modelId="{BEE4BEBB-FF42-7F4E-ACF9-EC445CD5E8E2}" type="presParOf" srcId="{112C30F2-2556-A340-B64C-EA1B74B6F5A8}" destId="{4101719E-A007-7D4A-8B95-C65F231E6BB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C580F7-AA8A-164B-BCB2-C05E6FE04147}"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25A2B546-3C2D-2D4E-9752-920794561A8C}">
      <dgm:prSet phldrT="[Testo]" custT="1"/>
      <dgm:spPr/>
      <dgm:t>
        <a:bodyPr/>
        <a:lstStyle/>
        <a:p>
          <a:r>
            <a:rPr lang="it-IT" sz="1200" dirty="0"/>
            <a:t>Differente operatività</a:t>
          </a:r>
        </a:p>
      </dgm:t>
    </dgm:pt>
    <dgm:pt modelId="{537F4EB5-187D-F343-9B5A-7AC7BDEE6C74}" type="parTrans" cxnId="{09B9BC01-BCEE-5149-B6B1-88C05E8B5D13}">
      <dgm:prSet/>
      <dgm:spPr/>
      <dgm:t>
        <a:bodyPr/>
        <a:lstStyle/>
        <a:p>
          <a:endParaRPr lang="it-IT"/>
        </a:p>
      </dgm:t>
    </dgm:pt>
    <dgm:pt modelId="{9FDAD622-FE3C-B74F-9E4B-575F9971C753}" type="sibTrans" cxnId="{09B9BC01-BCEE-5149-B6B1-88C05E8B5D13}">
      <dgm:prSet/>
      <dgm:spPr/>
      <dgm:t>
        <a:bodyPr/>
        <a:lstStyle/>
        <a:p>
          <a:endParaRPr lang="it-IT"/>
        </a:p>
      </dgm:t>
    </dgm:pt>
    <dgm:pt modelId="{D2A1416C-8276-FB4C-87C2-E58D470FC168}">
      <dgm:prSet phldrT="[Testo]" custT="1">
        <dgm:style>
          <a:lnRef idx="0">
            <a:schemeClr val="accent4"/>
          </a:lnRef>
          <a:fillRef idx="3">
            <a:schemeClr val="accent4"/>
          </a:fillRef>
          <a:effectRef idx="3">
            <a:schemeClr val="accent4"/>
          </a:effectRef>
          <a:fontRef idx="minor">
            <a:schemeClr val="lt1"/>
          </a:fontRef>
        </dgm:style>
      </dgm:prSet>
      <dgm:spPr/>
      <dgm:t>
        <a:bodyPr/>
        <a:lstStyle/>
        <a:p>
          <a:r>
            <a:rPr lang="it-IT" sz="1200" dirty="0"/>
            <a:t>Eccezione del convenuto che non ha accettato la giurisdizione italiana-</a:t>
          </a:r>
          <a:r>
            <a:rPr lang="it-IT" sz="1200" dirty="0" err="1"/>
            <a:t>Iattodifensivo</a:t>
          </a:r>
          <a:endParaRPr lang="it-IT" sz="1200" dirty="0"/>
        </a:p>
      </dgm:t>
    </dgm:pt>
    <dgm:pt modelId="{1CBAE4EB-99F6-6245-902B-15A917A0B2D0}" type="parTrans" cxnId="{29FA54A9-FCA3-514C-82F3-0AF22A4BF5CF}">
      <dgm:prSet/>
      <dgm:spPr/>
      <dgm:t>
        <a:bodyPr/>
        <a:lstStyle/>
        <a:p>
          <a:endParaRPr lang="it-IT"/>
        </a:p>
      </dgm:t>
    </dgm:pt>
    <dgm:pt modelId="{96BBFBDE-AC5A-B44F-8925-5FA898E28257}" type="sibTrans" cxnId="{29FA54A9-FCA3-514C-82F3-0AF22A4BF5CF}">
      <dgm:prSet/>
      <dgm:spPr/>
      <dgm:t>
        <a:bodyPr/>
        <a:lstStyle/>
        <a:p>
          <a:endParaRPr lang="it-IT"/>
        </a:p>
      </dgm:t>
    </dgm:pt>
    <dgm:pt modelId="{2E5A59F2-3544-4D4C-B139-4278E7925447}">
      <dgm:prSet phldrT="[Testo]" custT="1">
        <dgm:style>
          <a:lnRef idx="1">
            <a:schemeClr val="accent6"/>
          </a:lnRef>
          <a:fillRef idx="3">
            <a:schemeClr val="accent6"/>
          </a:fillRef>
          <a:effectRef idx="2">
            <a:schemeClr val="accent6"/>
          </a:effectRef>
          <a:fontRef idx="minor">
            <a:schemeClr val="lt1"/>
          </a:fontRef>
        </dgm:style>
      </dgm:prSet>
      <dgm:spPr/>
      <dgm:t>
        <a:bodyPr/>
        <a:lstStyle/>
        <a:p>
          <a:r>
            <a:rPr lang="it-IT" sz="1400" dirty="0"/>
            <a:t>D’ufficio</a:t>
          </a:r>
        </a:p>
      </dgm:t>
    </dgm:pt>
    <dgm:pt modelId="{D4771518-658E-4744-975B-23D871BEC4B1}" type="parTrans" cxnId="{BC29D39C-F335-0542-B030-9B3FC243890A}">
      <dgm:prSet/>
      <dgm:spPr/>
      <dgm:t>
        <a:bodyPr/>
        <a:lstStyle/>
        <a:p>
          <a:endParaRPr lang="it-IT"/>
        </a:p>
      </dgm:t>
    </dgm:pt>
    <dgm:pt modelId="{A8FCDF0F-72AC-3740-A440-E70072D5526A}" type="sibTrans" cxnId="{BC29D39C-F335-0542-B030-9B3FC243890A}">
      <dgm:prSet/>
      <dgm:spPr/>
      <dgm:t>
        <a:bodyPr/>
        <a:lstStyle/>
        <a:p>
          <a:endParaRPr lang="it-IT"/>
        </a:p>
      </dgm:t>
    </dgm:pt>
    <dgm:pt modelId="{1EE79812-EAD0-904F-8719-A444040D6E49}">
      <dgm:prSet phldrT="[Testo]" custT="1">
        <dgm:style>
          <a:lnRef idx="1">
            <a:schemeClr val="accent6"/>
          </a:lnRef>
          <a:fillRef idx="3">
            <a:schemeClr val="accent6"/>
          </a:fillRef>
          <a:effectRef idx="2">
            <a:schemeClr val="accent6"/>
          </a:effectRef>
          <a:fontRef idx="minor">
            <a:schemeClr val="lt1"/>
          </a:fontRef>
        </dgm:style>
      </dgm:prSet>
      <dgm:spPr/>
      <dgm:t>
        <a:bodyPr/>
        <a:lstStyle/>
        <a:p>
          <a:r>
            <a:rPr lang="it-IT" sz="1200" dirty="0"/>
            <a:t>A: Se il convenuto è contumace</a:t>
          </a:r>
        </a:p>
      </dgm:t>
    </dgm:pt>
    <dgm:pt modelId="{0D0B42BA-71E6-774B-8248-057D5F88150B}" type="parTrans" cxnId="{93608EA1-EF0F-7F49-B2D6-826C09E0DED7}">
      <dgm:prSet/>
      <dgm:spPr/>
      <dgm:t>
        <a:bodyPr/>
        <a:lstStyle/>
        <a:p>
          <a:endParaRPr lang="it-IT"/>
        </a:p>
      </dgm:t>
    </dgm:pt>
    <dgm:pt modelId="{242644DF-7901-274E-A45A-B2A5FE061EDD}" type="sibTrans" cxnId="{93608EA1-EF0F-7F49-B2D6-826C09E0DED7}">
      <dgm:prSet/>
      <dgm:spPr/>
      <dgm:t>
        <a:bodyPr/>
        <a:lstStyle/>
        <a:p>
          <a:endParaRPr lang="it-IT"/>
        </a:p>
      </dgm:t>
    </dgm:pt>
    <dgm:pt modelId="{FE7081E2-E1BA-2D45-80CC-AD74132EEB98}">
      <dgm:prSet phldrT="[Testo]" custT="1">
        <dgm:style>
          <a:lnRef idx="1">
            <a:schemeClr val="accent6"/>
          </a:lnRef>
          <a:fillRef idx="3">
            <a:schemeClr val="accent6"/>
          </a:fillRef>
          <a:effectRef idx="2">
            <a:schemeClr val="accent6"/>
          </a:effectRef>
          <a:fontRef idx="minor">
            <a:schemeClr val="lt1"/>
          </a:fontRef>
        </dgm:style>
      </dgm:prSet>
      <dgm:spPr/>
      <dgm:t>
        <a:bodyPr/>
        <a:lstStyle/>
        <a:p>
          <a:r>
            <a:rPr lang="it-IT" sz="1200" dirty="0" err="1"/>
            <a:t>B</a:t>
          </a:r>
          <a:r>
            <a:rPr lang="it-IT" sz="1200" dirty="0"/>
            <a:t>: Se si tratta di una controversia concernente un’azione reale avente ad oggetto beni immobili situati all’estero</a:t>
          </a:r>
        </a:p>
      </dgm:t>
    </dgm:pt>
    <dgm:pt modelId="{FC273BBB-8DC9-654E-B146-F4A4359DFBED}" type="parTrans" cxnId="{FA9B6F1A-7891-FC46-9EA9-4301FB7075D5}">
      <dgm:prSet/>
      <dgm:spPr/>
    </dgm:pt>
    <dgm:pt modelId="{470B9E3D-73DB-A04A-83DE-10CC8011600D}" type="sibTrans" cxnId="{FA9B6F1A-7891-FC46-9EA9-4301FB7075D5}">
      <dgm:prSet/>
      <dgm:spPr/>
    </dgm:pt>
    <dgm:pt modelId="{40A4578B-A4AF-8445-830D-4B0E92FFFDD3}">
      <dgm:prSet phldrT="[Testo]">
        <dgm:style>
          <a:lnRef idx="1">
            <a:schemeClr val="accent6"/>
          </a:lnRef>
          <a:fillRef idx="3">
            <a:schemeClr val="accent6"/>
          </a:fillRef>
          <a:effectRef idx="2">
            <a:schemeClr val="accent6"/>
          </a:effectRef>
          <a:fontRef idx="minor">
            <a:schemeClr val="lt1"/>
          </a:fontRef>
        </dgm:style>
      </dgm:prSet>
      <dgm:spPr/>
      <dgm:t>
        <a:bodyPr/>
        <a:lstStyle/>
        <a:p>
          <a:r>
            <a:rPr lang="it-IT" dirty="0" err="1"/>
            <a:t>C</a:t>
          </a:r>
          <a:r>
            <a:rPr lang="it-IT" dirty="0"/>
            <a:t>: Se la giurisdizione italiana è esclusa per effetto di una norma di diritto internazionale</a:t>
          </a:r>
        </a:p>
      </dgm:t>
    </dgm:pt>
    <dgm:pt modelId="{90AC1EAB-CABC-C34F-9ED7-B7CCE27B032F}" type="parTrans" cxnId="{081352B0-C77B-634E-B613-01E53695E62A}">
      <dgm:prSet/>
      <dgm:spPr/>
    </dgm:pt>
    <dgm:pt modelId="{9B9CB0F0-D8AD-2E43-832B-45A300AA2F4E}" type="sibTrans" cxnId="{081352B0-C77B-634E-B613-01E53695E62A}">
      <dgm:prSet/>
      <dgm:spPr/>
    </dgm:pt>
    <dgm:pt modelId="{3347CC28-D070-7F48-B12B-0A0B8173329B}" type="pres">
      <dgm:prSet presAssocID="{16C580F7-AA8A-164B-BCB2-C05E6FE04147}" presName="hierChild1" presStyleCnt="0">
        <dgm:presLayoutVars>
          <dgm:chPref val="1"/>
          <dgm:dir/>
          <dgm:animOne val="branch"/>
          <dgm:animLvl val="lvl"/>
          <dgm:resizeHandles/>
        </dgm:presLayoutVars>
      </dgm:prSet>
      <dgm:spPr/>
    </dgm:pt>
    <dgm:pt modelId="{6BECB7C4-8FF5-2346-947D-E5AB6A3CB113}" type="pres">
      <dgm:prSet presAssocID="{25A2B546-3C2D-2D4E-9752-920794561A8C}" presName="hierRoot1" presStyleCnt="0"/>
      <dgm:spPr/>
    </dgm:pt>
    <dgm:pt modelId="{6CED466E-95EE-6140-893B-075697F5009A}" type="pres">
      <dgm:prSet presAssocID="{25A2B546-3C2D-2D4E-9752-920794561A8C}" presName="composite" presStyleCnt="0"/>
      <dgm:spPr/>
    </dgm:pt>
    <dgm:pt modelId="{A9C6B74C-1DEB-BE46-B405-34BE9FE70B4B}" type="pres">
      <dgm:prSet presAssocID="{25A2B546-3C2D-2D4E-9752-920794561A8C}" presName="background" presStyleLbl="node0" presStyleIdx="0" presStyleCnt="1"/>
      <dgm:spPr/>
    </dgm:pt>
    <dgm:pt modelId="{31C303FB-2FE1-F947-9C1E-C7C42FE8D9EF}" type="pres">
      <dgm:prSet presAssocID="{25A2B546-3C2D-2D4E-9752-920794561A8C}" presName="text" presStyleLbl="fgAcc0" presStyleIdx="0" presStyleCnt="1">
        <dgm:presLayoutVars>
          <dgm:chPref val="3"/>
        </dgm:presLayoutVars>
      </dgm:prSet>
      <dgm:spPr/>
    </dgm:pt>
    <dgm:pt modelId="{DB661266-F743-7F42-95EB-673D67C0635C}" type="pres">
      <dgm:prSet presAssocID="{25A2B546-3C2D-2D4E-9752-920794561A8C}" presName="hierChild2" presStyleCnt="0"/>
      <dgm:spPr/>
    </dgm:pt>
    <dgm:pt modelId="{90CF61DF-8A20-0A4B-BCEB-1F7523ABF578}" type="pres">
      <dgm:prSet presAssocID="{1CBAE4EB-99F6-6245-902B-15A917A0B2D0}" presName="Name10" presStyleLbl="parChTrans1D2" presStyleIdx="0" presStyleCnt="2"/>
      <dgm:spPr/>
    </dgm:pt>
    <dgm:pt modelId="{1913DEF7-2D2E-5C4F-AD2F-9047B36561B5}" type="pres">
      <dgm:prSet presAssocID="{D2A1416C-8276-FB4C-87C2-E58D470FC168}" presName="hierRoot2" presStyleCnt="0"/>
      <dgm:spPr/>
    </dgm:pt>
    <dgm:pt modelId="{AFB5D676-B9B2-864A-A878-85A6DFB56463}" type="pres">
      <dgm:prSet presAssocID="{D2A1416C-8276-FB4C-87C2-E58D470FC168}" presName="composite2" presStyleCnt="0"/>
      <dgm:spPr/>
    </dgm:pt>
    <dgm:pt modelId="{5752385E-B4B9-D84C-AD27-9A753223158C}" type="pres">
      <dgm:prSet presAssocID="{D2A1416C-8276-FB4C-87C2-E58D470FC168}" presName="background2" presStyleLbl="node2" presStyleIdx="0" presStyleCnt="2"/>
      <dgm:spPr/>
    </dgm:pt>
    <dgm:pt modelId="{67BACCCE-54D9-544D-A24B-D828560F90BC}" type="pres">
      <dgm:prSet presAssocID="{D2A1416C-8276-FB4C-87C2-E58D470FC168}" presName="text2" presStyleLbl="fgAcc2" presStyleIdx="0" presStyleCnt="2">
        <dgm:presLayoutVars>
          <dgm:chPref val="3"/>
        </dgm:presLayoutVars>
      </dgm:prSet>
      <dgm:spPr/>
    </dgm:pt>
    <dgm:pt modelId="{A818302C-2D1E-3F42-B950-B7152B391CF1}" type="pres">
      <dgm:prSet presAssocID="{D2A1416C-8276-FB4C-87C2-E58D470FC168}" presName="hierChild3" presStyleCnt="0"/>
      <dgm:spPr/>
    </dgm:pt>
    <dgm:pt modelId="{4BADB891-A612-0C48-B18A-3DF9CAB6F5D2}" type="pres">
      <dgm:prSet presAssocID="{D4771518-658E-4744-975B-23D871BEC4B1}" presName="Name10" presStyleLbl="parChTrans1D2" presStyleIdx="1" presStyleCnt="2"/>
      <dgm:spPr/>
    </dgm:pt>
    <dgm:pt modelId="{B811706D-2ED8-7B49-A032-D460927620E9}" type="pres">
      <dgm:prSet presAssocID="{2E5A59F2-3544-4D4C-B139-4278E7925447}" presName="hierRoot2" presStyleCnt="0"/>
      <dgm:spPr/>
    </dgm:pt>
    <dgm:pt modelId="{ADAB913F-7A10-814E-8A20-83C8039B82FE}" type="pres">
      <dgm:prSet presAssocID="{2E5A59F2-3544-4D4C-B139-4278E7925447}" presName="composite2" presStyleCnt="0"/>
      <dgm:spPr/>
    </dgm:pt>
    <dgm:pt modelId="{8657A145-B967-0C4C-A710-F1A6572DED31}" type="pres">
      <dgm:prSet presAssocID="{2E5A59F2-3544-4D4C-B139-4278E7925447}" presName="background2" presStyleLbl="node2" presStyleIdx="1" presStyleCnt="2"/>
      <dgm:spPr/>
    </dgm:pt>
    <dgm:pt modelId="{C8785520-E659-5743-8BCD-5A25D4606FF8}" type="pres">
      <dgm:prSet presAssocID="{2E5A59F2-3544-4D4C-B139-4278E7925447}" presName="text2" presStyleLbl="fgAcc2" presStyleIdx="1" presStyleCnt="2">
        <dgm:presLayoutVars>
          <dgm:chPref val="3"/>
        </dgm:presLayoutVars>
      </dgm:prSet>
      <dgm:spPr/>
    </dgm:pt>
    <dgm:pt modelId="{A0629D14-F3F8-C443-84E1-69A302E0F65F}" type="pres">
      <dgm:prSet presAssocID="{2E5A59F2-3544-4D4C-B139-4278E7925447}" presName="hierChild3" presStyleCnt="0"/>
      <dgm:spPr/>
    </dgm:pt>
    <dgm:pt modelId="{7DA97402-60AB-1A43-9236-E94A799FEC86}" type="pres">
      <dgm:prSet presAssocID="{0D0B42BA-71E6-774B-8248-057D5F88150B}" presName="Name17" presStyleLbl="parChTrans1D3" presStyleIdx="0" presStyleCnt="3"/>
      <dgm:spPr/>
    </dgm:pt>
    <dgm:pt modelId="{AD1CFFC1-EF5B-BB4F-A473-CAE250235638}" type="pres">
      <dgm:prSet presAssocID="{1EE79812-EAD0-904F-8719-A444040D6E49}" presName="hierRoot3" presStyleCnt="0"/>
      <dgm:spPr/>
    </dgm:pt>
    <dgm:pt modelId="{2FEF9941-3316-4E4C-8A97-DF9FB85C1956}" type="pres">
      <dgm:prSet presAssocID="{1EE79812-EAD0-904F-8719-A444040D6E49}" presName="composite3" presStyleCnt="0"/>
      <dgm:spPr/>
    </dgm:pt>
    <dgm:pt modelId="{531E5DC7-FF89-C247-9D1F-4E2B8E7F7A45}" type="pres">
      <dgm:prSet presAssocID="{1EE79812-EAD0-904F-8719-A444040D6E49}" presName="background3" presStyleLbl="node3" presStyleIdx="0" presStyleCnt="3"/>
      <dgm:spPr/>
    </dgm:pt>
    <dgm:pt modelId="{F9CF1099-8B63-9549-B8A8-6CEE4AB58509}" type="pres">
      <dgm:prSet presAssocID="{1EE79812-EAD0-904F-8719-A444040D6E49}" presName="text3" presStyleLbl="fgAcc3" presStyleIdx="0" presStyleCnt="3">
        <dgm:presLayoutVars>
          <dgm:chPref val="3"/>
        </dgm:presLayoutVars>
      </dgm:prSet>
      <dgm:spPr/>
    </dgm:pt>
    <dgm:pt modelId="{5550FB56-B74B-F641-8F15-E47451CA972F}" type="pres">
      <dgm:prSet presAssocID="{1EE79812-EAD0-904F-8719-A444040D6E49}" presName="hierChild4" presStyleCnt="0"/>
      <dgm:spPr/>
    </dgm:pt>
    <dgm:pt modelId="{EFDFE696-A618-1341-ACF8-FCA54BC1975F}" type="pres">
      <dgm:prSet presAssocID="{FC273BBB-8DC9-654E-B146-F4A4359DFBED}" presName="Name17" presStyleLbl="parChTrans1D3" presStyleIdx="1" presStyleCnt="3"/>
      <dgm:spPr/>
    </dgm:pt>
    <dgm:pt modelId="{4335D4FD-93C6-CC4C-8763-233707335C34}" type="pres">
      <dgm:prSet presAssocID="{FE7081E2-E1BA-2D45-80CC-AD74132EEB98}" presName="hierRoot3" presStyleCnt="0"/>
      <dgm:spPr/>
    </dgm:pt>
    <dgm:pt modelId="{B97989C9-A4B3-4249-90A2-16D2B69F80AE}" type="pres">
      <dgm:prSet presAssocID="{FE7081E2-E1BA-2D45-80CC-AD74132EEB98}" presName="composite3" presStyleCnt="0"/>
      <dgm:spPr/>
    </dgm:pt>
    <dgm:pt modelId="{1E866EB2-E6F8-6A4F-9751-EAD90E3B6072}" type="pres">
      <dgm:prSet presAssocID="{FE7081E2-E1BA-2D45-80CC-AD74132EEB98}" presName="background3" presStyleLbl="node3" presStyleIdx="1" presStyleCnt="3"/>
      <dgm:spPr/>
    </dgm:pt>
    <dgm:pt modelId="{C3CF1075-6CB1-0C4A-AE68-8A2F9B49F9C1}" type="pres">
      <dgm:prSet presAssocID="{FE7081E2-E1BA-2D45-80CC-AD74132EEB98}" presName="text3" presStyleLbl="fgAcc3" presStyleIdx="1" presStyleCnt="3" custScaleX="105093" custScaleY="150467">
        <dgm:presLayoutVars>
          <dgm:chPref val="3"/>
        </dgm:presLayoutVars>
      </dgm:prSet>
      <dgm:spPr/>
    </dgm:pt>
    <dgm:pt modelId="{6C9EFB05-1BEF-BD49-B898-D3371B50FACB}" type="pres">
      <dgm:prSet presAssocID="{FE7081E2-E1BA-2D45-80CC-AD74132EEB98}" presName="hierChild4" presStyleCnt="0"/>
      <dgm:spPr/>
    </dgm:pt>
    <dgm:pt modelId="{8A1F886B-3FE4-854E-8499-AF8D49C25874}" type="pres">
      <dgm:prSet presAssocID="{90AC1EAB-CABC-C34F-9ED7-B7CCE27B032F}" presName="Name17" presStyleLbl="parChTrans1D3" presStyleIdx="2" presStyleCnt="3"/>
      <dgm:spPr/>
    </dgm:pt>
    <dgm:pt modelId="{7FC38391-805F-D740-8D8A-27C33C3351BE}" type="pres">
      <dgm:prSet presAssocID="{40A4578B-A4AF-8445-830D-4B0E92FFFDD3}" presName="hierRoot3" presStyleCnt="0"/>
      <dgm:spPr/>
    </dgm:pt>
    <dgm:pt modelId="{C4AF3B47-3AFA-6945-8129-F440FAE928F9}" type="pres">
      <dgm:prSet presAssocID="{40A4578B-A4AF-8445-830D-4B0E92FFFDD3}" presName="composite3" presStyleCnt="0"/>
      <dgm:spPr/>
    </dgm:pt>
    <dgm:pt modelId="{6E33A24E-9B2C-C04B-8D0C-FEE4F1B0F0D2}" type="pres">
      <dgm:prSet presAssocID="{40A4578B-A4AF-8445-830D-4B0E92FFFDD3}" presName="background3" presStyleLbl="node3" presStyleIdx="2" presStyleCnt="3"/>
      <dgm:spPr/>
    </dgm:pt>
    <dgm:pt modelId="{D4EDF9DC-AC47-2F47-9B70-2DEBB7B57FC0}" type="pres">
      <dgm:prSet presAssocID="{40A4578B-A4AF-8445-830D-4B0E92FFFDD3}" presName="text3" presStyleLbl="fgAcc3" presStyleIdx="2" presStyleCnt="3" custScaleX="117328" custScaleY="135521" custLinFactNeighborX="-2984" custLinFactNeighborY="-4700">
        <dgm:presLayoutVars>
          <dgm:chPref val="3"/>
        </dgm:presLayoutVars>
      </dgm:prSet>
      <dgm:spPr/>
    </dgm:pt>
    <dgm:pt modelId="{4449509F-DAEB-214D-B3BF-79C25F0366C6}" type="pres">
      <dgm:prSet presAssocID="{40A4578B-A4AF-8445-830D-4B0E92FFFDD3}" presName="hierChild4" presStyleCnt="0"/>
      <dgm:spPr/>
    </dgm:pt>
  </dgm:ptLst>
  <dgm:cxnLst>
    <dgm:cxn modelId="{09B9BC01-BCEE-5149-B6B1-88C05E8B5D13}" srcId="{16C580F7-AA8A-164B-BCB2-C05E6FE04147}" destId="{25A2B546-3C2D-2D4E-9752-920794561A8C}" srcOrd="0" destOrd="0" parTransId="{537F4EB5-187D-F343-9B5A-7AC7BDEE6C74}" sibTransId="{9FDAD622-FE3C-B74F-9E4B-575F9971C753}"/>
    <dgm:cxn modelId="{2F98B004-4709-AB4F-92EE-FB59AFA2DD1A}" type="presOf" srcId="{FC273BBB-8DC9-654E-B146-F4A4359DFBED}" destId="{EFDFE696-A618-1341-ACF8-FCA54BC1975F}" srcOrd="0" destOrd="0" presId="urn:microsoft.com/office/officeart/2005/8/layout/hierarchy1"/>
    <dgm:cxn modelId="{71D1370D-0414-A546-AE2E-FAAF6938943F}" type="presOf" srcId="{FE7081E2-E1BA-2D45-80CC-AD74132EEB98}" destId="{C3CF1075-6CB1-0C4A-AE68-8A2F9B49F9C1}" srcOrd="0" destOrd="0" presId="urn:microsoft.com/office/officeart/2005/8/layout/hierarchy1"/>
    <dgm:cxn modelId="{48750310-A94A-634D-A3DF-6F18D8D98A30}" type="presOf" srcId="{D4771518-658E-4744-975B-23D871BEC4B1}" destId="{4BADB891-A612-0C48-B18A-3DF9CAB6F5D2}" srcOrd="0" destOrd="0" presId="urn:microsoft.com/office/officeart/2005/8/layout/hierarchy1"/>
    <dgm:cxn modelId="{227D0B11-49F2-0840-A7D6-C952A4778B93}" type="presOf" srcId="{0D0B42BA-71E6-774B-8248-057D5F88150B}" destId="{7DA97402-60AB-1A43-9236-E94A799FEC86}" srcOrd="0" destOrd="0" presId="urn:microsoft.com/office/officeart/2005/8/layout/hierarchy1"/>
    <dgm:cxn modelId="{14DEC714-BF67-0C41-B0EE-7E1D07E779A3}" type="presOf" srcId="{90AC1EAB-CABC-C34F-9ED7-B7CCE27B032F}" destId="{8A1F886B-3FE4-854E-8499-AF8D49C25874}" srcOrd="0" destOrd="0" presId="urn:microsoft.com/office/officeart/2005/8/layout/hierarchy1"/>
    <dgm:cxn modelId="{9FF3C619-FEB5-5A4E-9C7F-F99DBAB7371E}" type="presOf" srcId="{1CBAE4EB-99F6-6245-902B-15A917A0B2D0}" destId="{90CF61DF-8A20-0A4B-BCEB-1F7523ABF578}" srcOrd="0" destOrd="0" presId="urn:microsoft.com/office/officeart/2005/8/layout/hierarchy1"/>
    <dgm:cxn modelId="{FA9B6F1A-7891-FC46-9EA9-4301FB7075D5}" srcId="{2E5A59F2-3544-4D4C-B139-4278E7925447}" destId="{FE7081E2-E1BA-2D45-80CC-AD74132EEB98}" srcOrd="1" destOrd="0" parTransId="{FC273BBB-8DC9-654E-B146-F4A4359DFBED}" sibTransId="{470B9E3D-73DB-A04A-83DE-10CC8011600D}"/>
    <dgm:cxn modelId="{D3C1106C-93B6-A549-986D-CDC33968E699}" type="presOf" srcId="{16C580F7-AA8A-164B-BCB2-C05E6FE04147}" destId="{3347CC28-D070-7F48-B12B-0A0B8173329B}" srcOrd="0" destOrd="0" presId="urn:microsoft.com/office/officeart/2005/8/layout/hierarchy1"/>
    <dgm:cxn modelId="{53DBA78D-DAE9-CC44-BE2F-92BD63869B25}" type="presOf" srcId="{25A2B546-3C2D-2D4E-9752-920794561A8C}" destId="{31C303FB-2FE1-F947-9C1E-C7C42FE8D9EF}" srcOrd="0" destOrd="0" presId="urn:microsoft.com/office/officeart/2005/8/layout/hierarchy1"/>
    <dgm:cxn modelId="{6B57F796-D1FD-D941-A0F0-6BA0EC2DB671}" type="presOf" srcId="{40A4578B-A4AF-8445-830D-4B0E92FFFDD3}" destId="{D4EDF9DC-AC47-2F47-9B70-2DEBB7B57FC0}" srcOrd="0" destOrd="0" presId="urn:microsoft.com/office/officeart/2005/8/layout/hierarchy1"/>
    <dgm:cxn modelId="{BC29D39C-F335-0542-B030-9B3FC243890A}" srcId="{25A2B546-3C2D-2D4E-9752-920794561A8C}" destId="{2E5A59F2-3544-4D4C-B139-4278E7925447}" srcOrd="1" destOrd="0" parTransId="{D4771518-658E-4744-975B-23D871BEC4B1}" sibTransId="{A8FCDF0F-72AC-3740-A440-E70072D5526A}"/>
    <dgm:cxn modelId="{93608EA1-EF0F-7F49-B2D6-826C09E0DED7}" srcId="{2E5A59F2-3544-4D4C-B139-4278E7925447}" destId="{1EE79812-EAD0-904F-8719-A444040D6E49}" srcOrd="0" destOrd="0" parTransId="{0D0B42BA-71E6-774B-8248-057D5F88150B}" sibTransId="{242644DF-7901-274E-A45A-B2A5FE061EDD}"/>
    <dgm:cxn modelId="{29FA54A9-FCA3-514C-82F3-0AF22A4BF5CF}" srcId="{25A2B546-3C2D-2D4E-9752-920794561A8C}" destId="{D2A1416C-8276-FB4C-87C2-E58D470FC168}" srcOrd="0" destOrd="0" parTransId="{1CBAE4EB-99F6-6245-902B-15A917A0B2D0}" sibTransId="{96BBFBDE-AC5A-B44F-8925-5FA898E28257}"/>
    <dgm:cxn modelId="{081352B0-C77B-634E-B613-01E53695E62A}" srcId="{2E5A59F2-3544-4D4C-B139-4278E7925447}" destId="{40A4578B-A4AF-8445-830D-4B0E92FFFDD3}" srcOrd="2" destOrd="0" parTransId="{90AC1EAB-CABC-C34F-9ED7-B7CCE27B032F}" sibTransId="{9B9CB0F0-D8AD-2E43-832B-45A300AA2F4E}"/>
    <dgm:cxn modelId="{BDE72FB3-CC0B-5449-AE4B-0B816223D8CF}" type="presOf" srcId="{2E5A59F2-3544-4D4C-B139-4278E7925447}" destId="{C8785520-E659-5743-8BCD-5A25D4606FF8}" srcOrd="0" destOrd="0" presId="urn:microsoft.com/office/officeart/2005/8/layout/hierarchy1"/>
    <dgm:cxn modelId="{955DCBB4-1B42-4948-8C27-9D28DF34497D}" type="presOf" srcId="{D2A1416C-8276-FB4C-87C2-E58D470FC168}" destId="{67BACCCE-54D9-544D-A24B-D828560F90BC}" srcOrd="0" destOrd="0" presId="urn:microsoft.com/office/officeart/2005/8/layout/hierarchy1"/>
    <dgm:cxn modelId="{6ED2F2CF-ED4A-274F-AEA9-3A8E951E0ED2}" type="presOf" srcId="{1EE79812-EAD0-904F-8719-A444040D6E49}" destId="{F9CF1099-8B63-9549-B8A8-6CEE4AB58509}" srcOrd="0" destOrd="0" presId="urn:microsoft.com/office/officeart/2005/8/layout/hierarchy1"/>
    <dgm:cxn modelId="{EECBB782-125C-5A4E-B0CD-802AE27F0B90}" type="presParOf" srcId="{3347CC28-D070-7F48-B12B-0A0B8173329B}" destId="{6BECB7C4-8FF5-2346-947D-E5AB6A3CB113}" srcOrd="0" destOrd="0" presId="urn:microsoft.com/office/officeart/2005/8/layout/hierarchy1"/>
    <dgm:cxn modelId="{5211D410-B4E0-9A4B-9571-3C8C118C8B20}" type="presParOf" srcId="{6BECB7C4-8FF5-2346-947D-E5AB6A3CB113}" destId="{6CED466E-95EE-6140-893B-075697F5009A}" srcOrd="0" destOrd="0" presId="urn:microsoft.com/office/officeart/2005/8/layout/hierarchy1"/>
    <dgm:cxn modelId="{EC3E7241-2A3A-0744-99B6-C4A67F6F14A4}" type="presParOf" srcId="{6CED466E-95EE-6140-893B-075697F5009A}" destId="{A9C6B74C-1DEB-BE46-B405-34BE9FE70B4B}" srcOrd="0" destOrd="0" presId="urn:microsoft.com/office/officeart/2005/8/layout/hierarchy1"/>
    <dgm:cxn modelId="{820FD81C-01EC-D647-84B4-4BED61467EB2}" type="presParOf" srcId="{6CED466E-95EE-6140-893B-075697F5009A}" destId="{31C303FB-2FE1-F947-9C1E-C7C42FE8D9EF}" srcOrd="1" destOrd="0" presId="urn:microsoft.com/office/officeart/2005/8/layout/hierarchy1"/>
    <dgm:cxn modelId="{9306C822-7AC2-7845-BA96-13F850223DB6}" type="presParOf" srcId="{6BECB7C4-8FF5-2346-947D-E5AB6A3CB113}" destId="{DB661266-F743-7F42-95EB-673D67C0635C}" srcOrd="1" destOrd="0" presId="urn:microsoft.com/office/officeart/2005/8/layout/hierarchy1"/>
    <dgm:cxn modelId="{8A38B626-3FF3-4447-B3EE-ECF82C9BFE88}" type="presParOf" srcId="{DB661266-F743-7F42-95EB-673D67C0635C}" destId="{90CF61DF-8A20-0A4B-BCEB-1F7523ABF578}" srcOrd="0" destOrd="0" presId="urn:microsoft.com/office/officeart/2005/8/layout/hierarchy1"/>
    <dgm:cxn modelId="{9381D2A8-E737-434D-9E7B-638D85B3A315}" type="presParOf" srcId="{DB661266-F743-7F42-95EB-673D67C0635C}" destId="{1913DEF7-2D2E-5C4F-AD2F-9047B36561B5}" srcOrd="1" destOrd="0" presId="urn:microsoft.com/office/officeart/2005/8/layout/hierarchy1"/>
    <dgm:cxn modelId="{5247A104-8329-5D4C-B128-E5D8DB7BB009}" type="presParOf" srcId="{1913DEF7-2D2E-5C4F-AD2F-9047B36561B5}" destId="{AFB5D676-B9B2-864A-A878-85A6DFB56463}" srcOrd="0" destOrd="0" presId="urn:microsoft.com/office/officeart/2005/8/layout/hierarchy1"/>
    <dgm:cxn modelId="{0B7EE5DD-5F5E-6C49-958B-3976B71B5D5A}" type="presParOf" srcId="{AFB5D676-B9B2-864A-A878-85A6DFB56463}" destId="{5752385E-B4B9-D84C-AD27-9A753223158C}" srcOrd="0" destOrd="0" presId="urn:microsoft.com/office/officeart/2005/8/layout/hierarchy1"/>
    <dgm:cxn modelId="{9BC300FE-2AE4-8A45-8994-2CCE539A85B3}" type="presParOf" srcId="{AFB5D676-B9B2-864A-A878-85A6DFB56463}" destId="{67BACCCE-54D9-544D-A24B-D828560F90BC}" srcOrd="1" destOrd="0" presId="urn:microsoft.com/office/officeart/2005/8/layout/hierarchy1"/>
    <dgm:cxn modelId="{5E709522-2BEF-C448-B056-8F5BFAE1FE9A}" type="presParOf" srcId="{1913DEF7-2D2E-5C4F-AD2F-9047B36561B5}" destId="{A818302C-2D1E-3F42-B950-B7152B391CF1}" srcOrd="1" destOrd="0" presId="urn:microsoft.com/office/officeart/2005/8/layout/hierarchy1"/>
    <dgm:cxn modelId="{1C3D686E-31CD-0344-B5CB-436FD9EB7A73}" type="presParOf" srcId="{DB661266-F743-7F42-95EB-673D67C0635C}" destId="{4BADB891-A612-0C48-B18A-3DF9CAB6F5D2}" srcOrd="2" destOrd="0" presId="urn:microsoft.com/office/officeart/2005/8/layout/hierarchy1"/>
    <dgm:cxn modelId="{64E46C1A-8E6E-CD45-9286-4F34FC592911}" type="presParOf" srcId="{DB661266-F743-7F42-95EB-673D67C0635C}" destId="{B811706D-2ED8-7B49-A032-D460927620E9}" srcOrd="3" destOrd="0" presId="urn:microsoft.com/office/officeart/2005/8/layout/hierarchy1"/>
    <dgm:cxn modelId="{FAB552EE-B1F7-FA42-9D1D-32C6281F0E16}" type="presParOf" srcId="{B811706D-2ED8-7B49-A032-D460927620E9}" destId="{ADAB913F-7A10-814E-8A20-83C8039B82FE}" srcOrd="0" destOrd="0" presId="urn:microsoft.com/office/officeart/2005/8/layout/hierarchy1"/>
    <dgm:cxn modelId="{FA5285EA-39E7-424B-A97D-3371810C7A80}" type="presParOf" srcId="{ADAB913F-7A10-814E-8A20-83C8039B82FE}" destId="{8657A145-B967-0C4C-A710-F1A6572DED31}" srcOrd="0" destOrd="0" presId="urn:microsoft.com/office/officeart/2005/8/layout/hierarchy1"/>
    <dgm:cxn modelId="{0D720E56-094C-BF4B-A5CF-1CA6A728B5AF}" type="presParOf" srcId="{ADAB913F-7A10-814E-8A20-83C8039B82FE}" destId="{C8785520-E659-5743-8BCD-5A25D4606FF8}" srcOrd="1" destOrd="0" presId="urn:microsoft.com/office/officeart/2005/8/layout/hierarchy1"/>
    <dgm:cxn modelId="{96CC2DBC-6C30-C343-8253-93EE2EEDFAFB}" type="presParOf" srcId="{B811706D-2ED8-7B49-A032-D460927620E9}" destId="{A0629D14-F3F8-C443-84E1-69A302E0F65F}" srcOrd="1" destOrd="0" presId="urn:microsoft.com/office/officeart/2005/8/layout/hierarchy1"/>
    <dgm:cxn modelId="{30356934-CBC8-F74A-A62D-0103B683452E}" type="presParOf" srcId="{A0629D14-F3F8-C443-84E1-69A302E0F65F}" destId="{7DA97402-60AB-1A43-9236-E94A799FEC86}" srcOrd="0" destOrd="0" presId="urn:microsoft.com/office/officeart/2005/8/layout/hierarchy1"/>
    <dgm:cxn modelId="{FDCCDFC3-9A5F-0442-8C4B-5E519A808731}" type="presParOf" srcId="{A0629D14-F3F8-C443-84E1-69A302E0F65F}" destId="{AD1CFFC1-EF5B-BB4F-A473-CAE250235638}" srcOrd="1" destOrd="0" presId="urn:microsoft.com/office/officeart/2005/8/layout/hierarchy1"/>
    <dgm:cxn modelId="{071FB327-4378-5F47-AEDA-A7A20DE53732}" type="presParOf" srcId="{AD1CFFC1-EF5B-BB4F-A473-CAE250235638}" destId="{2FEF9941-3316-4E4C-8A97-DF9FB85C1956}" srcOrd="0" destOrd="0" presId="urn:microsoft.com/office/officeart/2005/8/layout/hierarchy1"/>
    <dgm:cxn modelId="{8373BFB2-2F66-1746-8A8E-B4CB106735C2}" type="presParOf" srcId="{2FEF9941-3316-4E4C-8A97-DF9FB85C1956}" destId="{531E5DC7-FF89-C247-9D1F-4E2B8E7F7A45}" srcOrd="0" destOrd="0" presId="urn:microsoft.com/office/officeart/2005/8/layout/hierarchy1"/>
    <dgm:cxn modelId="{82A1AE85-7CCE-B949-BBFF-4C22438C7CAF}" type="presParOf" srcId="{2FEF9941-3316-4E4C-8A97-DF9FB85C1956}" destId="{F9CF1099-8B63-9549-B8A8-6CEE4AB58509}" srcOrd="1" destOrd="0" presId="urn:microsoft.com/office/officeart/2005/8/layout/hierarchy1"/>
    <dgm:cxn modelId="{2A4DC893-1AEC-264B-A23D-5EBA55007C91}" type="presParOf" srcId="{AD1CFFC1-EF5B-BB4F-A473-CAE250235638}" destId="{5550FB56-B74B-F641-8F15-E47451CA972F}" srcOrd="1" destOrd="0" presId="urn:microsoft.com/office/officeart/2005/8/layout/hierarchy1"/>
    <dgm:cxn modelId="{C5E86914-5348-A14F-BA8F-F8373615BD9B}" type="presParOf" srcId="{A0629D14-F3F8-C443-84E1-69A302E0F65F}" destId="{EFDFE696-A618-1341-ACF8-FCA54BC1975F}" srcOrd="2" destOrd="0" presId="urn:microsoft.com/office/officeart/2005/8/layout/hierarchy1"/>
    <dgm:cxn modelId="{1000E4E3-03D6-1B4C-B498-D12C10AE4F0F}" type="presParOf" srcId="{A0629D14-F3F8-C443-84E1-69A302E0F65F}" destId="{4335D4FD-93C6-CC4C-8763-233707335C34}" srcOrd="3" destOrd="0" presId="urn:microsoft.com/office/officeart/2005/8/layout/hierarchy1"/>
    <dgm:cxn modelId="{59190F7D-D7E1-EE4F-8352-4DCDBD90F166}" type="presParOf" srcId="{4335D4FD-93C6-CC4C-8763-233707335C34}" destId="{B97989C9-A4B3-4249-90A2-16D2B69F80AE}" srcOrd="0" destOrd="0" presId="urn:microsoft.com/office/officeart/2005/8/layout/hierarchy1"/>
    <dgm:cxn modelId="{2798BD18-1D27-8647-AE76-2EE0399630BD}" type="presParOf" srcId="{B97989C9-A4B3-4249-90A2-16D2B69F80AE}" destId="{1E866EB2-E6F8-6A4F-9751-EAD90E3B6072}" srcOrd="0" destOrd="0" presId="urn:microsoft.com/office/officeart/2005/8/layout/hierarchy1"/>
    <dgm:cxn modelId="{C79CFE63-22E0-9447-8DF0-F033E4D8B941}" type="presParOf" srcId="{B97989C9-A4B3-4249-90A2-16D2B69F80AE}" destId="{C3CF1075-6CB1-0C4A-AE68-8A2F9B49F9C1}" srcOrd="1" destOrd="0" presId="urn:microsoft.com/office/officeart/2005/8/layout/hierarchy1"/>
    <dgm:cxn modelId="{77C65FC5-5CC9-084A-A602-AF76FC37C7BE}" type="presParOf" srcId="{4335D4FD-93C6-CC4C-8763-233707335C34}" destId="{6C9EFB05-1BEF-BD49-B898-D3371B50FACB}" srcOrd="1" destOrd="0" presId="urn:microsoft.com/office/officeart/2005/8/layout/hierarchy1"/>
    <dgm:cxn modelId="{355CAF3B-6522-9F45-9BD8-1CF64F5FCBC8}" type="presParOf" srcId="{A0629D14-F3F8-C443-84E1-69A302E0F65F}" destId="{8A1F886B-3FE4-854E-8499-AF8D49C25874}" srcOrd="4" destOrd="0" presId="urn:microsoft.com/office/officeart/2005/8/layout/hierarchy1"/>
    <dgm:cxn modelId="{0A5A5F25-5780-2D4B-B57C-CB7A16EF4D2D}" type="presParOf" srcId="{A0629D14-F3F8-C443-84E1-69A302E0F65F}" destId="{7FC38391-805F-D740-8D8A-27C33C3351BE}" srcOrd="5" destOrd="0" presId="urn:microsoft.com/office/officeart/2005/8/layout/hierarchy1"/>
    <dgm:cxn modelId="{7CD8CFF1-77CF-0545-B541-C062DB53AD01}" type="presParOf" srcId="{7FC38391-805F-D740-8D8A-27C33C3351BE}" destId="{C4AF3B47-3AFA-6945-8129-F440FAE928F9}" srcOrd="0" destOrd="0" presId="urn:microsoft.com/office/officeart/2005/8/layout/hierarchy1"/>
    <dgm:cxn modelId="{761C561F-E8D6-0C46-BE4A-3AA7C8008042}" type="presParOf" srcId="{C4AF3B47-3AFA-6945-8129-F440FAE928F9}" destId="{6E33A24E-9B2C-C04B-8D0C-FEE4F1B0F0D2}" srcOrd="0" destOrd="0" presId="urn:microsoft.com/office/officeart/2005/8/layout/hierarchy1"/>
    <dgm:cxn modelId="{4FB6A984-DD8A-484E-92A6-5819C81F29AC}" type="presParOf" srcId="{C4AF3B47-3AFA-6945-8129-F440FAE928F9}" destId="{D4EDF9DC-AC47-2F47-9B70-2DEBB7B57FC0}" srcOrd="1" destOrd="0" presId="urn:microsoft.com/office/officeart/2005/8/layout/hierarchy1"/>
    <dgm:cxn modelId="{3DDAD561-6B6D-8743-AA00-CD9B2FE93DC9}" type="presParOf" srcId="{7FC38391-805F-D740-8D8A-27C33C3351BE}" destId="{4449509F-DAEB-214D-B3BF-79C25F0366C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046DFE-2295-4C43-ACBD-A2B712551EBF}" type="doc">
      <dgm:prSet loTypeId="urn:microsoft.com/office/officeart/2005/8/layout/cycle7" loCatId="" qsTypeId="urn:microsoft.com/office/officeart/2005/8/quickstyle/simple1" qsCatId="simple" csTypeId="urn:microsoft.com/office/officeart/2005/8/colors/colorful2" csCatId="colorful" phldr="1"/>
      <dgm:spPr/>
      <dgm:t>
        <a:bodyPr/>
        <a:lstStyle/>
        <a:p>
          <a:endParaRPr lang="it-IT"/>
        </a:p>
      </dgm:t>
    </dgm:pt>
    <dgm:pt modelId="{DDD4734C-849C-6B43-B4FB-BA11C3C796D3}">
      <dgm:prSet phldrT="[Testo]"/>
      <dgm:spPr/>
      <dgm:t>
        <a:bodyPr/>
        <a:lstStyle/>
        <a:p>
          <a:r>
            <a:rPr lang="it-IT" dirty="0"/>
            <a:t>IMMUNITA'</a:t>
          </a:r>
        </a:p>
      </dgm:t>
    </dgm:pt>
    <dgm:pt modelId="{E57C6E93-EEEB-D74D-BE50-F73898D51DCF}" type="parTrans" cxnId="{3A33339F-8E10-0944-9029-11FF392ED961}">
      <dgm:prSet/>
      <dgm:spPr/>
      <dgm:t>
        <a:bodyPr/>
        <a:lstStyle/>
        <a:p>
          <a:endParaRPr lang="it-IT"/>
        </a:p>
      </dgm:t>
    </dgm:pt>
    <dgm:pt modelId="{5796A652-CECD-F242-87B9-C4C6E8807F38}" type="sibTrans" cxnId="{3A33339F-8E10-0944-9029-11FF392ED961}">
      <dgm:prSet/>
      <dgm:spPr/>
      <dgm:t>
        <a:bodyPr/>
        <a:lstStyle/>
        <a:p>
          <a:endParaRPr lang="it-IT"/>
        </a:p>
      </dgm:t>
    </dgm:pt>
    <dgm:pt modelId="{6515C2B9-4C21-A440-BA86-6CBD44E2E407}">
      <dgm:prSet phldrT="[Testo]"/>
      <dgm:spPr>
        <a:solidFill>
          <a:srgbClr val="FF0000"/>
        </a:solidFill>
      </dgm:spPr>
      <dgm:t>
        <a:bodyPr/>
        <a:lstStyle/>
        <a:p>
          <a:r>
            <a:rPr lang="it-IT" dirty="0"/>
            <a:t>PROCESSO COGNIZIONE</a:t>
          </a:r>
        </a:p>
      </dgm:t>
    </dgm:pt>
    <dgm:pt modelId="{6838422E-3598-824E-A1B6-7DE4A5E45864}" type="parTrans" cxnId="{5C619FBE-CF56-A54B-ADB9-2D22662532E0}">
      <dgm:prSet/>
      <dgm:spPr/>
      <dgm:t>
        <a:bodyPr/>
        <a:lstStyle/>
        <a:p>
          <a:endParaRPr lang="it-IT"/>
        </a:p>
      </dgm:t>
    </dgm:pt>
    <dgm:pt modelId="{443606C5-6A5A-7F49-9F8D-F10EDCE863CB}" type="sibTrans" cxnId="{5C619FBE-CF56-A54B-ADB9-2D22662532E0}">
      <dgm:prSet/>
      <dgm:spPr/>
      <dgm:t>
        <a:bodyPr/>
        <a:lstStyle/>
        <a:p>
          <a:endParaRPr lang="it-IT"/>
        </a:p>
      </dgm:t>
    </dgm:pt>
    <dgm:pt modelId="{BEB01C82-8439-2140-A4D2-B4D3FEE52BAB}">
      <dgm:prSet phldrT="[Testo]"/>
      <dgm:spPr>
        <a:solidFill>
          <a:schemeClr val="accent4"/>
        </a:solidFill>
      </dgm:spPr>
      <dgm:t>
        <a:bodyPr/>
        <a:lstStyle/>
        <a:p>
          <a:r>
            <a:rPr lang="it-IT" dirty="0"/>
            <a:t>PROCESSO ESECUTIVO</a:t>
          </a:r>
        </a:p>
      </dgm:t>
    </dgm:pt>
    <dgm:pt modelId="{7DEED1CF-3E6B-7B45-B6CF-1A5C9CE2190A}" type="parTrans" cxnId="{E9641534-736F-E944-B51F-6DD69B805CC0}">
      <dgm:prSet/>
      <dgm:spPr/>
      <dgm:t>
        <a:bodyPr/>
        <a:lstStyle/>
        <a:p>
          <a:endParaRPr lang="it-IT"/>
        </a:p>
      </dgm:t>
    </dgm:pt>
    <dgm:pt modelId="{A2CBE4B5-4AA8-1949-9571-09BED65B9E97}" type="sibTrans" cxnId="{E9641534-736F-E944-B51F-6DD69B805CC0}">
      <dgm:prSet/>
      <dgm:spPr/>
      <dgm:t>
        <a:bodyPr/>
        <a:lstStyle/>
        <a:p>
          <a:endParaRPr lang="it-IT"/>
        </a:p>
      </dgm:t>
    </dgm:pt>
    <dgm:pt modelId="{EB0A327D-3A79-1441-B0A0-4136AE43C11F}" type="pres">
      <dgm:prSet presAssocID="{10046DFE-2295-4C43-ACBD-A2B712551EBF}" presName="Name0" presStyleCnt="0">
        <dgm:presLayoutVars>
          <dgm:dir/>
          <dgm:resizeHandles val="exact"/>
        </dgm:presLayoutVars>
      </dgm:prSet>
      <dgm:spPr/>
    </dgm:pt>
    <dgm:pt modelId="{B5A6ED5C-F7C9-7A44-925E-DF02057FBC61}" type="pres">
      <dgm:prSet presAssocID="{DDD4734C-849C-6B43-B4FB-BA11C3C796D3}" presName="node" presStyleLbl="node1" presStyleIdx="0" presStyleCnt="3">
        <dgm:presLayoutVars>
          <dgm:bulletEnabled val="1"/>
        </dgm:presLayoutVars>
      </dgm:prSet>
      <dgm:spPr/>
    </dgm:pt>
    <dgm:pt modelId="{F7F24557-75D5-B345-9CCF-485B630771F8}" type="pres">
      <dgm:prSet presAssocID="{5796A652-CECD-F242-87B9-C4C6E8807F38}" presName="sibTrans" presStyleLbl="sibTrans2D1" presStyleIdx="0" presStyleCnt="3"/>
      <dgm:spPr/>
    </dgm:pt>
    <dgm:pt modelId="{F979EC3A-DD7A-364A-8AFD-EFC4C01928B4}" type="pres">
      <dgm:prSet presAssocID="{5796A652-CECD-F242-87B9-C4C6E8807F38}" presName="connectorText" presStyleLbl="sibTrans2D1" presStyleIdx="0" presStyleCnt="3"/>
      <dgm:spPr/>
    </dgm:pt>
    <dgm:pt modelId="{21E2F39F-3E16-3F43-90A0-A4AE5AB2590B}" type="pres">
      <dgm:prSet presAssocID="{6515C2B9-4C21-A440-BA86-6CBD44E2E407}" presName="node" presStyleLbl="node1" presStyleIdx="1" presStyleCnt="3">
        <dgm:presLayoutVars>
          <dgm:bulletEnabled val="1"/>
        </dgm:presLayoutVars>
      </dgm:prSet>
      <dgm:spPr/>
    </dgm:pt>
    <dgm:pt modelId="{F8D3AF02-D4AC-B04C-A437-F63750EAB18F}" type="pres">
      <dgm:prSet presAssocID="{443606C5-6A5A-7F49-9F8D-F10EDCE863CB}" presName="sibTrans" presStyleLbl="sibTrans2D1" presStyleIdx="1" presStyleCnt="3"/>
      <dgm:spPr/>
    </dgm:pt>
    <dgm:pt modelId="{B4ACD357-6BB4-F742-AA70-0C3056C60284}" type="pres">
      <dgm:prSet presAssocID="{443606C5-6A5A-7F49-9F8D-F10EDCE863CB}" presName="connectorText" presStyleLbl="sibTrans2D1" presStyleIdx="1" presStyleCnt="3"/>
      <dgm:spPr/>
    </dgm:pt>
    <dgm:pt modelId="{E0B0B9C3-44C6-A646-A19A-67405F20DE4A}" type="pres">
      <dgm:prSet presAssocID="{BEB01C82-8439-2140-A4D2-B4D3FEE52BAB}" presName="node" presStyleLbl="node1" presStyleIdx="2" presStyleCnt="3">
        <dgm:presLayoutVars>
          <dgm:bulletEnabled val="1"/>
        </dgm:presLayoutVars>
      </dgm:prSet>
      <dgm:spPr/>
    </dgm:pt>
    <dgm:pt modelId="{E326E10C-002C-6A4F-977E-BC08F1DC7530}" type="pres">
      <dgm:prSet presAssocID="{A2CBE4B5-4AA8-1949-9571-09BED65B9E97}" presName="sibTrans" presStyleLbl="sibTrans2D1" presStyleIdx="2" presStyleCnt="3"/>
      <dgm:spPr/>
    </dgm:pt>
    <dgm:pt modelId="{BCCB9256-3D4F-3F4C-A4CA-2834C144FD50}" type="pres">
      <dgm:prSet presAssocID="{A2CBE4B5-4AA8-1949-9571-09BED65B9E97}" presName="connectorText" presStyleLbl="sibTrans2D1" presStyleIdx="2" presStyleCnt="3"/>
      <dgm:spPr/>
    </dgm:pt>
  </dgm:ptLst>
  <dgm:cxnLst>
    <dgm:cxn modelId="{347E1914-CF90-0E46-B5C8-F30514270ADF}" type="presOf" srcId="{A2CBE4B5-4AA8-1949-9571-09BED65B9E97}" destId="{BCCB9256-3D4F-3F4C-A4CA-2834C144FD50}" srcOrd="1" destOrd="0" presId="urn:microsoft.com/office/officeart/2005/8/layout/cycle7"/>
    <dgm:cxn modelId="{47894215-C47C-B349-A994-F1571F62C73B}" type="presOf" srcId="{6515C2B9-4C21-A440-BA86-6CBD44E2E407}" destId="{21E2F39F-3E16-3F43-90A0-A4AE5AB2590B}" srcOrd="0" destOrd="0" presId="urn:microsoft.com/office/officeart/2005/8/layout/cycle7"/>
    <dgm:cxn modelId="{E9641534-736F-E944-B51F-6DD69B805CC0}" srcId="{10046DFE-2295-4C43-ACBD-A2B712551EBF}" destId="{BEB01C82-8439-2140-A4D2-B4D3FEE52BAB}" srcOrd="2" destOrd="0" parTransId="{7DEED1CF-3E6B-7B45-B6CF-1A5C9CE2190A}" sibTransId="{A2CBE4B5-4AA8-1949-9571-09BED65B9E97}"/>
    <dgm:cxn modelId="{0E5ED04E-B62F-284A-87BD-50DA0D866551}" type="presOf" srcId="{443606C5-6A5A-7F49-9F8D-F10EDCE863CB}" destId="{B4ACD357-6BB4-F742-AA70-0C3056C60284}" srcOrd="1" destOrd="0" presId="urn:microsoft.com/office/officeart/2005/8/layout/cycle7"/>
    <dgm:cxn modelId="{B471FA74-5A6C-C54C-B1C4-84C5AE2A137B}" type="presOf" srcId="{A2CBE4B5-4AA8-1949-9571-09BED65B9E97}" destId="{E326E10C-002C-6A4F-977E-BC08F1DC7530}" srcOrd="0" destOrd="0" presId="urn:microsoft.com/office/officeart/2005/8/layout/cycle7"/>
    <dgm:cxn modelId="{C6DB9F7D-0987-6947-89DE-FB19B8BBD0C7}" type="presOf" srcId="{443606C5-6A5A-7F49-9F8D-F10EDCE863CB}" destId="{F8D3AF02-D4AC-B04C-A437-F63750EAB18F}" srcOrd="0" destOrd="0" presId="urn:microsoft.com/office/officeart/2005/8/layout/cycle7"/>
    <dgm:cxn modelId="{9293898A-4133-C14E-B9D3-140EE987F791}" type="presOf" srcId="{BEB01C82-8439-2140-A4D2-B4D3FEE52BAB}" destId="{E0B0B9C3-44C6-A646-A19A-67405F20DE4A}" srcOrd="0" destOrd="0" presId="urn:microsoft.com/office/officeart/2005/8/layout/cycle7"/>
    <dgm:cxn modelId="{323F1A97-287F-6743-B8E1-0CB4E867E009}" type="presOf" srcId="{5796A652-CECD-F242-87B9-C4C6E8807F38}" destId="{F7F24557-75D5-B345-9CCF-485B630771F8}" srcOrd="0" destOrd="0" presId="urn:microsoft.com/office/officeart/2005/8/layout/cycle7"/>
    <dgm:cxn modelId="{E376CC9A-E1CD-5448-8092-7BA40D64DD44}" type="presOf" srcId="{DDD4734C-849C-6B43-B4FB-BA11C3C796D3}" destId="{B5A6ED5C-F7C9-7A44-925E-DF02057FBC61}" srcOrd="0" destOrd="0" presId="urn:microsoft.com/office/officeart/2005/8/layout/cycle7"/>
    <dgm:cxn modelId="{3A33339F-8E10-0944-9029-11FF392ED961}" srcId="{10046DFE-2295-4C43-ACBD-A2B712551EBF}" destId="{DDD4734C-849C-6B43-B4FB-BA11C3C796D3}" srcOrd="0" destOrd="0" parTransId="{E57C6E93-EEEB-D74D-BE50-F73898D51DCF}" sibTransId="{5796A652-CECD-F242-87B9-C4C6E8807F38}"/>
    <dgm:cxn modelId="{D48D74A3-25B9-5F42-9B64-33F516B8B05F}" type="presOf" srcId="{10046DFE-2295-4C43-ACBD-A2B712551EBF}" destId="{EB0A327D-3A79-1441-B0A0-4136AE43C11F}" srcOrd="0" destOrd="0" presId="urn:microsoft.com/office/officeart/2005/8/layout/cycle7"/>
    <dgm:cxn modelId="{5C619FBE-CF56-A54B-ADB9-2D22662532E0}" srcId="{10046DFE-2295-4C43-ACBD-A2B712551EBF}" destId="{6515C2B9-4C21-A440-BA86-6CBD44E2E407}" srcOrd="1" destOrd="0" parTransId="{6838422E-3598-824E-A1B6-7DE4A5E45864}" sibTransId="{443606C5-6A5A-7F49-9F8D-F10EDCE863CB}"/>
    <dgm:cxn modelId="{A2DA08C1-B4F7-504A-8B4E-9C9156070A9B}" type="presOf" srcId="{5796A652-CECD-F242-87B9-C4C6E8807F38}" destId="{F979EC3A-DD7A-364A-8AFD-EFC4C01928B4}" srcOrd="1" destOrd="0" presId="urn:microsoft.com/office/officeart/2005/8/layout/cycle7"/>
    <dgm:cxn modelId="{93CC326F-FD95-A140-8D8F-553B7D78CDFF}" type="presParOf" srcId="{EB0A327D-3A79-1441-B0A0-4136AE43C11F}" destId="{B5A6ED5C-F7C9-7A44-925E-DF02057FBC61}" srcOrd="0" destOrd="0" presId="urn:microsoft.com/office/officeart/2005/8/layout/cycle7"/>
    <dgm:cxn modelId="{9670C983-9C0A-AF45-BD6F-9BFF67BF49D6}" type="presParOf" srcId="{EB0A327D-3A79-1441-B0A0-4136AE43C11F}" destId="{F7F24557-75D5-B345-9CCF-485B630771F8}" srcOrd="1" destOrd="0" presId="urn:microsoft.com/office/officeart/2005/8/layout/cycle7"/>
    <dgm:cxn modelId="{F0DE1CE3-1E74-DE45-97B7-FC1543B83C0E}" type="presParOf" srcId="{F7F24557-75D5-B345-9CCF-485B630771F8}" destId="{F979EC3A-DD7A-364A-8AFD-EFC4C01928B4}" srcOrd="0" destOrd="0" presId="urn:microsoft.com/office/officeart/2005/8/layout/cycle7"/>
    <dgm:cxn modelId="{54FA6FC7-794F-1A43-B75E-5FCAB45BF941}" type="presParOf" srcId="{EB0A327D-3A79-1441-B0A0-4136AE43C11F}" destId="{21E2F39F-3E16-3F43-90A0-A4AE5AB2590B}" srcOrd="2" destOrd="0" presId="urn:microsoft.com/office/officeart/2005/8/layout/cycle7"/>
    <dgm:cxn modelId="{3C843E7C-6406-744A-8488-968C89DD0520}" type="presParOf" srcId="{EB0A327D-3A79-1441-B0A0-4136AE43C11F}" destId="{F8D3AF02-D4AC-B04C-A437-F63750EAB18F}" srcOrd="3" destOrd="0" presId="urn:microsoft.com/office/officeart/2005/8/layout/cycle7"/>
    <dgm:cxn modelId="{6264ADD7-CE7A-2A44-8264-3E38E3AE1606}" type="presParOf" srcId="{F8D3AF02-D4AC-B04C-A437-F63750EAB18F}" destId="{B4ACD357-6BB4-F742-AA70-0C3056C60284}" srcOrd="0" destOrd="0" presId="urn:microsoft.com/office/officeart/2005/8/layout/cycle7"/>
    <dgm:cxn modelId="{9C3067D7-156E-504B-8026-6CFA60DB4B4C}" type="presParOf" srcId="{EB0A327D-3A79-1441-B0A0-4136AE43C11F}" destId="{E0B0B9C3-44C6-A646-A19A-67405F20DE4A}" srcOrd="4" destOrd="0" presId="urn:microsoft.com/office/officeart/2005/8/layout/cycle7"/>
    <dgm:cxn modelId="{1BD8EC9D-3055-774B-8DC2-296F9D96979F}" type="presParOf" srcId="{EB0A327D-3A79-1441-B0A0-4136AE43C11F}" destId="{E326E10C-002C-6A4F-977E-BC08F1DC7530}" srcOrd="5" destOrd="0" presId="urn:microsoft.com/office/officeart/2005/8/layout/cycle7"/>
    <dgm:cxn modelId="{CBBFB827-6FD7-F247-A37D-1CC1B213524D}" type="presParOf" srcId="{E326E10C-002C-6A4F-977E-BC08F1DC7530}" destId="{BCCB9256-3D4F-3F4C-A4CA-2834C144FD50}"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DCAE7-9296-A64F-9219-CFAB7CDC0CB3}">
      <dsp:nvSpPr>
        <dsp:cNvPr id="0" name=""/>
        <dsp:cNvSpPr/>
      </dsp:nvSpPr>
      <dsp:spPr>
        <a:xfrm>
          <a:off x="2052818" y="1281"/>
          <a:ext cx="1560948" cy="780474"/>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ESTENSIONI</a:t>
          </a:r>
        </a:p>
      </dsp:txBody>
      <dsp:txXfrm>
        <a:off x="2075677" y="24140"/>
        <a:ext cx="1515230" cy="734756"/>
      </dsp:txXfrm>
    </dsp:sp>
    <dsp:sp modelId="{E40ED290-7B86-154A-BC31-7DA5CB412A58}">
      <dsp:nvSpPr>
        <dsp:cNvPr id="0" name=""/>
        <dsp:cNvSpPr/>
      </dsp:nvSpPr>
      <dsp:spPr>
        <a:xfrm>
          <a:off x="3613766" y="375456"/>
          <a:ext cx="624379" cy="32124"/>
        </a:xfrm>
        <a:custGeom>
          <a:avLst/>
          <a:gdLst/>
          <a:ahLst/>
          <a:cxnLst/>
          <a:rect l="0" t="0" r="0" b="0"/>
          <a:pathLst>
            <a:path>
              <a:moveTo>
                <a:pt x="0" y="16062"/>
              </a:moveTo>
              <a:lnTo>
                <a:pt x="624379"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910347" y="375908"/>
        <a:ext cx="31218" cy="31218"/>
      </dsp:txXfrm>
    </dsp:sp>
    <dsp:sp modelId="{DD3D32EF-80D1-C744-9A4D-AB86BAF3EE87}">
      <dsp:nvSpPr>
        <dsp:cNvPr id="0" name=""/>
        <dsp:cNvSpPr/>
      </dsp:nvSpPr>
      <dsp:spPr>
        <a:xfrm>
          <a:off x="4238146" y="1281"/>
          <a:ext cx="1560948" cy="780474"/>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Art. </a:t>
          </a:r>
          <a:r>
            <a:rPr lang="it-IT" sz="1600" kern="1200" dirty="0" err="1">
              <a:solidFill>
                <a:schemeClr val="tx1"/>
              </a:solidFill>
            </a:rPr>
            <a:t>6</a:t>
          </a:r>
          <a:r>
            <a:rPr lang="it-IT" sz="1600" kern="1200" dirty="0">
              <a:solidFill>
                <a:schemeClr val="tx1"/>
              </a:solidFill>
            </a:rPr>
            <a:t> l. 218/95- questioni preliminari</a:t>
          </a:r>
        </a:p>
      </dsp:txBody>
      <dsp:txXfrm>
        <a:off x="4261005" y="24140"/>
        <a:ext cx="1515230" cy="734756"/>
      </dsp:txXfrm>
    </dsp:sp>
    <dsp:sp modelId="{2F2280C9-CAC1-304F-9D69-485801CD8B2E}">
      <dsp:nvSpPr>
        <dsp:cNvPr id="0" name=""/>
        <dsp:cNvSpPr/>
      </dsp:nvSpPr>
      <dsp:spPr>
        <a:xfrm>
          <a:off x="2052818" y="2245144"/>
          <a:ext cx="1560948" cy="780474"/>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LIMITI</a:t>
          </a:r>
        </a:p>
      </dsp:txBody>
      <dsp:txXfrm>
        <a:off x="2075677" y="2268003"/>
        <a:ext cx="1515230" cy="734756"/>
      </dsp:txXfrm>
    </dsp:sp>
    <dsp:sp modelId="{3B4C113E-E987-234C-AAA2-E5C704FDBCB5}">
      <dsp:nvSpPr>
        <dsp:cNvPr id="0" name=""/>
        <dsp:cNvSpPr/>
      </dsp:nvSpPr>
      <dsp:spPr>
        <a:xfrm rot="17692822">
          <a:off x="3183928" y="1946160"/>
          <a:ext cx="1484055" cy="32124"/>
        </a:xfrm>
        <a:custGeom>
          <a:avLst/>
          <a:gdLst/>
          <a:ahLst/>
          <a:cxnLst/>
          <a:rect l="0" t="0" r="0" b="0"/>
          <a:pathLst>
            <a:path>
              <a:moveTo>
                <a:pt x="0" y="16062"/>
              </a:moveTo>
              <a:lnTo>
                <a:pt x="148405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88855" y="1925120"/>
        <a:ext cx="74202" cy="74202"/>
      </dsp:txXfrm>
    </dsp:sp>
    <dsp:sp modelId="{F43E48D6-7BDA-984D-83DE-E61AEF88C8FA}">
      <dsp:nvSpPr>
        <dsp:cNvPr id="0" name=""/>
        <dsp:cNvSpPr/>
      </dsp:nvSpPr>
      <dsp:spPr>
        <a:xfrm>
          <a:off x="4238146" y="898826"/>
          <a:ext cx="1560948" cy="780474"/>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Art. </a:t>
          </a:r>
          <a:r>
            <a:rPr lang="it-IT" sz="1600" kern="1200" dirty="0" err="1">
              <a:solidFill>
                <a:schemeClr val="tx1"/>
              </a:solidFill>
            </a:rPr>
            <a:t>5</a:t>
          </a:r>
          <a:r>
            <a:rPr lang="it-IT" sz="1600" kern="1200" dirty="0">
              <a:solidFill>
                <a:schemeClr val="tx1"/>
              </a:solidFill>
            </a:rPr>
            <a:t> l. 218/95 </a:t>
          </a:r>
          <a:r>
            <a:rPr lang="it-IT" sz="1600" kern="1200" dirty="0" err="1">
              <a:solidFill>
                <a:schemeClr val="tx1"/>
              </a:solidFill>
            </a:rPr>
            <a:t>–</a:t>
          </a:r>
          <a:r>
            <a:rPr lang="it-IT" sz="1600" kern="1200" dirty="0">
              <a:solidFill>
                <a:schemeClr val="tx1"/>
              </a:solidFill>
            </a:rPr>
            <a:t> azioni reali su beni immobili</a:t>
          </a:r>
        </a:p>
      </dsp:txBody>
      <dsp:txXfrm>
        <a:off x="4261005" y="921685"/>
        <a:ext cx="1515230" cy="734756"/>
      </dsp:txXfrm>
    </dsp:sp>
    <dsp:sp modelId="{4B88988A-DD02-EC43-8EC9-DB6EAE5EA908}">
      <dsp:nvSpPr>
        <dsp:cNvPr id="0" name=""/>
        <dsp:cNvSpPr/>
      </dsp:nvSpPr>
      <dsp:spPr>
        <a:xfrm rot="19457599">
          <a:off x="3541493" y="2394932"/>
          <a:ext cx="768925" cy="32124"/>
        </a:xfrm>
        <a:custGeom>
          <a:avLst/>
          <a:gdLst/>
          <a:ahLst/>
          <a:cxnLst/>
          <a:rect l="0" t="0" r="0" b="0"/>
          <a:pathLst>
            <a:path>
              <a:moveTo>
                <a:pt x="0" y="16062"/>
              </a:moveTo>
              <a:lnTo>
                <a:pt x="76892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906733" y="2391771"/>
        <a:ext cx="38446" cy="38446"/>
      </dsp:txXfrm>
    </dsp:sp>
    <dsp:sp modelId="{AFF1D3C7-CF39-9E40-8718-D210507D12A7}">
      <dsp:nvSpPr>
        <dsp:cNvPr id="0" name=""/>
        <dsp:cNvSpPr/>
      </dsp:nvSpPr>
      <dsp:spPr>
        <a:xfrm>
          <a:off x="4238146" y="1796371"/>
          <a:ext cx="1560948" cy="780474"/>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Art. 11 l. 218/95 </a:t>
          </a:r>
          <a:r>
            <a:rPr lang="it-IT" sz="1600" kern="1200" dirty="0" err="1">
              <a:solidFill>
                <a:schemeClr val="tx1"/>
              </a:solidFill>
            </a:rPr>
            <a:t>–</a:t>
          </a:r>
          <a:r>
            <a:rPr lang="it-IT" sz="1600" kern="1200" dirty="0">
              <a:solidFill>
                <a:schemeClr val="tx1"/>
              </a:solidFill>
            </a:rPr>
            <a:t> difetto di giurisdizione</a:t>
          </a:r>
        </a:p>
      </dsp:txBody>
      <dsp:txXfrm>
        <a:off x="4261005" y="1819230"/>
        <a:ext cx="1515230" cy="734756"/>
      </dsp:txXfrm>
    </dsp:sp>
    <dsp:sp modelId="{EBF264EF-FDC5-F246-A3A9-D15CA7031170}">
      <dsp:nvSpPr>
        <dsp:cNvPr id="0" name=""/>
        <dsp:cNvSpPr/>
      </dsp:nvSpPr>
      <dsp:spPr>
        <a:xfrm rot="2142401">
          <a:off x="3541493" y="2843705"/>
          <a:ext cx="768925" cy="32124"/>
        </a:xfrm>
        <a:custGeom>
          <a:avLst/>
          <a:gdLst/>
          <a:ahLst/>
          <a:cxnLst/>
          <a:rect l="0" t="0" r="0" b="0"/>
          <a:pathLst>
            <a:path>
              <a:moveTo>
                <a:pt x="0" y="16062"/>
              </a:moveTo>
              <a:lnTo>
                <a:pt x="76892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906733" y="2840544"/>
        <a:ext cx="38446" cy="38446"/>
      </dsp:txXfrm>
    </dsp:sp>
    <dsp:sp modelId="{CD6FF940-BC6F-F041-89DD-7F2FA1C3CFEB}">
      <dsp:nvSpPr>
        <dsp:cNvPr id="0" name=""/>
        <dsp:cNvSpPr/>
      </dsp:nvSpPr>
      <dsp:spPr>
        <a:xfrm>
          <a:off x="4238146" y="2693916"/>
          <a:ext cx="1560948" cy="780474"/>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t>Art. </a:t>
          </a:r>
          <a:r>
            <a:rPr lang="it-IT" sz="1600" kern="1200" dirty="0" err="1"/>
            <a:t>7</a:t>
          </a:r>
          <a:r>
            <a:rPr lang="it-IT" sz="1600" kern="1200" dirty="0"/>
            <a:t> l. 218/95 </a:t>
          </a:r>
          <a:r>
            <a:rPr lang="it-IT" sz="1600" kern="1200" dirty="0" err="1"/>
            <a:t>–</a:t>
          </a:r>
          <a:r>
            <a:rPr lang="it-IT" sz="1600" kern="1200" dirty="0"/>
            <a:t> litispendenza internazionale</a:t>
          </a:r>
        </a:p>
      </dsp:txBody>
      <dsp:txXfrm>
        <a:off x="4261005" y="2716775"/>
        <a:ext cx="1515230" cy="734756"/>
      </dsp:txXfrm>
    </dsp:sp>
    <dsp:sp modelId="{8DBE2836-D70B-8541-95ED-B967CC2BD808}">
      <dsp:nvSpPr>
        <dsp:cNvPr id="0" name=""/>
        <dsp:cNvSpPr/>
      </dsp:nvSpPr>
      <dsp:spPr>
        <a:xfrm rot="3907178">
          <a:off x="3183928" y="3292477"/>
          <a:ext cx="1484055" cy="32124"/>
        </a:xfrm>
        <a:custGeom>
          <a:avLst/>
          <a:gdLst/>
          <a:ahLst/>
          <a:cxnLst/>
          <a:rect l="0" t="0" r="0" b="0"/>
          <a:pathLst>
            <a:path>
              <a:moveTo>
                <a:pt x="0" y="16062"/>
              </a:moveTo>
              <a:lnTo>
                <a:pt x="148405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888855" y="3271438"/>
        <a:ext cx="74202" cy="74202"/>
      </dsp:txXfrm>
    </dsp:sp>
    <dsp:sp modelId="{4427027A-4041-9D40-BEB8-463634EEECC5}">
      <dsp:nvSpPr>
        <dsp:cNvPr id="0" name=""/>
        <dsp:cNvSpPr/>
      </dsp:nvSpPr>
      <dsp:spPr>
        <a:xfrm>
          <a:off x="4238146" y="3591461"/>
          <a:ext cx="1560948" cy="780474"/>
        </a:xfrm>
        <a:prstGeom prst="roundRect">
          <a:avLst>
            <a:gd name="adj" fmla="val 10000"/>
          </a:avLst>
        </a:prstGeom>
        <a:solidFill>
          <a:schemeClr val="accent6"/>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LITISPENDENZA IN ATTI UE</a:t>
          </a:r>
        </a:p>
      </dsp:txBody>
      <dsp:txXfrm>
        <a:off x="4261005" y="3614320"/>
        <a:ext cx="1515230" cy="734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F886B-3FE4-854E-8499-AF8D49C25874}">
      <dsp:nvSpPr>
        <dsp:cNvPr id="0" name=""/>
        <dsp:cNvSpPr/>
      </dsp:nvSpPr>
      <dsp:spPr>
        <a:xfrm>
          <a:off x="3100198" y="2079913"/>
          <a:ext cx="1622347" cy="347673"/>
        </a:xfrm>
        <a:custGeom>
          <a:avLst/>
          <a:gdLst/>
          <a:ahLst/>
          <a:cxnLst/>
          <a:rect l="0" t="0" r="0" b="0"/>
          <a:pathLst>
            <a:path>
              <a:moveTo>
                <a:pt x="0" y="0"/>
              </a:moveTo>
              <a:lnTo>
                <a:pt x="0" y="224265"/>
              </a:lnTo>
              <a:lnTo>
                <a:pt x="1622347" y="224265"/>
              </a:lnTo>
              <a:lnTo>
                <a:pt x="1622347" y="347673"/>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DFE696-A618-1341-ACF8-FCA54BC1975F}">
      <dsp:nvSpPr>
        <dsp:cNvPr id="0" name=""/>
        <dsp:cNvSpPr/>
      </dsp:nvSpPr>
      <dsp:spPr>
        <a:xfrm>
          <a:off x="2984781" y="2079913"/>
          <a:ext cx="115416" cy="387431"/>
        </a:xfrm>
        <a:custGeom>
          <a:avLst/>
          <a:gdLst/>
          <a:ahLst/>
          <a:cxnLst/>
          <a:rect l="0" t="0" r="0" b="0"/>
          <a:pathLst>
            <a:path>
              <a:moveTo>
                <a:pt x="115416" y="0"/>
              </a:moveTo>
              <a:lnTo>
                <a:pt x="115416" y="264023"/>
              </a:lnTo>
              <a:lnTo>
                <a:pt x="0" y="264023"/>
              </a:lnTo>
              <a:lnTo>
                <a:pt x="0" y="387431"/>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DA97402-60AB-1A43-9236-E94A799FEC86}">
      <dsp:nvSpPr>
        <dsp:cNvPr id="0" name=""/>
        <dsp:cNvSpPr/>
      </dsp:nvSpPr>
      <dsp:spPr>
        <a:xfrm>
          <a:off x="1322682" y="2079913"/>
          <a:ext cx="1777515" cy="387431"/>
        </a:xfrm>
        <a:custGeom>
          <a:avLst/>
          <a:gdLst/>
          <a:ahLst/>
          <a:cxnLst/>
          <a:rect l="0" t="0" r="0" b="0"/>
          <a:pathLst>
            <a:path>
              <a:moveTo>
                <a:pt x="1777515" y="0"/>
              </a:moveTo>
              <a:lnTo>
                <a:pt x="1777515" y="264023"/>
              </a:lnTo>
              <a:lnTo>
                <a:pt x="0" y="264023"/>
              </a:lnTo>
              <a:lnTo>
                <a:pt x="0" y="387431"/>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BADB891-A612-0C48-B18A-3DF9CAB6F5D2}">
      <dsp:nvSpPr>
        <dsp:cNvPr id="0" name=""/>
        <dsp:cNvSpPr/>
      </dsp:nvSpPr>
      <dsp:spPr>
        <a:xfrm>
          <a:off x="2286110" y="846570"/>
          <a:ext cx="814087" cy="387431"/>
        </a:xfrm>
        <a:custGeom>
          <a:avLst/>
          <a:gdLst/>
          <a:ahLst/>
          <a:cxnLst/>
          <a:rect l="0" t="0" r="0" b="0"/>
          <a:pathLst>
            <a:path>
              <a:moveTo>
                <a:pt x="0" y="0"/>
              </a:moveTo>
              <a:lnTo>
                <a:pt x="0" y="264023"/>
              </a:lnTo>
              <a:lnTo>
                <a:pt x="814087" y="264023"/>
              </a:lnTo>
              <a:lnTo>
                <a:pt x="814087" y="38743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CF61DF-8A20-0A4B-BCEB-1F7523ABF578}">
      <dsp:nvSpPr>
        <dsp:cNvPr id="0" name=""/>
        <dsp:cNvSpPr/>
      </dsp:nvSpPr>
      <dsp:spPr>
        <a:xfrm>
          <a:off x="1472022" y="846570"/>
          <a:ext cx="814087" cy="387431"/>
        </a:xfrm>
        <a:custGeom>
          <a:avLst/>
          <a:gdLst/>
          <a:ahLst/>
          <a:cxnLst/>
          <a:rect l="0" t="0" r="0" b="0"/>
          <a:pathLst>
            <a:path>
              <a:moveTo>
                <a:pt x="814087" y="0"/>
              </a:moveTo>
              <a:lnTo>
                <a:pt x="814087" y="264023"/>
              </a:lnTo>
              <a:lnTo>
                <a:pt x="0" y="264023"/>
              </a:lnTo>
              <a:lnTo>
                <a:pt x="0" y="38743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C6B74C-1DEB-BE46-B405-34BE9FE70B4B}">
      <dsp:nvSpPr>
        <dsp:cNvPr id="0" name=""/>
        <dsp:cNvSpPr/>
      </dsp:nvSpPr>
      <dsp:spPr>
        <a:xfrm>
          <a:off x="1620038" y="659"/>
          <a:ext cx="1332143" cy="84591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1C303FB-2FE1-F947-9C1E-C7C42FE8D9EF}">
      <dsp:nvSpPr>
        <dsp:cNvPr id="0" name=""/>
        <dsp:cNvSpPr/>
      </dsp:nvSpPr>
      <dsp:spPr>
        <a:xfrm>
          <a:off x="1768054" y="141274"/>
          <a:ext cx="1332143" cy="845911"/>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Differente operatività</a:t>
          </a:r>
        </a:p>
      </dsp:txBody>
      <dsp:txXfrm>
        <a:off x="1792830" y="166050"/>
        <a:ext cx="1282591" cy="796359"/>
      </dsp:txXfrm>
    </dsp:sp>
    <dsp:sp modelId="{5752385E-B4B9-D84C-AD27-9A753223158C}">
      <dsp:nvSpPr>
        <dsp:cNvPr id="0" name=""/>
        <dsp:cNvSpPr/>
      </dsp:nvSpPr>
      <dsp:spPr>
        <a:xfrm>
          <a:off x="805950" y="1234002"/>
          <a:ext cx="1332143" cy="84591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7BACCCE-54D9-544D-A24B-D828560F90BC}">
      <dsp:nvSpPr>
        <dsp:cNvPr id="0" name=""/>
        <dsp:cNvSpPr/>
      </dsp:nvSpPr>
      <dsp:spPr>
        <a:xfrm>
          <a:off x="953966" y="1374617"/>
          <a:ext cx="1332143" cy="845911"/>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Eccezione del convenuto che non ha accettato la giurisdizione italiana-</a:t>
          </a:r>
          <a:r>
            <a:rPr lang="it-IT" sz="1200" kern="1200" dirty="0" err="1"/>
            <a:t>Iattodifensivo</a:t>
          </a:r>
          <a:endParaRPr lang="it-IT" sz="1200" kern="1200" dirty="0"/>
        </a:p>
      </dsp:txBody>
      <dsp:txXfrm>
        <a:off x="978742" y="1399393"/>
        <a:ext cx="1282591" cy="796359"/>
      </dsp:txXfrm>
    </dsp:sp>
    <dsp:sp modelId="{8657A145-B967-0C4C-A710-F1A6572DED31}">
      <dsp:nvSpPr>
        <dsp:cNvPr id="0" name=""/>
        <dsp:cNvSpPr/>
      </dsp:nvSpPr>
      <dsp:spPr>
        <a:xfrm>
          <a:off x="2434126" y="1234002"/>
          <a:ext cx="1332143" cy="84591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8785520-E659-5743-8BCD-5A25D4606FF8}">
      <dsp:nvSpPr>
        <dsp:cNvPr id="0" name=""/>
        <dsp:cNvSpPr/>
      </dsp:nvSpPr>
      <dsp:spPr>
        <a:xfrm>
          <a:off x="2582142" y="1374617"/>
          <a:ext cx="1332143" cy="845911"/>
        </a:xfrm>
        <a:prstGeom prst="roundRect">
          <a:avLst>
            <a:gd name="adj" fmla="val 10000"/>
          </a:avLst>
        </a:prstGeom>
        <a:gradFill rotWithShape="1">
          <a:gsLst>
            <a:gs pos="0">
              <a:schemeClr val="accent6">
                <a:tint val="96000"/>
                <a:lumMod val="100000"/>
              </a:schemeClr>
            </a:gs>
            <a:gs pos="78000">
              <a:schemeClr val="accent6">
                <a:shade val="94000"/>
                <a:lumMod val="94000"/>
              </a:schemeClr>
            </a:gs>
          </a:gsLst>
          <a:lin ang="5400000" scaled="0"/>
        </a:gradFill>
        <a:ln w="12700" cap="rnd" cmpd="sng" algn="ctr">
          <a:solidFill>
            <a:schemeClr val="accent6"/>
          </a:solidFill>
          <a:prstDash val="solid"/>
        </a:ln>
        <a:effectLst>
          <a:outerShdw blurRad="38100" dist="254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D’ufficio</a:t>
          </a:r>
        </a:p>
      </dsp:txBody>
      <dsp:txXfrm>
        <a:off x="2606918" y="1399393"/>
        <a:ext cx="1282591" cy="796359"/>
      </dsp:txXfrm>
    </dsp:sp>
    <dsp:sp modelId="{531E5DC7-FF89-C247-9D1F-4E2B8E7F7A45}">
      <dsp:nvSpPr>
        <dsp:cNvPr id="0" name=""/>
        <dsp:cNvSpPr/>
      </dsp:nvSpPr>
      <dsp:spPr>
        <a:xfrm>
          <a:off x="656610" y="2467345"/>
          <a:ext cx="1332143" cy="84591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9CF1099-8B63-9549-B8A8-6CEE4AB58509}">
      <dsp:nvSpPr>
        <dsp:cNvPr id="0" name=""/>
        <dsp:cNvSpPr/>
      </dsp:nvSpPr>
      <dsp:spPr>
        <a:xfrm>
          <a:off x="804626" y="2607960"/>
          <a:ext cx="1332143" cy="845911"/>
        </a:xfrm>
        <a:prstGeom prst="roundRect">
          <a:avLst>
            <a:gd name="adj" fmla="val 10000"/>
          </a:avLst>
        </a:prstGeom>
        <a:gradFill rotWithShape="1">
          <a:gsLst>
            <a:gs pos="0">
              <a:schemeClr val="accent6">
                <a:tint val="96000"/>
                <a:lumMod val="100000"/>
              </a:schemeClr>
            </a:gs>
            <a:gs pos="78000">
              <a:schemeClr val="accent6">
                <a:shade val="94000"/>
                <a:lumMod val="94000"/>
              </a:schemeClr>
            </a:gs>
          </a:gsLst>
          <a:lin ang="5400000" scaled="0"/>
        </a:gradFill>
        <a:ln w="12700" cap="rnd" cmpd="sng" algn="ctr">
          <a:solidFill>
            <a:schemeClr val="accent6"/>
          </a:solidFill>
          <a:prstDash val="solid"/>
        </a:ln>
        <a:effectLst>
          <a:outerShdw blurRad="38100" dist="254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A: Se il convenuto è contumace</a:t>
          </a:r>
        </a:p>
      </dsp:txBody>
      <dsp:txXfrm>
        <a:off x="829402" y="2632736"/>
        <a:ext cx="1282591" cy="796359"/>
      </dsp:txXfrm>
    </dsp:sp>
    <dsp:sp modelId="{1E866EB2-E6F8-6A4F-9751-EAD90E3B6072}">
      <dsp:nvSpPr>
        <dsp:cNvPr id="0" name=""/>
        <dsp:cNvSpPr/>
      </dsp:nvSpPr>
      <dsp:spPr>
        <a:xfrm>
          <a:off x="2284786" y="2467345"/>
          <a:ext cx="1399989" cy="1272817"/>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3CF1075-6CB1-0C4A-AE68-8A2F9B49F9C1}">
      <dsp:nvSpPr>
        <dsp:cNvPr id="0" name=""/>
        <dsp:cNvSpPr/>
      </dsp:nvSpPr>
      <dsp:spPr>
        <a:xfrm>
          <a:off x="2432802" y="2607960"/>
          <a:ext cx="1399989" cy="1272817"/>
        </a:xfrm>
        <a:prstGeom prst="roundRect">
          <a:avLst>
            <a:gd name="adj" fmla="val 10000"/>
          </a:avLst>
        </a:prstGeom>
        <a:gradFill rotWithShape="1">
          <a:gsLst>
            <a:gs pos="0">
              <a:schemeClr val="accent6">
                <a:tint val="96000"/>
                <a:lumMod val="100000"/>
              </a:schemeClr>
            </a:gs>
            <a:gs pos="78000">
              <a:schemeClr val="accent6">
                <a:shade val="94000"/>
                <a:lumMod val="94000"/>
              </a:schemeClr>
            </a:gs>
          </a:gsLst>
          <a:lin ang="5400000" scaled="0"/>
        </a:gradFill>
        <a:ln w="12700" cap="rnd" cmpd="sng" algn="ctr">
          <a:solidFill>
            <a:schemeClr val="accent6"/>
          </a:solidFill>
          <a:prstDash val="solid"/>
        </a:ln>
        <a:effectLst>
          <a:outerShdw blurRad="38100" dist="254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err="1"/>
            <a:t>B</a:t>
          </a:r>
          <a:r>
            <a:rPr lang="it-IT" sz="1200" kern="1200" dirty="0"/>
            <a:t>: Se si tratta di una controversia concernente un’azione reale avente ad oggetto beni immobili situati all’estero</a:t>
          </a:r>
        </a:p>
      </dsp:txBody>
      <dsp:txXfrm>
        <a:off x="2470082" y="2645240"/>
        <a:ext cx="1325429" cy="1198257"/>
      </dsp:txXfrm>
    </dsp:sp>
    <dsp:sp modelId="{6E33A24E-9B2C-C04B-8D0C-FEE4F1B0F0D2}">
      <dsp:nvSpPr>
        <dsp:cNvPr id="0" name=""/>
        <dsp:cNvSpPr/>
      </dsp:nvSpPr>
      <dsp:spPr>
        <a:xfrm>
          <a:off x="3941057" y="2427587"/>
          <a:ext cx="1562977" cy="1146387"/>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4EDF9DC-AC47-2F47-9B70-2DEBB7B57FC0}">
      <dsp:nvSpPr>
        <dsp:cNvPr id="0" name=""/>
        <dsp:cNvSpPr/>
      </dsp:nvSpPr>
      <dsp:spPr>
        <a:xfrm>
          <a:off x="4089073" y="2568202"/>
          <a:ext cx="1562977" cy="1146387"/>
        </a:xfrm>
        <a:prstGeom prst="roundRect">
          <a:avLst>
            <a:gd name="adj" fmla="val 10000"/>
          </a:avLst>
        </a:prstGeom>
        <a:gradFill rotWithShape="1">
          <a:gsLst>
            <a:gs pos="0">
              <a:schemeClr val="accent6">
                <a:tint val="96000"/>
                <a:lumMod val="100000"/>
              </a:schemeClr>
            </a:gs>
            <a:gs pos="78000">
              <a:schemeClr val="accent6">
                <a:shade val="94000"/>
                <a:lumMod val="94000"/>
              </a:schemeClr>
            </a:gs>
          </a:gsLst>
          <a:lin ang="5400000" scaled="0"/>
        </a:gradFill>
        <a:ln w="12700" cap="rnd" cmpd="sng" algn="ctr">
          <a:solidFill>
            <a:schemeClr val="accent6"/>
          </a:solidFill>
          <a:prstDash val="solid"/>
        </a:ln>
        <a:effectLst>
          <a:outerShdw blurRad="38100" dist="25400" dir="5400000" rotWithShape="0">
            <a:srgbClr val="000000">
              <a:alpha val="35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err="1"/>
            <a:t>C</a:t>
          </a:r>
          <a:r>
            <a:rPr lang="it-IT" sz="1200" kern="1200" dirty="0"/>
            <a:t>: Se la giurisdizione italiana è esclusa per effetto di una norma di diritto internazionale</a:t>
          </a:r>
        </a:p>
      </dsp:txBody>
      <dsp:txXfrm>
        <a:off x="4122650" y="2601779"/>
        <a:ext cx="1495823" cy="10792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6ED5C-F7C9-7A44-925E-DF02057FBC61}">
      <dsp:nvSpPr>
        <dsp:cNvPr id="0" name=""/>
        <dsp:cNvSpPr/>
      </dsp:nvSpPr>
      <dsp:spPr>
        <a:xfrm>
          <a:off x="2169867" y="13"/>
          <a:ext cx="2008677" cy="100433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t>IMMUNITA'</a:t>
          </a:r>
        </a:p>
      </dsp:txBody>
      <dsp:txXfrm>
        <a:off x="2199283" y="29429"/>
        <a:ext cx="1949845" cy="945506"/>
      </dsp:txXfrm>
    </dsp:sp>
    <dsp:sp modelId="{F7F24557-75D5-B345-9CCF-485B630771F8}">
      <dsp:nvSpPr>
        <dsp:cNvPr id="0" name=""/>
        <dsp:cNvSpPr/>
      </dsp:nvSpPr>
      <dsp:spPr>
        <a:xfrm rot="3600000">
          <a:off x="3479354" y="1764959"/>
          <a:ext cx="1050783" cy="351518"/>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a:off x="3584809" y="1835263"/>
        <a:ext cx="839873" cy="210910"/>
      </dsp:txXfrm>
    </dsp:sp>
    <dsp:sp modelId="{21E2F39F-3E16-3F43-90A0-A4AE5AB2590B}">
      <dsp:nvSpPr>
        <dsp:cNvPr id="0" name=""/>
        <dsp:cNvSpPr/>
      </dsp:nvSpPr>
      <dsp:spPr>
        <a:xfrm>
          <a:off x="3830945" y="2877084"/>
          <a:ext cx="2008677" cy="1004338"/>
        </a:xfrm>
        <a:prstGeom prst="roundRect">
          <a:avLst>
            <a:gd name="adj" fmla="val 10000"/>
          </a:avLst>
        </a:prstGeom>
        <a:solidFill>
          <a:srgbClr val="FF0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t>PROCESSO COGNIZIONE</a:t>
          </a:r>
        </a:p>
      </dsp:txBody>
      <dsp:txXfrm>
        <a:off x="3860361" y="2906500"/>
        <a:ext cx="1949845" cy="945506"/>
      </dsp:txXfrm>
    </dsp:sp>
    <dsp:sp modelId="{F8D3AF02-D4AC-B04C-A437-F63750EAB18F}">
      <dsp:nvSpPr>
        <dsp:cNvPr id="0" name=""/>
        <dsp:cNvSpPr/>
      </dsp:nvSpPr>
      <dsp:spPr>
        <a:xfrm rot="10800000">
          <a:off x="2648814" y="3203495"/>
          <a:ext cx="1050783" cy="351518"/>
        </a:xfrm>
        <a:prstGeom prst="leftRightArrow">
          <a:avLst>
            <a:gd name="adj1" fmla="val 60000"/>
            <a:gd name="adj2" fmla="val 50000"/>
          </a:avLst>
        </a:prstGeom>
        <a:solidFill>
          <a:schemeClr val="accent2">
            <a:hueOff val="17677"/>
            <a:satOff val="-17244"/>
            <a:lumOff val="-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rot="10800000">
        <a:off x="2754269" y="3273799"/>
        <a:ext cx="839873" cy="210910"/>
      </dsp:txXfrm>
    </dsp:sp>
    <dsp:sp modelId="{E0B0B9C3-44C6-A646-A19A-67405F20DE4A}">
      <dsp:nvSpPr>
        <dsp:cNvPr id="0" name=""/>
        <dsp:cNvSpPr/>
      </dsp:nvSpPr>
      <dsp:spPr>
        <a:xfrm>
          <a:off x="508789" y="2877084"/>
          <a:ext cx="2008677" cy="1004338"/>
        </a:xfrm>
        <a:prstGeom prst="roundRect">
          <a:avLst>
            <a:gd name="adj" fmla="val 1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it-IT" sz="2500" kern="1200" dirty="0"/>
            <a:t>PROCESSO ESECUTIVO</a:t>
          </a:r>
        </a:p>
      </dsp:txBody>
      <dsp:txXfrm>
        <a:off x="538205" y="2906500"/>
        <a:ext cx="1949845" cy="945506"/>
      </dsp:txXfrm>
    </dsp:sp>
    <dsp:sp modelId="{E326E10C-002C-6A4F-977E-BC08F1DC7530}">
      <dsp:nvSpPr>
        <dsp:cNvPr id="0" name=""/>
        <dsp:cNvSpPr/>
      </dsp:nvSpPr>
      <dsp:spPr>
        <a:xfrm rot="18000000">
          <a:off x="1818275" y="1764959"/>
          <a:ext cx="1050783" cy="351518"/>
        </a:xfrm>
        <a:prstGeom prst="leftRightArrow">
          <a:avLst>
            <a:gd name="adj1" fmla="val 60000"/>
            <a:gd name="adj2" fmla="val 50000"/>
          </a:avLst>
        </a:prstGeom>
        <a:solidFill>
          <a:schemeClr val="accent2">
            <a:hueOff val="35353"/>
            <a:satOff val="-34487"/>
            <a:lumOff val="-176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a:off x="1923730" y="1835263"/>
        <a:ext cx="839873" cy="21091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25/03/23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9162593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25/03/23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1364273044"/>
      </p:ext>
    </p:extLst>
  </p:cSld>
  <p:clrMap bg1="lt1" tx1="dk1" bg2="lt2" tx2="dk2" accent1="accent1" accent2="accent2" accent3="accent3" accent4="accent4" accent5="accent5" accent6="accent6" hlink="hlink" folHlink="folHlink"/>
  <p:hf hdr="0" ftr="0" dt="0"/>
  <p:notesStyle>
    <a:lvl1pPr marL="0" algn="l" defTabSz="456778" rtl="0" eaLnBrk="1" latinLnBrk="0" hangingPunct="1">
      <a:defRPr sz="1200" kern="1200">
        <a:solidFill>
          <a:schemeClr val="tx1"/>
        </a:solidFill>
        <a:latin typeface="+mn-lt"/>
        <a:ea typeface="+mn-ea"/>
        <a:cs typeface="+mn-cs"/>
      </a:defRPr>
    </a:lvl1pPr>
    <a:lvl2pPr marL="456778" algn="l" defTabSz="456778" rtl="0" eaLnBrk="1" latinLnBrk="0" hangingPunct="1">
      <a:defRPr sz="1200" kern="1200">
        <a:solidFill>
          <a:schemeClr val="tx1"/>
        </a:solidFill>
        <a:latin typeface="+mn-lt"/>
        <a:ea typeface="+mn-ea"/>
        <a:cs typeface="+mn-cs"/>
      </a:defRPr>
    </a:lvl2pPr>
    <a:lvl3pPr marL="913557" algn="l" defTabSz="456778" rtl="0" eaLnBrk="1" latinLnBrk="0" hangingPunct="1">
      <a:defRPr sz="1200" kern="1200">
        <a:solidFill>
          <a:schemeClr val="tx1"/>
        </a:solidFill>
        <a:latin typeface="+mn-lt"/>
        <a:ea typeface="+mn-ea"/>
        <a:cs typeface="+mn-cs"/>
      </a:defRPr>
    </a:lvl3pPr>
    <a:lvl4pPr marL="1370336" algn="l" defTabSz="456778" rtl="0" eaLnBrk="1" latinLnBrk="0" hangingPunct="1">
      <a:defRPr sz="1200" kern="1200">
        <a:solidFill>
          <a:schemeClr val="tx1"/>
        </a:solidFill>
        <a:latin typeface="+mn-lt"/>
        <a:ea typeface="+mn-ea"/>
        <a:cs typeface="+mn-cs"/>
      </a:defRPr>
    </a:lvl4pPr>
    <a:lvl5pPr marL="1827116" algn="l" defTabSz="456778" rtl="0" eaLnBrk="1" latinLnBrk="0" hangingPunct="1">
      <a:defRPr sz="1200" kern="1200">
        <a:solidFill>
          <a:schemeClr val="tx1"/>
        </a:solidFill>
        <a:latin typeface="+mn-lt"/>
        <a:ea typeface="+mn-ea"/>
        <a:cs typeface="+mn-cs"/>
      </a:defRPr>
    </a:lvl5pPr>
    <a:lvl6pPr marL="2283896" algn="l" defTabSz="456778" rtl="0" eaLnBrk="1" latinLnBrk="0" hangingPunct="1">
      <a:defRPr sz="1200" kern="1200">
        <a:solidFill>
          <a:schemeClr val="tx1"/>
        </a:solidFill>
        <a:latin typeface="+mn-lt"/>
        <a:ea typeface="+mn-ea"/>
        <a:cs typeface="+mn-cs"/>
      </a:defRPr>
    </a:lvl6pPr>
    <a:lvl7pPr marL="2740674" algn="l" defTabSz="456778" rtl="0" eaLnBrk="1" latinLnBrk="0" hangingPunct="1">
      <a:defRPr sz="1200" kern="1200">
        <a:solidFill>
          <a:schemeClr val="tx1"/>
        </a:solidFill>
        <a:latin typeface="+mn-lt"/>
        <a:ea typeface="+mn-ea"/>
        <a:cs typeface="+mn-cs"/>
      </a:defRPr>
    </a:lvl7pPr>
    <a:lvl8pPr marL="3197452" algn="l" defTabSz="456778" rtl="0" eaLnBrk="1" latinLnBrk="0" hangingPunct="1">
      <a:defRPr sz="1200" kern="1200">
        <a:solidFill>
          <a:schemeClr val="tx1"/>
        </a:solidFill>
        <a:latin typeface="+mn-lt"/>
        <a:ea typeface="+mn-ea"/>
        <a:cs typeface="+mn-cs"/>
      </a:defRPr>
    </a:lvl8pPr>
    <a:lvl9pPr marL="3654233" algn="l" defTabSz="4567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9900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6200958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94094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49596703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514798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33443261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116718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23882627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76503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25/03/23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0179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25/03/23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66662529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25/03/23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14044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25/03/23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71685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25/03/23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90573281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25/03/23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85370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25/03/23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94892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25/03/23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2484802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GORIZIA- 29 marzo 2023-</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20613"/>
    </mc:Choice>
    <mc:Fallback xmlns="">
      <p:transition spd="slow" advTm="2061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p:txBody>
          <a:bodyPr>
            <a:normAutofit/>
          </a:bodyPr>
          <a:lstStyle/>
          <a:p>
            <a:pPr marL="0" indent="0" algn="just">
              <a:buNone/>
            </a:pPr>
            <a:r>
              <a:rPr lang="it-IT" sz="2400" b="1" dirty="0"/>
              <a:t>Per effetto di una norma internazionale</a:t>
            </a:r>
            <a:r>
              <a:rPr lang="it-IT" sz="2400" dirty="0"/>
              <a:t>: novità della riforma del </a:t>
            </a:r>
            <a:r>
              <a:rPr lang="it-IT" sz="2400" dirty="0" err="1"/>
              <a:t>d.i.p</a:t>
            </a:r>
            <a:r>
              <a:rPr lang="it-IT" sz="2400" dirty="0"/>
              <a:t>. italiano</a:t>
            </a:r>
          </a:p>
          <a:p>
            <a:endParaRPr lang="it-IT" sz="2400" dirty="0"/>
          </a:p>
          <a:p>
            <a:pPr lvl="1" algn="just"/>
            <a:r>
              <a:rPr lang="it-IT" sz="2400" dirty="0"/>
              <a:t>Varie fonti del diritto internazionale in materia di immunità dalla giurisdizione: degli Stati, degli organi, degli agenti diplomatici, delle organizzazioni internazionali</a:t>
            </a:r>
          </a:p>
        </p:txBody>
      </p:sp>
      <p:sp>
        <p:nvSpPr>
          <p:cNvPr id="6" name="Segnaposto numero diapositiva 5"/>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3828"/>
    </mc:Choice>
    <mc:Fallback xmlns="">
      <p:transition spd="slow" advTm="538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a:xfrm>
            <a:off x="609599" y="1930400"/>
            <a:ext cx="8315740" cy="4927600"/>
          </a:xfrm>
        </p:spPr>
        <p:txBody>
          <a:bodyPr>
            <a:noAutofit/>
          </a:bodyPr>
          <a:lstStyle/>
          <a:p>
            <a:pPr algn="just"/>
            <a:r>
              <a:rPr lang="it-IT" sz="2400" dirty="0"/>
              <a:t>Limiti alla giurisdizione italiana derivanti da norme internazionali su immunità.</a:t>
            </a:r>
          </a:p>
          <a:p>
            <a:pPr algn="just"/>
            <a:endParaRPr lang="it-IT" sz="2400" dirty="0"/>
          </a:p>
          <a:p>
            <a:pPr algn="just"/>
            <a:r>
              <a:rPr lang="it-IT" sz="2400" b="1" dirty="0"/>
              <a:t>Norme consuetudinarie</a:t>
            </a:r>
            <a:r>
              <a:rPr lang="it-IT" sz="2400" dirty="0"/>
              <a:t>: </a:t>
            </a:r>
            <a:r>
              <a:rPr lang="it-IT" sz="2400" b="1" i="1" dirty="0"/>
              <a:t>par in </a:t>
            </a:r>
            <a:r>
              <a:rPr lang="it-IT" sz="2400" b="1" i="1" dirty="0" err="1"/>
              <a:t>parem</a:t>
            </a:r>
            <a:r>
              <a:rPr lang="it-IT" sz="2400" b="1" i="1" dirty="0"/>
              <a:t> non </a:t>
            </a:r>
            <a:r>
              <a:rPr lang="it-IT" sz="2400" b="1" i="1" dirty="0" err="1"/>
              <a:t>habet</a:t>
            </a:r>
            <a:r>
              <a:rPr lang="it-IT" sz="2400" b="1" i="1" dirty="0"/>
              <a:t> </a:t>
            </a:r>
            <a:r>
              <a:rPr lang="it-IT" sz="2400" b="1" i="1" dirty="0" err="1"/>
              <a:t>iurisdictionem</a:t>
            </a:r>
            <a:r>
              <a:rPr lang="it-IT" sz="2400" i="1" dirty="0"/>
              <a:t> </a:t>
            </a:r>
            <a:r>
              <a:rPr lang="it-IT" sz="2400" dirty="0"/>
              <a:t>e sovranità degli Stati  art. 2 Carta ONU.</a:t>
            </a:r>
            <a:endParaRPr lang="it-IT" sz="2400" i="1" dirty="0"/>
          </a:p>
          <a:p>
            <a:pPr algn="just"/>
            <a:endParaRPr lang="it-IT" sz="2400" dirty="0"/>
          </a:p>
          <a:p>
            <a:pPr algn="just"/>
            <a:r>
              <a:rPr lang="it-IT" sz="2400" dirty="0"/>
              <a:t>Norme convenzionali: ad es. </a:t>
            </a:r>
            <a:r>
              <a:rPr lang="it-IT" sz="2400" dirty="0" err="1"/>
              <a:t>Conv</a:t>
            </a:r>
            <a:r>
              <a:rPr lang="it-IT" sz="2400" dirty="0"/>
              <a:t>. Vienna 18.4.1961 su rel. diplomatiche; </a:t>
            </a:r>
            <a:r>
              <a:rPr lang="it-IT" sz="2400" dirty="0" err="1"/>
              <a:t>Conv</a:t>
            </a:r>
            <a:r>
              <a:rPr lang="it-IT" sz="2400" dirty="0"/>
              <a:t>. ONU, 2.12.2004 su immunità degli Stati (esecutiva in Italia per l. 14.1.2013, n. 5), e </a:t>
            </a:r>
            <a:r>
              <a:rPr lang="it-IT" sz="2400" dirty="0" err="1"/>
              <a:t>Conv</a:t>
            </a:r>
            <a:r>
              <a:rPr lang="it-IT" sz="2400" dirty="0"/>
              <a:t>. Basilea 16.5.1972 non ratificata dall’Italia.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2838"/>
    </mc:Choice>
    <mc:Fallback xmlns="">
      <p:transition spd="slow" advTm="1028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p:txBody>
          <a:bodyPr>
            <a:normAutofit/>
          </a:bodyPr>
          <a:lstStyle/>
          <a:p>
            <a:pPr algn="just"/>
            <a:r>
              <a:rPr lang="it-IT" sz="2400" dirty="0"/>
              <a:t>DIFETTO DI GIURISDIZIONE ITALIANA x IMMUNITA’ DEGLI STATI: regola consuetudinaria dell’immunità relativa- solo per </a:t>
            </a:r>
            <a:r>
              <a:rPr lang="it-IT" sz="2400" b="1" i="1" dirty="0"/>
              <a:t>atti iure imperii </a:t>
            </a:r>
            <a:r>
              <a:rPr lang="it-IT" sz="2400" dirty="0"/>
              <a:t>non per </a:t>
            </a:r>
            <a:r>
              <a:rPr lang="it-IT" sz="2400" b="1" dirty="0"/>
              <a:t>atti </a:t>
            </a:r>
            <a:r>
              <a:rPr lang="it-IT" sz="2400" b="1" i="1" dirty="0"/>
              <a:t>iure </a:t>
            </a:r>
            <a:r>
              <a:rPr lang="it-IT" sz="2400" b="1" i="1" dirty="0" err="1"/>
              <a:t>gestionis</a:t>
            </a:r>
            <a:r>
              <a:rPr lang="it-IT" sz="2400" b="1"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1034323515"/>
      </p:ext>
    </p:extLst>
  </p:cSld>
  <p:clrMapOvr>
    <a:masterClrMapping/>
  </p:clrMapOvr>
  <mc:AlternateContent xmlns:mc="http://schemas.openxmlformats.org/markup-compatibility/2006" xmlns:p14="http://schemas.microsoft.com/office/powerpoint/2010/main">
    <mc:Choice Requires="p14">
      <p:transition spd="slow" p14:dur="2000" advTm="78870"/>
    </mc:Choice>
    <mc:Fallback xmlns="">
      <p:transition spd="slow" advTm="788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graphicFrame>
        <p:nvGraphicFramePr>
          <p:cNvPr id="6" name="Segnaposto contenuto 5">
            <a:extLst>
              <a:ext uri="{FF2B5EF4-FFF2-40B4-BE49-F238E27FC236}">
                <a16:creationId xmlns:a16="http://schemas.microsoft.com/office/drawing/2014/main" id="{C6F2DC01-453F-7440-AA0F-997194617010}"/>
              </a:ext>
            </a:extLst>
          </p:cNvPr>
          <p:cNvGraphicFramePr>
            <a:graphicFrameLocks noGrp="1"/>
          </p:cNvGraphicFramePr>
          <p:nvPr>
            <p:ph idx="1"/>
            <p:extLst>
              <p:ext uri="{D42A27DB-BD31-4B8C-83A1-F6EECF244321}">
                <p14:modId xmlns:p14="http://schemas.microsoft.com/office/powerpoint/2010/main" val="4156408374"/>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2880690148"/>
      </p:ext>
    </p:extLst>
  </p:cSld>
  <p:clrMapOvr>
    <a:masterClrMapping/>
  </p:clrMapOvr>
  <mc:AlternateContent xmlns:mc="http://schemas.openxmlformats.org/markup-compatibility/2006" xmlns:p14="http://schemas.microsoft.com/office/powerpoint/2010/main">
    <mc:Choice Requires="p14">
      <p:transition spd="slow" p14:dur="2000" advTm="80962"/>
    </mc:Choice>
    <mc:Fallback xmlns="">
      <p:transition spd="slow" advTm="8096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457209"/>
            <a:ext cx="8229600" cy="1143000"/>
          </a:xfrm>
          <a:solidFill>
            <a:srgbClr val="FF0000"/>
          </a:solidFill>
        </p:spPr>
        <p:style>
          <a:lnRef idx="0">
            <a:schemeClr val="accent6"/>
          </a:lnRef>
          <a:fillRef idx="3">
            <a:schemeClr val="accent6"/>
          </a:fillRef>
          <a:effectRef idx="3">
            <a:schemeClr val="accent6"/>
          </a:effectRef>
          <a:fontRef idx="minor">
            <a:schemeClr val="lt1"/>
          </a:fontRef>
        </p:style>
        <p:txBody>
          <a:bodyPr>
            <a:normAutofit fontScale="90000"/>
          </a:bodyPr>
          <a:lstStyle/>
          <a:p>
            <a:r>
              <a:rPr lang="it-IT" dirty="0"/>
              <a:t>DIFETTO DI GIURISDIZIONE E PROCESSO COGNIZIONE</a:t>
            </a:r>
          </a:p>
        </p:txBody>
      </p:sp>
      <p:sp>
        <p:nvSpPr>
          <p:cNvPr id="5" name="Segnaposto contenuto 4"/>
          <p:cNvSpPr>
            <a:spLocks noGrp="1"/>
          </p:cNvSpPr>
          <p:nvPr>
            <p:ph idx="1"/>
          </p:nvPr>
        </p:nvSpPr>
        <p:spPr/>
        <p:txBody>
          <a:bodyPr>
            <a:normAutofit/>
          </a:bodyPr>
          <a:lstStyle/>
          <a:p>
            <a:pPr algn="just"/>
            <a:r>
              <a:rPr lang="it-IT" sz="2000" dirty="0"/>
              <a:t>IMMUNITA’ è esclusa per atti </a:t>
            </a:r>
            <a:r>
              <a:rPr lang="it-IT" sz="2000" i="1" dirty="0"/>
              <a:t>iure </a:t>
            </a:r>
            <a:r>
              <a:rPr lang="it-IT" sz="2000" i="1" dirty="0" err="1"/>
              <a:t>gestionis</a:t>
            </a:r>
            <a:r>
              <a:rPr lang="it-IT" sz="2000" dirty="0"/>
              <a:t>:</a:t>
            </a:r>
          </a:p>
          <a:p>
            <a:pPr lvl="1" algn="just"/>
            <a:r>
              <a:rPr lang="it-IT" sz="2000" dirty="0" err="1"/>
              <a:t>Cass</a:t>
            </a:r>
            <a:r>
              <a:rPr lang="it-IT" sz="2000" dirty="0"/>
              <a:t>. 19.7.2006, n. 16461, </a:t>
            </a:r>
            <a:r>
              <a:rPr lang="it-IT" sz="2000" dirty="0" err="1"/>
              <a:t>ord</a:t>
            </a:r>
            <a:r>
              <a:rPr lang="it-IT" sz="2000" dirty="0"/>
              <a:t>.: ha escluso l’immunità dalla giurisdizione della </a:t>
            </a:r>
            <a:r>
              <a:rPr lang="it-IT" sz="2000" dirty="0" err="1"/>
              <a:t>Rep.pop</a:t>
            </a:r>
            <a:r>
              <a:rPr lang="it-IT" sz="2000" dirty="0"/>
              <a:t> di Cina in una controversia intentata da una società italiana che con un contratto successivamente dichiarato inefficace aveva venduto un immobile destinato poi </a:t>
            </a:r>
            <a:r>
              <a:rPr lang="it-IT" sz="2000" b="1" dirty="0"/>
              <a:t>all’ufficio commerciale dell’Ambasciata di Roma</a:t>
            </a:r>
            <a:r>
              <a:rPr lang="it-IT" sz="2000" dirty="0"/>
              <a:t>. La venditrice aveva dovuto pagare imposte prima di essere tornata in possesso dell’immobile e quindi chiedeva il risarcimento danni alla Cina.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ustDataLst>
      <p:tags r:id="rId1"/>
    </p:custDataLst>
    <p:extLst>
      <p:ext uri="{BB962C8B-B14F-4D97-AF65-F5344CB8AC3E}">
        <p14:creationId xmlns:p14="http://schemas.microsoft.com/office/powerpoint/2010/main" val="2979437378"/>
      </p:ext>
    </p:extLst>
  </p:cSld>
  <p:clrMapOvr>
    <a:masterClrMapping/>
  </p:clrMapOvr>
  <mc:AlternateContent xmlns:mc="http://schemas.openxmlformats.org/markup-compatibility/2006" xmlns:p14="http://schemas.microsoft.com/office/powerpoint/2010/main">
    <mc:Choice Requires="p14">
      <p:transition spd="slow" p14:dur="2000" advTm="87290"/>
    </mc:Choice>
    <mc:Fallback xmlns="">
      <p:transition spd="slow" advTm="872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a:xfrm>
            <a:off x="609599" y="2160590"/>
            <a:ext cx="7659758" cy="4101062"/>
          </a:xfrm>
        </p:spPr>
        <p:txBody>
          <a:bodyPr>
            <a:noAutofit/>
          </a:bodyPr>
          <a:lstStyle/>
          <a:p>
            <a:pPr algn="just"/>
            <a:r>
              <a:rPr lang="it-IT" sz="2400" dirty="0"/>
              <a:t>IMMUNITA’ è esclusa per atti </a:t>
            </a:r>
            <a:r>
              <a:rPr lang="it-IT" sz="2400" i="1" dirty="0"/>
              <a:t>iure </a:t>
            </a:r>
            <a:r>
              <a:rPr lang="it-IT" sz="2400" i="1" dirty="0" err="1"/>
              <a:t>gestionis</a:t>
            </a:r>
            <a:r>
              <a:rPr lang="it-IT" sz="2400" dirty="0"/>
              <a:t>:</a:t>
            </a:r>
          </a:p>
          <a:p>
            <a:pPr lvl="1" algn="just"/>
            <a:r>
              <a:rPr lang="it-IT" sz="2400" dirty="0" err="1"/>
              <a:t>Cass</a:t>
            </a:r>
            <a:r>
              <a:rPr lang="it-IT" sz="2400" dirty="0"/>
              <a:t>. 17.7.2008, n. 19600, </a:t>
            </a:r>
            <a:r>
              <a:rPr lang="it-IT" sz="2400" dirty="0" err="1"/>
              <a:t>ord</a:t>
            </a:r>
            <a:r>
              <a:rPr lang="it-IT" sz="2400" dirty="0"/>
              <a:t>.: in questo caso invece l’occupazione senza titolo dell’immobile in questione oggetto di altra controversia non ha fatto superare la regola dell’immunità che la </a:t>
            </a:r>
            <a:r>
              <a:rPr lang="it-IT" sz="2400" dirty="0" err="1"/>
              <a:t>Cass</a:t>
            </a:r>
            <a:r>
              <a:rPr lang="it-IT" sz="2400" dirty="0"/>
              <a:t>. ha riconosciuto nel caso in quanto l’occupazione si poneva «in rapporto strumentale con i poteri pubblicistici del diritto di missione della Repubblica popolare cinese».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1939260144"/>
      </p:ext>
    </p:extLst>
  </p:cSld>
  <p:clrMapOvr>
    <a:masterClrMapping/>
  </p:clrMapOvr>
  <mc:AlternateContent xmlns:mc="http://schemas.openxmlformats.org/markup-compatibility/2006" xmlns:p14="http://schemas.microsoft.com/office/powerpoint/2010/main">
    <mc:Choice Requires="p14">
      <p:transition spd="slow" p14:dur="2000" advTm="72058"/>
    </mc:Choice>
    <mc:Fallback xmlns="">
      <p:transition spd="slow" advTm="72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p:txBody>
          <a:bodyPr>
            <a:normAutofit/>
          </a:bodyPr>
          <a:lstStyle/>
          <a:p>
            <a:pPr algn="just"/>
            <a:r>
              <a:rPr lang="it-IT" sz="2400" dirty="0"/>
              <a:t>DIFFICILE </a:t>
            </a:r>
            <a:r>
              <a:rPr lang="it-IT" sz="2400" b="1" dirty="0"/>
              <a:t>distinguere tra atti </a:t>
            </a:r>
            <a:r>
              <a:rPr lang="it-IT" sz="2400" b="1" i="1" dirty="0"/>
              <a:t>iure imperii </a:t>
            </a:r>
            <a:r>
              <a:rPr lang="it-IT" sz="2400" b="1" dirty="0"/>
              <a:t>e atti </a:t>
            </a:r>
            <a:r>
              <a:rPr lang="it-IT" sz="2400" b="1" i="1" dirty="0"/>
              <a:t>iure </a:t>
            </a:r>
            <a:r>
              <a:rPr lang="it-IT" sz="2400" b="1" i="1" dirty="0" err="1"/>
              <a:t>gestionis</a:t>
            </a:r>
            <a:r>
              <a:rPr lang="it-IT" sz="2400" b="1" i="1" dirty="0"/>
              <a:t> </a:t>
            </a:r>
            <a:r>
              <a:rPr lang="it-IT" sz="2400" dirty="0"/>
              <a:t>posti in essere da uno Stato: per la soggettività di chi li pone in essere- quindi nel dubbio occorre propendere per l’immunità come previsto </a:t>
            </a:r>
            <a:r>
              <a:rPr lang="it-IT" sz="2400" b="1" dirty="0"/>
              <a:t>dalla Convenzione di New York del 2004 che dispone la regola generale dell’immunità e le specifiche eccezioni</a:t>
            </a:r>
            <a:r>
              <a:rPr lang="it-IT" sz="24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1430268421"/>
      </p:ext>
    </p:extLst>
  </p:cSld>
  <p:clrMapOvr>
    <a:masterClrMapping/>
  </p:clrMapOvr>
  <mc:AlternateContent xmlns:mc="http://schemas.openxmlformats.org/markup-compatibility/2006" xmlns:p14="http://schemas.microsoft.com/office/powerpoint/2010/main">
    <mc:Choice Requires="p14">
      <p:transition spd="slow" p14:dur="2000" advTm="56583"/>
    </mc:Choice>
    <mc:Fallback xmlns="">
      <p:transition spd="slow" advTm="565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a:xfrm>
            <a:off x="609599" y="2160590"/>
            <a:ext cx="6347714" cy="4245898"/>
          </a:xfrm>
        </p:spPr>
        <p:txBody>
          <a:bodyPr>
            <a:noAutofit/>
          </a:bodyPr>
          <a:lstStyle/>
          <a:p>
            <a:pPr algn="just"/>
            <a:r>
              <a:rPr lang="it-IT" sz="2400" dirty="0"/>
              <a:t>Delicati problemi di coordinamento con altre fonti: </a:t>
            </a:r>
            <a:r>
              <a:rPr lang="it-IT" sz="2400" b="1" dirty="0"/>
              <a:t>ad es. art. </a:t>
            </a:r>
            <a:r>
              <a:rPr lang="it-IT" sz="2400" b="1" dirty="0" err="1"/>
              <a:t>6</a:t>
            </a:r>
            <a:r>
              <a:rPr lang="it-IT" sz="2400" b="1" dirty="0"/>
              <a:t> </a:t>
            </a:r>
            <a:r>
              <a:rPr lang="it-IT" sz="2400" b="1" dirty="0" err="1"/>
              <a:t>Cedu</a:t>
            </a:r>
            <a:r>
              <a:rPr lang="it-IT" sz="2400" b="1" dirty="0"/>
              <a:t> e diritto all’equo processo</a:t>
            </a:r>
          </a:p>
          <a:p>
            <a:pPr algn="just"/>
            <a:endParaRPr lang="it-IT" sz="2400" dirty="0"/>
          </a:p>
          <a:p>
            <a:pPr algn="just"/>
            <a:r>
              <a:rPr lang="it-IT" sz="2400" dirty="0"/>
              <a:t>Ad es. </a:t>
            </a:r>
            <a:r>
              <a:rPr lang="it-IT" sz="2400" b="1" dirty="0"/>
              <a:t>caso dei rapporti di lavoro </a:t>
            </a:r>
            <a:r>
              <a:rPr lang="it-IT" sz="2400" dirty="0"/>
              <a:t>con lo Stato straniero – qui si verifica la difficoltà di applicare la regola dell’immunità relativa e la necessità di contemperare un diritto di difesa individuale con una prerogativa sovrana.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8455"/>
    </mc:Choice>
    <mc:Fallback xmlns="">
      <p:transition spd="slow" advTm="984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RAPPORTI DI LAVORO</a:t>
            </a:r>
          </a:p>
        </p:txBody>
      </p:sp>
      <p:sp>
        <p:nvSpPr>
          <p:cNvPr id="5" name="Segnaposto contenuto 4"/>
          <p:cNvSpPr>
            <a:spLocks noGrp="1"/>
          </p:cNvSpPr>
          <p:nvPr>
            <p:ph idx="1"/>
          </p:nvPr>
        </p:nvSpPr>
        <p:spPr/>
        <p:txBody>
          <a:bodyPr>
            <a:normAutofit lnSpcReduction="10000"/>
          </a:bodyPr>
          <a:lstStyle/>
          <a:p>
            <a:pPr algn="just"/>
            <a:r>
              <a:rPr lang="it-IT" dirty="0"/>
              <a:t>Poiché è difficile applicare la regola dell’immunità ristretta si seguono altri criteri secondo quanto prevedono la </a:t>
            </a:r>
            <a:r>
              <a:rPr lang="it-IT" dirty="0" err="1"/>
              <a:t>Conv</a:t>
            </a:r>
            <a:r>
              <a:rPr lang="it-IT" dirty="0"/>
              <a:t>. Basilea 1972 e la </a:t>
            </a:r>
            <a:r>
              <a:rPr lang="it-IT" dirty="0" err="1"/>
              <a:t>Conv</a:t>
            </a:r>
            <a:r>
              <a:rPr lang="it-IT" dirty="0"/>
              <a:t>. di NY del 2004</a:t>
            </a:r>
          </a:p>
          <a:p>
            <a:pPr lvl="1" algn="just"/>
            <a:r>
              <a:rPr lang="it-IT" dirty="0"/>
              <a:t>Se il lavoratore è cittadino dello Stato straniero che lo ha assunto l’immunità sussiste sempre: ad es. dipendente francese dell’ambasciata di Francia in Italia</a:t>
            </a:r>
          </a:p>
          <a:p>
            <a:pPr lvl="1" algn="just"/>
            <a:r>
              <a:rPr lang="it-IT" dirty="0"/>
              <a:t>Se invece il lavoratore ha la cittadinanza dello Stato in cui svolge il lavoro l’immunità è esclusa: ad es. cittadino italiano alle dipendenze dell’ambasciata di Francia in Italia.</a:t>
            </a:r>
          </a:p>
          <a:p>
            <a:pPr lvl="1" algn="just"/>
            <a:r>
              <a:rPr lang="it-IT" dirty="0"/>
              <a:t>L’immunità ricorre sempre nei casi in cui il lavoratore svolga particolari funzioni nell’esercizio del potere di governo.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4009843807"/>
      </p:ext>
    </p:extLst>
  </p:cSld>
  <p:clrMapOvr>
    <a:masterClrMapping/>
  </p:clrMapOvr>
  <mc:AlternateContent xmlns:mc="http://schemas.openxmlformats.org/markup-compatibility/2006" xmlns:p14="http://schemas.microsoft.com/office/powerpoint/2010/main">
    <mc:Choice Requires="p14">
      <p:transition spd="slow" p14:dur="2000" advTm="127627"/>
    </mc:Choice>
    <mc:Fallback xmlns="">
      <p:transition spd="slow" advTm="1276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RAPPORTI DI LAVORO</a:t>
            </a:r>
          </a:p>
        </p:txBody>
      </p:sp>
      <p:sp>
        <p:nvSpPr>
          <p:cNvPr id="5" name="Segnaposto contenuto 4"/>
          <p:cNvSpPr>
            <a:spLocks noGrp="1"/>
          </p:cNvSpPr>
          <p:nvPr>
            <p:ph idx="1"/>
          </p:nvPr>
        </p:nvSpPr>
        <p:spPr/>
        <p:txBody>
          <a:bodyPr>
            <a:normAutofit/>
          </a:bodyPr>
          <a:lstStyle/>
          <a:p>
            <a:pPr algn="just"/>
            <a:r>
              <a:rPr lang="it-IT" sz="2400" dirty="0"/>
              <a:t>Vi sono anche delle sentenze in cui si esclude l’immunità e quindi si afferma la giurisdizione italiana per richieste esclusivamente patrimoniali del lavoratore, sulla base della minore incidenza che tali richieste avrebbero sulla sovranità dello Stato: </a:t>
            </a:r>
            <a:r>
              <a:rPr lang="it-IT" sz="2400" dirty="0" err="1"/>
              <a:t>Cass.s.u</a:t>
            </a:r>
            <a:r>
              <a:rPr lang="it-IT" sz="2400" dirty="0"/>
              <a:t>. 10.7.2006, </a:t>
            </a:r>
            <a:r>
              <a:rPr lang="it-IT" sz="2400" dirty="0" err="1"/>
              <a:t>nn</a:t>
            </a:r>
            <a:r>
              <a:rPr lang="it-IT" sz="2400" dirty="0"/>
              <a:t>. 15620, 15626 e 15628.</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3058701987"/>
      </p:ext>
    </p:extLst>
  </p:cSld>
  <p:clrMapOvr>
    <a:masterClrMapping/>
  </p:clrMapOvr>
  <mc:AlternateContent xmlns:mc="http://schemas.openxmlformats.org/markup-compatibility/2006" xmlns:p14="http://schemas.microsoft.com/office/powerpoint/2010/main">
    <mc:Choice Requires="p14">
      <p:transition spd="slow" p14:dur="2000" advTm="55794"/>
    </mc:Choice>
    <mc:Fallback xmlns="">
      <p:transition spd="slow" advTm="557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ESTENSIONI E LIMITI ALLA GIURISDIZIONE ITALIANA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49488013"/>
              </p:ext>
            </p:extLst>
          </p:nvPr>
        </p:nvGraphicFramePr>
        <p:xfrm>
          <a:off x="377687" y="1729409"/>
          <a:ext cx="7851913" cy="4373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8689149"/>
      </p:ext>
    </p:extLst>
  </p:cSld>
  <p:clrMapOvr>
    <a:masterClrMapping/>
  </p:clrMapOvr>
  <mc:AlternateContent xmlns:mc="http://schemas.openxmlformats.org/markup-compatibility/2006" xmlns:p14="http://schemas.microsoft.com/office/powerpoint/2010/main">
    <mc:Choice Requires="p14">
      <p:transition spd="slow" p14:dur="2000" advTm="106738"/>
    </mc:Choice>
    <mc:Fallback xmlns="">
      <p:transition spd="slow" advTm="10673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sp>
        <p:nvSpPr>
          <p:cNvPr id="5" name="Segnaposto contenuto 4"/>
          <p:cNvSpPr>
            <a:spLocks noGrp="1"/>
          </p:cNvSpPr>
          <p:nvPr>
            <p:ph idx="1"/>
          </p:nvPr>
        </p:nvSpPr>
        <p:spPr/>
        <p:txBody>
          <a:bodyPr>
            <a:normAutofit lnSpcReduction="10000"/>
          </a:bodyPr>
          <a:lstStyle/>
          <a:p>
            <a:pPr algn="just"/>
            <a:r>
              <a:rPr lang="it-IT" sz="2400" dirty="0"/>
              <a:t>Altri aspetti problematici: immunità dalla giurisdizione civile in caso di responsabilità dello Stato derivante dalla commissione di </a:t>
            </a:r>
            <a:r>
              <a:rPr lang="it-IT" sz="2400" b="1" dirty="0"/>
              <a:t>crimini internazionali</a:t>
            </a:r>
          </a:p>
          <a:p>
            <a:pPr algn="just"/>
            <a:endParaRPr lang="it-IT" sz="2400" dirty="0"/>
          </a:p>
          <a:p>
            <a:pPr algn="just"/>
            <a:r>
              <a:rPr lang="it-IT" sz="2400" dirty="0"/>
              <a:t>In Italia rilevante l’orientamento della Cass. A partire dalla sent. </a:t>
            </a:r>
            <a:r>
              <a:rPr lang="it-IT" sz="2400" b="1" dirty="0"/>
              <a:t>5044 dell’11.3.2004 </a:t>
            </a:r>
            <a:r>
              <a:rPr lang="it-IT" sz="2400" b="1" dirty="0" err="1"/>
              <a:t>Ferrini</a:t>
            </a:r>
            <a:r>
              <a:rPr lang="it-IT" sz="2400" b="1" dirty="0"/>
              <a:t>; </a:t>
            </a:r>
            <a:r>
              <a:rPr lang="it-IT" sz="2400" dirty="0"/>
              <a:t>sent. 29.5.2008, n. 14201 Mantelli – </a:t>
            </a:r>
            <a:r>
              <a:rPr lang="it-IT" sz="2400" b="1" dirty="0"/>
              <a:t>sentenza CIG 3.2.2012: Germania/Italia</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1767"/>
    </mc:Choice>
    <mc:Fallback xmlns="">
      <p:transition spd="slow" advTm="617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RISARCIMENTO DANNI DA CRIMINI INTERNAZIONALI</a:t>
            </a:r>
          </a:p>
        </p:txBody>
      </p:sp>
      <p:sp>
        <p:nvSpPr>
          <p:cNvPr id="5" name="Segnaposto contenuto 4"/>
          <p:cNvSpPr>
            <a:spLocks noGrp="1"/>
          </p:cNvSpPr>
          <p:nvPr>
            <p:ph idx="1"/>
          </p:nvPr>
        </p:nvSpPr>
        <p:spPr/>
        <p:txBody>
          <a:bodyPr>
            <a:normAutofit lnSpcReduction="10000"/>
          </a:bodyPr>
          <a:lstStyle/>
          <a:p>
            <a:pPr algn="just"/>
            <a:r>
              <a:rPr lang="it-IT" sz="2400" dirty="0"/>
              <a:t>La giurisprudenza italiana e anche quella greca hanno escluso l’immunità dalla giurisdizione nelle azioni promosse contro uno Stato per violazioni gravi del diritto internazionale a tutela dei diritti umani o per violazioni del diritto internazionale dei conflitti armati.</a:t>
            </a:r>
          </a:p>
          <a:p>
            <a:pPr algn="just"/>
            <a:r>
              <a:rPr lang="it-IT" sz="2400" dirty="0"/>
              <a:t>Casi </a:t>
            </a:r>
            <a:r>
              <a:rPr lang="it-IT" sz="2400" dirty="0" err="1"/>
              <a:t>Ferrini</a:t>
            </a:r>
            <a:r>
              <a:rPr lang="it-IT" sz="2400" dirty="0"/>
              <a:t> (</a:t>
            </a:r>
            <a:r>
              <a:rPr lang="it-IT" sz="2400" dirty="0" err="1"/>
              <a:t>Cass</a:t>
            </a:r>
            <a:r>
              <a:rPr lang="it-IT" sz="2400" dirty="0"/>
              <a:t>. 2004/5044) e Milde (</a:t>
            </a:r>
            <a:r>
              <a:rPr lang="it-IT" sz="2400" dirty="0" err="1"/>
              <a:t>Cass</a:t>
            </a:r>
            <a:r>
              <a:rPr lang="it-IT" sz="2400" dirty="0"/>
              <a:t>. 2009/1072): vittime della II guerra mondiale agivano contro la Germania dinanzi ai giudici italiani</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1736200843"/>
      </p:ext>
    </p:extLst>
  </p:cSld>
  <p:clrMapOvr>
    <a:masterClrMapping/>
  </p:clrMapOvr>
  <mc:AlternateContent xmlns:mc="http://schemas.openxmlformats.org/markup-compatibility/2006" xmlns:p14="http://schemas.microsoft.com/office/powerpoint/2010/main">
    <mc:Choice Requires="p14">
      <p:transition spd="slow" p14:dur="2000" advTm="64063"/>
    </mc:Choice>
    <mc:Fallback xmlns="">
      <p:transition spd="slow" advTm="640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RISARCIMENTO DANNI DA CRIMINI INTERNAZIONALI</a:t>
            </a:r>
          </a:p>
        </p:txBody>
      </p:sp>
      <p:sp>
        <p:nvSpPr>
          <p:cNvPr id="5" name="Segnaposto contenuto 4"/>
          <p:cNvSpPr>
            <a:spLocks noGrp="1"/>
          </p:cNvSpPr>
          <p:nvPr>
            <p:ph idx="1"/>
          </p:nvPr>
        </p:nvSpPr>
        <p:spPr/>
        <p:txBody>
          <a:bodyPr>
            <a:normAutofit/>
          </a:bodyPr>
          <a:lstStyle/>
          <a:p>
            <a:pPr algn="just"/>
            <a:r>
              <a:rPr lang="it-IT" sz="2400" dirty="0"/>
              <a:t>«L’immunità dalla giurisdizione civile non opera in presenza di comportamenti dello Stato straniero di tale gravità da configurare, in forza di norme consuetudinarie di diritto internazionale, crimini internazionali in quanto lesivi, appunto, di quei valori universali di rispetto della dignità umana che trascendono gli interessi delle singole comunità statali» </a:t>
            </a:r>
            <a:r>
              <a:rPr lang="it-IT" sz="2400" dirty="0" err="1"/>
              <a:t>p</a:t>
            </a:r>
            <a:r>
              <a:rPr lang="it-IT" sz="2400" dirty="0"/>
              <a:t>- 9 </a:t>
            </a:r>
            <a:r>
              <a:rPr lang="it-IT" sz="2400" dirty="0" err="1"/>
              <a:t>sent</a:t>
            </a:r>
            <a:r>
              <a:rPr lang="it-IT" sz="2400" dirty="0"/>
              <a:t>. 5044/2004.</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3038687493"/>
      </p:ext>
    </p:extLst>
  </p:cSld>
  <p:clrMapOvr>
    <a:masterClrMapping/>
  </p:clrMapOvr>
  <mc:AlternateContent xmlns:mc="http://schemas.openxmlformats.org/markup-compatibility/2006" xmlns:p14="http://schemas.microsoft.com/office/powerpoint/2010/main">
    <mc:Choice Requires="p14">
      <p:transition spd="slow" p14:dur="2000" advTm="124280"/>
    </mc:Choice>
    <mc:Fallback xmlns="">
      <p:transition spd="slow" advTm="1242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a:xfrm>
            <a:off x="278296" y="2126974"/>
            <a:ext cx="8408504" cy="4731026"/>
          </a:xfrm>
        </p:spPr>
        <p:txBody>
          <a:bodyPr>
            <a:normAutofit/>
          </a:bodyPr>
          <a:lstStyle/>
          <a:p>
            <a:pPr algn="just"/>
            <a:r>
              <a:rPr lang="it-IT" sz="2400" dirty="0"/>
              <a:t>In seguito a tale giurisprudenza, la Germania afferma esistere una violazione del diritto internazionale da parte dell’Italia…</a:t>
            </a:r>
          </a:p>
          <a:p>
            <a:pPr algn="just"/>
            <a:r>
              <a:rPr lang="it-IT" sz="2400" dirty="0"/>
              <a:t> e il 23.1.2008 propone ricorso alla CIG per la mancata applicazione dell’immunità alla Germania per crimini commessi nella IIWW</a:t>
            </a:r>
          </a:p>
          <a:p>
            <a:pPr algn="just"/>
            <a:r>
              <a:rPr lang="it-IT" sz="2400" b="1" dirty="0"/>
              <a:t>La norma consuetudinaria che prevede l’immunità dalla giurisdizione può essere derogata in presenza di una violazione dello </a:t>
            </a:r>
            <a:r>
              <a:rPr lang="it-IT" sz="2400" b="1" i="1" dirty="0" err="1"/>
              <a:t>ius</a:t>
            </a:r>
            <a:r>
              <a:rPr lang="it-IT" sz="2400" b="1" i="1" dirty="0"/>
              <a:t> </a:t>
            </a:r>
            <a:r>
              <a:rPr lang="it-IT" sz="2400" b="1" i="1" dirty="0" err="1"/>
              <a:t>cogens</a:t>
            </a:r>
            <a:r>
              <a:rPr lang="it-IT" sz="2400" b="1" i="1" dirty="0"/>
              <a:t>?</a:t>
            </a:r>
            <a:endParaRPr lang="it-IT" sz="2400" b="1"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custDataLst>
      <p:tags r:id="rId1"/>
    </p:custDataLst>
    <p:extLst>
      <p:ext uri="{BB962C8B-B14F-4D97-AF65-F5344CB8AC3E}">
        <p14:creationId xmlns:p14="http://schemas.microsoft.com/office/powerpoint/2010/main" val="2606304740"/>
      </p:ext>
    </p:extLst>
  </p:cSld>
  <p:clrMapOvr>
    <a:masterClrMapping/>
  </p:clrMapOvr>
  <mc:AlternateContent xmlns:mc="http://schemas.openxmlformats.org/markup-compatibility/2006" xmlns:p14="http://schemas.microsoft.com/office/powerpoint/2010/main">
    <mc:Choice Requires="p14">
      <p:transition spd="slow" p14:dur="2000" advTm="71251"/>
    </mc:Choice>
    <mc:Fallback xmlns="">
      <p:transition spd="slow" advTm="712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a:bodyPr>
          <a:lstStyle/>
          <a:p>
            <a:pPr algn="just"/>
            <a:r>
              <a:rPr lang="it-IT" sz="2400" dirty="0"/>
              <a:t>Apporto fondamentale alla teoria dell’immunità;</a:t>
            </a:r>
          </a:p>
          <a:p>
            <a:pPr algn="just"/>
            <a:r>
              <a:rPr lang="it-IT" sz="2400" dirty="0"/>
              <a:t>Tentativo dell’Italia di sottolineare la rilevanza della connessione con i diritti umani.</a:t>
            </a:r>
          </a:p>
          <a:p>
            <a:pPr algn="just"/>
            <a:r>
              <a:rPr lang="it-IT" sz="2400" dirty="0"/>
              <a:t>Tentativo fallito: </a:t>
            </a:r>
            <a:r>
              <a:rPr lang="it-IT" sz="2400" b="1" dirty="0"/>
              <a:t>la Corte afferma che vi è violazione del diritto internazionale da parte dell’Italia pur non escludendo</a:t>
            </a:r>
            <a:r>
              <a:rPr lang="it-IT" sz="2400" dirty="0"/>
              <a:t>…</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1817533624"/>
      </p:ext>
    </p:extLst>
  </p:cSld>
  <p:clrMapOvr>
    <a:masterClrMapping/>
  </p:clrMapOvr>
  <mc:AlternateContent xmlns:mc="http://schemas.openxmlformats.org/markup-compatibility/2006" xmlns:p14="http://schemas.microsoft.com/office/powerpoint/2010/main">
    <mc:Choice Requires="p14">
      <p:transition spd="slow" p14:dur="2000" advTm="67047"/>
    </mc:Choice>
    <mc:Fallback xmlns="">
      <p:transition spd="slow" advTm="670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a:bodyPr>
          <a:lstStyle/>
          <a:p>
            <a:pPr algn="just"/>
            <a:r>
              <a:rPr lang="it-IT" sz="2400" dirty="0"/>
              <a:t>……che alla responsabilità penale di un organo di Stato si possa affiancare quella dello Stato, ma distinguendo i piani di valutazione di tale responsabilità: CIG per la responsabilità degli Stati; giurisdizione interna no per regola di immunità dalla giurisdizione.</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1409574179"/>
      </p:ext>
    </p:extLst>
  </p:cSld>
  <p:clrMapOvr>
    <a:masterClrMapping/>
  </p:clrMapOvr>
  <mc:AlternateContent xmlns:mc="http://schemas.openxmlformats.org/markup-compatibility/2006" xmlns:p14="http://schemas.microsoft.com/office/powerpoint/2010/main">
    <mc:Choice Requires="p14">
      <p:transition spd="slow" p14:dur="2000" advTm="40925"/>
    </mc:Choice>
    <mc:Fallback xmlns="">
      <p:transition spd="slow" advTm="409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fontScale="92500" lnSpcReduction="10000"/>
          </a:bodyPr>
          <a:lstStyle/>
          <a:p>
            <a:pPr algn="just"/>
            <a:r>
              <a:rPr lang="it-IT" sz="2400" dirty="0"/>
              <a:t>ARGOMENTI DELL’ITALIA:….</a:t>
            </a:r>
            <a:r>
              <a:rPr lang="it-IT" sz="2400" b="1" dirty="0"/>
              <a:t>assenza di rimedi alternativi</a:t>
            </a:r>
            <a:r>
              <a:rPr lang="it-IT" sz="2400" dirty="0"/>
              <a:t> a disposizione delle vittime determinava una situazione del tutto particolare che avrebbe giustificato una deroga all’immunità dello Stato dalla giurisdizione straniera.</a:t>
            </a:r>
          </a:p>
          <a:p>
            <a:pPr algn="just"/>
            <a:endParaRPr lang="it-IT" sz="2400" dirty="0"/>
          </a:p>
          <a:p>
            <a:pPr algn="just"/>
            <a:r>
              <a:rPr lang="it-IT" sz="2400" dirty="0"/>
              <a:t>CIG RESPINGE TALE ARGOMENTO (par. 101): nega la rilevanza del fatto che il ricorso al giudice italiano costituisca per le vittime l’unico rimedio giurisdizionale esperibile.</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custDataLst>
      <p:tags r:id="rId1"/>
    </p:custDataLst>
    <p:extLst>
      <p:ext uri="{BB962C8B-B14F-4D97-AF65-F5344CB8AC3E}">
        <p14:creationId xmlns:p14="http://schemas.microsoft.com/office/powerpoint/2010/main" val="2820797416"/>
      </p:ext>
    </p:extLst>
  </p:cSld>
  <p:clrMapOvr>
    <a:masterClrMapping/>
  </p:clrMapOvr>
  <mc:AlternateContent xmlns:mc="http://schemas.openxmlformats.org/markup-compatibility/2006" xmlns:p14="http://schemas.microsoft.com/office/powerpoint/2010/main">
    <mc:Choice Requires="p14">
      <p:transition spd="slow" p14:dur="2000" advTm="96569"/>
    </mc:Choice>
    <mc:Fallback xmlns="">
      <p:transition spd="slow" advTm="965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sz="2800" dirty="0"/>
              <a:t>SENTENZA DELLA CORTE COSTITUZIONALE ITALIANA n. 238 del 22.10.2014</a:t>
            </a:r>
          </a:p>
        </p:txBody>
      </p:sp>
      <p:sp>
        <p:nvSpPr>
          <p:cNvPr id="5" name="Segnaposto contenuto 4"/>
          <p:cNvSpPr>
            <a:spLocks noGrp="1"/>
          </p:cNvSpPr>
          <p:nvPr>
            <p:ph idx="1"/>
          </p:nvPr>
        </p:nvSpPr>
        <p:spPr>
          <a:xfrm>
            <a:off x="298174" y="2286000"/>
            <a:ext cx="8388626" cy="4435475"/>
          </a:xfrm>
        </p:spPr>
        <p:txBody>
          <a:bodyPr>
            <a:normAutofit/>
          </a:bodyPr>
          <a:lstStyle/>
          <a:p>
            <a:pPr algn="just"/>
            <a:r>
              <a:rPr lang="it-IT" sz="2400" dirty="0"/>
              <a:t>Dopo la sentenza della CIG, dovrebbe esserci adeguamento dell’Italia anche in base all’art. 94 della Carta ONU che obbliga lo Stato ad adeguarsi alle pronunce della CIG quando stabilisce l’obbligo per il giudice italiano di negare la propria giurisdizione nella cognizione per crimini commessi sul territorio italiano.</a:t>
            </a:r>
          </a:p>
          <a:p>
            <a:pPr algn="just"/>
            <a:r>
              <a:rPr lang="it-IT" sz="2400" b="1" dirty="0"/>
              <a:t>Art. 1 l. 14.8.2013 n. 5 </a:t>
            </a:r>
            <a:r>
              <a:rPr lang="it-IT" sz="2400" dirty="0"/>
              <a:t>esecuzione </a:t>
            </a:r>
            <a:r>
              <a:rPr lang="it-IT" sz="2400" dirty="0" err="1"/>
              <a:t>Conv</a:t>
            </a:r>
            <a:r>
              <a:rPr lang="it-IT" sz="2400" dirty="0"/>
              <a:t>. N.Y 2004 prevede revisione delle </a:t>
            </a:r>
            <a:r>
              <a:rPr lang="it-IT" sz="2400" dirty="0" err="1"/>
              <a:t>sent</a:t>
            </a:r>
            <a:r>
              <a:rPr lang="it-IT" sz="2400" dirty="0"/>
              <a:t>. di </a:t>
            </a:r>
            <a:r>
              <a:rPr lang="it-IT" sz="2400" dirty="0" err="1"/>
              <a:t>Cass</a:t>
            </a:r>
            <a:r>
              <a:rPr lang="it-IT" sz="2400" dirty="0"/>
              <a:t>.</a:t>
            </a:r>
          </a:p>
          <a:p>
            <a:pPr marL="0" indent="0" algn="just">
              <a:buNone/>
            </a:pPr>
            <a:r>
              <a:rPr lang="it-IT" sz="2400" b="1" dirty="0"/>
              <a:t>CONTRASTO con</a:t>
            </a:r>
          </a:p>
          <a:p>
            <a:pPr marL="0" indent="0" algn="just">
              <a:buNone/>
            </a:pPr>
            <a:r>
              <a:rPr lang="it-IT" sz="2400" b="1" u="sng" dirty="0"/>
              <a:t>Art. 2 e 24 </a:t>
            </a:r>
            <a:r>
              <a:rPr lang="it-IT" sz="2400" b="1" u="sng" dirty="0" err="1"/>
              <a:t>Cost</a:t>
            </a:r>
            <a:r>
              <a:rPr lang="it-IT" sz="2400" b="1" u="sng" dirty="0"/>
              <a:t>.</a:t>
            </a:r>
          </a:p>
          <a:p>
            <a:pPr algn="just"/>
            <a:endParaRPr lang="it-IT" sz="24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27</a:t>
            </a:fld>
            <a:endParaRPr lang="it-IT"/>
          </a:p>
        </p:txBody>
      </p:sp>
    </p:spTree>
    <p:custDataLst>
      <p:tags r:id="rId1"/>
    </p:custDataLst>
    <p:extLst>
      <p:ext uri="{BB962C8B-B14F-4D97-AF65-F5344CB8AC3E}">
        <p14:creationId xmlns:p14="http://schemas.microsoft.com/office/powerpoint/2010/main" val="3334172739"/>
      </p:ext>
    </p:extLst>
  </p:cSld>
  <p:clrMapOvr>
    <a:masterClrMapping/>
  </p:clrMapOvr>
  <mc:AlternateContent xmlns:mc="http://schemas.openxmlformats.org/markup-compatibility/2006" xmlns:p14="http://schemas.microsoft.com/office/powerpoint/2010/main">
    <mc:Choice Requires="p14">
      <p:transition spd="slow" p14:dur="2000" advTm="88144"/>
    </mc:Choice>
    <mc:Fallback xmlns="">
      <p:transition spd="slow" advTm="881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sz="2800" dirty="0"/>
              <a:t>SENTENZA DELLA CORTE COSTITUZIONALE ITALIANA n. 238 del 22.10.2014</a:t>
            </a:r>
          </a:p>
        </p:txBody>
      </p:sp>
      <p:sp>
        <p:nvSpPr>
          <p:cNvPr id="5" name="Segnaposto contenuto 4"/>
          <p:cNvSpPr>
            <a:spLocks noGrp="1"/>
          </p:cNvSpPr>
          <p:nvPr>
            <p:ph idx="1"/>
          </p:nvPr>
        </p:nvSpPr>
        <p:spPr>
          <a:xfrm>
            <a:off x="357809" y="2623930"/>
            <a:ext cx="8328991" cy="3959034"/>
          </a:xfrm>
        </p:spPr>
        <p:txBody>
          <a:bodyPr>
            <a:normAutofit/>
          </a:bodyPr>
          <a:lstStyle/>
          <a:p>
            <a:pPr algn="just"/>
            <a:r>
              <a:rPr lang="it-IT" sz="2400" dirty="0"/>
              <a:t>Questione di legittimità costituzionale della norma prodotta nel nostro ordinamento mediante il </a:t>
            </a:r>
            <a:r>
              <a:rPr lang="it-IT" sz="2400" b="1" dirty="0"/>
              <a:t>recepimento ex art. 10 </a:t>
            </a:r>
            <a:r>
              <a:rPr lang="it-IT" sz="2400" b="1" dirty="0" err="1"/>
              <a:t>Cost</a:t>
            </a:r>
            <a:r>
              <a:rPr lang="it-IT" sz="2400" b="1" dirty="0"/>
              <a:t>. della consuetudine internazionale accertata dalla CIG nella </a:t>
            </a:r>
            <a:r>
              <a:rPr lang="it-IT" sz="2400" b="1" dirty="0" err="1"/>
              <a:t>sent</a:t>
            </a:r>
            <a:r>
              <a:rPr lang="it-IT" sz="2400" b="1" dirty="0"/>
              <a:t>. 3.2.2012,</a:t>
            </a:r>
            <a:r>
              <a:rPr lang="it-IT" sz="2400" dirty="0"/>
              <a:t> nella parte in cui nega la giurisdizione nelle azioni risarcitorie per danni da crimini di guerra commessi iure imperii dalla Germania (Terzo Reich).</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28</a:t>
            </a:fld>
            <a:endParaRPr lang="it-IT"/>
          </a:p>
        </p:txBody>
      </p:sp>
    </p:spTree>
    <p:custDataLst>
      <p:tags r:id="rId1"/>
    </p:custDataLst>
    <p:extLst>
      <p:ext uri="{BB962C8B-B14F-4D97-AF65-F5344CB8AC3E}">
        <p14:creationId xmlns:p14="http://schemas.microsoft.com/office/powerpoint/2010/main" val="2453058864"/>
      </p:ext>
    </p:extLst>
  </p:cSld>
  <p:clrMapOvr>
    <a:masterClrMapping/>
  </p:clrMapOvr>
  <mc:AlternateContent xmlns:mc="http://schemas.openxmlformats.org/markup-compatibility/2006" xmlns:p14="http://schemas.microsoft.com/office/powerpoint/2010/main">
    <mc:Choice Requires="p14">
      <p:transition spd="slow" p14:dur="2000" advTm="40901"/>
    </mc:Choice>
    <mc:Fallback xmlns="">
      <p:transition spd="slow" advTm="409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sz="2800" dirty="0"/>
              <a:t>SENTENZA DELLA CORTE COSTITUZIONALE ITALIANA n. 238 del 22.10.2014 – TEORIA DEI CONTRO - LIMITI</a:t>
            </a:r>
          </a:p>
        </p:txBody>
      </p:sp>
      <p:sp>
        <p:nvSpPr>
          <p:cNvPr id="5" name="Segnaposto contenuto 4"/>
          <p:cNvSpPr>
            <a:spLocks noGrp="1"/>
          </p:cNvSpPr>
          <p:nvPr>
            <p:ph idx="1"/>
          </p:nvPr>
        </p:nvSpPr>
        <p:spPr>
          <a:xfrm>
            <a:off x="357809" y="2464904"/>
            <a:ext cx="8328991" cy="4256571"/>
          </a:xfrm>
        </p:spPr>
        <p:txBody>
          <a:bodyPr>
            <a:normAutofit/>
          </a:bodyPr>
          <a:lstStyle/>
          <a:p>
            <a:pPr algn="just"/>
            <a:r>
              <a:rPr lang="it-IT" sz="2400" b="1" u="sng" dirty="0"/>
              <a:t>Art. 2 e 24 </a:t>
            </a:r>
            <a:r>
              <a:rPr lang="it-IT" sz="2400" b="1" u="sng" dirty="0" err="1"/>
              <a:t>Cost</a:t>
            </a:r>
            <a:r>
              <a:rPr lang="it-IT" sz="2400" b="1" u="sng" dirty="0"/>
              <a:t>.</a:t>
            </a:r>
            <a:r>
              <a:rPr lang="it-IT" sz="2400" dirty="0"/>
              <a:t>: sono principi supremi dell’ordinamento costituzionale e costituiscono limite all’ingresso di norme internazionalmente riconosciute ex art. 10 </a:t>
            </a:r>
            <a:r>
              <a:rPr lang="it-IT" sz="2400" dirty="0" err="1"/>
              <a:t>Cost</a:t>
            </a:r>
            <a:r>
              <a:rPr lang="it-IT" sz="2400" dirty="0"/>
              <a:t>. o in Trattati internazionali. </a:t>
            </a:r>
            <a:endParaRPr lang="it-IT" sz="2400" b="1" u="sng" dirty="0"/>
          </a:p>
          <a:p>
            <a:pPr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29</a:t>
            </a:fld>
            <a:endParaRPr lang="it-IT"/>
          </a:p>
        </p:txBody>
      </p:sp>
    </p:spTree>
    <p:custDataLst>
      <p:tags r:id="rId1"/>
    </p:custDataLst>
    <p:extLst>
      <p:ext uri="{BB962C8B-B14F-4D97-AF65-F5344CB8AC3E}">
        <p14:creationId xmlns:p14="http://schemas.microsoft.com/office/powerpoint/2010/main" val="2749139895"/>
      </p:ext>
    </p:extLst>
  </p:cSld>
  <p:clrMapOvr>
    <a:masterClrMapping/>
  </p:clrMapOvr>
  <mc:AlternateContent xmlns:mc="http://schemas.openxmlformats.org/markup-compatibility/2006" xmlns:p14="http://schemas.microsoft.com/office/powerpoint/2010/main">
    <mc:Choice Requires="p14">
      <p:transition spd="slow" p14:dur="2000" advTm="52598"/>
    </mc:Choice>
    <mc:Fallback xmlns="">
      <p:transition spd="slow" advTm="525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p:txBody>
          <a:bodyPr>
            <a:normAutofit/>
          </a:bodyPr>
          <a:lstStyle/>
          <a:p>
            <a:pPr algn="just"/>
            <a:r>
              <a:rPr lang="it-IT" sz="2400" dirty="0">
                <a:solidFill>
                  <a:srgbClr val="FF0000"/>
                </a:solidFill>
              </a:rPr>
              <a:t>Art. </a:t>
            </a:r>
            <a:r>
              <a:rPr lang="it-IT" sz="2400" dirty="0" err="1">
                <a:solidFill>
                  <a:srgbClr val="FF0000"/>
                </a:solidFill>
              </a:rPr>
              <a:t>5</a:t>
            </a:r>
            <a:r>
              <a:rPr lang="it-IT" sz="2400" dirty="0">
                <a:solidFill>
                  <a:srgbClr val="FF0000"/>
                </a:solidFill>
              </a:rPr>
              <a:t> l. 218/95</a:t>
            </a:r>
            <a:r>
              <a:rPr lang="it-IT" sz="2400" dirty="0"/>
              <a:t> : « La giurisdizione italiana non sussiste rispetto ad azioni reali aventi ad oggetto beni immobili situati all’estero».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5702"/>
    </mc:Choice>
    <mc:Fallback xmlns="">
      <p:transition spd="slow" advTm="357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6082" y="13497"/>
            <a:ext cx="8500721" cy="1860819"/>
          </a:xfr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SENTENZA C.C. 238/2014</a:t>
            </a:r>
          </a:p>
        </p:txBody>
      </p:sp>
      <p:sp>
        <p:nvSpPr>
          <p:cNvPr id="6" name="Segnaposto contenuto 5"/>
          <p:cNvSpPr>
            <a:spLocks noGrp="1"/>
          </p:cNvSpPr>
          <p:nvPr>
            <p:ph idx="1"/>
          </p:nvPr>
        </p:nvSpPr>
        <p:spPr>
          <a:xfrm>
            <a:off x="186082" y="1874315"/>
            <a:ext cx="8500720" cy="4241235"/>
          </a:xfrm>
        </p:spPr>
        <p:txBody>
          <a:bodyPr>
            <a:normAutofit fontScale="92500" lnSpcReduction="20000"/>
          </a:bodyPr>
          <a:lstStyle/>
          <a:p>
            <a:pPr algn="just"/>
            <a:r>
              <a:rPr lang="it-IT" sz="2976" b="1" u="sng" dirty="0"/>
              <a:t>La sentenza della Corte Costituzionale, n. 238 del 2014</a:t>
            </a:r>
            <a:r>
              <a:rPr lang="it-IT" sz="2976" dirty="0"/>
              <a:t> ha affermato che “tutte le norme consuetudinarie possono essere oggetto del giudizio di legittimità costituzionale senza alcun limite temporale quanto alla loro formazione”, inoltre</a:t>
            </a:r>
          </a:p>
          <a:p>
            <a:pPr algn="just"/>
            <a:r>
              <a:rPr lang="it-IT" sz="2976" dirty="0"/>
              <a:t> 		</a:t>
            </a:r>
            <a:r>
              <a:rPr lang="it-IT" sz="2976" b="1" dirty="0"/>
              <a:t>“i principi fondamentali dell’ordinamento costituzionale e i diritti inalienabili della persona umana costituiscono un limite all’ingresso delle norme consuetudinarie nel nostro ordinamento”.</a:t>
            </a:r>
          </a:p>
          <a:p>
            <a:pPr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30</a:t>
            </a:fld>
            <a:endParaRPr lang="it-IT"/>
          </a:p>
        </p:txBody>
      </p:sp>
    </p:spTree>
    <p:custDataLst>
      <p:tags r:id="rId1"/>
    </p:custDataLst>
    <p:extLst>
      <p:ext uri="{BB962C8B-B14F-4D97-AF65-F5344CB8AC3E}">
        <p14:creationId xmlns:p14="http://schemas.microsoft.com/office/powerpoint/2010/main" val="1339362812"/>
      </p:ext>
    </p:extLst>
  </p:cSld>
  <p:clrMapOvr>
    <a:masterClrMapping/>
  </p:clrMapOvr>
  <mc:AlternateContent xmlns:mc="http://schemas.openxmlformats.org/markup-compatibility/2006" xmlns:p14="http://schemas.microsoft.com/office/powerpoint/2010/main">
    <mc:Choice Requires="p14">
      <p:transition spd="slow" p14:dur="2000" advTm="148272"/>
    </mc:Choice>
    <mc:Fallback xmlns="">
      <p:transition spd="slow" advTm="148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sz="2800" dirty="0"/>
              <a:t>SENTENZA DELLA CORTE COSTITUZIONALE ITALIANA n. 238 del 22.10.2014 – TEORIA DEI CONTRO - LIMITI</a:t>
            </a:r>
          </a:p>
        </p:txBody>
      </p:sp>
      <p:sp>
        <p:nvSpPr>
          <p:cNvPr id="5" name="Segnaposto contenuto 4"/>
          <p:cNvSpPr>
            <a:spLocks noGrp="1"/>
          </p:cNvSpPr>
          <p:nvPr>
            <p:ph idx="1"/>
          </p:nvPr>
        </p:nvSpPr>
        <p:spPr>
          <a:xfrm>
            <a:off x="337930" y="2266122"/>
            <a:ext cx="8348870" cy="4455353"/>
          </a:xfrm>
        </p:spPr>
        <p:txBody>
          <a:bodyPr>
            <a:normAutofit/>
          </a:bodyPr>
          <a:lstStyle/>
          <a:p>
            <a:pPr algn="just"/>
            <a:r>
              <a:rPr lang="it-IT" sz="2400" dirty="0"/>
              <a:t>Per qualcuno si parla di scontro tra la Corte </a:t>
            </a:r>
            <a:r>
              <a:rPr lang="it-IT" sz="2400" dirty="0" err="1"/>
              <a:t>Cost</a:t>
            </a:r>
            <a:r>
              <a:rPr lang="it-IT" sz="2400" dirty="0"/>
              <a:t>. </a:t>
            </a:r>
            <a:r>
              <a:rPr lang="it-IT" sz="2400" dirty="0" err="1"/>
              <a:t>it</a:t>
            </a:r>
            <a:r>
              <a:rPr lang="it-IT" sz="2400" dirty="0"/>
              <a:t>. e la CIG….</a:t>
            </a:r>
          </a:p>
          <a:p>
            <a:pPr algn="just"/>
            <a:endParaRPr lang="it-IT" sz="2400" dirty="0"/>
          </a:p>
          <a:p>
            <a:pPr algn="just"/>
            <a:r>
              <a:rPr lang="it-IT" sz="2400" dirty="0"/>
              <a:t>Corte </a:t>
            </a:r>
            <a:r>
              <a:rPr lang="it-IT" sz="2400" dirty="0" err="1"/>
              <a:t>Cost</a:t>
            </a:r>
            <a:r>
              <a:rPr lang="it-IT" sz="2400" dirty="0"/>
              <a:t>. fa riferimento ai </a:t>
            </a:r>
            <a:r>
              <a:rPr lang="it-IT" sz="2400" dirty="0" err="1"/>
              <a:t>controlimiti</a:t>
            </a:r>
            <a:r>
              <a:rPr lang="it-IT" sz="2400" dirty="0"/>
              <a:t> costituzionali all’apertura dell’ordinamento italiano alle consuetudini internazionali.</a:t>
            </a:r>
          </a:p>
          <a:p>
            <a:pPr algn="just"/>
            <a:endParaRPr lang="it-IT" sz="24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31</a:t>
            </a:fld>
            <a:endParaRPr lang="it-IT"/>
          </a:p>
        </p:txBody>
      </p:sp>
    </p:spTree>
    <p:custDataLst>
      <p:tags r:id="rId1"/>
    </p:custDataLst>
    <p:extLst>
      <p:ext uri="{BB962C8B-B14F-4D97-AF65-F5344CB8AC3E}">
        <p14:creationId xmlns:p14="http://schemas.microsoft.com/office/powerpoint/2010/main" val="589695282"/>
      </p:ext>
    </p:extLst>
  </p:cSld>
  <p:clrMapOvr>
    <a:masterClrMapping/>
  </p:clrMapOvr>
  <mc:AlternateContent xmlns:mc="http://schemas.openxmlformats.org/markup-compatibility/2006" xmlns:p14="http://schemas.microsoft.com/office/powerpoint/2010/main">
    <mc:Choice Requires="p14">
      <p:transition spd="slow" p14:dur="2000" advTm="47786"/>
    </mc:Choice>
    <mc:Fallback xmlns="">
      <p:transition spd="slow" advTm="477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7565" y="278296"/>
            <a:ext cx="8289238" cy="1305082"/>
          </a:xfrm>
          <a:solidFill>
            <a:schemeClr val="accent6"/>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NUOVO PROCEDIMENTO GERMANIA c. ITALIA</a:t>
            </a:r>
          </a:p>
        </p:txBody>
      </p:sp>
      <p:sp>
        <p:nvSpPr>
          <p:cNvPr id="6" name="Segnaposto contenuto 5"/>
          <p:cNvSpPr>
            <a:spLocks noGrp="1"/>
          </p:cNvSpPr>
          <p:nvPr>
            <p:ph idx="1"/>
          </p:nvPr>
        </p:nvSpPr>
        <p:spPr>
          <a:xfrm>
            <a:off x="186082" y="1874315"/>
            <a:ext cx="8500720" cy="4241235"/>
          </a:xfrm>
        </p:spPr>
        <p:txBody>
          <a:bodyPr>
            <a:normAutofit/>
          </a:bodyPr>
          <a:lstStyle/>
          <a:p>
            <a:pPr algn="just"/>
            <a:r>
              <a:rPr lang="it-IT" sz="2976" b="1" u="sng" dirty="0"/>
              <a:t>29 aprile 2022: </a:t>
            </a:r>
            <a:r>
              <a:rPr lang="it-IT" sz="2976" dirty="0"/>
              <a:t>Germania si rivolge nuovamente alla CIG (Corte internazionale di giustizia) perché l’Italia non rispetta le regole del diritto internazionale in tema di immunità....</a:t>
            </a:r>
          </a:p>
          <a:p>
            <a:pPr algn="just"/>
            <a:r>
              <a:rPr lang="it-IT" sz="2976" dirty="0">
                <a:solidFill>
                  <a:srgbClr val="333333"/>
                </a:solidFill>
                <a:latin typeface="Open Sans"/>
              </a:rPr>
              <a:t>Afferma che la sentenza della Corte costituzionale italiana n. 238/2014, è stata resa “in </a:t>
            </a:r>
            <a:r>
              <a:rPr lang="it-IT" sz="2976" dirty="0" err="1">
                <a:solidFill>
                  <a:srgbClr val="333333"/>
                </a:solidFill>
                <a:latin typeface="Open Sans"/>
              </a:rPr>
              <a:t>conscious</a:t>
            </a:r>
            <a:r>
              <a:rPr lang="it-IT" sz="2976" dirty="0">
                <a:solidFill>
                  <a:srgbClr val="333333"/>
                </a:solidFill>
                <a:latin typeface="Open Sans"/>
              </a:rPr>
              <a:t> </a:t>
            </a:r>
            <a:r>
              <a:rPr lang="it-IT" sz="2976" dirty="0" err="1">
                <a:solidFill>
                  <a:srgbClr val="333333"/>
                </a:solidFill>
                <a:latin typeface="Open Sans"/>
              </a:rPr>
              <a:t>violation</a:t>
            </a:r>
            <a:r>
              <a:rPr lang="it-IT" sz="2976" dirty="0">
                <a:solidFill>
                  <a:srgbClr val="333333"/>
                </a:solidFill>
                <a:latin typeface="Open Sans"/>
              </a:rPr>
              <a:t> of </a:t>
            </a:r>
            <a:r>
              <a:rPr lang="it-IT" sz="2976" dirty="0" err="1">
                <a:solidFill>
                  <a:srgbClr val="333333"/>
                </a:solidFill>
                <a:latin typeface="Open Sans"/>
              </a:rPr>
              <a:t>international</a:t>
            </a:r>
            <a:r>
              <a:rPr lang="it-IT" sz="2976" dirty="0">
                <a:solidFill>
                  <a:srgbClr val="333333"/>
                </a:solidFill>
                <a:latin typeface="Open Sans"/>
              </a:rPr>
              <a:t> law” </a:t>
            </a:r>
            <a:endParaRPr lang="it-IT" sz="2976" b="1" dirty="0"/>
          </a:p>
          <a:p>
            <a:pPr algn="just"/>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32</a:t>
            </a:fld>
            <a:endParaRPr lang="it-IT"/>
          </a:p>
        </p:txBody>
      </p:sp>
    </p:spTree>
    <p:custDataLst>
      <p:tags r:id="rId1"/>
    </p:custDataLst>
    <p:extLst>
      <p:ext uri="{BB962C8B-B14F-4D97-AF65-F5344CB8AC3E}">
        <p14:creationId xmlns:p14="http://schemas.microsoft.com/office/powerpoint/2010/main" val="3672038014"/>
      </p:ext>
    </p:extLst>
  </p:cSld>
  <p:clrMapOvr>
    <a:masterClrMapping/>
  </p:clrMapOvr>
  <mc:AlternateContent xmlns:mc="http://schemas.openxmlformats.org/markup-compatibility/2006" xmlns:p14="http://schemas.microsoft.com/office/powerpoint/2010/main">
    <mc:Choice Requires="p14">
      <p:transition spd="slow" p14:dur="2000" advTm="148272"/>
    </mc:Choice>
    <mc:Fallback xmlns="">
      <p:transition spd="slow" advTm="148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6082" y="13497"/>
            <a:ext cx="8500721" cy="1860819"/>
          </a:xfrm>
          <a:solidFill>
            <a:schemeClr val="accent6"/>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NUOVO PROCEDIMENTO GERMANIA c. ITALIA</a:t>
            </a:r>
          </a:p>
        </p:txBody>
      </p:sp>
      <p:sp>
        <p:nvSpPr>
          <p:cNvPr id="6" name="Segnaposto contenuto 5"/>
          <p:cNvSpPr>
            <a:spLocks noGrp="1"/>
          </p:cNvSpPr>
          <p:nvPr>
            <p:ph idx="1"/>
          </p:nvPr>
        </p:nvSpPr>
        <p:spPr>
          <a:xfrm>
            <a:off x="186082" y="1874315"/>
            <a:ext cx="8500720" cy="4241235"/>
          </a:xfrm>
        </p:spPr>
        <p:txBody>
          <a:bodyPr>
            <a:normAutofit fontScale="92500"/>
          </a:bodyPr>
          <a:lstStyle/>
          <a:p>
            <a:pPr algn="just"/>
            <a:r>
              <a:rPr lang="it-IT" sz="2550" b="1" u="sng" dirty="0"/>
              <a:t>30 aprile 2022: </a:t>
            </a:r>
            <a:r>
              <a:rPr lang="it-IT" sz="2550" dirty="0">
                <a:solidFill>
                  <a:srgbClr val="333333"/>
                </a:solidFill>
                <a:latin typeface="Open Sans"/>
              </a:rPr>
              <a:t>è stato pubblicato sulla nostra Gazzetta Ufficiale il decreto-legge n. 36 del 30 aprile 2022, entrato in vigore, il 1° di maggio. L’art. 43 del decreto prevede l’istituzione presso il Ministero italiano dell’economia e delle finanze di un fondo, avente una dotazione di 20.000.000 euro per l’anno 2023 e di euro 11.808.000 per ciascuno degli anni dal 2024 al 2026, per il ristoro dei danni subiti dalle vittime di crimini di guerra e contro l’umanità per la lesione dei diritti inviolabili della persona, compiuti sul territorio italiano o comunque in danno di cittadini italiani, dalle forze del Terzo Reich nel periodo tra il 1° settembre 1939 e l’8 maggio 1945</a:t>
            </a:r>
            <a:endParaRPr lang="it-IT" sz="2550"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33</a:t>
            </a:fld>
            <a:endParaRPr lang="it-IT"/>
          </a:p>
        </p:txBody>
      </p:sp>
    </p:spTree>
    <p:custDataLst>
      <p:tags r:id="rId1"/>
    </p:custDataLst>
    <p:extLst>
      <p:ext uri="{BB962C8B-B14F-4D97-AF65-F5344CB8AC3E}">
        <p14:creationId xmlns:p14="http://schemas.microsoft.com/office/powerpoint/2010/main" val="2786343260"/>
      </p:ext>
    </p:extLst>
  </p:cSld>
  <p:clrMapOvr>
    <a:masterClrMapping/>
  </p:clrMapOvr>
  <mc:AlternateContent xmlns:mc="http://schemas.openxmlformats.org/markup-compatibility/2006" xmlns:p14="http://schemas.microsoft.com/office/powerpoint/2010/main">
    <mc:Choice Requires="p14">
      <p:transition spd="slow" p14:dur="2000" advTm="148272"/>
    </mc:Choice>
    <mc:Fallback xmlns="">
      <p:transition spd="slow" advTm="148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6082" y="13497"/>
            <a:ext cx="8500721" cy="1860819"/>
          </a:xfrm>
          <a:solidFill>
            <a:schemeClr val="accent6"/>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NUOVO PROCEDIMENTO GERMANIA c. ITALIA</a:t>
            </a:r>
          </a:p>
        </p:txBody>
      </p:sp>
      <p:sp>
        <p:nvSpPr>
          <p:cNvPr id="6" name="Segnaposto contenuto 5"/>
          <p:cNvSpPr>
            <a:spLocks noGrp="1"/>
          </p:cNvSpPr>
          <p:nvPr>
            <p:ph idx="1"/>
          </p:nvPr>
        </p:nvSpPr>
        <p:spPr>
          <a:xfrm>
            <a:off x="186082" y="1874315"/>
            <a:ext cx="8500720" cy="4241235"/>
          </a:xfrm>
        </p:spPr>
        <p:txBody>
          <a:bodyPr>
            <a:normAutofit lnSpcReduction="10000"/>
          </a:bodyPr>
          <a:lstStyle/>
          <a:p>
            <a:pPr algn="just"/>
            <a:r>
              <a:rPr lang="it-IT" sz="2976" dirty="0"/>
              <a:t>In risposta la Germania ha ritirato la propria richiesta di misure provvisorie poiché il decreto-legge “</a:t>
            </a:r>
            <a:r>
              <a:rPr lang="it-IT" sz="2976" dirty="0" err="1"/>
              <a:t>seemed</a:t>
            </a:r>
            <a:r>
              <a:rPr lang="it-IT" sz="2976" dirty="0"/>
              <a:t> to </a:t>
            </a:r>
            <a:r>
              <a:rPr lang="it-IT" sz="2976" dirty="0" err="1"/>
              <a:t>provide</a:t>
            </a:r>
            <a:r>
              <a:rPr lang="it-IT" sz="2976" dirty="0"/>
              <a:t> for the </a:t>
            </a:r>
            <a:r>
              <a:rPr lang="it-IT" sz="2976" dirty="0" err="1"/>
              <a:t>termination</a:t>
            </a:r>
            <a:r>
              <a:rPr lang="it-IT" sz="2976" dirty="0"/>
              <a:t> of </a:t>
            </a:r>
            <a:r>
              <a:rPr lang="it-IT" sz="2976" dirty="0" err="1"/>
              <a:t>enforcement</a:t>
            </a:r>
            <a:r>
              <a:rPr lang="it-IT" sz="2976" dirty="0"/>
              <a:t> </a:t>
            </a:r>
            <a:r>
              <a:rPr lang="it-IT" sz="2976" dirty="0" err="1"/>
              <a:t>measures</a:t>
            </a:r>
            <a:r>
              <a:rPr lang="it-IT" sz="2976" dirty="0"/>
              <a:t> </a:t>
            </a:r>
            <a:r>
              <a:rPr lang="it-IT" sz="2976" dirty="0" err="1"/>
              <a:t>taken</a:t>
            </a:r>
            <a:r>
              <a:rPr lang="it-IT" sz="2976" dirty="0"/>
              <a:t> in relation to </a:t>
            </a:r>
            <a:r>
              <a:rPr lang="it-IT" sz="2976" dirty="0" err="1"/>
              <a:t>proceedings</a:t>
            </a:r>
            <a:r>
              <a:rPr lang="it-IT" sz="2976" dirty="0"/>
              <a:t> </a:t>
            </a:r>
            <a:r>
              <a:rPr lang="it-IT" sz="2976" dirty="0" err="1"/>
              <a:t>regarding</a:t>
            </a:r>
            <a:r>
              <a:rPr lang="it-IT" sz="2976" dirty="0"/>
              <a:t> </a:t>
            </a:r>
            <a:r>
              <a:rPr lang="it-IT" sz="2976" dirty="0" err="1"/>
              <a:t>compensation</a:t>
            </a:r>
            <a:r>
              <a:rPr lang="it-IT" sz="2976" dirty="0"/>
              <a:t> of </a:t>
            </a:r>
            <a:r>
              <a:rPr lang="it-IT" sz="2976" dirty="0" err="1"/>
              <a:t>injuries</a:t>
            </a:r>
            <a:r>
              <a:rPr lang="it-IT" sz="2976" dirty="0"/>
              <a:t> </a:t>
            </a:r>
            <a:r>
              <a:rPr lang="it-IT" sz="2976" dirty="0" err="1"/>
              <a:t>suffered</a:t>
            </a:r>
            <a:r>
              <a:rPr lang="it-IT" sz="2976" dirty="0"/>
              <a:t> by </a:t>
            </a:r>
            <a:r>
              <a:rPr lang="it-IT" sz="2976" dirty="0" err="1"/>
              <a:t>Italian</a:t>
            </a:r>
            <a:r>
              <a:rPr lang="it-IT" sz="2976" dirty="0"/>
              <a:t> </a:t>
            </a:r>
            <a:r>
              <a:rPr lang="it-IT" sz="2976" dirty="0" err="1"/>
              <a:t>nationals</a:t>
            </a:r>
            <a:r>
              <a:rPr lang="it-IT" sz="2976" dirty="0"/>
              <a:t> </a:t>
            </a:r>
            <a:r>
              <a:rPr lang="it-IT" sz="2976" dirty="0" err="1"/>
              <a:t>as</a:t>
            </a:r>
            <a:r>
              <a:rPr lang="it-IT" sz="2976" dirty="0"/>
              <a:t> </a:t>
            </a:r>
            <a:r>
              <a:rPr lang="it-IT" sz="2976" dirty="0" err="1"/>
              <a:t>victims</a:t>
            </a:r>
            <a:r>
              <a:rPr lang="it-IT" sz="2976" dirty="0"/>
              <a:t> of war </a:t>
            </a:r>
            <a:r>
              <a:rPr lang="it-IT" sz="2976" dirty="0" err="1"/>
              <a:t>crimes</a:t>
            </a:r>
            <a:r>
              <a:rPr lang="it-IT" sz="2976" dirty="0"/>
              <a:t> and </a:t>
            </a:r>
            <a:r>
              <a:rPr lang="it-IT" sz="2976" dirty="0" err="1"/>
              <a:t>crimes</a:t>
            </a:r>
            <a:r>
              <a:rPr lang="it-IT" sz="2976" dirty="0"/>
              <a:t> </a:t>
            </a:r>
            <a:r>
              <a:rPr lang="it-IT" sz="2976" dirty="0" err="1"/>
              <a:t>against</a:t>
            </a:r>
            <a:r>
              <a:rPr lang="it-IT" sz="2976" dirty="0"/>
              <a:t> </a:t>
            </a:r>
            <a:r>
              <a:rPr lang="it-IT" sz="2976" dirty="0" err="1"/>
              <a:t>humanity</a:t>
            </a:r>
            <a:r>
              <a:rPr lang="it-IT" sz="2976" dirty="0"/>
              <a:t> </a:t>
            </a:r>
            <a:r>
              <a:rPr lang="it-IT" sz="2976" dirty="0" err="1"/>
              <a:t>committed</a:t>
            </a:r>
            <a:r>
              <a:rPr lang="it-IT" sz="2976" dirty="0"/>
              <a:t> by the </a:t>
            </a:r>
            <a:r>
              <a:rPr lang="it-IT" sz="2976" dirty="0" err="1"/>
              <a:t>German</a:t>
            </a:r>
            <a:r>
              <a:rPr lang="it-IT" sz="2976" dirty="0"/>
              <a:t> Reich on </a:t>
            </a:r>
            <a:r>
              <a:rPr lang="it-IT" sz="2976" dirty="0" err="1"/>
              <a:t>Italian</a:t>
            </a:r>
            <a:r>
              <a:rPr lang="it-IT" sz="2976" dirty="0"/>
              <a:t> </a:t>
            </a:r>
            <a:r>
              <a:rPr lang="it-IT" sz="2976" dirty="0" err="1"/>
              <a:t>territory</a:t>
            </a:r>
            <a:r>
              <a:rPr lang="it-IT" sz="2976" dirty="0"/>
              <a:t> </a:t>
            </a:r>
            <a:r>
              <a:rPr lang="it-IT" sz="2976" dirty="0" err="1"/>
              <a:t>during</a:t>
            </a:r>
            <a:r>
              <a:rPr lang="it-IT" sz="2976" dirty="0"/>
              <a:t> the Second World War”</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34</a:t>
            </a:fld>
            <a:endParaRPr lang="it-IT"/>
          </a:p>
        </p:txBody>
      </p:sp>
    </p:spTree>
    <p:custDataLst>
      <p:tags r:id="rId1"/>
    </p:custDataLst>
    <p:extLst>
      <p:ext uri="{BB962C8B-B14F-4D97-AF65-F5344CB8AC3E}">
        <p14:creationId xmlns:p14="http://schemas.microsoft.com/office/powerpoint/2010/main" val="1145150465"/>
      </p:ext>
    </p:extLst>
  </p:cSld>
  <p:clrMapOvr>
    <a:masterClrMapping/>
  </p:clrMapOvr>
  <mc:AlternateContent xmlns:mc="http://schemas.openxmlformats.org/markup-compatibility/2006" xmlns:p14="http://schemas.microsoft.com/office/powerpoint/2010/main">
    <mc:Choice Requires="p14">
      <p:transition spd="slow" p14:dur="2000" advTm="148272"/>
    </mc:Choice>
    <mc:Fallback xmlns="">
      <p:transition spd="slow" advTm="148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6082" y="13497"/>
            <a:ext cx="8500721" cy="1860819"/>
          </a:xfrm>
          <a:solidFill>
            <a:schemeClr val="accent6"/>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NUOVO PROCEDIMENTO GERMANIA c. ITALIA</a:t>
            </a:r>
          </a:p>
        </p:txBody>
      </p:sp>
      <p:sp>
        <p:nvSpPr>
          <p:cNvPr id="6" name="Segnaposto contenuto 5"/>
          <p:cNvSpPr>
            <a:spLocks noGrp="1"/>
          </p:cNvSpPr>
          <p:nvPr>
            <p:ph idx="1"/>
          </p:nvPr>
        </p:nvSpPr>
        <p:spPr>
          <a:xfrm>
            <a:off x="186082" y="1874315"/>
            <a:ext cx="8500720" cy="4241235"/>
          </a:xfrm>
        </p:spPr>
        <p:txBody>
          <a:bodyPr>
            <a:normAutofit/>
          </a:bodyPr>
          <a:lstStyle/>
          <a:p>
            <a:pPr algn="just"/>
            <a:r>
              <a:rPr lang="it-IT" sz="2976" dirty="0">
                <a:solidFill>
                  <a:srgbClr val="333333"/>
                </a:solidFill>
                <a:latin typeface="Open Sans"/>
              </a:rPr>
              <a:t>nell’</a:t>
            </a:r>
            <a:r>
              <a:rPr lang="it-IT" sz="2976" i="1" dirty="0">
                <a:solidFill>
                  <a:srgbClr val="333333"/>
                </a:solidFill>
                <a:latin typeface="Open Sans"/>
              </a:rPr>
              <a:t>Order</a:t>
            </a:r>
            <a:r>
              <a:rPr lang="it-IT" sz="2976" dirty="0">
                <a:solidFill>
                  <a:srgbClr val="333333"/>
                </a:solidFill>
                <a:latin typeface="Open Sans"/>
              </a:rPr>
              <a:t> del 10 giugno 2022 si legge che i rappresentanti di Italia e Germania hanno riferito che “</a:t>
            </a:r>
            <a:r>
              <a:rPr lang="it-IT" sz="2976" dirty="0" err="1">
                <a:solidFill>
                  <a:srgbClr val="333333"/>
                </a:solidFill>
                <a:latin typeface="Open Sans"/>
              </a:rPr>
              <a:t>certain</a:t>
            </a:r>
            <a:r>
              <a:rPr lang="it-IT" sz="2976" dirty="0">
                <a:solidFill>
                  <a:srgbClr val="333333"/>
                </a:solidFill>
                <a:latin typeface="Open Sans"/>
              </a:rPr>
              <a:t> legislative, </a:t>
            </a:r>
            <a:r>
              <a:rPr lang="it-IT" sz="2976" dirty="0" err="1">
                <a:solidFill>
                  <a:srgbClr val="333333"/>
                </a:solidFill>
                <a:latin typeface="Open Sans"/>
              </a:rPr>
              <a:t>judicial</a:t>
            </a:r>
            <a:r>
              <a:rPr lang="it-IT" sz="2976" dirty="0">
                <a:solidFill>
                  <a:srgbClr val="333333"/>
                </a:solidFill>
                <a:latin typeface="Open Sans"/>
              </a:rPr>
              <a:t> and </a:t>
            </a:r>
            <a:r>
              <a:rPr lang="it-IT" sz="2976" dirty="0" err="1">
                <a:solidFill>
                  <a:srgbClr val="333333"/>
                </a:solidFill>
                <a:latin typeface="Open Sans"/>
              </a:rPr>
              <a:t>administrative</a:t>
            </a:r>
            <a:r>
              <a:rPr lang="it-IT" sz="2976" dirty="0">
                <a:solidFill>
                  <a:srgbClr val="333333"/>
                </a:solidFill>
                <a:latin typeface="Open Sans"/>
              </a:rPr>
              <a:t> </a:t>
            </a:r>
            <a:r>
              <a:rPr lang="it-IT" sz="2976" dirty="0" err="1">
                <a:solidFill>
                  <a:srgbClr val="333333"/>
                </a:solidFill>
                <a:latin typeface="Open Sans"/>
              </a:rPr>
              <a:t>procedures</a:t>
            </a:r>
            <a:r>
              <a:rPr lang="it-IT" sz="2976" dirty="0">
                <a:solidFill>
                  <a:srgbClr val="333333"/>
                </a:solidFill>
                <a:latin typeface="Open Sans"/>
              </a:rPr>
              <a:t> </a:t>
            </a:r>
            <a:r>
              <a:rPr lang="it-IT" sz="2976" dirty="0" err="1">
                <a:solidFill>
                  <a:srgbClr val="333333"/>
                </a:solidFill>
                <a:latin typeface="Open Sans"/>
              </a:rPr>
              <a:t>relevant</a:t>
            </a:r>
            <a:r>
              <a:rPr lang="it-IT" sz="2976" dirty="0">
                <a:solidFill>
                  <a:srgbClr val="333333"/>
                </a:solidFill>
                <a:latin typeface="Open Sans"/>
              </a:rPr>
              <a:t> to the </a:t>
            </a:r>
            <a:r>
              <a:rPr lang="it-IT" sz="2976" dirty="0" err="1">
                <a:solidFill>
                  <a:srgbClr val="333333"/>
                </a:solidFill>
                <a:latin typeface="Open Sans"/>
              </a:rPr>
              <a:t>claims</a:t>
            </a:r>
            <a:r>
              <a:rPr lang="it-IT" sz="2976" dirty="0">
                <a:solidFill>
                  <a:srgbClr val="333333"/>
                </a:solidFill>
                <a:latin typeface="Open Sans"/>
              </a:rPr>
              <a:t> </a:t>
            </a:r>
            <a:r>
              <a:rPr lang="it-IT" sz="2976" dirty="0" err="1">
                <a:solidFill>
                  <a:srgbClr val="333333"/>
                </a:solidFill>
                <a:latin typeface="Open Sans"/>
              </a:rPr>
              <a:t>advanced</a:t>
            </a:r>
            <a:r>
              <a:rPr lang="it-IT" sz="2976" dirty="0">
                <a:solidFill>
                  <a:srgbClr val="333333"/>
                </a:solidFill>
                <a:latin typeface="Open Sans"/>
              </a:rPr>
              <a:t> by Germany in </a:t>
            </a:r>
            <a:r>
              <a:rPr lang="it-IT" sz="2976" dirty="0" err="1">
                <a:solidFill>
                  <a:srgbClr val="333333"/>
                </a:solidFill>
                <a:latin typeface="Open Sans"/>
              </a:rPr>
              <a:t>its</a:t>
            </a:r>
            <a:r>
              <a:rPr lang="it-IT" sz="2976" dirty="0">
                <a:solidFill>
                  <a:srgbClr val="333333"/>
                </a:solidFill>
                <a:latin typeface="Open Sans"/>
              </a:rPr>
              <a:t> Application </a:t>
            </a:r>
            <a:r>
              <a:rPr lang="it-IT" sz="2976" dirty="0" err="1">
                <a:solidFill>
                  <a:srgbClr val="333333"/>
                </a:solidFill>
                <a:latin typeface="Open Sans"/>
              </a:rPr>
              <a:t>were</a:t>
            </a:r>
            <a:r>
              <a:rPr lang="it-IT" sz="2976" dirty="0">
                <a:solidFill>
                  <a:srgbClr val="333333"/>
                </a:solidFill>
                <a:latin typeface="Open Sans"/>
              </a:rPr>
              <a:t> </a:t>
            </a:r>
            <a:r>
              <a:rPr lang="it-IT" sz="2976" dirty="0" err="1">
                <a:solidFill>
                  <a:srgbClr val="333333"/>
                </a:solidFill>
                <a:latin typeface="Open Sans"/>
              </a:rPr>
              <a:t>underway</a:t>
            </a:r>
            <a:r>
              <a:rPr lang="it-IT" sz="2976" dirty="0">
                <a:solidFill>
                  <a:srgbClr val="333333"/>
                </a:solidFill>
                <a:latin typeface="Open Sans"/>
              </a:rPr>
              <a:t> in </a:t>
            </a:r>
            <a:r>
              <a:rPr lang="it-IT" sz="2976" dirty="0" err="1">
                <a:solidFill>
                  <a:srgbClr val="333333"/>
                </a:solidFill>
                <a:latin typeface="Open Sans"/>
              </a:rPr>
              <a:t>Italy</a:t>
            </a:r>
            <a:r>
              <a:rPr lang="it-IT" sz="2976" dirty="0">
                <a:solidFill>
                  <a:srgbClr val="333333"/>
                </a:solidFill>
                <a:latin typeface="Open Sans"/>
              </a:rPr>
              <a:t>” e che quindi “a </a:t>
            </a:r>
            <a:r>
              <a:rPr lang="it-IT" sz="2976" dirty="0" err="1">
                <a:solidFill>
                  <a:srgbClr val="333333"/>
                </a:solidFill>
                <a:latin typeface="Open Sans"/>
              </a:rPr>
              <a:t>sufficiently</a:t>
            </a:r>
            <a:r>
              <a:rPr lang="it-IT" sz="2976" dirty="0">
                <a:solidFill>
                  <a:srgbClr val="333333"/>
                </a:solidFill>
                <a:latin typeface="Open Sans"/>
              </a:rPr>
              <a:t> long time </a:t>
            </a:r>
            <a:r>
              <a:rPr lang="it-IT" sz="2976" dirty="0" err="1">
                <a:solidFill>
                  <a:srgbClr val="333333"/>
                </a:solidFill>
                <a:latin typeface="Open Sans"/>
              </a:rPr>
              <a:t>period</a:t>
            </a:r>
            <a:r>
              <a:rPr lang="it-IT" sz="2976" dirty="0">
                <a:solidFill>
                  <a:srgbClr val="333333"/>
                </a:solidFill>
                <a:latin typeface="Open Sans"/>
              </a:rPr>
              <a:t> </a:t>
            </a:r>
            <a:r>
              <a:rPr lang="it-IT" sz="2976" dirty="0" err="1">
                <a:solidFill>
                  <a:srgbClr val="333333"/>
                </a:solidFill>
                <a:latin typeface="Open Sans"/>
              </a:rPr>
              <a:t>would</a:t>
            </a:r>
            <a:r>
              <a:rPr lang="it-IT" sz="2976" dirty="0">
                <a:solidFill>
                  <a:srgbClr val="333333"/>
                </a:solidFill>
                <a:latin typeface="Open Sans"/>
              </a:rPr>
              <a:t> be </a:t>
            </a:r>
            <a:r>
              <a:rPr lang="it-IT" sz="2976" dirty="0" err="1">
                <a:solidFill>
                  <a:srgbClr val="333333"/>
                </a:solidFill>
                <a:latin typeface="Open Sans"/>
              </a:rPr>
              <a:t>desirable</a:t>
            </a:r>
            <a:r>
              <a:rPr lang="it-IT" sz="2976" dirty="0">
                <a:solidFill>
                  <a:srgbClr val="333333"/>
                </a:solidFill>
                <a:latin typeface="Open Sans"/>
              </a:rPr>
              <a:t> for the </a:t>
            </a:r>
            <a:r>
              <a:rPr lang="it-IT" sz="2976" dirty="0" err="1">
                <a:solidFill>
                  <a:srgbClr val="333333"/>
                </a:solidFill>
                <a:latin typeface="Open Sans"/>
              </a:rPr>
              <a:t>preparation</a:t>
            </a:r>
            <a:r>
              <a:rPr lang="it-IT" sz="2976" dirty="0">
                <a:solidFill>
                  <a:srgbClr val="333333"/>
                </a:solidFill>
                <a:latin typeface="Open Sans"/>
              </a:rPr>
              <a:t> of the first round of </a:t>
            </a:r>
            <a:r>
              <a:rPr lang="it-IT" sz="2976" dirty="0" err="1">
                <a:solidFill>
                  <a:srgbClr val="333333"/>
                </a:solidFill>
                <a:latin typeface="Open Sans"/>
              </a:rPr>
              <a:t>written</a:t>
            </a:r>
            <a:r>
              <a:rPr lang="it-IT" sz="2976" dirty="0">
                <a:solidFill>
                  <a:srgbClr val="333333"/>
                </a:solidFill>
                <a:latin typeface="Open Sans"/>
              </a:rPr>
              <a:t> </a:t>
            </a:r>
            <a:r>
              <a:rPr lang="it-IT" sz="2976" dirty="0" err="1">
                <a:solidFill>
                  <a:srgbClr val="333333"/>
                </a:solidFill>
                <a:latin typeface="Open Sans"/>
              </a:rPr>
              <a:t>pleadings</a:t>
            </a:r>
            <a:r>
              <a:rPr lang="it-IT" sz="2976">
                <a:solidFill>
                  <a:srgbClr val="333333"/>
                </a:solidFill>
                <a:latin typeface="Open Sans"/>
              </a:rPr>
              <a:t>” (fissato a 12 mesi).</a:t>
            </a:r>
            <a:endParaRPr lang="it-IT" sz="2976"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35</a:t>
            </a:fld>
            <a:endParaRPr lang="it-IT"/>
          </a:p>
        </p:txBody>
      </p:sp>
    </p:spTree>
    <p:custDataLst>
      <p:tags r:id="rId1"/>
    </p:custDataLst>
    <p:extLst>
      <p:ext uri="{BB962C8B-B14F-4D97-AF65-F5344CB8AC3E}">
        <p14:creationId xmlns:p14="http://schemas.microsoft.com/office/powerpoint/2010/main" val="3757194730"/>
      </p:ext>
    </p:extLst>
  </p:cSld>
  <p:clrMapOvr>
    <a:masterClrMapping/>
  </p:clrMapOvr>
  <mc:AlternateContent xmlns:mc="http://schemas.openxmlformats.org/markup-compatibility/2006" xmlns:p14="http://schemas.microsoft.com/office/powerpoint/2010/main">
    <mc:Choice Requires="p14">
      <p:transition spd="slow" p14:dur="2000" advTm="148272"/>
    </mc:Choice>
    <mc:Fallback xmlns="">
      <p:transition spd="slow" advTm="148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1557130"/>
          </a:xfrm>
          <a:solidFill>
            <a:schemeClr val="accent4"/>
          </a:solidFill>
        </p:spPr>
        <p:style>
          <a:lnRef idx="0">
            <a:schemeClr val="accent6"/>
          </a:lnRef>
          <a:fillRef idx="3">
            <a:schemeClr val="accent6"/>
          </a:fillRef>
          <a:effectRef idx="3">
            <a:schemeClr val="accent6"/>
          </a:effectRef>
          <a:fontRef idx="minor">
            <a:schemeClr val="lt1"/>
          </a:fontRef>
        </p:style>
        <p:txBody>
          <a:bodyPr>
            <a:normAutofit fontScale="90000"/>
          </a:bodyPr>
          <a:lstStyle/>
          <a:p>
            <a:r>
              <a:rPr lang="it-IT" dirty="0"/>
              <a:t>DIFETTO DI GIURISDIZIONE E PROCESSO ESECUTIVO CONTRO STATI</a:t>
            </a:r>
          </a:p>
        </p:txBody>
      </p:sp>
      <p:sp>
        <p:nvSpPr>
          <p:cNvPr id="5" name="Segnaposto contenuto 4"/>
          <p:cNvSpPr>
            <a:spLocks noGrp="1"/>
          </p:cNvSpPr>
          <p:nvPr>
            <p:ph idx="1"/>
          </p:nvPr>
        </p:nvSpPr>
        <p:spPr>
          <a:xfrm>
            <a:off x="609599" y="2365513"/>
            <a:ext cx="6347714" cy="3675850"/>
          </a:xfrm>
        </p:spPr>
        <p:txBody>
          <a:bodyPr>
            <a:normAutofit/>
          </a:bodyPr>
          <a:lstStyle/>
          <a:p>
            <a:pPr algn="just"/>
            <a:r>
              <a:rPr lang="it-IT" sz="2400" dirty="0"/>
              <a:t>Sono pignorabili i beni degli Stati in caso di inadempimento?</a:t>
            </a:r>
          </a:p>
          <a:p>
            <a:pPr algn="just"/>
            <a:endParaRPr lang="it-IT" sz="2400" dirty="0"/>
          </a:p>
          <a:p>
            <a:pPr algn="just"/>
            <a:r>
              <a:rPr lang="it-IT" sz="2400" dirty="0"/>
              <a:t>L’immunità vale anche per il processo esecutivo?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36</a:t>
            </a:fld>
            <a:endParaRPr lang="it-IT"/>
          </a:p>
        </p:txBody>
      </p:sp>
    </p:spTree>
    <p:custDataLst>
      <p:tags r:id="rId1"/>
    </p:custDataLst>
    <p:extLst>
      <p:ext uri="{BB962C8B-B14F-4D97-AF65-F5344CB8AC3E}">
        <p14:creationId xmlns:p14="http://schemas.microsoft.com/office/powerpoint/2010/main" val="3304769571"/>
      </p:ext>
    </p:extLst>
  </p:cSld>
  <p:clrMapOvr>
    <a:masterClrMapping/>
  </p:clrMapOvr>
  <mc:AlternateContent xmlns:mc="http://schemas.openxmlformats.org/markup-compatibility/2006" xmlns:p14="http://schemas.microsoft.com/office/powerpoint/2010/main">
    <mc:Choice Requires="p14">
      <p:transition spd="slow" p14:dur="2000" advTm="51839"/>
    </mc:Choice>
    <mc:Fallback xmlns="">
      <p:transition spd="slow" advTm="518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4" cy="1550990"/>
          </a:xfrm>
          <a:solidFill>
            <a:schemeClr val="accent4"/>
          </a:solidFill>
        </p:spPr>
        <p:style>
          <a:lnRef idx="0">
            <a:schemeClr val="accent6"/>
          </a:lnRef>
          <a:fillRef idx="3">
            <a:schemeClr val="accent6"/>
          </a:fillRef>
          <a:effectRef idx="3">
            <a:schemeClr val="accent6"/>
          </a:effectRef>
          <a:fontRef idx="minor">
            <a:schemeClr val="lt1"/>
          </a:fontRef>
        </p:style>
        <p:txBody>
          <a:bodyPr>
            <a:normAutofit fontScale="90000"/>
          </a:bodyPr>
          <a:lstStyle/>
          <a:p>
            <a:r>
              <a:rPr lang="it-IT" dirty="0"/>
              <a:t>DIFETTO DI GIURISDIZIONE E PROCESSO ESECUTIVO CONTRO STATI</a:t>
            </a:r>
          </a:p>
        </p:txBody>
      </p:sp>
      <p:sp>
        <p:nvSpPr>
          <p:cNvPr id="5" name="Segnaposto contenuto 4"/>
          <p:cNvSpPr>
            <a:spLocks noGrp="1"/>
          </p:cNvSpPr>
          <p:nvPr>
            <p:ph idx="1"/>
          </p:nvPr>
        </p:nvSpPr>
        <p:spPr/>
        <p:txBody>
          <a:bodyPr>
            <a:normAutofit/>
          </a:bodyPr>
          <a:lstStyle/>
          <a:p>
            <a:pPr algn="just"/>
            <a:r>
              <a:rPr lang="it-IT" sz="2400" dirty="0"/>
              <a:t>Vale anche in questo caso la regola «iure imperii e iure </a:t>
            </a:r>
            <a:r>
              <a:rPr lang="it-IT" sz="2400" dirty="0" err="1"/>
              <a:t>gestionis</a:t>
            </a:r>
            <a:r>
              <a:rPr lang="it-IT" sz="2400" dirty="0"/>
              <a:t>» </a:t>
            </a:r>
            <a:r>
              <a:rPr lang="it-IT" sz="2400" b="1" dirty="0"/>
              <a:t>e quindi sono pignorabili i beni non destinati a funzioni sovrane dello Stato.</a:t>
            </a:r>
          </a:p>
          <a:p>
            <a:pPr algn="just"/>
            <a:r>
              <a:rPr lang="it-IT" sz="2400" dirty="0"/>
              <a:t>(in Italia esisteva una legge del 1926 n. 1263 che prevedeva obbligo di autorizzazione ministeriale per pignorare beni di Stati esteri ma Corte </a:t>
            </a:r>
            <a:r>
              <a:rPr lang="it-IT" sz="2400" dirty="0" err="1"/>
              <a:t>Cost</a:t>
            </a:r>
            <a:r>
              <a:rPr lang="it-IT" sz="2400" dirty="0"/>
              <a:t> l’ha eliminata (n. 360 del 1992)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37</a:t>
            </a:fld>
            <a:endParaRPr lang="it-IT"/>
          </a:p>
        </p:txBody>
      </p:sp>
    </p:spTree>
    <p:custDataLst>
      <p:tags r:id="rId1"/>
    </p:custDataLst>
    <p:extLst>
      <p:ext uri="{BB962C8B-B14F-4D97-AF65-F5344CB8AC3E}">
        <p14:creationId xmlns:p14="http://schemas.microsoft.com/office/powerpoint/2010/main" val="485827971"/>
      </p:ext>
    </p:extLst>
  </p:cSld>
  <p:clrMapOvr>
    <a:masterClrMapping/>
  </p:clrMapOvr>
  <mc:AlternateContent xmlns:mc="http://schemas.openxmlformats.org/markup-compatibility/2006" xmlns:p14="http://schemas.microsoft.com/office/powerpoint/2010/main">
    <mc:Choice Requires="p14">
      <p:transition spd="slow" p14:dur="2000" advTm="112100"/>
    </mc:Choice>
    <mc:Fallback xmlns="">
      <p:transition spd="slow" advTm="1121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6"/>
          </a:lnRef>
          <a:fillRef idx="3">
            <a:schemeClr val="accent6"/>
          </a:fillRef>
          <a:effectRef idx="3">
            <a:schemeClr val="accent6"/>
          </a:effectRef>
          <a:fontRef idx="minor">
            <a:schemeClr val="lt1"/>
          </a:fontRef>
        </p:style>
        <p:txBody>
          <a:bodyPr>
            <a:normAutofit fontScale="90000"/>
          </a:bodyPr>
          <a:lstStyle/>
          <a:p>
            <a:r>
              <a:rPr lang="it-IT" dirty="0"/>
              <a:t>DIFETTO DI GIURISDIZIONE E PROCESSO ESECUTIVO CONTRO STATI</a:t>
            </a:r>
          </a:p>
        </p:txBody>
      </p:sp>
      <p:sp>
        <p:nvSpPr>
          <p:cNvPr id="5" name="Segnaposto contenuto 4"/>
          <p:cNvSpPr>
            <a:spLocks noGrp="1"/>
          </p:cNvSpPr>
          <p:nvPr>
            <p:ph idx="1"/>
          </p:nvPr>
        </p:nvSpPr>
        <p:spPr/>
        <p:txBody>
          <a:bodyPr>
            <a:normAutofit/>
          </a:bodyPr>
          <a:lstStyle/>
          <a:p>
            <a:pPr algn="just"/>
            <a:r>
              <a:rPr lang="it-IT" sz="2400" dirty="0"/>
              <a:t>CIG 2012- GERMANIA c. ITALIA ha escluso possibilità del pignoramento di Villa Vigoni – centro culturale Tedesco per connessione con funzioni sovrane (giudici italiani avevano disposto eseguendo sentenze greche di risarcimento danni verso ex deportati).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38</a:t>
            </a:fld>
            <a:endParaRPr lang="it-IT"/>
          </a:p>
        </p:txBody>
      </p:sp>
    </p:spTree>
    <p:custDataLst>
      <p:tags r:id="rId1"/>
    </p:custDataLst>
    <p:extLst>
      <p:ext uri="{BB962C8B-B14F-4D97-AF65-F5344CB8AC3E}">
        <p14:creationId xmlns:p14="http://schemas.microsoft.com/office/powerpoint/2010/main" val="2316307025"/>
      </p:ext>
    </p:extLst>
  </p:cSld>
  <p:clrMapOvr>
    <a:masterClrMapping/>
  </p:clrMapOvr>
  <mc:AlternateContent xmlns:mc="http://schemas.openxmlformats.org/markup-compatibility/2006" xmlns:p14="http://schemas.microsoft.com/office/powerpoint/2010/main">
    <mc:Choice Requires="p14">
      <p:transition spd="slow" p14:dur="2000" advTm="81781"/>
    </mc:Choice>
    <mc:Fallback xmlns="">
      <p:transition spd="slow" advTm="817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CASO BOND ARGENTINI</a:t>
            </a:r>
          </a:p>
        </p:txBody>
      </p:sp>
      <p:sp>
        <p:nvSpPr>
          <p:cNvPr id="5" name="Segnaposto contenuto 4"/>
          <p:cNvSpPr>
            <a:spLocks noGrp="1"/>
          </p:cNvSpPr>
          <p:nvPr>
            <p:ph idx="1"/>
          </p:nvPr>
        </p:nvSpPr>
        <p:spPr/>
        <p:txBody>
          <a:bodyPr>
            <a:noAutofit/>
          </a:bodyPr>
          <a:lstStyle/>
          <a:p>
            <a:pPr algn="just"/>
            <a:r>
              <a:rPr lang="it-IT" sz="2400" dirty="0"/>
              <a:t>Caso bond argentini (titoli di credito emessi da Stati, società o enti sovranazionali che conferiscono al soggetto che li ha acquistati il diritto di essere rimborsato del capitale più interessi): alcuni investitori hanno chiesto provvedimenti cautelari su beni dell’Argentina presenti in Italia a garanzia dei titoli di obbligazione emessi dall’Argentina.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39</a:t>
            </a:fld>
            <a:endParaRPr lang="it-IT"/>
          </a:p>
        </p:txBody>
      </p:sp>
    </p:spTree>
    <p:custDataLst>
      <p:tags r:id="rId1"/>
    </p:custDataLst>
    <p:extLst>
      <p:ext uri="{BB962C8B-B14F-4D97-AF65-F5344CB8AC3E}">
        <p14:creationId xmlns:p14="http://schemas.microsoft.com/office/powerpoint/2010/main" val="1843236404"/>
      </p:ext>
    </p:extLst>
  </p:cSld>
  <p:clrMapOvr>
    <a:masterClrMapping/>
  </p:clrMapOvr>
  <mc:AlternateContent xmlns:mc="http://schemas.openxmlformats.org/markup-compatibility/2006" xmlns:p14="http://schemas.microsoft.com/office/powerpoint/2010/main">
    <mc:Choice Requires="p14">
      <p:transition spd="slow" p14:dur="2000" advTm="55707"/>
    </mc:Choice>
    <mc:Fallback xmlns="">
      <p:transition spd="slow" advTm="557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a:xfrm>
            <a:off x="609599" y="2160590"/>
            <a:ext cx="7361584" cy="4245898"/>
          </a:xfrm>
        </p:spPr>
        <p:txBody>
          <a:bodyPr>
            <a:noAutofit/>
          </a:bodyPr>
          <a:lstStyle/>
          <a:p>
            <a:pPr algn="just"/>
            <a:r>
              <a:rPr lang="it-IT" sz="2400" dirty="0">
                <a:solidFill>
                  <a:srgbClr val="FF0000"/>
                </a:solidFill>
              </a:rPr>
              <a:t>Art. </a:t>
            </a:r>
            <a:r>
              <a:rPr lang="it-IT" sz="2400" dirty="0" err="1">
                <a:solidFill>
                  <a:srgbClr val="FF0000"/>
                </a:solidFill>
              </a:rPr>
              <a:t>5</a:t>
            </a:r>
            <a:r>
              <a:rPr lang="it-IT" sz="2400" dirty="0">
                <a:solidFill>
                  <a:srgbClr val="FF0000"/>
                </a:solidFill>
              </a:rPr>
              <a:t> l. 218/95</a:t>
            </a:r>
            <a:r>
              <a:rPr lang="it-IT" sz="2400" dirty="0"/>
              <a:t> : per azioni reali su beni immobili siti all’estero è esclusa la giurisdizione italiana</a:t>
            </a:r>
          </a:p>
          <a:p>
            <a:pPr algn="just"/>
            <a:r>
              <a:rPr lang="it-IT" sz="2400" i="1" dirty="0"/>
              <a:t>Ratio</a:t>
            </a:r>
            <a:r>
              <a:rPr lang="it-IT" sz="2400" dirty="0"/>
              <a:t>: </a:t>
            </a:r>
          </a:p>
          <a:p>
            <a:pPr lvl="1" algn="just"/>
            <a:r>
              <a:rPr lang="it-IT" sz="2400" dirty="0"/>
              <a:t>vicinanza della fattispecie con un altro ordinamento – principio di prossimità che si attua generalmente con il criterio del collegamento più stretto</a:t>
            </a:r>
          </a:p>
          <a:p>
            <a:pPr lvl="1" algn="just"/>
            <a:r>
              <a:rPr lang="it-IT" sz="2400" dirty="0"/>
              <a:t>Difficoltà di eseguire l’eventuale giudicato italiano.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extLst>
      <p:ext uri="{BB962C8B-B14F-4D97-AF65-F5344CB8AC3E}">
        <p14:creationId xmlns:p14="http://schemas.microsoft.com/office/powerpoint/2010/main" val="2884555580"/>
      </p:ext>
    </p:extLst>
  </p:cSld>
  <p:clrMapOvr>
    <a:masterClrMapping/>
  </p:clrMapOvr>
  <mc:AlternateContent xmlns:mc="http://schemas.openxmlformats.org/markup-compatibility/2006" xmlns:p14="http://schemas.microsoft.com/office/powerpoint/2010/main">
    <mc:Choice Requires="p14">
      <p:transition spd="slow" p14:dur="2000" advTm="96939"/>
    </mc:Choice>
    <mc:Fallback xmlns="">
      <p:transition spd="slow" advTm="969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CASO BOND ARGENTINI</a:t>
            </a:r>
          </a:p>
        </p:txBody>
      </p:sp>
      <p:sp>
        <p:nvSpPr>
          <p:cNvPr id="5" name="Segnaposto contenuto 4"/>
          <p:cNvSpPr>
            <a:spLocks noGrp="1"/>
          </p:cNvSpPr>
          <p:nvPr>
            <p:ph idx="1"/>
          </p:nvPr>
        </p:nvSpPr>
        <p:spPr/>
        <p:txBody>
          <a:bodyPr>
            <a:normAutofit/>
          </a:bodyPr>
          <a:lstStyle/>
          <a:p>
            <a:pPr algn="just"/>
            <a:r>
              <a:rPr lang="it-IT" sz="2800" dirty="0" err="1"/>
              <a:t>Trib</a:t>
            </a:r>
            <a:r>
              <a:rPr lang="it-IT" sz="2800" dirty="0"/>
              <a:t>. Roma, 22.7.2002 </a:t>
            </a:r>
            <a:r>
              <a:rPr lang="it-IT" sz="2800" dirty="0" err="1"/>
              <a:t>ord</a:t>
            </a:r>
            <a:r>
              <a:rPr lang="it-IT" sz="2800" dirty="0"/>
              <a:t> e </a:t>
            </a:r>
            <a:r>
              <a:rPr lang="it-IT" sz="2800" dirty="0" err="1"/>
              <a:t>Trib</a:t>
            </a:r>
            <a:r>
              <a:rPr lang="it-IT" sz="2800" dirty="0"/>
              <a:t>. Roma 30.9.2002 in un primo tempo ha ammesso la giurisdizione italiana in base alla natura privatistica dell’emissione di questi titoli.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40</a:t>
            </a:fld>
            <a:endParaRPr lang="it-IT"/>
          </a:p>
        </p:txBody>
      </p:sp>
    </p:spTree>
    <p:custDataLst>
      <p:tags r:id="rId1"/>
    </p:custDataLst>
    <p:extLst>
      <p:ext uri="{BB962C8B-B14F-4D97-AF65-F5344CB8AC3E}">
        <p14:creationId xmlns:p14="http://schemas.microsoft.com/office/powerpoint/2010/main" val="287350292"/>
      </p:ext>
    </p:extLst>
  </p:cSld>
  <p:clrMapOvr>
    <a:masterClrMapping/>
  </p:clrMapOvr>
  <mc:AlternateContent xmlns:mc="http://schemas.openxmlformats.org/markup-compatibility/2006" xmlns:p14="http://schemas.microsoft.com/office/powerpoint/2010/main">
    <mc:Choice Requires="p14">
      <p:transition spd="slow" p14:dur="2000" advTm="64295"/>
    </mc:Choice>
    <mc:Fallback xmlns="">
      <p:transition spd="slow" advTm="642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CASO BOND ARGENTINI</a:t>
            </a:r>
          </a:p>
        </p:txBody>
      </p:sp>
      <p:sp>
        <p:nvSpPr>
          <p:cNvPr id="5" name="Segnaposto contenuto 4"/>
          <p:cNvSpPr>
            <a:spLocks noGrp="1"/>
          </p:cNvSpPr>
          <p:nvPr>
            <p:ph idx="1"/>
          </p:nvPr>
        </p:nvSpPr>
        <p:spPr/>
        <p:txBody>
          <a:bodyPr>
            <a:normAutofit/>
          </a:bodyPr>
          <a:lstStyle/>
          <a:p>
            <a:pPr algn="just"/>
            <a:r>
              <a:rPr lang="it-IT" sz="2400" dirty="0"/>
              <a:t>Poi però </a:t>
            </a:r>
            <a:r>
              <a:rPr lang="it-IT" sz="2400" dirty="0" err="1"/>
              <a:t>Cass</a:t>
            </a:r>
            <a:r>
              <a:rPr lang="it-IT" sz="2400" dirty="0"/>
              <a:t>. 2005 n. 6532ha modificato l’orientamento affermando che anche se la  collocazione di obbligazioni sul mercato ha natura privatistica, la </a:t>
            </a:r>
            <a:r>
              <a:rPr lang="it-IT" sz="2400" b="1" dirty="0"/>
              <a:t>moratoria disposta dal governo argentino per emergenza nazionale </a:t>
            </a:r>
            <a:r>
              <a:rPr lang="it-IT" sz="2400" dirty="0"/>
              <a:t>corrispondeva alla potestà sovrana dello Stato e quindi vi era immunità dalla giurisdizione.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41</a:t>
            </a:fld>
            <a:endParaRPr lang="it-IT"/>
          </a:p>
        </p:txBody>
      </p:sp>
    </p:spTree>
    <p:custDataLst>
      <p:tags r:id="rId1"/>
    </p:custDataLst>
    <p:extLst>
      <p:ext uri="{BB962C8B-B14F-4D97-AF65-F5344CB8AC3E}">
        <p14:creationId xmlns:p14="http://schemas.microsoft.com/office/powerpoint/2010/main" val="2830042936"/>
      </p:ext>
    </p:extLst>
  </p:cSld>
  <p:clrMapOvr>
    <a:masterClrMapping/>
  </p:clrMapOvr>
  <mc:AlternateContent xmlns:mc="http://schemas.openxmlformats.org/markup-compatibility/2006" xmlns:p14="http://schemas.microsoft.com/office/powerpoint/2010/main">
    <mc:Choice Requires="p14">
      <p:transition spd="slow" p14:dur="2000" advTm="95983"/>
    </mc:Choice>
    <mc:Fallback xmlns="">
      <p:transition spd="slow" advTm="959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1569692"/>
          </a:xfrm>
          <a:solidFill>
            <a:srgbClr val="FF0000"/>
          </a:solidFill>
        </p:spPr>
        <p:style>
          <a:lnRef idx="0">
            <a:schemeClr val="accent6"/>
          </a:lnRef>
          <a:fillRef idx="3">
            <a:schemeClr val="accent6"/>
          </a:fillRef>
          <a:effectRef idx="3">
            <a:schemeClr val="accent6"/>
          </a:effectRef>
          <a:fontRef idx="minor">
            <a:schemeClr val="lt1"/>
          </a:fontRef>
        </p:style>
        <p:txBody>
          <a:bodyPr>
            <a:normAutofit fontScale="90000"/>
          </a:bodyPr>
          <a:lstStyle/>
          <a:p>
            <a:pPr algn="just"/>
            <a:r>
              <a:rPr lang="it-IT" dirty="0"/>
              <a:t>IMMUNITA’ DELLE ORGANIZZAZIONI INTERNAZIONALI</a:t>
            </a:r>
          </a:p>
        </p:txBody>
      </p:sp>
      <p:sp>
        <p:nvSpPr>
          <p:cNvPr id="5" name="Segnaposto contenuto 4"/>
          <p:cNvSpPr>
            <a:spLocks noGrp="1"/>
          </p:cNvSpPr>
          <p:nvPr>
            <p:ph idx="1"/>
          </p:nvPr>
        </p:nvSpPr>
        <p:spPr>
          <a:xfrm>
            <a:off x="609599" y="2544417"/>
            <a:ext cx="6347714" cy="3496946"/>
          </a:xfrm>
        </p:spPr>
        <p:txBody>
          <a:bodyPr>
            <a:normAutofit/>
          </a:bodyPr>
          <a:lstStyle/>
          <a:p>
            <a:pPr algn="just"/>
            <a:r>
              <a:rPr lang="it-IT" sz="2400" dirty="0"/>
              <a:t>L’immunità è di solito stabilita negli accordi specifici, che fanno parte dell’ordinamento italiano in base alla loro esecuzione: ad es. Convenzione sui privilegi e le immunità delle Nazioni Unite del 13.2.1946 o sui privilegi e le immunità delle istituzioni specializzate delle Nazioni Unite del 21.11.1947.</a:t>
            </a:r>
          </a:p>
        </p:txBody>
      </p:sp>
      <p:sp>
        <p:nvSpPr>
          <p:cNvPr id="6" name="Segnaposto numero diapositiva 5"/>
          <p:cNvSpPr>
            <a:spLocks noGrp="1"/>
          </p:cNvSpPr>
          <p:nvPr>
            <p:ph type="sldNum" sz="quarter" idx="12"/>
          </p:nvPr>
        </p:nvSpPr>
        <p:spPr/>
        <p:txBody>
          <a:bodyPr/>
          <a:lstStyle/>
          <a:p>
            <a:fld id="{277FCE32-2D2C-3A41-9BB8-91B3DCC914FD}" type="slidenum">
              <a:rPr lang="it-IT" smtClean="0"/>
              <a:pPr/>
              <a:t>42</a:t>
            </a:fld>
            <a:endParaRPr lang="it-IT"/>
          </a:p>
        </p:txBody>
      </p:sp>
    </p:spTree>
    <p:custDataLst>
      <p:tags r:id="rId1"/>
    </p:custDataLst>
    <p:extLst>
      <p:ext uri="{BB962C8B-B14F-4D97-AF65-F5344CB8AC3E}">
        <p14:creationId xmlns:p14="http://schemas.microsoft.com/office/powerpoint/2010/main" val="371560003"/>
      </p:ext>
    </p:extLst>
  </p:cSld>
  <p:clrMapOvr>
    <a:masterClrMapping/>
  </p:clrMapOvr>
  <mc:AlternateContent xmlns:mc="http://schemas.openxmlformats.org/markup-compatibility/2006" xmlns:p14="http://schemas.microsoft.com/office/powerpoint/2010/main">
    <mc:Choice Requires="p14">
      <p:transition spd="slow" p14:dur="2000" advTm="52118"/>
    </mc:Choice>
    <mc:Fallback xmlns="">
      <p:transition spd="slow" advTm="521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1669084"/>
          </a:xfrm>
          <a:solidFill>
            <a:srgbClr val="FF0000"/>
          </a:solidFill>
        </p:spPr>
        <p:style>
          <a:lnRef idx="0">
            <a:schemeClr val="accent6"/>
          </a:lnRef>
          <a:fillRef idx="3">
            <a:schemeClr val="accent6"/>
          </a:fillRef>
          <a:effectRef idx="3">
            <a:schemeClr val="accent6"/>
          </a:effectRef>
          <a:fontRef idx="minor">
            <a:schemeClr val="lt1"/>
          </a:fontRef>
        </p:style>
        <p:txBody>
          <a:bodyPr>
            <a:normAutofit fontScale="90000"/>
          </a:bodyPr>
          <a:lstStyle/>
          <a:p>
            <a:pPr algn="just"/>
            <a:r>
              <a:rPr lang="it-IT" dirty="0"/>
              <a:t>IMMUNITA’ DELLE ORGANIZZAZIONI INTERNAZIONALI</a:t>
            </a:r>
          </a:p>
        </p:txBody>
      </p:sp>
      <p:sp>
        <p:nvSpPr>
          <p:cNvPr id="5" name="Segnaposto contenuto 4"/>
          <p:cNvSpPr>
            <a:spLocks noGrp="1"/>
          </p:cNvSpPr>
          <p:nvPr>
            <p:ph idx="1"/>
          </p:nvPr>
        </p:nvSpPr>
        <p:spPr>
          <a:xfrm>
            <a:off x="609599" y="2643809"/>
            <a:ext cx="6347714" cy="3397554"/>
          </a:xfrm>
        </p:spPr>
        <p:txBody>
          <a:bodyPr>
            <a:normAutofit/>
          </a:bodyPr>
          <a:lstStyle/>
          <a:p>
            <a:pPr algn="just"/>
            <a:r>
              <a:rPr lang="it-IT" sz="2400" dirty="0"/>
              <a:t>Di solito il problema si pone nelle cause di lavoro che il personale propone all’OIG che lo ha assunto e la soluzione che prevale è quella dell’immunità anche perché esistono tribunali interni alle OIG per risolvere tali controversie: ad es. Tribunale amministrativo dell’ONU o Tribunale dell’UE.</a:t>
            </a:r>
          </a:p>
        </p:txBody>
      </p:sp>
      <p:sp>
        <p:nvSpPr>
          <p:cNvPr id="6" name="Segnaposto numero diapositiva 5"/>
          <p:cNvSpPr>
            <a:spLocks noGrp="1"/>
          </p:cNvSpPr>
          <p:nvPr>
            <p:ph type="sldNum" sz="quarter" idx="12"/>
          </p:nvPr>
        </p:nvSpPr>
        <p:spPr/>
        <p:txBody>
          <a:bodyPr/>
          <a:lstStyle/>
          <a:p>
            <a:fld id="{277FCE32-2D2C-3A41-9BB8-91B3DCC914FD}" type="slidenum">
              <a:rPr lang="it-IT" smtClean="0"/>
              <a:pPr/>
              <a:t>43</a:t>
            </a:fld>
            <a:endParaRPr lang="it-IT"/>
          </a:p>
        </p:txBody>
      </p:sp>
    </p:spTree>
    <p:custDataLst>
      <p:tags r:id="rId1"/>
    </p:custDataLst>
    <p:extLst>
      <p:ext uri="{BB962C8B-B14F-4D97-AF65-F5344CB8AC3E}">
        <p14:creationId xmlns:p14="http://schemas.microsoft.com/office/powerpoint/2010/main" val="801419995"/>
      </p:ext>
    </p:extLst>
  </p:cSld>
  <p:clrMapOvr>
    <a:masterClrMapping/>
  </p:clrMapOvr>
  <mc:AlternateContent xmlns:mc="http://schemas.openxmlformats.org/markup-compatibility/2006" xmlns:p14="http://schemas.microsoft.com/office/powerpoint/2010/main">
    <mc:Choice Requires="p14">
      <p:transition spd="slow" p14:dur="2000" advTm="47313"/>
    </mc:Choice>
    <mc:Fallback xmlns="">
      <p:transition spd="slow" advTm="473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1808232"/>
          </a:xfrm>
          <a:solidFill>
            <a:schemeClr val="accent4"/>
          </a:solidFill>
        </p:spPr>
        <p:style>
          <a:lnRef idx="0">
            <a:schemeClr val="accent6"/>
          </a:lnRef>
          <a:fillRef idx="3">
            <a:schemeClr val="accent6"/>
          </a:fillRef>
          <a:effectRef idx="3">
            <a:schemeClr val="accent6"/>
          </a:effectRef>
          <a:fontRef idx="minor">
            <a:schemeClr val="lt1"/>
          </a:fontRef>
        </p:style>
        <p:txBody>
          <a:bodyPr>
            <a:normAutofit/>
          </a:bodyPr>
          <a:lstStyle/>
          <a:p>
            <a:pPr algn="just"/>
            <a:r>
              <a:rPr lang="it-IT" dirty="0"/>
              <a:t>IMMUNITA’ DELLE ORGANIZZAZIONI INTERNAZIONALI</a:t>
            </a:r>
          </a:p>
        </p:txBody>
      </p:sp>
      <p:sp>
        <p:nvSpPr>
          <p:cNvPr id="5" name="Segnaposto contenuto 4"/>
          <p:cNvSpPr>
            <a:spLocks noGrp="1"/>
          </p:cNvSpPr>
          <p:nvPr>
            <p:ph idx="1"/>
          </p:nvPr>
        </p:nvSpPr>
        <p:spPr>
          <a:xfrm>
            <a:off x="609599" y="2782957"/>
            <a:ext cx="6347714" cy="3258406"/>
          </a:xfrm>
        </p:spPr>
        <p:txBody>
          <a:bodyPr>
            <a:normAutofit/>
          </a:bodyPr>
          <a:lstStyle/>
          <a:p>
            <a:pPr algn="just"/>
            <a:r>
              <a:rPr lang="it-IT" sz="2400" dirty="0"/>
              <a:t>L’immunità riguarda anche l’immunità nel processo esecutivo: ad es. si è affermata l’immunità dall’esecuzione coattiva delle basi NATO, in quanto destinate ai compiti istituzionali in armonia con l’interesse alla difesa dello Stato italiano: </a:t>
            </a:r>
            <a:r>
              <a:rPr lang="it-IT" sz="2400" dirty="0" err="1"/>
              <a:t>App</a:t>
            </a:r>
            <a:r>
              <a:rPr lang="it-IT" sz="2400" dirty="0"/>
              <a:t>. Catania, 20.10. 2010.</a:t>
            </a:r>
          </a:p>
        </p:txBody>
      </p:sp>
      <p:sp>
        <p:nvSpPr>
          <p:cNvPr id="6" name="Segnaposto numero diapositiva 5"/>
          <p:cNvSpPr>
            <a:spLocks noGrp="1"/>
          </p:cNvSpPr>
          <p:nvPr>
            <p:ph type="sldNum" sz="quarter" idx="12"/>
          </p:nvPr>
        </p:nvSpPr>
        <p:spPr/>
        <p:txBody>
          <a:bodyPr/>
          <a:lstStyle/>
          <a:p>
            <a:fld id="{277FCE32-2D2C-3A41-9BB8-91B3DCC914FD}" type="slidenum">
              <a:rPr lang="it-IT" smtClean="0"/>
              <a:pPr/>
              <a:t>44</a:t>
            </a:fld>
            <a:endParaRPr lang="it-IT"/>
          </a:p>
        </p:txBody>
      </p:sp>
    </p:spTree>
    <p:custDataLst>
      <p:tags r:id="rId1"/>
    </p:custDataLst>
    <p:extLst>
      <p:ext uri="{BB962C8B-B14F-4D97-AF65-F5344CB8AC3E}">
        <p14:creationId xmlns:p14="http://schemas.microsoft.com/office/powerpoint/2010/main" val="1744873475"/>
      </p:ext>
    </p:extLst>
  </p:cSld>
  <p:clrMapOvr>
    <a:masterClrMapping/>
  </p:clrMapOvr>
  <mc:AlternateContent xmlns:mc="http://schemas.openxmlformats.org/markup-compatibility/2006" xmlns:p14="http://schemas.microsoft.com/office/powerpoint/2010/main">
    <mc:Choice Requires="p14">
      <p:transition spd="slow" p14:dur="2000" advTm="70270"/>
    </mc:Choice>
    <mc:Fallback xmlns="">
      <p:transition spd="slow" advTm="702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pPr algn="just"/>
            <a:r>
              <a:rPr lang="it-IT" dirty="0"/>
              <a:t>IMMUNITA’ DEGLI AGENTI DIPLOMATICI</a:t>
            </a:r>
          </a:p>
        </p:txBody>
      </p:sp>
      <p:sp>
        <p:nvSpPr>
          <p:cNvPr id="5" name="Segnaposto contenuto 4"/>
          <p:cNvSpPr>
            <a:spLocks noGrp="1"/>
          </p:cNvSpPr>
          <p:nvPr>
            <p:ph idx="1"/>
          </p:nvPr>
        </p:nvSpPr>
        <p:spPr>
          <a:xfrm>
            <a:off x="609598" y="2160590"/>
            <a:ext cx="8534401" cy="4245898"/>
          </a:xfrm>
        </p:spPr>
        <p:txBody>
          <a:bodyPr>
            <a:noAutofit/>
          </a:bodyPr>
          <a:lstStyle/>
          <a:p>
            <a:pPr algn="just"/>
            <a:r>
              <a:rPr lang="it-IT" sz="2400" dirty="0"/>
              <a:t>Per atti compiuti nell’esercizio delle loro funzioni: risponde lo Stato e quindi si pone un problema di immunità dello Stato</a:t>
            </a:r>
          </a:p>
          <a:p>
            <a:pPr algn="just"/>
            <a:r>
              <a:rPr lang="it-IT" sz="2400" dirty="0"/>
              <a:t>Per atti compiuti al di fuori di tali funzioni: vi è una immunità personale e norme specifiche: </a:t>
            </a:r>
            <a:r>
              <a:rPr lang="it-IT" sz="2400" dirty="0" err="1"/>
              <a:t>Conv</a:t>
            </a:r>
            <a:r>
              <a:rPr lang="it-IT" sz="2400" dirty="0"/>
              <a:t>. di Vienna del 18.4.1961 sulle relazioni e immunità diplomatiche per l’Italia l. 9.8.1967 n. 804</a:t>
            </a:r>
          </a:p>
          <a:p>
            <a:pPr algn="just"/>
            <a:r>
              <a:rPr lang="it-IT" sz="2400" dirty="0"/>
              <a:t>Estensione a Capi di Stato, di Governo, Ministri e agenti e funzionari di organizzazioni internazionali (più limitatamente).</a:t>
            </a:r>
          </a:p>
        </p:txBody>
      </p:sp>
      <p:sp>
        <p:nvSpPr>
          <p:cNvPr id="6" name="Segnaposto numero diapositiva 5"/>
          <p:cNvSpPr>
            <a:spLocks noGrp="1"/>
          </p:cNvSpPr>
          <p:nvPr>
            <p:ph type="sldNum" sz="quarter" idx="12"/>
          </p:nvPr>
        </p:nvSpPr>
        <p:spPr/>
        <p:txBody>
          <a:bodyPr/>
          <a:lstStyle/>
          <a:p>
            <a:fld id="{277FCE32-2D2C-3A41-9BB8-91B3DCC914FD}" type="slidenum">
              <a:rPr lang="it-IT" smtClean="0"/>
              <a:pPr/>
              <a:t>45</a:t>
            </a:fld>
            <a:endParaRPr lang="it-IT"/>
          </a:p>
        </p:txBody>
      </p:sp>
    </p:spTree>
    <p:custDataLst>
      <p:tags r:id="rId1"/>
    </p:custDataLst>
    <p:extLst>
      <p:ext uri="{BB962C8B-B14F-4D97-AF65-F5344CB8AC3E}">
        <p14:creationId xmlns:p14="http://schemas.microsoft.com/office/powerpoint/2010/main" val="1797168684"/>
      </p:ext>
    </p:extLst>
  </p:cSld>
  <p:clrMapOvr>
    <a:masterClrMapping/>
  </p:clrMapOvr>
  <mc:AlternateContent xmlns:mc="http://schemas.openxmlformats.org/markup-compatibility/2006" xmlns:p14="http://schemas.microsoft.com/office/powerpoint/2010/main">
    <mc:Choice Requires="p14">
      <p:transition spd="slow" p14:dur="2000" advTm="65208"/>
    </mc:Choice>
    <mc:Fallback xmlns="">
      <p:transition spd="slow" advTm="652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p:txBody>
          <a:bodyPr>
            <a:normAutofit/>
          </a:bodyPr>
          <a:lstStyle/>
          <a:p>
            <a:pPr algn="just"/>
            <a:r>
              <a:rPr lang="it-IT" sz="2400" dirty="0">
                <a:solidFill>
                  <a:srgbClr val="FF0000"/>
                </a:solidFill>
              </a:rPr>
              <a:t>Art. </a:t>
            </a:r>
            <a:r>
              <a:rPr lang="it-IT" sz="2400" dirty="0" err="1">
                <a:solidFill>
                  <a:srgbClr val="FF0000"/>
                </a:solidFill>
              </a:rPr>
              <a:t>5</a:t>
            </a:r>
            <a:r>
              <a:rPr lang="it-IT" sz="2400" dirty="0">
                <a:solidFill>
                  <a:srgbClr val="FF0000"/>
                </a:solidFill>
              </a:rPr>
              <a:t> l. 218/95</a:t>
            </a:r>
            <a:r>
              <a:rPr lang="it-IT" sz="2400" dirty="0"/>
              <a:t> : ambito di applicazione:</a:t>
            </a:r>
          </a:p>
          <a:p>
            <a:pPr lvl="1" algn="just"/>
            <a:r>
              <a:rPr lang="it-IT" sz="2400" dirty="0"/>
              <a:t>Tutte le azioni reali, qualunque sia il diritto fatto valere;</a:t>
            </a:r>
          </a:p>
          <a:p>
            <a:pPr lvl="1" algn="just"/>
            <a:r>
              <a:rPr lang="it-IT" sz="2400" dirty="0"/>
              <a:t>Tutti i criteri di giurisdizione: anche accettazione della giurisdizione.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5220"/>
    </mc:Choice>
    <mc:Fallback xmlns="">
      <p:transition spd="slow" advTm="452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p:txBody>
          <a:bodyPr>
            <a:normAutofit/>
          </a:bodyPr>
          <a:lstStyle/>
          <a:p>
            <a:pPr algn="just"/>
            <a:r>
              <a:rPr lang="it-IT" sz="2400" dirty="0">
                <a:solidFill>
                  <a:srgbClr val="FF0000"/>
                </a:solidFill>
              </a:rPr>
              <a:t>Azioni concernenti diritti reali su beni immobili: </a:t>
            </a:r>
            <a:r>
              <a:rPr lang="it-IT" sz="2400" dirty="0"/>
              <a:t>materia coperta da competenza esclusiva del Reg. Bruxelles </a:t>
            </a:r>
            <a:r>
              <a:rPr lang="it-IT" sz="2400" b="1" dirty="0"/>
              <a:t>Ibis- art. 24n. 1- applicazione prioritaria</a:t>
            </a:r>
          </a:p>
          <a:p>
            <a:pPr algn="just"/>
            <a:endParaRPr lang="it-IT" sz="2400" dirty="0"/>
          </a:p>
          <a:p>
            <a:pPr algn="just"/>
            <a:endParaRPr lang="it-IT" sz="2400" dirty="0"/>
          </a:p>
          <a:p>
            <a:pPr algn="just"/>
            <a:r>
              <a:rPr lang="it-IT" sz="2400" dirty="0"/>
              <a:t>DISPOSIZIONE dell’art. 5 l.218/95 vale ormai solo per immobili situati in Stati che non fanno parte dell’UE.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1633954415"/>
      </p:ext>
    </p:extLst>
  </p:cSld>
  <p:clrMapOvr>
    <a:masterClrMapping/>
  </p:clrMapOvr>
  <mc:AlternateContent xmlns:mc="http://schemas.openxmlformats.org/markup-compatibility/2006" xmlns:p14="http://schemas.microsoft.com/office/powerpoint/2010/main">
    <mc:Choice Requires="p14">
      <p:transition spd="slow" p14:dur="2000" advTm="105304"/>
    </mc:Choice>
    <mc:Fallback xmlns="">
      <p:transition spd="slow" advTm="105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a:xfrm>
            <a:off x="609598" y="2160590"/>
            <a:ext cx="8673549" cy="4041427"/>
          </a:xfrm>
        </p:spPr>
        <p:txBody>
          <a:bodyPr>
            <a:normAutofit/>
          </a:bodyPr>
          <a:lstStyle/>
          <a:p>
            <a:r>
              <a:rPr lang="it-IT" sz="2800" dirty="0">
                <a:solidFill>
                  <a:srgbClr val="FF0000"/>
                </a:solidFill>
              </a:rPr>
              <a:t>Art. 11 l. 218/95</a:t>
            </a:r>
            <a:r>
              <a:rPr lang="it-IT" sz="2800" dirty="0"/>
              <a:t> : difetto di giurisdizione</a:t>
            </a:r>
          </a:p>
          <a:p>
            <a:endParaRPr lang="it-IT" sz="2800" dirty="0"/>
          </a:p>
          <a:p>
            <a:pPr algn="just"/>
            <a:r>
              <a:rPr lang="it-IT" sz="2800" dirty="0"/>
              <a:t>Mancanza di giurisdizione italiana rilevata- </a:t>
            </a:r>
            <a:r>
              <a:rPr lang="it-IT" sz="2800" dirty="0" err="1"/>
              <a:t>vd</a:t>
            </a:r>
            <a:r>
              <a:rPr lang="it-IT" sz="2800" dirty="0"/>
              <a:t>. accettazione tacita della </a:t>
            </a:r>
            <a:r>
              <a:rPr lang="it-IT" sz="2800" dirty="0" err="1"/>
              <a:t>giurisdizone</a:t>
            </a:r>
            <a:endParaRPr lang="it-IT" sz="2800" dirty="0"/>
          </a:p>
          <a:p>
            <a:pPr algn="just"/>
            <a:endParaRPr lang="it-IT" sz="2800" dirty="0"/>
          </a:p>
          <a:p>
            <a:pPr algn="just"/>
            <a:r>
              <a:rPr lang="it-IT" sz="2800" dirty="0"/>
              <a:t>Art.4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7012"/>
    </mc:Choice>
    <mc:Fallback xmlns="">
      <p:transition spd="slow" advTm="770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LIMITI ALLA GIURISDIZIONE ITALIANA</a:t>
            </a:r>
          </a:p>
        </p:txBody>
      </p:sp>
      <p:sp>
        <p:nvSpPr>
          <p:cNvPr id="3" name="Segnaposto contenuto 2"/>
          <p:cNvSpPr>
            <a:spLocks noGrp="1"/>
          </p:cNvSpPr>
          <p:nvPr>
            <p:ph idx="1"/>
          </p:nvPr>
        </p:nvSpPr>
        <p:spPr>
          <a:xfrm>
            <a:off x="392958" y="2081077"/>
            <a:ext cx="6347714" cy="4518506"/>
          </a:xfrm>
        </p:spPr>
        <p:txBody>
          <a:bodyPr>
            <a:noAutofit/>
          </a:bodyPr>
          <a:lstStyle/>
          <a:p>
            <a:pPr algn="just"/>
            <a:r>
              <a:rPr lang="it-IT" sz="2400" dirty="0">
                <a:solidFill>
                  <a:srgbClr val="FF0000"/>
                </a:solidFill>
              </a:rPr>
              <a:t>Art. 11 l. 218/95</a:t>
            </a:r>
            <a:r>
              <a:rPr lang="it-IT" sz="2400" dirty="0"/>
              <a:t> : «Il difetto di giurisdizione può essere </a:t>
            </a:r>
            <a:r>
              <a:rPr lang="it-IT" sz="2400" b="1" dirty="0"/>
              <a:t>rilevato</a:t>
            </a:r>
            <a:r>
              <a:rPr lang="it-IT" sz="2400" dirty="0"/>
              <a:t>, </a:t>
            </a:r>
            <a:r>
              <a:rPr lang="it-IT" sz="2400" b="1" u="sng" dirty="0"/>
              <a:t>in qualunque stato e grado </a:t>
            </a:r>
            <a:r>
              <a:rPr lang="it-IT" sz="2400" u="sng" dirty="0"/>
              <a:t>del processo,</a:t>
            </a:r>
            <a:r>
              <a:rPr lang="it-IT" sz="2400" dirty="0"/>
              <a:t> soltanto </a:t>
            </a:r>
            <a:r>
              <a:rPr lang="it-IT" sz="2400" b="1" dirty="0"/>
              <a:t>dal convenuto costituito che non abbia espressamente o tacitamente accettato la giurisdizione italian</a:t>
            </a:r>
            <a:r>
              <a:rPr lang="it-IT" sz="2400" dirty="0"/>
              <a:t>a. </a:t>
            </a:r>
            <a:r>
              <a:rPr lang="it-IT" sz="2400" b="1" u="sng" dirty="0"/>
              <a:t>E' rilevato dal giudice d'ufficio</a:t>
            </a:r>
            <a:r>
              <a:rPr lang="it-IT" sz="2400" dirty="0"/>
              <a:t>, sempre </a:t>
            </a:r>
            <a:r>
              <a:rPr lang="it-IT" sz="2400" b="1" dirty="0"/>
              <a:t>in qualunque stato e grado del processo</a:t>
            </a:r>
            <a:r>
              <a:rPr lang="it-IT" sz="2400" dirty="0"/>
              <a:t>, se il convenuto </a:t>
            </a:r>
            <a:r>
              <a:rPr lang="it-IT" sz="2400" b="1" dirty="0"/>
              <a:t>è contumace</a:t>
            </a:r>
            <a:r>
              <a:rPr lang="it-IT" sz="2400" dirty="0"/>
              <a:t>, se ricorre l'ipotesi di cui </a:t>
            </a:r>
            <a:r>
              <a:rPr lang="it-IT" sz="2400" b="1" i="1" dirty="0"/>
              <a:t>all'art. 5</a:t>
            </a:r>
            <a:r>
              <a:rPr lang="it-IT" sz="2400" dirty="0"/>
              <a:t>, </a:t>
            </a:r>
            <a:r>
              <a:rPr lang="it-IT" sz="2400" b="1" u="sng" dirty="0"/>
              <a:t>ovvero se la giurisdizione italiana è esclusa per effetto di una norma internazionale».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extLst>
      <p:ext uri="{BB962C8B-B14F-4D97-AF65-F5344CB8AC3E}">
        <p14:creationId xmlns:p14="http://schemas.microsoft.com/office/powerpoint/2010/main" val="2255171759"/>
      </p:ext>
    </p:extLst>
  </p:cSld>
  <p:clrMapOvr>
    <a:masterClrMapping/>
  </p:clrMapOvr>
  <mc:AlternateContent xmlns:mc="http://schemas.openxmlformats.org/markup-compatibility/2006" xmlns:p14="http://schemas.microsoft.com/office/powerpoint/2010/main">
    <mc:Choice Requires="p14">
      <p:transition spd="slow" p14:dur="2000" advTm="75669"/>
    </mc:Choice>
    <mc:Fallback xmlns="">
      <p:transition spd="slow" advTm="756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DIFETTO </a:t>
            </a:r>
            <a:r>
              <a:rPr lang="it-IT" dirty="0" err="1"/>
              <a:t>DI</a:t>
            </a:r>
            <a:r>
              <a:rPr lang="it-IT" dirty="0"/>
              <a:t> GIURISDIZIONE</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472381757"/>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277FCE32-2D2C-3A41-9BB8-91B3DCC914FD}" type="slidenum">
              <a:rPr lang="it-IT" smtClean="0"/>
              <a:pPr/>
              <a:t>9</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125666"/>
    </mc:Choice>
    <mc:Fallback xmlns="">
      <p:transition spd="slow" advTm="125666"/>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7"/>
</p:tagLst>
</file>

<file path=ppt/tags/tag10.xml><?xml version="1.0" encoding="utf-8"?>
<p:tagLst xmlns:a="http://schemas.openxmlformats.org/drawingml/2006/main" xmlns:r="http://schemas.openxmlformats.org/officeDocument/2006/relationships" xmlns:p="http://schemas.openxmlformats.org/presentationml/2006/main">
  <p:tag name="TIMING" val="|0.7"/>
</p:tagLst>
</file>

<file path=ppt/tags/tag11.xml><?xml version="1.0" encoding="utf-8"?>
<p:tagLst xmlns:a="http://schemas.openxmlformats.org/drawingml/2006/main" xmlns:r="http://schemas.openxmlformats.org/officeDocument/2006/relationships" xmlns:p="http://schemas.openxmlformats.org/presentationml/2006/main">
  <p:tag name="TIMING" val="|1.7"/>
</p:tagLst>
</file>

<file path=ppt/tags/tag12.xml><?xml version="1.0" encoding="utf-8"?>
<p:tagLst xmlns:a="http://schemas.openxmlformats.org/drawingml/2006/main" xmlns:r="http://schemas.openxmlformats.org/officeDocument/2006/relationships" xmlns:p="http://schemas.openxmlformats.org/presentationml/2006/main">
  <p:tag name="TIMING" val="|0.9"/>
</p:tagLst>
</file>

<file path=ppt/tags/tag13.xml><?xml version="1.0" encoding="utf-8"?>
<p:tagLst xmlns:a="http://schemas.openxmlformats.org/drawingml/2006/main" xmlns:r="http://schemas.openxmlformats.org/officeDocument/2006/relationships" xmlns:p="http://schemas.openxmlformats.org/presentationml/2006/main">
  <p:tag name="TIMING" val="|0.7"/>
</p:tagLst>
</file>

<file path=ppt/tags/tag14.xml><?xml version="1.0" encoding="utf-8"?>
<p:tagLst xmlns:a="http://schemas.openxmlformats.org/drawingml/2006/main" xmlns:r="http://schemas.openxmlformats.org/officeDocument/2006/relationships" xmlns:p="http://schemas.openxmlformats.org/presentationml/2006/main">
  <p:tag name="TIMING" val="|2.4|1.8"/>
</p:tagLst>
</file>

<file path=ppt/tags/tag15.xml><?xml version="1.0" encoding="utf-8"?>
<p:tagLst xmlns:a="http://schemas.openxmlformats.org/drawingml/2006/main" xmlns:r="http://schemas.openxmlformats.org/officeDocument/2006/relationships" xmlns:p="http://schemas.openxmlformats.org/presentationml/2006/main">
  <p:tag name="TIMING" val="|0.5"/>
</p:tagLst>
</file>

<file path=ppt/tags/tag16.xml><?xml version="1.0" encoding="utf-8"?>
<p:tagLst xmlns:a="http://schemas.openxmlformats.org/drawingml/2006/main" xmlns:r="http://schemas.openxmlformats.org/officeDocument/2006/relationships" xmlns:p="http://schemas.openxmlformats.org/presentationml/2006/main">
  <p:tag name="TIMING" val="|0.6"/>
</p:tagLst>
</file>

<file path=ppt/tags/tag17.xml><?xml version="1.0" encoding="utf-8"?>
<p:tagLst xmlns:a="http://schemas.openxmlformats.org/drawingml/2006/main" xmlns:r="http://schemas.openxmlformats.org/officeDocument/2006/relationships" xmlns:p="http://schemas.openxmlformats.org/presentationml/2006/main">
  <p:tag name="TIMING" val="|0.6|21.8"/>
</p:tagLst>
</file>

<file path=ppt/tags/tag18.xml><?xml version="1.0" encoding="utf-8"?>
<p:tagLst xmlns:a="http://schemas.openxmlformats.org/drawingml/2006/main" xmlns:r="http://schemas.openxmlformats.org/officeDocument/2006/relationships" xmlns:p="http://schemas.openxmlformats.org/presentationml/2006/main">
  <p:tag name="TIMING" val="|0.5|3.4"/>
</p:tagLst>
</file>

<file path=ppt/tags/tag19.xml><?xml version="1.0" encoding="utf-8"?>
<p:tagLst xmlns:a="http://schemas.openxmlformats.org/drawingml/2006/main" xmlns:r="http://schemas.openxmlformats.org/officeDocument/2006/relationships" xmlns:p="http://schemas.openxmlformats.org/presentationml/2006/main">
  <p:tag name="TIMING" val="|0.6"/>
</p:tagLst>
</file>

<file path=ppt/tags/tag2.xml><?xml version="1.0" encoding="utf-8"?>
<p:tagLst xmlns:a="http://schemas.openxmlformats.org/drawingml/2006/main" xmlns:r="http://schemas.openxmlformats.org/officeDocument/2006/relationships" xmlns:p="http://schemas.openxmlformats.org/presentationml/2006/main">
  <p:tag name="TIMING" val="|0.7|1.3"/>
</p:tagLst>
</file>

<file path=ppt/tags/tag20.xml><?xml version="1.0" encoding="utf-8"?>
<p:tagLst xmlns:a="http://schemas.openxmlformats.org/drawingml/2006/main" xmlns:r="http://schemas.openxmlformats.org/officeDocument/2006/relationships" xmlns:p="http://schemas.openxmlformats.org/presentationml/2006/main">
  <p:tag name="TIMING" val="|0.5|2.8|10.6"/>
</p:tagLst>
</file>

<file path=ppt/tags/tag21.xml><?xml version="1.0" encoding="utf-8"?>
<p:tagLst xmlns:a="http://schemas.openxmlformats.org/drawingml/2006/main" xmlns:r="http://schemas.openxmlformats.org/officeDocument/2006/relationships" xmlns:p="http://schemas.openxmlformats.org/presentationml/2006/main">
  <p:tag name="TIMING" val="|0.6|1.4|4.2"/>
</p:tagLst>
</file>

<file path=ppt/tags/tag22.xml><?xml version="1.0" encoding="utf-8"?>
<p:tagLst xmlns:a="http://schemas.openxmlformats.org/drawingml/2006/main" xmlns:r="http://schemas.openxmlformats.org/officeDocument/2006/relationships" xmlns:p="http://schemas.openxmlformats.org/presentationml/2006/main">
  <p:tag name="TIMING" val="|0.3"/>
</p:tagLst>
</file>

<file path=ppt/tags/tag23.xml><?xml version="1.0" encoding="utf-8"?>
<p:tagLst xmlns:a="http://schemas.openxmlformats.org/drawingml/2006/main" xmlns:r="http://schemas.openxmlformats.org/officeDocument/2006/relationships" xmlns:p="http://schemas.openxmlformats.org/presentationml/2006/main">
  <p:tag name="TIMING" val="|0.7|0.7"/>
</p:tagLst>
</file>

<file path=ppt/tags/tag24.xml><?xml version="1.0" encoding="utf-8"?>
<p:tagLst xmlns:a="http://schemas.openxmlformats.org/drawingml/2006/main" xmlns:r="http://schemas.openxmlformats.org/officeDocument/2006/relationships" xmlns:p="http://schemas.openxmlformats.org/presentationml/2006/main">
  <p:tag name="TIMING" val="|1.2|32.2|1.1|29.3"/>
</p:tagLst>
</file>

<file path=ppt/tags/tag25.xml><?xml version="1.0" encoding="utf-8"?>
<p:tagLst xmlns:a="http://schemas.openxmlformats.org/drawingml/2006/main" xmlns:r="http://schemas.openxmlformats.org/officeDocument/2006/relationships" xmlns:p="http://schemas.openxmlformats.org/presentationml/2006/main">
  <p:tag name="TIMING" val="|1"/>
</p:tagLst>
</file>

<file path=ppt/tags/tag26.xml><?xml version="1.0" encoding="utf-8"?>
<p:tagLst xmlns:a="http://schemas.openxmlformats.org/drawingml/2006/main" xmlns:r="http://schemas.openxmlformats.org/officeDocument/2006/relationships" xmlns:p="http://schemas.openxmlformats.org/presentationml/2006/main">
  <p:tag name="TIMING" val="|1.1"/>
</p:tagLst>
</file>

<file path=ppt/tags/tag27.xml><?xml version="1.0" encoding="utf-8"?>
<p:tagLst xmlns:a="http://schemas.openxmlformats.org/drawingml/2006/main" xmlns:r="http://schemas.openxmlformats.org/officeDocument/2006/relationships" xmlns:p="http://schemas.openxmlformats.org/presentationml/2006/main">
  <p:tag name="TIMING" val="|1.2|1.5"/>
</p:tagLst>
</file>

<file path=ppt/tags/tag28.xml><?xml version="1.0" encoding="utf-8"?>
<p:tagLst xmlns:a="http://schemas.openxmlformats.org/drawingml/2006/main" xmlns:r="http://schemas.openxmlformats.org/officeDocument/2006/relationships" xmlns:p="http://schemas.openxmlformats.org/presentationml/2006/main">
  <p:tag name="TIMING" val="|1.5|1.3"/>
</p:tagLst>
</file>

<file path=ppt/tags/tag29.xml><?xml version="1.0" encoding="utf-8"?>
<p:tagLst xmlns:a="http://schemas.openxmlformats.org/drawingml/2006/main" xmlns:r="http://schemas.openxmlformats.org/officeDocument/2006/relationships" xmlns:p="http://schemas.openxmlformats.org/presentationml/2006/main">
  <p:tag name="TIMING" val="|1.2|1.5"/>
</p:tagLst>
</file>

<file path=ppt/tags/tag3.xml><?xml version="1.0" encoding="utf-8"?>
<p:tagLst xmlns:a="http://schemas.openxmlformats.org/drawingml/2006/main" xmlns:r="http://schemas.openxmlformats.org/officeDocument/2006/relationships" xmlns:p="http://schemas.openxmlformats.org/presentationml/2006/main">
  <p:tag name="TIMING" val="|0.7"/>
</p:tagLst>
</file>

<file path=ppt/tags/tag30.xml><?xml version="1.0" encoding="utf-8"?>
<p:tagLst xmlns:a="http://schemas.openxmlformats.org/drawingml/2006/main" xmlns:r="http://schemas.openxmlformats.org/officeDocument/2006/relationships" xmlns:p="http://schemas.openxmlformats.org/presentationml/2006/main">
  <p:tag name="TIMING" val="|1.2|1.5"/>
</p:tagLst>
</file>

<file path=ppt/tags/tag31.xml><?xml version="1.0" encoding="utf-8"?>
<p:tagLst xmlns:a="http://schemas.openxmlformats.org/drawingml/2006/main" xmlns:r="http://schemas.openxmlformats.org/officeDocument/2006/relationships" xmlns:p="http://schemas.openxmlformats.org/presentationml/2006/main">
  <p:tag name="TIMING" val="|1.2|1.5"/>
</p:tagLst>
</file>

<file path=ppt/tags/tag32.xml><?xml version="1.0" encoding="utf-8"?>
<p:tagLst xmlns:a="http://schemas.openxmlformats.org/drawingml/2006/main" xmlns:r="http://schemas.openxmlformats.org/officeDocument/2006/relationships" xmlns:p="http://schemas.openxmlformats.org/presentationml/2006/main">
  <p:tag name="TIMING" val="|1.2|1.5"/>
</p:tagLst>
</file>

<file path=ppt/tags/tag33.xml><?xml version="1.0" encoding="utf-8"?>
<p:tagLst xmlns:a="http://schemas.openxmlformats.org/drawingml/2006/main" xmlns:r="http://schemas.openxmlformats.org/officeDocument/2006/relationships" xmlns:p="http://schemas.openxmlformats.org/presentationml/2006/main">
  <p:tag name="TIMING" val="|0.8|1.7"/>
</p:tagLst>
</file>

<file path=ppt/tags/tag34.xml><?xml version="1.0" encoding="utf-8"?>
<p:tagLst xmlns:a="http://schemas.openxmlformats.org/drawingml/2006/main" xmlns:r="http://schemas.openxmlformats.org/officeDocument/2006/relationships" xmlns:p="http://schemas.openxmlformats.org/presentationml/2006/main">
  <p:tag name="TIMING" val="|0.8|6.2"/>
</p:tagLst>
</file>

<file path=ppt/tags/tag35.xml><?xml version="1.0" encoding="utf-8"?>
<p:tagLst xmlns:a="http://schemas.openxmlformats.org/drawingml/2006/main" xmlns:r="http://schemas.openxmlformats.org/officeDocument/2006/relationships" xmlns:p="http://schemas.openxmlformats.org/presentationml/2006/main">
  <p:tag name="TIMING" val="|0.7"/>
</p:tagLst>
</file>

<file path=ppt/tags/tag36.xml><?xml version="1.0" encoding="utf-8"?>
<p:tagLst xmlns:a="http://schemas.openxmlformats.org/drawingml/2006/main" xmlns:r="http://schemas.openxmlformats.org/officeDocument/2006/relationships" xmlns:p="http://schemas.openxmlformats.org/presentationml/2006/main">
  <p:tag name="TIMING" val="|0.7"/>
</p:tagLst>
</file>

<file path=ppt/tags/tag37.xml><?xml version="1.0" encoding="utf-8"?>
<p:tagLst xmlns:a="http://schemas.openxmlformats.org/drawingml/2006/main" xmlns:r="http://schemas.openxmlformats.org/officeDocument/2006/relationships" xmlns:p="http://schemas.openxmlformats.org/presentationml/2006/main">
  <p:tag name="TIMING" val="|0.6"/>
</p:tagLst>
</file>

<file path=ppt/tags/tag38.xml><?xml version="1.0" encoding="utf-8"?>
<p:tagLst xmlns:a="http://schemas.openxmlformats.org/drawingml/2006/main" xmlns:r="http://schemas.openxmlformats.org/officeDocument/2006/relationships" xmlns:p="http://schemas.openxmlformats.org/presentationml/2006/main">
  <p:tag name="TIMING" val="|1.4"/>
</p:tagLst>
</file>

<file path=ppt/tags/tag39.xml><?xml version="1.0" encoding="utf-8"?>
<p:tagLst xmlns:a="http://schemas.openxmlformats.org/drawingml/2006/main" xmlns:r="http://schemas.openxmlformats.org/officeDocument/2006/relationships" xmlns:p="http://schemas.openxmlformats.org/presentationml/2006/main">
  <p:tag name="TIMING" val="|2.9"/>
</p:tagLst>
</file>

<file path=ppt/tags/tag4.xml><?xml version="1.0" encoding="utf-8"?>
<p:tagLst xmlns:a="http://schemas.openxmlformats.org/drawingml/2006/main" xmlns:r="http://schemas.openxmlformats.org/officeDocument/2006/relationships" xmlns:p="http://schemas.openxmlformats.org/presentationml/2006/main">
  <p:tag name="TIMING" val="|0.7|20.2|3.3"/>
</p:tagLst>
</file>

<file path=ppt/tags/tag40.xml><?xml version="1.0" encoding="utf-8"?>
<p:tagLst xmlns:a="http://schemas.openxmlformats.org/drawingml/2006/main" xmlns:r="http://schemas.openxmlformats.org/officeDocument/2006/relationships" xmlns:p="http://schemas.openxmlformats.org/presentationml/2006/main">
  <p:tag name="TIMING" val="|0.7"/>
</p:tagLst>
</file>

<file path=ppt/tags/tag41.xml><?xml version="1.0" encoding="utf-8"?>
<p:tagLst xmlns:a="http://schemas.openxmlformats.org/drawingml/2006/main" xmlns:r="http://schemas.openxmlformats.org/officeDocument/2006/relationships" xmlns:p="http://schemas.openxmlformats.org/presentationml/2006/main">
  <p:tag name="TIMING" val="|0.7"/>
</p:tagLst>
</file>

<file path=ppt/tags/tag42.xml><?xml version="1.0" encoding="utf-8"?>
<p:tagLst xmlns:a="http://schemas.openxmlformats.org/drawingml/2006/main" xmlns:r="http://schemas.openxmlformats.org/officeDocument/2006/relationships" xmlns:p="http://schemas.openxmlformats.org/presentationml/2006/main">
  <p:tag name="TIMING" val="|0.9|0.7|15.7"/>
</p:tagLst>
</file>

<file path=ppt/tags/tag5.xml><?xml version="1.0" encoding="utf-8"?>
<p:tagLst xmlns:a="http://schemas.openxmlformats.org/drawingml/2006/main" xmlns:r="http://schemas.openxmlformats.org/officeDocument/2006/relationships" xmlns:p="http://schemas.openxmlformats.org/presentationml/2006/main">
  <p:tag name="TIMING" val="|0.6|14.2|5.1|32.2"/>
</p:tagLst>
</file>

<file path=ppt/tags/tag6.xml><?xml version="1.0" encoding="utf-8"?>
<p:tagLst xmlns:a="http://schemas.openxmlformats.org/drawingml/2006/main" xmlns:r="http://schemas.openxmlformats.org/officeDocument/2006/relationships" xmlns:p="http://schemas.openxmlformats.org/presentationml/2006/main">
  <p:tag name="TIMING" val="|0.6"/>
</p:tagLst>
</file>

<file path=ppt/tags/tag7.xml><?xml version="1.0" encoding="utf-8"?>
<p:tagLst xmlns:a="http://schemas.openxmlformats.org/drawingml/2006/main" xmlns:r="http://schemas.openxmlformats.org/officeDocument/2006/relationships" xmlns:p="http://schemas.openxmlformats.org/presentationml/2006/main">
  <p:tag name="TIMING" val="|1.4"/>
</p:tagLst>
</file>

<file path=ppt/tags/tag8.xml><?xml version="1.0" encoding="utf-8"?>
<p:tagLst xmlns:a="http://schemas.openxmlformats.org/drawingml/2006/main" xmlns:r="http://schemas.openxmlformats.org/officeDocument/2006/relationships" xmlns:p="http://schemas.openxmlformats.org/presentationml/2006/main">
  <p:tag name="TIMING" val="|2|2.9|28.1"/>
</p:tagLst>
</file>

<file path=ppt/tags/tag9.xml><?xml version="1.0" encoding="utf-8"?>
<p:tagLst xmlns:a="http://schemas.openxmlformats.org/drawingml/2006/main" xmlns:r="http://schemas.openxmlformats.org/officeDocument/2006/relationships" xmlns:p="http://schemas.openxmlformats.org/presentationml/2006/main">
  <p:tag name="TIMING" val="|0.7"/>
</p:tagLst>
</file>

<file path=ppt/theme/theme1.xml><?xml version="1.0" encoding="utf-8"?>
<a:theme xmlns:a="http://schemas.openxmlformats.org/drawingml/2006/main" name="Sfaccettatura">
  <a:themeElements>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{CA0B89E2-5C5F-644F-A679-40450666FC36}tf10001060</Template>
  <TotalTime>644</TotalTime>
  <Words>2660</Words>
  <Application>Microsoft Macintosh PowerPoint</Application>
  <PresentationFormat>Presentazione su schermo (4:3)</PresentationFormat>
  <Paragraphs>194</Paragraphs>
  <Slides>45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45</vt:i4>
      </vt:variant>
    </vt:vector>
  </HeadingPairs>
  <TitlesOfParts>
    <vt:vector size="51" baseType="lpstr">
      <vt:lpstr>Arial</vt:lpstr>
      <vt:lpstr>Calibri</vt:lpstr>
      <vt:lpstr>Open Sans</vt:lpstr>
      <vt:lpstr>Trebuchet MS</vt:lpstr>
      <vt:lpstr>Wingdings 3</vt:lpstr>
      <vt:lpstr>Sfaccettatura</vt:lpstr>
      <vt:lpstr>Diritto internazionale privato</vt:lpstr>
      <vt:lpstr>ESTENSIONI E LIMITI ALLA GIURISDIZIONE ITALIANA</vt:lpstr>
      <vt:lpstr>LIMITI ALLA GIURISDIZIONE ITALIANA</vt:lpstr>
      <vt:lpstr>LIMITI ALLA GIURISDIZIONE ITALIANA</vt:lpstr>
      <vt:lpstr>LIMITI ALLA GIURISDIZIONE ITALIANA</vt:lpstr>
      <vt:lpstr>LIMITI ALLA GIURISDIZIONE ITALIANA</vt:lpstr>
      <vt:lpstr>LIMITI ALLA GIURISDIZIONE ITALIANA</vt:lpstr>
      <vt:lpstr>LIMITI ALLA GIURISDIZIONE ITALIANA</vt:lpstr>
      <vt:lpstr>DIFETTO DI GIURISDIZIONE</vt:lpstr>
      <vt:lpstr>DIFETTO DI GIURISDIZIONE</vt:lpstr>
      <vt:lpstr>DIFETTO DI GIURISDIZIONE</vt:lpstr>
      <vt:lpstr>DIFETTO DI GIURISDIZIONE</vt:lpstr>
      <vt:lpstr>DIFETTO DI GIURISDIZIONE</vt:lpstr>
      <vt:lpstr>DIFETTO DI GIURISDIZIONE E PROCESSO COGNIZIONE</vt:lpstr>
      <vt:lpstr>DIFETTO DI GIURISDIZIONE</vt:lpstr>
      <vt:lpstr>DIFETTO DI GIURISDIZIONE</vt:lpstr>
      <vt:lpstr>DIFETTO DI GIURISDIZIONE</vt:lpstr>
      <vt:lpstr>RAPPORTI DI LAVORO</vt:lpstr>
      <vt:lpstr>RAPPORTI DI LAVORO</vt:lpstr>
      <vt:lpstr>DIFETTO DI GIURISDIZIONE</vt:lpstr>
      <vt:lpstr>RISARCIMENTO DANNI DA CRIMINI INTERNAZIONALI</vt:lpstr>
      <vt:lpstr>RISARCIMENTO DANNI DA CRIMINI INTERNAZIONALI</vt:lpstr>
      <vt:lpstr>SENTENZA CIG 3/2/2012 – GERMANIA/ITALIA</vt:lpstr>
      <vt:lpstr>SENTENZA CIG 3/2/2012 – GERMANIA/ITALIA</vt:lpstr>
      <vt:lpstr>SENTENZA CIG 3/2/2012 – GERMANIA/ITALIA</vt:lpstr>
      <vt:lpstr>SENTENZA CIG 3/2/2012 – GERMANIA/ITALIA</vt:lpstr>
      <vt:lpstr>SENTENZA DELLA CORTE COSTITUZIONALE ITALIANA n. 238 del 22.10.2014</vt:lpstr>
      <vt:lpstr>SENTENZA DELLA CORTE COSTITUZIONALE ITALIANA n. 238 del 22.10.2014</vt:lpstr>
      <vt:lpstr>SENTENZA DELLA CORTE COSTITUZIONALE ITALIANA n. 238 del 22.10.2014 – TEORIA DEI CONTRO - LIMITI</vt:lpstr>
      <vt:lpstr>SENTENZA C.C. 238/2014</vt:lpstr>
      <vt:lpstr>SENTENZA DELLA CORTE COSTITUZIONALE ITALIANA n. 238 del 22.10.2014 – TEORIA DEI CONTRO - LIMITI</vt:lpstr>
      <vt:lpstr>NUOVO PROCEDIMENTO GERMANIA c. ITALIA</vt:lpstr>
      <vt:lpstr>NUOVO PROCEDIMENTO GERMANIA c. ITALIA</vt:lpstr>
      <vt:lpstr>NUOVO PROCEDIMENTO GERMANIA c. ITALIA</vt:lpstr>
      <vt:lpstr>NUOVO PROCEDIMENTO GERMANIA c. ITALIA</vt:lpstr>
      <vt:lpstr>DIFETTO DI GIURISDIZIONE E PROCESSO ESECUTIVO CONTRO STATI</vt:lpstr>
      <vt:lpstr>DIFETTO DI GIURISDIZIONE E PROCESSO ESECUTIVO CONTRO STATI</vt:lpstr>
      <vt:lpstr>DIFETTO DI GIURISDIZIONE E PROCESSO ESECUTIVO CONTRO STATI</vt:lpstr>
      <vt:lpstr>CASO BOND ARGENTINI</vt:lpstr>
      <vt:lpstr>CASO BOND ARGENTINI</vt:lpstr>
      <vt:lpstr>CASO BOND ARGENTINI</vt:lpstr>
      <vt:lpstr>IMMUNITA’ DELLE ORGANIZZAZIONI INTERNAZIONALI</vt:lpstr>
      <vt:lpstr>IMMUNITA’ DELLE ORGANIZZAZIONI INTERNAZIONALI</vt:lpstr>
      <vt:lpstr>IMMUNITA’ DELLE ORGANIZZAZIONI INTERNAZIONALI</vt:lpstr>
      <vt:lpstr>IMMUNITA’ DEGLI AGENTI DIPLOMATICI</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79</cp:revision>
  <dcterms:created xsi:type="dcterms:W3CDTF">2010-04-01T08:51:54Z</dcterms:created>
  <dcterms:modified xsi:type="dcterms:W3CDTF">2023-03-25T16:54:49Z</dcterms:modified>
</cp:coreProperties>
</file>