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5"/>
  </p:notesMasterIdLst>
  <p:handoutMasterIdLst>
    <p:handoutMasterId r:id="rId36"/>
  </p:handoutMasterIdLst>
  <p:sldIdLst>
    <p:sldId id="256" r:id="rId2"/>
    <p:sldId id="421" r:id="rId3"/>
    <p:sldId id="297" r:id="rId4"/>
    <p:sldId id="276" r:id="rId5"/>
    <p:sldId id="279" r:id="rId6"/>
    <p:sldId id="281" r:id="rId7"/>
    <p:sldId id="277" r:id="rId8"/>
    <p:sldId id="422" r:id="rId9"/>
    <p:sldId id="423" r:id="rId10"/>
    <p:sldId id="424" r:id="rId11"/>
    <p:sldId id="312" r:id="rId12"/>
    <p:sldId id="425" r:id="rId13"/>
    <p:sldId id="318" r:id="rId14"/>
    <p:sldId id="426" r:id="rId15"/>
    <p:sldId id="320" r:id="rId16"/>
    <p:sldId id="407" r:id="rId17"/>
    <p:sldId id="409" r:id="rId18"/>
    <p:sldId id="408" r:id="rId19"/>
    <p:sldId id="410" r:id="rId20"/>
    <p:sldId id="411" r:id="rId21"/>
    <p:sldId id="412" r:id="rId22"/>
    <p:sldId id="413" r:id="rId23"/>
    <p:sldId id="414" r:id="rId24"/>
    <p:sldId id="419" r:id="rId25"/>
    <p:sldId id="415" r:id="rId26"/>
    <p:sldId id="417" r:id="rId27"/>
    <p:sldId id="311" r:id="rId28"/>
    <p:sldId id="287" r:id="rId29"/>
    <p:sldId id="420" r:id="rId30"/>
    <p:sldId id="291" r:id="rId31"/>
    <p:sldId id="292" r:id="rId32"/>
    <p:sldId id="418" r:id="rId33"/>
    <p:sldId id="293" r:id="rId34"/>
  </p:sldIdLst>
  <p:sldSz cx="9144000" cy="6858000" type="screen4x3"/>
  <p:notesSz cx="6858000" cy="9144000"/>
  <p:defaultTextStyle>
    <a:defPPr>
      <a:defRPr lang="it-IT"/>
    </a:defPPr>
    <a:lvl1pPr marL="0" algn="l" defTabSz="4567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778" algn="l" defTabSz="4567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557" algn="l" defTabSz="4567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336" algn="l" defTabSz="4567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116" algn="l" defTabSz="4567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3896" algn="l" defTabSz="4567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0674" algn="l" defTabSz="4567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7452" algn="l" defTabSz="4567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4233" algn="l" defTabSz="4567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iuseppe Sacco" initials="GS" lastIdx="0" clrIdx="0"/>
  <p:cmAuthor id="1" name="TONOLO SARA" initials="TS" lastIdx="1" clrIdx="1">
    <p:extLst>
      <p:ext uri="{19B8F6BF-5375-455C-9EA6-DF929625EA0E}">
        <p15:presenceInfo xmlns:p15="http://schemas.microsoft.com/office/powerpoint/2012/main" userId="S::6735@ds.units.it::bfd2a3f9-aa89-4bab-bb96-cd2f2fbf86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66"/>
    <p:restoredTop sz="93147"/>
  </p:normalViewPr>
  <p:slideViewPr>
    <p:cSldViewPr snapToGrid="0" snapToObjects="1">
      <p:cViewPr varScale="1">
        <p:scale>
          <a:sx n="65" d="100"/>
          <a:sy n="65" d="100"/>
        </p:scale>
        <p:origin x="1000" y="184"/>
      </p:cViewPr>
      <p:guideLst>
        <p:guide orient="horz" pos="216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15692A-C8D7-EF4F-A07D-A369E9ED995A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7EF4C73-664B-2745-9401-20E90583F204}">
      <dgm:prSet phldrT="[Testo]"/>
      <dgm:spPr/>
      <dgm:t>
        <a:bodyPr/>
        <a:lstStyle/>
        <a:p>
          <a:r>
            <a:rPr lang="it-IT" dirty="0"/>
            <a:t>ESTENSIONI</a:t>
          </a:r>
        </a:p>
      </dgm:t>
    </dgm:pt>
    <dgm:pt modelId="{1D99C82C-FF60-D443-BB69-B34B0E8772C2}" type="parTrans" cxnId="{31A17FE5-DDD5-F546-A6F0-5FB0A6511018}">
      <dgm:prSet/>
      <dgm:spPr/>
      <dgm:t>
        <a:bodyPr/>
        <a:lstStyle/>
        <a:p>
          <a:endParaRPr lang="it-IT"/>
        </a:p>
      </dgm:t>
    </dgm:pt>
    <dgm:pt modelId="{3A16CE79-48B2-714B-B3F0-D5B7282CA4DF}" type="sibTrans" cxnId="{31A17FE5-DDD5-F546-A6F0-5FB0A6511018}">
      <dgm:prSet/>
      <dgm:spPr/>
      <dgm:t>
        <a:bodyPr/>
        <a:lstStyle/>
        <a:p>
          <a:endParaRPr lang="it-IT"/>
        </a:p>
      </dgm:t>
    </dgm:pt>
    <dgm:pt modelId="{F6A7BEA2-859F-1341-A77A-DCEDAE1CEA3A}">
      <dgm:prSet phldrT="[Testo]"/>
      <dgm:spPr/>
      <dgm:t>
        <a:bodyPr/>
        <a:lstStyle/>
        <a:p>
          <a:r>
            <a:rPr lang="it-IT" dirty="0"/>
            <a:t>Art. </a:t>
          </a:r>
          <a:r>
            <a:rPr lang="it-IT" dirty="0" err="1"/>
            <a:t>6</a:t>
          </a:r>
          <a:r>
            <a:rPr lang="it-IT" dirty="0"/>
            <a:t> l. 218/95- questioni preliminari</a:t>
          </a:r>
        </a:p>
      </dgm:t>
    </dgm:pt>
    <dgm:pt modelId="{FBA0CF68-0957-3F46-9FD8-62D6A871C51C}" type="parTrans" cxnId="{BD0DB750-9BFF-0A4A-97BA-2EEA8E18C769}">
      <dgm:prSet/>
      <dgm:spPr/>
      <dgm:t>
        <a:bodyPr/>
        <a:lstStyle/>
        <a:p>
          <a:endParaRPr lang="it-IT"/>
        </a:p>
      </dgm:t>
    </dgm:pt>
    <dgm:pt modelId="{BDE2BF9C-F8F0-B149-8AB6-58ED1B474834}" type="sibTrans" cxnId="{BD0DB750-9BFF-0A4A-97BA-2EEA8E18C769}">
      <dgm:prSet/>
      <dgm:spPr/>
      <dgm:t>
        <a:bodyPr/>
        <a:lstStyle/>
        <a:p>
          <a:endParaRPr lang="it-IT"/>
        </a:p>
      </dgm:t>
    </dgm:pt>
    <dgm:pt modelId="{80ECE553-D658-8246-AEA7-61C809EB0F7C}">
      <dgm:prSet phldrT="[Testo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LIMITI</a:t>
          </a:r>
        </a:p>
      </dgm:t>
    </dgm:pt>
    <dgm:pt modelId="{29FFEED5-7193-204A-A920-F3C6AF94D061}" type="parTrans" cxnId="{D297C0A7-0DEF-D84F-8AD0-F3E71F62CF80}">
      <dgm:prSet/>
      <dgm:spPr/>
      <dgm:t>
        <a:bodyPr/>
        <a:lstStyle/>
        <a:p>
          <a:endParaRPr lang="it-IT"/>
        </a:p>
      </dgm:t>
    </dgm:pt>
    <dgm:pt modelId="{011E6D63-A722-644C-8ADB-7AEEFB5B8AD7}" type="sibTrans" cxnId="{D297C0A7-0DEF-D84F-8AD0-F3E71F62CF80}">
      <dgm:prSet/>
      <dgm:spPr/>
      <dgm:t>
        <a:bodyPr/>
        <a:lstStyle/>
        <a:p>
          <a:endParaRPr lang="it-IT"/>
        </a:p>
      </dgm:t>
    </dgm:pt>
    <dgm:pt modelId="{E06B02E2-DFE8-284F-AF28-0673A2C7D846}">
      <dgm:prSet phldrT="[Testo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Art. </a:t>
          </a:r>
          <a:r>
            <a:rPr lang="it-IT" dirty="0" err="1"/>
            <a:t>5</a:t>
          </a:r>
          <a:r>
            <a:rPr lang="it-IT" dirty="0"/>
            <a:t> l. 218/95 </a:t>
          </a:r>
          <a:r>
            <a:rPr lang="it-IT" dirty="0" err="1"/>
            <a:t>–</a:t>
          </a:r>
          <a:r>
            <a:rPr lang="it-IT" dirty="0"/>
            <a:t> azioni reali su beni immobili</a:t>
          </a:r>
        </a:p>
      </dgm:t>
    </dgm:pt>
    <dgm:pt modelId="{2819B6E1-5566-234F-8AF7-F131741FDDC7}" type="parTrans" cxnId="{A67A9D84-2C45-CD40-849D-C6C01CED8E69}">
      <dgm:prSet/>
      <dgm:spPr/>
      <dgm:t>
        <a:bodyPr/>
        <a:lstStyle/>
        <a:p>
          <a:endParaRPr lang="it-IT"/>
        </a:p>
      </dgm:t>
    </dgm:pt>
    <dgm:pt modelId="{6928E0EB-3D09-0947-A6BF-E7A52CD01096}" type="sibTrans" cxnId="{A67A9D84-2C45-CD40-849D-C6C01CED8E69}">
      <dgm:prSet/>
      <dgm:spPr/>
      <dgm:t>
        <a:bodyPr/>
        <a:lstStyle/>
        <a:p>
          <a:endParaRPr lang="it-IT"/>
        </a:p>
      </dgm:t>
    </dgm:pt>
    <dgm:pt modelId="{C5C897FE-33F7-7742-8479-91ECFF8219A9}">
      <dgm:prSet phldrT="[Testo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Art. 11 l. 218/95 </a:t>
          </a:r>
          <a:r>
            <a:rPr lang="it-IT" dirty="0" err="1"/>
            <a:t>–</a:t>
          </a:r>
          <a:r>
            <a:rPr lang="it-IT" dirty="0"/>
            <a:t> difetto di giurisdizione</a:t>
          </a:r>
        </a:p>
      </dgm:t>
    </dgm:pt>
    <dgm:pt modelId="{63EC0DD2-EB1E-9940-8468-1806B1481095}" type="parTrans" cxnId="{7D725ACF-8013-5F41-9735-496162BCDD8D}">
      <dgm:prSet/>
      <dgm:spPr/>
      <dgm:t>
        <a:bodyPr/>
        <a:lstStyle/>
        <a:p>
          <a:endParaRPr lang="it-IT"/>
        </a:p>
      </dgm:t>
    </dgm:pt>
    <dgm:pt modelId="{E0C38852-9867-314E-BF0E-B9696D57A4C2}" type="sibTrans" cxnId="{7D725ACF-8013-5F41-9735-496162BCDD8D}">
      <dgm:prSet/>
      <dgm:spPr/>
      <dgm:t>
        <a:bodyPr/>
        <a:lstStyle/>
        <a:p>
          <a:endParaRPr lang="it-IT"/>
        </a:p>
      </dgm:t>
    </dgm:pt>
    <dgm:pt modelId="{FBD9F6F5-A103-DC4A-BE2F-FEC85EEB1C52}">
      <dgm:prSet phldrT="[Testo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Art. </a:t>
          </a:r>
          <a:r>
            <a:rPr lang="it-IT" dirty="0" err="1"/>
            <a:t>7</a:t>
          </a:r>
          <a:r>
            <a:rPr lang="it-IT" dirty="0"/>
            <a:t> l. 218/95 </a:t>
          </a:r>
          <a:r>
            <a:rPr lang="it-IT" dirty="0" err="1"/>
            <a:t>–</a:t>
          </a:r>
          <a:r>
            <a:rPr lang="it-IT" dirty="0"/>
            <a:t> litispendenza internazionale</a:t>
          </a:r>
        </a:p>
      </dgm:t>
    </dgm:pt>
    <dgm:pt modelId="{873A186B-B7E7-8E46-9F3F-ED78501B75A7}" type="parTrans" cxnId="{A702F2AC-2F9D-8E42-A8D1-5AAED8BBBE9C}">
      <dgm:prSet/>
      <dgm:spPr/>
      <dgm:t>
        <a:bodyPr/>
        <a:lstStyle/>
        <a:p>
          <a:endParaRPr lang="it-IT"/>
        </a:p>
      </dgm:t>
    </dgm:pt>
    <dgm:pt modelId="{484E18EA-24AD-0A45-BA64-29F04FA0134E}" type="sibTrans" cxnId="{A702F2AC-2F9D-8E42-A8D1-5AAED8BBBE9C}">
      <dgm:prSet/>
      <dgm:spPr/>
      <dgm:t>
        <a:bodyPr/>
        <a:lstStyle/>
        <a:p>
          <a:endParaRPr lang="it-IT"/>
        </a:p>
      </dgm:t>
    </dgm:pt>
    <dgm:pt modelId="{8F3697B8-DE16-DD4E-94B7-7123C55EFB87}">
      <dgm:prSet phldrT="[Testo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chemeClr val="accent6"/>
        </a:solidFill>
      </dgm:spPr>
      <dgm:t>
        <a:bodyPr/>
        <a:lstStyle/>
        <a:p>
          <a:r>
            <a:rPr lang="it-IT" dirty="0"/>
            <a:t>LITISPENDENZA DA ATTI UE</a:t>
          </a:r>
        </a:p>
      </dgm:t>
    </dgm:pt>
    <dgm:pt modelId="{17169D29-4F6E-2A48-96B0-CDAACD3DD5F5}" type="parTrans" cxnId="{B89DCD83-4E1D-E14E-B24B-CB3D2989EA4B}">
      <dgm:prSet/>
      <dgm:spPr/>
      <dgm:t>
        <a:bodyPr/>
        <a:lstStyle/>
        <a:p>
          <a:endParaRPr lang="it-IT"/>
        </a:p>
      </dgm:t>
    </dgm:pt>
    <dgm:pt modelId="{DD75217E-82BD-A54B-BBAA-E6F1ED09CE51}" type="sibTrans" cxnId="{B89DCD83-4E1D-E14E-B24B-CB3D2989EA4B}">
      <dgm:prSet/>
      <dgm:spPr/>
    </dgm:pt>
    <dgm:pt modelId="{E2AD4462-5877-A44E-9FA1-07D631377359}" type="pres">
      <dgm:prSet presAssocID="{1015692A-C8D7-EF4F-A07D-A369E9ED995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043B1A0-2EA4-4E4D-99DB-76393B0F3B0E}" type="pres">
      <dgm:prSet presAssocID="{B7EF4C73-664B-2745-9401-20E90583F204}" presName="root1" presStyleCnt="0"/>
      <dgm:spPr/>
    </dgm:pt>
    <dgm:pt modelId="{9E4DCAE7-9296-A64F-9219-CFAB7CDC0CB3}" type="pres">
      <dgm:prSet presAssocID="{B7EF4C73-664B-2745-9401-20E90583F204}" presName="LevelOneTextNode" presStyleLbl="node0" presStyleIdx="0" presStyleCnt="2">
        <dgm:presLayoutVars>
          <dgm:chPref val="3"/>
        </dgm:presLayoutVars>
      </dgm:prSet>
      <dgm:spPr/>
    </dgm:pt>
    <dgm:pt modelId="{E2416B53-2EE2-6A49-B180-A4C4951BD6C9}" type="pres">
      <dgm:prSet presAssocID="{B7EF4C73-664B-2745-9401-20E90583F204}" presName="level2hierChild" presStyleCnt="0"/>
      <dgm:spPr/>
    </dgm:pt>
    <dgm:pt modelId="{E40ED290-7B86-154A-BC31-7DA5CB412A58}" type="pres">
      <dgm:prSet presAssocID="{FBA0CF68-0957-3F46-9FD8-62D6A871C51C}" presName="conn2-1" presStyleLbl="parChTrans1D2" presStyleIdx="0" presStyleCnt="5"/>
      <dgm:spPr/>
    </dgm:pt>
    <dgm:pt modelId="{3AE6B478-643E-9345-81C8-B8BD2B9F1365}" type="pres">
      <dgm:prSet presAssocID="{FBA0CF68-0957-3F46-9FD8-62D6A871C51C}" presName="connTx" presStyleLbl="parChTrans1D2" presStyleIdx="0" presStyleCnt="5"/>
      <dgm:spPr/>
    </dgm:pt>
    <dgm:pt modelId="{4784A3C2-858F-C048-BA0C-00AFF8A7D8F6}" type="pres">
      <dgm:prSet presAssocID="{F6A7BEA2-859F-1341-A77A-DCEDAE1CEA3A}" presName="root2" presStyleCnt="0"/>
      <dgm:spPr/>
    </dgm:pt>
    <dgm:pt modelId="{DD3D32EF-80D1-C744-9A4D-AB86BAF3EE87}" type="pres">
      <dgm:prSet presAssocID="{F6A7BEA2-859F-1341-A77A-DCEDAE1CEA3A}" presName="LevelTwoTextNode" presStyleLbl="node2" presStyleIdx="0" presStyleCnt="5">
        <dgm:presLayoutVars>
          <dgm:chPref val="3"/>
        </dgm:presLayoutVars>
      </dgm:prSet>
      <dgm:spPr/>
    </dgm:pt>
    <dgm:pt modelId="{26A4C543-1A42-1742-98C7-3A4F5AEF6F0C}" type="pres">
      <dgm:prSet presAssocID="{F6A7BEA2-859F-1341-A77A-DCEDAE1CEA3A}" presName="level3hierChild" presStyleCnt="0"/>
      <dgm:spPr/>
    </dgm:pt>
    <dgm:pt modelId="{3ED6474C-1B30-8548-ABB8-AD9F8CA00EDE}" type="pres">
      <dgm:prSet presAssocID="{80ECE553-D658-8246-AEA7-61C809EB0F7C}" presName="root1" presStyleCnt="0"/>
      <dgm:spPr/>
    </dgm:pt>
    <dgm:pt modelId="{2F2280C9-CAC1-304F-9D69-485801CD8B2E}" type="pres">
      <dgm:prSet presAssocID="{80ECE553-D658-8246-AEA7-61C809EB0F7C}" presName="LevelOneTextNode" presStyleLbl="node0" presStyleIdx="1" presStyleCnt="2">
        <dgm:presLayoutVars>
          <dgm:chPref val="3"/>
        </dgm:presLayoutVars>
      </dgm:prSet>
      <dgm:spPr/>
    </dgm:pt>
    <dgm:pt modelId="{1F4FEA3B-4D46-744C-84BB-9F5486E203A8}" type="pres">
      <dgm:prSet presAssocID="{80ECE553-D658-8246-AEA7-61C809EB0F7C}" presName="level2hierChild" presStyleCnt="0"/>
      <dgm:spPr/>
    </dgm:pt>
    <dgm:pt modelId="{3B4C113E-E987-234C-AAA2-E5C704FDBCB5}" type="pres">
      <dgm:prSet presAssocID="{2819B6E1-5566-234F-8AF7-F131741FDDC7}" presName="conn2-1" presStyleLbl="parChTrans1D2" presStyleIdx="1" presStyleCnt="5"/>
      <dgm:spPr/>
    </dgm:pt>
    <dgm:pt modelId="{3526AEE2-C19B-5140-BDE8-7A79821B8F8E}" type="pres">
      <dgm:prSet presAssocID="{2819B6E1-5566-234F-8AF7-F131741FDDC7}" presName="connTx" presStyleLbl="parChTrans1D2" presStyleIdx="1" presStyleCnt="5"/>
      <dgm:spPr/>
    </dgm:pt>
    <dgm:pt modelId="{88696DE6-7E6E-BE4A-9739-5762DAD03991}" type="pres">
      <dgm:prSet presAssocID="{E06B02E2-DFE8-284F-AF28-0673A2C7D846}" presName="root2" presStyleCnt="0"/>
      <dgm:spPr/>
    </dgm:pt>
    <dgm:pt modelId="{F43E48D6-7BDA-984D-83DE-E61AEF88C8FA}" type="pres">
      <dgm:prSet presAssocID="{E06B02E2-DFE8-284F-AF28-0673A2C7D846}" presName="LevelTwoTextNode" presStyleLbl="node2" presStyleIdx="1" presStyleCnt="5">
        <dgm:presLayoutVars>
          <dgm:chPref val="3"/>
        </dgm:presLayoutVars>
      </dgm:prSet>
      <dgm:spPr/>
    </dgm:pt>
    <dgm:pt modelId="{E090AAEA-D0CC-CE44-8CF1-241B065C87D3}" type="pres">
      <dgm:prSet presAssocID="{E06B02E2-DFE8-284F-AF28-0673A2C7D846}" presName="level3hierChild" presStyleCnt="0"/>
      <dgm:spPr/>
    </dgm:pt>
    <dgm:pt modelId="{4B88988A-DD02-EC43-8EC9-DB6EAE5EA908}" type="pres">
      <dgm:prSet presAssocID="{63EC0DD2-EB1E-9940-8468-1806B1481095}" presName="conn2-1" presStyleLbl="parChTrans1D2" presStyleIdx="2" presStyleCnt="5"/>
      <dgm:spPr/>
    </dgm:pt>
    <dgm:pt modelId="{D0E730D5-7816-D143-8479-A1B7F4B933AE}" type="pres">
      <dgm:prSet presAssocID="{63EC0DD2-EB1E-9940-8468-1806B1481095}" presName="connTx" presStyleLbl="parChTrans1D2" presStyleIdx="2" presStyleCnt="5"/>
      <dgm:spPr/>
    </dgm:pt>
    <dgm:pt modelId="{4B5EC7BB-80E8-9542-9FD2-35DF921C4B1B}" type="pres">
      <dgm:prSet presAssocID="{C5C897FE-33F7-7742-8479-91ECFF8219A9}" presName="root2" presStyleCnt="0"/>
      <dgm:spPr/>
    </dgm:pt>
    <dgm:pt modelId="{AFF1D3C7-CF39-9E40-8718-D210507D12A7}" type="pres">
      <dgm:prSet presAssocID="{C5C897FE-33F7-7742-8479-91ECFF8219A9}" presName="LevelTwoTextNode" presStyleLbl="node2" presStyleIdx="2" presStyleCnt="5">
        <dgm:presLayoutVars>
          <dgm:chPref val="3"/>
        </dgm:presLayoutVars>
      </dgm:prSet>
      <dgm:spPr/>
    </dgm:pt>
    <dgm:pt modelId="{C726E422-C956-9B40-A604-0C49C68CFD85}" type="pres">
      <dgm:prSet presAssocID="{C5C897FE-33F7-7742-8479-91ECFF8219A9}" presName="level3hierChild" presStyleCnt="0"/>
      <dgm:spPr/>
    </dgm:pt>
    <dgm:pt modelId="{EBF264EF-FDC5-F246-A3A9-D15CA7031170}" type="pres">
      <dgm:prSet presAssocID="{873A186B-B7E7-8E46-9F3F-ED78501B75A7}" presName="conn2-1" presStyleLbl="parChTrans1D2" presStyleIdx="3" presStyleCnt="5"/>
      <dgm:spPr/>
    </dgm:pt>
    <dgm:pt modelId="{432578D7-382B-284C-A560-5293541A145A}" type="pres">
      <dgm:prSet presAssocID="{873A186B-B7E7-8E46-9F3F-ED78501B75A7}" presName="connTx" presStyleLbl="parChTrans1D2" presStyleIdx="3" presStyleCnt="5"/>
      <dgm:spPr/>
    </dgm:pt>
    <dgm:pt modelId="{4438A338-868C-B840-B89C-0A229BD0A346}" type="pres">
      <dgm:prSet presAssocID="{FBD9F6F5-A103-DC4A-BE2F-FEC85EEB1C52}" presName="root2" presStyleCnt="0"/>
      <dgm:spPr/>
    </dgm:pt>
    <dgm:pt modelId="{CD6FF940-BC6F-F041-89DD-7F2FA1C3CFEB}" type="pres">
      <dgm:prSet presAssocID="{FBD9F6F5-A103-DC4A-BE2F-FEC85EEB1C52}" presName="LevelTwoTextNode" presStyleLbl="node2" presStyleIdx="3" presStyleCnt="5">
        <dgm:presLayoutVars>
          <dgm:chPref val="3"/>
        </dgm:presLayoutVars>
      </dgm:prSet>
      <dgm:spPr/>
    </dgm:pt>
    <dgm:pt modelId="{8A3C6896-7BF4-8B4C-8524-34F1E7A285CE}" type="pres">
      <dgm:prSet presAssocID="{FBD9F6F5-A103-DC4A-BE2F-FEC85EEB1C52}" presName="level3hierChild" presStyleCnt="0"/>
      <dgm:spPr/>
    </dgm:pt>
    <dgm:pt modelId="{1AA89C0B-0E90-3F49-A052-B3A9BF91467E}" type="pres">
      <dgm:prSet presAssocID="{17169D29-4F6E-2A48-96B0-CDAACD3DD5F5}" presName="conn2-1" presStyleLbl="parChTrans1D2" presStyleIdx="4" presStyleCnt="5"/>
      <dgm:spPr/>
    </dgm:pt>
    <dgm:pt modelId="{ADA52E93-06A7-244D-9B06-1441BFB9CEE2}" type="pres">
      <dgm:prSet presAssocID="{17169D29-4F6E-2A48-96B0-CDAACD3DD5F5}" presName="connTx" presStyleLbl="parChTrans1D2" presStyleIdx="4" presStyleCnt="5"/>
      <dgm:spPr/>
    </dgm:pt>
    <dgm:pt modelId="{86D2D19E-6FA7-BC42-B627-897201577168}" type="pres">
      <dgm:prSet presAssocID="{8F3697B8-DE16-DD4E-94B7-7123C55EFB87}" presName="root2" presStyleCnt="0"/>
      <dgm:spPr/>
    </dgm:pt>
    <dgm:pt modelId="{B673E846-61A7-C24D-892D-F2C35C541F48}" type="pres">
      <dgm:prSet presAssocID="{8F3697B8-DE16-DD4E-94B7-7123C55EFB87}" presName="LevelTwoTextNode" presStyleLbl="node2" presStyleIdx="4" presStyleCnt="5">
        <dgm:presLayoutVars>
          <dgm:chPref val="3"/>
        </dgm:presLayoutVars>
      </dgm:prSet>
      <dgm:spPr/>
    </dgm:pt>
    <dgm:pt modelId="{EB3E98DD-E8C5-D142-849E-E6DCD2518EC5}" type="pres">
      <dgm:prSet presAssocID="{8F3697B8-DE16-DD4E-94B7-7123C55EFB87}" presName="level3hierChild" presStyleCnt="0"/>
      <dgm:spPr/>
    </dgm:pt>
  </dgm:ptLst>
  <dgm:cxnLst>
    <dgm:cxn modelId="{F897BB06-05AC-4244-A56A-31C9408FCC20}" type="presOf" srcId="{80ECE553-D658-8246-AEA7-61C809EB0F7C}" destId="{2F2280C9-CAC1-304F-9D69-485801CD8B2E}" srcOrd="0" destOrd="0" presId="urn:microsoft.com/office/officeart/2005/8/layout/hierarchy2"/>
    <dgm:cxn modelId="{8D8EE808-1FA5-204F-80B3-5FD680486B6B}" type="presOf" srcId="{63EC0DD2-EB1E-9940-8468-1806B1481095}" destId="{4B88988A-DD02-EC43-8EC9-DB6EAE5EA908}" srcOrd="0" destOrd="0" presId="urn:microsoft.com/office/officeart/2005/8/layout/hierarchy2"/>
    <dgm:cxn modelId="{FC5BCE0F-38A8-B743-917E-424D85F75B91}" type="presOf" srcId="{E06B02E2-DFE8-284F-AF28-0673A2C7D846}" destId="{F43E48D6-7BDA-984D-83DE-E61AEF88C8FA}" srcOrd="0" destOrd="0" presId="urn:microsoft.com/office/officeart/2005/8/layout/hierarchy2"/>
    <dgm:cxn modelId="{BD0DB750-9BFF-0A4A-97BA-2EEA8E18C769}" srcId="{B7EF4C73-664B-2745-9401-20E90583F204}" destId="{F6A7BEA2-859F-1341-A77A-DCEDAE1CEA3A}" srcOrd="0" destOrd="0" parTransId="{FBA0CF68-0957-3F46-9FD8-62D6A871C51C}" sibTransId="{BDE2BF9C-F8F0-B149-8AB6-58ED1B474834}"/>
    <dgm:cxn modelId="{13D06758-0C83-DA44-8B70-93BBC59784B9}" type="presOf" srcId="{B7EF4C73-664B-2745-9401-20E90583F204}" destId="{9E4DCAE7-9296-A64F-9219-CFAB7CDC0CB3}" srcOrd="0" destOrd="0" presId="urn:microsoft.com/office/officeart/2005/8/layout/hierarchy2"/>
    <dgm:cxn modelId="{16CA2A73-EDB2-774E-BBD9-C8B9B7CFB162}" type="presOf" srcId="{873A186B-B7E7-8E46-9F3F-ED78501B75A7}" destId="{EBF264EF-FDC5-F246-A3A9-D15CA7031170}" srcOrd="0" destOrd="0" presId="urn:microsoft.com/office/officeart/2005/8/layout/hierarchy2"/>
    <dgm:cxn modelId="{9511E474-6515-7E48-B6CA-18B61279B3E3}" type="presOf" srcId="{FBA0CF68-0957-3F46-9FD8-62D6A871C51C}" destId="{3AE6B478-643E-9345-81C8-B8BD2B9F1365}" srcOrd="1" destOrd="0" presId="urn:microsoft.com/office/officeart/2005/8/layout/hierarchy2"/>
    <dgm:cxn modelId="{65022577-EA4C-6541-9D10-EC722A841B85}" type="presOf" srcId="{63EC0DD2-EB1E-9940-8468-1806B1481095}" destId="{D0E730D5-7816-D143-8479-A1B7F4B933AE}" srcOrd="1" destOrd="0" presId="urn:microsoft.com/office/officeart/2005/8/layout/hierarchy2"/>
    <dgm:cxn modelId="{B89DCD83-4E1D-E14E-B24B-CB3D2989EA4B}" srcId="{80ECE553-D658-8246-AEA7-61C809EB0F7C}" destId="{8F3697B8-DE16-DD4E-94B7-7123C55EFB87}" srcOrd="3" destOrd="0" parTransId="{17169D29-4F6E-2A48-96B0-CDAACD3DD5F5}" sibTransId="{DD75217E-82BD-A54B-BBAA-E6F1ED09CE51}"/>
    <dgm:cxn modelId="{A67A9D84-2C45-CD40-849D-C6C01CED8E69}" srcId="{80ECE553-D658-8246-AEA7-61C809EB0F7C}" destId="{E06B02E2-DFE8-284F-AF28-0673A2C7D846}" srcOrd="0" destOrd="0" parTransId="{2819B6E1-5566-234F-8AF7-F131741FDDC7}" sibTransId="{6928E0EB-3D09-0947-A6BF-E7A52CD01096}"/>
    <dgm:cxn modelId="{A1E1E98F-5C43-AC47-A345-3FB33B89702A}" type="presOf" srcId="{FBD9F6F5-A103-DC4A-BE2F-FEC85EEB1C52}" destId="{CD6FF940-BC6F-F041-89DD-7F2FA1C3CFEB}" srcOrd="0" destOrd="0" presId="urn:microsoft.com/office/officeart/2005/8/layout/hierarchy2"/>
    <dgm:cxn modelId="{D297C0A7-0DEF-D84F-8AD0-F3E71F62CF80}" srcId="{1015692A-C8D7-EF4F-A07D-A369E9ED995A}" destId="{80ECE553-D658-8246-AEA7-61C809EB0F7C}" srcOrd="1" destOrd="0" parTransId="{29FFEED5-7193-204A-A920-F3C6AF94D061}" sibTransId="{011E6D63-A722-644C-8ADB-7AEEFB5B8AD7}"/>
    <dgm:cxn modelId="{721C09A8-EEC3-684A-9ADB-D0EF13D985DD}" type="presOf" srcId="{17169D29-4F6E-2A48-96B0-CDAACD3DD5F5}" destId="{1AA89C0B-0E90-3F49-A052-B3A9BF91467E}" srcOrd="0" destOrd="0" presId="urn:microsoft.com/office/officeart/2005/8/layout/hierarchy2"/>
    <dgm:cxn modelId="{A702F2AC-2F9D-8E42-A8D1-5AAED8BBBE9C}" srcId="{80ECE553-D658-8246-AEA7-61C809EB0F7C}" destId="{FBD9F6F5-A103-DC4A-BE2F-FEC85EEB1C52}" srcOrd="2" destOrd="0" parTransId="{873A186B-B7E7-8E46-9F3F-ED78501B75A7}" sibTransId="{484E18EA-24AD-0A45-BA64-29F04FA0134E}"/>
    <dgm:cxn modelId="{85E226B2-E94E-EC4D-AFA3-A98C7C433611}" type="presOf" srcId="{F6A7BEA2-859F-1341-A77A-DCEDAE1CEA3A}" destId="{DD3D32EF-80D1-C744-9A4D-AB86BAF3EE87}" srcOrd="0" destOrd="0" presId="urn:microsoft.com/office/officeart/2005/8/layout/hierarchy2"/>
    <dgm:cxn modelId="{2407B4B6-3955-8B40-A53C-7D363E80F3DD}" type="presOf" srcId="{C5C897FE-33F7-7742-8479-91ECFF8219A9}" destId="{AFF1D3C7-CF39-9E40-8718-D210507D12A7}" srcOrd="0" destOrd="0" presId="urn:microsoft.com/office/officeart/2005/8/layout/hierarchy2"/>
    <dgm:cxn modelId="{7D725ACF-8013-5F41-9735-496162BCDD8D}" srcId="{80ECE553-D658-8246-AEA7-61C809EB0F7C}" destId="{C5C897FE-33F7-7742-8479-91ECFF8219A9}" srcOrd="1" destOrd="0" parTransId="{63EC0DD2-EB1E-9940-8468-1806B1481095}" sibTransId="{E0C38852-9867-314E-BF0E-B9696D57A4C2}"/>
    <dgm:cxn modelId="{6CD853D4-9BCE-6745-9416-2529478CE319}" type="presOf" srcId="{FBA0CF68-0957-3F46-9FD8-62D6A871C51C}" destId="{E40ED290-7B86-154A-BC31-7DA5CB412A58}" srcOrd="0" destOrd="0" presId="urn:microsoft.com/office/officeart/2005/8/layout/hierarchy2"/>
    <dgm:cxn modelId="{CC5003D9-BAA7-F748-8037-599AB343F173}" type="presOf" srcId="{17169D29-4F6E-2A48-96B0-CDAACD3DD5F5}" destId="{ADA52E93-06A7-244D-9B06-1441BFB9CEE2}" srcOrd="1" destOrd="0" presId="urn:microsoft.com/office/officeart/2005/8/layout/hierarchy2"/>
    <dgm:cxn modelId="{54B644D9-9712-A44D-87EC-6B5CF490B075}" type="presOf" srcId="{873A186B-B7E7-8E46-9F3F-ED78501B75A7}" destId="{432578D7-382B-284C-A560-5293541A145A}" srcOrd="1" destOrd="0" presId="urn:microsoft.com/office/officeart/2005/8/layout/hierarchy2"/>
    <dgm:cxn modelId="{BBE2EADE-94CB-C04B-A9B1-646CFD889A6D}" type="presOf" srcId="{1015692A-C8D7-EF4F-A07D-A369E9ED995A}" destId="{E2AD4462-5877-A44E-9FA1-07D631377359}" srcOrd="0" destOrd="0" presId="urn:microsoft.com/office/officeart/2005/8/layout/hierarchy2"/>
    <dgm:cxn modelId="{31A17FE5-DDD5-F546-A6F0-5FB0A6511018}" srcId="{1015692A-C8D7-EF4F-A07D-A369E9ED995A}" destId="{B7EF4C73-664B-2745-9401-20E90583F204}" srcOrd="0" destOrd="0" parTransId="{1D99C82C-FF60-D443-BB69-B34B0E8772C2}" sibTransId="{3A16CE79-48B2-714B-B3F0-D5B7282CA4DF}"/>
    <dgm:cxn modelId="{7EA7D2F0-DA7B-E243-8923-9F07316F6688}" type="presOf" srcId="{2819B6E1-5566-234F-8AF7-F131741FDDC7}" destId="{3B4C113E-E987-234C-AAA2-E5C704FDBCB5}" srcOrd="0" destOrd="0" presId="urn:microsoft.com/office/officeart/2005/8/layout/hierarchy2"/>
    <dgm:cxn modelId="{D84011FE-B534-E64A-B418-01A6F8576410}" type="presOf" srcId="{2819B6E1-5566-234F-8AF7-F131741FDDC7}" destId="{3526AEE2-C19B-5140-BDE8-7A79821B8F8E}" srcOrd="1" destOrd="0" presId="urn:microsoft.com/office/officeart/2005/8/layout/hierarchy2"/>
    <dgm:cxn modelId="{DFDBEFFE-551C-4942-A7EF-E689D1F3D5C6}" type="presOf" srcId="{8F3697B8-DE16-DD4E-94B7-7123C55EFB87}" destId="{B673E846-61A7-C24D-892D-F2C35C541F48}" srcOrd="0" destOrd="0" presId="urn:microsoft.com/office/officeart/2005/8/layout/hierarchy2"/>
    <dgm:cxn modelId="{DB8287C6-D122-B24F-9B24-F79CC29540D2}" type="presParOf" srcId="{E2AD4462-5877-A44E-9FA1-07D631377359}" destId="{9043B1A0-2EA4-4E4D-99DB-76393B0F3B0E}" srcOrd="0" destOrd="0" presId="urn:microsoft.com/office/officeart/2005/8/layout/hierarchy2"/>
    <dgm:cxn modelId="{A0B21479-5BF1-294F-91D4-FF91A704C3CF}" type="presParOf" srcId="{9043B1A0-2EA4-4E4D-99DB-76393B0F3B0E}" destId="{9E4DCAE7-9296-A64F-9219-CFAB7CDC0CB3}" srcOrd="0" destOrd="0" presId="urn:microsoft.com/office/officeart/2005/8/layout/hierarchy2"/>
    <dgm:cxn modelId="{45E2BECA-11B1-2C4F-9B04-376846996B21}" type="presParOf" srcId="{9043B1A0-2EA4-4E4D-99DB-76393B0F3B0E}" destId="{E2416B53-2EE2-6A49-B180-A4C4951BD6C9}" srcOrd="1" destOrd="0" presId="urn:microsoft.com/office/officeart/2005/8/layout/hierarchy2"/>
    <dgm:cxn modelId="{A72196A7-07F3-2D45-8D5B-4E253B1A87DF}" type="presParOf" srcId="{E2416B53-2EE2-6A49-B180-A4C4951BD6C9}" destId="{E40ED290-7B86-154A-BC31-7DA5CB412A58}" srcOrd="0" destOrd="0" presId="urn:microsoft.com/office/officeart/2005/8/layout/hierarchy2"/>
    <dgm:cxn modelId="{44C6A786-BFB7-5A43-840B-E9332C88D3CB}" type="presParOf" srcId="{E40ED290-7B86-154A-BC31-7DA5CB412A58}" destId="{3AE6B478-643E-9345-81C8-B8BD2B9F1365}" srcOrd="0" destOrd="0" presId="urn:microsoft.com/office/officeart/2005/8/layout/hierarchy2"/>
    <dgm:cxn modelId="{2A037A00-09D4-C94E-96C4-2BFC724358CF}" type="presParOf" srcId="{E2416B53-2EE2-6A49-B180-A4C4951BD6C9}" destId="{4784A3C2-858F-C048-BA0C-00AFF8A7D8F6}" srcOrd="1" destOrd="0" presId="urn:microsoft.com/office/officeart/2005/8/layout/hierarchy2"/>
    <dgm:cxn modelId="{CC7B66DF-6E63-484B-80E7-C13D1074EF9F}" type="presParOf" srcId="{4784A3C2-858F-C048-BA0C-00AFF8A7D8F6}" destId="{DD3D32EF-80D1-C744-9A4D-AB86BAF3EE87}" srcOrd="0" destOrd="0" presId="urn:microsoft.com/office/officeart/2005/8/layout/hierarchy2"/>
    <dgm:cxn modelId="{2C0936D4-1D99-DD4B-B0A7-52350374A882}" type="presParOf" srcId="{4784A3C2-858F-C048-BA0C-00AFF8A7D8F6}" destId="{26A4C543-1A42-1742-98C7-3A4F5AEF6F0C}" srcOrd="1" destOrd="0" presId="urn:microsoft.com/office/officeart/2005/8/layout/hierarchy2"/>
    <dgm:cxn modelId="{D1E485A6-FD5F-2A4F-986F-001163002D7C}" type="presParOf" srcId="{E2AD4462-5877-A44E-9FA1-07D631377359}" destId="{3ED6474C-1B30-8548-ABB8-AD9F8CA00EDE}" srcOrd="1" destOrd="0" presId="urn:microsoft.com/office/officeart/2005/8/layout/hierarchy2"/>
    <dgm:cxn modelId="{D5FA615A-D072-5A4D-A3B9-9ED4F09B84B4}" type="presParOf" srcId="{3ED6474C-1B30-8548-ABB8-AD9F8CA00EDE}" destId="{2F2280C9-CAC1-304F-9D69-485801CD8B2E}" srcOrd="0" destOrd="0" presId="urn:microsoft.com/office/officeart/2005/8/layout/hierarchy2"/>
    <dgm:cxn modelId="{1D9A7035-69A2-5C48-B19D-3081E688D652}" type="presParOf" srcId="{3ED6474C-1B30-8548-ABB8-AD9F8CA00EDE}" destId="{1F4FEA3B-4D46-744C-84BB-9F5486E203A8}" srcOrd="1" destOrd="0" presId="urn:microsoft.com/office/officeart/2005/8/layout/hierarchy2"/>
    <dgm:cxn modelId="{5F42C5A0-8583-F847-A33B-7986D781ED1B}" type="presParOf" srcId="{1F4FEA3B-4D46-744C-84BB-9F5486E203A8}" destId="{3B4C113E-E987-234C-AAA2-E5C704FDBCB5}" srcOrd="0" destOrd="0" presId="urn:microsoft.com/office/officeart/2005/8/layout/hierarchy2"/>
    <dgm:cxn modelId="{5A8FF35A-9847-7D47-92F8-D0AD168F4EF1}" type="presParOf" srcId="{3B4C113E-E987-234C-AAA2-E5C704FDBCB5}" destId="{3526AEE2-C19B-5140-BDE8-7A79821B8F8E}" srcOrd="0" destOrd="0" presId="urn:microsoft.com/office/officeart/2005/8/layout/hierarchy2"/>
    <dgm:cxn modelId="{6923D544-7513-9843-93AC-6EF99F685D94}" type="presParOf" srcId="{1F4FEA3B-4D46-744C-84BB-9F5486E203A8}" destId="{88696DE6-7E6E-BE4A-9739-5762DAD03991}" srcOrd="1" destOrd="0" presId="urn:microsoft.com/office/officeart/2005/8/layout/hierarchy2"/>
    <dgm:cxn modelId="{C1FEFFAC-2B2D-674B-9654-1B2B2A7ACB2A}" type="presParOf" srcId="{88696DE6-7E6E-BE4A-9739-5762DAD03991}" destId="{F43E48D6-7BDA-984D-83DE-E61AEF88C8FA}" srcOrd="0" destOrd="0" presId="urn:microsoft.com/office/officeart/2005/8/layout/hierarchy2"/>
    <dgm:cxn modelId="{D724BF03-FAEB-D648-8313-53810F3ED9C2}" type="presParOf" srcId="{88696DE6-7E6E-BE4A-9739-5762DAD03991}" destId="{E090AAEA-D0CC-CE44-8CF1-241B065C87D3}" srcOrd="1" destOrd="0" presId="urn:microsoft.com/office/officeart/2005/8/layout/hierarchy2"/>
    <dgm:cxn modelId="{649E2B2E-5FFD-C842-9996-9DD277DFCEAF}" type="presParOf" srcId="{1F4FEA3B-4D46-744C-84BB-9F5486E203A8}" destId="{4B88988A-DD02-EC43-8EC9-DB6EAE5EA908}" srcOrd="2" destOrd="0" presId="urn:microsoft.com/office/officeart/2005/8/layout/hierarchy2"/>
    <dgm:cxn modelId="{724E8DC6-AE16-F840-A7EE-BDBDFE2B5965}" type="presParOf" srcId="{4B88988A-DD02-EC43-8EC9-DB6EAE5EA908}" destId="{D0E730D5-7816-D143-8479-A1B7F4B933AE}" srcOrd="0" destOrd="0" presId="urn:microsoft.com/office/officeart/2005/8/layout/hierarchy2"/>
    <dgm:cxn modelId="{1E440BF6-3264-BE47-8E4D-05255425DF9B}" type="presParOf" srcId="{1F4FEA3B-4D46-744C-84BB-9F5486E203A8}" destId="{4B5EC7BB-80E8-9542-9FD2-35DF921C4B1B}" srcOrd="3" destOrd="0" presId="urn:microsoft.com/office/officeart/2005/8/layout/hierarchy2"/>
    <dgm:cxn modelId="{46999C06-F7BB-0042-AD24-B2FCEC135ED4}" type="presParOf" srcId="{4B5EC7BB-80E8-9542-9FD2-35DF921C4B1B}" destId="{AFF1D3C7-CF39-9E40-8718-D210507D12A7}" srcOrd="0" destOrd="0" presId="urn:microsoft.com/office/officeart/2005/8/layout/hierarchy2"/>
    <dgm:cxn modelId="{CB70A09F-B3F0-3945-A894-5E4175CB3246}" type="presParOf" srcId="{4B5EC7BB-80E8-9542-9FD2-35DF921C4B1B}" destId="{C726E422-C956-9B40-A604-0C49C68CFD85}" srcOrd="1" destOrd="0" presId="urn:microsoft.com/office/officeart/2005/8/layout/hierarchy2"/>
    <dgm:cxn modelId="{1728F1FF-925D-4048-A432-B7F3DC7D745A}" type="presParOf" srcId="{1F4FEA3B-4D46-744C-84BB-9F5486E203A8}" destId="{EBF264EF-FDC5-F246-A3A9-D15CA7031170}" srcOrd="4" destOrd="0" presId="urn:microsoft.com/office/officeart/2005/8/layout/hierarchy2"/>
    <dgm:cxn modelId="{C1F6C62B-A633-154B-8CEE-F50739F5C5E1}" type="presParOf" srcId="{EBF264EF-FDC5-F246-A3A9-D15CA7031170}" destId="{432578D7-382B-284C-A560-5293541A145A}" srcOrd="0" destOrd="0" presId="urn:microsoft.com/office/officeart/2005/8/layout/hierarchy2"/>
    <dgm:cxn modelId="{B9FF2805-3D46-8D4A-8CF8-38D985E36641}" type="presParOf" srcId="{1F4FEA3B-4D46-744C-84BB-9F5486E203A8}" destId="{4438A338-868C-B840-B89C-0A229BD0A346}" srcOrd="5" destOrd="0" presId="urn:microsoft.com/office/officeart/2005/8/layout/hierarchy2"/>
    <dgm:cxn modelId="{4AADBAF7-F108-D74F-9955-2E0A5C5375D8}" type="presParOf" srcId="{4438A338-868C-B840-B89C-0A229BD0A346}" destId="{CD6FF940-BC6F-F041-89DD-7F2FA1C3CFEB}" srcOrd="0" destOrd="0" presId="urn:microsoft.com/office/officeart/2005/8/layout/hierarchy2"/>
    <dgm:cxn modelId="{124F1AF6-AFB7-E344-8D08-FD63D7184C57}" type="presParOf" srcId="{4438A338-868C-B840-B89C-0A229BD0A346}" destId="{8A3C6896-7BF4-8B4C-8524-34F1E7A285CE}" srcOrd="1" destOrd="0" presId="urn:microsoft.com/office/officeart/2005/8/layout/hierarchy2"/>
    <dgm:cxn modelId="{1EFE0994-1159-B24B-AC83-0B6EDC5A4D9A}" type="presParOf" srcId="{1F4FEA3B-4D46-744C-84BB-9F5486E203A8}" destId="{1AA89C0B-0E90-3F49-A052-B3A9BF91467E}" srcOrd="6" destOrd="0" presId="urn:microsoft.com/office/officeart/2005/8/layout/hierarchy2"/>
    <dgm:cxn modelId="{CB370D82-9EB2-2C49-80EE-C7EE29E1DF27}" type="presParOf" srcId="{1AA89C0B-0E90-3F49-A052-B3A9BF91467E}" destId="{ADA52E93-06A7-244D-9B06-1441BFB9CEE2}" srcOrd="0" destOrd="0" presId="urn:microsoft.com/office/officeart/2005/8/layout/hierarchy2"/>
    <dgm:cxn modelId="{7EC4411A-186A-3840-94FA-2F5F26FD15D8}" type="presParOf" srcId="{1F4FEA3B-4D46-744C-84BB-9F5486E203A8}" destId="{86D2D19E-6FA7-BC42-B627-897201577168}" srcOrd="7" destOrd="0" presId="urn:microsoft.com/office/officeart/2005/8/layout/hierarchy2"/>
    <dgm:cxn modelId="{A7438C9F-A27B-AE45-A358-23E832E0B374}" type="presParOf" srcId="{86D2D19E-6FA7-BC42-B627-897201577168}" destId="{B673E846-61A7-C24D-892D-F2C35C541F48}" srcOrd="0" destOrd="0" presId="urn:microsoft.com/office/officeart/2005/8/layout/hierarchy2"/>
    <dgm:cxn modelId="{84CA7312-4959-E449-B212-B19F058EEE6C}" type="presParOf" srcId="{86D2D19E-6FA7-BC42-B627-897201577168}" destId="{EB3E98DD-E8C5-D142-849E-E6DCD2518EC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15692A-C8D7-EF4F-A07D-A369E9ED995A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0ECE553-D658-8246-AEA7-61C809EB0F7C}">
      <dgm:prSet phldrT="[Testo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LIMITI</a:t>
          </a:r>
        </a:p>
      </dgm:t>
    </dgm:pt>
    <dgm:pt modelId="{29FFEED5-7193-204A-A920-F3C6AF94D061}" type="parTrans" cxnId="{D297C0A7-0DEF-D84F-8AD0-F3E71F62CF80}">
      <dgm:prSet/>
      <dgm:spPr/>
      <dgm:t>
        <a:bodyPr/>
        <a:lstStyle/>
        <a:p>
          <a:endParaRPr lang="it-IT"/>
        </a:p>
      </dgm:t>
    </dgm:pt>
    <dgm:pt modelId="{011E6D63-A722-644C-8ADB-7AEEFB5B8AD7}" type="sibTrans" cxnId="{D297C0A7-0DEF-D84F-8AD0-F3E71F62CF80}">
      <dgm:prSet/>
      <dgm:spPr/>
      <dgm:t>
        <a:bodyPr/>
        <a:lstStyle/>
        <a:p>
          <a:endParaRPr lang="it-IT"/>
        </a:p>
      </dgm:t>
    </dgm:pt>
    <dgm:pt modelId="{FBD9F6F5-A103-DC4A-BE2F-FEC85EEB1C52}">
      <dgm:prSet phldrT="[Testo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Art. </a:t>
          </a:r>
          <a:r>
            <a:rPr lang="it-IT" dirty="0" err="1"/>
            <a:t>7</a:t>
          </a:r>
          <a:r>
            <a:rPr lang="it-IT" dirty="0"/>
            <a:t> l. 218/95 </a:t>
          </a:r>
          <a:r>
            <a:rPr lang="it-IT" dirty="0" err="1"/>
            <a:t>–</a:t>
          </a:r>
          <a:r>
            <a:rPr lang="it-IT" dirty="0"/>
            <a:t> litispendenza internazionale</a:t>
          </a:r>
        </a:p>
      </dgm:t>
    </dgm:pt>
    <dgm:pt modelId="{873A186B-B7E7-8E46-9F3F-ED78501B75A7}" type="parTrans" cxnId="{A702F2AC-2F9D-8E42-A8D1-5AAED8BBBE9C}">
      <dgm:prSet/>
      <dgm:spPr/>
      <dgm:t>
        <a:bodyPr/>
        <a:lstStyle/>
        <a:p>
          <a:endParaRPr lang="it-IT"/>
        </a:p>
      </dgm:t>
    </dgm:pt>
    <dgm:pt modelId="{484E18EA-24AD-0A45-BA64-29F04FA0134E}" type="sibTrans" cxnId="{A702F2AC-2F9D-8E42-A8D1-5AAED8BBBE9C}">
      <dgm:prSet/>
      <dgm:spPr/>
      <dgm:t>
        <a:bodyPr/>
        <a:lstStyle/>
        <a:p>
          <a:endParaRPr lang="it-IT"/>
        </a:p>
      </dgm:t>
    </dgm:pt>
    <dgm:pt modelId="{8F3697B8-DE16-DD4E-94B7-7123C55EFB87}">
      <dgm:prSet phldrT="[Testo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chemeClr val="accent6"/>
        </a:solidFill>
      </dgm:spPr>
      <dgm:t>
        <a:bodyPr/>
        <a:lstStyle/>
        <a:p>
          <a:r>
            <a:rPr lang="it-IT" dirty="0"/>
            <a:t>LITISPENDENZA DA ATTI UE</a:t>
          </a:r>
        </a:p>
      </dgm:t>
    </dgm:pt>
    <dgm:pt modelId="{17169D29-4F6E-2A48-96B0-CDAACD3DD5F5}" type="parTrans" cxnId="{B89DCD83-4E1D-E14E-B24B-CB3D2989EA4B}">
      <dgm:prSet/>
      <dgm:spPr/>
      <dgm:t>
        <a:bodyPr/>
        <a:lstStyle/>
        <a:p>
          <a:endParaRPr lang="it-IT"/>
        </a:p>
      </dgm:t>
    </dgm:pt>
    <dgm:pt modelId="{DD75217E-82BD-A54B-BBAA-E6F1ED09CE51}" type="sibTrans" cxnId="{B89DCD83-4E1D-E14E-B24B-CB3D2989EA4B}">
      <dgm:prSet/>
      <dgm:spPr/>
      <dgm:t>
        <a:bodyPr/>
        <a:lstStyle/>
        <a:p>
          <a:endParaRPr lang="it-IT"/>
        </a:p>
      </dgm:t>
    </dgm:pt>
    <dgm:pt modelId="{E2AD4462-5877-A44E-9FA1-07D631377359}" type="pres">
      <dgm:prSet presAssocID="{1015692A-C8D7-EF4F-A07D-A369E9ED995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ED6474C-1B30-8548-ABB8-AD9F8CA00EDE}" type="pres">
      <dgm:prSet presAssocID="{80ECE553-D658-8246-AEA7-61C809EB0F7C}" presName="root1" presStyleCnt="0"/>
      <dgm:spPr/>
    </dgm:pt>
    <dgm:pt modelId="{2F2280C9-CAC1-304F-9D69-485801CD8B2E}" type="pres">
      <dgm:prSet presAssocID="{80ECE553-D658-8246-AEA7-61C809EB0F7C}" presName="LevelOneTextNode" presStyleLbl="node0" presStyleIdx="0" presStyleCnt="1">
        <dgm:presLayoutVars>
          <dgm:chPref val="3"/>
        </dgm:presLayoutVars>
      </dgm:prSet>
      <dgm:spPr/>
    </dgm:pt>
    <dgm:pt modelId="{1F4FEA3B-4D46-744C-84BB-9F5486E203A8}" type="pres">
      <dgm:prSet presAssocID="{80ECE553-D658-8246-AEA7-61C809EB0F7C}" presName="level2hierChild" presStyleCnt="0"/>
      <dgm:spPr/>
    </dgm:pt>
    <dgm:pt modelId="{EBF264EF-FDC5-F246-A3A9-D15CA7031170}" type="pres">
      <dgm:prSet presAssocID="{873A186B-B7E7-8E46-9F3F-ED78501B75A7}" presName="conn2-1" presStyleLbl="parChTrans1D2" presStyleIdx="0" presStyleCnt="2"/>
      <dgm:spPr/>
    </dgm:pt>
    <dgm:pt modelId="{432578D7-382B-284C-A560-5293541A145A}" type="pres">
      <dgm:prSet presAssocID="{873A186B-B7E7-8E46-9F3F-ED78501B75A7}" presName="connTx" presStyleLbl="parChTrans1D2" presStyleIdx="0" presStyleCnt="2"/>
      <dgm:spPr/>
    </dgm:pt>
    <dgm:pt modelId="{4438A338-868C-B840-B89C-0A229BD0A346}" type="pres">
      <dgm:prSet presAssocID="{FBD9F6F5-A103-DC4A-BE2F-FEC85EEB1C52}" presName="root2" presStyleCnt="0"/>
      <dgm:spPr/>
    </dgm:pt>
    <dgm:pt modelId="{CD6FF940-BC6F-F041-89DD-7F2FA1C3CFEB}" type="pres">
      <dgm:prSet presAssocID="{FBD9F6F5-A103-DC4A-BE2F-FEC85EEB1C52}" presName="LevelTwoTextNode" presStyleLbl="node2" presStyleIdx="0" presStyleCnt="2">
        <dgm:presLayoutVars>
          <dgm:chPref val="3"/>
        </dgm:presLayoutVars>
      </dgm:prSet>
      <dgm:spPr/>
    </dgm:pt>
    <dgm:pt modelId="{8A3C6896-7BF4-8B4C-8524-34F1E7A285CE}" type="pres">
      <dgm:prSet presAssocID="{FBD9F6F5-A103-DC4A-BE2F-FEC85EEB1C52}" presName="level3hierChild" presStyleCnt="0"/>
      <dgm:spPr/>
    </dgm:pt>
    <dgm:pt modelId="{1AA89C0B-0E90-3F49-A052-B3A9BF91467E}" type="pres">
      <dgm:prSet presAssocID="{17169D29-4F6E-2A48-96B0-CDAACD3DD5F5}" presName="conn2-1" presStyleLbl="parChTrans1D2" presStyleIdx="1" presStyleCnt="2"/>
      <dgm:spPr/>
    </dgm:pt>
    <dgm:pt modelId="{ADA52E93-06A7-244D-9B06-1441BFB9CEE2}" type="pres">
      <dgm:prSet presAssocID="{17169D29-4F6E-2A48-96B0-CDAACD3DD5F5}" presName="connTx" presStyleLbl="parChTrans1D2" presStyleIdx="1" presStyleCnt="2"/>
      <dgm:spPr/>
    </dgm:pt>
    <dgm:pt modelId="{86D2D19E-6FA7-BC42-B627-897201577168}" type="pres">
      <dgm:prSet presAssocID="{8F3697B8-DE16-DD4E-94B7-7123C55EFB87}" presName="root2" presStyleCnt="0"/>
      <dgm:spPr/>
    </dgm:pt>
    <dgm:pt modelId="{B673E846-61A7-C24D-892D-F2C35C541F48}" type="pres">
      <dgm:prSet presAssocID="{8F3697B8-DE16-DD4E-94B7-7123C55EFB87}" presName="LevelTwoTextNode" presStyleLbl="node2" presStyleIdx="1" presStyleCnt="2">
        <dgm:presLayoutVars>
          <dgm:chPref val="3"/>
        </dgm:presLayoutVars>
      </dgm:prSet>
      <dgm:spPr/>
    </dgm:pt>
    <dgm:pt modelId="{EB3E98DD-E8C5-D142-849E-E6DCD2518EC5}" type="pres">
      <dgm:prSet presAssocID="{8F3697B8-DE16-DD4E-94B7-7123C55EFB87}" presName="level3hierChild" presStyleCnt="0"/>
      <dgm:spPr/>
    </dgm:pt>
  </dgm:ptLst>
  <dgm:cxnLst>
    <dgm:cxn modelId="{F897BB06-05AC-4244-A56A-31C9408FCC20}" type="presOf" srcId="{80ECE553-D658-8246-AEA7-61C809EB0F7C}" destId="{2F2280C9-CAC1-304F-9D69-485801CD8B2E}" srcOrd="0" destOrd="0" presId="urn:microsoft.com/office/officeart/2005/8/layout/hierarchy2"/>
    <dgm:cxn modelId="{16CA2A73-EDB2-774E-BBD9-C8B9B7CFB162}" type="presOf" srcId="{873A186B-B7E7-8E46-9F3F-ED78501B75A7}" destId="{EBF264EF-FDC5-F246-A3A9-D15CA7031170}" srcOrd="0" destOrd="0" presId="urn:microsoft.com/office/officeart/2005/8/layout/hierarchy2"/>
    <dgm:cxn modelId="{B89DCD83-4E1D-E14E-B24B-CB3D2989EA4B}" srcId="{80ECE553-D658-8246-AEA7-61C809EB0F7C}" destId="{8F3697B8-DE16-DD4E-94B7-7123C55EFB87}" srcOrd="1" destOrd="0" parTransId="{17169D29-4F6E-2A48-96B0-CDAACD3DD5F5}" sibTransId="{DD75217E-82BD-A54B-BBAA-E6F1ED09CE51}"/>
    <dgm:cxn modelId="{A1E1E98F-5C43-AC47-A345-3FB33B89702A}" type="presOf" srcId="{FBD9F6F5-A103-DC4A-BE2F-FEC85EEB1C52}" destId="{CD6FF940-BC6F-F041-89DD-7F2FA1C3CFEB}" srcOrd="0" destOrd="0" presId="urn:microsoft.com/office/officeart/2005/8/layout/hierarchy2"/>
    <dgm:cxn modelId="{D297C0A7-0DEF-D84F-8AD0-F3E71F62CF80}" srcId="{1015692A-C8D7-EF4F-A07D-A369E9ED995A}" destId="{80ECE553-D658-8246-AEA7-61C809EB0F7C}" srcOrd="0" destOrd="0" parTransId="{29FFEED5-7193-204A-A920-F3C6AF94D061}" sibTransId="{011E6D63-A722-644C-8ADB-7AEEFB5B8AD7}"/>
    <dgm:cxn modelId="{721C09A8-EEC3-684A-9ADB-D0EF13D985DD}" type="presOf" srcId="{17169D29-4F6E-2A48-96B0-CDAACD3DD5F5}" destId="{1AA89C0B-0E90-3F49-A052-B3A9BF91467E}" srcOrd="0" destOrd="0" presId="urn:microsoft.com/office/officeart/2005/8/layout/hierarchy2"/>
    <dgm:cxn modelId="{A702F2AC-2F9D-8E42-A8D1-5AAED8BBBE9C}" srcId="{80ECE553-D658-8246-AEA7-61C809EB0F7C}" destId="{FBD9F6F5-A103-DC4A-BE2F-FEC85EEB1C52}" srcOrd="0" destOrd="0" parTransId="{873A186B-B7E7-8E46-9F3F-ED78501B75A7}" sibTransId="{484E18EA-24AD-0A45-BA64-29F04FA0134E}"/>
    <dgm:cxn modelId="{CC5003D9-BAA7-F748-8037-599AB343F173}" type="presOf" srcId="{17169D29-4F6E-2A48-96B0-CDAACD3DD5F5}" destId="{ADA52E93-06A7-244D-9B06-1441BFB9CEE2}" srcOrd="1" destOrd="0" presId="urn:microsoft.com/office/officeart/2005/8/layout/hierarchy2"/>
    <dgm:cxn modelId="{54B644D9-9712-A44D-87EC-6B5CF490B075}" type="presOf" srcId="{873A186B-B7E7-8E46-9F3F-ED78501B75A7}" destId="{432578D7-382B-284C-A560-5293541A145A}" srcOrd="1" destOrd="0" presId="urn:microsoft.com/office/officeart/2005/8/layout/hierarchy2"/>
    <dgm:cxn modelId="{BBE2EADE-94CB-C04B-A9B1-646CFD889A6D}" type="presOf" srcId="{1015692A-C8D7-EF4F-A07D-A369E9ED995A}" destId="{E2AD4462-5877-A44E-9FA1-07D631377359}" srcOrd="0" destOrd="0" presId="urn:microsoft.com/office/officeart/2005/8/layout/hierarchy2"/>
    <dgm:cxn modelId="{DFDBEFFE-551C-4942-A7EF-E689D1F3D5C6}" type="presOf" srcId="{8F3697B8-DE16-DD4E-94B7-7123C55EFB87}" destId="{B673E846-61A7-C24D-892D-F2C35C541F48}" srcOrd="0" destOrd="0" presId="urn:microsoft.com/office/officeart/2005/8/layout/hierarchy2"/>
    <dgm:cxn modelId="{D1E485A6-FD5F-2A4F-986F-001163002D7C}" type="presParOf" srcId="{E2AD4462-5877-A44E-9FA1-07D631377359}" destId="{3ED6474C-1B30-8548-ABB8-AD9F8CA00EDE}" srcOrd="0" destOrd="0" presId="urn:microsoft.com/office/officeart/2005/8/layout/hierarchy2"/>
    <dgm:cxn modelId="{D5FA615A-D072-5A4D-A3B9-9ED4F09B84B4}" type="presParOf" srcId="{3ED6474C-1B30-8548-ABB8-AD9F8CA00EDE}" destId="{2F2280C9-CAC1-304F-9D69-485801CD8B2E}" srcOrd="0" destOrd="0" presId="urn:microsoft.com/office/officeart/2005/8/layout/hierarchy2"/>
    <dgm:cxn modelId="{1D9A7035-69A2-5C48-B19D-3081E688D652}" type="presParOf" srcId="{3ED6474C-1B30-8548-ABB8-AD9F8CA00EDE}" destId="{1F4FEA3B-4D46-744C-84BB-9F5486E203A8}" srcOrd="1" destOrd="0" presId="urn:microsoft.com/office/officeart/2005/8/layout/hierarchy2"/>
    <dgm:cxn modelId="{1728F1FF-925D-4048-A432-B7F3DC7D745A}" type="presParOf" srcId="{1F4FEA3B-4D46-744C-84BB-9F5486E203A8}" destId="{EBF264EF-FDC5-F246-A3A9-D15CA7031170}" srcOrd="0" destOrd="0" presId="urn:microsoft.com/office/officeart/2005/8/layout/hierarchy2"/>
    <dgm:cxn modelId="{C1F6C62B-A633-154B-8CEE-F50739F5C5E1}" type="presParOf" srcId="{EBF264EF-FDC5-F246-A3A9-D15CA7031170}" destId="{432578D7-382B-284C-A560-5293541A145A}" srcOrd="0" destOrd="0" presId="urn:microsoft.com/office/officeart/2005/8/layout/hierarchy2"/>
    <dgm:cxn modelId="{B9FF2805-3D46-8D4A-8CF8-38D985E36641}" type="presParOf" srcId="{1F4FEA3B-4D46-744C-84BB-9F5486E203A8}" destId="{4438A338-868C-B840-B89C-0A229BD0A346}" srcOrd="1" destOrd="0" presId="urn:microsoft.com/office/officeart/2005/8/layout/hierarchy2"/>
    <dgm:cxn modelId="{4AADBAF7-F108-D74F-9955-2E0A5C5375D8}" type="presParOf" srcId="{4438A338-868C-B840-B89C-0A229BD0A346}" destId="{CD6FF940-BC6F-F041-89DD-7F2FA1C3CFEB}" srcOrd="0" destOrd="0" presId="urn:microsoft.com/office/officeart/2005/8/layout/hierarchy2"/>
    <dgm:cxn modelId="{124F1AF6-AFB7-E344-8D08-FD63D7184C57}" type="presParOf" srcId="{4438A338-868C-B840-B89C-0A229BD0A346}" destId="{8A3C6896-7BF4-8B4C-8524-34F1E7A285CE}" srcOrd="1" destOrd="0" presId="urn:microsoft.com/office/officeart/2005/8/layout/hierarchy2"/>
    <dgm:cxn modelId="{1EFE0994-1159-B24B-AC83-0B6EDC5A4D9A}" type="presParOf" srcId="{1F4FEA3B-4D46-744C-84BB-9F5486E203A8}" destId="{1AA89C0B-0E90-3F49-A052-B3A9BF91467E}" srcOrd="2" destOrd="0" presId="urn:microsoft.com/office/officeart/2005/8/layout/hierarchy2"/>
    <dgm:cxn modelId="{CB370D82-9EB2-2C49-80EE-C7EE29E1DF27}" type="presParOf" srcId="{1AA89C0B-0E90-3F49-A052-B3A9BF91467E}" destId="{ADA52E93-06A7-244D-9B06-1441BFB9CEE2}" srcOrd="0" destOrd="0" presId="urn:microsoft.com/office/officeart/2005/8/layout/hierarchy2"/>
    <dgm:cxn modelId="{7EC4411A-186A-3840-94FA-2F5F26FD15D8}" type="presParOf" srcId="{1F4FEA3B-4D46-744C-84BB-9F5486E203A8}" destId="{86D2D19E-6FA7-BC42-B627-897201577168}" srcOrd="3" destOrd="0" presId="urn:microsoft.com/office/officeart/2005/8/layout/hierarchy2"/>
    <dgm:cxn modelId="{A7438C9F-A27B-AE45-A358-23E832E0B374}" type="presParOf" srcId="{86D2D19E-6FA7-BC42-B627-897201577168}" destId="{B673E846-61A7-C24D-892D-F2C35C541F48}" srcOrd="0" destOrd="0" presId="urn:microsoft.com/office/officeart/2005/8/layout/hierarchy2"/>
    <dgm:cxn modelId="{84CA7312-4959-E449-B212-B19F058EEE6C}" type="presParOf" srcId="{86D2D19E-6FA7-BC42-B627-897201577168}" destId="{EB3E98DD-E8C5-D142-849E-E6DCD2518EC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8E1A51-62F0-6949-8A6F-D842A58579B3}" type="doc">
      <dgm:prSet loTypeId="urn:microsoft.com/office/officeart/2005/8/layout/cycle1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A60E144-A586-5D42-A5EA-06489F167A20}">
      <dgm:prSet phldrT="[Testo]"/>
      <dgm:spPr/>
      <dgm:t>
        <a:bodyPr/>
        <a:lstStyle/>
        <a:p>
          <a:r>
            <a:rPr lang="it-IT" dirty="0"/>
            <a:t>II GIUDICE ADITO IN BASE A PROROGA </a:t>
          </a:r>
          <a:r>
            <a:rPr lang="it-IT" dirty="0" err="1"/>
            <a:t>–</a:t>
          </a:r>
          <a:r>
            <a:rPr lang="it-IT" dirty="0"/>
            <a:t> AUSTRIA</a:t>
          </a:r>
        </a:p>
      </dgm:t>
    </dgm:pt>
    <dgm:pt modelId="{D4F6138D-D97F-5741-BF69-31414F82619C}" type="parTrans" cxnId="{2CF8BBBC-A5C4-6640-965B-AFC960BBF059}">
      <dgm:prSet/>
      <dgm:spPr/>
      <dgm:t>
        <a:bodyPr/>
        <a:lstStyle/>
        <a:p>
          <a:endParaRPr lang="it-IT"/>
        </a:p>
      </dgm:t>
    </dgm:pt>
    <dgm:pt modelId="{88E82285-86E6-3142-819D-100A2E17CBBF}" type="sibTrans" cxnId="{2CF8BBBC-A5C4-6640-965B-AFC960BBF059}">
      <dgm:prSet/>
      <dgm:spPr/>
      <dgm:t>
        <a:bodyPr/>
        <a:lstStyle/>
        <a:p>
          <a:endParaRPr lang="it-IT"/>
        </a:p>
      </dgm:t>
    </dgm:pt>
    <dgm:pt modelId="{3A68F985-BDBF-0045-A247-E73872F977BC}">
      <dgm:prSet phldrT="[Testo]"/>
      <dgm:spPr/>
      <dgm:t>
        <a:bodyPr/>
        <a:lstStyle/>
        <a:p>
          <a:r>
            <a:rPr lang="it-IT" dirty="0"/>
            <a:t>I GIUDICE ADITO IN BASE A DOMICILIO - ITALIA</a:t>
          </a:r>
        </a:p>
      </dgm:t>
    </dgm:pt>
    <dgm:pt modelId="{989F836E-1EA9-8144-A43F-AFD41A135440}" type="parTrans" cxnId="{8EA1B111-9245-AC4D-B990-50A6B130C83F}">
      <dgm:prSet/>
      <dgm:spPr/>
      <dgm:t>
        <a:bodyPr/>
        <a:lstStyle/>
        <a:p>
          <a:endParaRPr lang="it-IT"/>
        </a:p>
      </dgm:t>
    </dgm:pt>
    <dgm:pt modelId="{79131DDF-9FB0-FD42-ADDE-11FB496D5557}" type="sibTrans" cxnId="{8EA1B111-9245-AC4D-B990-50A6B130C83F}">
      <dgm:prSet/>
      <dgm:spPr/>
      <dgm:t>
        <a:bodyPr/>
        <a:lstStyle/>
        <a:p>
          <a:endParaRPr lang="it-IT"/>
        </a:p>
      </dgm:t>
    </dgm:pt>
    <dgm:pt modelId="{6B28B6C6-F07B-F746-8EE2-D275A0D7C2E0}">
      <dgm:prSet phldrT="[Testo]"/>
      <dgm:spPr/>
      <dgm:t>
        <a:bodyPr/>
        <a:lstStyle/>
        <a:p>
          <a:r>
            <a:rPr lang="it-IT" dirty="0"/>
            <a:t>Eccezione di litispendenza</a:t>
          </a:r>
        </a:p>
      </dgm:t>
    </dgm:pt>
    <dgm:pt modelId="{27F6D22B-AA32-204A-ABAB-96515BC51DA6}" type="parTrans" cxnId="{880AF728-B345-F64D-AD64-D87B38EE0C8D}">
      <dgm:prSet/>
      <dgm:spPr/>
      <dgm:t>
        <a:bodyPr/>
        <a:lstStyle/>
        <a:p>
          <a:endParaRPr lang="it-IT"/>
        </a:p>
      </dgm:t>
    </dgm:pt>
    <dgm:pt modelId="{1791A929-EDCF-364F-8EED-B9D5A8B84562}" type="sibTrans" cxnId="{880AF728-B345-F64D-AD64-D87B38EE0C8D}">
      <dgm:prSet/>
      <dgm:spPr/>
      <dgm:t>
        <a:bodyPr/>
        <a:lstStyle/>
        <a:p>
          <a:endParaRPr lang="it-IT"/>
        </a:p>
      </dgm:t>
    </dgm:pt>
    <dgm:pt modelId="{87FB0D54-9E51-2246-8604-20AC2D25A576}" type="pres">
      <dgm:prSet presAssocID="{278E1A51-62F0-6949-8A6F-D842A58579B3}" presName="cycle" presStyleCnt="0">
        <dgm:presLayoutVars>
          <dgm:dir/>
          <dgm:resizeHandles val="exact"/>
        </dgm:presLayoutVars>
      </dgm:prSet>
      <dgm:spPr/>
    </dgm:pt>
    <dgm:pt modelId="{B1EFBF8C-7DFD-F54D-A289-FF854B6589B9}" type="pres">
      <dgm:prSet presAssocID="{CA60E144-A586-5D42-A5EA-06489F167A20}" presName="dummy" presStyleCnt="0"/>
      <dgm:spPr/>
    </dgm:pt>
    <dgm:pt modelId="{0350AD95-EDC8-EE4D-AB0B-C32B0B5E1456}" type="pres">
      <dgm:prSet presAssocID="{CA60E144-A586-5D42-A5EA-06489F167A20}" presName="node" presStyleLbl="revTx" presStyleIdx="0" presStyleCnt="2">
        <dgm:presLayoutVars>
          <dgm:bulletEnabled val="1"/>
        </dgm:presLayoutVars>
      </dgm:prSet>
      <dgm:spPr/>
    </dgm:pt>
    <dgm:pt modelId="{77F5B9B8-9B40-C746-9AF5-A4FB8931E9BA}" type="pres">
      <dgm:prSet presAssocID="{88E82285-86E6-3142-819D-100A2E17CBBF}" presName="sibTrans" presStyleLbl="node1" presStyleIdx="0" presStyleCnt="2"/>
      <dgm:spPr/>
    </dgm:pt>
    <dgm:pt modelId="{63083458-D1A3-EC4F-998C-1EF0B30234AB}" type="pres">
      <dgm:prSet presAssocID="{3A68F985-BDBF-0045-A247-E73872F977BC}" presName="dummy" presStyleCnt="0"/>
      <dgm:spPr/>
    </dgm:pt>
    <dgm:pt modelId="{61636EB9-B639-6947-B442-824F7A481F72}" type="pres">
      <dgm:prSet presAssocID="{3A68F985-BDBF-0045-A247-E73872F977BC}" presName="node" presStyleLbl="revTx" presStyleIdx="1" presStyleCnt="2">
        <dgm:presLayoutVars>
          <dgm:bulletEnabled val="1"/>
        </dgm:presLayoutVars>
      </dgm:prSet>
      <dgm:spPr/>
    </dgm:pt>
    <dgm:pt modelId="{B0C6C45D-9096-7249-B7A4-395EBE15CF5E}" type="pres">
      <dgm:prSet presAssocID="{79131DDF-9FB0-FD42-ADDE-11FB496D5557}" presName="sibTrans" presStyleLbl="node1" presStyleIdx="1" presStyleCnt="2"/>
      <dgm:spPr/>
    </dgm:pt>
  </dgm:ptLst>
  <dgm:cxnLst>
    <dgm:cxn modelId="{8EA1B111-9245-AC4D-B990-50A6B130C83F}" srcId="{278E1A51-62F0-6949-8A6F-D842A58579B3}" destId="{3A68F985-BDBF-0045-A247-E73872F977BC}" srcOrd="1" destOrd="0" parTransId="{989F836E-1EA9-8144-A43F-AFD41A135440}" sibTransId="{79131DDF-9FB0-FD42-ADDE-11FB496D5557}"/>
    <dgm:cxn modelId="{F6DBB817-2EB7-8F4B-A638-680A1CFEED82}" type="presOf" srcId="{3A68F985-BDBF-0045-A247-E73872F977BC}" destId="{61636EB9-B639-6947-B442-824F7A481F72}" srcOrd="0" destOrd="0" presId="urn:microsoft.com/office/officeart/2005/8/layout/cycle1"/>
    <dgm:cxn modelId="{880AF728-B345-F64D-AD64-D87B38EE0C8D}" srcId="{CA60E144-A586-5D42-A5EA-06489F167A20}" destId="{6B28B6C6-F07B-F746-8EE2-D275A0D7C2E0}" srcOrd="0" destOrd="0" parTransId="{27F6D22B-AA32-204A-ABAB-96515BC51DA6}" sibTransId="{1791A929-EDCF-364F-8EED-B9D5A8B84562}"/>
    <dgm:cxn modelId="{6806CC37-B5AD-574C-8231-D4A22B3A44A1}" type="presOf" srcId="{CA60E144-A586-5D42-A5EA-06489F167A20}" destId="{0350AD95-EDC8-EE4D-AB0B-C32B0B5E1456}" srcOrd="0" destOrd="0" presId="urn:microsoft.com/office/officeart/2005/8/layout/cycle1"/>
    <dgm:cxn modelId="{55BDB45F-2CE5-284A-ACEB-BCDEB4A63FFC}" type="presOf" srcId="{79131DDF-9FB0-FD42-ADDE-11FB496D5557}" destId="{B0C6C45D-9096-7249-B7A4-395EBE15CF5E}" srcOrd="0" destOrd="0" presId="urn:microsoft.com/office/officeart/2005/8/layout/cycle1"/>
    <dgm:cxn modelId="{58E1AC82-B9B6-5F46-AB25-BE187622575E}" type="presOf" srcId="{6B28B6C6-F07B-F746-8EE2-D275A0D7C2E0}" destId="{0350AD95-EDC8-EE4D-AB0B-C32B0B5E1456}" srcOrd="0" destOrd="1" presId="urn:microsoft.com/office/officeart/2005/8/layout/cycle1"/>
    <dgm:cxn modelId="{56F05289-A7C9-2046-AB17-FE97C62BC7ED}" type="presOf" srcId="{278E1A51-62F0-6949-8A6F-D842A58579B3}" destId="{87FB0D54-9E51-2246-8604-20AC2D25A576}" srcOrd="0" destOrd="0" presId="urn:microsoft.com/office/officeart/2005/8/layout/cycle1"/>
    <dgm:cxn modelId="{2CF8BBBC-A5C4-6640-965B-AFC960BBF059}" srcId="{278E1A51-62F0-6949-8A6F-D842A58579B3}" destId="{CA60E144-A586-5D42-A5EA-06489F167A20}" srcOrd="0" destOrd="0" parTransId="{D4F6138D-D97F-5741-BF69-31414F82619C}" sibTransId="{88E82285-86E6-3142-819D-100A2E17CBBF}"/>
    <dgm:cxn modelId="{9BBBE6FF-3AA9-E040-8FAE-80F9C1090CA3}" type="presOf" srcId="{88E82285-86E6-3142-819D-100A2E17CBBF}" destId="{77F5B9B8-9B40-C746-9AF5-A4FB8931E9BA}" srcOrd="0" destOrd="0" presId="urn:microsoft.com/office/officeart/2005/8/layout/cycle1"/>
    <dgm:cxn modelId="{5FD97698-419B-6543-87FA-B2BD502CE0E7}" type="presParOf" srcId="{87FB0D54-9E51-2246-8604-20AC2D25A576}" destId="{B1EFBF8C-7DFD-F54D-A289-FF854B6589B9}" srcOrd="0" destOrd="0" presId="urn:microsoft.com/office/officeart/2005/8/layout/cycle1"/>
    <dgm:cxn modelId="{A76C0BB7-B4E1-BB4B-BA6D-55303EE8A473}" type="presParOf" srcId="{87FB0D54-9E51-2246-8604-20AC2D25A576}" destId="{0350AD95-EDC8-EE4D-AB0B-C32B0B5E1456}" srcOrd="1" destOrd="0" presId="urn:microsoft.com/office/officeart/2005/8/layout/cycle1"/>
    <dgm:cxn modelId="{B8A052D1-8EE9-0449-B16E-CABCCAB48304}" type="presParOf" srcId="{87FB0D54-9E51-2246-8604-20AC2D25A576}" destId="{77F5B9B8-9B40-C746-9AF5-A4FB8931E9BA}" srcOrd="2" destOrd="0" presId="urn:microsoft.com/office/officeart/2005/8/layout/cycle1"/>
    <dgm:cxn modelId="{455DCC8C-D43A-3647-A851-83327D244262}" type="presParOf" srcId="{87FB0D54-9E51-2246-8604-20AC2D25A576}" destId="{63083458-D1A3-EC4F-998C-1EF0B30234AB}" srcOrd="3" destOrd="0" presId="urn:microsoft.com/office/officeart/2005/8/layout/cycle1"/>
    <dgm:cxn modelId="{B631522E-BDDE-6E44-AA3B-26A906393AF4}" type="presParOf" srcId="{87FB0D54-9E51-2246-8604-20AC2D25A576}" destId="{61636EB9-B639-6947-B442-824F7A481F72}" srcOrd="4" destOrd="0" presId="urn:microsoft.com/office/officeart/2005/8/layout/cycle1"/>
    <dgm:cxn modelId="{0473E814-B909-8A4D-803D-C2A185CF3F1D}" type="presParOf" srcId="{87FB0D54-9E51-2246-8604-20AC2D25A576}" destId="{B0C6C45D-9096-7249-B7A4-395EBE15CF5E}" srcOrd="5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519B909-1D91-E541-A27D-03C8A5EF4B32}" type="doc">
      <dgm:prSet loTypeId="urn:microsoft.com/office/officeart/2005/8/layout/hierarchy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82BB7A6-F4C7-0549-A275-DED2A2AC858A}">
      <dgm:prSet phldrT="[Testo]" custT="1"/>
      <dgm:spPr/>
      <dgm:t>
        <a:bodyPr/>
        <a:lstStyle/>
        <a:p>
          <a:r>
            <a:rPr lang="it-IT" sz="1800" dirty="0">
              <a:solidFill>
                <a:schemeClr val="tx1"/>
              </a:solidFill>
            </a:rPr>
            <a:t>connessione/litispendenza</a:t>
          </a:r>
        </a:p>
      </dgm:t>
    </dgm:pt>
    <dgm:pt modelId="{D9679DB3-5979-FA4B-819F-02F8E38CD536}" type="parTrans" cxnId="{704A6D9E-855D-CA42-946A-EB7ABB0C60FE}">
      <dgm:prSet/>
      <dgm:spPr/>
      <dgm:t>
        <a:bodyPr/>
        <a:lstStyle/>
        <a:p>
          <a:endParaRPr lang="it-IT"/>
        </a:p>
      </dgm:t>
    </dgm:pt>
    <dgm:pt modelId="{75104611-6FA6-714C-B8D3-88B7295A94D7}" type="sibTrans" cxnId="{704A6D9E-855D-CA42-946A-EB7ABB0C60FE}">
      <dgm:prSet/>
      <dgm:spPr/>
      <dgm:t>
        <a:bodyPr/>
        <a:lstStyle/>
        <a:p>
          <a:endParaRPr lang="it-IT"/>
        </a:p>
      </dgm:t>
    </dgm:pt>
    <dgm:pt modelId="{3C2CC1AF-8E8B-9249-AB89-B25D8DC15A59}">
      <dgm:prSet phldrT="[Testo]"/>
      <dgm:spPr/>
      <dgm:t>
        <a:bodyPr/>
        <a:lstStyle/>
        <a:p>
          <a:r>
            <a:rPr lang="it-IT" dirty="0">
              <a:solidFill>
                <a:schemeClr val="tx1"/>
              </a:solidFill>
            </a:rPr>
            <a:t>Sospensione in Stato membro</a:t>
          </a:r>
        </a:p>
      </dgm:t>
    </dgm:pt>
    <dgm:pt modelId="{0394CE05-D5C3-744F-8CE7-22EEC273EEA8}" type="parTrans" cxnId="{12FF42AE-7380-6A4A-80EF-AE87C340CACD}">
      <dgm:prSet/>
      <dgm:spPr/>
      <dgm:t>
        <a:bodyPr/>
        <a:lstStyle/>
        <a:p>
          <a:endParaRPr lang="it-IT"/>
        </a:p>
      </dgm:t>
    </dgm:pt>
    <dgm:pt modelId="{634D654F-B06E-2747-B0AB-88018F998782}" type="sibTrans" cxnId="{12FF42AE-7380-6A4A-80EF-AE87C340CACD}">
      <dgm:prSet/>
      <dgm:spPr/>
      <dgm:t>
        <a:bodyPr/>
        <a:lstStyle/>
        <a:p>
          <a:endParaRPr lang="it-IT"/>
        </a:p>
      </dgm:t>
    </dgm:pt>
    <dgm:pt modelId="{56AA23F8-525B-B34E-A808-1548B6A448AD}">
      <dgm:prSet phldrT="[Testo]"/>
      <dgm:spPr>
        <a:solidFill>
          <a:schemeClr val="accent3"/>
        </a:solidFill>
      </dgm:spPr>
      <dgm:t>
        <a:bodyPr/>
        <a:lstStyle/>
        <a:p>
          <a:r>
            <a:rPr lang="it-IT" dirty="0"/>
            <a:t>ripresa</a:t>
          </a:r>
        </a:p>
      </dgm:t>
    </dgm:pt>
    <dgm:pt modelId="{94AD220C-8FF1-0740-9552-68420F904DB1}" type="parTrans" cxnId="{2BD561E5-A0E2-734A-A544-FDF42810E96E}">
      <dgm:prSet/>
      <dgm:spPr/>
      <dgm:t>
        <a:bodyPr/>
        <a:lstStyle/>
        <a:p>
          <a:endParaRPr lang="it-IT"/>
        </a:p>
      </dgm:t>
    </dgm:pt>
    <dgm:pt modelId="{248C3B1A-5E26-6546-928E-9D673C875925}" type="sibTrans" cxnId="{2BD561E5-A0E2-734A-A544-FDF42810E96E}">
      <dgm:prSet/>
      <dgm:spPr/>
      <dgm:t>
        <a:bodyPr/>
        <a:lstStyle/>
        <a:p>
          <a:endParaRPr lang="it-IT"/>
        </a:p>
      </dgm:t>
    </dgm:pt>
    <dgm:pt modelId="{CB3AADE6-FD30-044F-9172-046A621F9806}">
      <dgm:prSet phldrT="[Testo]"/>
      <dgm:spPr>
        <a:solidFill>
          <a:srgbClr val="FF0000"/>
        </a:solidFill>
        <a:ln>
          <a:noFill/>
        </a:ln>
      </dgm:spPr>
      <dgm:t>
        <a:bodyPr/>
        <a:lstStyle/>
        <a:p>
          <a:r>
            <a:rPr lang="it-IT" dirty="0"/>
            <a:t>estinzione</a:t>
          </a:r>
        </a:p>
      </dgm:t>
    </dgm:pt>
    <dgm:pt modelId="{5D106C61-404C-DF43-96D7-6780C8581917}" type="parTrans" cxnId="{F1013830-43D6-FA41-A457-B74734287B57}">
      <dgm:prSet/>
      <dgm:spPr/>
      <dgm:t>
        <a:bodyPr/>
        <a:lstStyle/>
        <a:p>
          <a:endParaRPr lang="it-IT"/>
        </a:p>
      </dgm:t>
    </dgm:pt>
    <dgm:pt modelId="{D545FAC1-F128-2444-9AC5-E7E732D1C293}" type="sibTrans" cxnId="{F1013830-43D6-FA41-A457-B74734287B57}">
      <dgm:prSet/>
      <dgm:spPr/>
      <dgm:t>
        <a:bodyPr/>
        <a:lstStyle/>
        <a:p>
          <a:endParaRPr lang="it-IT"/>
        </a:p>
      </dgm:t>
    </dgm:pt>
    <dgm:pt modelId="{CAE8765E-A9D2-D446-B325-17B894FB2523}" type="pres">
      <dgm:prSet presAssocID="{E519B909-1D91-E541-A27D-03C8A5EF4B3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DD0B888-7438-1F49-9688-42BB9D6F2A78}" type="pres">
      <dgm:prSet presAssocID="{C82BB7A6-F4C7-0549-A275-DED2A2AC858A}" presName="root1" presStyleCnt="0"/>
      <dgm:spPr/>
    </dgm:pt>
    <dgm:pt modelId="{43273959-2277-AE40-BF7B-D0153498B754}" type="pres">
      <dgm:prSet presAssocID="{C82BB7A6-F4C7-0549-A275-DED2A2AC858A}" presName="LevelOneTextNode" presStyleLbl="node0" presStyleIdx="0" presStyleCnt="1">
        <dgm:presLayoutVars>
          <dgm:chPref val="3"/>
        </dgm:presLayoutVars>
      </dgm:prSet>
      <dgm:spPr/>
    </dgm:pt>
    <dgm:pt modelId="{0E6055E4-C298-7143-B844-23E24BF40FF6}" type="pres">
      <dgm:prSet presAssocID="{C82BB7A6-F4C7-0549-A275-DED2A2AC858A}" presName="level2hierChild" presStyleCnt="0"/>
      <dgm:spPr/>
    </dgm:pt>
    <dgm:pt modelId="{EE9F721D-A1F6-4F44-A3B1-CE22D4DA756B}" type="pres">
      <dgm:prSet presAssocID="{0394CE05-D5C3-744F-8CE7-22EEC273EEA8}" presName="conn2-1" presStyleLbl="parChTrans1D2" presStyleIdx="0" presStyleCnt="1"/>
      <dgm:spPr/>
    </dgm:pt>
    <dgm:pt modelId="{FD351219-5A24-0945-BCEC-1D45DDF8CDB1}" type="pres">
      <dgm:prSet presAssocID="{0394CE05-D5C3-744F-8CE7-22EEC273EEA8}" presName="connTx" presStyleLbl="parChTrans1D2" presStyleIdx="0" presStyleCnt="1"/>
      <dgm:spPr/>
    </dgm:pt>
    <dgm:pt modelId="{DB8C6878-9480-154F-B9EF-FC6FB3883CC4}" type="pres">
      <dgm:prSet presAssocID="{3C2CC1AF-8E8B-9249-AB89-B25D8DC15A59}" presName="root2" presStyleCnt="0"/>
      <dgm:spPr/>
    </dgm:pt>
    <dgm:pt modelId="{0171FC59-7908-684A-9DB1-B17B7709F8EB}" type="pres">
      <dgm:prSet presAssocID="{3C2CC1AF-8E8B-9249-AB89-B25D8DC15A59}" presName="LevelTwoTextNode" presStyleLbl="node2" presStyleIdx="0" presStyleCnt="1">
        <dgm:presLayoutVars>
          <dgm:chPref val="3"/>
        </dgm:presLayoutVars>
      </dgm:prSet>
      <dgm:spPr/>
    </dgm:pt>
    <dgm:pt modelId="{107CDC12-05EA-D749-B8B8-DC40C93CB5FF}" type="pres">
      <dgm:prSet presAssocID="{3C2CC1AF-8E8B-9249-AB89-B25D8DC15A59}" presName="level3hierChild" presStyleCnt="0"/>
      <dgm:spPr/>
    </dgm:pt>
    <dgm:pt modelId="{07E0CC5E-9DBF-4E41-8B89-19CA97A20391}" type="pres">
      <dgm:prSet presAssocID="{94AD220C-8FF1-0740-9552-68420F904DB1}" presName="conn2-1" presStyleLbl="parChTrans1D3" presStyleIdx="0" presStyleCnt="2"/>
      <dgm:spPr/>
    </dgm:pt>
    <dgm:pt modelId="{E9E0AC07-F287-8F44-8157-96D8161BC57F}" type="pres">
      <dgm:prSet presAssocID="{94AD220C-8FF1-0740-9552-68420F904DB1}" presName="connTx" presStyleLbl="parChTrans1D3" presStyleIdx="0" presStyleCnt="2"/>
      <dgm:spPr/>
    </dgm:pt>
    <dgm:pt modelId="{DCB00F41-1A8C-8046-B886-15DDB877D59F}" type="pres">
      <dgm:prSet presAssocID="{56AA23F8-525B-B34E-A808-1548B6A448AD}" presName="root2" presStyleCnt="0"/>
      <dgm:spPr/>
    </dgm:pt>
    <dgm:pt modelId="{4F23F63F-9756-144B-A8B8-02F8ED2CD163}" type="pres">
      <dgm:prSet presAssocID="{56AA23F8-525B-B34E-A808-1548B6A448AD}" presName="LevelTwoTextNode" presStyleLbl="node3" presStyleIdx="0" presStyleCnt="2">
        <dgm:presLayoutVars>
          <dgm:chPref val="3"/>
        </dgm:presLayoutVars>
      </dgm:prSet>
      <dgm:spPr/>
    </dgm:pt>
    <dgm:pt modelId="{FEBB5E3D-01CF-2A45-B641-424F36FFE862}" type="pres">
      <dgm:prSet presAssocID="{56AA23F8-525B-B34E-A808-1548B6A448AD}" presName="level3hierChild" presStyleCnt="0"/>
      <dgm:spPr/>
    </dgm:pt>
    <dgm:pt modelId="{AC730837-03B7-6442-8406-2F4BCF4D67BF}" type="pres">
      <dgm:prSet presAssocID="{5D106C61-404C-DF43-96D7-6780C8581917}" presName="conn2-1" presStyleLbl="parChTrans1D3" presStyleIdx="1" presStyleCnt="2"/>
      <dgm:spPr/>
    </dgm:pt>
    <dgm:pt modelId="{49EF9CB5-5A02-414D-ACD7-429F50A23ED7}" type="pres">
      <dgm:prSet presAssocID="{5D106C61-404C-DF43-96D7-6780C8581917}" presName="connTx" presStyleLbl="parChTrans1D3" presStyleIdx="1" presStyleCnt="2"/>
      <dgm:spPr/>
    </dgm:pt>
    <dgm:pt modelId="{36D3A2DB-031A-6C48-98A2-21E5BB356AE7}" type="pres">
      <dgm:prSet presAssocID="{CB3AADE6-FD30-044F-9172-046A621F9806}" presName="root2" presStyleCnt="0"/>
      <dgm:spPr/>
    </dgm:pt>
    <dgm:pt modelId="{AEE98F71-5133-6F4E-A25C-C3637E4D6548}" type="pres">
      <dgm:prSet presAssocID="{CB3AADE6-FD30-044F-9172-046A621F9806}" presName="LevelTwoTextNode" presStyleLbl="node3" presStyleIdx="1" presStyleCnt="2">
        <dgm:presLayoutVars>
          <dgm:chPref val="3"/>
        </dgm:presLayoutVars>
      </dgm:prSet>
      <dgm:spPr/>
    </dgm:pt>
    <dgm:pt modelId="{09C83B6A-2985-0449-84EF-BAD1A7EA6121}" type="pres">
      <dgm:prSet presAssocID="{CB3AADE6-FD30-044F-9172-046A621F9806}" presName="level3hierChild" presStyleCnt="0"/>
      <dgm:spPr/>
    </dgm:pt>
  </dgm:ptLst>
  <dgm:cxnLst>
    <dgm:cxn modelId="{29337F10-F165-C541-B18C-BE71822AA9A9}" type="presOf" srcId="{94AD220C-8FF1-0740-9552-68420F904DB1}" destId="{07E0CC5E-9DBF-4E41-8B89-19CA97A20391}" srcOrd="0" destOrd="0" presId="urn:microsoft.com/office/officeart/2005/8/layout/hierarchy2"/>
    <dgm:cxn modelId="{15E44212-FE1E-6A4B-A1E9-E5D6297A1AC4}" type="presOf" srcId="{94AD220C-8FF1-0740-9552-68420F904DB1}" destId="{E9E0AC07-F287-8F44-8157-96D8161BC57F}" srcOrd="1" destOrd="0" presId="urn:microsoft.com/office/officeart/2005/8/layout/hierarchy2"/>
    <dgm:cxn modelId="{039B0D30-F821-284C-8CB0-EB2C9E253721}" type="presOf" srcId="{E519B909-1D91-E541-A27D-03C8A5EF4B32}" destId="{CAE8765E-A9D2-D446-B325-17B894FB2523}" srcOrd="0" destOrd="0" presId="urn:microsoft.com/office/officeart/2005/8/layout/hierarchy2"/>
    <dgm:cxn modelId="{F1013830-43D6-FA41-A457-B74734287B57}" srcId="{3C2CC1AF-8E8B-9249-AB89-B25D8DC15A59}" destId="{CB3AADE6-FD30-044F-9172-046A621F9806}" srcOrd="1" destOrd="0" parTransId="{5D106C61-404C-DF43-96D7-6780C8581917}" sibTransId="{D545FAC1-F128-2444-9AC5-E7E732D1C293}"/>
    <dgm:cxn modelId="{D620A144-A345-1041-8DE1-4B5344708006}" type="presOf" srcId="{0394CE05-D5C3-744F-8CE7-22EEC273EEA8}" destId="{FD351219-5A24-0945-BCEC-1D45DDF8CDB1}" srcOrd="1" destOrd="0" presId="urn:microsoft.com/office/officeart/2005/8/layout/hierarchy2"/>
    <dgm:cxn modelId="{9EFFA162-FD6E-5844-90D6-E56EC54197EF}" type="presOf" srcId="{CB3AADE6-FD30-044F-9172-046A621F9806}" destId="{AEE98F71-5133-6F4E-A25C-C3637E4D6548}" srcOrd="0" destOrd="0" presId="urn:microsoft.com/office/officeart/2005/8/layout/hierarchy2"/>
    <dgm:cxn modelId="{A03F3B85-3C45-9A4E-BA99-597B62C327A3}" type="presOf" srcId="{0394CE05-D5C3-744F-8CE7-22EEC273EEA8}" destId="{EE9F721D-A1F6-4F44-A3B1-CE22D4DA756B}" srcOrd="0" destOrd="0" presId="urn:microsoft.com/office/officeart/2005/8/layout/hierarchy2"/>
    <dgm:cxn modelId="{3674AF85-7DAB-984D-8451-D0A3F659709B}" type="presOf" srcId="{56AA23F8-525B-B34E-A808-1548B6A448AD}" destId="{4F23F63F-9756-144B-A8B8-02F8ED2CD163}" srcOrd="0" destOrd="0" presId="urn:microsoft.com/office/officeart/2005/8/layout/hierarchy2"/>
    <dgm:cxn modelId="{41ADE394-A9E0-D347-BB11-8FF487473768}" type="presOf" srcId="{5D106C61-404C-DF43-96D7-6780C8581917}" destId="{49EF9CB5-5A02-414D-ACD7-429F50A23ED7}" srcOrd="1" destOrd="0" presId="urn:microsoft.com/office/officeart/2005/8/layout/hierarchy2"/>
    <dgm:cxn modelId="{9DAB369A-74E6-0E47-8230-BC026901F8CF}" type="presOf" srcId="{5D106C61-404C-DF43-96D7-6780C8581917}" destId="{AC730837-03B7-6442-8406-2F4BCF4D67BF}" srcOrd="0" destOrd="0" presId="urn:microsoft.com/office/officeart/2005/8/layout/hierarchy2"/>
    <dgm:cxn modelId="{F81DFA9B-289D-344C-9B71-E301B80C0658}" type="presOf" srcId="{C82BB7A6-F4C7-0549-A275-DED2A2AC858A}" destId="{43273959-2277-AE40-BF7B-D0153498B754}" srcOrd="0" destOrd="0" presId="urn:microsoft.com/office/officeart/2005/8/layout/hierarchy2"/>
    <dgm:cxn modelId="{704A6D9E-855D-CA42-946A-EB7ABB0C60FE}" srcId="{E519B909-1D91-E541-A27D-03C8A5EF4B32}" destId="{C82BB7A6-F4C7-0549-A275-DED2A2AC858A}" srcOrd="0" destOrd="0" parTransId="{D9679DB3-5979-FA4B-819F-02F8E38CD536}" sibTransId="{75104611-6FA6-714C-B8D3-88B7295A94D7}"/>
    <dgm:cxn modelId="{6AEFCBA2-125D-AD4F-B23C-7C99DBD79339}" type="presOf" srcId="{3C2CC1AF-8E8B-9249-AB89-B25D8DC15A59}" destId="{0171FC59-7908-684A-9DB1-B17B7709F8EB}" srcOrd="0" destOrd="0" presId="urn:microsoft.com/office/officeart/2005/8/layout/hierarchy2"/>
    <dgm:cxn modelId="{12FF42AE-7380-6A4A-80EF-AE87C340CACD}" srcId="{C82BB7A6-F4C7-0549-A275-DED2A2AC858A}" destId="{3C2CC1AF-8E8B-9249-AB89-B25D8DC15A59}" srcOrd="0" destOrd="0" parTransId="{0394CE05-D5C3-744F-8CE7-22EEC273EEA8}" sibTransId="{634D654F-B06E-2747-B0AB-88018F998782}"/>
    <dgm:cxn modelId="{2BD561E5-A0E2-734A-A544-FDF42810E96E}" srcId="{3C2CC1AF-8E8B-9249-AB89-B25D8DC15A59}" destId="{56AA23F8-525B-B34E-A808-1548B6A448AD}" srcOrd="0" destOrd="0" parTransId="{94AD220C-8FF1-0740-9552-68420F904DB1}" sibTransId="{248C3B1A-5E26-6546-928E-9D673C875925}"/>
    <dgm:cxn modelId="{429B6AD0-08B0-0C40-9B8D-E755E692C441}" type="presParOf" srcId="{CAE8765E-A9D2-D446-B325-17B894FB2523}" destId="{9DD0B888-7438-1F49-9688-42BB9D6F2A78}" srcOrd="0" destOrd="0" presId="urn:microsoft.com/office/officeart/2005/8/layout/hierarchy2"/>
    <dgm:cxn modelId="{A647D740-9EC8-1640-92EA-4D43A3F54876}" type="presParOf" srcId="{9DD0B888-7438-1F49-9688-42BB9D6F2A78}" destId="{43273959-2277-AE40-BF7B-D0153498B754}" srcOrd="0" destOrd="0" presId="urn:microsoft.com/office/officeart/2005/8/layout/hierarchy2"/>
    <dgm:cxn modelId="{A4E2E737-8889-DC48-893F-869D9EC76298}" type="presParOf" srcId="{9DD0B888-7438-1F49-9688-42BB9D6F2A78}" destId="{0E6055E4-C298-7143-B844-23E24BF40FF6}" srcOrd="1" destOrd="0" presId="urn:microsoft.com/office/officeart/2005/8/layout/hierarchy2"/>
    <dgm:cxn modelId="{125AE64D-431A-474B-903E-3EC9373F8A0B}" type="presParOf" srcId="{0E6055E4-C298-7143-B844-23E24BF40FF6}" destId="{EE9F721D-A1F6-4F44-A3B1-CE22D4DA756B}" srcOrd="0" destOrd="0" presId="urn:microsoft.com/office/officeart/2005/8/layout/hierarchy2"/>
    <dgm:cxn modelId="{035C0C34-2311-D64E-B5A3-0A1AE20DF30E}" type="presParOf" srcId="{EE9F721D-A1F6-4F44-A3B1-CE22D4DA756B}" destId="{FD351219-5A24-0945-BCEC-1D45DDF8CDB1}" srcOrd="0" destOrd="0" presId="urn:microsoft.com/office/officeart/2005/8/layout/hierarchy2"/>
    <dgm:cxn modelId="{DCE2809C-6D0D-D944-B3A8-48B0BF4A2C2E}" type="presParOf" srcId="{0E6055E4-C298-7143-B844-23E24BF40FF6}" destId="{DB8C6878-9480-154F-B9EF-FC6FB3883CC4}" srcOrd="1" destOrd="0" presId="urn:microsoft.com/office/officeart/2005/8/layout/hierarchy2"/>
    <dgm:cxn modelId="{6533B857-7F26-E24C-B957-76C8496C3740}" type="presParOf" srcId="{DB8C6878-9480-154F-B9EF-FC6FB3883CC4}" destId="{0171FC59-7908-684A-9DB1-B17B7709F8EB}" srcOrd="0" destOrd="0" presId="urn:microsoft.com/office/officeart/2005/8/layout/hierarchy2"/>
    <dgm:cxn modelId="{8475841D-9924-5049-8ABB-36CC0C4A96A0}" type="presParOf" srcId="{DB8C6878-9480-154F-B9EF-FC6FB3883CC4}" destId="{107CDC12-05EA-D749-B8B8-DC40C93CB5FF}" srcOrd="1" destOrd="0" presId="urn:microsoft.com/office/officeart/2005/8/layout/hierarchy2"/>
    <dgm:cxn modelId="{AA4DBC92-ADC7-F647-9D5F-C87614292E08}" type="presParOf" srcId="{107CDC12-05EA-D749-B8B8-DC40C93CB5FF}" destId="{07E0CC5E-9DBF-4E41-8B89-19CA97A20391}" srcOrd="0" destOrd="0" presId="urn:microsoft.com/office/officeart/2005/8/layout/hierarchy2"/>
    <dgm:cxn modelId="{D9ADC5F2-C27E-0347-AC71-894EC1B09227}" type="presParOf" srcId="{07E0CC5E-9DBF-4E41-8B89-19CA97A20391}" destId="{E9E0AC07-F287-8F44-8157-96D8161BC57F}" srcOrd="0" destOrd="0" presId="urn:microsoft.com/office/officeart/2005/8/layout/hierarchy2"/>
    <dgm:cxn modelId="{34EE6040-DBF6-F84D-B546-F11F7BB0E5E7}" type="presParOf" srcId="{107CDC12-05EA-D749-B8B8-DC40C93CB5FF}" destId="{DCB00F41-1A8C-8046-B886-15DDB877D59F}" srcOrd="1" destOrd="0" presId="urn:microsoft.com/office/officeart/2005/8/layout/hierarchy2"/>
    <dgm:cxn modelId="{F43BF788-AA04-8844-B6B2-2D5B9FE5C4A1}" type="presParOf" srcId="{DCB00F41-1A8C-8046-B886-15DDB877D59F}" destId="{4F23F63F-9756-144B-A8B8-02F8ED2CD163}" srcOrd="0" destOrd="0" presId="urn:microsoft.com/office/officeart/2005/8/layout/hierarchy2"/>
    <dgm:cxn modelId="{32A0BA44-4E8C-ED4C-9E1C-568E4FF38CF8}" type="presParOf" srcId="{DCB00F41-1A8C-8046-B886-15DDB877D59F}" destId="{FEBB5E3D-01CF-2A45-B641-424F36FFE862}" srcOrd="1" destOrd="0" presId="urn:microsoft.com/office/officeart/2005/8/layout/hierarchy2"/>
    <dgm:cxn modelId="{040AA6E3-630D-E744-B49D-6FD649D18283}" type="presParOf" srcId="{107CDC12-05EA-D749-B8B8-DC40C93CB5FF}" destId="{AC730837-03B7-6442-8406-2F4BCF4D67BF}" srcOrd="2" destOrd="0" presId="urn:microsoft.com/office/officeart/2005/8/layout/hierarchy2"/>
    <dgm:cxn modelId="{CC13C16C-CCE4-8043-88E4-00028C262FC7}" type="presParOf" srcId="{AC730837-03B7-6442-8406-2F4BCF4D67BF}" destId="{49EF9CB5-5A02-414D-ACD7-429F50A23ED7}" srcOrd="0" destOrd="0" presId="urn:microsoft.com/office/officeart/2005/8/layout/hierarchy2"/>
    <dgm:cxn modelId="{2271A41E-41F2-9F46-A9CE-6CB4C8A60C5E}" type="presParOf" srcId="{107CDC12-05EA-D749-B8B8-DC40C93CB5FF}" destId="{36D3A2DB-031A-6C48-98A2-21E5BB356AE7}" srcOrd="3" destOrd="0" presId="urn:microsoft.com/office/officeart/2005/8/layout/hierarchy2"/>
    <dgm:cxn modelId="{C35DE073-EF74-4442-A42B-A45C606302CD}" type="presParOf" srcId="{36D3A2DB-031A-6C48-98A2-21E5BB356AE7}" destId="{AEE98F71-5133-6F4E-A25C-C3637E4D6548}" srcOrd="0" destOrd="0" presId="urn:microsoft.com/office/officeart/2005/8/layout/hierarchy2"/>
    <dgm:cxn modelId="{760E570D-45E6-DC45-886D-13EEBBC77AFC}" type="presParOf" srcId="{36D3A2DB-031A-6C48-98A2-21E5BB356AE7}" destId="{09C83B6A-2985-0449-84EF-BAD1A7EA612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DAD9591-5E9D-C44E-8B51-18C68BB4A4DE}" type="doc">
      <dgm:prSet loTypeId="urn:microsoft.com/office/officeart/2005/8/layout/hierarchy3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0A3A77A-F445-EA4F-91A6-20586ED86A91}">
      <dgm:prSet phldrT="[Testo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Litispendenza comunitaria</a:t>
          </a:r>
        </a:p>
      </dgm:t>
    </dgm:pt>
    <dgm:pt modelId="{BFD2C2D6-0E23-414C-88DA-78AF57D28FE7}" type="parTrans" cxnId="{A952B01F-A601-5341-9639-F718A5F6530A}">
      <dgm:prSet/>
      <dgm:spPr/>
      <dgm:t>
        <a:bodyPr/>
        <a:lstStyle/>
        <a:p>
          <a:endParaRPr lang="it-IT"/>
        </a:p>
      </dgm:t>
    </dgm:pt>
    <dgm:pt modelId="{47CAC82E-0310-9A49-9033-959030627C97}" type="sibTrans" cxnId="{A952B01F-A601-5341-9639-F718A5F6530A}">
      <dgm:prSet/>
      <dgm:spPr/>
      <dgm:t>
        <a:bodyPr/>
        <a:lstStyle/>
        <a:p>
          <a:endParaRPr lang="it-IT"/>
        </a:p>
      </dgm:t>
    </dgm:pt>
    <dgm:pt modelId="{C70D81B7-3981-9F40-9A1C-AA1C6E2697C9}">
      <dgm:prSet phldrT="[Testo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Rilevabile d’ufficio</a:t>
          </a:r>
        </a:p>
      </dgm:t>
    </dgm:pt>
    <dgm:pt modelId="{7CB86EA3-BAF2-184A-BBA8-9A46255F529E}" type="parTrans" cxnId="{DF4B0857-862F-ED41-BC67-FF352926594E}">
      <dgm:prSet/>
      <dgm:spPr/>
      <dgm:t>
        <a:bodyPr/>
        <a:lstStyle/>
        <a:p>
          <a:endParaRPr lang="it-IT"/>
        </a:p>
      </dgm:t>
    </dgm:pt>
    <dgm:pt modelId="{DDB6C0B2-1F9A-DA43-9816-8CBAD5218591}" type="sibTrans" cxnId="{DF4B0857-862F-ED41-BC67-FF352926594E}">
      <dgm:prSet/>
      <dgm:spPr/>
      <dgm:t>
        <a:bodyPr/>
        <a:lstStyle/>
        <a:p>
          <a:endParaRPr lang="it-IT"/>
        </a:p>
      </dgm:t>
    </dgm:pt>
    <dgm:pt modelId="{5B78984A-3FBB-614C-9F4B-7C35920FCC32}">
      <dgm:prSet phldrT="[Testo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Sospensione </a:t>
          </a:r>
          <a:r>
            <a:rPr lang="it-IT" dirty="0" err="1"/>
            <a:t>–</a:t>
          </a:r>
          <a:r>
            <a:rPr lang="it-IT" dirty="0"/>
            <a:t> verifica competenza</a:t>
          </a:r>
        </a:p>
      </dgm:t>
    </dgm:pt>
    <dgm:pt modelId="{0A220A50-BDF4-CB42-A77F-3A2B624E63FB}" type="parTrans" cxnId="{CC879699-39EE-AB4A-9468-4F26C9FBE94F}">
      <dgm:prSet/>
      <dgm:spPr/>
      <dgm:t>
        <a:bodyPr/>
        <a:lstStyle/>
        <a:p>
          <a:endParaRPr lang="it-IT"/>
        </a:p>
      </dgm:t>
    </dgm:pt>
    <dgm:pt modelId="{007ACF8B-52E0-0442-A275-29BE8B265506}" type="sibTrans" cxnId="{CC879699-39EE-AB4A-9468-4F26C9FBE94F}">
      <dgm:prSet/>
      <dgm:spPr/>
      <dgm:t>
        <a:bodyPr/>
        <a:lstStyle/>
        <a:p>
          <a:endParaRPr lang="it-IT"/>
        </a:p>
      </dgm:t>
    </dgm:pt>
    <dgm:pt modelId="{D1B61AF9-9D97-204C-BFDE-9A4028950040}">
      <dgm:prSet phldrT="[Testo]"/>
      <dgm:spPr>
        <a:solidFill>
          <a:srgbClr val="FFFF00"/>
        </a:solidFill>
      </dgm:spPr>
      <dgm:t>
        <a:bodyPr/>
        <a:lstStyle/>
        <a:p>
          <a:r>
            <a:rPr lang="it-IT" dirty="0">
              <a:solidFill>
                <a:schemeClr val="tx1"/>
              </a:solidFill>
            </a:rPr>
            <a:t>Litispendenza internazionale</a:t>
          </a:r>
        </a:p>
      </dgm:t>
    </dgm:pt>
    <dgm:pt modelId="{800DC61F-2747-E64A-AF6D-CD24D77B51E1}" type="parTrans" cxnId="{FC1C17BE-C239-F44F-BEC7-0499A10196C6}">
      <dgm:prSet/>
      <dgm:spPr/>
      <dgm:t>
        <a:bodyPr/>
        <a:lstStyle/>
        <a:p>
          <a:endParaRPr lang="it-IT"/>
        </a:p>
      </dgm:t>
    </dgm:pt>
    <dgm:pt modelId="{6B26FCE3-F1B5-5A4C-8719-8ADB53242649}" type="sibTrans" cxnId="{FC1C17BE-C239-F44F-BEC7-0499A10196C6}">
      <dgm:prSet/>
      <dgm:spPr/>
      <dgm:t>
        <a:bodyPr/>
        <a:lstStyle/>
        <a:p>
          <a:endParaRPr lang="it-IT"/>
        </a:p>
      </dgm:t>
    </dgm:pt>
    <dgm:pt modelId="{E6A734E8-9B1B-0C49-ADCA-556B980F5335}">
      <dgm:prSet phldrT="[Testo]"/>
      <dgm:spPr>
        <a:solidFill>
          <a:srgbClr val="FFFF00"/>
        </a:solidFill>
      </dgm:spPr>
      <dgm:t>
        <a:bodyPr/>
        <a:lstStyle/>
        <a:p>
          <a:r>
            <a:rPr lang="it-IT" dirty="0"/>
            <a:t>Rilevabile su eccezione di parte</a:t>
          </a:r>
        </a:p>
      </dgm:t>
    </dgm:pt>
    <dgm:pt modelId="{F0267C9C-F5A0-A24C-A9C1-3931B8BE052A}" type="parTrans" cxnId="{F8870C14-DA83-864C-A7AD-4132FE51BA8A}">
      <dgm:prSet/>
      <dgm:spPr/>
      <dgm:t>
        <a:bodyPr/>
        <a:lstStyle/>
        <a:p>
          <a:endParaRPr lang="it-IT"/>
        </a:p>
      </dgm:t>
    </dgm:pt>
    <dgm:pt modelId="{3AF33CED-A31B-4843-98B7-E33E4B6D416F}" type="sibTrans" cxnId="{F8870C14-DA83-864C-A7AD-4132FE51BA8A}">
      <dgm:prSet/>
      <dgm:spPr/>
      <dgm:t>
        <a:bodyPr/>
        <a:lstStyle/>
        <a:p>
          <a:endParaRPr lang="it-IT"/>
        </a:p>
      </dgm:t>
    </dgm:pt>
    <dgm:pt modelId="{39AEB8DD-4834-0549-929D-1B46FC5FD31C}">
      <dgm:prSet phldrT="[Testo]"/>
      <dgm:spPr>
        <a:solidFill>
          <a:srgbClr val="FFFF00"/>
        </a:solidFill>
      </dgm:spPr>
      <dgm:t>
        <a:bodyPr/>
        <a:lstStyle/>
        <a:p>
          <a:r>
            <a:rPr lang="it-IT" dirty="0">
              <a:solidFill>
                <a:schemeClr val="tx1"/>
              </a:solidFill>
            </a:rPr>
            <a:t>Sospensione con previsione: art. 64 l. 218/95</a:t>
          </a:r>
        </a:p>
      </dgm:t>
    </dgm:pt>
    <dgm:pt modelId="{1743A11B-E9B9-A146-96B9-C550644895FB}" type="parTrans" cxnId="{93FEBDF9-7D6D-BE4F-B2E6-203647433A58}">
      <dgm:prSet/>
      <dgm:spPr/>
      <dgm:t>
        <a:bodyPr/>
        <a:lstStyle/>
        <a:p>
          <a:endParaRPr lang="it-IT"/>
        </a:p>
      </dgm:t>
    </dgm:pt>
    <dgm:pt modelId="{8D51DCD3-42AC-1444-89DC-17CAF86EF666}" type="sibTrans" cxnId="{93FEBDF9-7D6D-BE4F-B2E6-203647433A58}">
      <dgm:prSet/>
      <dgm:spPr/>
      <dgm:t>
        <a:bodyPr/>
        <a:lstStyle/>
        <a:p>
          <a:endParaRPr lang="it-IT"/>
        </a:p>
      </dgm:t>
    </dgm:pt>
    <dgm:pt modelId="{F0B1FAB4-3371-F84C-9400-E3BC677C51A2}">
      <dgm:prSet phldrT="[Testo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Presupposti intesi più ampiamente</a:t>
          </a:r>
        </a:p>
      </dgm:t>
    </dgm:pt>
    <dgm:pt modelId="{96BFB9A8-4064-3645-9A61-B6CF3CD4DBC6}" type="parTrans" cxnId="{315C20E5-5244-E84E-A9CA-E1BCAC071424}">
      <dgm:prSet/>
      <dgm:spPr/>
      <dgm:t>
        <a:bodyPr/>
        <a:lstStyle/>
        <a:p>
          <a:endParaRPr lang="it-IT"/>
        </a:p>
      </dgm:t>
    </dgm:pt>
    <dgm:pt modelId="{C26C89B0-75D0-104B-8B4D-918C5A0CDA24}" type="sibTrans" cxnId="{315C20E5-5244-E84E-A9CA-E1BCAC071424}">
      <dgm:prSet/>
      <dgm:spPr/>
      <dgm:t>
        <a:bodyPr/>
        <a:lstStyle/>
        <a:p>
          <a:endParaRPr lang="it-IT"/>
        </a:p>
      </dgm:t>
    </dgm:pt>
    <dgm:pt modelId="{38669D39-E18F-4D44-BB56-3720C1407E21}">
      <dgm:prSet phldrT="[Testo]"/>
      <dgm:spPr>
        <a:solidFill>
          <a:srgbClr val="FFFF00"/>
        </a:solidFill>
      </dgm:spPr>
      <dgm:t>
        <a:bodyPr/>
        <a:lstStyle/>
        <a:p>
          <a:r>
            <a:rPr lang="it-IT" dirty="0">
              <a:solidFill>
                <a:schemeClr val="tx1"/>
              </a:solidFill>
            </a:rPr>
            <a:t>Presupposti</a:t>
          </a:r>
          <a:r>
            <a:rPr lang="it-IT" dirty="0">
              <a:solidFill>
                <a:schemeClr val="bg1"/>
              </a:solidFill>
            </a:rPr>
            <a:t> </a:t>
          </a:r>
          <a:r>
            <a:rPr lang="it-IT" dirty="0">
              <a:solidFill>
                <a:schemeClr val="tx1"/>
              </a:solidFill>
            </a:rPr>
            <a:t>intesi meno ampiamente</a:t>
          </a:r>
        </a:p>
      </dgm:t>
    </dgm:pt>
    <dgm:pt modelId="{1D2DDDFA-EF31-B848-82CC-8AB274EF2DEA}" type="parTrans" cxnId="{CF22E515-55A5-9A4E-AE2B-F0741FBCD98D}">
      <dgm:prSet/>
      <dgm:spPr/>
      <dgm:t>
        <a:bodyPr/>
        <a:lstStyle/>
        <a:p>
          <a:endParaRPr lang="it-IT"/>
        </a:p>
      </dgm:t>
    </dgm:pt>
    <dgm:pt modelId="{65DD40A8-7EEA-1A49-A4FB-A1513F5D4EED}" type="sibTrans" cxnId="{CF22E515-55A5-9A4E-AE2B-F0741FBCD98D}">
      <dgm:prSet/>
      <dgm:spPr/>
      <dgm:t>
        <a:bodyPr/>
        <a:lstStyle/>
        <a:p>
          <a:endParaRPr lang="it-IT"/>
        </a:p>
      </dgm:t>
    </dgm:pt>
    <dgm:pt modelId="{2C67B476-9FD7-8443-A6D3-7EA8D3387CC4}">
      <dgm:prSet phldrT="[Testo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chemeClr val="accent6"/>
        </a:solidFill>
      </dgm:spPr>
      <dgm:t>
        <a:bodyPr/>
        <a:lstStyle/>
        <a:p>
          <a:r>
            <a:rPr lang="it-IT" dirty="0"/>
            <a:t>Eccezione di parte - Stati terzi - </a:t>
          </a:r>
          <a:r>
            <a:rPr lang="it-IT" dirty="0" err="1"/>
            <a:t>RBIbis</a:t>
          </a:r>
          <a:endParaRPr lang="it-IT" dirty="0"/>
        </a:p>
      </dgm:t>
    </dgm:pt>
    <dgm:pt modelId="{BEE9C374-F5D6-754C-A860-41932AA45F9B}" type="parTrans" cxnId="{3F38CF3D-DBFF-1140-A407-B99DB9538ED6}">
      <dgm:prSet/>
      <dgm:spPr/>
      <dgm:t>
        <a:bodyPr/>
        <a:lstStyle/>
        <a:p>
          <a:endParaRPr lang="it-IT"/>
        </a:p>
      </dgm:t>
    </dgm:pt>
    <dgm:pt modelId="{2A8D9847-94F0-9B4C-B8ED-2F811C0A8614}" type="sibTrans" cxnId="{3F38CF3D-DBFF-1140-A407-B99DB9538ED6}">
      <dgm:prSet/>
      <dgm:spPr/>
      <dgm:t>
        <a:bodyPr/>
        <a:lstStyle/>
        <a:p>
          <a:endParaRPr lang="it-IT"/>
        </a:p>
      </dgm:t>
    </dgm:pt>
    <dgm:pt modelId="{79EFD81F-30E0-274F-9763-8270D6180FF0}">
      <dgm:prSet phldrT="[Tes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chemeClr val="accent6"/>
        </a:solidFill>
      </dgm:spPr>
      <dgm:t>
        <a:bodyPr/>
        <a:lstStyle/>
        <a:p>
          <a:r>
            <a:rPr lang="it-IT" sz="1400" dirty="0"/>
            <a:t>Sospensione con previsione- Stati terzi - </a:t>
          </a:r>
          <a:r>
            <a:rPr lang="it-IT" sz="1400" dirty="0" err="1"/>
            <a:t>RBIbis</a:t>
          </a:r>
          <a:endParaRPr lang="it-IT" sz="1400" dirty="0"/>
        </a:p>
      </dgm:t>
    </dgm:pt>
    <dgm:pt modelId="{52D3E7BD-522B-E24D-9F18-82A5C9DFBAAB}" type="parTrans" cxnId="{701A8FE1-0CB1-2748-99CF-450396517AC0}">
      <dgm:prSet/>
      <dgm:spPr/>
      <dgm:t>
        <a:bodyPr/>
        <a:lstStyle/>
        <a:p>
          <a:endParaRPr lang="it-IT"/>
        </a:p>
      </dgm:t>
    </dgm:pt>
    <dgm:pt modelId="{54933BDA-A96D-2541-BE11-DD65DC354187}" type="sibTrans" cxnId="{701A8FE1-0CB1-2748-99CF-450396517AC0}">
      <dgm:prSet/>
      <dgm:spPr/>
      <dgm:t>
        <a:bodyPr/>
        <a:lstStyle/>
        <a:p>
          <a:endParaRPr lang="it-IT"/>
        </a:p>
      </dgm:t>
    </dgm:pt>
    <dgm:pt modelId="{2C9E88EB-3546-CE4F-8ABF-1F6A5AEC38F0}" type="pres">
      <dgm:prSet presAssocID="{1DAD9591-5E9D-C44E-8B51-18C68BB4A4D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265061C-E38C-1A4E-B85D-70F6E1608FDC}" type="pres">
      <dgm:prSet presAssocID="{40A3A77A-F445-EA4F-91A6-20586ED86A91}" presName="root" presStyleCnt="0"/>
      <dgm:spPr/>
    </dgm:pt>
    <dgm:pt modelId="{2E03FFEC-46CB-4C4B-A902-F6B115B270D9}" type="pres">
      <dgm:prSet presAssocID="{40A3A77A-F445-EA4F-91A6-20586ED86A91}" presName="rootComposite" presStyleCnt="0"/>
      <dgm:spPr/>
    </dgm:pt>
    <dgm:pt modelId="{50389D23-A091-3342-9311-5AF679DDC5B1}" type="pres">
      <dgm:prSet presAssocID="{40A3A77A-F445-EA4F-91A6-20586ED86A91}" presName="rootText" presStyleLbl="node1" presStyleIdx="0" presStyleCnt="2"/>
      <dgm:spPr/>
    </dgm:pt>
    <dgm:pt modelId="{DE0F91E8-BDC8-E94C-B5B7-639BD2251FC5}" type="pres">
      <dgm:prSet presAssocID="{40A3A77A-F445-EA4F-91A6-20586ED86A91}" presName="rootConnector" presStyleLbl="node1" presStyleIdx="0" presStyleCnt="2"/>
      <dgm:spPr/>
    </dgm:pt>
    <dgm:pt modelId="{623EF76C-5200-1F40-802D-0B3C2028AA84}" type="pres">
      <dgm:prSet presAssocID="{40A3A77A-F445-EA4F-91A6-20586ED86A91}" presName="childShape" presStyleCnt="0"/>
      <dgm:spPr/>
    </dgm:pt>
    <dgm:pt modelId="{2FA32BBC-7B35-3B4D-9231-B6CD0E6106F9}" type="pres">
      <dgm:prSet presAssocID="{96BFB9A8-4064-3645-9A61-B6CF3CD4DBC6}" presName="Name13" presStyleLbl="parChTrans1D2" presStyleIdx="0" presStyleCnt="8"/>
      <dgm:spPr/>
    </dgm:pt>
    <dgm:pt modelId="{DA21981D-392A-2841-9014-2AE2D2447284}" type="pres">
      <dgm:prSet presAssocID="{F0B1FAB4-3371-F84C-9400-E3BC677C51A2}" presName="childText" presStyleLbl="bgAcc1" presStyleIdx="0" presStyleCnt="8">
        <dgm:presLayoutVars>
          <dgm:bulletEnabled val="1"/>
        </dgm:presLayoutVars>
      </dgm:prSet>
      <dgm:spPr/>
    </dgm:pt>
    <dgm:pt modelId="{B458DDBF-5CF1-7840-A711-18E5A1F0D963}" type="pres">
      <dgm:prSet presAssocID="{7CB86EA3-BAF2-184A-BBA8-9A46255F529E}" presName="Name13" presStyleLbl="parChTrans1D2" presStyleIdx="1" presStyleCnt="8"/>
      <dgm:spPr/>
    </dgm:pt>
    <dgm:pt modelId="{239EC5E4-B46F-6741-AB33-2241C0E96866}" type="pres">
      <dgm:prSet presAssocID="{C70D81B7-3981-9F40-9A1C-AA1C6E2697C9}" presName="childText" presStyleLbl="bgAcc1" presStyleIdx="1" presStyleCnt="8" custLinFactNeighborX="-7114" custLinFactNeighborY="-9091">
        <dgm:presLayoutVars>
          <dgm:bulletEnabled val="1"/>
        </dgm:presLayoutVars>
      </dgm:prSet>
      <dgm:spPr/>
    </dgm:pt>
    <dgm:pt modelId="{CB7A4E31-6B7E-D143-B7BE-9FC0A62076BA}" type="pres">
      <dgm:prSet presAssocID="{BEE9C374-F5D6-754C-A860-41932AA45F9B}" presName="Name13" presStyleLbl="parChTrans1D2" presStyleIdx="2" presStyleCnt="8"/>
      <dgm:spPr/>
    </dgm:pt>
    <dgm:pt modelId="{DA0ADA47-6C95-0A4A-A07A-BBC2F3A12828}" type="pres">
      <dgm:prSet presAssocID="{2C67B476-9FD7-8443-A6D3-7EA8D3387CC4}" presName="childText" presStyleLbl="bgAcc1" presStyleIdx="2" presStyleCnt="8" custAng="8422780" custFlipVert="1" custScaleY="138498" custLinFactY="-2549" custLinFactNeighborX="65625" custLinFactNeighborY="-100000">
        <dgm:presLayoutVars>
          <dgm:bulletEnabled val="1"/>
        </dgm:presLayoutVars>
      </dgm:prSet>
      <dgm:spPr/>
    </dgm:pt>
    <dgm:pt modelId="{0940F2BF-9B1A-F44B-9A0E-3350D2B93B79}" type="pres">
      <dgm:prSet presAssocID="{0A220A50-BDF4-CB42-A77F-3A2B624E63FB}" presName="Name13" presStyleLbl="parChTrans1D2" presStyleIdx="3" presStyleCnt="8"/>
      <dgm:spPr/>
    </dgm:pt>
    <dgm:pt modelId="{7B89A549-E6A1-D645-B276-A8E2976CEA6F}" type="pres">
      <dgm:prSet presAssocID="{5B78984A-3FBB-614C-9F4B-7C35920FCC32}" presName="childText" presStyleLbl="bgAcc1" presStyleIdx="3" presStyleCnt="8" custScaleX="113452" custScaleY="161476" custLinFactY="-6242" custLinFactNeighborX="-45532" custLinFactNeighborY="-100000">
        <dgm:presLayoutVars>
          <dgm:bulletEnabled val="1"/>
        </dgm:presLayoutVars>
      </dgm:prSet>
      <dgm:spPr/>
    </dgm:pt>
    <dgm:pt modelId="{A8D941AB-B5E4-6C4F-876C-6BD929EC4E7B}" type="pres">
      <dgm:prSet presAssocID="{52D3E7BD-522B-E24D-9F18-82A5C9DFBAAB}" presName="Name13" presStyleLbl="parChTrans1D2" presStyleIdx="4" presStyleCnt="8"/>
      <dgm:spPr/>
    </dgm:pt>
    <dgm:pt modelId="{621E90F5-CC21-2740-949A-D763A5BE41A5}" type="pres">
      <dgm:prSet presAssocID="{79EFD81F-30E0-274F-9763-8270D6180FF0}" presName="childText" presStyleLbl="bgAcc1" presStyleIdx="4" presStyleCnt="8" custAng="2379521" custScaleX="192773" custScaleY="244884" custLinFactY="-100000" custLinFactNeighborX="44823" custLinFactNeighborY="-129546">
        <dgm:presLayoutVars>
          <dgm:bulletEnabled val="1"/>
        </dgm:presLayoutVars>
      </dgm:prSet>
      <dgm:spPr/>
    </dgm:pt>
    <dgm:pt modelId="{F84320F0-B931-3945-8672-86B00A532B87}" type="pres">
      <dgm:prSet presAssocID="{D1B61AF9-9D97-204C-BFDE-9A4028950040}" presName="root" presStyleCnt="0"/>
      <dgm:spPr/>
    </dgm:pt>
    <dgm:pt modelId="{78E2186F-82B0-DA43-91C2-AEC809204FC1}" type="pres">
      <dgm:prSet presAssocID="{D1B61AF9-9D97-204C-BFDE-9A4028950040}" presName="rootComposite" presStyleCnt="0"/>
      <dgm:spPr/>
    </dgm:pt>
    <dgm:pt modelId="{0647AAE7-22CD-B249-A1D3-0CEEC1F07217}" type="pres">
      <dgm:prSet presAssocID="{D1B61AF9-9D97-204C-BFDE-9A4028950040}" presName="rootText" presStyleLbl="node1" presStyleIdx="1" presStyleCnt="2" custLinFactNeighborX="-756" custLinFactNeighborY="-167"/>
      <dgm:spPr/>
    </dgm:pt>
    <dgm:pt modelId="{24217052-07D6-F941-82AA-EE3A8FEE1C24}" type="pres">
      <dgm:prSet presAssocID="{D1B61AF9-9D97-204C-BFDE-9A4028950040}" presName="rootConnector" presStyleLbl="node1" presStyleIdx="1" presStyleCnt="2"/>
      <dgm:spPr/>
    </dgm:pt>
    <dgm:pt modelId="{00CD4734-AF35-784A-A66D-F8DA94A7E8B3}" type="pres">
      <dgm:prSet presAssocID="{D1B61AF9-9D97-204C-BFDE-9A4028950040}" presName="childShape" presStyleCnt="0"/>
      <dgm:spPr/>
    </dgm:pt>
    <dgm:pt modelId="{46BB9773-E663-D847-82CF-C4472EA82DB2}" type="pres">
      <dgm:prSet presAssocID="{1D2DDDFA-EF31-B848-82CC-8AB274EF2DEA}" presName="Name13" presStyleLbl="parChTrans1D2" presStyleIdx="5" presStyleCnt="8"/>
      <dgm:spPr/>
    </dgm:pt>
    <dgm:pt modelId="{3C8B688B-A00C-E445-8247-7D367FEA9D76}" type="pres">
      <dgm:prSet presAssocID="{38669D39-E18F-4D44-BB56-3720C1407E21}" presName="childText" presStyleLbl="bgAcc1" presStyleIdx="5" presStyleCnt="8">
        <dgm:presLayoutVars>
          <dgm:bulletEnabled val="1"/>
        </dgm:presLayoutVars>
      </dgm:prSet>
      <dgm:spPr/>
    </dgm:pt>
    <dgm:pt modelId="{9D18109D-8FEF-5D46-84F1-F8E3EBA02894}" type="pres">
      <dgm:prSet presAssocID="{F0267C9C-F5A0-A24C-A9C1-3931B8BE052A}" presName="Name13" presStyleLbl="parChTrans1D2" presStyleIdx="6" presStyleCnt="8"/>
      <dgm:spPr/>
    </dgm:pt>
    <dgm:pt modelId="{9F10C0E9-63D1-D341-9CB3-32E7898B8881}" type="pres">
      <dgm:prSet presAssocID="{E6A734E8-9B1B-0C49-ADCA-556B980F5335}" presName="childText" presStyleLbl="bgAcc1" presStyleIdx="6" presStyleCnt="8">
        <dgm:presLayoutVars>
          <dgm:bulletEnabled val="1"/>
        </dgm:presLayoutVars>
      </dgm:prSet>
      <dgm:spPr/>
    </dgm:pt>
    <dgm:pt modelId="{DAA28CF5-4331-8647-AFFC-99C1C623F560}" type="pres">
      <dgm:prSet presAssocID="{1743A11B-E9B9-A146-96B9-C550644895FB}" presName="Name13" presStyleLbl="parChTrans1D2" presStyleIdx="7" presStyleCnt="8"/>
      <dgm:spPr/>
    </dgm:pt>
    <dgm:pt modelId="{49ED368B-253F-0E49-839F-D42AB9981667}" type="pres">
      <dgm:prSet presAssocID="{39AEB8DD-4834-0549-929D-1B46FC5FD31C}" presName="childText" presStyleLbl="bgAcc1" presStyleIdx="7" presStyleCnt="8">
        <dgm:presLayoutVars>
          <dgm:bulletEnabled val="1"/>
        </dgm:presLayoutVars>
      </dgm:prSet>
      <dgm:spPr/>
    </dgm:pt>
  </dgm:ptLst>
  <dgm:cxnLst>
    <dgm:cxn modelId="{7EA6DA09-F293-1949-A8D7-59203D4B9C34}" type="presOf" srcId="{79EFD81F-30E0-274F-9763-8270D6180FF0}" destId="{621E90F5-CC21-2740-949A-D763A5BE41A5}" srcOrd="0" destOrd="0" presId="urn:microsoft.com/office/officeart/2005/8/layout/hierarchy3"/>
    <dgm:cxn modelId="{8445F90E-ACFF-174F-9D1C-475044D71F09}" type="presOf" srcId="{D1B61AF9-9D97-204C-BFDE-9A4028950040}" destId="{0647AAE7-22CD-B249-A1D3-0CEEC1F07217}" srcOrd="0" destOrd="0" presId="urn:microsoft.com/office/officeart/2005/8/layout/hierarchy3"/>
    <dgm:cxn modelId="{F8870C14-DA83-864C-A7AD-4132FE51BA8A}" srcId="{D1B61AF9-9D97-204C-BFDE-9A4028950040}" destId="{E6A734E8-9B1B-0C49-ADCA-556B980F5335}" srcOrd="1" destOrd="0" parTransId="{F0267C9C-F5A0-A24C-A9C1-3931B8BE052A}" sibTransId="{3AF33CED-A31B-4843-98B7-E33E4B6D416F}"/>
    <dgm:cxn modelId="{CF22E515-55A5-9A4E-AE2B-F0741FBCD98D}" srcId="{D1B61AF9-9D97-204C-BFDE-9A4028950040}" destId="{38669D39-E18F-4D44-BB56-3720C1407E21}" srcOrd="0" destOrd="0" parTransId="{1D2DDDFA-EF31-B848-82CC-8AB274EF2DEA}" sibTransId="{65DD40A8-7EEA-1A49-A4FB-A1513F5D4EED}"/>
    <dgm:cxn modelId="{A952B01F-A601-5341-9639-F718A5F6530A}" srcId="{1DAD9591-5E9D-C44E-8B51-18C68BB4A4DE}" destId="{40A3A77A-F445-EA4F-91A6-20586ED86A91}" srcOrd="0" destOrd="0" parTransId="{BFD2C2D6-0E23-414C-88DA-78AF57D28FE7}" sibTransId="{47CAC82E-0310-9A49-9033-959030627C97}"/>
    <dgm:cxn modelId="{5D80BF2B-C20A-2845-8538-30DF6E542BF3}" type="presOf" srcId="{D1B61AF9-9D97-204C-BFDE-9A4028950040}" destId="{24217052-07D6-F941-82AA-EE3A8FEE1C24}" srcOrd="1" destOrd="0" presId="urn:microsoft.com/office/officeart/2005/8/layout/hierarchy3"/>
    <dgm:cxn modelId="{90B5B130-1AFE-C046-BB5D-DA6C3640764E}" type="presOf" srcId="{40A3A77A-F445-EA4F-91A6-20586ED86A91}" destId="{50389D23-A091-3342-9311-5AF679DDC5B1}" srcOrd="0" destOrd="0" presId="urn:microsoft.com/office/officeart/2005/8/layout/hierarchy3"/>
    <dgm:cxn modelId="{8A983832-BE88-294F-A92B-DA512E06AD0F}" type="presOf" srcId="{7CB86EA3-BAF2-184A-BBA8-9A46255F529E}" destId="{B458DDBF-5CF1-7840-A711-18E5A1F0D963}" srcOrd="0" destOrd="0" presId="urn:microsoft.com/office/officeart/2005/8/layout/hierarchy3"/>
    <dgm:cxn modelId="{1C94F733-84AB-7549-9357-36CE84C70198}" type="presOf" srcId="{E6A734E8-9B1B-0C49-ADCA-556B980F5335}" destId="{9F10C0E9-63D1-D341-9CB3-32E7898B8881}" srcOrd="0" destOrd="0" presId="urn:microsoft.com/office/officeart/2005/8/layout/hierarchy3"/>
    <dgm:cxn modelId="{D3F47037-62D0-4F48-B091-1F7E5F8B36B3}" type="presOf" srcId="{40A3A77A-F445-EA4F-91A6-20586ED86A91}" destId="{DE0F91E8-BDC8-E94C-B5B7-639BD2251FC5}" srcOrd="1" destOrd="0" presId="urn:microsoft.com/office/officeart/2005/8/layout/hierarchy3"/>
    <dgm:cxn modelId="{3F38CF3D-DBFF-1140-A407-B99DB9538ED6}" srcId="{40A3A77A-F445-EA4F-91A6-20586ED86A91}" destId="{2C67B476-9FD7-8443-A6D3-7EA8D3387CC4}" srcOrd="2" destOrd="0" parTransId="{BEE9C374-F5D6-754C-A860-41932AA45F9B}" sibTransId="{2A8D9847-94F0-9B4C-B8ED-2F811C0A8614}"/>
    <dgm:cxn modelId="{54EB573F-4A5B-5D43-ADC8-7BD5DE42BAEA}" type="presOf" srcId="{1DAD9591-5E9D-C44E-8B51-18C68BB4A4DE}" destId="{2C9E88EB-3546-CE4F-8ABF-1F6A5AEC38F0}" srcOrd="0" destOrd="0" presId="urn:microsoft.com/office/officeart/2005/8/layout/hierarchy3"/>
    <dgm:cxn modelId="{33BBFE46-C280-B44A-B140-454FB7E4A76A}" type="presOf" srcId="{1743A11B-E9B9-A146-96B9-C550644895FB}" destId="{DAA28CF5-4331-8647-AFFC-99C1C623F560}" srcOrd="0" destOrd="0" presId="urn:microsoft.com/office/officeart/2005/8/layout/hierarchy3"/>
    <dgm:cxn modelId="{DF4B0857-862F-ED41-BC67-FF352926594E}" srcId="{40A3A77A-F445-EA4F-91A6-20586ED86A91}" destId="{C70D81B7-3981-9F40-9A1C-AA1C6E2697C9}" srcOrd="1" destOrd="0" parTransId="{7CB86EA3-BAF2-184A-BBA8-9A46255F529E}" sibTransId="{DDB6C0B2-1F9A-DA43-9816-8CBAD5218591}"/>
    <dgm:cxn modelId="{5B1A7F6A-A68E-E343-A6C8-432662AB1B4B}" type="presOf" srcId="{F0B1FAB4-3371-F84C-9400-E3BC677C51A2}" destId="{DA21981D-392A-2841-9014-2AE2D2447284}" srcOrd="0" destOrd="0" presId="urn:microsoft.com/office/officeart/2005/8/layout/hierarchy3"/>
    <dgm:cxn modelId="{D57C5F6B-7BE1-DB41-9406-46ADE0DBF231}" type="presOf" srcId="{BEE9C374-F5D6-754C-A860-41932AA45F9B}" destId="{CB7A4E31-6B7E-D143-B7BE-9FC0A62076BA}" srcOrd="0" destOrd="0" presId="urn:microsoft.com/office/officeart/2005/8/layout/hierarchy3"/>
    <dgm:cxn modelId="{D7FB6A8A-C334-D743-96E0-C8798CAE536C}" type="presOf" srcId="{1D2DDDFA-EF31-B848-82CC-8AB274EF2DEA}" destId="{46BB9773-E663-D847-82CF-C4472EA82DB2}" srcOrd="0" destOrd="0" presId="urn:microsoft.com/office/officeart/2005/8/layout/hierarchy3"/>
    <dgm:cxn modelId="{1FFF198B-FDA8-8B47-936E-5C0B16180B90}" type="presOf" srcId="{96BFB9A8-4064-3645-9A61-B6CF3CD4DBC6}" destId="{2FA32BBC-7B35-3B4D-9231-B6CD0E6106F9}" srcOrd="0" destOrd="0" presId="urn:microsoft.com/office/officeart/2005/8/layout/hierarchy3"/>
    <dgm:cxn modelId="{CC879699-39EE-AB4A-9468-4F26C9FBE94F}" srcId="{40A3A77A-F445-EA4F-91A6-20586ED86A91}" destId="{5B78984A-3FBB-614C-9F4B-7C35920FCC32}" srcOrd="3" destOrd="0" parTransId="{0A220A50-BDF4-CB42-A77F-3A2B624E63FB}" sibTransId="{007ACF8B-52E0-0442-A275-29BE8B265506}"/>
    <dgm:cxn modelId="{D8A4FBA1-1D29-E94D-B588-92852525CEB2}" type="presOf" srcId="{39AEB8DD-4834-0549-929D-1B46FC5FD31C}" destId="{49ED368B-253F-0E49-839F-D42AB9981667}" srcOrd="0" destOrd="0" presId="urn:microsoft.com/office/officeart/2005/8/layout/hierarchy3"/>
    <dgm:cxn modelId="{00E775A7-6771-E747-92D7-ABE90E649EF5}" type="presOf" srcId="{52D3E7BD-522B-E24D-9F18-82A5C9DFBAAB}" destId="{A8D941AB-B5E4-6C4F-876C-6BD929EC4E7B}" srcOrd="0" destOrd="0" presId="urn:microsoft.com/office/officeart/2005/8/layout/hierarchy3"/>
    <dgm:cxn modelId="{842CB3AE-B49D-F541-967A-76359BD6566C}" type="presOf" srcId="{5B78984A-3FBB-614C-9F4B-7C35920FCC32}" destId="{7B89A549-E6A1-D645-B276-A8E2976CEA6F}" srcOrd="0" destOrd="0" presId="urn:microsoft.com/office/officeart/2005/8/layout/hierarchy3"/>
    <dgm:cxn modelId="{41CD12B2-A943-5B4F-ACA1-F4656433CE2E}" type="presOf" srcId="{F0267C9C-F5A0-A24C-A9C1-3931B8BE052A}" destId="{9D18109D-8FEF-5D46-84F1-F8E3EBA02894}" srcOrd="0" destOrd="0" presId="urn:microsoft.com/office/officeart/2005/8/layout/hierarchy3"/>
    <dgm:cxn modelId="{D800B7B3-6AC4-A648-8711-928E6F902569}" type="presOf" srcId="{0A220A50-BDF4-CB42-A77F-3A2B624E63FB}" destId="{0940F2BF-9B1A-F44B-9A0E-3350D2B93B79}" srcOrd="0" destOrd="0" presId="urn:microsoft.com/office/officeart/2005/8/layout/hierarchy3"/>
    <dgm:cxn modelId="{C28F61B4-9E06-6E4C-9615-8706954E5CE1}" type="presOf" srcId="{2C67B476-9FD7-8443-A6D3-7EA8D3387CC4}" destId="{DA0ADA47-6C95-0A4A-A07A-BBC2F3A12828}" srcOrd="0" destOrd="0" presId="urn:microsoft.com/office/officeart/2005/8/layout/hierarchy3"/>
    <dgm:cxn modelId="{FC1C17BE-C239-F44F-BEC7-0499A10196C6}" srcId="{1DAD9591-5E9D-C44E-8B51-18C68BB4A4DE}" destId="{D1B61AF9-9D97-204C-BFDE-9A4028950040}" srcOrd="1" destOrd="0" parTransId="{800DC61F-2747-E64A-AF6D-CD24D77B51E1}" sibTransId="{6B26FCE3-F1B5-5A4C-8719-8ADB53242649}"/>
    <dgm:cxn modelId="{E82943E0-D038-4A44-B26A-776CB9DE7BFE}" type="presOf" srcId="{C70D81B7-3981-9F40-9A1C-AA1C6E2697C9}" destId="{239EC5E4-B46F-6741-AB33-2241C0E96866}" srcOrd="0" destOrd="0" presId="urn:microsoft.com/office/officeart/2005/8/layout/hierarchy3"/>
    <dgm:cxn modelId="{701A8FE1-0CB1-2748-99CF-450396517AC0}" srcId="{40A3A77A-F445-EA4F-91A6-20586ED86A91}" destId="{79EFD81F-30E0-274F-9763-8270D6180FF0}" srcOrd="4" destOrd="0" parTransId="{52D3E7BD-522B-E24D-9F18-82A5C9DFBAAB}" sibTransId="{54933BDA-A96D-2541-BE11-DD65DC354187}"/>
    <dgm:cxn modelId="{315C20E5-5244-E84E-A9CA-E1BCAC071424}" srcId="{40A3A77A-F445-EA4F-91A6-20586ED86A91}" destId="{F0B1FAB4-3371-F84C-9400-E3BC677C51A2}" srcOrd="0" destOrd="0" parTransId="{96BFB9A8-4064-3645-9A61-B6CF3CD4DBC6}" sibTransId="{C26C89B0-75D0-104B-8B4D-918C5A0CDA24}"/>
    <dgm:cxn modelId="{41B66CF2-7CD0-C84B-AAE3-018129613475}" type="presOf" srcId="{38669D39-E18F-4D44-BB56-3720C1407E21}" destId="{3C8B688B-A00C-E445-8247-7D367FEA9D76}" srcOrd="0" destOrd="0" presId="urn:microsoft.com/office/officeart/2005/8/layout/hierarchy3"/>
    <dgm:cxn modelId="{93FEBDF9-7D6D-BE4F-B2E6-203647433A58}" srcId="{D1B61AF9-9D97-204C-BFDE-9A4028950040}" destId="{39AEB8DD-4834-0549-929D-1B46FC5FD31C}" srcOrd="2" destOrd="0" parTransId="{1743A11B-E9B9-A146-96B9-C550644895FB}" sibTransId="{8D51DCD3-42AC-1444-89DC-17CAF86EF666}"/>
    <dgm:cxn modelId="{44607F60-ED69-F943-8F73-C481D7FAD61E}" type="presParOf" srcId="{2C9E88EB-3546-CE4F-8ABF-1F6A5AEC38F0}" destId="{6265061C-E38C-1A4E-B85D-70F6E1608FDC}" srcOrd="0" destOrd="0" presId="urn:microsoft.com/office/officeart/2005/8/layout/hierarchy3"/>
    <dgm:cxn modelId="{F2A5DBAB-0A6C-1642-8915-6C4FA726EEFA}" type="presParOf" srcId="{6265061C-E38C-1A4E-B85D-70F6E1608FDC}" destId="{2E03FFEC-46CB-4C4B-A902-F6B115B270D9}" srcOrd="0" destOrd="0" presId="urn:microsoft.com/office/officeart/2005/8/layout/hierarchy3"/>
    <dgm:cxn modelId="{A94212B5-0A9A-9C47-BD77-4B924389AFEF}" type="presParOf" srcId="{2E03FFEC-46CB-4C4B-A902-F6B115B270D9}" destId="{50389D23-A091-3342-9311-5AF679DDC5B1}" srcOrd="0" destOrd="0" presId="urn:microsoft.com/office/officeart/2005/8/layout/hierarchy3"/>
    <dgm:cxn modelId="{19FCF03D-B850-6B47-93BF-399F029290C8}" type="presParOf" srcId="{2E03FFEC-46CB-4C4B-A902-F6B115B270D9}" destId="{DE0F91E8-BDC8-E94C-B5B7-639BD2251FC5}" srcOrd="1" destOrd="0" presId="urn:microsoft.com/office/officeart/2005/8/layout/hierarchy3"/>
    <dgm:cxn modelId="{7BD06F57-8E39-AB40-A425-46B945DBF43A}" type="presParOf" srcId="{6265061C-E38C-1A4E-B85D-70F6E1608FDC}" destId="{623EF76C-5200-1F40-802D-0B3C2028AA84}" srcOrd="1" destOrd="0" presId="urn:microsoft.com/office/officeart/2005/8/layout/hierarchy3"/>
    <dgm:cxn modelId="{A56CACCC-E5FC-7644-9D62-6B9926837C39}" type="presParOf" srcId="{623EF76C-5200-1F40-802D-0B3C2028AA84}" destId="{2FA32BBC-7B35-3B4D-9231-B6CD0E6106F9}" srcOrd="0" destOrd="0" presId="urn:microsoft.com/office/officeart/2005/8/layout/hierarchy3"/>
    <dgm:cxn modelId="{8F4C3825-CDF1-164C-8744-EADD2B3224C0}" type="presParOf" srcId="{623EF76C-5200-1F40-802D-0B3C2028AA84}" destId="{DA21981D-392A-2841-9014-2AE2D2447284}" srcOrd="1" destOrd="0" presId="urn:microsoft.com/office/officeart/2005/8/layout/hierarchy3"/>
    <dgm:cxn modelId="{BD2D367C-2C02-5144-9FF5-B0DCA1AD7B15}" type="presParOf" srcId="{623EF76C-5200-1F40-802D-0B3C2028AA84}" destId="{B458DDBF-5CF1-7840-A711-18E5A1F0D963}" srcOrd="2" destOrd="0" presId="urn:microsoft.com/office/officeart/2005/8/layout/hierarchy3"/>
    <dgm:cxn modelId="{FA7755CD-16D5-D84C-BB75-3320354500E5}" type="presParOf" srcId="{623EF76C-5200-1F40-802D-0B3C2028AA84}" destId="{239EC5E4-B46F-6741-AB33-2241C0E96866}" srcOrd="3" destOrd="0" presId="urn:microsoft.com/office/officeart/2005/8/layout/hierarchy3"/>
    <dgm:cxn modelId="{168DFE34-4247-974B-96C2-FBE8D7F745B2}" type="presParOf" srcId="{623EF76C-5200-1F40-802D-0B3C2028AA84}" destId="{CB7A4E31-6B7E-D143-B7BE-9FC0A62076BA}" srcOrd="4" destOrd="0" presId="urn:microsoft.com/office/officeart/2005/8/layout/hierarchy3"/>
    <dgm:cxn modelId="{20D7EF14-FB31-1249-9B63-CB9D591740CE}" type="presParOf" srcId="{623EF76C-5200-1F40-802D-0B3C2028AA84}" destId="{DA0ADA47-6C95-0A4A-A07A-BBC2F3A12828}" srcOrd="5" destOrd="0" presId="urn:microsoft.com/office/officeart/2005/8/layout/hierarchy3"/>
    <dgm:cxn modelId="{00C044AE-4537-2744-B2FB-25EEB9D9DC3A}" type="presParOf" srcId="{623EF76C-5200-1F40-802D-0B3C2028AA84}" destId="{0940F2BF-9B1A-F44B-9A0E-3350D2B93B79}" srcOrd="6" destOrd="0" presId="urn:microsoft.com/office/officeart/2005/8/layout/hierarchy3"/>
    <dgm:cxn modelId="{C733345C-026B-0A45-90F5-0D04BEA9662B}" type="presParOf" srcId="{623EF76C-5200-1F40-802D-0B3C2028AA84}" destId="{7B89A549-E6A1-D645-B276-A8E2976CEA6F}" srcOrd="7" destOrd="0" presId="urn:microsoft.com/office/officeart/2005/8/layout/hierarchy3"/>
    <dgm:cxn modelId="{38785B47-155A-8349-9140-D97B528D8B13}" type="presParOf" srcId="{623EF76C-5200-1F40-802D-0B3C2028AA84}" destId="{A8D941AB-B5E4-6C4F-876C-6BD929EC4E7B}" srcOrd="8" destOrd="0" presId="urn:microsoft.com/office/officeart/2005/8/layout/hierarchy3"/>
    <dgm:cxn modelId="{FA82FA8E-E669-AC44-AFBA-EE555FFF19E2}" type="presParOf" srcId="{623EF76C-5200-1F40-802D-0B3C2028AA84}" destId="{621E90F5-CC21-2740-949A-D763A5BE41A5}" srcOrd="9" destOrd="0" presId="urn:microsoft.com/office/officeart/2005/8/layout/hierarchy3"/>
    <dgm:cxn modelId="{A9459F43-ED40-9848-BDA6-904F08FD107E}" type="presParOf" srcId="{2C9E88EB-3546-CE4F-8ABF-1F6A5AEC38F0}" destId="{F84320F0-B931-3945-8672-86B00A532B87}" srcOrd="1" destOrd="0" presId="urn:microsoft.com/office/officeart/2005/8/layout/hierarchy3"/>
    <dgm:cxn modelId="{A0F17A5D-8801-6442-A01F-0933E4EF3A2D}" type="presParOf" srcId="{F84320F0-B931-3945-8672-86B00A532B87}" destId="{78E2186F-82B0-DA43-91C2-AEC809204FC1}" srcOrd="0" destOrd="0" presId="urn:microsoft.com/office/officeart/2005/8/layout/hierarchy3"/>
    <dgm:cxn modelId="{65B6F3D6-6689-D242-B6F1-E75AC31C97E5}" type="presParOf" srcId="{78E2186F-82B0-DA43-91C2-AEC809204FC1}" destId="{0647AAE7-22CD-B249-A1D3-0CEEC1F07217}" srcOrd="0" destOrd="0" presId="urn:microsoft.com/office/officeart/2005/8/layout/hierarchy3"/>
    <dgm:cxn modelId="{92748C52-408C-0F41-834E-F3E4EDF01DF6}" type="presParOf" srcId="{78E2186F-82B0-DA43-91C2-AEC809204FC1}" destId="{24217052-07D6-F941-82AA-EE3A8FEE1C24}" srcOrd="1" destOrd="0" presId="urn:microsoft.com/office/officeart/2005/8/layout/hierarchy3"/>
    <dgm:cxn modelId="{71E6646D-F95B-3847-8D3A-D5E9DB4EEC18}" type="presParOf" srcId="{F84320F0-B931-3945-8672-86B00A532B87}" destId="{00CD4734-AF35-784A-A66D-F8DA94A7E8B3}" srcOrd="1" destOrd="0" presId="urn:microsoft.com/office/officeart/2005/8/layout/hierarchy3"/>
    <dgm:cxn modelId="{EE8D7721-97EC-D246-A918-FECC0393715E}" type="presParOf" srcId="{00CD4734-AF35-784A-A66D-F8DA94A7E8B3}" destId="{46BB9773-E663-D847-82CF-C4472EA82DB2}" srcOrd="0" destOrd="0" presId="urn:microsoft.com/office/officeart/2005/8/layout/hierarchy3"/>
    <dgm:cxn modelId="{E24DA2D1-B519-DA44-829E-EC45E42D4064}" type="presParOf" srcId="{00CD4734-AF35-784A-A66D-F8DA94A7E8B3}" destId="{3C8B688B-A00C-E445-8247-7D367FEA9D76}" srcOrd="1" destOrd="0" presId="urn:microsoft.com/office/officeart/2005/8/layout/hierarchy3"/>
    <dgm:cxn modelId="{60DC0A2C-6210-594C-89F1-5E15B8B3F582}" type="presParOf" srcId="{00CD4734-AF35-784A-A66D-F8DA94A7E8B3}" destId="{9D18109D-8FEF-5D46-84F1-F8E3EBA02894}" srcOrd="2" destOrd="0" presId="urn:microsoft.com/office/officeart/2005/8/layout/hierarchy3"/>
    <dgm:cxn modelId="{DD467D7F-612C-2C4B-8BED-466AC83A65EE}" type="presParOf" srcId="{00CD4734-AF35-784A-A66D-F8DA94A7E8B3}" destId="{9F10C0E9-63D1-D341-9CB3-32E7898B8881}" srcOrd="3" destOrd="0" presId="urn:microsoft.com/office/officeart/2005/8/layout/hierarchy3"/>
    <dgm:cxn modelId="{0A0A2609-DB37-D942-BD8F-62FB82A0624D}" type="presParOf" srcId="{00CD4734-AF35-784A-A66D-F8DA94A7E8B3}" destId="{DAA28CF5-4331-8647-AFFC-99C1C623F560}" srcOrd="4" destOrd="0" presId="urn:microsoft.com/office/officeart/2005/8/layout/hierarchy3"/>
    <dgm:cxn modelId="{F5287F02-1117-944D-86B8-D3D70C5000D2}" type="presParOf" srcId="{00CD4734-AF35-784A-A66D-F8DA94A7E8B3}" destId="{49ED368B-253F-0E49-839F-D42AB9981667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4DCAE7-9296-A64F-9219-CFAB7CDC0CB3}">
      <dsp:nvSpPr>
        <dsp:cNvPr id="0" name=""/>
        <dsp:cNvSpPr/>
      </dsp:nvSpPr>
      <dsp:spPr>
        <a:xfrm>
          <a:off x="1511708" y="1137"/>
          <a:ext cx="1385415" cy="6927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ESTENSIONI</a:t>
          </a:r>
        </a:p>
      </dsp:txBody>
      <dsp:txXfrm>
        <a:off x="1531997" y="21426"/>
        <a:ext cx="1344837" cy="652129"/>
      </dsp:txXfrm>
    </dsp:sp>
    <dsp:sp modelId="{E40ED290-7B86-154A-BC31-7DA5CB412A58}">
      <dsp:nvSpPr>
        <dsp:cNvPr id="0" name=""/>
        <dsp:cNvSpPr/>
      </dsp:nvSpPr>
      <dsp:spPr>
        <a:xfrm>
          <a:off x="2897123" y="331428"/>
          <a:ext cx="554166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554166" y="16062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3160352" y="333636"/>
        <a:ext cx="27708" cy="27708"/>
      </dsp:txXfrm>
    </dsp:sp>
    <dsp:sp modelId="{DD3D32EF-80D1-C744-9A4D-AB86BAF3EE87}">
      <dsp:nvSpPr>
        <dsp:cNvPr id="0" name=""/>
        <dsp:cNvSpPr/>
      </dsp:nvSpPr>
      <dsp:spPr>
        <a:xfrm>
          <a:off x="3451289" y="1137"/>
          <a:ext cx="1385415" cy="6927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Art. </a:t>
          </a:r>
          <a:r>
            <a:rPr lang="it-IT" sz="1400" kern="1200" dirty="0" err="1"/>
            <a:t>6</a:t>
          </a:r>
          <a:r>
            <a:rPr lang="it-IT" sz="1400" kern="1200" dirty="0"/>
            <a:t> l. 218/95- questioni preliminari</a:t>
          </a:r>
        </a:p>
      </dsp:txBody>
      <dsp:txXfrm>
        <a:off x="3471578" y="21426"/>
        <a:ext cx="1344837" cy="652129"/>
      </dsp:txXfrm>
    </dsp:sp>
    <dsp:sp modelId="{2F2280C9-CAC1-304F-9D69-485801CD8B2E}">
      <dsp:nvSpPr>
        <dsp:cNvPr id="0" name=""/>
        <dsp:cNvSpPr/>
      </dsp:nvSpPr>
      <dsp:spPr>
        <a:xfrm>
          <a:off x="1511708" y="1992671"/>
          <a:ext cx="1385415" cy="69270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96000"/>
                <a:lumMod val="100000"/>
              </a:schemeClr>
            </a:gs>
            <a:gs pos="78000">
              <a:schemeClr val="accent2"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LIMITI</a:t>
          </a:r>
        </a:p>
      </dsp:txBody>
      <dsp:txXfrm>
        <a:off x="1531997" y="2012960"/>
        <a:ext cx="1344837" cy="652129"/>
      </dsp:txXfrm>
    </dsp:sp>
    <dsp:sp modelId="{3B4C113E-E987-234C-AAA2-E5C704FDBCB5}">
      <dsp:nvSpPr>
        <dsp:cNvPr id="0" name=""/>
        <dsp:cNvSpPr/>
      </dsp:nvSpPr>
      <dsp:spPr>
        <a:xfrm rot="17692822">
          <a:off x="2515621" y="1725503"/>
          <a:ext cx="1317169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317169" y="16062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3141277" y="1708635"/>
        <a:ext cx="65858" cy="65858"/>
      </dsp:txXfrm>
    </dsp:sp>
    <dsp:sp modelId="{F43E48D6-7BDA-984D-83DE-E61AEF88C8FA}">
      <dsp:nvSpPr>
        <dsp:cNvPr id="0" name=""/>
        <dsp:cNvSpPr/>
      </dsp:nvSpPr>
      <dsp:spPr>
        <a:xfrm>
          <a:off x="3451289" y="797750"/>
          <a:ext cx="1385415" cy="69270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96000"/>
                <a:lumMod val="100000"/>
              </a:schemeClr>
            </a:gs>
            <a:gs pos="78000">
              <a:schemeClr val="accent2"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Art. </a:t>
          </a:r>
          <a:r>
            <a:rPr lang="it-IT" sz="1400" kern="1200" dirty="0" err="1"/>
            <a:t>5</a:t>
          </a:r>
          <a:r>
            <a:rPr lang="it-IT" sz="1400" kern="1200" dirty="0"/>
            <a:t> l. 218/95 </a:t>
          </a:r>
          <a:r>
            <a:rPr lang="it-IT" sz="1400" kern="1200" dirty="0" err="1"/>
            <a:t>–</a:t>
          </a:r>
          <a:r>
            <a:rPr lang="it-IT" sz="1400" kern="1200" dirty="0"/>
            <a:t> azioni reali su beni immobili</a:t>
          </a:r>
        </a:p>
      </dsp:txBody>
      <dsp:txXfrm>
        <a:off x="3471578" y="818039"/>
        <a:ext cx="1344837" cy="652129"/>
      </dsp:txXfrm>
    </dsp:sp>
    <dsp:sp modelId="{4B88988A-DD02-EC43-8EC9-DB6EAE5EA908}">
      <dsp:nvSpPr>
        <dsp:cNvPr id="0" name=""/>
        <dsp:cNvSpPr/>
      </dsp:nvSpPr>
      <dsp:spPr>
        <a:xfrm rot="19457599">
          <a:off x="2832977" y="2123809"/>
          <a:ext cx="682457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82457" y="16062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3157145" y="2122810"/>
        <a:ext cx="34122" cy="34122"/>
      </dsp:txXfrm>
    </dsp:sp>
    <dsp:sp modelId="{AFF1D3C7-CF39-9E40-8718-D210507D12A7}">
      <dsp:nvSpPr>
        <dsp:cNvPr id="0" name=""/>
        <dsp:cNvSpPr/>
      </dsp:nvSpPr>
      <dsp:spPr>
        <a:xfrm>
          <a:off x="3451289" y="1594364"/>
          <a:ext cx="1385415" cy="69270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96000"/>
                <a:lumMod val="100000"/>
              </a:schemeClr>
            </a:gs>
            <a:gs pos="78000">
              <a:schemeClr val="accent2"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Art. 11 l. 218/95 </a:t>
          </a:r>
          <a:r>
            <a:rPr lang="it-IT" sz="1400" kern="1200" dirty="0" err="1"/>
            <a:t>–</a:t>
          </a:r>
          <a:r>
            <a:rPr lang="it-IT" sz="1400" kern="1200" dirty="0"/>
            <a:t> difetto di giurisdizione</a:t>
          </a:r>
        </a:p>
      </dsp:txBody>
      <dsp:txXfrm>
        <a:off x="3471578" y="1614653"/>
        <a:ext cx="1344837" cy="652129"/>
      </dsp:txXfrm>
    </dsp:sp>
    <dsp:sp modelId="{EBF264EF-FDC5-F246-A3A9-D15CA7031170}">
      <dsp:nvSpPr>
        <dsp:cNvPr id="0" name=""/>
        <dsp:cNvSpPr/>
      </dsp:nvSpPr>
      <dsp:spPr>
        <a:xfrm rot="2142401">
          <a:off x="2832977" y="2522116"/>
          <a:ext cx="682457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82457" y="16062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3157145" y="2521117"/>
        <a:ext cx="34122" cy="34122"/>
      </dsp:txXfrm>
    </dsp:sp>
    <dsp:sp modelId="{CD6FF940-BC6F-F041-89DD-7F2FA1C3CFEB}">
      <dsp:nvSpPr>
        <dsp:cNvPr id="0" name=""/>
        <dsp:cNvSpPr/>
      </dsp:nvSpPr>
      <dsp:spPr>
        <a:xfrm>
          <a:off x="3451289" y="2390978"/>
          <a:ext cx="1385415" cy="69270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96000"/>
                <a:lumMod val="100000"/>
              </a:schemeClr>
            </a:gs>
            <a:gs pos="78000">
              <a:schemeClr val="accent2"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Art. </a:t>
          </a:r>
          <a:r>
            <a:rPr lang="it-IT" sz="1400" kern="1200" dirty="0" err="1"/>
            <a:t>7</a:t>
          </a:r>
          <a:r>
            <a:rPr lang="it-IT" sz="1400" kern="1200" dirty="0"/>
            <a:t> l. 218/95 </a:t>
          </a:r>
          <a:r>
            <a:rPr lang="it-IT" sz="1400" kern="1200" dirty="0" err="1"/>
            <a:t>–</a:t>
          </a:r>
          <a:r>
            <a:rPr lang="it-IT" sz="1400" kern="1200" dirty="0"/>
            <a:t> litispendenza internazionale</a:t>
          </a:r>
        </a:p>
      </dsp:txBody>
      <dsp:txXfrm>
        <a:off x="3471578" y="2411267"/>
        <a:ext cx="1344837" cy="652129"/>
      </dsp:txXfrm>
    </dsp:sp>
    <dsp:sp modelId="{1AA89C0B-0E90-3F49-A052-B3A9BF91467E}">
      <dsp:nvSpPr>
        <dsp:cNvPr id="0" name=""/>
        <dsp:cNvSpPr/>
      </dsp:nvSpPr>
      <dsp:spPr>
        <a:xfrm rot="3907178">
          <a:off x="2515621" y="2920423"/>
          <a:ext cx="1317169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317169" y="16062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3141277" y="2903556"/>
        <a:ext cx="65858" cy="65858"/>
      </dsp:txXfrm>
    </dsp:sp>
    <dsp:sp modelId="{B673E846-61A7-C24D-892D-F2C35C541F48}">
      <dsp:nvSpPr>
        <dsp:cNvPr id="0" name=""/>
        <dsp:cNvSpPr/>
      </dsp:nvSpPr>
      <dsp:spPr>
        <a:xfrm>
          <a:off x="3451289" y="3187592"/>
          <a:ext cx="1385415" cy="692707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LITISPENDENZA DA ATTI UE</a:t>
          </a:r>
        </a:p>
      </dsp:txBody>
      <dsp:txXfrm>
        <a:off x="3471578" y="3207881"/>
        <a:ext cx="1344837" cy="6521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2280C9-CAC1-304F-9D69-485801CD8B2E}">
      <dsp:nvSpPr>
        <dsp:cNvPr id="0" name=""/>
        <dsp:cNvSpPr/>
      </dsp:nvSpPr>
      <dsp:spPr>
        <a:xfrm>
          <a:off x="3860" y="1280229"/>
          <a:ext cx="2641954" cy="132097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96000"/>
                <a:lumMod val="100000"/>
              </a:schemeClr>
            </a:gs>
            <a:gs pos="78000">
              <a:schemeClr val="accent2"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LIMITI</a:t>
          </a:r>
        </a:p>
      </dsp:txBody>
      <dsp:txXfrm>
        <a:off x="42550" y="1318919"/>
        <a:ext cx="2564574" cy="1243597"/>
      </dsp:txXfrm>
    </dsp:sp>
    <dsp:sp modelId="{EBF264EF-FDC5-F246-A3A9-D15CA7031170}">
      <dsp:nvSpPr>
        <dsp:cNvPr id="0" name=""/>
        <dsp:cNvSpPr/>
      </dsp:nvSpPr>
      <dsp:spPr>
        <a:xfrm rot="19457599">
          <a:off x="2523491" y="1530307"/>
          <a:ext cx="1301430" cy="61259"/>
        </a:xfrm>
        <a:custGeom>
          <a:avLst/>
          <a:gdLst/>
          <a:ahLst/>
          <a:cxnLst/>
          <a:rect l="0" t="0" r="0" b="0"/>
          <a:pathLst>
            <a:path>
              <a:moveTo>
                <a:pt x="0" y="30629"/>
              </a:moveTo>
              <a:lnTo>
                <a:pt x="1301430" y="30629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3141670" y="1528401"/>
        <a:ext cx="65071" cy="65071"/>
      </dsp:txXfrm>
    </dsp:sp>
    <dsp:sp modelId="{CD6FF940-BC6F-F041-89DD-7F2FA1C3CFEB}">
      <dsp:nvSpPr>
        <dsp:cNvPr id="0" name=""/>
        <dsp:cNvSpPr/>
      </dsp:nvSpPr>
      <dsp:spPr>
        <a:xfrm>
          <a:off x="3702597" y="520667"/>
          <a:ext cx="2641954" cy="132097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96000"/>
                <a:lumMod val="100000"/>
              </a:schemeClr>
            </a:gs>
            <a:gs pos="78000">
              <a:schemeClr val="accent2"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Art. </a:t>
          </a:r>
          <a:r>
            <a:rPr lang="it-IT" sz="2800" kern="1200" dirty="0" err="1"/>
            <a:t>7</a:t>
          </a:r>
          <a:r>
            <a:rPr lang="it-IT" sz="2800" kern="1200" dirty="0"/>
            <a:t> l. 218/95 </a:t>
          </a:r>
          <a:r>
            <a:rPr lang="it-IT" sz="2800" kern="1200" dirty="0" err="1"/>
            <a:t>–</a:t>
          </a:r>
          <a:r>
            <a:rPr lang="it-IT" sz="2800" kern="1200" dirty="0"/>
            <a:t> litispendenza internazionale</a:t>
          </a:r>
        </a:p>
      </dsp:txBody>
      <dsp:txXfrm>
        <a:off x="3741287" y="559357"/>
        <a:ext cx="2564574" cy="1243597"/>
      </dsp:txXfrm>
    </dsp:sp>
    <dsp:sp modelId="{1AA89C0B-0E90-3F49-A052-B3A9BF91467E}">
      <dsp:nvSpPr>
        <dsp:cNvPr id="0" name=""/>
        <dsp:cNvSpPr/>
      </dsp:nvSpPr>
      <dsp:spPr>
        <a:xfrm rot="2142401">
          <a:off x="2523491" y="2289869"/>
          <a:ext cx="1301430" cy="61259"/>
        </a:xfrm>
        <a:custGeom>
          <a:avLst/>
          <a:gdLst/>
          <a:ahLst/>
          <a:cxnLst/>
          <a:rect l="0" t="0" r="0" b="0"/>
          <a:pathLst>
            <a:path>
              <a:moveTo>
                <a:pt x="0" y="30629"/>
              </a:moveTo>
              <a:lnTo>
                <a:pt x="1301430" y="30629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3141670" y="2287963"/>
        <a:ext cx="65071" cy="65071"/>
      </dsp:txXfrm>
    </dsp:sp>
    <dsp:sp modelId="{B673E846-61A7-C24D-892D-F2C35C541F48}">
      <dsp:nvSpPr>
        <dsp:cNvPr id="0" name=""/>
        <dsp:cNvSpPr/>
      </dsp:nvSpPr>
      <dsp:spPr>
        <a:xfrm>
          <a:off x="3702597" y="2039791"/>
          <a:ext cx="2641954" cy="1320977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LITISPENDENZA DA ATTI UE</a:t>
          </a:r>
        </a:p>
      </dsp:txBody>
      <dsp:txXfrm>
        <a:off x="3741287" y="2078481"/>
        <a:ext cx="2564574" cy="12435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50AD95-EDC8-EE4D-AB0B-C32B0B5E1456}">
      <dsp:nvSpPr>
        <dsp:cNvPr id="0" name=""/>
        <dsp:cNvSpPr/>
      </dsp:nvSpPr>
      <dsp:spPr>
        <a:xfrm>
          <a:off x="4809799" y="1157062"/>
          <a:ext cx="2194024" cy="21940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/>
            <a:t>II GIUDICE ADITO IN BASE A PROROGA </a:t>
          </a:r>
          <a:r>
            <a:rPr lang="it-IT" sz="2600" kern="1200" dirty="0" err="1"/>
            <a:t>–</a:t>
          </a:r>
          <a:r>
            <a:rPr lang="it-IT" sz="2600" kern="1200" dirty="0"/>
            <a:t> AUSTRIA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000" kern="1200" dirty="0"/>
            <a:t>Eccezione di litispendenza</a:t>
          </a:r>
        </a:p>
      </dsp:txBody>
      <dsp:txXfrm>
        <a:off x="4809799" y="1157062"/>
        <a:ext cx="2194024" cy="2194024"/>
      </dsp:txXfrm>
    </dsp:sp>
    <dsp:sp modelId="{77F5B9B8-9B40-C746-9AF5-A4FB8931E9BA}">
      <dsp:nvSpPr>
        <dsp:cNvPr id="0" name=""/>
        <dsp:cNvSpPr/>
      </dsp:nvSpPr>
      <dsp:spPr>
        <a:xfrm>
          <a:off x="1859301" y="-1424"/>
          <a:ext cx="4510997" cy="4510997"/>
        </a:xfrm>
        <a:prstGeom prst="circularArrow">
          <a:avLst>
            <a:gd name="adj1" fmla="val 9484"/>
            <a:gd name="adj2" fmla="val 685089"/>
            <a:gd name="adj3" fmla="val 7850125"/>
            <a:gd name="adj4" fmla="val 2264786"/>
            <a:gd name="adj5" fmla="val 1106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636EB9-B639-6947-B442-824F7A481F72}">
      <dsp:nvSpPr>
        <dsp:cNvPr id="0" name=""/>
        <dsp:cNvSpPr/>
      </dsp:nvSpPr>
      <dsp:spPr>
        <a:xfrm>
          <a:off x="1225776" y="1157062"/>
          <a:ext cx="2194024" cy="21940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/>
            <a:t>I GIUDICE ADITO IN BASE A DOMICILIO - ITALIA</a:t>
          </a:r>
        </a:p>
      </dsp:txBody>
      <dsp:txXfrm>
        <a:off x="1225776" y="1157062"/>
        <a:ext cx="2194024" cy="2194024"/>
      </dsp:txXfrm>
    </dsp:sp>
    <dsp:sp modelId="{B0C6C45D-9096-7249-B7A4-395EBE15CF5E}">
      <dsp:nvSpPr>
        <dsp:cNvPr id="0" name=""/>
        <dsp:cNvSpPr/>
      </dsp:nvSpPr>
      <dsp:spPr>
        <a:xfrm>
          <a:off x="1859301" y="-1424"/>
          <a:ext cx="4510997" cy="4510997"/>
        </a:xfrm>
        <a:prstGeom prst="circularArrow">
          <a:avLst>
            <a:gd name="adj1" fmla="val 9484"/>
            <a:gd name="adj2" fmla="val 685089"/>
            <a:gd name="adj3" fmla="val 18650125"/>
            <a:gd name="adj4" fmla="val 13064786"/>
            <a:gd name="adj5" fmla="val 1106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273959-2277-AE40-BF7B-D0153498B754}">
      <dsp:nvSpPr>
        <dsp:cNvPr id="0" name=""/>
        <dsp:cNvSpPr/>
      </dsp:nvSpPr>
      <dsp:spPr>
        <a:xfrm>
          <a:off x="4874" y="1523701"/>
          <a:ext cx="1668069" cy="8340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>
              <a:solidFill>
                <a:schemeClr val="tx1"/>
              </a:solidFill>
            </a:rPr>
            <a:t>connessione/litispendenza</a:t>
          </a:r>
        </a:p>
      </dsp:txBody>
      <dsp:txXfrm>
        <a:off x="29302" y="1548129"/>
        <a:ext cx="1619213" cy="785178"/>
      </dsp:txXfrm>
    </dsp:sp>
    <dsp:sp modelId="{EE9F721D-A1F6-4F44-A3B1-CE22D4DA756B}">
      <dsp:nvSpPr>
        <dsp:cNvPr id="0" name=""/>
        <dsp:cNvSpPr/>
      </dsp:nvSpPr>
      <dsp:spPr>
        <a:xfrm>
          <a:off x="1672943" y="1921379"/>
          <a:ext cx="667227" cy="38678"/>
        </a:xfrm>
        <a:custGeom>
          <a:avLst/>
          <a:gdLst/>
          <a:ahLst/>
          <a:cxnLst/>
          <a:rect l="0" t="0" r="0" b="0"/>
          <a:pathLst>
            <a:path>
              <a:moveTo>
                <a:pt x="0" y="19339"/>
              </a:moveTo>
              <a:lnTo>
                <a:pt x="667227" y="1933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1989877" y="1924037"/>
        <a:ext cx="33361" cy="33361"/>
      </dsp:txXfrm>
    </dsp:sp>
    <dsp:sp modelId="{0171FC59-7908-684A-9DB1-B17B7709F8EB}">
      <dsp:nvSpPr>
        <dsp:cNvPr id="0" name=""/>
        <dsp:cNvSpPr/>
      </dsp:nvSpPr>
      <dsp:spPr>
        <a:xfrm>
          <a:off x="2340171" y="1523701"/>
          <a:ext cx="1668069" cy="8340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>
              <a:solidFill>
                <a:schemeClr val="tx1"/>
              </a:solidFill>
            </a:rPr>
            <a:t>Sospensione in Stato membro</a:t>
          </a:r>
        </a:p>
      </dsp:txBody>
      <dsp:txXfrm>
        <a:off x="2364599" y="1548129"/>
        <a:ext cx="1619213" cy="785178"/>
      </dsp:txXfrm>
    </dsp:sp>
    <dsp:sp modelId="{07E0CC5E-9DBF-4E41-8B89-19CA97A20391}">
      <dsp:nvSpPr>
        <dsp:cNvPr id="0" name=""/>
        <dsp:cNvSpPr/>
      </dsp:nvSpPr>
      <dsp:spPr>
        <a:xfrm rot="19457599">
          <a:off x="3931008" y="1681594"/>
          <a:ext cx="821693" cy="38678"/>
        </a:xfrm>
        <a:custGeom>
          <a:avLst/>
          <a:gdLst/>
          <a:ahLst/>
          <a:cxnLst/>
          <a:rect l="0" t="0" r="0" b="0"/>
          <a:pathLst>
            <a:path>
              <a:moveTo>
                <a:pt x="0" y="19339"/>
              </a:moveTo>
              <a:lnTo>
                <a:pt x="821693" y="1933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321312" y="1680391"/>
        <a:ext cx="41084" cy="41084"/>
      </dsp:txXfrm>
    </dsp:sp>
    <dsp:sp modelId="{4F23F63F-9756-144B-A8B8-02F8ED2CD163}">
      <dsp:nvSpPr>
        <dsp:cNvPr id="0" name=""/>
        <dsp:cNvSpPr/>
      </dsp:nvSpPr>
      <dsp:spPr>
        <a:xfrm>
          <a:off x="4675469" y="1044131"/>
          <a:ext cx="1668069" cy="834034"/>
        </a:xfrm>
        <a:prstGeom prst="roundRect">
          <a:avLst>
            <a:gd name="adj" fmla="val 10000"/>
          </a:avLst>
        </a:prstGeom>
        <a:solidFill>
          <a:schemeClr val="accent3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ripresa</a:t>
          </a:r>
        </a:p>
      </dsp:txBody>
      <dsp:txXfrm>
        <a:off x="4699897" y="1068559"/>
        <a:ext cx="1619213" cy="785178"/>
      </dsp:txXfrm>
    </dsp:sp>
    <dsp:sp modelId="{AC730837-03B7-6442-8406-2F4BCF4D67BF}">
      <dsp:nvSpPr>
        <dsp:cNvPr id="0" name=""/>
        <dsp:cNvSpPr/>
      </dsp:nvSpPr>
      <dsp:spPr>
        <a:xfrm rot="2142401">
          <a:off x="3931008" y="2161164"/>
          <a:ext cx="821693" cy="38678"/>
        </a:xfrm>
        <a:custGeom>
          <a:avLst/>
          <a:gdLst/>
          <a:ahLst/>
          <a:cxnLst/>
          <a:rect l="0" t="0" r="0" b="0"/>
          <a:pathLst>
            <a:path>
              <a:moveTo>
                <a:pt x="0" y="19339"/>
              </a:moveTo>
              <a:lnTo>
                <a:pt x="821693" y="1933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321312" y="2159961"/>
        <a:ext cx="41084" cy="41084"/>
      </dsp:txXfrm>
    </dsp:sp>
    <dsp:sp modelId="{AEE98F71-5133-6F4E-A25C-C3637E4D6548}">
      <dsp:nvSpPr>
        <dsp:cNvPr id="0" name=""/>
        <dsp:cNvSpPr/>
      </dsp:nvSpPr>
      <dsp:spPr>
        <a:xfrm>
          <a:off x="4675469" y="2003271"/>
          <a:ext cx="1668069" cy="834034"/>
        </a:xfrm>
        <a:prstGeom prst="roundRect">
          <a:avLst>
            <a:gd name="adj" fmla="val 10000"/>
          </a:avLst>
        </a:prstGeom>
        <a:solidFill>
          <a:srgbClr val="FF0000"/>
        </a:solid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estinzione</a:t>
          </a:r>
        </a:p>
      </dsp:txBody>
      <dsp:txXfrm>
        <a:off x="4699897" y="2027699"/>
        <a:ext cx="1619213" cy="7851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389D23-A091-3342-9311-5AF679DDC5B1}">
      <dsp:nvSpPr>
        <dsp:cNvPr id="0" name=""/>
        <dsp:cNvSpPr/>
      </dsp:nvSpPr>
      <dsp:spPr>
        <a:xfrm>
          <a:off x="2946210" y="2355"/>
          <a:ext cx="1038745" cy="51937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96000"/>
                <a:lumMod val="100000"/>
              </a:schemeClr>
            </a:gs>
            <a:gs pos="78000">
              <a:schemeClr val="accent2"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Litispendenza comunitaria</a:t>
          </a:r>
        </a:p>
      </dsp:txBody>
      <dsp:txXfrm>
        <a:off x="2961422" y="17567"/>
        <a:ext cx="1008321" cy="488948"/>
      </dsp:txXfrm>
    </dsp:sp>
    <dsp:sp modelId="{2FA32BBC-7B35-3B4D-9231-B6CD0E6106F9}">
      <dsp:nvSpPr>
        <dsp:cNvPr id="0" name=""/>
        <dsp:cNvSpPr/>
      </dsp:nvSpPr>
      <dsp:spPr>
        <a:xfrm>
          <a:off x="3050085" y="521728"/>
          <a:ext cx="103874" cy="3895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9529"/>
              </a:lnTo>
              <a:lnTo>
                <a:pt x="103874" y="389529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21981D-392A-2841-9014-2AE2D2447284}">
      <dsp:nvSpPr>
        <dsp:cNvPr id="0" name=""/>
        <dsp:cNvSpPr/>
      </dsp:nvSpPr>
      <dsp:spPr>
        <a:xfrm>
          <a:off x="3153960" y="651571"/>
          <a:ext cx="830996" cy="51937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96000"/>
                <a:lumMod val="100000"/>
              </a:schemeClr>
            </a:gs>
            <a:gs pos="78000">
              <a:schemeClr val="accent2"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800" kern="1200" dirty="0"/>
            <a:t>Presupposti intesi più ampiamente</a:t>
          </a:r>
        </a:p>
      </dsp:txBody>
      <dsp:txXfrm>
        <a:off x="3169172" y="666783"/>
        <a:ext cx="800572" cy="488948"/>
      </dsp:txXfrm>
    </dsp:sp>
    <dsp:sp modelId="{B458DDBF-5CF1-7840-A711-18E5A1F0D963}">
      <dsp:nvSpPr>
        <dsp:cNvPr id="0" name=""/>
        <dsp:cNvSpPr/>
      </dsp:nvSpPr>
      <dsp:spPr>
        <a:xfrm>
          <a:off x="3004365" y="521728"/>
          <a:ext cx="91440" cy="9915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91529"/>
              </a:lnTo>
              <a:lnTo>
                <a:pt x="90477" y="991529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9EC5E4-B46F-6741-AB33-2241C0E96866}">
      <dsp:nvSpPr>
        <dsp:cNvPr id="0" name=""/>
        <dsp:cNvSpPr/>
      </dsp:nvSpPr>
      <dsp:spPr>
        <a:xfrm>
          <a:off x="3094842" y="1253571"/>
          <a:ext cx="830996" cy="51937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96000"/>
                <a:lumMod val="100000"/>
              </a:schemeClr>
            </a:gs>
            <a:gs pos="78000">
              <a:schemeClr val="accent2"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800" kern="1200" dirty="0"/>
            <a:t>Rilevabile d’ufficio</a:t>
          </a:r>
        </a:p>
      </dsp:txBody>
      <dsp:txXfrm>
        <a:off x="3110054" y="1268783"/>
        <a:ext cx="800572" cy="488948"/>
      </dsp:txXfrm>
    </dsp:sp>
    <dsp:sp modelId="{CB7A4E31-6B7E-D143-B7BE-9FC0A62076BA}">
      <dsp:nvSpPr>
        <dsp:cNvPr id="0" name=""/>
        <dsp:cNvSpPr/>
      </dsp:nvSpPr>
      <dsp:spPr>
        <a:xfrm>
          <a:off x="3050085" y="521728"/>
          <a:ext cx="649216" cy="12553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5324"/>
              </a:lnTo>
              <a:lnTo>
                <a:pt x="649216" y="1255324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0ADA47-6C95-0A4A-A07A-BBC2F3A12828}">
      <dsp:nvSpPr>
        <dsp:cNvPr id="0" name=""/>
        <dsp:cNvSpPr/>
      </dsp:nvSpPr>
      <dsp:spPr>
        <a:xfrm rot="13177220" flipV="1">
          <a:off x="3699301" y="1417392"/>
          <a:ext cx="830996" cy="719321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800" kern="1200" dirty="0"/>
            <a:t>Eccezione di parte - Stati terzi - </a:t>
          </a:r>
          <a:r>
            <a:rPr lang="it-IT" sz="800" kern="1200" dirty="0" err="1"/>
            <a:t>RBIbis</a:t>
          </a:r>
          <a:endParaRPr lang="it-IT" sz="800" kern="1200" dirty="0"/>
        </a:p>
      </dsp:txBody>
      <dsp:txXfrm rot="-10800000">
        <a:off x="3720369" y="1438460"/>
        <a:ext cx="788860" cy="677185"/>
      </dsp:txXfrm>
    </dsp:sp>
    <dsp:sp modelId="{0940F2BF-9B1A-F44B-9A0E-3350D2B93B79}">
      <dsp:nvSpPr>
        <dsp:cNvPr id="0" name=""/>
        <dsp:cNvSpPr/>
      </dsp:nvSpPr>
      <dsp:spPr>
        <a:xfrm>
          <a:off x="2775590" y="521728"/>
          <a:ext cx="274494" cy="2144979"/>
        </a:xfrm>
        <a:custGeom>
          <a:avLst/>
          <a:gdLst/>
          <a:ahLst/>
          <a:cxnLst/>
          <a:rect l="0" t="0" r="0" b="0"/>
          <a:pathLst>
            <a:path>
              <a:moveTo>
                <a:pt x="274494" y="0"/>
              </a:moveTo>
              <a:lnTo>
                <a:pt x="0" y="2144979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89A549-E6A1-D645-B276-A8E2976CEA6F}">
      <dsp:nvSpPr>
        <dsp:cNvPr id="0" name=""/>
        <dsp:cNvSpPr/>
      </dsp:nvSpPr>
      <dsp:spPr>
        <a:xfrm>
          <a:off x="2775590" y="2247376"/>
          <a:ext cx="942782" cy="83866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96000"/>
                <a:lumMod val="100000"/>
              </a:schemeClr>
            </a:gs>
            <a:gs pos="78000">
              <a:schemeClr val="accent2"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800" kern="1200" dirty="0"/>
            <a:t>Sospensione </a:t>
          </a:r>
          <a:r>
            <a:rPr lang="it-IT" sz="800" kern="1200" dirty="0" err="1"/>
            <a:t>–</a:t>
          </a:r>
          <a:r>
            <a:rPr lang="it-IT" sz="800" kern="1200" dirty="0"/>
            <a:t> verifica competenza</a:t>
          </a:r>
        </a:p>
      </dsp:txBody>
      <dsp:txXfrm>
        <a:off x="2800154" y="2271940"/>
        <a:ext cx="893654" cy="789534"/>
      </dsp:txXfrm>
    </dsp:sp>
    <dsp:sp modelId="{A8D941AB-B5E4-6C4F-876C-6BD929EC4E7B}">
      <dsp:nvSpPr>
        <dsp:cNvPr id="0" name=""/>
        <dsp:cNvSpPr/>
      </dsp:nvSpPr>
      <dsp:spPr>
        <a:xfrm>
          <a:off x="3050085" y="521728"/>
          <a:ext cx="476352" cy="26896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9676"/>
              </a:lnTo>
              <a:lnTo>
                <a:pt x="476352" y="2689676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1E90F5-CC21-2740-949A-D763A5BE41A5}">
      <dsp:nvSpPr>
        <dsp:cNvPr id="0" name=""/>
        <dsp:cNvSpPr/>
      </dsp:nvSpPr>
      <dsp:spPr>
        <a:xfrm rot="2379521">
          <a:off x="3526437" y="2575474"/>
          <a:ext cx="1601937" cy="1271861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Sospensione con previsione- Stati terzi - </a:t>
          </a:r>
          <a:r>
            <a:rPr lang="it-IT" sz="1400" kern="1200" dirty="0" err="1"/>
            <a:t>RBIbis</a:t>
          </a:r>
          <a:endParaRPr lang="it-IT" sz="1400" kern="1200" dirty="0"/>
        </a:p>
      </dsp:txBody>
      <dsp:txXfrm>
        <a:off x="3563689" y="2612726"/>
        <a:ext cx="1527433" cy="1197357"/>
      </dsp:txXfrm>
    </dsp:sp>
    <dsp:sp modelId="{0647AAE7-22CD-B249-A1D3-0CEEC1F07217}">
      <dsp:nvSpPr>
        <dsp:cNvPr id="0" name=""/>
        <dsp:cNvSpPr/>
      </dsp:nvSpPr>
      <dsp:spPr>
        <a:xfrm>
          <a:off x="4236790" y="1488"/>
          <a:ext cx="1038745" cy="519372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>
              <a:solidFill>
                <a:schemeClr val="tx1"/>
              </a:solidFill>
            </a:rPr>
            <a:t>Litispendenza internazionale</a:t>
          </a:r>
        </a:p>
      </dsp:txBody>
      <dsp:txXfrm>
        <a:off x="4252002" y="16700"/>
        <a:ext cx="1008321" cy="488948"/>
      </dsp:txXfrm>
    </dsp:sp>
    <dsp:sp modelId="{46BB9773-E663-D847-82CF-C4472EA82DB2}">
      <dsp:nvSpPr>
        <dsp:cNvPr id="0" name=""/>
        <dsp:cNvSpPr/>
      </dsp:nvSpPr>
      <dsp:spPr>
        <a:xfrm>
          <a:off x="4340664" y="520861"/>
          <a:ext cx="111727" cy="3903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397"/>
              </a:lnTo>
              <a:lnTo>
                <a:pt x="111727" y="390397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8B688B-A00C-E445-8247-7D367FEA9D76}">
      <dsp:nvSpPr>
        <dsp:cNvPr id="0" name=""/>
        <dsp:cNvSpPr/>
      </dsp:nvSpPr>
      <dsp:spPr>
        <a:xfrm>
          <a:off x="4452392" y="651571"/>
          <a:ext cx="830996" cy="519372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800" kern="1200" dirty="0">
              <a:solidFill>
                <a:schemeClr val="tx1"/>
              </a:solidFill>
            </a:rPr>
            <a:t>Presupposti</a:t>
          </a:r>
          <a:r>
            <a:rPr lang="it-IT" sz="800" kern="1200" dirty="0">
              <a:solidFill>
                <a:schemeClr val="bg1"/>
              </a:solidFill>
            </a:rPr>
            <a:t> </a:t>
          </a:r>
          <a:r>
            <a:rPr lang="it-IT" sz="800" kern="1200" dirty="0">
              <a:solidFill>
                <a:schemeClr val="tx1"/>
              </a:solidFill>
            </a:rPr>
            <a:t>intesi meno ampiamente</a:t>
          </a:r>
        </a:p>
      </dsp:txBody>
      <dsp:txXfrm>
        <a:off x="4467604" y="666783"/>
        <a:ext cx="800572" cy="488948"/>
      </dsp:txXfrm>
    </dsp:sp>
    <dsp:sp modelId="{9D18109D-8FEF-5D46-84F1-F8E3EBA02894}">
      <dsp:nvSpPr>
        <dsp:cNvPr id="0" name=""/>
        <dsp:cNvSpPr/>
      </dsp:nvSpPr>
      <dsp:spPr>
        <a:xfrm>
          <a:off x="4340664" y="520861"/>
          <a:ext cx="111727" cy="10396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9613"/>
              </a:lnTo>
              <a:lnTo>
                <a:pt x="111727" y="1039613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10C0E9-63D1-D341-9CB3-32E7898B8881}">
      <dsp:nvSpPr>
        <dsp:cNvPr id="0" name=""/>
        <dsp:cNvSpPr/>
      </dsp:nvSpPr>
      <dsp:spPr>
        <a:xfrm>
          <a:off x="4452392" y="1300787"/>
          <a:ext cx="830996" cy="519372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800" kern="1200" dirty="0"/>
            <a:t>Rilevabile su eccezione di parte</a:t>
          </a:r>
        </a:p>
      </dsp:txBody>
      <dsp:txXfrm>
        <a:off x="4467604" y="1315999"/>
        <a:ext cx="800572" cy="488948"/>
      </dsp:txXfrm>
    </dsp:sp>
    <dsp:sp modelId="{DAA28CF5-4331-8647-AFFC-99C1C623F560}">
      <dsp:nvSpPr>
        <dsp:cNvPr id="0" name=""/>
        <dsp:cNvSpPr/>
      </dsp:nvSpPr>
      <dsp:spPr>
        <a:xfrm>
          <a:off x="4340664" y="520861"/>
          <a:ext cx="111727" cy="16888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8829"/>
              </a:lnTo>
              <a:lnTo>
                <a:pt x="111727" y="1688829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ED368B-253F-0E49-839F-D42AB9981667}">
      <dsp:nvSpPr>
        <dsp:cNvPr id="0" name=""/>
        <dsp:cNvSpPr/>
      </dsp:nvSpPr>
      <dsp:spPr>
        <a:xfrm>
          <a:off x="4452392" y="1950004"/>
          <a:ext cx="830996" cy="519372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800" kern="1200" dirty="0">
              <a:solidFill>
                <a:schemeClr val="tx1"/>
              </a:solidFill>
            </a:rPr>
            <a:t>Sospensione con previsione: art. 64 l. 218/95</a:t>
          </a:r>
        </a:p>
      </dsp:txBody>
      <dsp:txXfrm>
        <a:off x="4467604" y="1965216"/>
        <a:ext cx="800572" cy="488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CEFE70-B674-D846-9A0C-332F280B0AB1}" type="datetimeFigureOut">
              <a:rPr lang="it-IT" smtClean="0"/>
              <a:pPr/>
              <a:t>28/03/23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D6EC72-F1B8-9C4C-8096-14FDE216B68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62593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25F9-B5B5-9144-9C8C-BDFEB7F799A8}" type="datetimeFigureOut">
              <a:rPr lang="it-IT" smtClean="0"/>
              <a:pPr/>
              <a:t>28/03/23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6B343-03D9-004A-9B7D-A3AF558E8B8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42730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67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778" algn="l" defTabSz="4567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557" algn="l" defTabSz="4567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336" algn="l" defTabSz="4567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116" algn="l" defTabSz="4567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3896" algn="l" defTabSz="4567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674" algn="l" defTabSz="4567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452" algn="l" defTabSz="4567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4233" algn="l" defTabSz="4567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0C58-04AF-7844-97A9-77798D8CF43D}" type="datetime1">
              <a:rPr lang="it-IT" smtClean="0"/>
              <a:pPr/>
              <a:t>28/03/23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4567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FD00-4ED1-6A4E-9ED3-729722178ABC}" type="datetime1">
              <a:rPr lang="it-IT" smtClean="0"/>
              <a:pPr/>
              <a:t>28/03/23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947553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FD00-4ED1-6A4E-9ED3-729722178ABC}" type="datetime1">
              <a:rPr lang="it-IT" smtClean="0"/>
              <a:pPr/>
              <a:t>28/03/23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766235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FD00-4ED1-6A4E-9ED3-729722178ABC}" type="datetime1">
              <a:rPr lang="it-IT" smtClean="0"/>
              <a:pPr/>
              <a:t>28/03/23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3886816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FD00-4ED1-6A4E-9ED3-729722178ABC}" type="datetime1">
              <a:rPr lang="it-IT" smtClean="0"/>
              <a:pPr/>
              <a:t>28/03/23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3314352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FD00-4ED1-6A4E-9ED3-729722178ABC}" type="datetime1">
              <a:rPr lang="it-IT" smtClean="0"/>
              <a:pPr/>
              <a:t>28/03/23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966556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D8DE2-4B42-9840-A462-8EC47F0B9D53}" type="datetime1">
              <a:rPr lang="it-IT" smtClean="0"/>
              <a:pPr/>
              <a:t>28/03/23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89245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FD00-4ED1-6A4E-9ED3-729722178ABC}" type="datetime1">
              <a:rPr lang="it-IT" smtClean="0"/>
              <a:pPr/>
              <a:t>28/03/23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8846794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7DE8-2C1F-E946-B8AD-1DF947532FCB}" type="datetime1">
              <a:rPr lang="it-IT" smtClean="0"/>
              <a:pPr/>
              <a:t>28/03/23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3115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3CE42-C657-2A4A-AD68-21118C048F5C}" type="datetime1">
              <a:rPr lang="it-IT" smtClean="0"/>
              <a:pPr/>
              <a:t>28/03/23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2310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FD00-4ED1-6A4E-9ED3-729722178ABC}" type="datetime1">
              <a:rPr lang="it-IT" smtClean="0"/>
              <a:pPr/>
              <a:t>28/03/23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375688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98B3E-A1F5-1D49-9B09-B96A7E5C1CA4}" type="datetime1">
              <a:rPr lang="it-IT" smtClean="0"/>
              <a:pPr/>
              <a:t>28/03/23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2465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F204D-D8E6-7344-8BFD-6159BD5FD65B}" type="datetime1">
              <a:rPr lang="it-IT" smtClean="0"/>
              <a:pPr/>
              <a:t>28/03/23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7833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FD00-4ED1-6A4E-9ED3-729722178ABC}" type="datetime1">
              <a:rPr lang="it-IT" smtClean="0"/>
              <a:pPr/>
              <a:t>28/03/23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149277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20255-537F-6245-984B-CFB53661B286}" type="datetime1">
              <a:rPr lang="it-IT" smtClean="0"/>
              <a:pPr/>
              <a:t>28/03/23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2034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9105C-25A3-CA49-A27D-6C1509C1AA1F}" type="datetime1">
              <a:rPr lang="it-IT" smtClean="0"/>
              <a:pPr/>
              <a:t>28/03/23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407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EFD00-4ED1-6A4E-9ED3-729722178ABC}" type="datetime1">
              <a:rPr lang="it-IT" smtClean="0"/>
              <a:pPr/>
              <a:t>28/03/23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0889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Diritto internazionale privato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it-IT" dirty="0"/>
              <a:t>prof. Sara </a:t>
            </a:r>
            <a:r>
              <a:rPr lang="it-IT" dirty="0" err="1"/>
              <a:t>Tonolo</a:t>
            </a:r>
            <a:r>
              <a:rPr lang="it-IT" dirty="0"/>
              <a:t> </a:t>
            </a:r>
            <a:r>
              <a:rPr lang="it-IT" dirty="0" err="1"/>
              <a:t>–</a:t>
            </a:r>
            <a:endParaRPr lang="it-IT" dirty="0"/>
          </a:p>
          <a:p>
            <a:pPr>
              <a:buFontTx/>
              <a:buChar char="-"/>
            </a:pPr>
            <a:r>
              <a:rPr lang="it-IT" dirty="0"/>
              <a:t>GORIZIA- 29 marzo 2023- II parte-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778"/>
    </mc:Choice>
    <mc:Fallback xmlns="">
      <p:transition spd="slow" advTm="28778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LITISPENDENZA INTERNAZIONALE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it-IT" sz="2400" dirty="0"/>
              <a:t> - Art. </a:t>
            </a:r>
            <a:r>
              <a:rPr lang="it-IT" sz="2400" dirty="0" err="1"/>
              <a:t>7</a:t>
            </a:r>
            <a:r>
              <a:rPr lang="it-IT" sz="2400" dirty="0"/>
              <a:t> l. 218/95:</a:t>
            </a:r>
          </a:p>
          <a:p>
            <a:pPr algn="just">
              <a:buNone/>
            </a:pPr>
            <a:r>
              <a:rPr lang="it-IT" sz="2400" dirty="0"/>
              <a:t>	- ambito d’applicazione residuale;</a:t>
            </a:r>
          </a:p>
          <a:p>
            <a:pPr algn="just">
              <a:buNone/>
            </a:pPr>
            <a:r>
              <a:rPr lang="it-IT" sz="2400" dirty="0"/>
              <a:t>	- connessione con automatica riconoscibilità delle decisioni;</a:t>
            </a:r>
          </a:p>
          <a:p>
            <a:pPr algn="just">
              <a:buNone/>
            </a:pPr>
            <a:r>
              <a:rPr lang="it-IT" sz="2400" dirty="0"/>
              <a:t>	- </a:t>
            </a:r>
            <a:r>
              <a:rPr lang="it-IT" sz="2400" b="1" dirty="0"/>
              <a:t>rilevabile su eccezione di parte;</a:t>
            </a:r>
          </a:p>
          <a:p>
            <a:pPr algn="just">
              <a:buNone/>
            </a:pPr>
            <a:r>
              <a:rPr lang="it-IT" sz="2400" dirty="0"/>
              <a:t>	- </a:t>
            </a:r>
            <a:r>
              <a:rPr lang="it-IT" sz="2400" b="1" dirty="0"/>
              <a:t>effetto: sospensione del procedimento con previsione degli effetti della sentenza straniera che concluderà il procedimento;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10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6548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5838"/>
    </mc:Choice>
    <mc:Fallback xmlns="">
      <p:transition spd="slow" advTm="1458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  <p:bldP spid="5" grpId="2" build="p"/>
      <p:bldP spid="5" grpId="3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LITISPENDENZA c.d. COMUNITARIA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04037" y="2317898"/>
            <a:ext cx="8282764" cy="4403582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 ORIGINE della litispendenza come procedimento di coordinamento tra diversi sistemi giurisdizionali: Convenzione di Bruxelles per armonia e regole di economia processuale e per temperare il forum shopping.</a:t>
            </a:r>
          </a:p>
          <a:p>
            <a:pPr algn="just"/>
            <a:r>
              <a:rPr lang="it-IT" sz="2800" b="1" dirty="0"/>
              <a:t>FIGURA PREVALENTE IN MATERIA CIVILE E COMMERCIALE </a:t>
            </a:r>
            <a:r>
              <a:rPr lang="it-IT" sz="2800" dirty="0"/>
              <a:t>basata su accertamento del giudice adito per primo.</a:t>
            </a:r>
          </a:p>
          <a:p>
            <a:pPr algn="just"/>
            <a:endParaRPr lang="it-IT" dirty="0"/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11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9899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249"/>
    </mc:Choice>
    <mc:Fallback xmlns="">
      <p:transition spd="slow" advTm="1752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  <p:bldP spid="5" grpId="2" build="p"/>
      <p:bldP spid="5" grpId="3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LITISPENDENZA c.d. COMUNITARIA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340242" y="2190307"/>
            <a:ext cx="8346559" cy="4531173"/>
          </a:xfrm>
        </p:spPr>
        <p:txBody>
          <a:bodyPr>
            <a:normAutofit/>
          </a:bodyPr>
          <a:lstStyle/>
          <a:p>
            <a:pPr algn="just"/>
            <a:r>
              <a:rPr lang="it-IT" sz="2400" b="1" dirty="0"/>
              <a:t>Con il Regolamento Bruxelles I bis </a:t>
            </a:r>
            <a:r>
              <a:rPr lang="it-IT" sz="2400" dirty="0"/>
              <a:t>si è estesa l’operatività anche ai procedimenti in Stati terzi a conferma di scelta politico giuridica della </a:t>
            </a:r>
            <a:r>
              <a:rPr lang="it-IT" sz="2400" dirty="0" err="1"/>
              <a:t>comunitarizzazione</a:t>
            </a:r>
            <a:r>
              <a:rPr lang="it-IT" sz="2400" dirty="0"/>
              <a:t> del </a:t>
            </a:r>
            <a:r>
              <a:rPr lang="it-IT" sz="2400" dirty="0" err="1"/>
              <a:t>d.i.p</a:t>
            </a:r>
            <a:r>
              <a:rPr lang="it-IT" sz="2400" dirty="0"/>
              <a:t>.- considerando 21 del </a:t>
            </a:r>
            <a:r>
              <a:rPr lang="it-IT" sz="2400" dirty="0" err="1"/>
              <a:t>RBIbis</a:t>
            </a:r>
            <a:r>
              <a:rPr lang="it-IT" sz="2400" dirty="0"/>
              <a:t> «</a:t>
            </a:r>
            <a:r>
              <a:rPr lang="it-IT" sz="2400" b="1" dirty="0"/>
              <a:t>funzionamento armonioso della giustizia».</a:t>
            </a:r>
          </a:p>
          <a:p>
            <a:pPr algn="just"/>
            <a:endParaRPr lang="it-IT" dirty="0"/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12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991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634"/>
    </mc:Choice>
    <mc:Fallback xmlns="">
      <p:transition spd="slow" advTm="10863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  <p:bldP spid="5" grpId="2" build="p"/>
      <p:bldP spid="5" grpId="3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VERIFICA D’UFFICIO DELLA COMPETENZA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it-IT" sz="2800" dirty="0"/>
              <a:t> Pertanto, secondo il Regolamento Bruxelles I bis, il giudice verifica d’ufficio la competenza in 2 casi – art. 26 e 28 </a:t>
            </a:r>
            <a:r>
              <a:rPr lang="it-IT" sz="2800" dirty="0" err="1"/>
              <a:t>RBIbis</a:t>
            </a:r>
            <a:r>
              <a:rPr lang="it-IT" sz="2800" dirty="0"/>
              <a:t>:</a:t>
            </a:r>
          </a:p>
          <a:p>
            <a:pPr lvl="1" algn="just"/>
            <a:r>
              <a:rPr lang="it-IT" sz="2800" dirty="0"/>
              <a:t>Verifica se l’azione di cui è stato investito non rientra nella competenza esclusiva del giudice di un altro Stato membro;</a:t>
            </a:r>
          </a:p>
          <a:p>
            <a:pPr lvl="1" algn="just"/>
            <a:r>
              <a:rPr lang="it-IT" sz="2800" dirty="0"/>
              <a:t>Verifica se la parte non comparsa e rimasta contumace- e sospende il procedimento per dare al convenuto il tempo per predisporre la difesa rispettando le prescrizioni per le notifiche della </a:t>
            </a:r>
            <a:r>
              <a:rPr lang="it-IT" sz="2800" dirty="0" err="1"/>
              <a:t>Conve</a:t>
            </a:r>
            <a:r>
              <a:rPr lang="it-IT" sz="2800" dirty="0"/>
              <a:t>. Dell’</a:t>
            </a:r>
            <a:r>
              <a:rPr lang="it-IT" sz="2800" dirty="0" err="1"/>
              <a:t>Aja</a:t>
            </a:r>
            <a:r>
              <a:rPr lang="it-IT" sz="2800" dirty="0"/>
              <a:t> del 1965 o il </a:t>
            </a:r>
            <a:r>
              <a:rPr lang="it-IT" sz="2800" b="1" dirty="0"/>
              <a:t>Reg. 1393/2007 UE per la notifica degli atti entro l’UE.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13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0063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5625"/>
    </mc:Choice>
    <mc:Fallback xmlns="">
      <p:transition spd="slow" advTm="1356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  <p:bldP spid="5" grpId="2" build="p"/>
      <p:bldP spid="5" grpId="3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LITISPENDENZA E TEMPO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 Secondo </a:t>
            </a:r>
            <a:r>
              <a:rPr lang="it-IT" sz="2400" b="1" dirty="0"/>
              <a:t>l’art. 29 par. 2 </a:t>
            </a:r>
            <a:r>
              <a:rPr lang="it-IT" sz="2400" dirty="0"/>
              <a:t>del Reg. </a:t>
            </a:r>
            <a:r>
              <a:rPr lang="it-IT" sz="2400" dirty="0" err="1"/>
              <a:t>Bibis</a:t>
            </a:r>
            <a:r>
              <a:rPr lang="it-IT" sz="2400" dirty="0"/>
              <a:t>, il giudice adito deve rispondere senza indugio all’altro giudice circa la data nella quale è stato instaurato il processo dinanzi a sé pendente.= </a:t>
            </a:r>
            <a:r>
              <a:rPr lang="it-IT" sz="2400" b="1" dirty="0"/>
              <a:t>COOPERAZIONE GIUDIZIARIA ENTRO L’UE.</a:t>
            </a:r>
          </a:p>
          <a:p>
            <a:pPr algn="just"/>
            <a:r>
              <a:rPr lang="it-IT" sz="2400" dirty="0"/>
              <a:t>Disposizione strategica perché è la competenza del primo giudice che va verificata mentre il secondo aspetta e ha sospeso il procedimento.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14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767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115"/>
    </mc:Choice>
    <mc:Fallback xmlns="">
      <p:transition spd="slow" advTm="831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  <p:bldP spid="5" grpId="2" build="p"/>
      <p:bldP spid="5" grpId="3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LITISPENDENZA E TEMPO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 </a:t>
            </a:r>
            <a:r>
              <a:rPr lang="it-IT" sz="2400" dirty="0"/>
              <a:t>CRITERIO TEMPORALE applicato in maniera rigida fino a Reg. BI- Caso </a:t>
            </a:r>
            <a:r>
              <a:rPr lang="it-IT" sz="2400" dirty="0" err="1"/>
              <a:t>Gasser</a:t>
            </a:r>
            <a:r>
              <a:rPr lang="it-IT" sz="2400" dirty="0"/>
              <a:t>, CGCE, 9.12.2003 in causa C- 116/02 – secondo giudice adito in base alla proroga di giurisdizione non poteva ritenersi prevalente rispetto al primo.</a:t>
            </a:r>
          </a:p>
          <a:p>
            <a:pPr algn="just"/>
            <a:r>
              <a:rPr lang="it-IT" sz="2400" dirty="0"/>
              <a:t>Né poteva essere una giustificazione per derogare alla litispendenza la lunghezza dei processi in Italia.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15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0222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996"/>
    </mc:Choice>
    <mc:Fallback xmlns="">
      <p:transition spd="slow" advTm="11699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  <p:bldP spid="5" grpId="2" build="p"/>
      <p:bldP spid="5" grpId="3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PROROGA DI COMPETENZA E LITISPENDENZA 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457202" y="1607402"/>
          <a:ext cx="8229600" cy="4508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5201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149"/>
    </mc:Choice>
    <mc:Fallback xmlns="">
      <p:transition spd="slow" advTm="75149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LITISPENDENZA E PROROGA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 </a:t>
            </a:r>
            <a:r>
              <a:rPr lang="it-IT" sz="2400" b="1" dirty="0"/>
              <a:t>CRITERIO TEMPORALE E PROROGA </a:t>
            </a:r>
            <a:r>
              <a:rPr lang="it-IT" sz="2400" dirty="0"/>
              <a:t>di giurisdizione applicato con meno rigore secondo il Reg. </a:t>
            </a:r>
            <a:r>
              <a:rPr lang="it-IT" sz="2400" dirty="0" err="1"/>
              <a:t>BIbis</a:t>
            </a:r>
            <a:r>
              <a:rPr lang="it-IT" sz="2400" dirty="0"/>
              <a:t> che all’art. 31 par.2  sembra ammettere possibilità di superamento del tempo in base alla proroga, salvo che per le controversie fondate sulle competenze a tutela del contraente debole (</a:t>
            </a:r>
            <a:r>
              <a:rPr lang="it-IT" sz="2400" b="1" dirty="0"/>
              <a:t>proroga non può operare).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17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4013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605"/>
    </mc:Choice>
    <mc:Fallback xmlns="">
      <p:transition spd="slow" advTm="7060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  <p:bldP spid="5" grpId="2" build="p"/>
      <p:bldP spid="5" grpId="3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LITISPENDENZA E TEMPO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 UNICA POSSIBILITA’ DI RENDERE inoperante il criterio TEMPORALE: esistenza di una competenza esclusiva. Se il secondo giudice è investito della controversia in base a una competenza esclusiva (art. 31).</a:t>
            </a:r>
          </a:p>
          <a:p>
            <a:pPr algn="just"/>
            <a:r>
              <a:rPr lang="it-IT" sz="2400" dirty="0"/>
              <a:t>Se entrambi i giudici sono aditi in base a una </a:t>
            </a:r>
            <a:r>
              <a:rPr lang="it-IT" sz="2400" b="1" dirty="0"/>
              <a:t>competenza esclusiva </a:t>
            </a:r>
            <a:r>
              <a:rPr lang="it-IT" sz="2400" dirty="0"/>
              <a:t>allora riprende vigore il criterio temporale (art. 31.1.).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18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7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4360"/>
    </mc:Choice>
    <mc:Fallback xmlns="">
      <p:transition spd="slow" advTm="10436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  <p:bldP spid="5" grpId="2" build="p"/>
      <p:bldP spid="5" grpId="3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LITISPENDENZA E CONNESSIONE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 </a:t>
            </a:r>
            <a:r>
              <a:rPr lang="it-IT" sz="2800" dirty="0"/>
              <a:t>ALTRA possibilità di coordinamento: connessione tra cause che sposta la competenza dal secondo al primo giudice sulla base di indizi flessibili di valutazione.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19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2663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850"/>
    </mc:Choice>
    <mc:Fallback xmlns="">
      <p:transition spd="slow" advTm="908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  <p:bldP spid="5" grpId="2" build="p"/>
      <p:bldP spid="5" grpId="3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ESTENSIONI E LIMITI ALLA GIURISDIZIONE ITALIANA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/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7A92E82-FDB6-0942-88D6-BB8593FB1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91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3042"/>
    </mc:Choice>
    <mc:Fallback xmlns="">
      <p:transition spd="slow" advTm="143042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LITISPENDENZA E STATI TERZI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sz="2400" dirty="0"/>
              <a:t>NOVITA’ DEL REGOLAMENTO BRUXELLES I bis: </a:t>
            </a:r>
            <a:r>
              <a:rPr lang="it-IT" sz="2400" b="1" dirty="0"/>
              <a:t>artt. 33 e 34: il giudice di uno Stato membro adito in base a criterio generale o a competenze speciali</a:t>
            </a:r>
            <a:r>
              <a:rPr lang="it-IT" sz="2400" dirty="0"/>
              <a:t>, nel momento in cui un giudizio tra le stesse parti, con lo stesso oggetto e titolo, penda in uno Stato terzo può sospendere il procedimento </a:t>
            </a:r>
            <a:r>
              <a:rPr lang="it-IT" sz="2400" b="1" u="sng" dirty="0"/>
              <a:t>se ritiene che la decisione emessa nello Stato terzo possa essere riconosciuta ed eseguita</a:t>
            </a:r>
            <a:r>
              <a:rPr lang="it-IT" sz="2400" u="sng" dirty="0"/>
              <a:t> </a:t>
            </a:r>
            <a:r>
              <a:rPr lang="it-IT" sz="2400" b="1" u="sng" dirty="0"/>
              <a:t>e ritiene la sospensione necessaria per la corretta amministrazione della giustizia.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20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4933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1915"/>
    </mc:Choice>
    <mc:Fallback xmlns="">
      <p:transition spd="slow" advTm="1419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  <p:bldP spid="5" grpId="2" build="p"/>
      <p:bldP spid="5" grpId="3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LITISPENDENZA E STATI TERZI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Se </a:t>
            </a:r>
            <a:r>
              <a:rPr lang="it-IT" sz="2400" b="1" dirty="0"/>
              <a:t>il procedimento nello Stato terzo</a:t>
            </a:r>
            <a:r>
              <a:rPr lang="it-IT" sz="2400" dirty="0"/>
              <a:t> si conclude con una decisione che può essere riconosciuta ed eseguita in uno Stato membro, il giudice dello Stato membro </a:t>
            </a:r>
            <a:r>
              <a:rPr lang="it-IT" sz="2400" b="1" dirty="0"/>
              <a:t>ha l’obbligo </a:t>
            </a:r>
            <a:r>
              <a:rPr lang="it-IT" sz="2400" dirty="0"/>
              <a:t>di dichiarare estinto il procedimento. (art. 33 par.3 </a:t>
            </a:r>
            <a:r>
              <a:rPr lang="it-IT" sz="2400" dirty="0" err="1"/>
              <a:t>RBIbis</a:t>
            </a:r>
            <a:r>
              <a:rPr lang="it-IT" sz="2400" dirty="0"/>
              <a:t>)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21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6702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749"/>
    </mc:Choice>
    <mc:Fallback xmlns="">
      <p:transition spd="slow" advTm="497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  <p:bldP spid="5" grpId="2" build="p"/>
      <p:bldP spid="5" grpId="3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CONNESSIONE E STATI TERZI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400" dirty="0"/>
              <a:t>Per la connessione è previsto un meccanismo di coordinamento simile sempre per </a:t>
            </a:r>
            <a:r>
              <a:rPr lang="it-IT" sz="2400" b="1" dirty="0"/>
              <a:t>l’armonioso funzionamento della giustizia.</a:t>
            </a:r>
          </a:p>
          <a:p>
            <a:pPr algn="just"/>
            <a:r>
              <a:rPr lang="it-IT" sz="2400" dirty="0"/>
              <a:t>Il giudice di uno Stato membro può dichiarare la sospensione del procedimento su eccezione di parte o d’ufficio se vi siano procedimenti connessi pendenti in Stati terzi che implichino il rischio di giungere a decisioni incompatibili – art. 34.1.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22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727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8248"/>
    </mc:Choice>
    <mc:Fallback xmlns="">
      <p:transition spd="slow" advTm="1282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  <p:bldP spid="5" grpId="2" build="p"/>
      <p:bldP spid="5" grpId="3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CONNESSIONE E STATI TERZI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sz="2400" dirty="0"/>
              <a:t>La revoca della sospensione e la prosecuzione del procedimento instaurato nello Stato membro può avvenire in presenza di quanto prevede art. 34.2.:</a:t>
            </a:r>
          </a:p>
          <a:p>
            <a:pPr lvl="1" algn="just"/>
            <a:r>
              <a:rPr lang="it-IT" sz="2400" dirty="0"/>
              <a:t>Il giudice comunitario ritiene venuto meno il rischio di decisioni incompatibili tra loro;</a:t>
            </a:r>
          </a:p>
          <a:p>
            <a:pPr lvl="1" algn="just"/>
            <a:r>
              <a:rPr lang="it-IT" sz="2400" dirty="0"/>
              <a:t>Sospensione o interruzione del procedimento nello Stato terzo;</a:t>
            </a:r>
          </a:p>
          <a:p>
            <a:pPr lvl="1" algn="just"/>
            <a:r>
              <a:rPr lang="it-IT" sz="2400" dirty="0"/>
              <a:t>Opinione che il procedimento nello Stato terzo non si concluda in tempi ragionevoli</a:t>
            </a:r>
          </a:p>
          <a:p>
            <a:pPr lvl="1" algn="just"/>
            <a:r>
              <a:rPr lang="it-IT" sz="2400" dirty="0"/>
              <a:t>Necessità di proseguire per la corretta amministrazione della giustizia.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23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0210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487"/>
    </mc:Choice>
    <mc:Fallback xmlns="">
      <p:transition spd="slow" advTm="8648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  <p:bldP spid="5" grpId="2" build="p"/>
      <p:bldP spid="5" grpId="3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CONNESSIONE E STATI TERZI</a:t>
            </a:r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43336A24-984F-AA4C-98F2-F4BC2E1E11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7952562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24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0540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1538"/>
    </mc:Choice>
    <mc:Fallback xmlns="">
      <p:transition spd="slow" advTm="101538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CONNESSIONE E STATI TERZI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400" dirty="0"/>
              <a:t>Mitigazione della contrarietà al forum non </a:t>
            </a:r>
            <a:r>
              <a:rPr lang="it-IT" sz="2400" dirty="0" err="1"/>
              <a:t>conveniens</a:t>
            </a:r>
            <a:r>
              <a:rPr lang="it-IT" sz="2400" dirty="0"/>
              <a:t>…in precedenza non compatibile con l’integrazione giurisdizionale comunitaria </a:t>
            </a:r>
            <a:r>
              <a:rPr lang="it-IT" sz="2400" dirty="0" err="1"/>
              <a:t>vd</a:t>
            </a:r>
            <a:r>
              <a:rPr lang="it-IT" sz="2400" dirty="0"/>
              <a:t>. caso </a:t>
            </a:r>
            <a:r>
              <a:rPr lang="it-IT" sz="2400" dirty="0" err="1"/>
              <a:t>Owusu</a:t>
            </a:r>
            <a:r>
              <a:rPr lang="it-IT" sz="2400" dirty="0"/>
              <a:t> CGCE, 1.3.2005</a:t>
            </a:r>
          </a:p>
          <a:p>
            <a:pPr algn="just"/>
            <a:endParaRPr lang="it-IT" sz="2400" dirty="0"/>
          </a:p>
          <a:p>
            <a:pPr algn="just"/>
            <a:endParaRPr lang="it-IT" sz="2400" dirty="0"/>
          </a:p>
          <a:p>
            <a:pPr algn="just"/>
            <a:r>
              <a:rPr lang="it-IT" sz="2400" dirty="0"/>
              <a:t>…ma rischio del forum </a:t>
            </a:r>
            <a:r>
              <a:rPr lang="it-IT" sz="2400" dirty="0" err="1"/>
              <a:t>running</a:t>
            </a:r>
            <a:r>
              <a:rPr lang="it-IT" sz="2400" dirty="0"/>
              <a:t> per instaurare il procedimento prevenendo così il giudizio in uno Stato membro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25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8368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1550"/>
    </mc:Choice>
    <mc:Fallback xmlns="">
      <p:transition spd="slow" advTm="1315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  <p:bldP spid="5" grpId="2" build="p"/>
      <p:bldP spid="5" grpId="3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LITISPENDENZA c.d. COMUNITARIA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it-IT" dirty="0"/>
              <a:t> - </a:t>
            </a:r>
            <a:r>
              <a:rPr lang="it-IT" sz="2400" dirty="0"/>
              <a:t>Disciplina prevista dal </a:t>
            </a:r>
            <a:r>
              <a:rPr lang="it-IT" sz="2400" b="1" dirty="0"/>
              <a:t>Reg. Bruxelles </a:t>
            </a:r>
            <a:r>
              <a:rPr lang="it-IT" sz="2400" b="1" dirty="0" err="1"/>
              <a:t>IIbis</a:t>
            </a:r>
            <a:r>
              <a:rPr lang="it-IT" sz="2400" b="1" dirty="0"/>
              <a:t> </a:t>
            </a:r>
            <a:r>
              <a:rPr lang="it-IT" sz="2400" dirty="0"/>
              <a:t>per separazione e divorzio  (art. 17 e 18):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sz="2400" dirty="0"/>
              <a:t>Giudice adito per secondo sospende d’ufficio il procedimento </a:t>
            </a:r>
            <a:r>
              <a:rPr lang="it-IT" sz="2400" dirty="0" err="1"/>
              <a:t>finchè</a:t>
            </a:r>
            <a:r>
              <a:rPr lang="it-IT" sz="2400" dirty="0"/>
              <a:t> non sia stata accertata la competenza della prima autorità giurisdizionale adita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sz="2400" dirty="0"/>
              <a:t>Ciò vale anche per i casi di c.d. </a:t>
            </a:r>
            <a:r>
              <a:rPr lang="it-IT" sz="2400" b="1" dirty="0"/>
              <a:t>«falsa litispendenza» – </a:t>
            </a:r>
            <a:r>
              <a:rPr lang="it-IT" sz="2400" dirty="0"/>
              <a:t>in un paese separazione in un altro divorzio – concezione alquanto ampia.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26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9844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6768"/>
    </mc:Choice>
    <mc:Fallback xmlns="">
      <p:transition spd="slow" advTm="15676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  <p:bldP spid="5" grpId="2" build="p"/>
      <p:bldP spid="5" grpId="3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LITISPENDENZA c.d. COMUNITARIA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it-IT" sz="2400" dirty="0"/>
              <a:t> - Disciplina prevista dal </a:t>
            </a:r>
            <a:r>
              <a:rPr lang="it-IT" sz="2400" b="1" dirty="0"/>
              <a:t>Reg. Bruxelles II ter (1111/2019)</a:t>
            </a:r>
          </a:p>
          <a:p>
            <a:pPr algn="just">
              <a:buNone/>
            </a:pPr>
            <a:r>
              <a:rPr lang="it-IT" sz="2400" dirty="0"/>
              <a:t>	- art. 20 :</a:t>
            </a:r>
          </a:p>
          <a:p>
            <a:pPr algn="just">
              <a:buNone/>
            </a:pPr>
            <a:r>
              <a:rPr lang="it-IT" sz="2400" dirty="0"/>
              <a:t>	- 	rilevabilità d’ufficio;</a:t>
            </a:r>
          </a:p>
          <a:p>
            <a:pPr algn="just">
              <a:buNone/>
            </a:pPr>
            <a:r>
              <a:rPr lang="it-IT" sz="2400" dirty="0"/>
              <a:t>	- 	effetto: sospensione del procedimento in attesa di verifica della competenza;</a:t>
            </a:r>
          </a:p>
          <a:p>
            <a:pPr algn="just">
              <a:buNone/>
            </a:pPr>
            <a:r>
              <a:rPr lang="it-IT" sz="2400" dirty="0"/>
              <a:t>	- soluzione del problema della proroga di giurisdizione rispetto alla litispendenza – prevale proroga – art. 20 par. 4: </a:t>
            </a:r>
            <a:r>
              <a:rPr lang="it-IT" sz="2400" dirty="0" err="1"/>
              <a:t>qque</a:t>
            </a:r>
            <a:r>
              <a:rPr lang="it-IT" sz="2400" dirty="0"/>
              <a:t> autorità adita sospende in presenza di proroga di giurisdizione che attribuisce competenza esclusiva.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27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2248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581"/>
    </mc:Choice>
    <mc:Fallback xmlns="">
      <p:transition spd="slow" advTm="1335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  <p:bldP spid="5" grpId="2" build="p"/>
      <p:bldP spid="5" grpId="3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LITISPENDENZA INTERNAZIONALE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609599" y="2160590"/>
            <a:ext cx="7790122" cy="4245898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it-IT" sz="2600" dirty="0"/>
              <a:t> - Art. </a:t>
            </a:r>
            <a:r>
              <a:rPr lang="it-IT" sz="2600" dirty="0" err="1"/>
              <a:t>7</a:t>
            </a:r>
            <a:r>
              <a:rPr lang="it-IT" sz="2600" dirty="0"/>
              <a:t> l. 218/95:</a:t>
            </a:r>
          </a:p>
          <a:p>
            <a:pPr algn="just"/>
            <a:r>
              <a:rPr lang="it-IT" sz="2600" dirty="0"/>
              <a:t>«Quando, nel corso del giudizio, sia eccepita la previa pendenza tra le stesse parti di domanda avente il medesimo oggetto e il medesimo titolo dinanzi a un giudice straniero, </a:t>
            </a:r>
            <a:r>
              <a:rPr lang="it-IT" sz="2600" b="1" dirty="0"/>
              <a:t>il giudice italiano, se ritiene che il provvedimento straniero possa produrre effetto per l'ordinamento italiano, sospende il giudizio.</a:t>
            </a:r>
            <a:r>
              <a:rPr lang="it-IT" sz="2600" dirty="0"/>
              <a:t> Se il giudice straniero declina la propria giurisdizione o se il provvedimento straniero non è riconosciuto nell'ordinamento italiano, il giudizio in Italia prosegue, previa riassunzione ad istanza della parte interessata.</a:t>
            </a:r>
          </a:p>
          <a:p>
            <a:pPr algn="just"/>
            <a:r>
              <a:rPr lang="it-IT" sz="2600" dirty="0"/>
              <a:t>2. La pendenza della causa innanzi al giudice straniero si determina secondo la legge dello Stato in cui il processo si svolge».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28</a:t>
            </a:fld>
            <a:endParaRPr lang="it-IT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635"/>
    </mc:Choice>
    <mc:Fallback xmlns="">
      <p:transition spd="slow" advTm="7163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  <p:bldP spid="5" grpId="2" build="p"/>
      <p:bldP spid="5" grpId="3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LITISPENDENZA INTERNAZIONALE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2800" dirty="0"/>
              <a:t> - Art. </a:t>
            </a:r>
            <a:r>
              <a:rPr lang="it-IT" sz="2800" dirty="0" err="1"/>
              <a:t>7</a:t>
            </a:r>
            <a:r>
              <a:rPr lang="it-IT" sz="2800" dirty="0"/>
              <a:t> l. 218/95:</a:t>
            </a:r>
          </a:p>
          <a:p>
            <a:pPr>
              <a:buNone/>
            </a:pPr>
            <a:r>
              <a:rPr lang="it-IT" sz="2800" dirty="0"/>
              <a:t>	- presupposti – identità di parti, titolo, oggetto della controversia da intendersi ≠ da quelli della litispendenza comunitaria e ≠ da quelli della litispendenza interna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29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9155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399"/>
    </mc:Choice>
    <mc:Fallback xmlns="">
      <p:transition spd="slow" advTm="5539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  <p:bldP spid="5" grpId="2" build="p"/>
      <p:bldP spid="5" grpId="3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LIMITI ALLA GIURISDIZIONE ITALIANA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/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717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618"/>
    </mc:Choice>
    <mc:Fallback xmlns="">
      <p:transition spd="slow" advTm="58618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LITISPENDENZA INTERNAZIONALE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Operatività della litispendenza internazionale:</a:t>
            </a:r>
          </a:p>
          <a:p>
            <a:pPr lvl="1" algn="just"/>
            <a:r>
              <a:rPr lang="it-IT" sz="2400" dirty="0"/>
              <a:t>Eccezione di parte;</a:t>
            </a:r>
          </a:p>
          <a:p>
            <a:pPr lvl="1" algn="just"/>
            <a:r>
              <a:rPr lang="it-IT" sz="2400" dirty="0"/>
              <a:t>Valutazione da parte del giudice dei possibili effetti che la sentenza che conclude il procedimento straniero produrrà nell’ordinamento italiano: lett. A), B), C) dell’art. 64 l. 218/95.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30</a:t>
            </a:fld>
            <a:endParaRPr lang="it-IT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2978"/>
    </mc:Choice>
    <mc:Fallback xmlns="">
      <p:transition spd="slow" advTm="20297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  <p:bldP spid="5" grpId="2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LITISPENDENZA INTERNAZIONALE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Effetti della litispendenza:</a:t>
            </a:r>
          </a:p>
          <a:p>
            <a:pPr lvl="1" algn="just"/>
            <a:r>
              <a:rPr lang="it-IT" sz="2400" b="1" dirty="0"/>
              <a:t>Provvisorio e sospensivo </a:t>
            </a:r>
            <a:r>
              <a:rPr lang="it-IT" sz="2400" dirty="0"/>
              <a:t>del procedimento nazionale;</a:t>
            </a:r>
          </a:p>
          <a:p>
            <a:pPr lvl="1" algn="just"/>
            <a:r>
              <a:rPr lang="it-IT" sz="2400" b="1" dirty="0"/>
              <a:t>Definitivo ed escludente </a:t>
            </a:r>
            <a:r>
              <a:rPr lang="it-IT" sz="2400" dirty="0"/>
              <a:t>in via permanente la giurisdizione italiana se il giudice straniero si sia pronunciato, la pronuncia sia definitiva e sia stata riconosciuta in Italia.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31</a:t>
            </a:fld>
            <a:endParaRPr lang="it-IT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395"/>
    </mc:Choice>
    <mc:Fallback xmlns="">
      <p:transition spd="slow" advTm="7939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  <p:bldP spid="5" grpId="2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LITISPENDENZA INTERNAZIONALE E TEMPO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Il giudice italiano valuta il momento in cui è stato adito in base alla propria legge ex art. 12 l. 218/95 secondo il quale : «il processo che si svolge in Italia è regolato dalla legge italiana»</a:t>
            </a:r>
          </a:p>
          <a:p>
            <a:pPr algn="just"/>
            <a:r>
              <a:rPr lang="it-IT" sz="2400" dirty="0"/>
              <a:t>Anche per controllare il tempo nell’ambito del quale è stato adito il giudice straniero si valuterà la legge in vigore presso lo stesso- </a:t>
            </a:r>
            <a:r>
              <a:rPr lang="it-IT" sz="2400" u="sng" dirty="0"/>
              <a:t>rilevanza della </a:t>
            </a:r>
            <a:r>
              <a:rPr lang="it-IT" sz="2400" i="1" u="sng" dirty="0" err="1"/>
              <a:t>lex</a:t>
            </a:r>
            <a:r>
              <a:rPr lang="it-IT" sz="2400" i="1" u="sng" dirty="0"/>
              <a:t> fori </a:t>
            </a:r>
            <a:r>
              <a:rPr lang="it-IT" sz="2400" u="sng" dirty="0"/>
              <a:t>per tutte le questioni processuali</a:t>
            </a:r>
            <a:r>
              <a:rPr lang="it-IT" sz="2400" dirty="0"/>
              <a:t>.</a:t>
            </a:r>
          </a:p>
          <a:p>
            <a:endParaRPr lang="it-IT" dirty="0"/>
          </a:p>
          <a:p>
            <a:pPr algn="just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32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65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4438"/>
    </mc:Choice>
    <mc:Fallback xmlns="">
      <p:transition spd="slow" advTm="1244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  <p:bldP spid="5" grpId="2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LITISPENDENZA</a:t>
            </a: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2729308"/>
              </p:ext>
            </p:extLst>
          </p:nvPr>
        </p:nvGraphicFramePr>
        <p:xfrm>
          <a:off x="457201" y="1600209"/>
          <a:ext cx="8229600" cy="5041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33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1724"/>
    </mc:Choice>
    <mc:Fallback xmlns="">
      <p:transition spd="slow" advTm="20172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LIMITI ALLA GIURISDIZIONE ITALIANA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609599" y="2160590"/>
            <a:ext cx="7067108" cy="3880773"/>
          </a:xfrm>
        </p:spPr>
        <p:txBody>
          <a:bodyPr>
            <a:normAutofit fontScale="92500" lnSpcReduction="20000"/>
          </a:bodyPr>
          <a:lstStyle/>
          <a:p>
            <a:r>
              <a:rPr lang="it-IT" sz="2400" b="1" dirty="0">
                <a:solidFill>
                  <a:schemeClr val="tx1"/>
                </a:solidFill>
              </a:rPr>
              <a:t>Art. </a:t>
            </a:r>
            <a:r>
              <a:rPr lang="it-IT" sz="2400" b="1" dirty="0" err="1">
                <a:solidFill>
                  <a:schemeClr val="tx1"/>
                </a:solidFill>
              </a:rPr>
              <a:t>7</a:t>
            </a:r>
            <a:r>
              <a:rPr lang="it-IT" sz="2400" b="1" dirty="0">
                <a:solidFill>
                  <a:schemeClr val="tx1"/>
                </a:solidFill>
              </a:rPr>
              <a:t> l. 218/95: litispendenza internazionale.</a:t>
            </a:r>
          </a:p>
          <a:p>
            <a:endParaRPr lang="it-IT" sz="2400" b="1" dirty="0">
              <a:solidFill>
                <a:schemeClr val="tx1"/>
              </a:solidFill>
            </a:endParaRPr>
          </a:p>
          <a:p>
            <a:r>
              <a:rPr lang="it-IT" sz="2400" dirty="0"/>
              <a:t>Novità nel sistema italiano di </a:t>
            </a:r>
            <a:r>
              <a:rPr lang="it-IT" sz="2400" dirty="0" err="1"/>
              <a:t>d.i.p.</a:t>
            </a:r>
            <a:r>
              <a:rPr lang="it-IT" sz="2400" dirty="0"/>
              <a:t> (art. </a:t>
            </a:r>
            <a:r>
              <a:rPr lang="it-IT" sz="2400" dirty="0" err="1"/>
              <a:t>3</a:t>
            </a:r>
            <a:r>
              <a:rPr lang="it-IT" sz="2400" dirty="0"/>
              <a:t> </a:t>
            </a:r>
            <a:r>
              <a:rPr lang="it-IT" sz="2400" dirty="0" err="1"/>
              <a:t>c.p.c.</a:t>
            </a:r>
            <a:r>
              <a:rPr lang="it-IT" sz="2400" dirty="0"/>
              <a:t> no litispendenza) – salvo </a:t>
            </a:r>
            <a:r>
              <a:rPr lang="it-IT" sz="2400" dirty="0" err="1"/>
              <a:t>Conv</a:t>
            </a:r>
            <a:r>
              <a:rPr lang="it-IT" sz="2400" dirty="0"/>
              <a:t>. Bruxelles 1968</a:t>
            </a:r>
          </a:p>
          <a:p>
            <a:endParaRPr lang="it-IT" sz="2400" dirty="0"/>
          </a:p>
          <a:p>
            <a:pPr algn="just"/>
            <a:r>
              <a:rPr lang="it-IT" sz="2400" dirty="0"/>
              <a:t>Fondamenti:</a:t>
            </a:r>
          </a:p>
          <a:p>
            <a:pPr lvl="1" algn="just"/>
            <a:r>
              <a:rPr lang="it-IT" sz="2400" dirty="0"/>
              <a:t>Apertura ai valori giuridici stranieri;</a:t>
            </a:r>
          </a:p>
          <a:p>
            <a:pPr lvl="1" algn="just"/>
            <a:r>
              <a:rPr lang="it-IT" sz="2400" dirty="0"/>
              <a:t>Riconoscimento delle sentenze straniere;</a:t>
            </a:r>
          </a:p>
          <a:p>
            <a:pPr lvl="1" algn="just"/>
            <a:r>
              <a:rPr lang="it-IT" sz="2400" dirty="0"/>
              <a:t>Equivalenza delle giurisdizioni;</a:t>
            </a:r>
          </a:p>
          <a:p>
            <a:pPr lvl="1" algn="just"/>
            <a:r>
              <a:rPr lang="it-IT" sz="2400" dirty="0"/>
              <a:t>Economia processuale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4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6152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3704"/>
    </mc:Choice>
    <mc:Fallback xmlns="">
      <p:transition spd="slow" advTm="26370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  <p:bldP spid="5" grpId="2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LITISPENDENZA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it-IT" dirty="0">
              <a:solidFill>
                <a:srgbClr val="FF0000"/>
              </a:solidFill>
            </a:endParaRPr>
          </a:p>
          <a:p>
            <a:r>
              <a:rPr lang="it-IT" sz="2600" b="1" dirty="0"/>
              <a:t>Litispendenza ≠ connessione</a:t>
            </a:r>
          </a:p>
          <a:p>
            <a:endParaRPr lang="it-IT" sz="2600" dirty="0"/>
          </a:p>
          <a:p>
            <a:pPr algn="just"/>
            <a:r>
              <a:rPr lang="it-IT" sz="2600" dirty="0"/>
              <a:t>AVVICINAMENTO TRA LE 2 FIGURE </a:t>
            </a:r>
            <a:r>
              <a:rPr lang="it-IT" sz="2600" b="1" dirty="0"/>
              <a:t>– REG. </a:t>
            </a:r>
            <a:r>
              <a:rPr lang="it-IT" sz="2600" b="1" dirty="0" err="1"/>
              <a:t>BIbis</a:t>
            </a:r>
            <a:r>
              <a:rPr lang="it-IT" sz="2600" b="1" dirty="0"/>
              <a:t>- considerando n. 23 </a:t>
            </a:r>
            <a:r>
              <a:rPr lang="it-IT" sz="2600" dirty="0"/>
              <a:t>rilevanza di «un meccanismo flessibile che permetta alle autorità giurisdizionali degli Stati membri di tenere conto dei procedimenti pendenti davanti alle autorità giurisdizionali </a:t>
            </a:r>
            <a:r>
              <a:rPr lang="it-IT" sz="2600" b="1" u="sng" dirty="0"/>
              <a:t>di Stati terzi</a:t>
            </a:r>
            <a:r>
              <a:rPr lang="it-IT" sz="2600" u="sng" dirty="0"/>
              <a:t>»</a:t>
            </a:r>
          </a:p>
          <a:p>
            <a:endParaRPr lang="it-IT" sz="2600" dirty="0"/>
          </a:p>
          <a:p>
            <a:r>
              <a:rPr lang="it-IT" sz="2600" dirty="0"/>
              <a:t>Regole diverse nei sistemi processuali dei vari Stati: paesi di </a:t>
            </a:r>
            <a:r>
              <a:rPr lang="it-IT" sz="2600" i="1" dirty="0"/>
              <a:t>common </a:t>
            </a:r>
            <a:r>
              <a:rPr lang="it-IT" sz="2600" i="1" dirty="0" err="1"/>
              <a:t>law</a:t>
            </a:r>
            <a:r>
              <a:rPr lang="it-IT" sz="2600" dirty="0"/>
              <a:t> e di </a:t>
            </a:r>
            <a:r>
              <a:rPr lang="it-IT" sz="2600" i="1" dirty="0" err="1"/>
              <a:t>civil</a:t>
            </a:r>
            <a:r>
              <a:rPr lang="it-IT" sz="2600" i="1" dirty="0"/>
              <a:t> </a:t>
            </a:r>
            <a:r>
              <a:rPr lang="it-IT" sz="2600" i="1" dirty="0" err="1"/>
              <a:t>law</a:t>
            </a:r>
            <a:endParaRPr lang="it-IT" sz="2600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5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5286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7208"/>
    </mc:Choice>
    <mc:Fallback xmlns="">
      <p:transition spd="slow" advTm="25720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  <p:bldP spid="5" grpId="2" build="p"/>
      <p:bldP spid="5" grpId="3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LITISPENDENZA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609599" y="1930400"/>
            <a:ext cx="8156714" cy="4927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it-IT" sz="2800" dirty="0">
              <a:solidFill>
                <a:srgbClr val="FF0000"/>
              </a:solidFill>
            </a:endParaRPr>
          </a:p>
          <a:p>
            <a:pPr algn="just"/>
            <a:r>
              <a:rPr lang="it-IT" sz="3400" b="1" dirty="0"/>
              <a:t>Diverse figure di litispendenza: necessità universale del coordinamento delle azioni giudiziarie nello </a:t>
            </a:r>
            <a:r>
              <a:rPr lang="it-IT" sz="3400" b="1" u="sng" dirty="0"/>
              <a:t>spazio-evitare la duplicazione dei giudicati e il contrasto dei giudicati</a:t>
            </a:r>
          </a:p>
          <a:p>
            <a:endParaRPr lang="it-IT" sz="3400" dirty="0"/>
          </a:p>
          <a:p>
            <a:pPr algn="just"/>
            <a:r>
              <a:rPr lang="it-IT" sz="3400" dirty="0"/>
              <a:t>Litispendenza interna: art. 39 </a:t>
            </a:r>
            <a:r>
              <a:rPr lang="it-IT" sz="3400" dirty="0" err="1"/>
              <a:t>c.p.c.</a:t>
            </a:r>
            <a:r>
              <a:rPr lang="it-IT" sz="3400" dirty="0"/>
              <a:t> eccezione di cosa giudicata</a:t>
            </a:r>
          </a:p>
          <a:p>
            <a:pPr algn="just"/>
            <a:r>
              <a:rPr lang="it-IT" sz="3400" dirty="0">
                <a:solidFill>
                  <a:srgbClr val="FF0000"/>
                </a:solidFill>
              </a:rPr>
              <a:t>Litispendenza comunitaria</a:t>
            </a:r>
            <a:r>
              <a:rPr lang="it-IT" sz="3400" dirty="0"/>
              <a:t>: art. 21 </a:t>
            </a:r>
            <a:r>
              <a:rPr lang="it-IT" sz="3400" dirty="0" err="1"/>
              <a:t>Conv</a:t>
            </a:r>
            <a:r>
              <a:rPr lang="it-IT" sz="3400" dirty="0"/>
              <a:t>. </a:t>
            </a:r>
            <a:r>
              <a:rPr lang="it-IT" sz="3400" dirty="0" err="1"/>
              <a:t>Brux</a:t>
            </a:r>
            <a:r>
              <a:rPr lang="it-IT" sz="3400" dirty="0"/>
              <a:t>. – </a:t>
            </a:r>
            <a:r>
              <a:rPr lang="it-IT" sz="3400" b="1" dirty="0"/>
              <a:t>art. 29 Reg. </a:t>
            </a:r>
            <a:r>
              <a:rPr lang="it-IT" sz="3400" b="1" dirty="0" err="1"/>
              <a:t>Brux</a:t>
            </a:r>
            <a:r>
              <a:rPr lang="it-IT" sz="3400" b="1" dirty="0"/>
              <a:t>. Ibis – </a:t>
            </a:r>
            <a:r>
              <a:rPr lang="it-IT" sz="3400" dirty="0"/>
              <a:t>riconoscimento automatico delle decisioni- </a:t>
            </a:r>
            <a:r>
              <a:rPr lang="it-IT" sz="3400" b="1" dirty="0"/>
              <a:t>art. 19 Reg. </a:t>
            </a:r>
            <a:r>
              <a:rPr lang="it-IT" sz="3400" b="1" dirty="0" err="1"/>
              <a:t>Brux.IIbis</a:t>
            </a:r>
            <a:r>
              <a:rPr lang="it-IT" sz="3400" b="1" dirty="0"/>
              <a:t> e Reg. 1111/2019.</a:t>
            </a:r>
          </a:p>
          <a:p>
            <a:pPr algn="just"/>
            <a:r>
              <a:rPr lang="it-IT" sz="3400" b="1" dirty="0">
                <a:solidFill>
                  <a:schemeClr val="tx1"/>
                </a:solidFill>
              </a:rPr>
              <a:t>Litispendenza internazionale</a:t>
            </a:r>
            <a:r>
              <a:rPr lang="it-IT" sz="3400" dirty="0"/>
              <a:t>: art. </a:t>
            </a:r>
            <a:r>
              <a:rPr lang="it-IT" sz="3400" dirty="0" err="1"/>
              <a:t>7</a:t>
            </a:r>
            <a:r>
              <a:rPr lang="it-IT" sz="3400" dirty="0"/>
              <a:t> l. 218/95 </a:t>
            </a:r>
            <a:r>
              <a:rPr lang="it-IT" sz="3400" dirty="0" err="1"/>
              <a:t>–</a:t>
            </a:r>
            <a:r>
              <a:rPr lang="it-IT" sz="3400" dirty="0"/>
              <a:t> riconoscimento automatico delle decisioni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6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7826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7181"/>
    </mc:Choice>
    <mc:Fallback xmlns="">
      <p:transition spd="slow" advTm="2171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  <p:bldP spid="5" grpId="2" build="p"/>
      <p:bldP spid="5" grpId="3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LITISPENDENZA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PRESUPPOSTI</a:t>
            </a:r>
          </a:p>
          <a:p>
            <a:endParaRPr lang="it-IT" dirty="0"/>
          </a:p>
          <a:p>
            <a:r>
              <a:rPr lang="it-IT" b="1" dirty="0"/>
              <a:t>IDENTITA’ </a:t>
            </a:r>
            <a:r>
              <a:rPr lang="it-IT" b="1" dirty="0" err="1"/>
              <a:t>DI</a:t>
            </a:r>
            <a:r>
              <a:rPr lang="it-IT" b="1" dirty="0"/>
              <a:t>: </a:t>
            </a:r>
          </a:p>
          <a:p>
            <a:pPr lvl="5"/>
            <a:r>
              <a:rPr lang="it-IT" sz="2800" dirty="0"/>
              <a:t>TITOLO</a:t>
            </a:r>
          </a:p>
          <a:p>
            <a:pPr lvl="5"/>
            <a:r>
              <a:rPr lang="it-IT" sz="2800" dirty="0"/>
              <a:t>OGGETTO</a:t>
            </a:r>
          </a:p>
          <a:p>
            <a:pPr lvl="5"/>
            <a:r>
              <a:rPr lang="it-IT" sz="2800" dirty="0"/>
              <a:t>PARTI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7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1207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8460"/>
    </mc:Choice>
    <mc:Fallback xmlns="">
      <p:transition spd="slow" advTm="20846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LITISPENDENZA c.d. COMUNITARIA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it-IT" sz="2400" dirty="0"/>
              <a:t> - Disciplina prevista dal Reg. Bruxelles Ibis (art. 29):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sz="2400" dirty="0"/>
              <a:t>Presupposti intesi in maniera più ampia che nella litispendenza internazionale;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sz="2400" dirty="0"/>
              <a:t>Rilevabilità d’ufficio;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sz="2400" dirty="0"/>
              <a:t>Effetto: sospensione del procedimento in attesa di verifica della competenza.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8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21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1241"/>
    </mc:Choice>
    <mc:Fallback xmlns="">
      <p:transition spd="slow" advTm="1312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  <p:bldP spid="5" grpId="2" build="p"/>
      <p:bldP spid="5" grpId="3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LITISPENDENZA c.d. COMUNITARIA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it-IT" dirty="0"/>
              <a:t> </a:t>
            </a:r>
            <a:r>
              <a:rPr lang="it-IT" sz="2400" dirty="0"/>
              <a:t>- Disciplina prevista dal Reg. Bruxelles </a:t>
            </a:r>
            <a:r>
              <a:rPr lang="it-IT" sz="2400" dirty="0" err="1"/>
              <a:t>IIbis</a:t>
            </a:r>
            <a:r>
              <a:rPr lang="it-IT" sz="2400" dirty="0"/>
              <a:t> per separazione e divorzio  (art. 17,18, 19):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sz="2400" dirty="0"/>
              <a:t>Giudice adito per secondo sospende d’ufficio il procedimento </a:t>
            </a:r>
            <a:r>
              <a:rPr lang="it-IT" sz="2400" dirty="0" err="1"/>
              <a:t>finchè</a:t>
            </a:r>
            <a:r>
              <a:rPr lang="it-IT" sz="2400" dirty="0"/>
              <a:t> non sia stata accertata la competenza della prima autorità giurisdizionale adita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sz="2400" dirty="0"/>
              <a:t>Ciò vale anche per i casi di </a:t>
            </a:r>
            <a:r>
              <a:rPr lang="it-IT" sz="2400" b="1" dirty="0"/>
              <a:t>c.d. «falsa litispendenza» </a:t>
            </a:r>
            <a:r>
              <a:rPr lang="it-IT" sz="2400" dirty="0"/>
              <a:t>– in un paese separazione in un altro divorzio – concezione alquanto ampia.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9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92347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7847"/>
    </mc:Choice>
    <mc:Fallback xmlns="">
      <p:transition spd="slow" advTm="1678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  <p:bldP spid="5" grpId="2" build="p"/>
      <p:bldP spid="5" grpId="3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5.8|32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12.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6.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.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27.8|64.9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2.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9|1.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|0.4|0.4|0.7|0.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2.5|0.6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0.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0.4|2.2|0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0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4.3|17.6|0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3|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0.5|0.3|17.5|1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heme/theme1.xml><?xml version="1.0" encoding="utf-8"?>
<a:theme xmlns:a="http://schemas.openxmlformats.org/drawingml/2006/main" name="Sfaccettatura">
  <a:themeElements>
    <a:clrScheme name="Giallo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{CA0B89E2-5C5F-644F-A679-40450666FC36}tf10001060</Template>
  <TotalTime>649</TotalTime>
  <Words>1878</Words>
  <Application>Microsoft Macintosh PowerPoint</Application>
  <PresentationFormat>Presentazione su schermo (4:3)</PresentationFormat>
  <Paragraphs>181</Paragraphs>
  <Slides>33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33</vt:i4>
      </vt:variant>
    </vt:vector>
  </HeadingPairs>
  <TitlesOfParts>
    <vt:vector size="38" baseType="lpstr">
      <vt:lpstr>Arial</vt:lpstr>
      <vt:lpstr>Calibri</vt:lpstr>
      <vt:lpstr>Trebuchet MS</vt:lpstr>
      <vt:lpstr>Wingdings 3</vt:lpstr>
      <vt:lpstr>Sfaccettatura</vt:lpstr>
      <vt:lpstr>Diritto internazionale privato</vt:lpstr>
      <vt:lpstr>ESTENSIONI E LIMITI ALLA GIURISDIZIONE ITALIANA</vt:lpstr>
      <vt:lpstr>LIMITI ALLA GIURISDIZIONE ITALIANA</vt:lpstr>
      <vt:lpstr>LIMITI ALLA GIURISDIZIONE ITALIANA</vt:lpstr>
      <vt:lpstr>LITISPENDENZA</vt:lpstr>
      <vt:lpstr>LITISPENDENZA</vt:lpstr>
      <vt:lpstr>LITISPENDENZA</vt:lpstr>
      <vt:lpstr>LITISPENDENZA c.d. COMUNITARIA</vt:lpstr>
      <vt:lpstr>LITISPENDENZA c.d. COMUNITARIA</vt:lpstr>
      <vt:lpstr>LITISPENDENZA INTERNAZIONALE</vt:lpstr>
      <vt:lpstr>LITISPENDENZA c.d. COMUNITARIA</vt:lpstr>
      <vt:lpstr>LITISPENDENZA c.d. COMUNITARIA</vt:lpstr>
      <vt:lpstr>VERIFICA D’UFFICIO DELLA COMPETENZA</vt:lpstr>
      <vt:lpstr>LITISPENDENZA E TEMPO</vt:lpstr>
      <vt:lpstr>LITISPENDENZA E TEMPO</vt:lpstr>
      <vt:lpstr>PROROGA DI COMPETENZA E LITISPENDENZA </vt:lpstr>
      <vt:lpstr>LITISPENDENZA E PROROGA</vt:lpstr>
      <vt:lpstr>LITISPENDENZA E TEMPO</vt:lpstr>
      <vt:lpstr>LITISPENDENZA E CONNESSIONE</vt:lpstr>
      <vt:lpstr>LITISPENDENZA E STATI TERZI</vt:lpstr>
      <vt:lpstr>LITISPENDENZA E STATI TERZI</vt:lpstr>
      <vt:lpstr>CONNESSIONE E STATI TERZI</vt:lpstr>
      <vt:lpstr>CONNESSIONE E STATI TERZI</vt:lpstr>
      <vt:lpstr>CONNESSIONE E STATI TERZI</vt:lpstr>
      <vt:lpstr>CONNESSIONE E STATI TERZI</vt:lpstr>
      <vt:lpstr>LITISPENDENZA c.d. COMUNITARIA</vt:lpstr>
      <vt:lpstr>LITISPENDENZA c.d. COMUNITARIA</vt:lpstr>
      <vt:lpstr>LITISPENDENZA INTERNAZIONALE</vt:lpstr>
      <vt:lpstr>LITISPENDENZA INTERNAZIONALE</vt:lpstr>
      <vt:lpstr>LITISPENDENZA INTERNAZIONALE</vt:lpstr>
      <vt:lpstr>LITISPENDENZA INTERNAZIONALE</vt:lpstr>
      <vt:lpstr>LITISPENDENZA INTERNAZIONALE E TEMPO</vt:lpstr>
      <vt:lpstr>LITISPENDENZA</vt:lpstr>
    </vt:vector>
  </TitlesOfParts>
  <Company>HAL 9000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Diritto internazionale privato</dc:title>
  <dc:creator>Giuseppe Sacco</dc:creator>
  <cp:lastModifiedBy>TONOLO SARA</cp:lastModifiedBy>
  <cp:revision>81</cp:revision>
  <dcterms:created xsi:type="dcterms:W3CDTF">2010-04-01T08:51:54Z</dcterms:created>
  <dcterms:modified xsi:type="dcterms:W3CDTF">2023-03-28T09:52:21Z</dcterms:modified>
</cp:coreProperties>
</file>