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11"/>
  </p:notesMasterIdLst>
  <p:sldIdLst>
    <p:sldId id="256" r:id="rId2"/>
    <p:sldId id="278" r:id="rId3"/>
    <p:sldId id="317" r:id="rId4"/>
    <p:sldId id="318" r:id="rId5"/>
    <p:sldId id="319" r:id="rId6"/>
    <p:sldId id="320" r:id="rId7"/>
    <p:sldId id="305" r:id="rId8"/>
    <p:sldId id="321" r:id="rId9"/>
    <p:sldId id="322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05"/>
  </p:normalViewPr>
  <p:slideViewPr>
    <p:cSldViewPr snapToGrid="0" snapToObjects="1">
      <p:cViewPr varScale="1">
        <p:scale>
          <a:sx n="104" d="100"/>
          <a:sy n="104" d="100"/>
        </p:scale>
        <p:origin x="8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02876-4B35-5542-887D-D524159F491A}" type="datetimeFigureOut">
              <a:rPr lang="it-IT" smtClean="0"/>
              <a:t>29/03/23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B286B-E391-F14E-B58F-295232AADC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2433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B286B-E391-F14E-B58F-295232AADC80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211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29/03/23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934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29/03/23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8719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29/03/23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364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29/03/23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4759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837D0E34-1ECB-5444-BD3E-69484C495800}" type="datetimeFigureOut">
              <a:rPr lang="it-IT" smtClean="0"/>
              <a:t>29/03/23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it-I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2839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29/03/23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521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29/03/23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698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29/03/23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4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29/03/23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1331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29/03/23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3325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29/03/23</a:t>
            </a:fld>
            <a:endParaRPr lang="it-I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0077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37D0E34-1ECB-5444-BD3E-69484C495800}" type="datetimeFigureOut">
              <a:rPr lang="it-IT" smtClean="0"/>
              <a:t>29/03/23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686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6lhSe7QK2ypXPs9lKH8lku?si=E379tsjETTSRO5kehZPzNA" TargetMode="External"/><Relationship Id="rId2" Type="http://schemas.openxmlformats.org/officeDocument/2006/relationships/hyperlink" Target="https://en.wikipedia.org/wiki/No_Nukes:_The_Muse_Concerts_for_a_Non-Nuclear_Futur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en.wikipedia.org/wiki/The_China_Syndrom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hyperlink" Target="https://www.youtube.com/watch?v=s9APLXM9Ei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sq/y6595jj55k762zjy2zh1m4900000gn/T/com.microsoft.Word/WebArchiveCopyPasteTempFiles/fukushima_daiichi_2011.jpg%3fx72029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var/folders/sq/y6595jj55k762zjy2zh1m4900000gn/T/com.microsoft.Word/WebArchiveCopyPasteTempFiles/fukushima_daiichi_2021.jpg%3fx72029" TargetMode="Externa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si.ch/it/dossiers-4/rapporto-ifsn-su-fukushima-iv-effetti-radiologici/" TargetMode="External"/><Relationship Id="rId2" Type="http://schemas.openxmlformats.org/officeDocument/2006/relationships/hyperlink" Target="https://www.ilpost.it/2021/03/11/fukushima-centrale-disastro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F72A09-70BD-4F44-B969-2EBBF678D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552668"/>
          </a:xfrm>
        </p:spPr>
        <p:txBody>
          <a:bodyPr>
            <a:normAutofit fontScale="90000"/>
          </a:bodyPr>
          <a:lstStyle/>
          <a:p>
            <a:r>
              <a:rPr lang="it-IT" b="1" cap="small" dirty="0"/>
              <a:t>Territorio e Società</a:t>
            </a:r>
            <a:br>
              <a:rPr lang="it-IT" b="1" cap="small" dirty="0"/>
            </a:br>
            <a:r>
              <a:rPr lang="it-IT" b="1" cap="small" dirty="0"/>
              <a:t>225 Le</a:t>
            </a:r>
            <a:r>
              <a:rPr lang="it-IT" dirty="0"/>
              <a:t> </a:t>
            </a:r>
            <a:br>
              <a:rPr lang="it-IT" dirty="0"/>
            </a:br>
            <a:br>
              <a:rPr lang="it-IT" dirty="0"/>
            </a:br>
            <a:r>
              <a:rPr lang="it-IT" sz="4000" dirty="0"/>
              <a:t>Corso di Studio </a:t>
            </a:r>
            <a:br>
              <a:rPr lang="it-IT" sz="4000" dirty="0"/>
            </a:br>
            <a:r>
              <a:rPr lang="it-IT" sz="4000" dirty="0"/>
              <a:t>LE08 Lettere moderne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78CD909-0C5A-6A42-A155-018BFBEE21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3848" y="5118995"/>
            <a:ext cx="9144000" cy="1655762"/>
          </a:xfrm>
        </p:spPr>
        <p:txBody>
          <a:bodyPr/>
          <a:lstStyle/>
          <a:p>
            <a:r>
              <a:rPr lang="it-IT" dirty="0" err="1"/>
              <a:t>a.a</a:t>
            </a:r>
            <a:r>
              <a:rPr lang="it-IT" dirty="0"/>
              <a:t>. 2022-2023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9AB6D40-5966-5446-85EB-0E1430A47B86}"/>
              </a:ext>
            </a:extLst>
          </p:cNvPr>
          <p:cNvSpPr txBox="1"/>
          <p:nvPr/>
        </p:nvSpPr>
        <p:spPr>
          <a:xfrm>
            <a:off x="10873946" y="4490365"/>
            <a:ext cx="1157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Ppt</a:t>
            </a:r>
            <a:r>
              <a:rPr lang="it-IT"/>
              <a:t> 16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17403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6333" y="247135"/>
            <a:ext cx="8386898" cy="1458097"/>
          </a:xfrm>
        </p:spPr>
        <p:txBody>
          <a:bodyPr>
            <a:normAutofit fontScale="90000"/>
          </a:bodyPr>
          <a:lstStyle/>
          <a:p>
            <a:r>
              <a:rPr lang="it-IT" dirty="0"/>
              <a:t>Su Three Miles Island </a:t>
            </a:r>
            <a:br>
              <a:rPr lang="it-IT" dirty="0"/>
            </a:br>
            <a:r>
              <a:rPr lang="it-IT" dirty="0"/>
              <a:t>(28 marzo 1979)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6333" y="3165087"/>
            <a:ext cx="8155855" cy="3692913"/>
          </a:xfrm>
        </p:spPr>
        <p:txBody>
          <a:bodyPr>
            <a:normAutofit/>
          </a:bodyPr>
          <a:lstStyle/>
          <a:p>
            <a:endParaRPr lang="it-IT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it-IT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https://en.wikipedia.org/wiki/No_Nukes:_The_Muse_Concerts</a:t>
            </a:r>
            <a:r>
              <a:rPr lang="it-IT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_for_a_Non-Nuclear_Future</a:t>
            </a:r>
            <a:endParaRPr lang="it-IT" dirty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  <a:p>
            <a:r>
              <a:rPr lang="it-IT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https://open.spotify.com/playlist/6lhSe7QK2ypXPs9lKH8lku?si=E379tsjETTSRO5kehZPzNA</a:t>
            </a:r>
            <a:endParaRPr lang="it-IT" dirty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  <a:p>
            <a:r>
              <a:rPr lang="it-IT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https://en.wikipedia.org/wiki/The_China_Syndrome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034FA90-05D9-8B43-A306-5C121305DE9E}"/>
              </a:ext>
            </a:extLst>
          </p:cNvPr>
          <p:cNvSpPr txBox="1"/>
          <p:nvPr/>
        </p:nvSpPr>
        <p:spPr>
          <a:xfrm>
            <a:off x="494270" y="2297575"/>
            <a:ext cx="793303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The China </a:t>
            </a:r>
            <a:r>
              <a:rPr lang="it-IT" sz="2000" dirty="0" err="1"/>
              <a:t>Syndrome</a:t>
            </a:r>
            <a:r>
              <a:rPr lang="it-IT" sz="2000" dirty="0"/>
              <a:t>, uscito il 16 marzo 1979</a:t>
            </a:r>
          </a:p>
          <a:p>
            <a:r>
              <a:rPr lang="it-IT" sz="2000" dirty="0"/>
              <a:t>No </a:t>
            </a:r>
            <a:r>
              <a:rPr lang="it-IT" sz="2000" dirty="0" err="1"/>
              <a:t>Nukes</a:t>
            </a:r>
            <a:r>
              <a:rPr lang="it-IT" sz="2000" dirty="0"/>
              <a:t>, concerto, NY, settembre 1979</a:t>
            </a:r>
          </a:p>
          <a:p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BA76094-682B-D14D-B1D1-705CE4B854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9494" y="0"/>
            <a:ext cx="2305372" cy="359142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54ECCDB-7325-F34D-B028-9E53AB3D4D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9494" y="3904735"/>
            <a:ext cx="2902453" cy="270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188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6B7813-F536-B44A-AD57-5F0AC2BC2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Chernobyl, 26 aprile 1986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3B4EA4-4806-4E48-BBDB-01E00CD0E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4727" y="5262620"/>
            <a:ext cx="6724696" cy="1203769"/>
          </a:xfrm>
        </p:spPr>
        <p:txBody>
          <a:bodyPr>
            <a:normAutofit/>
          </a:bodyPr>
          <a:lstStyle/>
          <a:p>
            <a:r>
              <a:rPr lang="it-IT" dirty="0"/>
              <a:t>Serie tv </a:t>
            </a:r>
            <a:r>
              <a:rPr lang="it-IT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https://www.youtube.com/watch?v=s9APLXM9Ei8</a:t>
            </a:r>
            <a:endParaRPr lang="it-IT" dirty="0"/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9B873B1-02A7-6844-BE7E-A78C59144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7075" y="1870109"/>
            <a:ext cx="3367609" cy="30982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292708D-C107-2A41-9FFD-ED82F966FC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764" y="2059749"/>
            <a:ext cx="3551600" cy="305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296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4D0169-C925-C541-B3CD-B60BEDC53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Fukushima Dai-</a:t>
            </a:r>
            <a:r>
              <a:rPr lang="it-IT" dirty="0" err="1"/>
              <a:t>Ichi</a:t>
            </a:r>
            <a:r>
              <a:rPr lang="it-IT" dirty="0"/>
              <a:t> 11 marzo 2011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0ED33126-83AE-884A-A887-CAB311EF19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98510" y="2548414"/>
            <a:ext cx="3810000" cy="30607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DC9D1C3-D3A5-744C-8251-EAF757FB2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858" y="2414198"/>
            <a:ext cx="3118775" cy="360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362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5623E6-AF83-0B4B-AB14-5FE6D885F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Fine problema luglio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F40618DA-4F70-3542-AC8B-F776E08EFA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392" y="1892048"/>
            <a:ext cx="7315200" cy="350421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886EA05B-9548-AD41-9D65-7AAFD7ED8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6868" y="522478"/>
            <a:ext cx="3810000" cy="580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634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8D4E34-5580-584D-A499-AE47D24F4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Acque </a:t>
            </a:r>
            <a:r>
              <a:rPr lang="it-IT" dirty="0" err="1"/>
              <a:t>radiottive</a:t>
            </a:r>
            <a:endParaRPr lang="it-IT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A163E6F-3937-7A4F-88CA-A0A668492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527" y="354185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025" name="Immagine 2" descr="/var/folders/sq/y6595jj55k762zjy2zh1m4900000gn/T/com.microsoft.Word/WebArchiveCopyPasteTempFiles/fukushima_daiichi_2011.jpg?x72029">
            <a:extLst>
              <a:ext uri="{FF2B5EF4-FFF2-40B4-BE49-F238E27FC236}">
                <a16:creationId xmlns:a16="http://schemas.microsoft.com/office/drawing/2014/main" id="{97253520-4074-7B41-9420-DEA01C05E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35" y="2367932"/>
            <a:ext cx="5404688" cy="33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A10641B-BAFA-644F-83BE-5455C5F61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7975" y="129636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027" name="Immagine 1" descr="/var/folders/sq/y6595jj55k762zjy2zh1m4900000gn/T/com.microsoft.Word/WebArchiveCopyPasteTempFiles/fukushima_daiichi_2021.jpg?x72029">
            <a:extLst>
              <a:ext uri="{FF2B5EF4-FFF2-40B4-BE49-F238E27FC236}">
                <a16:creationId xmlns:a16="http://schemas.microsoft.com/office/drawing/2014/main" id="{3189E461-FA73-3143-8793-64B3EDE96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762" y="2367932"/>
            <a:ext cx="4699000" cy="33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862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65BDBB-6268-CE46-BE84-EA93CABF4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8C969E9-A334-F94F-8C0D-45B1F72E3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https://www.ilpost.it/2021/03/11/fukushima-centrale-disastro/</a:t>
            </a:r>
            <a:endParaRPr lang="it-IT" sz="2400" dirty="0"/>
          </a:p>
          <a:p>
            <a:r>
              <a:rPr lang="it-IT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https://www.ensi.ch/it/dossiers-4/rapporto-ifsn-su-fukushima-iv-effetti-radiologici/</a:t>
            </a:r>
            <a:endParaRPr lang="it-IT" sz="24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27269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227748-1419-6641-B8E1-3257315D3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Gas in </a:t>
            </a:r>
            <a:r>
              <a:rPr lang="it-IT" dirty="0" err="1"/>
              <a:t>italia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0027C20-7858-594C-800F-513C10C25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Consumo Italia gas/anno: 70 miliardi m3</a:t>
            </a:r>
          </a:p>
          <a:p>
            <a:r>
              <a:rPr lang="it-IT" sz="2400" dirty="0"/>
              <a:t>Produzione italiana: 3,3 miliardi m3 (2000: 20 miliardi)</a:t>
            </a:r>
          </a:p>
          <a:p>
            <a:r>
              <a:rPr lang="it-IT" sz="2400" dirty="0"/>
              <a:t>1.298 pozzi da cui viene estratto il gas, sotto la terraferma e sotto il fondale marino: 514 sono classificati come “eroganti” quindi attivi, mentre 752 sono “non eroganti” </a:t>
            </a:r>
          </a:p>
          <a:p>
            <a:r>
              <a:rPr lang="it-IT" sz="2400" dirty="0"/>
              <a:t>138  piattaforme marine, di cui il 40 per cento non è operativo </a:t>
            </a:r>
          </a:p>
          <a:p>
            <a:r>
              <a:rPr lang="it-IT" sz="2400" dirty="0"/>
              <a:t>94 sono a meno di 12 miglia di distanza dalla costa, in una fascia dove non è possibile ottenere nuove autorizzazioni per l’estrazione </a:t>
            </a:r>
          </a:p>
        </p:txBody>
      </p:sp>
    </p:spTree>
    <p:extLst>
      <p:ext uri="{BB962C8B-B14F-4D97-AF65-F5344CB8AC3E}">
        <p14:creationId xmlns:p14="http://schemas.microsoft.com/office/powerpoint/2010/main" val="3688507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10F7913-2DCE-2F42-94B7-CA3D2D7AA03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" y="0"/>
            <a:ext cx="4101272" cy="6052008"/>
          </a:xfrm>
          <a:prstGeom prst="rect">
            <a:avLst/>
          </a:prstGeom>
        </p:spPr>
      </p:pic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F6A09DE-8667-6847-9183-93A8F28CC3D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954" y="689048"/>
            <a:ext cx="5592724" cy="406206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E3BCD8A-84AF-E24A-BF8E-E9428968D0FC}"/>
              </a:ext>
            </a:extLst>
          </p:cNvPr>
          <p:cNvSpPr txBox="1"/>
          <p:nvPr/>
        </p:nvSpPr>
        <p:spPr>
          <a:xfrm>
            <a:off x="5266955" y="5062194"/>
            <a:ext cx="5479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it-IT" dirty="0" err="1"/>
              <a:t>https</a:t>
            </a:r>
            <a:r>
              <a:rPr lang="it-IT" dirty="0"/>
              <a:t>://</a:t>
            </a:r>
            <a:r>
              <a:rPr lang="it-IT" dirty="0" err="1"/>
              <a:t>www.ilpost.it</a:t>
            </a:r>
            <a:r>
              <a:rPr lang="it-IT" dirty="0"/>
              <a:t>/2022/04/11/gas-adriatico/</a:t>
            </a:r>
            <a:endParaRPr lang="it-IT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316448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gno">
  <a:themeElements>
    <a:clrScheme name="Legn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Legno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egn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{56A1631E-CC2D-6241-96A1-7AF495E609A3}tf10001070</Template>
  <TotalTime>5093</TotalTime>
  <Words>272</Words>
  <Application>Microsoft Macintosh PowerPoint</Application>
  <PresentationFormat>Widescreen</PresentationFormat>
  <Paragraphs>27</Paragraphs>
  <Slides>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Calibri</vt:lpstr>
      <vt:lpstr>Rockwell</vt:lpstr>
      <vt:lpstr>Rockwell Condensed</vt:lpstr>
      <vt:lpstr>Rockwell Extra Bold</vt:lpstr>
      <vt:lpstr>Wingdings</vt:lpstr>
      <vt:lpstr>Legno</vt:lpstr>
      <vt:lpstr>Territorio e Società 225 Le   Corso di Studio  LE08 Lettere moderne</vt:lpstr>
      <vt:lpstr>Su Three Miles Island  (28 marzo 1979)</vt:lpstr>
      <vt:lpstr>Chernobyl, 26 aprile 1986</vt:lpstr>
      <vt:lpstr>Fukushima Dai-Ichi 11 marzo 2011</vt:lpstr>
      <vt:lpstr>Fine problema luglio</vt:lpstr>
      <vt:lpstr>Acque radiottive</vt:lpstr>
      <vt:lpstr>Presentazione standard di PowerPoint</vt:lpstr>
      <vt:lpstr>Gas in italia</vt:lpstr>
      <vt:lpstr>Presentazione standard di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Geografia (LE006)   Corso di Studio  LE01 - DISCIPLINE STORICHE E FILOSOFICHE</dc:title>
  <dc:creator>sergio zilli</dc:creator>
  <cp:lastModifiedBy>sergio zilli</cp:lastModifiedBy>
  <cp:revision>79</cp:revision>
  <dcterms:created xsi:type="dcterms:W3CDTF">2022-03-01T08:25:09Z</dcterms:created>
  <dcterms:modified xsi:type="dcterms:W3CDTF">2023-03-29T13:00:25Z</dcterms:modified>
</cp:coreProperties>
</file>