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82B2AD-3250-500B-39C9-93B26C0624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7526BD1-2943-2269-1783-7D244E904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8FDC43-5882-1FD9-4310-1B4F36048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5EE5-6AB8-41D6-87BE-A85FE95F3731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734425-75EB-8A6C-B751-B671A8B9B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B0564E-4D65-8402-EA68-DF72AABC5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BAA9-E9E7-491B-9EDC-DD46150365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9405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AC8A93-BE46-F955-7BC4-0A5FBC4F6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D9576F3-C1FD-8195-9FA4-CED939CD0C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70BCB0-CBCC-0737-0019-9D8666C50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5EE5-6AB8-41D6-87BE-A85FE95F3731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B1AE12-66B2-D6EE-7CFA-B0E704A02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37DAA9-7159-255D-DA6E-1FCA1F946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BAA9-E9E7-491B-9EDC-DD46150365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123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375D888-C75A-608B-8EC5-D7F77F4BF1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DF11EC9-6352-FAB4-E0DC-E417794689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EF9CCB-BFCB-02A7-9519-63BFA13F3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5EE5-6AB8-41D6-87BE-A85FE95F3731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94DE0C-668F-EF30-462F-3148BF6EE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1679ED-CBC3-5591-0722-BCCD63D65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BAA9-E9E7-491B-9EDC-DD46150365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4993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D31EEA-43D2-AE6B-2BEF-96BEB2C6C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A144CD-F5E7-F160-F9C7-795BE9C59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3543FA-765E-2422-ED88-34DF2B7E3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5EE5-6AB8-41D6-87BE-A85FE95F3731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D4B11A-FA8A-BA2E-8425-01C31F41B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BEB8F9-F840-FD15-9A7D-C4681CE17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BAA9-E9E7-491B-9EDC-DD46150365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257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80A7B5-2646-2E41-9E60-CC0FD2068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1BAFF7B-8F9A-6076-38A2-4E857317F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50CA1F-B39E-C309-978F-84045115B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5EE5-6AB8-41D6-87BE-A85FE95F3731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749974-B6F5-E9F0-3964-A4CCC9A36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F7EE26-4497-781B-4EEE-3A99BD9D2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BAA9-E9E7-491B-9EDC-DD46150365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4078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25D64E-268E-2004-DA20-C0BB56ACA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9D602B-0DD4-F82B-19A3-B031A0EC27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F71D15-76B7-6C42-22FB-2DC34B55A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43A7505-5CC5-F36D-415B-C6790DF2B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5EE5-6AB8-41D6-87BE-A85FE95F3731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D47A585-83DC-5DAE-0D94-6505A0699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B56B8A-7678-F265-BC90-59445C7C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BAA9-E9E7-491B-9EDC-DD46150365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966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9DDE63-FDAF-F053-D369-A9CB7C53E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F598AE5-D435-90D1-F3CB-187C07E389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697018D-EE1A-350D-4302-1C304162CA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EED508A-C520-27D7-AE88-88E3CD3E17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ECF762B-7960-CB3F-C8CA-9081749F13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6F082D4-EC2D-A517-FA55-051915B7F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5EE5-6AB8-41D6-87BE-A85FE95F3731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1382806-5F8F-208A-2FE9-8314500AF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7CF0BFC-C10D-1A77-6312-CD604BD76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BAA9-E9E7-491B-9EDC-DD46150365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42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12718E-C5A5-5942-3CB8-077BB7DBE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B8B5CE7-0513-05BF-3F62-24E10A1BF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5EE5-6AB8-41D6-87BE-A85FE95F3731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8227873-16B1-F84F-E7D0-2052FFDC1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C767F4A-1D69-A1AA-7159-BC530E0C8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BAA9-E9E7-491B-9EDC-DD46150365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38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1D49F9F-228C-1DF9-5202-06CD69E51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5EE5-6AB8-41D6-87BE-A85FE95F3731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05408F5-CD79-66F6-3F04-4D365B3B9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2DBB2BC-7AE1-5894-89A6-60389A3D4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BAA9-E9E7-491B-9EDC-DD46150365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1646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0AAB1E-5A78-DCC0-91CC-44D91D45F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FA845A-7298-5EA4-91F4-CA07049B1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B9444A-58C4-01F4-926A-F155A7E8E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9E9C853-F36A-DAC7-128F-6E213D440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5EE5-6AB8-41D6-87BE-A85FE95F3731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C348E-3D9D-05A5-9F62-28F859E80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BA2DBC-4343-8E93-C851-8B208A739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BAA9-E9E7-491B-9EDC-DD46150365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5370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51339C-E6FB-289E-2470-B97300B61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8A7B457-2F91-18A2-9426-F286FE59D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DAC22D5-A48A-3646-C329-FE221614EF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7F6710-225B-FDAB-3F4D-163E38534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5EE5-6AB8-41D6-87BE-A85FE95F3731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DCD20A5-13AF-7058-7D87-D786C897D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013D997-92CC-CA10-88A8-38729FB0C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BAA9-E9E7-491B-9EDC-DD46150365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5935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AF3C940-1C82-35ED-EE79-561F5414B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08F6DC-67FA-E403-1F7F-72924300A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78A199-332E-E2B1-7CDC-0CA3F78BAB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25EE5-6AB8-41D6-87BE-A85FE95F3731}" type="datetimeFigureOut">
              <a:rPr lang="de-DE" smtClean="0"/>
              <a:t>27.03.2023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991667-2D37-13A7-8F56-ACC34D014E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0B9DCF-742E-70FC-5CEB-BFBCE0CFA7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ABAA9-E9E7-491B-9EDC-DD46150365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219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748149-83A3-235A-728E-F9AD2D4D21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Das Wahlsystem zum Bundestag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8C726D9-6FFC-591F-D4B6-8F6FF2AA22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150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5B0A57-CD2A-4161-B8D7-CCA915B30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Personalisierte Verhältniswahl/ modifizierte Verhältniswahl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A5D168-338C-DE91-1623-8BDD025CC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Jeder Wähler hat zwei Stimmen.</a:t>
            </a:r>
          </a:p>
          <a:p>
            <a:r>
              <a:rPr lang="de-DE" dirty="0"/>
              <a:t>Mit der Erststimme wählt er einen Vertreter aus seinem Wahlkreis.</a:t>
            </a:r>
          </a:p>
          <a:p>
            <a:r>
              <a:rPr lang="de-DE" dirty="0"/>
              <a:t>Mit der Zweitstimme wählt er eine Partei.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AB1698C-AD1F-CEFA-B1AE-7FE0DD47A1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25" y="3616326"/>
            <a:ext cx="2415423" cy="2876549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CA307628-D53A-531C-B2B9-F1C010C581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446" y="3616326"/>
            <a:ext cx="4636815" cy="2609407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6FF12FE0-936C-AC85-2BB5-689139EDFA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759" y="3838864"/>
            <a:ext cx="4083241" cy="2296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953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5AA0FD-F11D-013F-6CB9-7E4916726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B23E77-7D23-C757-FB6A-D09F0D6B0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Fünf-Prozent-Klausel</a:t>
            </a:r>
          </a:p>
          <a:p>
            <a:r>
              <a:rPr lang="de-DE" dirty="0"/>
              <a:t>Grundmandatsklausel</a:t>
            </a:r>
          </a:p>
          <a:p>
            <a:endParaRPr lang="de-DE" dirty="0"/>
          </a:p>
          <a:p>
            <a:r>
              <a:rPr lang="de-DE" dirty="0"/>
              <a:t>Überhangmandate: Eine Partei bekommt durch den direkten Sieg in Wahlkreisen mehr Mandate als ihr durch die Zweitstimme zustehen</a:t>
            </a:r>
          </a:p>
          <a:p>
            <a:r>
              <a:rPr lang="de-DE" dirty="0"/>
              <a:t>Ausgleichsmandate: Mandate, die geschaffen werden, um das durch die Zweitstimme festgelegte Verhältnis von Abgeordnetenmandaten der einzelnen Parteien wiederherzustellen</a:t>
            </a:r>
          </a:p>
        </p:txBody>
      </p:sp>
    </p:spTree>
    <p:extLst>
      <p:ext uri="{BB962C8B-B14F-4D97-AF65-F5344CB8AC3E}">
        <p14:creationId xmlns:p14="http://schemas.microsoft.com/office/powerpoint/2010/main" val="1816117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Breitbild</PresentationFormat>
  <Paragraphs>10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Das Wahlsystem zum Bundestag</vt:lpstr>
      <vt:lpstr>Personalisierte Verhältniswahl/ modifizierte Verhältniswahl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Wahlsystem zum Bundestag</dc:title>
  <dc:creator>GAERTIG- BRESSAN ANNE-KATHRIN</dc:creator>
  <cp:lastModifiedBy>GAERTIG- BRESSAN ANNE-KATHRIN</cp:lastModifiedBy>
  <cp:revision>2</cp:revision>
  <dcterms:created xsi:type="dcterms:W3CDTF">2023-03-27T14:01:00Z</dcterms:created>
  <dcterms:modified xsi:type="dcterms:W3CDTF">2023-03-27T15:31:37Z</dcterms:modified>
</cp:coreProperties>
</file>