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7"/>
  </p:notesMasterIdLst>
  <p:sldIdLst>
    <p:sldId id="257" r:id="rId3"/>
    <p:sldId id="334" r:id="rId4"/>
    <p:sldId id="258" r:id="rId5"/>
    <p:sldId id="260" r:id="rId6"/>
    <p:sldId id="263" r:id="rId7"/>
    <p:sldId id="264" r:id="rId8"/>
    <p:sldId id="265" r:id="rId9"/>
    <p:sldId id="266" r:id="rId10"/>
    <p:sldId id="332" r:id="rId11"/>
    <p:sldId id="331" r:id="rId12"/>
    <p:sldId id="267" r:id="rId13"/>
    <p:sldId id="269" r:id="rId14"/>
    <p:sldId id="270" r:id="rId15"/>
    <p:sldId id="284" r:id="rId16"/>
    <p:sldId id="274" r:id="rId17"/>
    <p:sldId id="275" r:id="rId18"/>
    <p:sldId id="335" r:id="rId19"/>
    <p:sldId id="336" r:id="rId20"/>
    <p:sldId id="277" r:id="rId21"/>
    <p:sldId id="278" r:id="rId22"/>
    <p:sldId id="283" r:id="rId23"/>
    <p:sldId id="333" r:id="rId24"/>
    <p:sldId id="280" r:id="rId25"/>
    <p:sldId id="287" r:id="rId26"/>
    <p:sldId id="288" r:id="rId27"/>
    <p:sldId id="289" r:id="rId28"/>
    <p:sldId id="294" r:id="rId29"/>
    <p:sldId id="295" r:id="rId30"/>
    <p:sldId id="293" r:id="rId31"/>
    <p:sldId id="297" r:id="rId32"/>
    <p:sldId id="298" r:id="rId33"/>
    <p:sldId id="299" r:id="rId34"/>
    <p:sldId id="300" r:id="rId35"/>
    <p:sldId id="302" r:id="rId36"/>
    <p:sldId id="304" r:id="rId37"/>
    <p:sldId id="305" r:id="rId38"/>
    <p:sldId id="306" r:id="rId39"/>
    <p:sldId id="308" r:id="rId40"/>
    <p:sldId id="311" r:id="rId41"/>
    <p:sldId id="310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1" r:id="rId50"/>
    <p:sldId id="322" r:id="rId51"/>
    <p:sldId id="324" r:id="rId52"/>
    <p:sldId id="325" r:id="rId53"/>
    <p:sldId id="327" r:id="rId54"/>
    <p:sldId id="328" r:id="rId55"/>
    <p:sldId id="33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/>
    <p:restoredTop sz="94749"/>
  </p:normalViewPr>
  <p:slideViewPr>
    <p:cSldViewPr snapToGrid="0" snapToObjects="1">
      <p:cViewPr varScale="1">
        <p:scale>
          <a:sx n="111" d="100"/>
          <a:sy n="111" d="100"/>
        </p:scale>
        <p:origin x="1652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0C38-431C-3342-87CF-2D16B4AB4BD5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9D13-617C-E84B-897D-B283F753A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5DEA362-7002-FE47-993A-BF5087F127D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E2C060E-E513-204F-9327-F75BF892661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3BF2852-185D-2549-9E5D-52E4C84108F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0F12B45-02B7-F647-9E5A-E4D14B24C7E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368CAAF-DA68-DC40-B7BE-A92B214F668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368CAAF-DA68-DC40-B7BE-A92B214F668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0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4332405-E1A3-9345-83E2-6DF2254CDED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A7B159A-3A55-B548-8E9B-1C4279ECA70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A7B159A-3A55-B548-8E9B-1C4279ECA70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47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D28FF53-F6B4-2946-AE3C-1837C2269BE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E005C9-626A-584E-9740-4F13BB7D680E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4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68F0DD4-8786-BE41-8237-E03052B25A7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385BE-9DBD-D44D-8248-CFA241D5746B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7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3E36A-CBDA-8847-A7BF-E75A03E9FC83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29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E16D8-C361-7F43-B074-C646BAB24829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2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675AB-908B-9F46-9F4E-38DA8777C537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41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F1BF93-5A62-7946-9965-7092D93D339B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89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5E897-0A20-C94E-814A-9BE456185BBA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35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F18D4-5300-284E-A55F-6EB606BD4EF3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92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6A75F-83A1-1A4C-9E80-6A682B1A6079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69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E6877-FEC3-504C-B335-5B402D25AD36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7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35B37-161A-5647-BFFD-9139FE1D1EF4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5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567C803-09B0-3647-A302-B3AB523F6B2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D2D08-5FB0-B94E-960B-D07BF52F59BF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36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1CF3B-F003-5A42-BF43-A901E736D916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54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781B6-9D6D-534B-B954-CF97E2B95777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4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7374C-97AD-CF46-8BF0-6395276806D4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50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74A50-9B00-B54C-8550-C50E2F8078A7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53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6A9FA-441D-1C49-B28B-3EF2477EF730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23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44FF3-CC2F-FC4B-895A-C2460CC7A4B7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63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6B2D-F134-8D43-A459-4BFF88690D5A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147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6774E-E175-4045-899A-03BC9F1FBEFB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5DFC588-457C-CE42-B8F0-AC9B389F97B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368B6DA-9C1F-BB43-8981-A524A79C9AC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E33BE67-1F71-9044-8F91-5DD9045FEB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E33BE67-1F71-9044-8F91-5DD9045FEB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5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E33BE67-1F71-9044-8F91-5DD9045FEB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9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D710FB8-8415-EF4B-9FBB-A0D27AF8F1B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9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8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2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8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1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2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8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88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1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2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B4481-BB8E-0747-BBD5-89FAE3110BB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6988B-A954-E147-87F8-7E5F67B8C4BA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6328611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84731" y="6372545"/>
            <a:ext cx="1653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© Paul De Grauwe, 2020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391D-C8AF-3D42-B137-2FE3C8C02F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19D2-41AE-9D40-909F-2B94ED26B75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84731" y="6372545"/>
            <a:ext cx="1653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© Paul De Grauwe, 2020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6328611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package" Target="../embeddings/Document_Microsoft_Word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20"/>
            <a:ext cx="9131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1187" y="2046315"/>
            <a:ext cx="8016997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>
                <a:latin typeface="Arial" charset="0"/>
              </a:rPr>
              <a:t>Economics of Monetary Union 14e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96863" y="1223963"/>
            <a:ext cx="187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42960"/>
                </a:solidFill>
              </a:rPr>
              <a:t>Paul De Grauwe</a:t>
            </a:r>
          </a:p>
        </p:txBody>
      </p:sp>
    </p:spTree>
    <p:extLst>
      <p:ext uri="{BB962C8B-B14F-4D97-AF65-F5344CB8AC3E}">
        <p14:creationId xmlns:p14="http://schemas.microsoft.com/office/powerpoint/2010/main" val="160303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484313"/>
            <a:ext cx="84582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000" dirty="0">
                <a:latin typeface="Arial" charset="0"/>
              </a:rPr>
              <a:t>Figure 3.3 Profits of the firm under price certainty and uncertainty</a:t>
            </a:r>
            <a:endParaRPr lang="en-GB" sz="2000" dirty="0">
              <a:latin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368300"/>
            <a:ext cx="7772400" cy="37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 sz="3200">
                <a:latin typeface="Arial" charset="0"/>
              </a:rPr>
              <a:t>Less exchange risk and welfare</a:t>
            </a:r>
            <a:endParaRPr lang="en-GB" sz="3200">
              <a:latin typeface="Arial" charset="0"/>
            </a:endParaRPr>
          </a:p>
        </p:txBody>
      </p:sp>
      <p:pic>
        <p:nvPicPr>
          <p:cNvPr id="3" name="Picture 2" descr="A price certainty graph plots P versus Q. A U-shaped curve is the graph. The top-right end of the curve is M C. The top left end of the curve is F. P 1 is a point in the center of the P line. A horizontal line from P 1 cuts the left side of the U at G. A price certainty graph plots P versus Q. A U-shaped curve is the graph. P 1 is a point in the center of the P line. P 3 is above P 1 and P 2 is below P 1. Horizontal lines from P 3, P 1, and P 2 cuts the right side of the U at E, B, and C respectively. &#10;">
            <a:extLst>
              <a:ext uri="{FF2B5EF4-FFF2-40B4-BE49-F238E27FC236}">
                <a16:creationId xmlns:a16="http://schemas.microsoft.com/office/drawing/2014/main" id="{89C230C0-4967-4093-8CF6-E171B1572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184852"/>
            <a:ext cx="7021798" cy="3480451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580825" y="3542853"/>
            <a:ext cx="2673007" cy="44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543425" y="3927701"/>
            <a:ext cx="2599246" cy="249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168610" y="3547326"/>
            <a:ext cx="94591" cy="3532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543425" y="3515738"/>
            <a:ext cx="21226" cy="4684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560885" y="3967258"/>
            <a:ext cx="2507397" cy="121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564651" y="4377309"/>
            <a:ext cx="2401982" cy="392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949416" y="3940175"/>
            <a:ext cx="144384" cy="3973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4564651" y="3944327"/>
            <a:ext cx="21226" cy="4684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81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5690" y="609651"/>
            <a:ext cx="8229600" cy="53784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nl-BE" dirty="0">
                <a:latin typeface="Arial" charset="0"/>
              </a:rPr>
              <a:t>Profits are higher on average when there is price uncertainty.</a:t>
            </a:r>
          </a:p>
          <a:p>
            <a:pPr>
              <a:lnSpc>
                <a:spcPct val="110000"/>
              </a:lnSpc>
            </a:pPr>
            <a:r>
              <a:rPr lang="nl-BE" dirty="0">
                <a:latin typeface="Arial" charset="0"/>
              </a:rPr>
              <a:t>Welfare will then depend on degree of risk aversion.</a:t>
            </a:r>
          </a:p>
          <a:p>
            <a:pPr>
              <a:lnSpc>
                <a:spcPct val="110000"/>
              </a:lnSpc>
            </a:pPr>
            <a:r>
              <a:rPr lang="nl-BE" dirty="0">
                <a:latin typeface="Arial" charset="0"/>
              </a:rPr>
              <a:t>If risk aversion sufficiently high price certainty is preferred by </a:t>
            </a:r>
            <a:r>
              <a:rPr lang="nl-BE" dirty="0" err="1">
                <a:latin typeface="Arial" charset="0"/>
              </a:rPr>
              <a:t>firms</a:t>
            </a:r>
            <a:r>
              <a:rPr lang="nl-BE" dirty="0" smtClean="0">
                <a:latin typeface="Arial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nl-BE" dirty="0" err="1" smtClean="0">
                <a:latin typeface="Arial" charset="0"/>
              </a:rPr>
              <a:t>Moreover</a:t>
            </a:r>
            <a:r>
              <a:rPr lang="nl-BE" dirty="0" smtClean="0">
                <a:latin typeface="Arial" charset="0"/>
              </a:rPr>
              <a:t>: </a:t>
            </a:r>
            <a:r>
              <a:rPr lang="nl-BE" dirty="0">
                <a:latin typeface="Arial" charset="0"/>
              </a:rPr>
              <a:t>Exchange </a:t>
            </a:r>
            <a:r>
              <a:rPr lang="nl-BE" dirty="0" err="1">
                <a:latin typeface="Arial" charset="0"/>
              </a:rPr>
              <a:t>rate</a:t>
            </a:r>
            <a:r>
              <a:rPr lang="nl-BE" dirty="0">
                <a:latin typeface="Arial" charset="0"/>
              </a:rPr>
              <a:t> changes are </a:t>
            </a:r>
            <a:r>
              <a:rPr lang="nl-BE" u="sng" dirty="0" err="1">
                <a:latin typeface="Arial" charset="0"/>
              </a:rPr>
              <a:t>not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normally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distributed</a:t>
            </a:r>
            <a:r>
              <a:rPr lang="nl-BE" dirty="0">
                <a:latin typeface="Arial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nl-B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987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3200" dirty="0">
                <a:ea typeface="+mj-ea"/>
              </a:rPr>
              <a:t>Two bubbles and two crashes</a:t>
            </a:r>
            <a:endParaRPr lang="en-US" sz="3200" dirty="0">
              <a:ea typeface="+mj-ea"/>
            </a:endParaRP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457200" y="929327"/>
            <a:ext cx="8551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Figure 3.4 Bubbles and crashes in foreign exchange markets: two examples.</a:t>
            </a:r>
          </a:p>
        </p:txBody>
      </p:sp>
      <p:pic>
        <p:nvPicPr>
          <p:cNvPr id="3" name="Picture 2" descr="The graph for D M dollar rate 1980 to 1987 plots exchange rate from 1.3 to 3.3, versus the years from 1980 to 1987. 1980, 1.7; 1982, 2.3; 1984, 2.8; 1985, 3.35; 1986, 2.3; 1987, 1.8. The graph for euro dollar rate 1995 to 2004 plots exchange rate from 0.6 to 1.3, versus 6 3 1995 to 6 3 2004. 6 3 1995, 0.7; 6 3 98, 0.9; 6 3 2001, 1.2; 6 3 03, 0.85; 6 3 04, 0.8. All values are estimated. The graph for Euro dollar rate 1995 to 2004 plots exchange rates from 0.6 to 1.3, versus 6 3 95 to 6 3 04. 6 3 95, 0.7; 6 3 97, 0.87; 6 3 01, 1.2; 6 3 04, 0.8. All values are estimated. &#10;">
            <a:extLst>
              <a:ext uri="{FF2B5EF4-FFF2-40B4-BE49-F238E27FC236}">
                <a16:creationId xmlns:a16="http://schemas.microsoft.com/office/drawing/2014/main" id="{06082A21-6655-46E1-AA33-3EF00B84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23" y="1318879"/>
            <a:ext cx="3648720" cy="55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1800" y="1268412"/>
            <a:ext cx="8412163" cy="558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>
                <a:latin typeface="Arial" charset="0"/>
              </a:rPr>
              <a:t>Large exchange rate movements are a recurrent problem with freely floating exchange rates </a:t>
            </a:r>
          </a:p>
          <a:p>
            <a:pPr lvl="1"/>
            <a:r>
              <a:rPr lang="en-US" sz="2400" dirty="0">
                <a:latin typeface="Arial" charset="0"/>
              </a:rPr>
              <a:t>creating large adjustment costs</a:t>
            </a:r>
            <a:r>
              <a:rPr lang="en-US" sz="2000" dirty="0">
                <a:latin typeface="Arial" charset="0"/>
              </a:rPr>
              <a:t> </a:t>
            </a:r>
          </a:p>
          <a:p>
            <a:pPr lvl="1"/>
            <a:r>
              <a:rPr lang="en-US" sz="2400" dirty="0">
                <a:latin typeface="Arial" charset="0"/>
              </a:rPr>
              <a:t>they occurred massively during the early 1990s within EU when some currencies (e.g. the Italian Lira and the Spanish peseta) depreciated by 20–30%, creating large adjustment costs in countries like Germany and the Benelux. </a:t>
            </a:r>
          </a:p>
          <a:p>
            <a:r>
              <a:rPr lang="en-US" sz="2400" dirty="0">
                <a:latin typeface="Arial" charset="0"/>
              </a:rPr>
              <a:t>These large exchange rate movements between the currencies of highly integrated countries became sources of asymmetric shocks</a:t>
            </a:r>
          </a:p>
          <a:p>
            <a:r>
              <a:rPr lang="en-US" sz="2400" dirty="0">
                <a:latin typeface="Arial" charset="0"/>
              </a:rPr>
              <a:t>…and convinced many leaders of EU countries to move into a monetary union</a:t>
            </a:r>
            <a:r>
              <a:rPr lang="en-US" sz="2000" dirty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41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7EFB-6DDB-B34E-B3B3-3D221A5E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Monetary union and economic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52AB-EF24-EE45-A16F-57092C87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538"/>
          </a:xfrm>
        </p:spPr>
        <p:txBody>
          <a:bodyPr>
            <a:normAutofit/>
          </a:bodyPr>
          <a:lstStyle/>
          <a:p>
            <a:r>
              <a:rPr lang="en-GB" dirty="0"/>
              <a:t>main theoretical argument of why monetary union would boost economic growth: </a:t>
            </a:r>
          </a:p>
          <a:p>
            <a:pPr lvl="1"/>
            <a:r>
              <a:rPr lang="en-GB" dirty="0"/>
              <a:t> In a monetary union exchange rate uncertainty is eliminated (at least for the internal trade). </a:t>
            </a:r>
          </a:p>
          <a:p>
            <a:pPr lvl="1"/>
            <a:r>
              <a:rPr lang="en-GB" dirty="0"/>
              <a:t>Systemic risk declines. </a:t>
            </a:r>
          </a:p>
          <a:p>
            <a:pPr lvl="1"/>
            <a:r>
              <a:rPr lang="en-GB" dirty="0"/>
              <a:t>This leads to lowering the real interest rate. </a:t>
            </a:r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742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>
                <a:latin typeface="Arial" charset="0"/>
              </a:rPr>
              <a:t>How much of this growth promise 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has come through?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746125" y="6173788"/>
            <a:ext cx="26130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charset="0"/>
                <a:cs typeface="Times New Roman" charset="0"/>
              </a:rPr>
              <a:t>Source: </a:t>
            </a:r>
            <a:r>
              <a:rPr lang="en-US" sz="1200" dirty="0">
                <a:latin typeface="Times New Roman" charset="0"/>
                <a:cs typeface="+mn-cs"/>
              </a:rPr>
              <a:t>European Commission, </a:t>
            </a:r>
            <a:r>
              <a:rPr lang="en-US" sz="1200" dirty="0" err="1">
                <a:latin typeface="Times New Roman" charset="0"/>
                <a:cs typeface="+mn-cs"/>
              </a:rPr>
              <a:t>Ameco</a:t>
            </a:r>
            <a:endParaRPr lang="en-US" sz="1200" dirty="0">
              <a:latin typeface="Times New Roman" charset="0"/>
              <a:cs typeface="+mn-cs"/>
            </a:endParaRPr>
          </a:p>
          <a:p>
            <a:pPr eaLnBrk="0" hangingPunct="0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  <p:pic>
        <p:nvPicPr>
          <p:cNvPr id="7" name="Picture 6" descr="The line graph plots index 2000 to 100 from 90 to 170, versus the years from 2000 to 2020. Eurozone: 2000, 100; 2009, 110; 2016, 120; 2019, 125; 2020, 118. E U 8: 2000, 100; 2011, 130; 2016, 150; 2019, 162; 2020, 158. U S A: 2000, 100; 2014, 130; 2019, 145; 2020, 140. All values are estimated. &#10;">
            <a:extLst>
              <a:ext uri="{FF2B5EF4-FFF2-40B4-BE49-F238E27FC236}">
                <a16:creationId xmlns:a16="http://schemas.microsoft.com/office/drawing/2014/main" id="{0AE3F89D-35B0-4A37-9F3D-669A1FC75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15" y="1800285"/>
            <a:ext cx="5349232" cy="37971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5BEB8-9F7A-4DE1-8D8F-2FF701001F85}"/>
              </a:ext>
            </a:extLst>
          </p:cNvPr>
          <p:cNvSpPr txBox="1">
            <a:spLocks/>
          </p:cNvSpPr>
          <p:nvPr/>
        </p:nvSpPr>
        <p:spPr>
          <a:xfrm>
            <a:off x="-1052315" y="1446538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Figure 3.5 </a:t>
            </a:r>
            <a:r>
              <a:rPr lang="en-US" sz="1400" dirty="0"/>
              <a:t>Real GDP in Eurozone, EU-8, and USA (2000 = 100, 2010 prices).</a:t>
            </a:r>
          </a:p>
        </p:txBody>
      </p:sp>
    </p:spTree>
    <p:extLst>
      <p:ext uri="{BB962C8B-B14F-4D97-AF65-F5344CB8AC3E}">
        <p14:creationId xmlns:p14="http://schemas.microsoft.com/office/powerpoint/2010/main" val="3751727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13666" y="1669211"/>
            <a:ext cx="8523419" cy="476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>
                <a:latin typeface="Arial" charset="0"/>
              </a:rPr>
              <a:t>Main reason: reduced exchange rate uncertainty within the union did not lead to a significant decline on the real interest rate in the Eurozone. </a:t>
            </a:r>
            <a:endParaRPr lang="en-FI" sz="2400" dirty="0" smtClean="0">
              <a:latin typeface="Arial" charset="0"/>
            </a:endParaRP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>
                <a:ea typeface="+mj-ea"/>
              </a:rPr>
              <a:t>Why</a:t>
            </a:r>
            <a:r>
              <a:rPr lang="nl-BE" dirty="0">
                <a:ea typeface="+mj-ea"/>
              </a:rPr>
              <a:t> has </a:t>
            </a:r>
            <a:r>
              <a:rPr lang="nl-BE" dirty="0" err="1">
                <a:ea typeface="+mj-ea"/>
              </a:rPr>
              <a:t>monetary</a:t>
            </a:r>
            <a:r>
              <a:rPr lang="nl-BE" dirty="0">
                <a:ea typeface="+mj-ea"/>
              </a:rPr>
              <a:t> </a:t>
            </a:r>
            <a:r>
              <a:rPr lang="nl-BE" dirty="0" err="1">
                <a:ea typeface="+mj-ea"/>
              </a:rPr>
              <a:t>union</a:t>
            </a:r>
            <a:r>
              <a:rPr lang="nl-BE" dirty="0">
                <a:ea typeface="+mj-ea"/>
              </a:rPr>
              <a:t> </a:t>
            </a:r>
            <a:r>
              <a:rPr lang="nl-BE" dirty="0" err="1">
                <a:ea typeface="+mj-ea"/>
              </a:rPr>
              <a:t>not</a:t>
            </a:r>
            <a:r>
              <a:rPr lang="nl-BE" dirty="0">
                <a:ea typeface="+mj-ea"/>
              </a:rPr>
              <a:t> </a:t>
            </a:r>
            <a:r>
              <a:rPr lang="nl-BE" dirty="0" err="1">
                <a:ea typeface="+mj-ea"/>
              </a:rPr>
              <a:t>boosted</a:t>
            </a:r>
            <a:r>
              <a:rPr lang="nl-BE" dirty="0">
                <a:ea typeface="+mj-ea"/>
              </a:rPr>
              <a:t> </a:t>
            </a:r>
            <a:r>
              <a:rPr lang="nl-BE" dirty="0" err="1">
                <a:ea typeface="+mj-ea"/>
              </a:rPr>
              <a:t>growth</a:t>
            </a:r>
            <a:r>
              <a:rPr lang="nl-BE" dirty="0">
                <a:ea typeface="+mj-ea"/>
              </a:rPr>
              <a:t>?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3857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cb.europa.eu/press/key/date/2019/html/sp191128_1/ecb.sp191128_1.en_img0.png?7184f31d45838e9a1c516dd0a6efcc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4" y="1943819"/>
            <a:ext cx="7976242" cy="37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4279" y="4070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Real ten-year sovereign bond yields</a:t>
            </a:r>
          </a:p>
          <a:p>
            <a:endParaRPr lang="en-US" dirty="0"/>
          </a:p>
          <a:p>
            <a:r>
              <a:rPr lang="en-US" dirty="0"/>
              <a:t>(percentages per annum)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44987" y="6019137"/>
            <a:ext cx="154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13666" y="1669211"/>
            <a:ext cx="8523419" cy="476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>
                <a:latin typeface="Arial" charset="0"/>
              </a:rPr>
              <a:t>Main reason: reduced exchange rate uncertainty within the union did not lead to a significant decline on the real interest rate in the Eurozone. </a:t>
            </a:r>
            <a:endParaRPr lang="en-FI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The reduction in exchange rate uncertainty does not necessarily reduce the </a:t>
            </a:r>
            <a:r>
              <a:rPr lang="en-US" sz="2400" i="1" dirty="0">
                <a:latin typeface="Arial" charset="0"/>
              </a:rPr>
              <a:t>systemic</a:t>
            </a:r>
            <a:r>
              <a:rPr lang="en-US" sz="2400" dirty="0">
                <a:latin typeface="Arial" charset="0"/>
              </a:rPr>
              <a:t> risk.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Less exchange rate uncertainty may be compensated by greater uncertainty elsewhere, e.g. output and employment uncertainty.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As a result, firms that operate in a greater monetary zone may not, on average, operate in a less risky environment. </a:t>
            </a:r>
          </a:p>
          <a:p>
            <a:endParaRPr lang="en-US" sz="1800" dirty="0">
              <a:latin typeface="Arial" charset="0"/>
            </a:endParaRP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>
                <a:ea typeface="+mj-ea"/>
              </a:rPr>
              <a:t>Why</a:t>
            </a:r>
            <a:r>
              <a:rPr lang="nl-BE" dirty="0">
                <a:ea typeface="+mj-ea"/>
              </a:rPr>
              <a:t> has </a:t>
            </a:r>
            <a:r>
              <a:rPr lang="nl-BE" dirty="0" err="1">
                <a:ea typeface="+mj-ea"/>
              </a:rPr>
              <a:t>monetary</a:t>
            </a:r>
            <a:r>
              <a:rPr lang="nl-BE" dirty="0">
                <a:ea typeface="+mj-ea"/>
              </a:rPr>
              <a:t> </a:t>
            </a:r>
            <a:r>
              <a:rPr lang="nl-BE" dirty="0" err="1">
                <a:ea typeface="+mj-ea"/>
              </a:rPr>
              <a:t>union</a:t>
            </a:r>
            <a:r>
              <a:rPr lang="nl-BE" dirty="0">
                <a:ea typeface="+mj-ea"/>
              </a:rPr>
              <a:t> </a:t>
            </a:r>
            <a:r>
              <a:rPr lang="nl-BE" dirty="0" err="1">
                <a:ea typeface="+mj-ea"/>
              </a:rPr>
              <a:t>not</a:t>
            </a:r>
            <a:r>
              <a:rPr lang="nl-BE" dirty="0">
                <a:ea typeface="+mj-ea"/>
              </a:rPr>
              <a:t> </a:t>
            </a:r>
            <a:r>
              <a:rPr lang="nl-BE" dirty="0" err="1">
                <a:ea typeface="+mj-ea"/>
              </a:rPr>
              <a:t>boosted</a:t>
            </a:r>
            <a:r>
              <a:rPr lang="nl-BE" dirty="0">
                <a:ea typeface="+mj-ea"/>
              </a:rPr>
              <a:t> </a:t>
            </a:r>
            <a:r>
              <a:rPr lang="nl-BE" dirty="0" err="1">
                <a:ea typeface="+mj-ea"/>
              </a:rPr>
              <a:t>growth</a:t>
            </a:r>
            <a:r>
              <a:rPr lang="nl-BE" dirty="0">
                <a:ea typeface="+mj-ea"/>
              </a:rPr>
              <a:t>?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8094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57225" y="1314450"/>
            <a:ext cx="8110538" cy="514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endParaRPr lang="nl-BE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nl-BE" dirty="0">
                <a:latin typeface="Arial" charset="0"/>
              </a:rPr>
              <a:t>First-generation empirical studies found little relation between exchange rate volatility and trade.</a:t>
            </a:r>
          </a:p>
          <a:p>
            <a:pPr>
              <a:lnSpc>
                <a:spcPct val="90000"/>
              </a:lnSpc>
            </a:pPr>
            <a:r>
              <a:rPr lang="nl-BE" dirty="0">
                <a:latin typeface="Arial" charset="0"/>
              </a:rPr>
              <a:t>Using cross-section evidence Andy Rose recently found strong effect of monetary union on trade: </a:t>
            </a:r>
          </a:p>
          <a:p>
            <a:pPr lvl="1">
              <a:lnSpc>
                <a:spcPct val="90000"/>
              </a:lnSpc>
            </a:pPr>
            <a:r>
              <a:rPr lang="nl-BE" dirty="0">
                <a:latin typeface="Arial" charset="0"/>
              </a:rPr>
              <a:t>a monetary union doubles trade among members of union, on average</a:t>
            </a:r>
          </a:p>
          <a:p>
            <a:pPr lvl="1">
              <a:lnSpc>
                <a:spcPct val="90000"/>
              </a:lnSpc>
            </a:pPr>
            <a:r>
              <a:rPr lang="nl-BE" dirty="0">
                <a:latin typeface="Arial" charset="0"/>
              </a:rPr>
              <a:t>more recent econometric evidence has reduced these effects to 10–20%</a:t>
            </a:r>
          </a:p>
          <a:p>
            <a:pPr lvl="1">
              <a:lnSpc>
                <a:spcPct val="90000"/>
              </a:lnSpc>
            </a:pPr>
            <a:endParaRPr lang="nl-BE" dirty="0">
              <a:latin typeface="Arial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2875"/>
            <a:ext cx="77724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 dirty="0" err="1">
                <a:latin typeface="Arial" charset="0"/>
              </a:rPr>
              <a:t>Empirical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evidence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about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monetary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union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and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trade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12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41425" y="1906069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Arial" charset="0"/>
              </a:rPr>
              <a:t>The benefits of a </a:t>
            </a:r>
            <a:br>
              <a:rPr lang="en-GB" sz="2800" dirty="0">
                <a:solidFill>
                  <a:schemeClr val="tx2"/>
                </a:solidFill>
                <a:latin typeface="Arial" charset="0"/>
              </a:rPr>
            </a:br>
            <a:r>
              <a:rPr lang="en-GB" sz="2800" dirty="0">
                <a:solidFill>
                  <a:schemeClr val="tx2"/>
                </a:solidFill>
                <a:latin typeface="Arial" charset="0"/>
              </a:rPr>
              <a:t>common currency</a:t>
            </a:r>
          </a:p>
        </p:txBody>
      </p:sp>
    </p:spTree>
    <p:extLst>
      <p:ext uri="{BB962C8B-B14F-4D97-AF65-F5344CB8AC3E}">
        <p14:creationId xmlns:p14="http://schemas.microsoft.com/office/powerpoint/2010/main" val="36440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844675"/>
            <a:ext cx="8229600" cy="4281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BE" sz="1800" dirty="0">
                <a:latin typeface="Arial" charset="0"/>
              </a:rPr>
              <a:t>International use of the dollar creates seigniorage gains for the US.</a:t>
            </a:r>
          </a:p>
          <a:p>
            <a:pPr lvl="1"/>
            <a:r>
              <a:rPr lang="nl-BE" sz="1400" dirty="0" smtClean="0">
                <a:latin typeface="Arial" charset="0"/>
              </a:rPr>
              <a:t>These </a:t>
            </a:r>
            <a:r>
              <a:rPr lang="nl-BE" sz="1400" dirty="0">
                <a:latin typeface="Arial" charset="0"/>
              </a:rPr>
              <a:t>gains, however, remain </a:t>
            </a:r>
            <a:r>
              <a:rPr lang="nl-BE" sz="1400" dirty="0" err="1">
                <a:latin typeface="Arial" charset="0"/>
              </a:rPr>
              <a:t>relatively</a:t>
            </a:r>
            <a:r>
              <a:rPr lang="nl-BE" sz="1400" dirty="0">
                <a:latin typeface="Arial" charset="0"/>
              </a:rPr>
              <a:t> </a:t>
            </a:r>
            <a:r>
              <a:rPr lang="nl-BE" sz="1400" dirty="0" smtClean="0">
                <a:latin typeface="Arial" charset="0"/>
              </a:rPr>
              <a:t>small</a:t>
            </a:r>
            <a:endParaRPr lang="en-FI" sz="1400" dirty="0" smtClean="0">
              <a:latin typeface="Arial" charset="0"/>
            </a:endParaRPr>
          </a:p>
          <a:p>
            <a:r>
              <a:rPr lang="en-FI" sz="1800" dirty="0" smtClean="0">
                <a:latin typeface="Arial" charset="0"/>
              </a:rPr>
              <a:t>E</a:t>
            </a:r>
            <a:r>
              <a:rPr lang="nl-BE" sz="1800" dirty="0" err="1" smtClean="0">
                <a:latin typeface="Arial" charset="0"/>
              </a:rPr>
              <a:t>asy</a:t>
            </a:r>
            <a:r>
              <a:rPr lang="nl-BE" sz="1800" dirty="0" smtClean="0">
                <a:latin typeface="Arial" charset="0"/>
              </a:rPr>
              <a:t> </a:t>
            </a:r>
            <a:r>
              <a:rPr lang="nl-BE" sz="1800" dirty="0" err="1">
                <a:latin typeface="Arial" charset="0"/>
              </a:rPr>
              <a:t>government</a:t>
            </a:r>
            <a:r>
              <a:rPr lang="nl-BE" sz="1800" dirty="0">
                <a:latin typeface="Arial" charset="0"/>
              </a:rPr>
              <a:t> </a:t>
            </a:r>
            <a:r>
              <a:rPr lang="nl-BE" sz="1800" dirty="0" err="1" smtClean="0">
                <a:latin typeface="Arial" charset="0"/>
              </a:rPr>
              <a:t>finance</a:t>
            </a:r>
            <a:r>
              <a:rPr lang="en-FI" sz="1800" dirty="0" smtClean="0">
                <a:latin typeface="Arial" charset="0"/>
              </a:rPr>
              <a:t> (</a:t>
            </a:r>
            <a:r>
              <a:rPr lang="nl-BE" sz="1800" dirty="0" err="1">
                <a:latin typeface="Arial" charset="0"/>
              </a:rPr>
              <a:t>foreign</a:t>
            </a:r>
            <a:r>
              <a:rPr lang="nl-BE" sz="1800" dirty="0">
                <a:latin typeface="Arial" charset="0"/>
              </a:rPr>
              <a:t> </a:t>
            </a:r>
            <a:r>
              <a:rPr lang="nl-BE" sz="1800" dirty="0" err="1">
                <a:latin typeface="Arial" charset="0"/>
              </a:rPr>
              <a:t>central</a:t>
            </a:r>
            <a:r>
              <a:rPr lang="nl-BE" sz="1800" dirty="0">
                <a:latin typeface="Arial" charset="0"/>
              </a:rPr>
              <a:t> </a:t>
            </a:r>
            <a:r>
              <a:rPr lang="nl-BE" sz="1800" dirty="0" err="1">
                <a:latin typeface="Arial" charset="0"/>
              </a:rPr>
              <a:t>banks</a:t>
            </a:r>
            <a:r>
              <a:rPr lang="nl-BE" sz="1800" dirty="0">
                <a:latin typeface="Arial" charset="0"/>
              </a:rPr>
              <a:t> </a:t>
            </a:r>
            <a:r>
              <a:rPr lang="nl-BE" sz="1800" dirty="0" err="1" smtClean="0">
                <a:latin typeface="Arial" charset="0"/>
              </a:rPr>
              <a:t>hold</a:t>
            </a:r>
            <a:r>
              <a:rPr lang="nl-BE" sz="1800" dirty="0" smtClean="0">
                <a:latin typeface="Arial" charset="0"/>
              </a:rPr>
              <a:t> dollars </a:t>
            </a:r>
            <a:r>
              <a:rPr lang="nl-BE" sz="1800" dirty="0">
                <a:latin typeface="Arial" charset="0"/>
              </a:rPr>
              <a:t>as </a:t>
            </a:r>
            <a:r>
              <a:rPr lang="nl-BE" sz="1800" dirty="0" smtClean="0">
                <a:latin typeface="Arial" charset="0"/>
              </a:rPr>
              <a:t>reserves</a:t>
            </a:r>
            <a:r>
              <a:rPr lang="en-FI" sz="1800" dirty="0" smtClean="0">
                <a:latin typeface="Arial" charset="0"/>
              </a:rPr>
              <a:t>)</a:t>
            </a:r>
          </a:p>
          <a:p>
            <a:pPr lvl="1"/>
            <a:r>
              <a:rPr lang="en-US" sz="1400" dirty="0">
                <a:latin typeface="Arial" charset="0"/>
              </a:rPr>
              <a:t>foreign holders bear the exchange risk. </a:t>
            </a:r>
          </a:p>
          <a:p>
            <a:endParaRPr lang="en-FI" sz="1800" dirty="0" smtClean="0">
              <a:latin typeface="Arial" charset="0"/>
            </a:endParaRPr>
          </a:p>
          <a:p>
            <a:endParaRPr lang="nl-BE" sz="1800" dirty="0">
              <a:latin typeface="Arial" charset="0"/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98425"/>
            <a:ext cx="8566150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 dirty="0">
                <a:latin typeface="Arial" charset="0"/>
              </a:rPr>
              <a:t>Benefits of </a:t>
            </a:r>
            <a:r>
              <a:rPr lang="nl-BE" dirty="0" err="1">
                <a:latin typeface="Arial" charset="0"/>
              </a:rPr>
              <a:t>an</a:t>
            </a:r>
            <a:r>
              <a:rPr lang="nl-BE" dirty="0">
                <a:latin typeface="Arial" charset="0"/>
              </a:rPr>
              <a:t> </a:t>
            </a:r>
            <a:br>
              <a:rPr lang="nl-BE" dirty="0">
                <a:latin typeface="Arial" charset="0"/>
              </a:rPr>
            </a:br>
            <a:r>
              <a:rPr lang="nl-BE" dirty="0" err="1">
                <a:latin typeface="Arial" charset="0"/>
              </a:rPr>
              <a:t>international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 smtClean="0">
                <a:latin typeface="Arial" charset="0"/>
              </a:rPr>
              <a:t>currency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Figure 3.8 Share of euro and dollar as reserve currencies</a:t>
            </a:r>
            <a:r>
              <a:rPr lang="en-BE" sz="2400" dirty="0"/>
              <a:t>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E49BF-8641-A346-994C-B047C810C5DE}"/>
              </a:ext>
            </a:extLst>
          </p:cNvPr>
          <p:cNvSpPr txBox="1"/>
          <p:nvPr/>
        </p:nvSpPr>
        <p:spPr>
          <a:xfrm>
            <a:off x="1160585" y="5510699"/>
            <a:ext cx="7315200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Source: International Monetary Fund</a:t>
            </a:r>
            <a:endParaRPr lang="en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The bar graph plots percentage share from 0 to 80, versus the years from 2001 to 2015 for euro, dollar, and other in a sequence. 2001: 19, 71, 9.5. 2005: 23, 66, 10. 2010: 26, 62, 12. 2015: 22, 62, 15. All values are estimated. &#10;">
            <a:extLst>
              <a:ext uri="{FF2B5EF4-FFF2-40B4-BE49-F238E27FC236}">
                <a16:creationId xmlns:a16="http://schemas.microsoft.com/office/drawing/2014/main" id="{BBD6C498-3A6C-4FD0-BD5F-625BFF7098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30" y="1417638"/>
            <a:ext cx="5645141" cy="38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844675"/>
            <a:ext cx="8229600" cy="4281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BE" sz="1800" dirty="0">
                <a:latin typeface="Arial" charset="0"/>
              </a:rPr>
              <a:t>International use of the dollar creates seigniorage gains for the US.</a:t>
            </a:r>
          </a:p>
          <a:p>
            <a:pPr lvl="1"/>
            <a:r>
              <a:rPr lang="nl-BE" sz="1400" dirty="0" smtClean="0">
                <a:latin typeface="Arial" charset="0"/>
              </a:rPr>
              <a:t>These </a:t>
            </a:r>
            <a:r>
              <a:rPr lang="nl-BE" sz="1400" dirty="0">
                <a:latin typeface="Arial" charset="0"/>
              </a:rPr>
              <a:t>gains, however, remain </a:t>
            </a:r>
            <a:r>
              <a:rPr lang="nl-BE" sz="1400" dirty="0" err="1">
                <a:latin typeface="Arial" charset="0"/>
              </a:rPr>
              <a:t>relatively</a:t>
            </a:r>
            <a:r>
              <a:rPr lang="nl-BE" sz="1400" dirty="0">
                <a:latin typeface="Arial" charset="0"/>
              </a:rPr>
              <a:t> </a:t>
            </a:r>
            <a:r>
              <a:rPr lang="nl-BE" sz="1400" dirty="0" smtClean="0">
                <a:latin typeface="Arial" charset="0"/>
              </a:rPr>
              <a:t>small</a:t>
            </a:r>
            <a:endParaRPr lang="en-FI" sz="1400" dirty="0" smtClean="0">
              <a:latin typeface="Arial" charset="0"/>
            </a:endParaRPr>
          </a:p>
          <a:p>
            <a:r>
              <a:rPr lang="en-FI" sz="1800" dirty="0" smtClean="0">
                <a:latin typeface="Arial" charset="0"/>
              </a:rPr>
              <a:t>E</a:t>
            </a:r>
            <a:r>
              <a:rPr lang="nl-BE" sz="1800" dirty="0" err="1" smtClean="0">
                <a:latin typeface="Arial" charset="0"/>
              </a:rPr>
              <a:t>asy</a:t>
            </a:r>
            <a:r>
              <a:rPr lang="nl-BE" sz="1800" dirty="0" smtClean="0">
                <a:latin typeface="Arial" charset="0"/>
              </a:rPr>
              <a:t> </a:t>
            </a:r>
            <a:r>
              <a:rPr lang="nl-BE" sz="1800" dirty="0" err="1">
                <a:latin typeface="Arial" charset="0"/>
              </a:rPr>
              <a:t>government</a:t>
            </a:r>
            <a:r>
              <a:rPr lang="nl-BE" sz="1800" dirty="0">
                <a:latin typeface="Arial" charset="0"/>
              </a:rPr>
              <a:t> </a:t>
            </a:r>
            <a:r>
              <a:rPr lang="nl-BE" sz="1800" dirty="0" err="1" smtClean="0">
                <a:latin typeface="Arial" charset="0"/>
              </a:rPr>
              <a:t>finance</a:t>
            </a:r>
            <a:r>
              <a:rPr lang="en-FI" sz="1800" dirty="0" smtClean="0">
                <a:latin typeface="Arial" charset="0"/>
              </a:rPr>
              <a:t> (</a:t>
            </a:r>
            <a:r>
              <a:rPr lang="nl-BE" sz="1800" dirty="0" err="1">
                <a:latin typeface="Arial" charset="0"/>
              </a:rPr>
              <a:t>foreign</a:t>
            </a:r>
            <a:r>
              <a:rPr lang="nl-BE" sz="1800" dirty="0">
                <a:latin typeface="Arial" charset="0"/>
              </a:rPr>
              <a:t> </a:t>
            </a:r>
            <a:r>
              <a:rPr lang="nl-BE" sz="1800" dirty="0" err="1">
                <a:latin typeface="Arial" charset="0"/>
              </a:rPr>
              <a:t>central</a:t>
            </a:r>
            <a:r>
              <a:rPr lang="nl-BE" sz="1800" dirty="0">
                <a:latin typeface="Arial" charset="0"/>
              </a:rPr>
              <a:t> </a:t>
            </a:r>
            <a:r>
              <a:rPr lang="nl-BE" sz="1800" dirty="0" err="1">
                <a:latin typeface="Arial" charset="0"/>
              </a:rPr>
              <a:t>banks</a:t>
            </a:r>
            <a:r>
              <a:rPr lang="nl-BE" sz="1800" dirty="0">
                <a:latin typeface="Arial" charset="0"/>
              </a:rPr>
              <a:t> </a:t>
            </a:r>
            <a:r>
              <a:rPr lang="nl-BE" sz="1800" dirty="0" err="1" smtClean="0">
                <a:latin typeface="Arial" charset="0"/>
              </a:rPr>
              <a:t>hold</a:t>
            </a:r>
            <a:r>
              <a:rPr lang="nl-BE" sz="1800" dirty="0" smtClean="0">
                <a:latin typeface="Arial" charset="0"/>
              </a:rPr>
              <a:t> dollars </a:t>
            </a:r>
            <a:r>
              <a:rPr lang="nl-BE" sz="1800" dirty="0">
                <a:latin typeface="Arial" charset="0"/>
              </a:rPr>
              <a:t>as </a:t>
            </a:r>
            <a:r>
              <a:rPr lang="nl-BE" sz="1800" dirty="0" smtClean="0">
                <a:latin typeface="Arial" charset="0"/>
              </a:rPr>
              <a:t>reserves</a:t>
            </a:r>
            <a:r>
              <a:rPr lang="en-FI" sz="1800" dirty="0" smtClean="0">
                <a:latin typeface="Arial" charset="0"/>
              </a:rPr>
              <a:t>)</a:t>
            </a:r>
          </a:p>
          <a:p>
            <a:pPr lvl="1"/>
            <a:r>
              <a:rPr lang="en-US" sz="1400" dirty="0">
                <a:latin typeface="Arial" charset="0"/>
              </a:rPr>
              <a:t>foreign holders bear the exchange risk. </a:t>
            </a:r>
            <a:endParaRPr lang="en-FI" sz="1400" dirty="0" smtClean="0">
              <a:latin typeface="Arial" charset="0"/>
            </a:endParaRPr>
          </a:p>
          <a:p>
            <a:r>
              <a:rPr lang="en-FI" sz="1800" dirty="0" smtClean="0">
                <a:latin typeface="Arial" charset="0"/>
              </a:rPr>
              <a:t>B</a:t>
            </a:r>
            <a:r>
              <a:rPr lang="en-US" sz="1800" dirty="0" err="1" smtClean="0">
                <a:latin typeface="Arial" charset="0"/>
              </a:rPr>
              <a:t>oost</a:t>
            </a:r>
            <a:r>
              <a:rPr lang="en-FI" sz="1800" dirty="0" smtClean="0">
                <a:latin typeface="Arial" charset="0"/>
              </a:rPr>
              <a:t>ing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activity for domestic financial </a:t>
            </a:r>
            <a:r>
              <a:rPr lang="en-US" sz="1800" dirty="0" smtClean="0">
                <a:latin typeface="Arial" charset="0"/>
              </a:rPr>
              <a:t>markets</a:t>
            </a:r>
            <a:endParaRPr lang="en-FI" sz="1800" dirty="0">
              <a:latin typeface="Arial" charset="0"/>
            </a:endParaRPr>
          </a:p>
          <a:p>
            <a:pPr lvl="1"/>
            <a:r>
              <a:rPr lang="en-US" sz="1400" dirty="0" smtClean="0">
                <a:latin typeface="Arial" charset="0"/>
              </a:rPr>
              <a:t>H</a:t>
            </a:r>
            <a:r>
              <a:rPr lang="en-FI" sz="1400" dirty="0" smtClean="0">
                <a:latin typeface="Arial" charset="0"/>
              </a:rPr>
              <a:t>owever, an international currency not necessarilly a necessary condition for this!</a:t>
            </a:r>
            <a:endParaRPr lang="en-US" sz="14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World currency as a political </a:t>
            </a:r>
            <a:r>
              <a:rPr lang="en-US" sz="1800" dirty="0" smtClean="0">
                <a:latin typeface="Arial" charset="0"/>
              </a:rPr>
              <a:t>weapon</a:t>
            </a:r>
            <a:r>
              <a:rPr lang="en-FI" sz="1800" dirty="0" smtClean="0">
                <a:latin typeface="Arial" charset="0"/>
              </a:rPr>
              <a:t> (</a:t>
            </a:r>
            <a:r>
              <a:rPr lang="en-GB" sz="1800" dirty="0"/>
              <a:t>large part of the international payment system is dollar-based</a:t>
            </a:r>
            <a:r>
              <a:rPr lang="en-GB" sz="1800" dirty="0" smtClean="0"/>
              <a:t>.</a:t>
            </a:r>
            <a:r>
              <a:rPr lang="en-FI" sz="1800" dirty="0" smtClean="0"/>
              <a:t>)</a:t>
            </a:r>
            <a:endParaRPr lang="en-FI" sz="1800" dirty="0" smtClean="0">
              <a:latin typeface="Arial" charset="0"/>
            </a:endParaRPr>
          </a:p>
          <a:p>
            <a:endParaRPr lang="nl-BE" sz="1800" dirty="0">
              <a:latin typeface="Arial" charset="0"/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98425"/>
            <a:ext cx="8566150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 dirty="0">
                <a:latin typeface="Arial" charset="0"/>
              </a:rPr>
              <a:t>Benefits of </a:t>
            </a:r>
            <a:r>
              <a:rPr lang="nl-BE" dirty="0" err="1">
                <a:latin typeface="Arial" charset="0"/>
              </a:rPr>
              <a:t>an</a:t>
            </a:r>
            <a:r>
              <a:rPr lang="nl-BE" dirty="0">
                <a:latin typeface="Arial" charset="0"/>
              </a:rPr>
              <a:t> </a:t>
            </a:r>
            <a:br>
              <a:rPr lang="nl-BE" dirty="0">
                <a:latin typeface="Arial" charset="0"/>
              </a:rPr>
            </a:br>
            <a:r>
              <a:rPr lang="nl-BE" dirty="0" err="1">
                <a:latin typeface="Arial" charset="0"/>
              </a:rPr>
              <a:t>international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 smtClean="0">
                <a:latin typeface="Arial" charset="0"/>
              </a:rPr>
              <a:t>currency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142875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 sz="3200" dirty="0">
                <a:latin typeface="Arial" charset="0"/>
              </a:rPr>
              <a:t>Benefits of monetary union </a:t>
            </a:r>
            <a:br>
              <a:rPr lang="nl-BE" sz="3200" dirty="0">
                <a:latin typeface="Arial" charset="0"/>
              </a:rPr>
            </a:br>
            <a:r>
              <a:rPr lang="nl-BE" sz="3200" dirty="0">
                <a:latin typeface="Arial" charset="0"/>
              </a:rPr>
              <a:t>and openness</a:t>
            </a:r>
            <a:endParaRPr lang="en-GB" sz="3200" dirty="0">
              <a:latin typeface="Arial" charset="0"/>
            </a:endParaRPr>
          </a:p>
        </p:txBody>
      </p:sp>
      <p:pic>
        <p:nvPicPr>
          <p:cNvPr id="10" name="Picture 9" descr="The line graph plots benefits percentage of G D P versus Trade percentage of G D P. The straight slant graph line extends from bottom-left to top-right. A horizontal line goes from R F to the right. Y L is on the left and Y u is on the right of the Y axis. The line from Y U touches the horizontal line at F. &#10;">
            <a:extLst>
              <a:ext uri="{FF2B5EF4-FFF2-40B4-BE49-F238E27FC236}">
                <a16:creationId xmlns:a16="http://schemas.microsoft.com/office/drawing/2014/main" id="{7F0639D8-7B8C-432D-8A10-CF98FA3EF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4" y="2327625"/>
            <a:ext cx="4756502" cy="38548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BE5034-05B6-4548-B825-40E3F9917878}"/>
              </a:ext>
            </a:extLst>
          </p:cNvPr>
          <p:cNvSpPr txBox="1">
            <a:spLocks/>
          </p:cNvSpPr>
          <p:nvPr/>
        </p:nvSpPr>
        <p:spPr>
          <a:xfrm>
            <a:off x="-1058663" y="1615181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Figure 3.9 </a:t>
            </a:r>
            <a:r>
              <a:rPr lang="en-US" sz="1400" dirty="0"/>
              <a:t>Benefits of a monetary union and openness of the country.</a:t>
            </a:r>
          </a:p>
        </p:txBody>
      </p:sp>
    </p:spTree>
    <p:extLst>
      <p:ext uri="{BB962C8B-B14F-4D97-AF65-F5344CB8AC3E}">
        <p14:creationId xmlns:p14="http://schemas.microsoft.com/office/powerpoint/2010/main" val="42628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69873" y="1692140"/>
            <a:ext cx="715645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Arial" charset="0"/>
              </a:rPr>
              <a:t>Costs and benefits compared</a:t>
            </a:r>
          </a:p>
        </p:txBody>
      </p:sp>
    </p:spTree>
    <p:extLst>
      <p:ext uri="{BB962C8B-B14F-4D97-AF65-F5344CB8AC3E}">
        <p14:creationId xmlns:p14="http://schemas.microsoft.com/office/powerpoint/2010/main" val="913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8162925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>
                <a:latin typeface="Arial" charset="0"/>
              </a:rPr>
              <a:t>Costs and benefits </a:t>
            </a:r>
            <a:r>
              <a:rPr lang="nl-BE" sz="3200">
                <a:latin typeface="Arial" charset="0"/>
              </a:rPr>
              <a:t/>
            </a:r>
            <a:br>
              <a:rPr lang="nl-BE" sz="3200">
                <a:latin typeface="Arial" charset="0"/>
              </a:rPr>
            </a:br>
            <a:r>
              <a:rPr lang="en-GB" sz="3200">
                <a:latin typeface="Arial" charset="0"/>
              </a:rPr>
              <a:t>of a monetary union</a:t>
            </a:r>
          </a:p>
        </p:txBody>
      </p:sp>
      <p:sp>
        <p:nvSpPr>
          <p:cNvPr id="8203" name="TextBox 1"/>
          <p:cNvSpPr txBox="1">
            <a:spLocks noChangeArrowheads="1"/>
          </p:cNvSpPr>
          <p:nvPr/>
        </p:nvSpPr>
        <p:spPr bwMode="auto">
          <a:xfrm>
            <a:off x="1241425" y="1403350"/>
            <a:ext cx="594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Figure 4.1 Costs and benefits of a monetary union.</a:t>
            </a:r>
          </a:p>
        </p:txBody>
      </p:sp>
      <p:pic>
        <p:nvPicPr>
          <p:cNvPr id="13" name="Picture 12" descr="The graph plots costs and benefits percent of G D P, versus trade percent of G D P. Costs line goes from top-left to bottom-right. Benefits line goes from bottom-left to top-right. From the intersection of the two lines a dotted line goes down and touches T asterisk. &#10;">
            <a:extLst>
              <a:ext uri="{FF2B5EF4-FFF2-40B4-BE49-F238E27FC236}">
                <a16:creationId xmlns:a16="http://schemas.microsoft.com/office/drawing/2014/main" id="{FA3EE550-23FB-4A98-9264-4116A0D3D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28" y="2109788"/>
            <a:ext cx="5019744" cy="41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04813"/>
            <a:ext cx="8064500" cy="76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>
                <a:latin typeface="Arial" charset="0"/>
              </a:rPr>
              <a:t>Two views about costs and benefits of MU</a:t>
            </a:r>
            <a:endParaRPr lang="en-GB" sz="3200">
              <a:latin typeface="Arial" charset="0"/>
            </a:endParaRPr>
          </a:p>
        </p:txBody>
      </p:sp>
      <p:sp>
        <p:nvSpPr>
          <p:cNvPr id="10266" name="TextBox 1"/>
          <p:cNvSpPr txBox="1">
            <a:spLocks noChangeArrowheads="1"/>
          </p:cNvSpPr>
          <p:nvPr/>
        </p:nvSpPr>
        <p:spPr bwMode="auto">
          <a:xfrm>
            <a:off x="701675" y="1268413"/>
            <a:ext cx="715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Figure 4.2 Costs and benefits of a monetary union: two views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</a:p>
        </p:txBody>
      </p:sp>
      <p:pic>
        <p:nvPicPr>
          <p:cNvPr id="28" name="Picture 27" descr="The monetarist view graph plots costs and benefits, versus trade percent of G D P. Costs is a line from top-left to bottom-right. Benefits line goes from bottom-left to top-right. From the intersection of the two lines that is at the bottom-left, a dotted line goes down and touches T asterisk.The Keynesian view graph plots costs and benefits, versus trade percent of G D P. Costs is a line from top-left to bottom-right. Benefits line goes from bottom-left to top-right. From the intersection of the two lines that is at the center of the graph, a dotted line goes down and touches T asterisk. &#10;">
            <a:extLst>
              <a:ext uri="{FF2B5EF4-FFF2-40B4-BE49-F238E27FC236}">
                <a16:creationId xmlns:a16="http://schemas.microsoft.com/office/drawing/2014/main" id="{85ADC200-DD69-46B3-8139-756C2FDFB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4" y="1930621"/>
            <a:ext cx="7323373" cy="38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04186"/>
            <a:ext cx="7772400" cy="37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Arial" charset="0"/>
              </a:rPr>
              <a:t>Is EMU an optimal currency area?</a:t>
            </a:r>
            <a:endParaRPr lang="en-GB" dirty="0">
              <a:latin typeface="Arial" charset="0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In order to answer to this question there are different parameters to evaluate:</a:t>
            </a:r>
          </a:p>
          <a:p>
            <a:pPr lvl="1"/>
            <a:r>
              <a:rPr lang="en-US" dirty="0">
                <a:latin typeface="Arial" charset="0"/>
              </a:rPr>
              <a:t>intra-EU trade</a:t>
            </a:r>
          </a:p>
          <a:p>
            <a:pPr lvl="1"/>
            <a:r>
              <a:rPr lang="en-US" dirty="0">
                <a:latin typeface="Arial" charset="0"/>
              </a:rPr>
              <a:t>degree of rigidities </a:t>
            </a:r>
          </a:p>
          <a:p>
            <a:pPr lvl="1"/>
            <a:r>
              <a:rPr lang="en-US" dirty="0">
                <a:latin typeface="Arial" charset="0"/>
              </a:rPr>
              <a:t>degree of asymmetry of shocks.</a:t>
            </a:r>
            <a:r>
              <a:rPr lang="en-GB" dirty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76250" y="6127750"/>
            <a:ext cx="6877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Source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: European Commission, European Economy, Statistical Appendix. </a:t>
            </a:r>
          </a:p>
        </p:txBody>
      </p:sp>
      <p:graphicFrame>
        <p:nvGraphicFramePr>
          <p:cNvPr id="2253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71122"/>
              </p:ext>
            </p:extLst>
          </p:nvPr>
        </p:nvGraphicFramePr>
        <p:xfrm>
          <a:off x="2720002" y="1262797"/>
          <a:ext cx="3502025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4" imgW="5879884" imgH="8749978" progId="Word.Document.12">
                  <p:embed/>
                </p:oleObj>
              </mc:Choice>
              <mc:Fallback>
                <p:oleObj name="Document" r:id="rId4" imgW="5879884" imgH="8749978" progId="Word.Document.12">
                  <p:embed/>
                  <p:pic>
                    <p:nvPicPr>
                      <p:cNvPr id="2253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002" y="1262797"/>
                        <a:ext cx="3502025" cy="472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15888" y="431800"/>
            <a:ext cx="9028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Table 4.1 Intra-union exports of EU countries (% of GDP) in 2012. </a:t>
            </a:r>
          </a:p>
        </p:txBody>
      </p:sp>
    </p:spTree>
    <p:extLst>
      <p:ext uri="{BB962C8B-B14F-4D97-AF65-F5344CB8AC3E}">
        <p14:creationId xmlns:p14="http://schemas.microsoft.com/office/powerpoint/2010/main" val="1938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9400"/>
            <a:ext cx="9144000" cy="58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sz="2800" dirty="0">
                <a:latin typeface="Arial" charset="0"/>
              </a:rPr>
              <a:t> Figure 4.3 </a:t>
            </a:r>
            <a:r>
              <a:rPr lang="en-GB" sz="2800" dirty="0">
                <a:latin typeface="Arial" charset="0"/>
              </a:rPr>
              <a:t>Costs and benefits with decreasing rigidities.</a:t>
            </a:r>
          </a:p>
        </p:txBody>
      </p:sp>
      <p:pic>
        <p:nvPicPr>
          <p:cNvPr id="20" name="Picture 19" descr="The line graph plots costs and benefits, versus trade percent of G D P. The benefits line goes from bottom-left to top-right. The costs line goes from top-left and bottom-right. A parallel line to the cost line is to its left. T asterisk and T asterisk asterisk are two points on the X axis that drop down from the intersection of the parallel lines with the benefits line. &#10;">
            <a:extLst>
              <a:ext uri="{FF2B5EF4-FFF2-40B4-BE49-F238E27FC236}">
                <a16:creationId xmlns:a16="http://schemas.microsoft.com/office/drawing/2014/main" id="{F81FCAA1-E390-4470-96B8-A88A857AB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4" y="1626988"/>
            <a:ext cx="5093033" cy="42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773238"/>
            <a:ext cx="8229600" cy="435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>
                <a:latin typeface="Arial" charset="0"/>
              </a:rPr>
              <a:t>The costs of EMU have mostly to do with macroeconomic management.</a:t>
            </a:r>
          </a:p>
          <a:p>
            <a:r>
              <a:rPr lang="nl-BE" dirty="0">
                <a:latin typeface="Arial" charset="0"/>
              </a:rPr>
              <a:t>The benefits are mostly microeconomic in </a:t>
            </a:r>
            <a:r>
              <a:rPr lang="nl-BE" dirty="0" smtClean="0">
                <a:latin typeface="Arial" charset="0"/>
              </a:rPr>
              <a:t>nature: </a:t>
            </a:r>
            <a:endParaRPr lang="nl-BE" dirty="0">
              <a:latin typeface="Arial" charset="0"/>
            </a:endParaRPr>
          </a:p>
          <a:p>
            <a:pPr lvl="1"/>
            <a:r>
              <a:rPr lang="nl-BE" dirty="0" err="1">
                <a:latin typeface="Arial" charset="0"/>
              </a:rPr>
              <a:t>Less</a:t>
            </a:r>
            <a:r>
              <a:rPr lang="nl-BE" dirty="0">
                <a:latin typeface="Arial" charset="0"/>
              </a:rPr>
              <a:t> transaction </a:t>
            </a:r>
            <a:r>
              <a:rPr lang="nl-BE" dirty="0" err="1" smtClean="0">
                <a:latin typeface="Arial" charset="0"/>
              </a:rPr>
              <a:t>costs</a:t>
            </a:r>
            <a:r>
              <a:rPr lang="nl-BE" dirty="0" smtClean="0">
                <a:latin typeface="Arial" charset="0"/>
              </a:rPr>
              <a:t> </a:t>
            </a:r>
            <a:r>
              <a:rPr lang="nl-BE" dirty="0" err="1" smtClean="0">
                <a:latin typeface="Arial" charset="0"/>
              </a:rPr>
              <a:t>and</a:t>
            </a:r>
            <a:r>
              <a:rPr lang="nl-BE" dirty="0" smtClean="0">
                <a:latin typeface="Arial" charset="0"/>
              </a:rPr>
              <a:t> </a:t>
            </a:r>
            <a:r>
              <a:rPr lang="nl-BE" dirty="0" err="1" smtClean="0">
                <a:latin typeface="Arial" charset="0"/>
              </a:rPr>
              <a:t>price</a:t>
            </a:r>
            <a:r>
              <a:rPr lang="nl-BE" dirty="0" smtClean="0">
                <a:latin typeface="Arial" charset="0"/>
              </a:rPr>
              <a:t> </a:t>
            </a:r>
            <a:r>
              <a:rPr lang="nl-BE" dirty="0" err="1" smtClean="0">
                <a:latin typeface="Arial" charset="0"/>
              </a:rPr>
              <a:t>transparency</a:t>
            </a:r>
            <a:endParaRPr lang="nl-BE" dirty="0">
              <a:latin typeface="Arial" charset="0"/>
            </a:endParaRPr>
          </a:p>
          <a:p>
            <a:pPr lvl="1"/>
            <a:r>
              <a:rPr lang="nl-BE" dirty="0" err="1" smtClean="0">
                <a:latin typeface="Arial" charset="0"/>
              </a:rPr>
              <a:t>Less</a:t>
            </a:r>
            <a:r>
              <a:rPr lang="nl-BE" dirty="0" smtClean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uncertainty</a:t>
            </a:r>
            <a:endParaRPr lang="en-GB" dirty="0">
              <a:latin typeface="Arial" charset="0"/>
            </a:endParaRPr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458788"/>
            <a:ext cx="7772400" cy="446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l-BE" dirty="0">
                <a:latin typeface="Arial" charset="0"/>
              </a:rPr>
              <a:t>Introduction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233363"/>
            <a:ext cx="8107362" cy="82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400" dirty="0">
                <a:latin typeface="Arial" charset="0"/>
              </a:rPr>
              <a:t>Figure 4.4 Symmetry and </a:t>
            </a:r>
            <a:r>
              <a:rPr lang="en-US" sz="2400" dirty="0" err="1">
                <a:latin typeface="Arial" charset="0"/>
              </a:rPr>
              <a:t>labour</a:t>
            </a:r>
            <a:r>
              <a:rPr lang="en-US" sz="2400" dirty="0">
                <a:latin typeface="Arial" charset="0"/>
              </a:rPr>
              <a:t> market flexibility in monetary unions.</a:t>
            </a:r>
            <a:endParaRPr lang="en-GB" sz="2400" dirty="0">
              <a:latin typeface="Arial" charset="0"/>
            </a:endParaRPr>
          </a:p>
        </p:txBody>
      </p:sp>
      <p:pic>
        <p:nvPicPr>
          <p:cNvPr id="13" name="Picture 12" descr="The graph plots symmetry versus flexibility. The graph straight line extends from top-left to bottom-right. At the bottom of the line is the text O C A. To the left of the line is E U 27. To the right of the line is Eurozone and U S A. O C A zone is to the right of the line. &#10;">
            <a:extLst>
              <a:ext uri="{FF2B5EF4-FFF2-40B4-BE49-F238E27FC236}">
                <a16:creationId xmlns:a16="http://schemas.microsoft.com/office/drawing/2014/main" id="{6F09CC51-0A76-4967-B569-097F13A64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8" y="1688532"/>
            <a:ext cx="4531519" cy="41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6296" y="542874"/>
            <a:ext cx="8435975" cy="5145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The challenging task for the </a:t>
            </a:r>
            <a:r>
              <a:rPr lang="en-US" dirty="0" smtClean="0">
                <a:latin typeface="Arial" charset="0"/>
              </a:rPr>
              <a:t>EU-27 </a:t>
            </a:r>
            <a:r>
              <a:rPr lang="en-US" dirty="0">
                <a:latin typeface="Arial" charset="0"/>
              </a:rPr>
              <a:t>is to move to the other side of the </a:t>
            </a:r>
            <a:r>
              <a:rPr lang="en-US" i="1" dirty="0">
                <a:latin typeface="Arial" charset="0"/>
              </a:rPr>
              <a:t>OCA-line</a:t>
            </a:r>
            <a:r>
              <a:rPr lang="en-US" dirty="0">
                <a:latin typeface="Arial" charset="0"/>
              </a:rPr>
              <a:t>, i.e. to make a monetary union less costly.</a:t>
            </a:r>
          </a:p>
          <a:p>
            <a:r>
              <a:rPr lang="en-US" dirty="0">
                <a:latin typeface="Arial" charset="0"/>
              </a:rPr>
              <a:t>How can this be achieved? There are essentially two strategies. </a:t>
            </a:r>
          </a:p>
          <a:p>
            <a:pPr lvl="1"/>
            <a:r>
              <a:rPr lang="en-US" dirty="0">
                <a:latin typeface="Arial" charset="0"/>
              </a:rPr>
              <a:t>reduce the degree of real divergence (political union)</a:t>
            </a:r>
          </a:p>
          <a:p>
            <a:pPr lvl="1"/>
            <a:r>
              <a:rPr lang="en-US" dirty="0">
                <a:latin typeface="Arial" charset="0"/>
              </a:rPr>
              <a:t>increase the degree of flexibility of </a:t>
            </a:r>
            <a:r>
              <a:rPr lang="en-US" dirty="0" err="1">
                <a:latin typeface="Arial" charset="0"/>
              </a:rPr>
              <a:t>labour</a:t>
            </a:r>
            <a:r>
              <a:rPr lang="en-US" dirty="0">
                <a:latin typeface="Arial" charset="0"/>
              </a:rPr>
              <a:t> markets.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76250" y="142875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 b="1" dirty="0">
                <a:latin typeface="Arial" charset="0"/>
              </a:rPr>
              <a:t>The degree of completeness </a:t>
            </a:r>
            <a:br>
              <a:rPr lang="en-US" sz="3200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of a monetary union</a:t>
            </a:r>
            <a:r>
              <a:rPr lang="en-US" sz="3200" dirty="0">
                <a:latin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In an incomplete monetary </a:t>
            </a:r>
            <a:r>
              <a:rPr lang="en-US" dirty="0" smtClean="0">
                <a:ea typeface="+mn-ea"/>
              </a:rPr>
              <a:t>union: great </a:t>
            </a:r>
            <a:r>
              <a:rPr lang="en-US" dirty="0">
                <a:ea typeface="+mn-ea"/>
              </a:rPr>
              <a:t>fragility of the government bond markets. 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asymmetric </a:t>
            </a:r>
            <a:r>
              <a:rPr lang="en-US" dirty="0">
                <a:ea typeface="+mn-ea"/>
              </a:rPr>
              <a:t>shocks </a:t>
            </a:r>
            <a:r>
              <a:rPr lang="en-US" dirty="0" smtClean="0">
                <a:ea typeface="+mn-ea"/>
              </a:rPr>
              <a:t>intensified </a:t>
            </a:r>
            <a:r>
              <a:rPr lang="en-US" dirty="0">
                <a:ea typeface="+mn-ea"/>
              </a:rPr>
              <a:t>by disruptions in the government bond markets 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monetary unions that are embedded in a budgetary </a:t>
            </a:r>
            <a:r>
              <a:rPr lang="en-US" dirty="0" smtClean="0">
                <a:ea typeface="+mn-ea"/>
              </a:rPr>
              <a:t>union</a:t>
            </a:r>
            <a:r>
              <a:rPr lang="en-US" dirty="0" smtClean="0"/>
              <a:t>: </a:t>
            </a:r>
            <a:r>
              <a:rPr lang="en-US" dirty="0" smtClean="0">
                <a:ea typeface="+mn-ea"/>
              </a:rPr>
              <a:t>the </a:t>
            </a:r>
            <a:r>
              <a:rPr lang="en-US" dirty="0">
                <a:ea typeface="+mn-ea"/>
              </a:rPr>
              <a:t>cost of a monetary union is likely to be lower. </a:t>
            </a:r>
          </a:p>
        </p:txBody>
      </p:sp>
    </p:spTree>
    <p:extLst>
      <p:ext uri="{BB962C8B-B14F-4D97-AF65-F5344CB8AC3E}">
        <p14:creationId xmlns:p14="http://schemas.microsoft.com/office/powerpoint/2010/main" val="38586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aph for incomplete monetary union plots cost or benefit, versus openness. Line B goes from bottom-left to top-right. Line C goes from top-left to bottom-right. The graph for full monetary union plots cost or benefit, versus openness. Line B goes from bottom-left to top-right. Line C apostrophe goes from top-left to bottom-right.&#10;">
            <a:extLst>
              <a:ext uri="{FF2B5EF4-FFF2-40B4-BE49-F238E27FC236}">
                <a16:creationId xmlns:a16="http://schemas.microsoft.com/office/drawing/2014/main" id="{13FA550C-9793-475C-86E7-ADF4D61E9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76" y="1456044"/>
            <a:ext cx="7311448" cy="43351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C9EB5B-E812-4655-B4AB-60B32B22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46977"/>
            <a:ext cx="8686800" cy="215444"/>
          </a:xfrm>
        </p:spPr>
        <p:txBody>
          <a:bodyPr>
            <a:normAutofit fontScale="90000"/>
          </a:bodyPr>
          <a:lstStyle/>
          <a:p>
            <a:r>
              <a:rPr lang="en-US" sz="1400" b="1" i="0" dirty="0"/>
              <a:t>Figure 4.6 </a:t>
            </a:r>
            <a:r>
              <a:rPr lang="en-US" sz="1400" i="0" dirty="0"/>
              <a:t>Costs and benefits and degree of completeness of monetary union.</a:t>
            </a:r>
          </a:p>
        </p:txBody>
      </p:sp>
    </p:spTree>
    <p:extLst>
      <p:ext uri="{BB962C8B-B14F-4D97-AF65-F5344CB8AC3E}">
        <p14:creationId xmlns:p14="http://schemas.microsoft.com/office/powerpoint/2010/main" val="5354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latin typeface="Arial" charset="0"/>
              </a:rPr>
              <a:t>Trade-off budgetary union and flexibility</a:t>
            </a:r>
          </a:p>
        </p:txBody>
      </p:sp>
      <p:pic>
        <p:nvPicPr>
          <p:cNvPr id="5" name="Picture 4" descr="The line graph plots budgetary union versus flexibility. The graph straight slant line extends from top-left to bottom-right. The line graph plots budgetary union versus flexibility. The graph straight slant line extends from top-left to bottom-right.&#10;">
            <a:extLst>
              <a:ext uri="{FF2B5EF4-FFF2-40B4-BE49-F238E27FC236}">
                <a16:creationId xmlns:a16="http://schemas.microsoft.com/office/drawing/2014/main" id="{40A8BFA8-B770-47C1-AB1F-C6B7FE666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50" y="1851644"/>
            <a:ext cx="4891900" cy="39366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AE276F-7D83-4704-8185-7C23CC76FBA9}"/>
              </a:ext>
            </a:extLst>
          </p:cNvPr>
          <p:cNvSpPr txBox="1">
            <a:spLocks/>
          </p:cNvSpPr>
          <p:nvPr/>
        </p:nvSpPr>
        <p:spPr>
          <a:xfrm>
            <a:off x="100474" y="1350371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4.7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Trade-off between budgetary union and flexibility.</a:t>
            </a:r>
          </a:p>
        </p:txBody>
      </p:sp>
    </p:spTree>
    <p:extLst>
      <p:ext uri="{BB962C8B-B14F-4D97-AF65-F5344CB8AC3E}">
        <p14:creationId xmlns:p14="http://schemas.microsoft.com/office/powerpoint/2010/main" val="22571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36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latin typeface="Arial" charset="0"/>
              </a:rPr>
              <a:t>Nature of shocks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5084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latin typeface="Arial" charset="0"/>
              </a:rPr>
              <a:t>Two types of asymmetric shocks.</a:t>
            </a:r>
          </a:p>
          <a:p>
            <a:pPr lvl="1"/>
            <a:r>
              <a:rPr lang="en-US" sz="3200" dirty="0">
                <a:latin typeface="Arial" charset="0"/>
              </a:rPr>
              <a:t>Exogenous asymmetric shocks: permanent shocks like productivity shock; mostly supply shocks.</a:t>
            </a:r>
          </a:p>
          <a:p>
            <a:pPr lvl="1"/>
            <a:r>
              <a:rPr lang="en-US" sz="3200" dirty="0">
                <a:latin typeface="Arial" charset="0"/>
              </a:rPr>
              <a:t>Endogenous shocks: result of unsynchronized business cycle movements. </a:t>
            </a:r>
          </a:p>
          <a:p>
            <a:pPr lvl="2"/>
            <a:r>
              <a:rPr lang="en-US" sz="3000" dirty="0">
                <a:latin typeface="Arial" charset="0"/>
              </a:rPr>
              <a:t>Driving force: animal spirits that lead to booms and busts.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graph plots budgetary union versus flexibility. A slant straight line goes from middle-top to bottom-right. This line is named O C A S. Eurozone is in the bottom-center and an arrow each go from the right and the top of Eurozone. &#10;">
            <a:extLst>
              <a:ext uri="{FF2B5EF4-FFF2-40B4-BE49-F238E27FC236}">
                <a16:creationId xmlns:a16="http://schemas.microsoft.com/office/drawing/2014/main" id="{FBF25CC5-F8A9-4B82-B5DB-70975E3F6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05" y="1254894"/>
            <a:ext cx="5984189" cy="50307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C30A35-511B-44F7-9339-D5955B9D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72360"/>
            <a:ext cx="8686800" cy="215444"/>
          </a:xfrm>
        </p:spPr>
        <p:txBody>
          <a:bodyPr>
            <a:noAutofit/>
          </a:bodyPr>
          <a:lstStyle/>
          <a:p>
            <a:r>
              <a:rPr lang="en-US" sz="2400" b="1" i="0" dirty="0"/>
              <a:t>Figure 4.8 </a:t>
            </a:r>
            <a:r>
              <a:rPr lang="en-US" sz="2400" i="0" dirty="0"/>
              <a:t>How to move the Eurozone towards the OCA zone when </a:t>
            </a:r>
            <a:r>
              <a:rPr lang="en-US" sz="2400" b="1" i="0" dirty="0"/>
              <a:t>permanent shocks dominate</a:t>
            </a:r>
            <a:r>
              <a:rPr lang="en-US" sz="2400" i="0" dirty="0"/>
              <a:t>.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434347" y="4168878"/>
            <a:ext cx="0" cy="1573161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619134" y="4168878"/>
            <a:ext cx="0" cy="1573161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434347" y="1499421"/>
            <a:ext cx="0" cy="2669457"/>
          </a:xfrm>
          <a:prstGeom prst="line">
            <a:avLst/>
          </a:prstGeom>
          <a:ln w="603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434347" y="4168878"/>
            <a:ext cx="1332272" cy="0"/>
          </a:xfrm>
          <a:prstGeom prst="line">
            <a:avLst/>
          </a:prstGeom>
          <a:ln w="603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graph plots budgetary union versus flexibility. A slant straight line goes from top-left to middle-right. This line is named O C A S. Eurozone is in the bottom-center and an arrow each go from the right and the top of Eurozone.&#10;">
            <a:extLst>
              <a:ext uri="{FF2B5EF4-FFF2-40B4-BE49-F238E27FC236}">
                <a16:creationId xmlns:a16="http://schemas.microsoft.com/office/drawing/2014/main" id="{A2CFBD4A-E6B3-4710-927E-B275E2B1D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24" y="1336666"/>
            <a:ext cx="5478602" cy="4501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B0F358-6FCE-497D-9F8D-DF2DF42D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14746"/>
            <a:ext cx="8686800" cy="215444"/>
          </a:xfrm>
        </p:spPr>
        <p:txBody>
          <a:bodyPr>
            <a:noAutofit/>
          </a:bodyPr>
          <a:lstStyle/>
          <a:p>
            <a:r>
              <a:rPr lang="en-US" sz="2400" b="1" i="0" dirty="0"/>
              <a:t>Figure 4.9 </a:t>
            </a:r>
            <a:r>
              <a:rPr lang="en-US" sz="2400" i="0" dirty="0"/>
              <a:t>How to move the Eurozone towards the OCA zone when </a:t>
            </a:r>
            <a:r>
              <a:rPr lang="en-US" sz="2400" b="1" i="0" dirty="0"/>
              <a:t>business cycle movements dominate</a:t>
            </a:r>
            <a:r>
              <a:rPr lang="en-US" sz="2400" i="0" dirty="0"/>
              <a:t>.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549444" y="2939845"/>
            <a:ext cx="0" cy="1160207"/>
          </a:xfrm>
          <a:prstGeom prst="line">
            <a:avLst/>
          </a:prstGeom>
          <a:ln w="603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549444" y="4100052"/>
            <a:ext cx="3677266" cy="0"/>
          </a:xfrm>
          <a:prstGeom prst="line">
            <a:avLst/>
          </a:prstGeom>
          <a:ln w="603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87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Arial" charset="0"/>
              </a:rPr>
              <a:t>Additional insight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87463"/>
            <a:ext cx="8229600" cy="496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Hysteresis</a:t>
            </a:r>
          </a:p>
          <a:p>
            <a:r>
              <a:rPr lang="en-US" dirty="0" smtClean="0">
                <a:latin typeface="Arial" charset="0"/>
              </a:rPr>
              <a:t>Flexibility </a:t>
            </a:r>
            <a:r>
              <a:rPr lang="en-US" dirty="0">
                <a:latin typeface="Arial" charset="0"/>
              </a:rPr>
              <a:t>in </a:t>
            </a:r>
            <a:r>
              <a:rPr lang="en-US" dirty="0" err="1">
                <a:latin typeface="Arial" charset="0"/>
              </a:rPr>
              <a:t>labour</a:t>
            </a:r>
            <a:r>
              <a:rPr lang="en-US" dirty="0">
                <a:latin typeface="Arial" charset="0"/>
              </a:rPr>
              <a:t> markets is something national governments can do. 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Budgetary </a:t>
            </a:r>
            <a:r>
              <a:rPr lang="en-US" dirty="0">
                <a:latin typeface="Arial" charset="0"/>
              </a:rPr>
              <a:t>union, however, is of a different nature. It requires political integration. 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Ideally: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 shocks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dealt with at the national level,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temporary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shocks - dealt with at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Eurozone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level, 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81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Arial" charset="0"/>
              </a:rPr>
              <a:t>Mean trend growth and mean (absolute) business cycle change in GDP (in percent) during 1999–2020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584EE0-627C-BC42-BB8F-03454FCAA3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1927" y="1417639"/>
          <a:ext cx="5391399" cy="4252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3526">
                  <a:extLst>
                    <a:ext uri="{9D8B030D-6E8A-4147-A177-3AD203B41FA5}">
                      <a16:colId xmlns:a16="http://schemas.microsoft.com/office/drawing/2014/main" val="2695664997"/>
                    </a:ext>
                  </a:extLst>
                </a:gridCol>
                <a:gridCol w="1467201">
                  <a:extLst>
                    <a:ext uri="{9D8B030D-6E8A-4147-A177-3AD203B41FA5}">
                      <a16:colId xmlns:a16="http://schemas.microsoft.com/office/drawing/2014/main" val="342550485"/>
                    </a:ext>
                  </a:extLst>
                </a:gridCol>
                <a:gridCol w="1376912">
                  <a:extLst>
                    <a:ext uri="{9D8B030D-6E8A-4147-A177-3AD203B41FA5}">
                      <a16:colId xmlns:a16="http://schemas.microsoft.com/office/drawing/2014/main" val="1702752051"/>
                    </a:ext>
                  </a:extLst>
                </a:gridCol>
                <a:gridCol w="1173760">
                  <a:extLst>
                    <a:ext uri="{9D8B030D-6E8A-4147-A177-3AD203B41FA5}">
                      <a16:colId xmlns:a16="http://schemas.microsoft.com/office/drawing/2014/main" val="3661832904"/>
                    </a:ext>
                  </a:extLst>
                </a:gridCol>
              </a:tblGrid>
              <a:tr h="6274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Mean cycle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Mean trend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ratio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8436875"/>
                  </a:ext>
                </a:extLst>
              </a:tr>
              <a:tr h="295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3380488"/>
                  </a:ext>
                </a:extLst>
              </a:tr>
              <a:tr h="295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Germany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1,47%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1,19%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1,24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2097470"/>
                  </a:ext>
                </a:extLst>
              </a:tr>
              <a:tr h="295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Belgium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1,70%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1,36%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1,25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087421"/>
                  </a:ext>
                </a:extLst>
              </a:tr>
              <a:tr h="295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Austria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1,84%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1,44%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1,28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3198414"/>
                  </a:ext>
                </a:extLst>
              </a:tr>
              <a:tr h="33452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France 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2,34%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1,26%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1,85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3182362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Netherlands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3,10%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1,59%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1,94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4929934"/>
                  </a:ext>
                </a:extLst>
              </a:tr>
              <a:tr h="295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Spain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4,82%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1,79%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2,69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4495932"/>
                  </a:ext>
                </a:extLst>
              </a:tr>
              <a:tr h="295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Ireland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6,19%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2,23%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2,77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62354429"/>
                  </a:ext>
                </a:extLst>
              </a:tr>
              <a:tr h="295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Finland 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5,05%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1,70%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2,97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6687846"/>
                  </a:ext>
                </a:extLst>
              </a:tr>
              <a:tr h="295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Portugal 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4,59%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0,73%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>
                          <a:effectLst/>
                        </a:rPr>
                        <a:t>6,26</a:t>
                      </a:r>
                      <a:endParaRPr lang="en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03030410"/>
                  </a:ext>
                </a:extLst>
              </a:tr>
              <a:tr h="295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Italy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2,88%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0,28%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10,26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7331316"/>
                  </a:ext>
                </a:extLst>
              </a:tr>
              <a:tr h="295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Greece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9,25%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0,30%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BE" sz="1100" dirty="0">
                          <a:effectLst/>
                        </a:rPr>
                        <a:t>31,11</a:t>
                      </a:r>
                      <a:endParaRPr lang="en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36828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71561" y="1598212"/>
            <a:ext cx="8666921" cy="4797156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nl-BE" dirty="0" err="1" smtClean="0">
                <a:ea typeface="+mn-ea"/>
              </a:rPr>
              <a:t>Less</a:t>
            </a:r>
            <a:r>
              <a:rPr lang="nl-BE" dirty="0" smtClean="0">
                <a:ea typeface="+mn-ea"/>
              </a:rPr>
              <a:t> transaction </a:t>
            </a:r>
            <a:r>
              <a:rPr lang="nl-BE" dirty="0" err="1" smtClean="0">
                <a:ea typeface="+mn-ea"/>
              </a:rPr>
              <a:t>costs</a:t>
            </a:r>
            <a:r>
              <a:rPr lang="nl-BE" dirty="0" smtClean="0"/>
              <a:t>:</a:t>
            </a:r>
            <a:endParaRPr lang="nl-BE" dirty="0" smtClean="0">
              <a:ea typeface="+mn-ea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nl-BE" sz="2400" dirty="0" err="1"/>
              <a:t>Elimination</a:t>
            </a:r>
            <a:r>
              <a:rPr lang="nl-BE" sz="2400" dirty="0"/>
              <a:t> of foreign exchange markets within the union eliminates the cost of exchanging one currency into another.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nl-BE" sz="2400" dirty="0"/>
              <a:t>Cost reductions amount to 0.25–0.5% of GDP (according to European </a:t>
            </a:r>
            <a:r>
              <a:rPr lang="nl-BE" sz="2400" dirty="0" err="1"/>
              <a:t>Commission</a:t>
            </a:r>
            <a:r>
              <a:rPr lang="nl-BE" sz="2400" dirty="0"/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nl-BE" dirty="0" smtClean="0"/>
              <a:t>Price </a:t>
            </a:r>
            <a:r>
              <a:rPr lang="nl-BE" dirty="0" err="1" smtClean="0"/>
              <a:t>transparency</a:t>
            </a:r>
            <a:r>
              <a:rPr lang="nl-BE" dirty="0" smtClean="0"/>
              <a:t>: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nl-BE" sz="2400" dirty="0" err="1"/>
              <a:t>One</a:t>
            </a:r>
            <a:r>
              <a:rPr lang="nl-BE" sz="2400" dirty="0"/>
              <a:t> common unit of account </a:t>
            </a:r>
            <a:r>
              <a:rPr lang="nl-BE" sz="2400" dirty="0" err="1"/>
              <a:t>facilitates</a:t>
            </a:r>
            <a:r>
              <a:rPr lang="nl-BE" sz="2400" dirty="0"/>
              <a:t> </a:t>
            </a:r>
            <a:r>
              <a:rPr lang="nl-BE" sz="2400" dirty="0" err="1"/>
              <a:t>price</a:t>
            </a:r>
            <a:r>
              <a:rPr lang="nl-BE" sz="2400" dirty="0"/>
              <a:t> </a:t>
            </a:r>
            <a:r>
              <a:rPr lang="nl-BE" sz="2400" dirty="0" err="1" smtClean="0"/>
              <a:t>comparisons</a:t>
            </a:r>
            <a:endParaRPr lang="nl-BE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2400" dirty="0" err="1"/>
              <a:t>Competition</a:t>
            </a:r>
            <a:r>
              <a:rPr lang="nl-BE" sz="2400" dirty="0"/>
              <a:t> </a:t>
            </a:r>
            <a:r>
              <a:rPr lang="nl-BE" sz="2400" dirty="0" err="1"/>
              <a:t>increases</a:t>
            </a:r>
            <a:r>
              <a:rPr lang="nl-BE" sz="24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2400" dirty="0" err="1"/>
              <a:t>Prices</a:t>
            </a:r>
            <a:r>
              <a:rPr lang="nl-BE" sz="2400" dirty="0"/>
              <a:t> </a:t>
            </a:r>
            <a:r>
              <a:rPr lang="nl-BE" sz="2400" dirty="0" err="1"/>
              <a:t>decline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consumers</a:t>
            </a:r>
            <a:r>
              <a:rPr lang="nl-BE" sz="2400" dirty="0"/>
              <a:t> </a:t>
            </a:r>
            <a:r>
              <a:rPr lang="nl-BE" sz="2400" dirty="0" err="1"/>
              <a:t>gain</a:t>
            </a:r>
            <a:r>
              <a:rPr lang="nl-BE" sz="24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2400" dirty="0"/>
              <a:t>Does euro </a:t>
            </a:r>
            <a:r>
              <a:rPr lang="nl-BE" sz="2400" dirty="0" err="1"/>
              <a:t>increase</a:t>
            </a:r>
            <a:r>
              <a:rPr lang="nl-BE" sz="2400" dirty="0"/>
              <a:t> </a:t>
            </a:r>
            <a:r>
              <a:rPr lang="nl-BE" sz="2400" dirty="0" err="1"/>
              <a:t>price</a:t>
            </a:r>
            <a:r>
              <a:rPr lang="nl-BE" sz="2400" dirty="0"/>
              <a:t> </a:t>
            </a:r>
            <a:r>
              <a:rPr lang="nl-BE" sz="2400" dirty="0" err="1"/>
              <a:t>transparency</a:t>
            </a:r>
            <a:r>
              <a:rPr lang="nl-BE" sz="2400" dirty="0"/>
              <a:t> in a significant way?</a:t>
            </a:r>
            <a:endParaRPr lang="en-GB" sz="2400" dirty="0"/>
          </a:p>
          <a:p>
            <a:pPr>
              <a:lnSpc>
                <a:spcPct val="110000"/>
              </a:lnSpc>
              <a:defRPr/>
            </a:pPr>
            <a:endParaRPr lang="nl-BE" sz="2800" dirty="0" smtClean="0"/>
          </a:p>
          <a:p>
            <a:pPr>
              <a:lnSpc>
                <a:spcPct val="110000"/>
              </a:lnSpc>
              <a:defRPr/>
            </a:pPr>
            <a:endParaRPr lang="nl-BE" sz="2800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nl-BE" dirty="0">
              <a:ea typeface="+mn-ea"/>
            </a:endParaRP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4338"/>
            <a:ext cx="9144000" cy="4460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3600" dirty="0"/>
              <a:t>Less transactions </a:t>
            </a:r>
            <a:r>
              <a:rPr lang="nl-BE" sz="3600" dirty="0" err="1" smtClean="0"/>
              <a:t>cost</a:t>
            </a:r>
            <a:r>
              <a:rPr lang="nl-BE" sz="3600" dirty="0"/>
              <a:t> </a:t>
            </a:r>
            <a:r>
              <a:rPr lang="nl-BE" sz="3600" dirty="0" err="1" smtClean="0"/>
              <a:t>and</a:t>
            </a:r>
            <a:r>
              <a:rPr lang="nl-BE" sz="3600" dirty="0" smtClean="0"/>
              <a:t> </a:t>
            </a:r>
            <a:r>
              <a:rPr lang="nl-BE" sz="3600" dirty="0" err="1" smtClean="0"/>
              <a:t>price</a:t>
            </a:r>
            <a:r>
              <a:rPr lang="nl-BE" sz="3600" dirty="0" smtClean="0"/>
              <a:t> </a:t>
            </a:r>
            <a:r>
              <a:rPr lang="nl-BE" sz="3600" dirty="0" err="1"/>
              <a:t>transparency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655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3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8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latin typeface="Arial" charset="0"/>
              </a:rPr>
              <a:t>Correlation coefficients cyclical components GDP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9275" y="1285875"/>
          <a:ext cx="8374064" cy="5213349"/>
        </p:xfrm>
        <a:graphic>
          <a:graphicData uri="http://schemas.openxmlformats.org/drawingml/2006/table">
            <a:tbl>
              <a:tblPr/>
              <a:tblGrid>
                <a:gridCol w="120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0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7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7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1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Austria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Belgium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Finland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France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Germany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Greece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Ireland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Italy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Netherl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Port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Austria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Belgium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0,97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Finland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0,97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0,98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France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0,93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0,95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0,97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Germany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0,69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0,57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0,55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0,59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Greece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0,73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0,82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0,84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0,74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0,09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Ireland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0,85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0,89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0,92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0,95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0,41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0,81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Italy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0,91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0,96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0,98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0,96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0,50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0,86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0,93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Netherlands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0,93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0,94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0,93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0,91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0,60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0,75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0,86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0,90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Portugal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0,98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0,89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0,89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0,37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0,82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0,90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0,94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Spain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0,85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0,91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0,94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0,27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0,97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0,90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0,95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0,86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0,90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5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>
                <a:latin typeface="Arial" charset="0"/>
              </a:rPr>
              <a:t>Costs and benefits in the long run</a:t>
            </a:r>
            <a:endParaRPr lang="en-GB" sz="3200">
              <a:latin typeface="Arial" charset="0"/>
            </a:endParaRPr>
          </a:p>
        </p:txBody>
      </p:sp>
      <p:sp>
        <p:nvSpPr>
          <p:cNvPr id="37901" name="Text Box 14"/>
          <p:cNvSpPr txBox="1">
            <a:spLocks noChangeArrowheads="1"/>
          </p:cNvSpPr>
          <p:nvPr/>
        </p:nvSpPr>
        <p:spPr bwMode="auto">
          <a:xfrm>
            <a:off x="-20638" y="1314450"/>
            <a:ext cx="550862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Figure 4.10 The European Commission view of monetary integration</a:t>
            </a:r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6172200" y="20574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5921375" y="1412875"/>
            <a:ext cx="3222625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Upward sloping line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 trade integration increases the degree of symmetry between the countries involved increases.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Downward sloping line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OCA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points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line are minimal combinations of symmetry and integration for which monetary union has zero net gain.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17" name="Picture 16" descr="The graph plots symmetry versus trade integration. A slant straight line O C A extends from top-left to bottom-right. A small slant line T T goes from bottom-left to center above the O C A line. &#10;">
            <a:extLst>
              <a:ext uri="{FF2B5EF4-FFF2-40B4-BE49-F238E27FC236}">
                <a16:creationId xmlns:a16="http://schemas.microsoft.com/office/drawing/2014/main" id="{CCA8D421-BF83-4B0C-8E74-5F5EC39C5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3" y="2240756"/>
            <a:ext cx="5014185" cy="40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29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971550" y="1557338"/>
            <a:ext cx="693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Figure 4.11 The Krugman view of monetary integration.</a:t>
            </a:r>
          </a:p>
        </p:txBody>
      </p:sp>
      <p:sp>
        <p:nvSpPr>
          <p:cNvPr id="3995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503238"/>
            <a:ext cx="7772400" cy="33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latin typeface="Arial" charset="0"/>
              </a:rPr>
              <a:t>Costs and benefits in the long run</a:t>
            </a:r>
            <a:endParaRPr lang="en-GB" sz="2800" dirty="0">
              <a:latin typeface="Arial" charset="0"/>
            </a:endParaRPr>
          </a:p>
        </p:txBody>
      </p:sp>
      <p:pic>
        <p:nvPicPr>
          <p:cNvPr id="18" name="Picture 17" descr="The graph plots symmetry versus trade integration. A slant straight line O C A extends from top-left to bottom-right. A small slant line T T goes from center-left to center, to the right of O C A line. T T dash extends from center-left to left-bottom and crosses the line T T at E U 27. &#10;">
            <a:extLst>
              <a:ext uri="{FF2B5EF4-FFF2-40B4-BE49-F238E27FC236}">
                <a16:creationId xmlns:a16="http://schemas.microsoft.com/office/drawing/2014/main" id="{E8850824-49BA-4D10-875E-CC5552417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22" y="2227527"/>
            <a:ext cx="4722706" cy="39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2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00" dirty="0">
                <a:latin typeface="Arial" charset="0"/>
              </a:rPr>
              <a:t>Two possibilities for the long-term prospects of monetary union.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charset="0"/>
              </a:rPr>
              <a:t>One is represented by the </a:t>
            </a:r>
            <a:r>
              <a:rPr lang="en-US" i="1" dirty="0">
                <a:latin typeface="Arial" charset="0"/>
              </a:rPr>
              <a:t>TT</a:t>
            </a:r>
            <a:r>
              <a:rPr lang="en-US" dirty="0">
                <a:latin typeface="Arial" charset="0"/>
              </a:rPr>
              <a:t> line. 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Arial" charset="0"/>
              </a:rPr>
              <a:t>In this case, although today the EU-28 may not be an optimum currency area, it will move into the </a:t>
            </a:r>
            <a:r>
              <a:rPr lang="en-US" i="1" dirty="0">
                <a:latin typeface="Arial" charset="0"/>
              </a:rPr>
              <a:t>OCA</a:t>
            </a:r>
            <a:r>
              <a:rPr lang="en-US" dirty="0">
                <a:latin typeface="Arial" charset="0"/>
              </a:rPr>
              <a:t> zone over time (right side of OCA).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charset="0"/>
              </a:rPr>
              <a:t>The second case is represented by the steep </a:t>
            </a:r>
            <a:r>
              <a:rPr lang="en-US" i="1" dirty="0">
                <a:latin typeface="Arial" charset="0"/>
              </a:rPr>
              <a:t>T’T’</a:t>
            </a:r>
            <a:r>
              <a:rPr lang="en-US" altLang="ja-JP" dirty="0">
                <a:latin typeface="Arial" charset="0"/>
              </a:rPr>
              <a:t> line.</a:t>
            </a:r>
          </a:p>
          <a:p>
            <a:pPr lvl="2">
              <a:lnSpc>
                <a:spcPct val="110000"/>
              </a:lnSpc>
            </a:pPr>
            <a:r>
              <a:rPr lang="en-US" altLang="ja-JP" dirty="0">
                <a:latin typeface="Arial" charset="0"/>
              </a:rPr>
              <a:t>Integration brings us increasingly farther away from the </a:t>
            </a:r>
            <a:r>
              <a:rPr lang="en-US" altLang="ja-JP" i="1" dirty="0">
                <a:latin typeface="Arial" charset="0"/>
              </a:rPr>
              <a:t>OCA</a:t>
            </a:r>
            <a:r>
              <a:rPr lang="en-US" altLang="ja-JP" dirty="0">
                <a:latin typeface="Arial" charset="0"/>
              </a:rPr>
              <a:t> zone. The net gains of a monetary union do not increase fast enough with the degree of integration. </a:t>
            </a:r>
          </a:p>
          <a:p>
            <a:pPr lvl="2">
              <a:lnSpc>
                <a:spcPct val="110000"/>
              </a:lnSpc>
            </a:pPr>
            <a:r>
              <a:rPr lang="en-US" altLang="ja-JP" dirty="0">
                <a:latin typeface="Arial" charset="0"/>
              </a:rPr>
              <a:t>The costs of asymmetry overwhelm all the other benefits a monetary union may have.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charset="0"/>
              </a:rPr>
              <a:t>Second case is implausible.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50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439124"/>
            <a:ext cx="7772400" cy="37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l-BE" sz="4000" dirty="0">
                <a:latin typeface="Arial" charset="0"/>
              </a:rPr>
              <a:t>Endogeneity of monetary union</a:t>
            </a:r>
            <a:endParaRPr lang="en-GB" sz="4000" dirty="0">
              <a:latin typeface="Arial" charset="0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19864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A decision by an individual country to join EMU, even if it does not satisfy the </a:t>
            </a:r>
            <a:r>
              <a:rPr lang="en-US" i="1" dirty="0">
                <a:latin typeface="Arial" charset="0"/>
              </a:rPr>
              <a:t>OCA</a:t>
            </a:r>
            <a:r>
              <a:rPr lang="en-US" dirty="0">
                <a:latin typeface="Arial" charset="0"/>
              </a:rPr>
              <a:t> criteria, can have a self-fulfilling character.</a:t>
            </a:r>
          </a:p>
          <a:p>
            <a:r>
              <a:rPr lang="en-US" dirty="0">
                <a:latin typeface="Arial" charset="0"/>
              </a:rPr>
              <a:t>Process of integration is sped up by the very decision to join the monetary union, so that this new country grouping moves faster into the </a:t>
            </a:r>
            <a:r>
              <a:rPr lang="en-US" i="1" dirty="0">
                <a:latin typeface="Arial" charset="0"/>
              </a:rPr>
              <a:t>OCA</a:t>
            </a:r>
            <a:r>
              <a:rPr lang="en-US" dirty="0">
                <a:latin typeface="Arial" charset="0"/>
              </a:rPr>
              <a:t> zone.</a:t>
            </a:r>
          </a:p>
          <a:p>
            <a:r>
              <a:rPr lang="en-US" dirty="0">
                <a:latin typeface="Arial" charset="0"/>
              </a:rPr>
              <a:t>OCA becomes endogenous. 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16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8162925" cy="579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>
                <a:latin typeface="Arial" charset="0"/>
              </a:rPr>
              <a:t>Is there evidence for endogeneity?</a:t>
            </a:r>
            <a:endParaRPr lang="en-US">
              <a:latin typeface="Arial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9819" y="1312473"/>
            <a:ext cx="8110537" cy="51096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800" dirty="0">
                <a:latin typeface="Arial" charset="0"/>
              </a:rPr>
              <a:t>Three OCA criteria are potentially affected by endogeneity:</a:t>
            </a:r>
          </a:p>
          <a:p>
            <a:pPr>
              <a:lnSpc>
                <a:spcPct val="90000"/>
              </a:lnSpc>
            </a:pPr>
            <a:r>
              <a:rPr lang="nl-BE" sz="2400" dirty="0" smtClean="0">
                <a:latin typeface="Arial" charset="0"/>
              </a:rPr>
              <a:t>Trade </a:t>
            </a:r>
            <a:r>
              <a:rPr lang="nl-BE" sz="2400" dirty="0" err="1" smtClean="0">
                <a:latin typeface="Arial" charset="0"/>
              </a:rPr>
              <a:t>integration</a:t>
            </a:r>
            <a:endParaRPr lang="en-FI" sz="24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nl-BE" sz="2000" dirty="0" smtClean="0">
                <a:latin typeface="Arial" charset="0"/>
              </a:rPr>
              <a:t> </a:t>
            </a:r>
            <a:r>
              <a:rPr lang="nl-BE" sz="2000" dirty="0">
                <a:latin typeface="Arial" charset="0"/>
              </a:rPr>
              <a:t>econometric evidence suggests that the euro may have increased intra-trade by 10–20%.</a:t>
            </a:r>
          </a:p>
          <a:p>
            <a:pPr>
              <a:lnSpc>
                <a:spcPct val="90000"/>
              </a:lnSpc>
            </a:pPr>
            <a:r>
              <a:rPr lang="nl-BE" sz="2400" dirty="0" smtClean="0">
                <a:latin typeface="Arial" charset="0"/>
              </a:rPr>
              <a:t>Symmetry</a:t>
            </a:r>
            <a:endParaRPr lang="en-FI" sz="24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nl-BE" sz="2000" dirty="0" smtClean="0">
                <a:latin typeface="Arial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Campos et al. (2017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FI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’s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meta-analysis</a:t>
            </a:r>
            <a:r>
              <a:rPr lang="en-FI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BE" sz="2000" dirty="0" err="1" smtClean="0">
                <a:latin typeface="Arial" charset="0"/>
              </a:rPr>
              <a:t>symmetry</a:t>
            </a:r>
            <a:r>
              <a:rPr lang="nl-BE" sz="2000" dirty="0" smtClean="0">
                <a:latin typeface="Arial" charset="0"/>
              </a:rPr>
              <a:t> </a:t>
            </a:r>
            <a:r>
              <a:rPr lang="nl-BE" sz="2000" dirty="0" err="1" smtClean="0">
                <a:latin typeface="Arial" charset="0"/>
              </a:rPr>
              <a:t>increas</a:t>
            </a:r>
            <a:r>
              <a:rPr lang="en-FI" sz="2000" dirty="0" smtClean="0">
                <a:latin typeface="Arial" charset="0"/>
              </a:rPr>
              <a:t>ed</a:t>
            </a:r>
            <a:r>
              <a:rPr lang="nl-BE" sz="2000" dirty="0" smtClean="0">
                <a:latin typeface="Arial" charset="0"/>
              </a:rPr>
              <a:t> </a:t>
            </a:r>
            <a:r>
              <a:rPr lang="nl-BE" sz="2000" dirty="0">
                <a:latin typeface="Arial" charset="0"/>
              </a:rPr>
              <a:t>in </a:t>
            </a:r>
            <a:r>
              <a:rPr lang="en-FI" sz="2000" dirty="0" smtClean="0">
                <a:latin typeface="Arial" charset="0"/>
              </a:rPr>
              <a:t>E</a:t>
            </a:r>
            <a:r>
              <a:rPr lang="nl-BE" sz="2000" dirty="0" err="1" smtClean="0">
                <a:latin typeface="Arial" charset="0"/>
              </a:rPr>
              <a:t>urozone</a:t>
            </a:r>
            <a:r>
              <a:rPr lang="en-FI" sz="2000" dirty="0" smtClean="0">
                <a:latin typeface="Arial" charset="0"/>
              </a:rPr>
              <a:t> (and in non-Euro countries)</a:t>
            </a:r>
            <a:endParaRPr lang="nl-BE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nl-BE" sz="2400" dirty="0" smtClean="0">
                <a:latin typeface="Arial" charset="0"/>
              </a:rPr>
              <a:t>Flexibility</a:t>
            </a:r>
            <a:endParaRPr lang="en-FI" sz="24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nl-BE" sz="2000" dirty="0" smtClean="0">
                <a:latin typeface="Arial" charset="0"/>
              </a:rPr>
              <a:t> </a:t>
            </a:r>
            <a:r>
              <a:rPr lang="nl-BE" sz="2000" dirty="0">
                <a:latin typeface="Arial" charset="0"/>
              </a:rPr>
              <a:t>has </a:t>
            </a:r>
            <a:r>
              <a:rPr lang="nl-BE" sz="2000" dirty="0" err="1">
                <a:latin typeface="Arial" charset="0"/>
              </a:rPr>
              <a:t>increased</a:t>
            </a:r>
            <a:r>
              <a:rPr lang="nl-BE" sz="2000" dirty="0">
                <a:latin typeface="Arial" charset="0"/>
              </a:rPr>
              <a:t> </a:t>
            </a:r>
            <a:r>
              <a:rPr lang="nl-BE" sz="2000" dirty="0" smtClean="0">
                <a:latin typeface="Arial" charset="0"/>
              </a:rPr>
              <a:t>but </a:t>
            </a:r>
            <a:r>
              <a:rPr lang="nl-BE" sz="2000" dirty="0">
                <a:latin typeface="Arial" charset="0"/>
              </a:rPr>
              <a:t>much of it before 1999; and very unequal </a:t>
            </a:r>
            <a:r>
              <a:rPr lang="nl-BE" sz="2000" dirty="0" err="1">
                <a:latin typeface="Arial" charset="0"/>
              </a:rPr>
              <a:t>between</a:t>
            </a:r>
            <a:r>
              <a:rPr lang="nl-BE" sz="2000" dirty="0">
                <a:latin typeface="Arial" charset="0"/>
              </a:rPr>
              <a:t> </a:t>
            </a:r>
            <a:r>
              <a:rPr lang="nl-BE" sz="2000" dirty="0" err="1" smtClean="0">
                <a:latin typeface="Arial" charset="0"/>
              </a:rPr>
              <a:t>countries</a:t>
            </a:r>
            <a:r>
              <a:rPr lang="nl-BE" sz="2000" dirty="0" smtClean="0">
                <a:latin typeface="Arial" charset="0"/>
              </a:rPr>
              <a:t>.</a:t>
            </a:r>
            <a:endParaRPr lang="nl-BE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nl-BE" sz="2400" dirty="0">
                <a:latin typeface="Arial" charset="0"/>
              </a:rPr>
              <a:t>Thus there is mitigated support for endogeneity.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51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ChangeArrowheads="1"/>
          </p:cNvSpPr>
          <p:nvPr/>
        </p:nvSpPr>
        <p:spPr bwMode="auto">
          <a:xfrm>
            <a:off x="1016000" y="110729"/>
            <a:ext cx="658109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Figure 4.12 Mean Eurozone correlation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cyclical component of industrial production.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charset="0"/>
            </a:endParaRPr>
          </a:p>
        </p:txBody>
      </p:sp>
      <p:pic>
        <p:nvPicPr>
          <p:cNvPr id="6" name="Picture 5" descr="The bar graph plots correlation co-efficient from 0 to 0.7, versus the years. 1987 to 1998, 0.55; 1999 to 2007, 0.45; 2008 to 2014, 0.62. All values are estimated. &#10;">
            <a:extLst>
              <a:ext uri="{FF2B5EF4-FFF2-40B4-BE49-F238E27FC236}">
                <a16:creationId xmlns:a16="http://schemas.microsoft.com/office/drawing/2014/main" id="{4B6C7C74-D8E7-43FC-885C-EA624E99C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40" y="1666913"/>
            <a:ext cx="6387306" cy="39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28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Increased flexibility?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1422400" y="6038850"/>
            <a:ext cx="463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Source: OECD</a:t>
            </a:r>
          </a:p>
        </p:txBody>
      </p:sp>
      <p:pic>
        <p:nvPicPr>
          <p:cNvPr id="5" name="Picture 4" descr="The line graph plots employment protection index from 1.5 to 3.5, versus the years from 1985 to 2013. O E C D: 1985, 1.5; 1995, 1.9; 2009, 2; 2013, 2. Non-Eurozone: 1983, 2.25; 1999, 2.25; 2013, 2.2. Eurozone: 1985, 2.8; 2001, 2.75; 2013, 2.4. All values are estimated. &#10;">
            <a:extLst>
              <a:ext uri="{FF2B5EF4-FFF2-40B4-BE49-F238E27FC236}">
                <a16:creationId xmlns:a16="http://schemas.microsoft.com/office/drawing/2014/main" id="{7BC2B58D-2B88-4EED-8727-61FD6DCE2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14" y="1175602"/>
            <a:ext cx="6339971" cy="41436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D6316B-06ED-4A34-B6DC-9691BE20AD3E}"/>
              </a:ext>
            </a:extLst>
          </p:cNvPr>
          <p:cNvSpPr txBox="1">
            <a:spLocks/>
          </p:cNvSpPr>
          <p:nvPr/>
        </p:nvSpPr>
        <p:spPr>
          <a:xfrm>
            <a:off x="219075" y="5553211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4.13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Employment protection legislation index, 1985–2013.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05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458788"/>
            <a:ext cx="8134350" cy="623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4000" dirty="0">
                <a:latin typeface="Arial" charset="0"/>
              </a:rPr>
              <a:t>Is Latin America </a:t>
            </a:r>
            <a:br>
              <a:rPr lang="en-GB" sz="4000" dirty="0">
                <a:latin typeface="Arial" charset="0"/>
              </a:rPr>
            </a:br>
            <a:r>
              <a:rPr lang="en-GB" sz="4000" dirty="0">
                <a:latin typeface="Arial" charset="0"/>
              </a:rPr>
              <a:t>an optimal currency area?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514840"/>
            <a:ext cx="8229600" cy="363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>
                <a:latin typeface="Arial" charset="0"/>
              </a:rPr>
              <a:t>Monetary instability has made the idea </a:t>
            </a:r>
            <a:r>
              <a:rPr lang="en-GB" dirty="0">
                <a:latin typeface="Arial" charset="0"/>
              </a:rPr>
              <a:t>of forming a monetary union in Latin America</a:t>
            </a:r>
            <a:r>
              <a:rPr lang="nl-BE" dirty="0">
                <a:latin typeface="Arial" charset="0"/>
              </a:rPr>
              <a:t> popular.</a:t>
            </a:r>
          </a:p>
          <a:p>
            <a:r>
              <a:rPr lang="nl-BE" dirty="0">
                <a:latin typeface="Arial" charset="0"/>
              </a:rPr>
              <a:t>Costs of monetary union in Latin America.</a:t>
            </a:r>
          </a:p>
          <a:p>
            <a:pPr lvl="1"/>
            <a:r>
              <a:rPr lang="en-GB" dirty="0">
                <a:latin typeface="Arial" charset="0"/>
              </a:rPr>
              <a:t>Latin American countries have very low levels of trade with the rest of Latin America.</a:t>
            </a:r>
            <a:endParaRPr lang="nl-BE" dirty="0">
              <a:latin typeface="Arial" charset="0"/>
            </a:endParaRPr>
          </a:p>
          <a:p>
            <a:pPr>
              <a:buFontTx/>
              <a:buNone/>
            </a:pP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ChangeArrowheads="1"/>
          </p:cNvSpPr>
          <p:nvPr/>
        </p:nvSpPr>
        <p:spPr bwMode="auto">
          <a:xfrm>
            <a:off x="296863" y="309563"/>
            <a:ext cx="8551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4.14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Intraregional exports of goods and services, EU and Latin America as a percentage of GDP (2010) </a:t>
            </a:r>
          </a:p>
        </p:txBody>
      </p:sp>
      <p:pic>
        <p:nvPicPr>
          <p:cNvPr id="4" name="Picture 3" descr="The bar graph plots exports percent from 0 to 70, versus the countries. Latin America: Argentina, 4; Brazil, 1; Paraguay, 15; Bolivia, 9. E U: Austria, 30; Belgium, 61; Greece, 4; Ireland, 32; Italy, 12; Netherlands, 57; Portugal, 18; Spain, 12. All values are estimated.&#10;">
            <a:extLst>
              <a:ext uri="{FF2B5EF4-FFF2-40B4-BE49-F238E27FC236}">
                <a16:creationId xmlns:a16="http://schemas.microsoft.com/office/drawing/2014/main" id="{252E9E23-6C72-4E7C-AE62-5679D4436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01" y="1490935"/>
            <a:ext cx="6441468" cy="42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468313" y="5949950"/>
            <a:ext cx="49133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Verdana" charset="0"/>
                <a:cs typeface="+mn-cs"/>
              </a:rPr>
              <a:t>Source: Eurostat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522288" y="188913"/>
            <a:ext cx="837088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BE" sz="2800" dirty="0">
                <a:solidFill>
                  <a:schemeClr val="tx2"/>
                </a:solidFill>
                <a:latin typeface="+mj-lt"/>
                <a:cs typeface="+mn-cs"/>
              </a:rPr>
              <a:t>Large price differentials of identical products in </a:t>
            </a:r>
            <a:r>
              <a:rPr lang="nl-BE" sz="2800" dirty="0">
                <a:solidFill>
                  <a:schemeClr val="tx2"/>
                </a:solidFill>
                <a:latin typeface="+mj-lt"/>
              </a:rPr>
              <a:t>E</a:t>
            </a:r>
            <a:r>
              <a:rPr lang="nl-BE" sz="2800" dirty="0">
                <a:solidFill>
                  <a:schemeClr val="tx2"/>
                </a:solidFill>
                <a:latin typeface="+mj-lt"/>
                <a:cs typeface="+mn-cs"/>
              </a:rPr>
              <a:t>urozone (2020)</a:t>
            </a:r>
            <a:endParaRPr lang="en-US" sz="28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pic>
        <p:nvPicPr>
          <p:cNvPr id="7" name="c02fig017">
            <a:extLst>
              <a:ext uri="{FF2B5EF4-FFF2-40B4-BE49-F238E27FC236}">
                <a16:creationId xmlns:a16="http://schemas.microsoft.com/office/drawing/2014/main" id="{00000000-0008-0000-0000-000066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63350" y="24936450"/>
            <a:ext cx="933450" cy="933450"/>
          </a:xfrm>
          <a:prstGeom prst="rect">
            <a:avLst/>
          </a:prstGeom>
        </p:spPr>
      </p:pic>
      <p:pic>
        <p:nvPicPr>
          <p:cNvPr id="4" name="Picture 3" descr="The bar graph plots percentage deviation from mean from minus 40 to 30, versus eurozone countries. Ireland, 26; Finland, 17; Netherlands, 8; France, 5; Italy, minus 7; Portugal, minus 18; Greece, minus 20; Latvia, minus 29.5; Lithuania, minus 36. All values are estimated. &#10;">
            <a:extLst>
              <a:ext uri="{FF2B5EF4-FFF2-40B4-BE49-F238E27FC236}">
                <a16:creationId xmlns:a16="http://schemas.microsoft.com/office/drawing/2014/main" id="{A80FA6BD-4B41-4E8D-8C68-F0596D44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35" y="1704296"/>
            <a:ext cx="7354520" cy="42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69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6508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sz="2800" dirty="0">
                <a:latin typeface="Arial" charset="0"/>
              </a:rPr>
              <a:t>Is East Asia an optimal currency area?</a:t>
            </a:r>
            <a:endParaRPr lang="en-US" sz="3200" dirty="0">
              <a:latin typeface="Arial" charset="0"/>
            </a:endParaRPr>
          </a:p>
        </p:txBody>
      </p:sp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827088" y="552248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Source: IMF, IFS and Xu Ning(2004)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Note:  the exports of the East-Asian countries is to ASEAN plus China, Korea and Japan. The data for China relate to 2001.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919D19-5DC1-4219-9074-1664F802B617}"/>
              </a:ext>
            </a:extLst>
          </p:cNvPr>
          <p:cNvSpPr txBox="1">
            <a:spLocks/>
          </p:cNvSpPr>
          <p:nvPr/>
        </p:nvSpPr>
        <p:spPr>
          <a:xfrm>
            <a:off x="228600" y="813485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4.15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Intra-regional exports of goods and services, East Asia and the EU, as a percentage of GDP, 2010.</a:t>
            </a:r>
          </a:p>
        </p:txBody>
      </p:sp>
      <p:pic>
        <p:nvPicPr>
          <p:cNvPr id="7" name="Picture 6" descr="The bar graph plots exports percent from 0 to 160, versus the countries. East Asia: China, 16; Hongkong, 136; Korea, 18; Maldives, 76; Philippines, 24; Singapore, 80. E U: Austria, 30; Belgium, 61; Greece, 4; Ireland, 36; Italy, 12; Netherlands, 58; Portugal, 18; Spain, 12. All values are estimated.&#10;">
            <a:extLst>
              <a:ext uri="{FF2B5EF4-FFF2-40B4-BE49-F238E27FC236}">
                <a16:creationId xmlns:a16="http://schemas.microsoft.com/office/drawing/2014/main" id="{26AC732E-A953-41B5-91FA-B4D64DDE5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94" y="1364842"/>
            <a:ext cx="6608091" cy="41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sz="2800">
                <a:latin typeface="Arial" charset="0"/>
              </a:rPr>
              <a:t>Shocks are not more asymmetric </a:t>
            </a:r>
            <a:br>
              <a:rPr lang="nl-BE" sz="2800">
                <a:latin typeface="Arial" charset="0"/>
              </a:rPr>
            </a:br>
            <a:r>
              <a:rPr lang="nl-BE" sz="2800">
                <a:latin typeface="Arial" charset="0"/>
              </a:rPr>
              <a:t>in Asia than in Eurozone</a:t>
            </a:r>
            <a:endParaRPr lang="en-US" sz="2800">
              <a:latin typeface="Arial" charset="0"/>
            </a:endParaRP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0" y="1753664"/>
            <a:ext cx="4976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Figure 4.16 Percentage of demand and supply changes explained by common shock in East Asia.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4702175" y="1679576"/>
            <a:ext cx="44370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Figure 4.17 Percentage of demand and supply changes explained by common shock in the Eurozone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pic>
        <p:nvPicPr>
          <p:cNvPr id="7" name="Picture 6" descr="The bar graph plots percentage common shock from 0 to 100, versus the countries for supply and demand in a sequence. China, 80, 78. Indonesia, 52, 28. Japan, 88, 91. Malaysia, 75, 75.5. Singapore, 88, 82. Taiwan, 72, 69. Thailand, 67, 88. Average, 73, 72.6. All values are estimated.&#10;">
            <a:extLst>
              <a:ext uri="{FF2B5EF4-FFF2-40B4-BE49-F238E27FC236}">
                <a16:creationId xmlns:a16="http://schemas.microsoft.com/office/drawing/2014/main" id="{BD359935-CC94-44DC-B79E-102FDBC49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" y="2541588"/>
            <a:ext cx="4449380" cy="3222441"/>
          </a:xfrm>
          <a:prstGeom prst="rect">
            <a:avLst/>
          </a:prstGeom>
        </p:spPr>
      </p:pic>
      <p:pic>
        <p:nvPicPr>
          <p:cNvPr id="8" name="Picture 7" descr="The bar graph plots percentage common shock from 0 to 100, versus the countries for supply and demand in a sequence. Austria, 78, 68. Finland, 92, 75. Germany, 82, 70. Ireland, 72, 87. Netherlands, 85, 90. Portugal, 89, 94. Spain, 81, 81. Average, 82, 81. All values are estimated.&#10;">
            <a:extLst>
              <a:ext uri="{FF2B5EF4-FFF2-40B4-BE49-F238E27FC236}">
                <a16:creationId xmlns:a16="http://schemas.microsoft.com/office/drawing/2014/main" id="{6CD3BBF1-6BFE-471C-858C-3A0CDE324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85833"/>
            <a:ext cx="4332617" cy="31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68300"/>
            <a:ext cx="7772400" cy="446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ea typeface="+mj-ea"/>
              </a:rPr>
              <a:t>Monetary Unions in Africa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76250" y="1314450"/>
            <a:ext cx="8110538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000" dirty="0">
                <a:latin typeface="Arial" charset="0"/>
              </a:rPr>
              <a:t>There is a history of monetary union in West and Central Africa.</a:t>
            </a:r>
          </a:p>
          <a:p>
            <a:r>
              <a:rPr lang="en-GB" sz="2000" dirty="0" smtClean="0">
                <a:latin typeface="Arial" charset="0"/>
              </a:rPr>
              <a:t>New </a:t>
            </a:r>
            <a:r>
              <a:rPr lang="en-GB" sz="2000" dirty="0">
                <a:latin typeface="Arial" charset="0"/>
              </a:rPr>
              <a:t>initiative to extend existing monetary unions: The Economic Community of West-African States (ECOWAS).</a:t>
            </a:r>
          </a:p>
          <a:p>
            <a:r>
              <a:rPr lang="en-GB" sz="2000" dirty="0">
                <a:latin typeface="Arial" charset="0"/>
              </a:rPr>
              <a:t>This is a grouping of 15 states.</a:t>
            </a:r>
          </a:p>
          <a:p>
            <a:r>
              <a:rPr lang="en-GB" sz="2000" dirty="0">
                <a:latin typeface="Arial" charset="0"/>
              </a:rPr>
              <a:t>Do these form an OCA?</a:t>
            </a:r>
          </a:p>
        </p:txBody>
      </p:sp>
    </p:spTree>
    <p:extLst>
      <p:ext uri="{BB962C8B-B14F-4D97-AF65-F5344CB8AC3E}">
        <p14:creationId xmlns:p14="http://schemas.microsoft.com/office/powerpoint/2010/main" val="35623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Figure 4.18 </a:t>
            </a:r>
            <a:r>
              <a:rPr lang="en-US" sz="2800"/>
              <a:t>Intra-regional exports of goods and services in West Africa (2003) and the Eurozone (2010).</a:t>
            </a:r>
            <a:endParaRPr lang="en-GB" sz="2800"/>
          </a:p>
        </p:txBody>
      </p:sp>
      <p:pic>
        <p:nvPicPr>
          <p:cNvPr id="5" name="Picture 4" descr="The bar graph plots exports percent from 0 to 70, versus the countries. West Africa: Benin, 2; Cape Verde, 1; Cote D Ivoire, 8; Ghana, 2; Mali, 1; Niger, 3; Senegal, 4; Sierra Leone, 1; Togo, 7. Eurozone: Austria, 30; Belgium or Lux, 61; Finland, 17; France, 12; Germany, 23. All values are estimated.&#10;">
            <a:extLst>
              <a:ext uri="{FF2B5EF4-FFF2-40B4-BE49-F238E27FC236}">
                <a16:creationId xmlns:a16="http://schemas.microsoft.com/office/drawing/2014/main" id="{DC0C0BA1-7FB2-456C-986C-A60535B44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6" y="1621825"/>
            <a:ext cx="6753894" cy="4339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5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59735"/>
            <a:ext cx="7772400" cy="446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ea typeface="+mj-ea"/>
              </a:rPr>
              <a:t>Conclusion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1925" y="1179513"/>
            <a:ext cx="8982075" cy="552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unlikely that the EU as a whole constitutes an optimal monetary union.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 the countries that are net gainers from a monetary union take a risk by joining the union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nature of the asymmetric shocks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</a:p>
          <a:p>
            <a:r>
              <a:rPr lang="nl-BE" dirty="0">
                <a:latin typeface="Arial" charset="0"/>
              </a:rPr>
              <a:t>It is </a:t>
            </a:r>
            <a:r>
              <a:rPr lang="nl-BE" dirty="0" err="1">
                <a:latin typeface="Arial" charset="0"/>
              </a:rPr>
              <a:t>unlikely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that</a:t>
            </a:r>
            <a:r>
              <a:rPr lang="nl-BE" dirty="0">
                <a:latin typeface="Arial" charset="0"/>
              </a:rPr>
              <a:t> Latin America </a:t>
            </a:r>
            <a:r>
              <a:rPr lang="nl-BE" dirty="0" err="1">
                <a:latin typeface="Arial" charset="0"/>
              </a:rPr>
              <a:t>and</a:t>
            </a:r>
            <a:r>
              <a:rPr lang="nl-BE" dirty="0">
                <a:latin typeface="Arial" charset="0"/>
              </a:rPr>
              <a:t> East </a:t>
            </a:r>
            <a:r>
              <a:rPr lang="nl-BE" dirty="0" err="1">
                <a:latin typeface="Arial" charset="0"/>
              </a:rPr>
              <a:t>Asia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will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come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to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monetary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union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soon</a:t>
            </a:r>
            <a:r>
              <a:rPr lang="nl-BE" dirty="0">
                <a:latin typeface="Arial" charset="0"/>
              </a:rPr>
              <a:t>, </a:t>
            </a:r>
            <a:r>
              <a:rPr lang="nl-BE" dirty="0" err="1">
                <a:latin typeface="Arial" charset="0"/>
              </a:rPr>
              <a:t>although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reasons</a:t>
            </a:r>
            <a:r>
              <a:rPr lang="nl-BE" dirty="0">
                <a:latin typeface="Arial" charset="0"/>
              </a:rPr>
              <a:t> are different. </a:t>
            </a:r>
            <a:r>
              <a:rPr lang="en-US" dirty="0">
                <a:latin typeface="Arial" charset="0"/>
              </a:rPr>
              <a:t>Evidence about West Africa as an OCA is mixed.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sz="2800" dirty="0">
                <a:latin typeface="Arial" charset="0"/>
              </a:rPr>
              <a:t>Eurozone has </a:t>
            </a:r>
            <a:r>
              <a:rPr lang="nl-BE" sz="2800" dirty="0" err="1">
                <a:latin typeface="Arial" charset="0"/>
              </a:rPr>
              <a:t>not</a:t>
            </a:r>
            <a:r>
              <a:rPr lang="nl-BE" sz="2800" dirty="0">
                <a:latin typeface="Arial" charset="0"/>
              </a:rPr>
              <a:t> </a:t>
            </a:r>
            <a:r>
              <a:rPr lang="nl-BE" sz="2800" dirty="0" err="1">
                <a:latin typeface="Arial" charset="0"/>
              </a:rPr>
              <a:t>increased</a:t>
            </a:r>
            <a:r>
              <a:rPr lang="nl-BE" sz="2800" dirty="0">
                <a:latin typeface="Arial" charset="0"/>
              </a:rPr>
              <a:t> </a:t>
            </a:r>
            <a:br>
              <a:rPr lang="nl-BE" sz="2800" dirty="0">
                <a:latin typeface="Arial" charset="0"/>
              </a:rPr>
            </a:br>
            <a:r>
              <a:rPr lang="nl-BE" sz="2800" dirty="0" err="1">
                <a:latin typeface="Arial" charset="0"/>
              </a:rPr>
              <a:t>price</a:t>
            </a:r>
            <a:r>
              <a:rPr lang="nl-BE" sz="2800" dirty="0">
                <a:latin typeface="Arial" charset="0"/>
              </a:rPr>
              <a:t> </a:t>
            </a:r>
            <a:r>
              <a:rPr lang="nl-BE" sz="2800" dirty="0" err="1">
                <a:latin typeface="Arial" charset="0"/>
              </a:rPr>
              <a:t>convergence</a:t>
            </a:r>
            <a:endParaRPr lang="en-US" sz="2800" dirty="0">
              <a:latin typeface="Arial" charset="0"/>
            </a:endParaRP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611188" y="6165850"/>
            <a:ext cx="4176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Verdana" charset="0"/>
                <a:cs typeface="+mn-cs"/>
              </a:rPr>
              <a:t>Source:Wolszczak-Derlacz (2006)</a:t>
            </a:r>
            <a:r>
              <a:rPr lang="en-US" sz="1400" dirty="0">
                <a:latin typeface="Verdana" charset="0"/>
                <a:cs typeface="+mn-cs"/>
              </a:rPr>
              <a:t> </a:t>
            </a:r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0" y="1773238"/>
            <a:ext cx="8212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dirty="0">
                <a:latin typeface="Verdana" charset="0"/>
              </a:rPr>
              <a:t>Figure 3.2  Evolution of price dispersion in the Eurozone, 1990–2005</a:t>
            </a:r>
          </a:p>
        </p:txBody>
      </p:sp>
      <p:pic>
        <p:nvPicPr>
          <p:cNvPr id="8" name="c03fig001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3675" y="16373475"/>
            <a:ext cx="0" cy="0"/>
          </a:xfrm>
          <a:prstGeom prst="rect">
            <a:avLst/>
          </a:prstGeom>
        </p:spPr>
      </p:pic>
      <p:pic>
        <p:nvPicPr>
          <p:cNvPr id="4" name="Picture 3" descr="The line graph plots mean standard deviation from 0.25 to 0.45, versus the years from 1990 to 2005. 1990, 0.38; 1996, 0.325; 2002, 0.34. All values are estimated. &#10;">
            <a:extLst>
              <a:ext uri="{FF2B5EF4-FFF2-40B4-BE49-F238E27FC236}">
                <a16:creationId xmlns:a16="http://schemas.microsoft.com/office/drawing/2014/main" id="{6C4C397D-34E4-43E2-A2DF-B7585B656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018" y="2457577"/>
            <a:ext cx="5622321" cy="33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133600"/>
            <a:ext cx="8229600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>
                <a:latin typeface="Arial" charset="0"/>
              </a:rPr>
              <a:t>Euro </a:t>
            </a:r>
            <a:r>
              <a:rPr lang="nl-BE" dirty="0" err="1">
                <a:latin typeface="Arial" charset="0"/>
              </a:rPr>
              <a:t>eliminates</a:t>
            </a:r>
            <a:r>
              <a:rPr lang="nl-BE" dirty="0">
                <a:latin typeface="Arial" charset="0"/>
              </a:rPr>
              <a:t> exchange risk. </a:t>
            </a:r>
            <a:r>
              <a:rPr lang="nl-BE" dirty="0" err="1">
                <a:latin typeface="Arial" charset="0"/>
              </a:rPr>
              <a:t>Two</a:t>
            </a:r>
            <a:r>
              <a:rPr lang="nl-BE" dirty="0">
                <a:latin typeface="Arial" charset="0"/>
              </a:rPr>
              <a:t> issues:</a:t>
            </a:r>
          </a:p>
          <a:p>
            <a:pPr lvl="1"/>
            <a:r>
              <a:rPr lang="nl-BE" dirty="0">
                <a:latin typeface="Arial" charset="0"/>
              </a:rPr>
              <a:t>Does </a:t>
            </a:r>
            <a:r>
              <a:rPr lang="nl-BE" dirty="0" err="1">
                <a:latin typeface="Arial" charset="0"/>
              </a:rPr>
              <a:t>the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decline</a:t>
            </a:r>
            <a:r>
              <a:rPr lang="nl-BE" dirty="0">
                <a:latin typeface="Arial" charset="0"/>
              </a:rPr>
              <a:t> in exchange risk </a:t>
            </a:r>
            <a:r>
              <a:rPr lang="nl-BE" dirty="0" err="1">
                <a:latin typeface="Arial" charset="0"/>
              </a:rPr>
              <a:t>increase</a:t>
            </a:r>
            <a:r>
              <a:rPr lang="nl-BE" dirty="0">
                <a:latin typeface="Arial" charset="0"/>
              </a:rPr>
              <a:t> welfare?</a:t>
            </a:r>
          </a:p>
          <a:p>
            <a:pPr lvl="1"/>
            <a:r>
              <a:rPr lang="nl-BE" dirty="0">
                <a:latin typeface="Arial" charset="0"/>
              </a:rPr>
              <a:t>Does </a:t>
            </a:r>
            <a:r>
              <a:rPr lang="nl-BE" dirty="0" err="1">
                <a:latin typeface="Arial" charset="0"/>
              </a:rPr>
              <a:t>the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decline</a:t>
            </a:r>
            <a:r>
              <a:rPr lang="nl-BE" dirty="0">
                <a:latin typeface="Arial" charset="0"/>
              </a:rPr>
              <a:t> in exchange risk </a:t>
            </a:r>
            <a:r>
              <a:rPr lang="nl-BE" dirty="0" err="1">
                <a:latin typeface="Arial" charset="0"/>
              </a:rPr>
              <a:t>reduce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systemic</a:t>
            </a:r>
            <a:r>
              <a:rPr lang="nl-BE" dirty="0">
                <a:latin typeface="Arial" charset="0"/>
              </a:rPr>
              <a:t> risk?</a:t>
            </a:r>
            <a:endParaRPr lang="en-GB" dirty="0">
              <a:latin typeface="Arial" charset="0"/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23850"/>
            <a:ext cx="7772400" cy="446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 smtClean="0">
                <a:ea typeface="+mj-ea"/>
              </a:rPr>
              <a:t>Less</a:t>
            </a:r>
            <a:r>
              <a:rPr lang="nl-BE" dirty="0" smtClean="0">
                <a:ea typeface="+mj-ea"/>
              </a:rPr>
              <a:t> </a:t>
            </a:r>
            <a:r>
              <a:rPr lang="nl-BE" dirty="0" err="1"/>
              <a:t>uncertainty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7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484313"/>
            <a:ext cx="84582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000" dirty="0">
                <a:latin typeface="Arial" charset="0"/>
              </a:rPr>
              <a:t>Figure 3.3 Profits of the firm under price certainty and uncertainty</a:t>
            </a:r>
            <a:endParaRPr lang="en-GB" sz="2000" dirty="0">
              <a:latin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368300"/>
            <a:ext cx="7772400" cy="37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 sz="3200">
                <a:latin typeface="Arial" charset="0"/>
              </a:rPr>
              <a:t>Less exchange risk and welfare</a:t>
            </a:r>
            <a:endParaRPr lang="en-GB" sz="3200">
              <a:latin typeface="Arial" charset="0"/>
            </a:endParaRPr>
          </a:p>
        </p:txBody>
      </p:sp>
      <p:pic>
        <p:nvPicPr>
          <p:cNvPr id="3" name="Picture 2" descr="A price certainty graph plots P versus Q. A U-shaped curve is the graph. The top-right end of the curve is M C. The top left end of the curve is F. P 1 is a point in the center of the P line. A horizontal line from P 1 cuts the left side of the U at G. A price certainty graph plots P versus Q. A U-shaped curve is the graph. P 1 is a point in the center of the P line. P 3 is above P 1 and P 2 is below P 1. Horizontal lines from P 3, P 1, and P 2 cuts the right side of the U at E, B, and C respectively. &#10;">
            <a:extLst>
              <a:ext uri="{FF2B5EF4-FFF2-40B4-BE49-F238E27FC236}">
                <a16:creationId xmlns:a16="http://schemas.microsoft.com/office/drawing/2014/main" id="{89C230C0-4967-4093-8CF6-E171B1572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184852"/>
            <a:ext cx="7021798" cy="3480451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5112774" y="4375355"/>
            <a:ext cx="1799303" cy="481780"/>
          </a:xfrm>
          <a:custGeom>
            <a:avLst/>
            <a:gdLst>
              <a:gd name="connsiteX0" fmla="*/ 0 w 1930214"/>
              <a:gd name="connsiteY0" fmla="*/ 39329 h 550606"/>
              <a:gd name="connsiteX1" fmla="*/ 49161 w 1930214"/>
              <a:gd name="connsiteY1" fmla="*/ 68826 h 550606"/>
              <a:gd name="connsiteX2" fmla="*/ 68826 w 1930214"/>
              <a:gd name="connsiteY2" fmla="*/ 98322 h 550606"/>
              <a:gd name="connsiteX3" fmla="*/ 108155 w 1930214"/>
              <a:gd name="connsiteY3" fmla="*/ 117987 h 550606"/>
              <a:gd name="connsiteX4" fmla="*/ 137652 w 1930214"/>
              <a:gd name="connsiteY4" fmla="*/ 137651 h 550606"/>
              <a:gd name="connsiteX5" fmla="*/ 196645 w 1930214"/>
              <a:gd name="connsiteY5" fmla="*/ 186813 h 550606"/>
              <a:gd name="connsiteX6" fmla="*/ 216310 w 1930214"/>
              <a:gd name="connsiteY6" fmla="*/ 216310 h 550606"/>
              <a:gd name="connsiteX7" fmla="*/ 245807 w 1930214"/>
              <a:gd name="connsiteY7" fmla="*/ 235974 h 550606"/>
              <a:gd name="connsiteX8" fmla="*/ 285136 w 1930214"/>
              <a:gd name="connsiteY8" fmla="*/ 265471 h 550606"/>
              <a:gd name="connsiteX9" fmla="*/ 294968 w 1930214"/>
              <a:gd name="connsiteY9" fmla="*/ 294968 h 550606"/>
              <a:gd name="connsiteX10" fmla="*/ 353961 w 1930214"/>
              <a:gd name="connsiteY10" fmla="*/ 344129 h 550606"/>
              <a:gd name="connsiteX11" fmla="*/ 403123 w 1930214"/>
              <a:gd name="connsiteY11" fmla="*/ 373626 h 550606"/>
              <a:gd name="connsiteX12" fmla="*/ 432620 w 1930214"/>
              <a:gd name="connsiteY12" fmla="*/ 393290 h 550606"/>
              <a:gd name="connsiteX13" fmla="*/ 462116 w 1930214"/>
              <a:gd name="connsiteY13" fmla="*/ 403122 h 550606"/>
              <a:gd name="connsiteX14" fmla="*/ 501445 w 1930214"/>
              <a:gd name="connsiteY14" fmla="*/ 422787 h 550606"/>
              <a:gd name="connsiteX15" fmla="*/ 698091 w 1930214"/>
              <a:gd name="connsiteY15" fmla="*/ 432619 h 550606"/>
              <a:gd name="connsiteX16" fmla="*/ 1140542 w 1930214"/>
              <a:gd name="connsiteY16" fmla="*/ 412955 h 550606"/>
              <a:gd name="connsiteX17" fmla="*/ 1219200 w 1930214"/>
              <a:gd name="connsiteY17" fmla="*/ 393290 h 550606"/>
              <a:gd name="connsiteX18" fmla="*/ 1258529 w 1930214"/>
              <a:gd name="connsiteY18" fmla="*/ 383458 h 550606"/>
              <a:gd name="connsiteX19" fmla="*/ 1288026 w 1930214"/>
              <a:gd name="connsiteY19" fmla="*/ 363793 h 550606"/>
              <a:gd name="connsiteX20" fmla="*/ 1445342 w 1930214"/>
              <a:gd name="connsiteY20" fmla="*/ 344129 h 550606"/>
              <a:gd name="connsiteX21" fmla="*/ 1494503 w 1930214"/>
              <a:gd name="connsiteY21" fmla="*/ 324464 h 550606"/>
              <a:gd name="connsiteX22" fmla="*/ 1632155 w 1930214"/>
              <a:gd name="connsiteY22" fmla="*/ 304800 h 550606"/>
              <a:gd name="connsiteX23" fmla="*/ 1661652 w 1930214"/>
              <a:gd name="connsiteY23" fmla="*/ 294968 h 550606"/>
              <a:gd name="connsiteX24" fmla="*/ 1720645 w 1930214"/>
              <a:gd name="connsiteY24" fmla="*/ 245806 h 550606"/>
              <a:gd name="connsiteX25" fmla="*/ 1740310 w 1930214"/>
              <a:gd name="connsiteY25" fmla="*/ 216310 h 550606"/>
              <a:gd name="connsiteX26" fmla="*/ 1730478 w 1930214"/>
              <a:gd name="connsiteY26" fmla="*/ 186813 h 550606"/>
              <a:gd name="connsiteX27" fmla="*/ 1700981 w 1930214"/>
              <a:gd name="connsiteY27" fmla="*/ 167148 h 550606"/>
              <a:gd name="connsiteX28" fmla="*/ 1730478 w 1930214"/>
              <a:gd name="connsiteY28" fmla="*/ 39329 h 550606"/>
              <a:gd name="connsiteX29" fmla="*/ 1602658 w 1930214"/>
              <a:gd name="connsiteY29" fmla="*/ 19664 h 550606"/>
              <a:gd name="connsiteX30" fmla="*/ 1199536 w 1930214"/>
              <a:gd name="connsiteY30" fmla="*/ 29497 h 550606"/>
              <a:gd name="connsiteX31" fmla="*/ 953729 w 1930214"/>
              <a:gd name="connsiteY31" fmla="*/ 29497 h 550606"/>
              <a:gd name="connsiteX32" fmla="*/ 924232 w 1930214"/>
              <a:gd name="connsiteY32" fmla="*/ 19664 h 550606"/>
              <a:gd name="connsiteX33" fmla="*/ 884903 w 1930214"/>
              <a:gd name="connsiteY33" fmla="*/ 9832 h 550606"/>
              <a:gd name="connsiteX34" fmla="*/ 757084 w 1930214"/>
              <a:gd name="connsiteY34" fmla="*/ 0 h 550606"/>
              <a:gd name="connsiteX35" fmla="*/ 245807 w 1930214"/>
              <a:gd name="connsiteY35" fmla="*/ 9832 h 550606"/>
              <a:gd name="connsiteX36" fmla="*/ 127820 w 1930214"/>
              <a:gd name="connsiteY36" fmla="*/ 39329 h 550606"/>
              <a:gd name="connsiteX37" fmla="*/ 68826 w 1930214"/>
              <a:gd name="connsiteY37" fmla="*/ 49161 h 550606"/>
              <a:gd name="connsiteX38" fmla="*/ 127820 w 1930214"/>
              <a:gd name="connsiteY38" fmla="*/ 108155 h 550606"/>
              <a:gd name="connsiteX39" fmla="*/ 186813 w 1930214"/>
              <a:gd name="connsiteY39" fmla="*/ 176980 h 550606"/>
              <a:gd name="connsiteX40" fmla="*/ 255639 w 1930214"/>
              <a:gd name="connsiteY40" fmla="*/ 206477 h 550606"/>
              <a:gd name="connsiteX41" fmla="*/ 285136 w 1930214"/>
              <a:gd name="connsiteY41" fmla="*/ 226142 h 550606"/>
              <a:gd name="connsiteX42" fmla="*/ 304800 w 1930214"/>
              <a:gd name="connsiteY42" fmla="*/ 265471 h 550606"/>
              <a:gd name="connsiteX43" fmla="*/ 353961 w 1930214"/>
              <a:gd name="connsiteY43" fmla="*/ 275303 h 550606"/>
              <a:gd name="connsiteX44" fmla="*/ 432620 w 1930214"/>
              <a:gd name="connsiteY44" fmla="*/ 314632 h 550606"/>
              <a:gd name="connsiteX45" fmla="*/ 491613 w 1930214"/>
              <a:gd name="connsiteY45" fmla="*/ 334297 h 550606"/>
              <a:gd name="connsiteX46" fmla="*/ 521110 w 1930214"/>
              <a:gd name="connsiteY46" fmla="*/ 255639 h 550606"/>
              <a:gd name="connsiteX47" fmla="*/ 560439 w 1930214"/>
              <a:gd name="connsiteY47" fmla="*/ 245806 h 550606"/>
              <a:gd name="connsiteX48" fmla="*/ 619432 w 1930214"/>
              <a:gd name="connsiteY48" fmla="*/ 265471 h 550606"/>
              <a:gd name="connsiteX49" fmla="*/ 648929 w 1930214"/>
              <a:gd name="connsiteY49" fmla="*/ 285135 h 550606"/>
              <a:gd name="connsiteX50" fmla="*/ 589936 w 1930214"/>
              <a:gd name="connsiteY50" fmla="*/ 186813 h 550606"/>
              <a:gd name="connsiteX51" fmla="*/ 570271 w 1930214"/>
              <a:gd name="connsiteY51" fmla="*/ 157316 h 550606"/>
              <a:gd name="connsiteX52" fmla="*/ 540774 w 1930214"/>
              <a:gd name="connsiteY52" fmla="*/ 78658 h 550606"/>
              <a:gd name="connsiteX53" fmla="*/ 511278 w 1930214"/>
              <a:gd name="connsiteY53" fmla="*/ 58993 h 550606"/>
              <a:gd name="connsiteX54" fmla="*/ 521110 w 1930214"/>
              <a:gd name="connsiteY54" fmla="*/ 29497 h 550606"/>
              <a:gd name="connsiteX55" fmla="*/ 560439 w 1930214"/>
              <a:gd name="connsiteY55" fmla="*/ 58993 h 550606"/>
              <a:gd name="connsiteX56" fmla="*/ 589936 w 1930214"/>
              <a:gd name="connsiteY56" fmla="*/ 78658 h 550606"/>
              <a:gd name="connsiteX57" fmla="*/ 668594 w 1930214"/>
              <a:gd name="connsiteY57" fmla="*/ 176980 h 550606"/>
              <a:gd name="connsiteX58" fmla="*/ 688258 w 1930214"/>
              <a:gd name="connsiteY58" fmla="*/ 216310 h 550606"/>
              <a:gd name="connsiteX59" fmla="*/ 766916 w 1930214"/>
              <a:gd name="connsiteY59" fmla="*/ 285135 h 550606"/>
              <a:gd name="connsiteX60" fmla="*/ 796413 w 1930214"/>
              <a:gd name="connsiteY60" fmla="*/ 344129 h 550606"/>
              <a:gd name="connsiteX61" fmla="*/ 914400 w 1930214"/>
              <a:gd name="connsiteY61" fmla="*/ 383458 h 550606"/>
              <a:gd name="connsiteX62" fmla="*/ 884903 w 1930214"/>
              <a:gd name="connsiteY62" fmla="*/ 186813 h 550606"/>
              <a:gd name="connsiteX63" fmla="*/ 865239 w 1930214"/>
              <a:gd name="connsiteY63" fmla="*/ 127819 h 550606"/>
              <a:gd name="connsiteX64" fmla="*/ 855407 w 1930214"/>
              <a:gd name="connsiteY64" fmla="*/ 98322 h 550606"/>
              <a:gd name="connsiteX65" fmla="*/ 904568 w 1930214"/>
              <a:gd name="connsiteY65" fmla="*/ 108155 h 550606"/>
              <a:gd name="connsiteX66" fmla="*/ 973394 w 1930214"/>
              <a:gd name="connsiteY66" fmla="*/ 196645 h 550606"/>
              <a:gd name="connsiteX67" fmla="*/ 1012723 w 1930214"/>
              <a:gd name="connsiteY67" fmla="*/ 226142 h 550606"/>
              <a:gd name="connsiteX68" fmla="*/ 1101213 w 1930214"/>
              <a:gd name="connsiteY68" fmla="*/ 324464 h 550606"/>
              <a:gd name="connsiteX69" fmla="*/ 1120878 w 1930214"/>
              <a:gd name="connsiteY69" fmla="*/ 255639 h 550606"/>
              <a:gd name="connsiteX70" fmla="*/ 1140542 w 1930214"/>
              <a:gd name="connsiteY70" fmla="*/ 226142 h 550606"/>
              <a:gd name="connsiteX71" fmla="*/ 1150374 w 1930214"/>
              <a:gd name="connsiteY71" fmla="*/ 196645 h 550606"/>
              <a:gd name="connsiteX72" fmla="*/ 1219200 w 1930214"/>
              <a:gd name="connsiteY72" fmla="*/ 147484 h 550606"/>
              <a:gd name="connsiteX73" fmla="*/ 1248697 w 1930214"/>
              <a:gd name="connsiteY73" fmla="*/ 117987 h 550606"/>
              <a:gd name="connsiteX74" fmla="*/ 1327355 w 1930214"/>
              <a:gd name="connsiteY74" fmla="*/ 68826 h 550606"/>
              <a:gd name="connsiteX75" fmla="*/ 1356852 w 1930214"/>
              <a:gd name="connsiteY75" fmla="*/ 58993 h 550606"/>
              <a:gd name="connsiteX76" fmla="*/ 1415845 w 1930214"/>
              <a:gd name="connsiteY76" fmla="*/ 127819 h 550606"/>
              <a:gd name="connsiteX77" fmla="*/ 1406013 w 1930214"/>
              <a:gd name="connsiteY77" fmla="*/ 255639 h 550606"/>
              <a:gd name="connsiteX78" fmla="*/ 1376516 w 1930214"/>
              <a:gd name="connsiteY78" fmla="*/ 344129 h 550606"/>
              <a:gd name="connsiteX79" fmla="*/ 1347020 w 1930214"/>
              <a:gd name="connsiteY79" fmla="*/ 373626 h 550606"/>
              <a:gd name="connsiteX80" fmla="*/ 1307691 w 1930214"/>
              <a:gd name="connsiteY80" fmla="*/ 383458 h 550606"/>
              <a:gd name="connsiteX81" fmla="*/ 1288026 w 1930214"/>
              <a:gd name="connsiteY81" fmla="*/ 344129 h 550606"/>
              <a:gd name="connsiteX82" fmla="*/ 1317523 w 1930214"/>
              <a:gd name="connsiteY82" fmla="*/ 255639 h 550606"/>
              <a:gd name="connsiteX83" fmla="*/ 1347020 w 1930214"/>
              <a:gd name="connsiteY83" fmla="*/ 245806 h 550606"/>
              <a:gd name="connsiteX84" fmla="*/ 1327355 w 1930214"/>
              <a:gd name="connsiteY84" fmla="*/ 206477 h 550606"/>
              <a:gd name="connsiteX85" fmla="*/ 1248697 w 1930214"/>
              <a:gd name="connsiteY85" fmla="*/ 226142 h 550606"/>
              <a:gd name="connsiteX86" fmla="*/ 1130710 w 1930214"/>
              <a:gd name="connsiteY86" fmla="*/ 265471 h 550606"/>
              <a:gd name="connsiteX87" fmla="*/ 1071716 w 1930214"/>
              <a:gd name="connsiteY87" fmla="*/ 294968 h 550606"/>
              <a:gd name="connsiteX88" fmla="*/ 983226 w 1930214"/>
              <a:gd name="connsiteY88" fmla="*/ 304800 h 550606"/>
              <a:gd name="connsiteX89" fmla="*/ 904568 w 1930214"/>
              <a:gd name="connsiteY89" fmla="*/ 324464 h 550606"/>
              <a:gd name="connsiteX90" fmla="*/ 835742 w 1930214"/>
              <a:gd name="connsiteY90" fmla="*/ 363793 h 550606"/>
              <a:gd name="connsiteX91" fmla="*/ 747252 w 1930214"/>
              <a:gd name="connsiteY91" fmla="*/ 373626 h 550606"/>
              <a:gd name="connsiteX92" fmla="*/ 619432 w 1930214"/>
              <a:gd name="connsiteY92" fmla="*/ 393290 h 550606"/>
              <a:gd name="connsiteX93" fmla="*/ 530942 w 1930214"/>
              <a:gd name="connsiteY93" fmla="*/ 383458 h 550606"/>
              <a:gd name="connsiteX94" fmla="*/ 540774 w 1930214"/>
              <a:gd name="connsiteY94" fmla="*/ 324464 h 550606"/>
              <a:gd name="connsiteX95" fmla="*/ 599768 w 1930214"/>
              <a:gd name="connsiteY95" fmla="*/ 304800 h 550606"/>
              <a:gd name="connsiteX96" fmla="*/ 629265 w 1930214"/>
              <a:gd name="connsiteY96" fmla="*/ 285135 h 550606"/>
              <a:gd name="connsiteX97" fmla="*/ 884903 w 1930214"/>
              <a:gd name="connsiteY97" fmla="*/ 265471 h 550606"/>
              <a:gd name="connsiteX98" fmla="*/ 786581 w 1930214"/>
              <a:gd name="connsiteY98" fmla="*/ 206477 h 550606"/>
              <a:gd name="connsiteX99" fmla="*/ 707923 w 1930214"/>
              <a:gd name="connsiteY99" fmla="*/ 117987 h 550606"/>
              <a:gd name="connsiteX100" fmla="*/ 737420 w 1930214"/>
              <a:gd name="connsiteY100" fmla="*/ 108155 h 550606"/>
              <a:gd name="connsiteX101" fmla="*/ 727587 w 1930214"/>
              <a:gd name="connsiteY101" fmla="*/ 176980 h 550606"/>
              <a:gd name="connsiteX102" fmla="*/ 698091 w 1930214"/>
              <a:gd name="connsiteY102" fmla="*/ 206477 h 550606"/>
              <a:gd name="connsiteX103" fmla="*/ 648929 w 1930214"/>
              <a:gd name="connsiteY103" fmla="*/ 216310 h 550606"/>
              <a:gd name="connsiteX104" fmla="*/ 609600 w 1930214"/>
              <a:gd name="connsiteY104" fmla="*/ 226142 h 550606"/>
              <a:gd name="connsiteX105" fmla="*/ 530942 w 1930214"/>
              <a:gd name="connsiteY105" fmla="*/ 216310 h 550606"/>
              <a:gd name="connsiteX106" fmla="*/ 540774 w 1930214"/>
              <a:gd name="connsiteY106" fmla="*/ 186813 h 550606"/>
              <a:gd name="connsiteX107" fmla="*/ 589936 w 1930214"/>
              <a:gd name="connsiteY107" fmla="*/ 157316 h 550606"/>
              <a:gd name="connsiteX108" fmla="*/ 648929 w 1930214"/>
              <a:gd name="connsiteY108" fmla="*/ 137651 h 550606"/>
              <a:gd name="connsiteX109" fmla="*/ 707923 w 1930214"/>
              <a:gd name="connsiteY109" fmla="*/ 147484 h 550606"/>
              <a:gd name="connsiteX110" fmla="*/ 658761 w 1930214"/>
              <a:gd name="connsiteY110" fmla="*/ 206477 h 550606"/>
              <a:gd name="connsiteX111" fmla="*/ 580103 w 1930214"/>
              <a:gd name="connsiteY111" fmla="*/ 226142 h 550606"/>
              <a:gd name="connsiteX112" fmla="*/ 471949 w 1930214"/>
              <a:gd name="connsiteY112" fmla="*/ 216310 h 550606"/>
              <a:gd name="connsiteX113" fmla="*/ 422787 w 1930214"/>
              <a:gd name="connsiteY113" fmla="*/ 206477 h 550606"/>
              <a:gd name="connsiteX114" fmla="*/ 363794 w 1930214"/>
              <a:gd name="connsiteY114" fmla="*/ 137651 h 550606"/>
              <a:gd name="connsiteX115" fmla="*/ 412955 w 1930214"/>
              <a:gd name="connsiteY115" fmla="*/ 68826 h 550606"/>
              <a:gd name="connsiteX116" fmla="*/ 462116 w 1930214"/>
              <a:gd name="connsiteY116" fmla="*/ 78658 h 550606"/>
              <a:gd name="connsiteX117" fmla="*/ 452284 w 1930214"/>
              <a:gd name="connsiteY117" fmla="*/ 108155 h 550606"/>
              <a:gd name="connsiteX118" fmla="*/ 422787 w 1930214"/>
              <a:gd name="connsiteY118" fmla="*/ 117987 h 550606"/>
              <a:gd name="connsiteX119" fmla="*/ 452284 w 1930214"/>
              <a:gd name="connsiteY119" fmla="*/ 137651 h 550606"/>
              <a:gd name="connsiteX120" fmla="*/ 481781 w 1930214"/>
              <a:gd name="connsiteY120" fmla="*/ 167148 h 550606"/>
              <a:gd name="connsiteX121" fmla="*/ 471949 w 1930214"/>
              <a:gd name="connsiteY121" fmla="*/ 265471 h 550606"/>
              <a:gd name="connsiteX122" fmla="*/ 422787 w 1930214"/>
              <a:gd name="connsiteY122" fmla="*/ 275303 h 550606"/>
              <a:gd name="connsiteX123" fmla="*/ 324465 w 1930214"/>
              <a:gd name="connsiteY123" fmla="*/ 245806 h 550606"/>
              <a:gd name="connsiteX124" fmla="*/ 314632 w 1930214"/>
              <a:gd name="connsiteY124" fmla="*/ 206477 h 550606"/>
              <a:gd name="connsiteX125" fmla="*/ 334297 w 1930214"/>
              <a:gd name="connsiteY125" fmla="*/ 176980 h 550606"/>
              <a:gd name="connsiteX126" fmla="*/ 432620 w 1930214"/>
              <a:gd name="connsiteY126" fmla="*/ 137651 h 550606"/>
              <a:gd name="connsiteX127" fmla="*/ 530942 w 1930214"/>
              <a:gd name="connsiteY127" fmla="*/ 147484 h 550606"/>
              <a:gd name="connsiteX128" fmla="*/ 560439 w 1930214"/>
              <a:gd name="connsiteY128" fmla="*/ 157316 h 550606"/>
              <a:gd name="connsiteX129" fmla="*/ 580103 w 1930214"/>
              <a:gd name="connsiteY129" fmla="*/ 186813 h 550606"/>
              <a:gd name="connsiteX130" fmla="*/ 540774 w 1930214"/>
              <a:gd name="connsiteY130" fmla="*/ 196645 h 550606"/>
              <a:gd name="connsiteX131" fmla="*/ 511278 w 1930214"/>
              <a:gd name="connsiteY131" fmla="*/ 206477 h 550606"/>
              <a:gd name="connsiteX132" fmla="*/ 540774 w 1930214"/>
              <a:gd name="connsiteY132" fmla="*/ 167148 h 550606"/>
              <a:gd name="connsiteX133" fmla="*/ 599768 w 1930214"/>
              <a:gd name="connsiteY133" fmla="*/ 127819 h 550606"/>
              <a:gd name="connsiteX134" fmla="*/ 678426 w 1930214"/>
              <a:gd name="connsiteY134" fmla="*/ 137651 h 550606"/>
              <a:gd name="connsiteX135" fmla="*/ 639097 w 1930214"/>
              <a:gd name="connsiteY135" fmla="*/ 157316 h 550606"/>
              <a:gd name="connsiteX136" fmla="*/ 599768 w 1930214"/>
              <a:gd name="connsiteY136" fmla="*/ 167148 h 550606"/>
              <a:gd name="connsiteX137" fmla="*/ 560439 w 1930214"/>
              <a:gd name="connsiteY137" fmla="*/ 186813 h 550606"/>
              <a:gd name="connsiteX138" fmla="*/ 521110 w 1930214"/>
              <a:gd name="connsiteY138" fmla="*/ 176980 h 550606"/>
              <a:gd name="connsiteX139" fmla="*/ 452284 w 1930214"/>
              <a:gd name="connsiteY139" fmla="*/ 167148 h 550606"/>
              <a:gd name="connsiteX140" fmla="*/ 412955 w 1930214"/>
              <a:gd name="connsiteY140" fmla="*/ 157316 h 550606"/>
              <a:gd name="connsiteX141" fmla="*/ 511278 w 1930214"/>
              <a:gd name="connsiteY141" fmla="*/ 167148 h 550606"/>
              <a:gd name="connsiteX142" fmla="*/ 540774 w 1930214"/>
              <a:gd name="connsiteY142" fmla="*/ 176980 h 550606"/>
              <a:gd name="connsiteX143" fmla="*/ 471949 w 1930214"/>
              <a:gd name="connsiteY143" fmla="*/ 206477 h 550606"/>
              <a:gd name="connsiteX144" fmla="*/ 353961 w 1930214"/>
              <a:gd name="connsiteY144" fmla="*/ 196645 h 550606"/>
              <a:gd name="connsiteX145" fmla="*/ 314632 w 1930214"/>
              <a:gd name="connsiteY145" fmla="*/ 186813 h 550606"/>
              <a:gd name="connsiteX146" fmla="*/ 294968 w 1930214"/>
              <a:gd name="connsiteY146" fmla="*/ 157316 h 550606"/>
              <a:gd name="connsiteX147" fmla="*/ 334297 w 1930214"/>
              <a:gd name="connsiteY147" fmla="*/ 127819 h 550606"/>
              <a:gd name="connsiteX148" fmla="*/ 363794 w 1930214"/>
              <a:gd name="connsiteY148" fmla="*/ 108155 h 550606"/>
              <a:gd name="connsiteX149" fmla="*/ 403123 w 1930214"/>
              <a:gd name="connsiteY149" fmla="*/ 117987 h 550606"/>
              <a:gd name="connsiteX150" fmla="*/ 363794 w 1930214"/>
              <a:gd name="connsiteY150" fmla="*/ 137651 h 550606"/>
              <a:gd name="connsiteX151" fmla="*/ 245807 w 1930214"/>
              <a:gd name="connsiteY151" fmla="*/ 127819 h 550606"/>
              <a:gd name="connsiteX152" fmla="*/ 285136 w 1930214"/>
              <a:gd name="connsiteY152" fmla="*/ 117987 h 550606"/>
              <a:gd name="connsiteX153" fmla="*/ 314632 w 1930214"/>
              <a:gd name="connsiteY153" fmla="*/ 127819 h 550606"/>
              <a:gd name="connsiteX154" fmla="*/ 265471 w 1930214"/>
              <a:gd name="connsiteY154" fmla="*/ 206477 h 550606"/>
              <a:gd name="connsiteX155" fmla="*/ 39329 w 1930214"/>
              <a:gd name="connsiteY155" fmla="*/ 196645 h 550606"/>
              <a:gd name="connsiteX156" fmla="*/ 29497 w 1930214"/>
              <a:gd name="connsiteY156" fmla="*/ 167148 h 550606"/>
              <a:gd name="connsiteX157" fmla="*/ 98323 w 1930214"/>
              <a:gd name="connsiteY157" fmla="*/ 147484 h 550606"/>
              <a:gd name="connsiteX158" fmla="*/ 127820 w 1930214"/>
              <a:gd name="connsiteY158" fmla="*/ 137651 h 550606"/>
              <a:gd name="connsiteX159" fmla="*/ 334297 w 1930214"/>
              <a:gd name="connsiteY159" fmla="*/ 147484 h 550606"/>
              <a:gd name="connsiteX160" fmla="*/ 363794 w 1930214"/>
              <a:gd name="connsiteY160" fmla="*/ 167148 h 550606"/>
              <a:gd name="connsiteX161" fmla="*/ 432620 w 1930214"/>
              <a:gd name="connsiteY161" fmla="*/ 117987 h 550606"/>
              <a:gd name="connsiteX162" fmla="*/ 471949 w 1930214"/>
              <a:gd name="connsiteY162" fmla="*/ 108155 h 550606"/>
              <a:gd name="connsiteX163" fmla="*/ 570271 w 1930214"/>
              <a:gd name="connsiteY163" fmla="*/ 88490 h 550606"/>
              <a:gd name="connsiteX164" fmla="*/ 806245 w 1930214"/>
              <a:gd name="connsiteY164" fmla="*/ 98322 h 550606"/>
              <a:gd name="connsiteX165" fmla="*/ 924232 w 1930214"/>
              <a:gd name="connsiteY165" fmla="*/ 98322 h 550606"/>
              <a:gd name="connsiteX166" fmla="*/ 953729 w 1930214"/>
              <a:gd name="connsiteY166" fmla="*/ 117987 h 550606"/>
              <a:gd name="connsiteX167" fmla="*/ 973394 w 1930214"/>
              <a:gd name="connsiteY167" fmla="*/ 176980 h 550606"/>
              <a:gd name="connsiteX168" fmla="*/ 1002891 w 1930214"/>
              <a:gd name="connsiteY168" fmla="*/ 68826 h 550606"/>
              <a:gd name="connsiteX169" fmla="*/ 1042220 w 1930214"/>
              <a:gd name="connsiteY169" fmla="*/ 58993 h 550606"/>
              <a:gd name="connsiteX170" fmla="*/ 1071716 w 1930214"/>
              <a:gd name="connsiteY170" fmla="*/ 78658 h 550606"/>
              <a:gd name="connsiteX171" fmla="*/ 1081549 w 1930214"/>
              <a:gd name="connsiteY171" fmla="*/ 108155 h 550606"/>
              <a:gd name="connsiteX172" fmla="*/ 1111045 w 1930214"/>
              <a:gd name="connsiteY172" fmla="*/ 58993 h 550606"/>
              <a:gd name="connsiteX173" fmla="*/ 1150374 w 1930214"/>
              <a:gd name="connsiteY173" fmla="*/ 49161 h 550606"/>
              <a:gd name="connsiteX174" fmla="*/ 1179871 w 1930214"/>
              <a:gd name="connsiteY174" fmla="*/ 39329 h 550606"/>
              <a:gd name="connsiteX175" fmla="*/ 1278194 w 1930214"/>
              <a:gd name="connsiteY175" fmla="*/ 49161 h 550606"/>
              <a:gd name="connsiteX176" fmla="*/ 1327355 w 1930214"/>
              <a:gd name="connsiteY176" fmla="*/ 127819 h 550606"/>
              <a:gd name="connsiteX177" fmla="*/ 1288026 w 1930214"/>
              <a:gd name="connsiteY177" fmla="*/ 255639 h 550606"/>
              <a:gd name="connsiteX178" fmla="*/ 1238865 w 1930214"/>
              <a:gd name="connsiteY178" fmla="*/ 265471 h 550606"/>
              <a:gd name="connsiteX179" fmla="*/ 1219200 w 1930214"/>
              <a:gd name="connsiteY179" fmla="*/ 226142 h 550606"/>
              <a:gd name="connsiteX180" fmla="*/ 1199536 w 1930214"/>
              <a:gd name="connsiteY180" fmla="*/ 147484 h 550606"/>
              <a:gd name="connsiteX181" fmla="*/ 1229032 w 1930214"/>
              <a:gd name="connsiteY181" fmla="*/ 58993 h 550606"/>
              <a:gd name="connsiteX182" fmla="*/ 1278194 w 1930214"/>
              <a:gd name="connsiteY182" fmla="*/ 49161 h 550606"/>
              <a:gd name="connsiteX183" fmla="*/ 1327355 w 1930214"/>
              <a:gd name="connsiteY183" fmla="*/ 68826 h 550606"/>
              <a:gd name="connsiteX184" fmla="*/ 1376516 w 1930214"/>
              <a:gd name="connsiteY184" fmla="*/ 88490 h 550606"/>
              <a:gd name="connsiteX185" fmla="*/ 1366684 w 1930214"/>
              <a:gd name="connsiteY185" fmla="*/ 147484 h 550606"/>
              <a:gd name="connsiteX186" fmla="*/ 1406013 w 1930214"/>
              <a:gd name="connsiteY186" fmla="*/ 127819 h 550606"/>
              <a:gd name="connsiteX187" fmla="*/ 1445342 w 1930214"/>
              <a:gd name="connsiteY187" fmla="*/ 117987 h 550606"/>
              <a:gd name="connsiteX188" fmla="*/ 1474839 w 1930214"/>
              <a:gd name="connsiteY188" fmla="*/ 108155 h 550606"/>
              <a:gd name="connsiteX189" fmla="*/ 1455174 w 1930214"/>
              <a:gd name="connsiteY189" fmla="*/ 147484 h 550606"/>
              <a:gd name="connsiteX190" fmla="*/ 1425678 w 1930214"/>
              <a:gd name="connsiteY190" fmla="*/ 137651 h 550606"/>
              <a:gd name="connsiteX191" fmla="*/ 1455174 w 1930214"/>
              <a:gd name="connsiteY191" fmla="*/ 117987 h 550606"/>
              <a:gd name="connsiteX192" fmla="*/ 1484671 w 1930214"/>
              <a:gd name="connsiteY192" fmla="*/ 137651 h 550606"/>
              <a:gd name="connsiteX193" fmla="*/ 1465007 w 1930214"/>
              <a:gd name="connsiteY193" fmla="*/ 196645 h 550606"/>
              <a:gd name="connsiteX194" fmla="*/ 1494503 w 1930214"/>
              <a:gd name="connsiteY194" fmla="*/ 167148 h 550606"/>
              <a:gd name="connsiteX195" fmla="*/ 1533832 w 1930214"/>
              <a:gd name="connsiteY195" fmla="*/ 157316 h 550606"/>
              <a:gd name="connsiteX196" fmla="*/ 1563329 w 1930214"/>
              <a:gd name="connsiteY196" fmla="*/ 147484 h 550606"/>
              <a:gd name="connsiteX197" fmla="*/ 1543665 w 1930214"/>
              <a:gd name="connsiteY197" fmla="*/ 176980 h 550606"/>
              <a:gd name="connsiteX198" fmla="*/ 1504336 w 1930214"/>
              <a:gd name="connsiteY198" fmla="*/ 127819 h 550606"/>
              <a:gd name="connsiteX199" fmla="*/ 1415845 w 1930214"/>
              <a:gd name="connsiteY199" fmla="*/ 196645 h 550606"/>
              <a:gd name="connsiteX200" fmla="*/ 1366684 w 1930214"/>
              <a:gd name="connsiteY200" fmla="*/ 275303 h 550606"/>
              <a:gd name="connsiteX201" fmla="*/ 1278194 w 1930214"/>
              <a:gd name="connsiteY201" fmla="*/ 314632 h 550606"/>
              <a:gd name="connsiteX202" fmla="*/ 1209368 w 1930214"/>
              <a:gd name="connsiteY202" fmla="*/ 353961 h 550606"/>
              <a:gd name="connsiteX203" fmla="*/ 1130710 w 1930214"/>
              <a:gd name="connsiteY203" fmla="*/ 412955 h 550606"/>
              <a:gd name="connsiteX204" fmla="*/ 1091381 w 1930214"/>
              <a:gd name="connsiteY204" fmla="*/ 432619 h 550606"/>
              <a:gd name="connsiteX205" fmla="*/ 914400 w 1930214"/>
              <a:gd name="connsiteY205" fmla="*/ 540774 h 550606"/>
              <a:gd name="connsiteX206" fmla="*/ 884903 w 1930214"/>
              <a:gd name="connsiteY206" fmla="*/ 550606 h 550606"/>
              <a:gd name="connsiteX207" fmla="*/ 806245 w 1930214"/>
              <a:gd name="connsiteY207" fmla="*/ 442451 h 550606"/>
              <a:gd name="connsiteX208" fmla="*/ 816078 w 1930214"/>
              <a:gd name="connsiteY208" fmla="*/ 344129 h 550606"/>
              <a:gd name="connsiteX209" fmla="*/ 835742 w 1930214"/>
              <a:gd name="connsiteY209" fmla="*/ 285135 h 550606"/>
              <a:gd name="connsiteX210" fmla="*/ 462116 w 1930214"/>
              <a:gd name="connsiteY210" fmla="*/ 265471 h 550606"/>
              <a:gd name="connsiteX211" fmla="*/ 432620 w 1930214"/>
              <a:gd name="connsiteY211" fmla="*/ 255639 h 550606"/>
              <a:gd name="connsiteX212" fmla="*/ 393291 w 1930214"/>
              <a:gd name="connsiteY212" fmla="*/ 235974 h 550606"/>
              <a:gd name="connsiteX213" fmla="*/ 304800 w 1930214"/>
              <a:gd name="connsiteY213" fmla="*/ 157316 h 550606"/>
              <a:gd name="connsiteX214" fmla="*/ 245807 w 1930214"/>
              <a:gd name="connsiteY214" fmla="*/ 186813 h 550606"/>
              <a:gd name="connsiteX215" fmla="*/ 235974 w 1930214"/>
              <a:gd name="connsiteY215" fmla="*/ 157316 h 550606"/>
              <a:gd name="connsiteX216" fmla="*/ 206478 w 1930214"/>
              <a:gd name="connsiteY216" fmla="*/ 137651 h 550606"/>
              <a:gd name="connsiteX217" fmla="*/ 226142 w 1930214"/>
              <a:gd name="connsiteY217" fmla="*/ 98322 h 550606"/>
              <a:gd name="connsiteX218" fmla="*/ 176981 w 1930214"/>
              <a:gd name="connsiteY218" fmla="*/ 49161 h 550606"/>
              <a:gd name="connsiteX219" fmla="*/ 206478 w 1930214"/>
              <a:gd name="connsiteY219" fmla="*/ 29497 h 550606"/>
              <a:gd name="connsiteX220" fmla="*/ 245807 w 1930214"/>
              <a:gd name="connsiteY220" fmla="*/ 39329 h 550606"/>
              <a:gd name="connsiteX221" fmla="*/ 314632 w 1930214"/>
              <a:gd name="connsiteY221" fmla="*/ 68826 h 550606"/>
              <a:gd name="connsiteX222" fmla="*/ 373626 w 1930214"/>
              <a:gd name="connsiteY222" fmla="*/ 108155 h 550606"/>
              <a:gd name="connsiteX223" fmla="*/ 471949 w 1930214"/>
              <a:gd name="connsiteY223" fmla="*/ 127819 h 550606"/>
              <a:gd name="connsiteX224" fmla="*/ 757084 w 1930214"/>
              <a:gd name="connsiteY224" fmla="*/ 137651 h 550606"/>
              <a:gd name="connsiteX225" fmla="*/ 1347020 w 1930214"/>
              <a:gd name="connsiteY225" fmla="*/ 108155 h 550606"/>
              <a:gd name="connsiteX226" fmla="*/ 1465007 w 1930214"/>
              <a:gd name="connsiteY226" fmla="*/ 98322 h 550606"/>
              <a:gd name="connsiteX227" fmla="*/ 1651820 w 1930214"/>
              <a:gd name="connsiteY227" fmla="*/ 49161 h 550606"/>
              <a:gd name="connsiteX228" fmla="*/ 1740310 w 1930214"/>
              <a:gd name="connsiteY228" fmla="*/ 39329 h 550606"/>
              <a:gd name="connsiteX229" fmla="*/ 1809136 w 1930214"/>
              <a:gd name="connsiteY229" fmla="*/ 29497 h 550606"/>
              <a:gd name="connsiteX230" fmla="*/ 1927123 w 1930214"/>
              <a:gd name="connsiteY230" fmla="*/ 39329 h 550606"/>
              <a:gd name="connsiteX231" fmla="*/ 1897626 w 1930214"/>
              <a:gd name="connsiteY231" fmla="*/ 68826 h 550606"/>
              <a:gd name="connsiteX232" fmla="*/ 1769807 w 1930214"/>
              <a:gd name="connsiteY232" fmla="*/ 88490 h 550606"/>
              <a:gd name="connsiteX233" fmla="*/ 1514168 w 1930214"/>
              <a:gd name="connsiteY233" fmla="*/ 98322 h 550606"/>
              <a:gd name="connsiteX234" fmla="*/ 1504336 w 1930214"/>
              <a:gd name="connsiteY234" fmla="*/ 137651 h 550606"/>
              <a:gd name="connsiteX235" fmla="*/ 1494503 w 1930214"/>
              <a:gd name="connsiteY235" fmla="*/ 167148 h 550606"/>
              <a:gd name="connsiteX236" fmla="*/ 1484671 w 1930214"/>
              <a:gd name="connsiteY236" fmla="*/ 216310 h 550606"/>
              <a:gd name="connsiteX237" fmla="*/ 1474839 w 1930214"/>
              <a:gd name="connsiteY237" fmla="*/ 285135 h 550606"/>
              <a:gd name="connsiteX238" fmla="*/ 1455174 w 1930214"/>
              <a:gd name="connsiteY238" fmla="*/ 324464 h 550606"/>
              <a:gd name="connsiteX239" fmla="*/ 1494503 w 1930214"/>
              <a:gd name="connsiteY239" fmla="*/ 265471 h 550606"/>
              <a:gd name="connsiteX240" fmla="*/ 1268361 w 1930214"/>
              <a:gd name="connsiteY240" fmla="*/ 285135 h 550606"/>
              <a:gd name="connsiteX241" fmla="*/ 1179871 w 1930214"/>
              <a:gd name="connsiteY241" fmla="*/ 304800 h 550606"/>
              <a:gd name="connsiteX242" fmla="*/ 1111045 w 1930214"/>
              <a:gd name="connsiteY242" fmla="*/ 314632 h 550606"/>
              <a:gd name="connsiteX243" fmla="*/ 1061884 w 1930214"/>
              <a:gd name="connsiteY243" fmla="*/ 324464 h 550606"/>
              <a:gd name="connsiteX244" fmla="*/ 1002891 w 1930214"/>
              <a:gd name="connsiteY244" fmla="*/ 344129 h 550606"/>
              <a:gd name="connsiteX245" fmla="*/ 973394 w 1930214"/>
              <a:gd name="connsiteY245" fmla="*/ 275303 h 550606"/>
              <a:gd name="connsiteX246" fmla="*/ 963561 w 1930214"/>
              <a:gd name="connsiteY246" fmla="*/ 235974 h 550606"/>
              <a:gd name="connsiteX247" fmla="*/ 688258 w 1930214"/>
              <a:gd name="connsiteY247" fmla="*/ 226142 h 550606"/>
              <a:gd name="connsiteX248" fmla="*/ 658761 w 1930214"/>
              <a:gd name="connsiteY248" fmla="*/ 216310 h 550606"/>
              <a:gd name="connsiteX249" fmla="*/ 609600 w 1930214"/>
              <a:gd name="connsiteY249" fmla="*/ 206477 h 550606"/>
              <a:gd name="connsiteX250" fmla="*/ 580103 w 1930214"/>
              <a:gd name="connsiteY250" fmla="*/ 176980 h 550606"/>
              <a:gd name="connsiteX251" fmla="*/ 491613 w 1930214"/>
              <a:gd name="connsiteY251" fmla="*/ 157316 h 550606"/>
              <a:gd name="connsiteX252" fmla="*/ 462116 w 1930214"/>
              <a:gd name="connsiteY252" fmla="*/ 147484 h 550606"/>
              <a:gd name="connsiteX253" fmla="*/ 432620 w 1930214"/>
              <a:gd name="connsiteY253" fmla="*/ 127819 h 550606"/>
              <a:gd name="connsiteX254" fmla="*/ 344129 w 1930214"/>
              <a:gd name="connsiteY254" fmla="*/ 108155 h 550606"/>
              <a:gd name="connsiteX255" fmla="*/ 285136 w 1930214"/>
              <a:gd name="connsiteY255" fmla="*/ 68826 h 550606"/>
              <a:gd name="connsiteX256" fmla="*/ 255639 w 1930214"/>
              <a:gd name="connsiteY256" fmla="*/ 49161 h 550606"/>
              <a:gd name="connsiteX257" fmla="*/ 285136 w 1930214"/>
              <a:gd name="connsiteY257" fmla="*/ 39329 h 550606"/>
              <a:gd name="connsiteX258" fmla="*/ 314632 w 1930214"/>
              <a:gd name="connsiteY258" fmla="*/ 58993 h 550606"/>
              <a:gd name="connsiteX259" fmla="*/ 393291 w 1930214"/>
              <a:gd name="connsiteY259" fmla="*/ 78658 h 550606"/>
              <a:gd name="connsiteX260" fmla="*/ 1012723 w 1930214"/>
              <a:gd name="connsiteY260" fmla="*/ 88490 h 550606"/>
              <a:gd name="connsiteX261" fmla="*/ 1376516 w 1930214"/>
              <a:gd name="connsiteY261" fmla="*/ 108155 h 550606"/>
              <a:gd name="connsiteX262" fmla="*/ 1651820 w 1930214"/>
              <a:gd name="connsiteY262" fmla="*/ 117987 h 550606"/>
              <a:gd name="connsiteX263" fmla="*/ 1622323 w 1930214"/>
              <a:gd name="connsiteY263" fmla="*/ 147484 h 550606"/>
              <a:gd name="connsiteX264" fmla="*/ 1563329 w 1930214"/>
              <a:gd name="connsiteY264" fmla="*/ 206477 h 550606"/>
              <a:gd name="connsiteX265" fmla="*/ 1504336 w 1930214"/>
              <a:gd name="connsiteY265" fmla="*/ 275303 h 550606"/>
              <a:gd name="connsiteX266" fmla="*/ 1435510 w 1930214"/>
              <a:gd name="connsiteY266" fmla="*/ 334297 h 550606"/>
              <a:gd name="connsiteX267" fmla="*/ 1366684 w 1930214"/>
              <a:gd name="connsiteY267" fmla="*/ 412955 h 550606"/>
              <a:gd name="connsiteX268" fmla="*/ 1337187 w 1930214"/>
              <a:gd name="connsiteY268" fmla="*/ 422787 h 550606"/>
              <a:gd name="connsiteX269" fmla="*/ 1268361 w 1930214"/>
              <a:gd name="connsiteY269" fmla="*/ 471948 h 550606"/>
              <a:gd name="connsiteX270" fmla="*/ 1238865 w 1930214"/>
              <a:gd name="connsiteY270" fmla="*/ 491613 h 550606"/>
              <a:gd name="connsiteX271" fmla="*/ 1179871 w 1930214"/>
              <a:gd name="connsiteY271" fmla="*/ 511277 h 550606"/>
              <a:gd name="connsiteX272" fmla="*/ 1150374 w 1930214"/>
              <a:gd name="connsiteY272" fmla="*/ 521110 h 550606"/>
              <a:gd name="connsiteX273" fmla="*/ 914400 w 1930214"/>
              <a:gd name="connsiteY273" fmla="*/ 491613 h 550606"/>
              <a:gd name="connsiteX274" fmla="*/ 884903 w 1930214"/>
              <a:gd name="connsiteY274" fmla="*/ 462116 h 550606"/>
              <a:gd name="connsiteX275" fmla="*/ 796413 w 1930214"/>
              <a:gd name="connsiteY275" fmla="*/ 393290 h 550606"/>
              <a:gd name="connsiteX276" fmla="*/ 727587 w 1930214"/>
              <a:gd name="connsiteY276" fmla="*/ 334297 h 550606"/>
              <a:gd name="connsiteX277" fmla="*/ 698091 w 1930214"/>
              <a:gd name="connsiteY277" fmla="*/ 324464 h 550606"/>
              <a:gd name="connsiteX278" fmla="*/ 599768 w 1930214"/>
              <a:gd name="connsiteY278" fmla="*/ 275303 h 550606"/>
              <a:gd name="connsiteX279" fmla="*/ 570271 w 1930214"/>
              <a:gd name="connsiteY279" fmla="*/ 255639 h 550606"/>
              <a:gd name="connsiteX280" fmla="*/ 491613 w 1930214"/>
              <a:gd name="connsiteY280" fmla="*/ 235974 h 550606"/>
              <a:gd name="connsiteX281" fmla="*/ 432620 w 1930214"/>
              <a:gd name="connsiteY281" fmla="*/ 196645 h 550606"/>
              <a:gd name="connsiteX282" fmla="*/ 403123 w 1930214"/>
              <a:gd name="connsiteY282" fmla="*/ 176980 h 550606"/>
              <a:gd name="connsiteX283" fmla="*/ 363794 w 1930214"/>
              <a:gd name="connsiteY283" fmla="*/ 167148 h 550606"/>
              <a:gd name="connsiteX284" fmla="*/ 334297 w 1930214"/>
              <a:gd name="connsiteY284" fmla="*/ 147484 h 550606"/>
              <a:gd name="connsiteX285" fmla="*/ 304800 w 1930214"/>
              <a:gd name="connsiteY285" fmla="*/ 137651 h 550606"/>
              <a:gd name="connsiteX286" fmla="*/ 255639 w 1930214"/>
              <a:gd name="connsiteY286" fmla="*/ 98322 h 550606"/>
              <a:gd name="connsiteX287" fmla="*/ 167149 w 1930214"/>
              <a:gd name="connsiteY287" fmla="*/ 58993 h 550606"/>
              <a:gd name="connsiteX288" fmla="*/ 137652 w 1930214"/>
              <a:gd name="connsiteY288" fmla="*/ 49161 h 550606"/>
              <a:gd name="connsiteX289" fmla="*/ 196645 w 1930214"/>
              <a:gd name="connsiteY289" fmla="*/ 9832 h 550606"/>
              <a:gd name="connsiteX290" fmla="*/ 698091 w 1930214"/>
              <a:gd name="connsiteY290" fmla="*/ 29497 h 550606"/>
              <a:gd name="connsiteX291" fmla="*/ 796413 w 1930214"/>
              <a:gd name="connsiteY291" fmla="*/ 39329 h 550606"/>
              <a:gd name="connsiteX292" fmla="*/ 953729 w 1930214"/>
              <a:gd name="connsiteY292" fmla="*/ 49161 h 550606"/>
              <a:gd name="connsiteX293" fmla="*/ 1091381 w 1930214"/>
              <a:gd name="connsiteY293" fmla="*/ 58993 h 550606"/>
              <a:gd name="connsiteX294" fmla="*/ 1415845 w 1930214"/>
              <a:gd name="connsiteY294" fmla="*/ 49161 h 550606"/>
              <a:gd name="connsiteX295" fmla="*/ 1671484 w 1930214"/>
              <a:gd name="connsiteY295" fmla="*/ 68826 h 550606"/>
              <a:gd name="connsiteX296" fmla="*/ 1632155 w 1930214"/>
              <a:gd name="connsiteY296" fmla="*/ 98322 h 550606"/>
              <a:gd name="connsiteX297" fmla="*/ 1592826 w 1930214"/>
              <a:gd name="connsiteY297" fmla="*/ 117987 h 550606"/>
              <a:gd name="connsiteX298" fmla="*/ 1543665 w 1930214"/>
              <a:gd name="connsiteY298" fmla="*/ 147484 h 550606"/>
              <a:gd name="connsiteX299" fmla="*/ 1455174 w 1930214"/>
              <a:gd name="connsiteY299" fmla="*/ 196645 h 550606"/>
              <a:gd name="connsiteX300" fmla="*/ 1337187 w 1930214"/>
              <a:gd name="connsiteY300" fmla="*/ 265471 h 550606"/>
              <a:gd name="connsiteX301" fmla="*/ 1288026 w 1930214"/>
              <a:gd name="connsiteY301" fmla="*/ 294968 h 550606"/>
              <a:gd name="connsiteX302" fmla="*/ 1258529 w 1930214"/>
              <a:gd name="connsiteY302" fmla="*/ 314632 h 550606"/>
              <a:gd name="connsiteX303" fmla="*/ 1229032 w 1930214"/>
              <a:gd name="connsiteY303" fmla="*/ 324464 h 550606"/>
              <a:gd name="connsiteX304" fmla="*/ 1199536 w 1930214"/>
              <a:gd name="connsiteY304" fmla="*/ 344129 h 550606"/>
              <a:gd name="connsiteX305" fmla="*/ 1170039 w 1930214"/>
              <a:gd name="connsiteY305" fmla="*/ 353961 h 550606"/>
              <a:gd name="connsiteX306" fmla="*/ 1111045 w 1930214"/>
              <a:gd name="connsiteY306" fmla="*/ 403122 h 550606"/>
              <a:gd name="connsiteX307" fmla="*/ 1071716 w 1930214"/>
              <a:gd name="connsiteY307" fmla="*/ 412955 h 550606"/>
              <a:gd name="connsiteX308" fmla="*/ 993058 w 1930214"/>
              <a:gd name="connsiteY308" fmla="*/ 442451 h 550606"/>
              <a:gd name="connsiteX309" fmla="*/ 904568 w 1930214"/>
              <a:gd name="connsiteY309" fmla="*/ 501445 h 550606"/>
              <a:gd name="connsiteX310" fmla="*/ 865239 w 1930214"/>
              <a:gd name="connsiteY310" fmla="*/ 511277 h 550606"/>
              <a:gd name="connsiteX311" fmla="*/ 570271 w 1930214"/>
              <a:gd name="connsiteY311" fmla="*/ 471948 h 550606"/>
              <a:gd name="connsiteX312" fmla="*/ 491613 w 1930214"/>
              <a:gd name="connsiteY312" fmla="*/ 442451 h 550606"/>
              <a:gd name="connsiteX313" fmla="*/ 452284 w 1930214"/>
              <a:gd name="connsiteY313" fmla="*/ 403122 h 550606"/>
              <a:gd name="connsiteX314" fmla="*/ 422787 w 1930214"/>
              <a:gd name="connsiteY314" fmla="*/ 383458 h 550606"/>
              <a:gd name="connsiteX315" fmla="*/ 363794 w 1930214"/>
              <a:gd name="connsiteY315" fmla="*/ 324464 h 550606"/>
              <a:gd name="connsiteX316" fmla="*/ 334297 w 1930214"/>
              <a:gd name="connsiteY316" fmla="*/ 255639 h 550606"/>
              <a:gd name="connsiteX317" fmla="*/ 324465 w 1930214"/>
              <a:gd name="connsiteY317" fmla="*/ 226142 h 550606"/>
              <a:gd name="connsiteX318" fmla="*/ 304800 w 1930214"/>
              <a:gd name="connsiteY318" fmla="*/ 186813 h 550606"/>
              <a:gd name="connsiteX319" fmla="*/ 285136 w 1930214"/>
              <a:gd name="connsiteY319" fmla="*/ 117987 h 550606"/>
              <a:gd name="connsiteX320" fmla="*/ 275303 w 1930214"/>
              <a:gd name="connsiteY320" fmla="*/ 88490 h 550606"/>
              <a:gd name="connsiteX321" fmla="*/ 216310 w 1930214"/>
              <a:gd name="connsiteY321" fmla="*/ 29497 h 550606"/>
              <a:gd name="connsiteX322" fmla="*/ 157316 w 1930214"/>
              <a:gd name="connsiteY322" fmla="*/ 0 h 550606"/>
              <a:gd name="connsiteX323" fmla="*/ 39329 w 1930214"/>
              <a:gd name="connsiteY323" fmla="*/ 9832 h 550606"/>
              <a:gd name="connsiteX324" fmla="*/ 68826 w 1930214"/>
              <a:gd name="connsiteY324" fmla="*/ 19664 h 550606"/>
              <a:gd name="connsiteX325" fmla="*/ 127820 w 1930214"/>
              <a:gd name="connsiteY325" fmla="*/ 39329 h 5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1930214" h="550606">
                <a:moveTo>
                  <a:pt x="0" y="39329"/>
                </a:moveTo>
                <a:cubicBezTo>
                  <a:pt x="16387" y="49161"/>
                  <a:pt x="34651" y="56389"/>
                  <a:pt x="49161" y="68826"/>
                </a:cubicBezTo>
                <a:cubicBezTo>
                  <a:pt x="58133" y="76516"/>
                  <a:pt x="59748" y="90757"/>
                  <a:pt x="68826" y="98322"/>
                </a:cubicBezTo>
                <a:cubicBezTo>
                  <a:pt x="80086" y="107705"/>
                  <a:pt x="95429" y="110715"/>
                  <a:pt x="108155" y="117987"/>
                </a:cubicBezTo>
                <a:cubicBezTo>
                  <a:pt x="118415" y="123850"/>
                  <a:pt x="127820" y="131096"/>
                  <a:pt x="137652" y="137651"/>
                </a:cubicBezTo>
                <a:cubicBezTo>
                  <a:pt x="185559" y="209514"/>
                  <a:pt x="121800" y="124442"/>
                  <a:pt x="196645" y="186813"/>
                </a:cubicBezTo>
                <a:cubicBezTo>
                  <a:pt x="205723" y="194378"/>
                  <a:pt x="207954" y="207954"/>
                  <a:pt x="216310" y="216310"/>
                </a:cubicBezTo>
                <a:cubicBezTo>
                  <a:pt x="224666" y="224666"/>
                  <a:pt x="236191" y="229106"/>
                  <a:pt x="245807" y="235974"/>
                </a:cubicBezTo>
                <a:cubicBezTo>
                  <a:pt x="259142" y="245499"/>
                  <a:pt x="272026" y="255639"/>
                  <a:pt x="285136" y="265471"/>
                </a:cubicBezTo>
                <a:cubicBezTo>
                  <a:pt x="288413" y="275303"/>
                  <a:pt x="289219" y="286345"/>
                  <a:pt x="294968" y="294968"/>
                </a:cubicBezTo>
                <a:cubicBezTo>
                  <a:pt x="308887" y="315846"/>
                  <a:pt x="333236" y="331176"/>
                  <a:pt x="353961" y="344129"/>
                </a:cubicBezTo>
                <a:cubicBezTo>
                  <a:pt x="370167" y="354258"/>
                  <a:pt x="386917" y="363497"/>
                  <a:pt x="403123" y="373626"/>
                </a:cubicBezTo>
                <a:cubicBezTo>
                  <a:pt x="413144" y="379889"/>
                  <a:pt x="422051" y="388005"/>
                  <a:pt x="432620" y="393290"/>
                </a:cubicBezTo>
                <a:cubicBezTo>
                  <a:pt x="441890" y="397925"/>
                  <a:pt x="452590" y="399039"/>
                  <a:pt x="462116" y="403122"/>
                </a:cubicBezTo>
                <a:cubicBezTo>
                  <a:pt x="475588" y="408896"/>
                  <a:pt x="486901" y="420969"/>
                  <a:pt x="501445" y="422787"/>
                </a:cubicBezTo>
                <a:cubicBezTo>
                  <a:pt x="566569" y="430928"/>
                  <a:pt x="632542" y="429342"/>
                  <a:pt x="698091" y="432619"/>
                </a:cubicBezTo>
                <a:cubicBezTo>
                  <a:pt x="839531" y="428578"/>
                  <a:pt x="995659" y="432273"/>
                  <a:pt x="1140542" y="412955"/>
                </a:cubicBezTo>
                <a:cubicBezTo>
                  <a:pt x="1196757" y="405459"/>
                  <a:pt x="1175777" y="405696"/>
                  <a:pt x="1219200" y="393290"/>
                </a:cubicBezTo>
                <a:cubicBezTo>
                  <a:pt x="1232193" y="389578"/>
                  <a:pt x="1245419" y="386735"/>
                  <a:pt x="1258529" y="383458"/>
                </a:cubicBezTo>
                <a:cubicBezTo>
                  <a:pt x="1268361" y="376903"/>
                  <a:pt x="1277457" y="369078"/>
                  <a:pt x="1288026" y="363793"/>
                </a:cubicBezTo>
                <a:cubicBezTo>
                  <a:pt x="1330471" y="342571"/>
                  <a:pt x="1420953" y="346005"/>
                  <a:pt x="1445342" y="344129"/>
                </a:cubicBezTo>
                <a:cubicBezTo>
                  <a:pt x="1461729" y="337574"/>
                  <a:pt x="1477232" y="328100"/>
                  <a:pt x="1494503" y="324464"/>
                </a:cubicBezTo>
                <a:cubicBezTo>
                  <a:pt x="1539859" y="314915"/>
                  <a:pt x="1632155" y="304800"/>
                  <a:pt x="1632155" y="304800"/>
                </a:cubicBezTo>
                <a:cubicBezTo>
                  <a:pt x="1641987" y="301523"/>
                  <a:pt x="1652382" y="299603"/>
                  <a:pt x="1661652" y="294968"/>
                </a:cubicBezTo>
                <a:cubicBezTo>
                  <a:pt x="1683751" y="283919"/>
                  <a:pt x="1705112" y="264446"/>
                  <a:pt x="1720645" y="245806"/>
                </a:cubicBezTo>
                <a:cubicBezTo>
                  <a:pt x="1728210" y="236728"/>
                  <a:pt x="1733755" y="226142"/>
                  <a:pt x="1740310" y="216310"/>
                </a:cubicBezTo>
                <a:cubicBezTo>
                  <a:pt x="1737033" y="206478"/>
                  <a:pt x="1736952" y="194906"/>
                  <a:pt x="1730478" y="186813"/>
                </a:cubicBezTo>
                <a:cubicBezTo>
                  <a:pt x="1723096" y="177585"/>
                  <a:pt x="1702924" y="178804"/>
                  <a:pt x="1700981" y="167148"/>
                </a:cubicBezTo>
                <a:cubicBezTo>
                  <a:pt x="1688505" y="92293"/>
                  <a:pt x="1700968" y="83594"/>
                  <a:pt x="1730478" y="39329"/>
                </a:cubicBezTo>
                <a:cubicBezTo>
                  <a:pt x="1713932" y="36571"/>
                  <a:pt x="1615302" y="19664"/>
                  <a:pt x="1602658" y="19664"/>
                </a:cubicBezTo>
                <a:cubicBezTo>
                  <a:pt x="1468244" y="19664"/>
                  <a:pt x="1333910" y="26219"/>
                  <a:pt x="1199536" y="29497"/>
                </a:cubicBezTo>
                <a:cubicBezTo>
                  <a:pt x="1093015" y="50800"/>
                  <a:pt x="1139587" y="45659"/>
                  <a:pt x="953729" y="29497"/>
                </a:cubicBezTo>
                <a:cubicBezTo>
                  <a:pt x="943404" y="28599"/>
                  <a:pt x="934197" y="22511"/>
                  <a:pt x="924232" y="19664"/>
                </a:cubicBezTo>
                <a:cubicBezTo>
                  <a:pt x="911239" y="15952"/>
                  <a:pt x="898324" y="11411"/>
                  <a:pt x="884903" y="9832"/>
                </a:cubicBezTo>
                <a:cubicBezTo>
                  <a:pt x="842463" y="4839"/>
                  <a:pt x="799690" y="3277"/>
                  <a:pt x="757084" y="0"/>
                </a:cubicBezTo>
                <a:lnTo>
                  <a:pt x="245807" y="9832"/>
                </a:lnTo>
                <a:cubicBezTo>
                  <a:pt x="151319" y="13090"/>
                  <a:pt x="221372" y="23738"/>
                  <a:pt x="127820" y="39329"/>
                </a:cubicBezTo>
                <a:lnTo>
                  <a:pt x="68826" y="49161"/>
                </a:lnTo>
                <a:cubicBezTo>
                  <a:pt x="89355" y="110749"/>
                  <a:pt x="61190" y="47583"/>
                  <a:pt x="127820" y="108155"/>
                </a:cubicBezTo>
                <a:cubicBezTo>
                  <a:pt x="150178" y="128480"/>
                  <a:pt x="162863" y="158557"/>
                  <a:pt x="186813" y="176980"/>
                </a:cubicBezTo>
                <a:cubicBezTo>
                  <a:pt x="206597" y="192198"/>
                  <a:pt x="233314" y="195314"/>
                  <a:pt x="255639" y="206477"/>
                </a:cubicBezTo>
                <a:cubicBezTo>
                  <a:pt x="266208" y="211762"/>
                  <a:pt x="275304" y="219587"/>
                  <a:pt x="285136" y="226142"/>
                </a:cubicBezTo>
                <a:cubicBezTo>
                  <a:pt x="291691" y="239252"/>
                  <a:pt x="292873" y="256952"/>
                  <a:pt x="304800" y="265471"/>
                </a:cubicBezTo>
                <a:cubicBezTo>
                  <a:pt x="318399" y="275184"/>
                  <a:pt x="338363" y="269304"/>
                  <a:pt x="353961" y="275303"/>
                </a:cubicBezTo>
                <a:cubicBezTo>
                  <a:pt x="381322" y="285826"/>
                  <a:pt x="404810" y="305362"/>
                  <a:pt x="432620" y="314632"/>
                </a:cubicBezTo>
                <a:lnTo>
                  <a:pt x="491613" y="334297"/>
                </a:lnTo>
                <a:cubicBezTo>
                  <a:pt x="496671" y="319122"/>
                  <a:pt x="515230" y="261519"/>
                  <a:pt x="521110" y="255639"/>
                </a:cubicBezTo>
                <a:cubicBezTo>
                  <a:pt x="530665" y="246084"/>
                  <a:pt x="547329" y="249084"/>
                  <a:pt x="560439" y="245806"/>
                </a:cubicBezTo>
                <a:cubicBezTo>
                  <a:pt x="580103" y="252361"/>
                  <a:pt x="600490" y="257053"/>
                  <a:pt x="619432" y="265471"/>
                </a:cubicBezTo>
                <a:cubicBezTo>
                  <a:pt x="630230" y="270270"/>
                  <a:pt x="655009" y="295268"/>
                  <a:pt x="648929" y="285135"/>
                </a:cubicBezTo>
                <a:cubicBezTo>
                  <a:pt x="629265" y="252361"/>
                  <a:pt x="611137" y="218614"/>
                  <a:pt x="589936" y="186813"/>
                </a:cubicBezTo>
                <a:lnTo>
                  <a:pt x="570271" y="157316"/>
                </a:lnTo>
                <a:cubicBezTo>
                  <a:pt x="563655" y="130853"/>
                  <a:pt x="559138" y="100695"/>
                  <a:pt x="540774" y="78658"/>
                </a:cubicBezTo>
                <a:cubicBezTo>
                  <a:pt x="533209" y="69580"/>
                  <a:pt x="521110" y="65548"/>
                  <a:pt x="511278" y="58993"/>
                </a:cubicBezTo>
                <a:cubicBezTo>
                  <a:pt x="514555" y="49161"/>
                  <a:pt x="510746" y="29497"/>
                  <a:pt x="521110" y="29497"/>
                </a:cubicBezTo>
                <a:cubicBezTo>
                  <a:pt x="537497" y="29497"/>
                  <a:pt x="547104" y="49468"/>
                  <a:pt x="560439" y="58993"/>
                </a:cubicBezTo>
                <a:cubicBezTo>
                  <a:pt x="570055" y="65861"/>
                  <a:pt x="580104" y="72103"/>
                  <a:pt x="589936" y="78658"/>
                </a:cubicBezTo>
                <a:cubicBezTo>
                  <a:pt x="634222" y="167232"/>
                  <a:pt x="576116" y="61382"/>
                  <a:pt x="668594" y="176980"/>
                </a:cubicBezTo>
                <a:cubicBezTo>
                  <a:pt x="677750" y="188425"/>
                  <a:pt x="679464" y="204584"/>
                  <a:pt x="688258" y="216310"/>
                </a:cubicBezTo>
                <a:cubicBezTo>
                  <a:pt x="710079" y="245406"/>
                  <a:pt x="738471" y="263802"/>
                  <a:pt x="766916" y="285135"/>
                </a:cubicBezTo>
                <a:cubicBezTo>
                  <a:pt x="771569" y="299094"/>
                  <a:pt x="781167" y="336506"/>
                  <a:pt x="796413" y="344129"/>
                </a:cubicBezTo>
                <a:cubicBezTo>
                  <a:pt x="833493" y="362669"/>
                  <a:pt x="914400" y="383458"/>
                  <a:pt x="914400" y="383458"/>
                </a:cubicBezTo>
                <a:cubicBezTo>
                  <a:pt x="901230" y="185910"/>
                  <a:pt x="923642" y="293346"/>
                  <a:pt x="884903" y="186813"/>
                </a:cubicBezTo>
                <a:cubicBezTo>
                  <a:pt x="877819" y="167333"/>
                  <a:pt x="871794" y="147484"/>
                  <a:pt x="865239" y="127819"/>
                </a:cubicBezTo>
                <a:cubicBezTo>
                  <a:pt x="861962" y="117987"/>
                  <a:pt x="845244" y="96289"/>
                  <a:pt x="855407" y="98322"/>
                </a:cubicBezTo>
                <a:lnTo>
                  <a:pt x="904568" y="108155"/>
                </a:lnTo>
                <a:cubicBezTo>
                  <a:pt x="927510" y="137652"/>
                  <a:pt x="943499" y="174224"/>
                  <a:pt x="973394" y="196645"/>
                </a:cubicBezTo>
                <a:cubicBezTo>
                  <a:pt x="986504" y="206477"/>
                  <a:pt x="1002232" y="213553"/>
                  <a:pt x="1012723" y="226142"/>
                </a:cubicBezTo>
                <a:cubicBezTo>
                  <a:pt x="1099875" y="330725"/>
                  <a:pt x="1031533" y="301238"/>
                  <a:pt x="1101213" y="324464"/>
                </a:cubicBezTo>
                <a:cubicBezTo>
                  <a:pt x="1104365" y="311855"/>
                  <a:pt x="1113822" y="269750"/>
                  <a:pt x="1120878" y="255639"/>
                </a:cubicBezTo>
                <a:cubicBezTo>
                  <a:pt x="1126163" y="245070"/>
                  <a:pt x="1135257" y="236711"/>
                  <a:pt x="1140542" y="226142"/>
                </a:cubicBezTo>
                <a:cubicBezTo>
                  <a:pt x="1145177" y="216872"/>
                  <a:pt x="1143739" y="204607"/>
                  <a:pt x="1150374" y="196645"/>
                </a:cubicBezTo>
                <a:cubicBezTo>
                  <a:pt x="1166478" y="177320"/>
                  <a:pt x="1199633" y="163790"/>
                  <a:pt x="1219200" y="147484"/>
                </a:cubicBezTo>
                <a:cubicBezTo>
                  <a:pt x="1229882" y="138582"/>
                  <a:pt x="1238140" y="127036"/>
                  <a:pt x="1248697" y="117987"/>
                </a:cubicBezTo>
                <a:cubicBezTo>
                  <a:pt x="1276931" y="93787"/>
                  <a:pt x="1293780" y="83215"/>
                  <a:pt x="1327355" y="68826"/>
                </a:cubicBezTo>
                <a:cubicBezTo>
                  <a:pt x="1336881" y="64743"/>
                  <a:pt x="1347020" y="62271"/>
                  <a:pt x="1356852" y="58993"/>
                </a:cubicBezTo>
                <a:cubicBezTo>
                  <a:pt x="1359117" y="61258"/>
                  <a:pt x="1414847" y="111845"/>
                  <a:pt x="1415845" y="127819"/>
                </a:cubicBezTo>
                <a:cubicBezTo>
                  <a:pt x="1418510" y="170468"/>
                  <a:pt x="1410732" y="213168"/>
                  <a:pt x="1406013" y="255639"/>
                </a:cubicBezTo>
                <a:cubicBezTo>
                  <a:pt x="1402437" y="287827"/>
                  <a:pt x="1395647" y="317345"/>
                  <a:pt x="1376516" y="344129"/>
                </a:cubicBezTo>
                <a:cubicBezTo>
                  <a:pt x="1368434" y="355444"/>
                  <a:pt x="1359093" y="366727"/>
                  <a:pt x="1347020" y="373626"/>
                </a:cubicBezTo>
                <a:cubicBezTo>
                  <a:pt x="1335287" y="380330"/>
                  <a:pt x="1320801" y="380181"/>
                  <a:pt x="1307691" y="383458"/>
                </a:cubicBezTo>
                <a:cubicBezTo>
                  <a:pt x="1301136" y="370348"/>
                  <a:pt x="1289485" y="358713"/>
                  <a:pt x="1288026" y="344129"/>
                </a:cubicBezTo>
                <a:cubicBezTo>
                  <a:pt x="1285716" y="321027"/>
                  <a:pt x="1295148" y="273539"/>
                  <a:pt x="1317523" y="255639"/>
                </a:cubicBezTo>
                <a:cubicBezTo>
                  <a:pt x="1325616" y="249165"/>
                  <a:pt x="1337188" y="249084"/>
                  <a:pt x="1347020" y="245806"/>
                </a:cubicBezTo>
                <a:cubicBezTo>
                  <a:pt x="1340465" y="232696"/>
                  <a:pt x="1341728" y="209351"/>
                  <a:pt x="1327355" y="206477"/>
                </a:cubicBezTo>
                <a:cubicBezTo>
                  <a:pt x="1300853" y="201177"/>
                  <a:pt x="1274811" y="219178"/>
                  <a:pt x="1248697" y="226142"/>
                </a:cubicBezTo>
                <a:cubicBezTo>
                  <a:pt x="1199580" y="239240"/>
                  <a:pt x="1174892" y="245388"/>
                  <a:pt x="1130710" y="265471"/>
                </a:cubicBezTo>
                <a:cubicBezTo>
                  <a:pt x="1110695" y="274569"/>
                  <a:pt x="1092959" y="289303"/>
                  <a:pt x="1071716" y="294968"/>
                </a:cubicBezTo>
                <a:cubicBezTo>
                  <a:pt x="1043040" y="302615"/>
                  <a:pt x="1012723" y="301523"/>
                  <a:pt x="983226" y="304800"/>
                </a:cubicBezTo>
                <a:cubicBezTo>
                  <a:pt x="957007" y="311355"/>
                  <a:pt x="929661" y="314427"/>
                  <a:pt x="904568" y="324464"/>
                </a:cubicBezTo>
                <a:cubicBezTo>
                  <a:pt x="880034" y="334277"/>
                  <a:pt x="860963" y="355911"/>
                  <a:pt x="835742" y="363793"/>
                </a:cubicBezTo>
                <a:cubicBezTo>
                  <a:pt x="807415" y="372645"/>
                  <a:pt x="776658" y="369616"/>
                  <a:pt x="747252" y="373626"/>
                </a:cubicBezTo>
                <a:cubicBezTo>
                  <a:pt x="704539" y="379450"/>
                  <a:pt x="662039" y="386735"/>
                  <a:pt x="619432" y="393290"/>
                </a:cubicBezTo>
                <a:cubicBezTo>
                  <a:pt x="589935" y="390013"/>
                  <a:pt x="553277" y="403001"/>
                  <a:pt x="530942" y="383458"/>
                </a:cubicBezTo>
                <a:cubicBezTo>
                  <a:pt x="515939" y="370330"/>
                  <a:pt x="527646" y="339467"/>
                  <a:pt x="540774" y="324464"/>
                </a:cubicBezTo>
                <a:cubicBezTo>
                  <a:pt x="554424" y="308864"/>
                  <a:pt x="580103" y="311355"/>
                  <a:pt x="599768" y="304800"/>
                </a:cubicBezTo>
                <a:cubicBezTo>
                  <a:pt x="609600" y="298245"/>
                  <a:pt x="618935" y="290874"/>
                  <a:pt x="629265" y="285135"/>
                </a:cubicBezTo>
                <a:cubicBezTo>
                  <a:pt x="736161" y="225749"/>
                  <a:pt x="698537" y="256153"/>
                  <a:pt x="884903" y="265471"/>
                </a:cubicBezTo>
                <a:cubicBezTo>
                  <a:pt x="852129" y="245806"/>
                  <a:pt x="813607" y="233503"/>
                  <a:pt x="786581" y="206477"/>
                </a:cubicBezTo>
                <a:cubicBezTo>
                  <a:pt x="719231" y="139128"/>
                  <a:pt x="743013" y="170623"/>
                  <a:pt x="707923" y="117987"/>
                </a:cubicBezTo>
                <a:cubicBezTo>
                  <a:pt x="717755" y="114710"/>
                  <a:pt x="728150" y="103520"/>
                  <a:pt x="737420" y="108155"/>
                </a:cubicBezTo>
                <a:cubicBezTo>
                  <a:pt x="765497" y="122193"/>
                  <a:pt x="732639" y="169908"/>
                  <a:pt x="727587" y="176980"/>
                </a:cubicBezTo>
                <a:cubicBezTo>
                  <a:pt x="719505" y="188295"/>
                  <a:pt x="710528" y="200258"/>
                  <a:pt x="698091" y="206477"/>
                </a:cubicBezTo>
                <a:cubicBezTo>
                  <a:pt x="683143" y="213951"/>
                  <a:pt x="665243" y="212685"/>
                  <a:pt x="648929" y="216310"/>
                </a:cubicBezTo>
                <a:cubicBezTo>
                  <a:pt x="635738" y="219241"/>
                  <a:pt x="622710" y="222865"/>
                  <a:pt x="609600" y="226142"/>
                </a:cubicBezTo>
                <a:cubicBezTo>
                  <a:pt x="583381" y="222865"/>
                  <a:pt x="553884" y="229420"/>
                  <a:pt x="530942" y="216310"/>
                </a:cubicBezTo>
                <a:cubicBezTo>
                  <a:pt x="521943" y="211168"/>
                  <a:pt x="533445" y="194142"/>
                  <a:pt x="540774" y="186813"/>
                </a:cubicBezTo>
                <a:cubicBezTo>
                  <a:pt x="554287" y="173300"/>
                  <a:pt x="572538" y="165224"/>
                  <a:pt x="589936" y="157316"/>
                </a:cubicBezTo>
                <a:cubicBezTo>
                  <a:pt x="608806" y="148739"/>
                  <a:pt x="648929" y="137651"/>
                  <a:pt x="648929" y="137651"/>
                </a:cubicBezTo>
                <a:lnTo>
                  <a:pt x="707923" y="147484"/>
                </a:lnTo>
                <a:cubicBezTo>
                  <a:pt x="711543" y="172824"/>
                  <a:pt x="680561" y="193061"/>
                  <a:pt x="658761" y="206477"/>
                </a:cubicBezTo>
                <a:cubicBezTo>
                  <a:pt x="635744" y="220641"/>
                  <a:pt x="580103" y="226142"/>
                  <a:pt x="580103" y="226142"/>
                </a:cubicBezTo>
                <a:cubicBezTo>
                  <a:pt x="544052" y="222865"/>
                  <a:pt x="507869" y="220800"/>
                  <a:pt x="471949" y="216310"/>
                </a:cubicBezTo>
                <a:cubicBezTo>
                  <a:pt x="455366" y="214237"/>
                  <a:pt x="437735" y="213951"/>
                  <a:pt x="422787" y="206477"/>
                </a:cubicBezTo>
                <a:cubicBezTo>
                  <a:pt x="406355" y="198261"/>
                  <a:pt x="372581" y="149367"/>
                  <a:pt x="363794" y="137651"/>
                </a:cubicBezTo>
                <a:cubicBezTo>
                  <a:pt x="372797" y="115142"/>
                  <a:pt x="378849" y="73089"/>
                  <a:pt x="412955" y="68826"/>
                </a:cubicBezTo>
                <a:cubicBezTo>
                  <a:pt x="429537" y="66753"/>
                  <a:pt x="445729" y="75381"/>
                  <a:pt x="462116" y="78658"/>
                </a:cubicBezTo>
                <a:cubicBezTo>
                  <a:pt x="458839" y="88490"/>
                  <a:pt x="459613" y="100826"/>
                  <a:pt x="452284" y="108155"/>
                </a:cubicBezTo>
                <a:cubicBezTo>
                  <a:pt x="444955" y="115484"/>
                  <a:pt x="422787" y="107623"/>
                  <a:pt x="422787" y="117987"/>
                </a:cubicBezTo>
                <a:cubicBezTo>
                  <a:pt x="422787" y="129804"/>
                  <a:pt x="443206" y="130086"/>
                  <a:pt x="452284" y="137651"/>
                </a:cubicBezTo>
                <a:cubicBezTo>
                  <a:pt x="462966" y="146553"/>
                  <a:pt x="471949" y="157316"/>
                  <a:pt x="481781" y="167148"/>
                </a:cubicBezTo>
                <a:cubicBezTo>
                  <a:pt x="493594" y="202589"/>
                  <a:pt x="507269" y="225106"/>
                  <a:pt x="471949" y="265471"/>
                </a:cubicBezTo>
                <a:cubicBezTo>
                  <a:pt x="460944" y="278048"/>
                  <a:pt x="439174" y="272026"/>
                  <a:pt x="422787" y="275303"/>
                </a:cubicBezTo>
                <a:cubicBezTo>
                  <a:pt x="402001" y="271839"/>
                  <a:pt x="342905" y="267933"/>
                  <a:pt x="324465" y="245806"/>
                </a:cubicBezTo>
                <a:cubicBezTo>
                  <a:pt x="315814" y="235425"/>
                  <a:pt x="317910" y="219587"/>
                  <a:pt x="314632" y="206477"/>
                </a:cubicBezTo>
                <a:cubicBezTo>
                  <a:pt x="321187" y="196645"/>
                  <a:pt x="325941" y="185336"/>
                  <a:pt x="334297" y="176980"/>
                </a:cubicBezTo>
                <a:cubicBezTo>
                  <a:pt x="360616" y="150662"/>
                  <a:pt x="398935" y="147276"/>
                  <a:pt x="432620" y="137651"/>
                </a:cubicBezTo>
                <a:cubicBezTo>
                  <a:pt x="465394" y="140929"/>
                  <a:pt x="498388" y="142475"/>
                  <a:pt x="530942" y="147484"/>
                </a:cubicBezTo>
                <a:cubicBezTo>
                  <a:pt x="541186" y="149060"/>
                  <a:pt x="552346" y="150842"/>
                  <a:pt x="560439" y="157316"/>
                </a:cubicBezTo>
                <a:cubicBezTo>
                  <a:pt x="569666" y="164698"/>
                  <a:pt x="573548" y="176981"/>
                  <a:pt x="580103" y="186813"/>
                </a:cubicBezTo>
                <a:cubicBezTo>
                  <a:pt x="566993" y="190090"/>
                  <a:pt x="553767" y="192933"/>
                  <a:pt x="540774" y="196645"/>
                </a:cubicBezTo>
                <a:cubicBezTo>
                  <a:pt x="530809" y="199492"/>
                  <a:pt x="511278" y="216841"/>
                  <a:pt x="511278" y="206477"/>
                </a:cubicBezTo>
                <a:cubicBezTo>
                  <a:pt x="511278" y="190090"/>
                  <a:pt x="528526" y="178035"/>
                  <a:pt x="540774" y="167148"/>
                </a:cubicBezTo>
                <a:cubicBezTo>
                  <a:pt x="558438" y="151446"/>
                  <a:pt x="599768" y="127819"/>
                  <a:pt x="599768" y="127819"/>
                </a:cubicBezTo>
                <a:cubicBezTo>
                  <a:pt x="625987" y="131096"/>
                  <a:pt x="657287" y="121797"/>
                  <a:pt x="678426" y="137651"/>
                </a:cubicBezTo>
                <a:cubicBezTo>
                  <a:pt x="690152" y="146445"/>
                  <a:pt x="652821" y="152170"/>
                  <a:pt x="639097" y="157316"/>
                </a:cubicBezTo>
                <a:cubicBezTo>
                  <a:pt x="626444" y="162061"/>
                  <a:pt x="612878" y="163871"/>
                  <a:pt x="599768" y="167148"/>
                </a:cubicBezTo>
                <a:cubicBezTo>
                  <a:pt x="586658" y="173703"/>
                  <a:pt x="574983" y="184995"/>
                  <a:pt x="560439" y="186813"/>
                </a:cubicBezTo>
                <a:cubicBezTo>
                  <a:pt x="547030" y="188489"/>
                  <a:pt x="534405" y="179397"/>
                  <a:pt x="521110" y="176980"/>
                </a:cubicBezTo>
                <a:cubicBezTo>
                  <a:pt x="498309" y="172834"/>
                  <a:pt x="475085" y="171294"/>
                  <a:pt x="452284" y="167148"/>
                </a:cubicBezTo>
                <a:cubicBezTo>
                  <a:pt x="438989" y="164731"/>
                  <a:pt x="399442" y="157316"/>
                  <a:pt x="412955" y="157316"/>
                </a:cubicBezTo>
                <a:cubicBezTo>
                  <a:pt x="445893" y="157316"/>
                  <a:pt x="478504" y="163871"/>
                  <a:pt x="511278" y="167148"/>
                </a:cubicBezTo>
                <a:cubicBezTo>
                  <a:pt x="521110" y="170425"/>
                  <a:pt x="544052" y="167148"/>
                  <a:pt x="540774" y="176980"/>
                </a:cubicBezTo>
                <a:cubicBezTo>
                  <a:pt x="537736" y="186093"/>
                  <a:pt x="483135" y="202748"/>
                  <a:pt x="471949" y="206477"/>
                </a:cubicBezTo>
                <a:cubicBezTo>
                  <a:pt x="432620" y="203200"/>
                  <a:pt x="393122" y="201540"/>
                  <a:pt x="353961" y="196645"/>
                </a:cubicBezTo>
                <a:cubicBezTo>
                  <a:pt x="340552" y="194969"/>
                  <a:pt x="325876" y="194309"/>
                  <a:pt x="314632" y="186813"/>
                </a:cubicBezTo>
                <a:cubicBezTo>
                  <a:pt x="304800" y="180258"/>
                  <a:pt x="301523" y="167148"/>
                  <a:pt x="294968" y="157316"/>
                </a:cubicBezTo>
                <a:cubicBezTo>
                  <a:pt x="308078" y="147484"/>
                  <a:pt x="320962" y="137344"/>
                  <a:pt x="334297" y="127819"/>
                </a:cubicBezTo>
                <a:cubicBezTo>
                  <a:pt x="343913" y="120951"/>
                  <a:pt x="352096" y="109826"/>
                  <a:pt x="363794" y="108155"/>
                </a:cubicBezTo>
                <a:cubicBezTo>
                  <a:pt x="377171" y="106244"/>
                  <a:pt x="390013" y="114710"/>
                  <a:pt x="403123" y="117987"/>
                </a:cubicBezTo>
                <a:cubicBezTo>
                  <a:pt x="390013" y="124542"/>
                  <a:pt x="378422" y="136737"/>
                  <a:pt x="363794" y="137651"/>
                </a:cubicBezTo>
                <a:cubicBezTo>
                  <a:pt x="324406" y="140113"/>
                  <a:pt x="284094" y="137391"/>
                  <a:pt x="245807" y="127819"/>
                </a:cubicBezTo>
                <a:lnTo>
                  <a:pt x="285136" y="117987"/>
                </a:lnTo>
                <a:cubicBezTo>
                  <a:pt x="294968" y="121264"/>
                  <a:pt x="306539" y="121345"/>
                  <a:pt x="314632" y="127819"/>
                </a:cubicBezTo>
                <a:cubicBezTo>
                  <a:pt x="366255" y="169118"/>
                  <a:pt x="304978" y="178258"/>
                  <a:pt x="265471" y="206477"/>
                </a:cubicBezTo>
                <a:cubicBezTo>
                  <a:pt x="190090" y="203200"/>
                  <a:pt x="113754" y="209049"/>
                  <a:pt x="39329" y="196645"/>
                </a:cubicBezTo>
                <a:cubicBezTo>
                  <a:pt x="29106" y="194941"/>
                  <a:pt x="21535" y="173783"/>
                  <a:pt x="29497" y="167148"/>
                </a:cubicBezTo>
                <a:cubicBezTo>
                  <a:pt x="47827" y="151873"/>
                  <a:pt x="75469" y="154340"/>
                  <a:pt x="98323" y="147484"/>
                </a:cubicBezTo>
                <a:cubicBezTo>
                  <a:pt x="108250" y="144506"/>
                  <a:pt x="117988" y="140929"/>
                  <a:pt x="127820" y="137651"/>
                </a:cubicBezTo>
                <a:cubicBezTo>
                  <a:pt x="196646" y="140929"/>
                  <a:pt x="265925" y="138937"/>
                  <a:pt x="334297" y="147484"/>
                </a:cubicBezTo>
                <a:cubicBezTo>
                  <a:pt x="346023" y="148950"/>
                  <a:pt x="352475" y="170544"/>
                  <a:pt x="363794" y="167148"/>
                </a:cubicBezTo>
                <a:cubicBezTo>
                  <a:pt x="390798" y="159047"/>
                  <a:pt x="407869" y="131487"/>
                  <a:pt x="432620" y="117987"/>
                </a:cubicBezTo>
                <a:cubicBezTo>
                  <a:pt x="444483" y="111516"/>
                  <a:pt x="458698" y="110805"/>
                  <a:pt x="471949" y="108155"/>
                </a:cubicBezTo>
                <a:cubicBezTo>
                  <a:pt x="592486" y="84047"/>
                  <a:pt x="478919" y="111327"/>
                  <a:pt x="570271" y="88490"/>
                </a:cubicBezTo>
                <a:cubicBezTo>
                  <a:pt x="648929" y="91767"/>
                  <a:pt x="727519" y="98322"/>
                  <a:pt x="806245" y="98322"/>
                </a:cubicBezTo>
                <a:cubicBezTo>
                  <a:pt x="978770" y="98322"/>
                  <a:pt x="699306" y="66190"/>
                  <a:pt x="924232" y="98322"/>
                </a:cubicBezTo>
                <a:cubicBezTo>
                  <a:pt x="934064" y="104877"/>
                  <a:pt x="947466" y="107966"/>
                  <a:pt x="953729" y="117987"/>
                </a:cubicBezTo>
                <a:cubicBezTo>
                  <a:pt x="964715" y="135564"/>
                  <a:pt x="973394" y="176980"/>
                  <a:pt x="973394" y="176980"/>
                </a:cubicBezTo>
                <a:cubicBezTo>
                  <a:pt x="976317" y="156520"/>
                  <a:pt x="978543" y="89116"/>
                  <a:pt x="1002891" y="68826"/>
                </a:cubicBezTo>
                <a:cubicBezTo>
                  <a:pt x="1013272" y="60175"/>
                  <a:pt x="1029110" y="62271"/>
                  <a:pt x="1042220" y="58993"/>
                </a:cubicBezTo>
                <a:cubicBezTo>
                  <a:pt x="1052052" y="65548"/>
                  <a:pt x="1064334" y="69431"/>
                  <a:pt x="1071716" y="78658"/>
                </a:cubicBezTo>
                <a:cubicBezTo>
                  <a:pt x="1078190" y="86751"/>
                  <a:pt x="1072279" y="112790"/>
                  <a:pt x="1081549" y="108155"/>
                </a:cubicBezTo>
                <a:cubicBezTo>
                  <a:pt x="1098642" y="99608"/>
                  <a:pt x="1096535" y="71430"/>
                  <a:pt x="1111045" y="58993"/>
                </a:cubicBezTo>
                <a:cubicBezTo>
                  <a:pt x="1121305" y="50199"/>
                  <a:pt x="1137381" y="52873"/>
                  <a:pt x="1150374" y="49161"/>
                </a:cubicBezTo>
                <a:cubicBezTo>
                  <a:pt x="1160339" y="46314"/>
                  <a:pt x="1170039" y="42606"/>
                  <a:pt x="1179871" y="39329"/>
                </a:cubicBezTo>
                <a:lnTo>
                  <a:pt x="1278194" y="49161"/>
                </a:lnTo>
                <a:cubicBezTo>
                  <a:pt x="1304707" y="65069"/>
                  <a:pt x="1327355" y="127819"/>
                  <a:pt x="1327355" y="127819"/>
                </a:cubicBezTo>
                <a:cubicBezTo>
                  <a:pt x="1322720" y="174167"/>
                  <a:pt x="1338035" y="230634"/>
                  <a:pt x="1288026" y="255639"/>
                </a:cubicBezTo>
                <a:cubicBezTo>
                  <a:pt x="1273079" y="263113"/>
                  <a:pt x="1255252" y="262194"/>
                  <a:pt x="1238865" y="265471"/>
                </a:cubicBezTo>
                <a:cubicBezTo>
                  <a:pt x="1232310" y="252361"/>
                  <a:pt x="1223835" y="240047"/>
                  <a:pt x="1219200" y="226142"/>
                </a:cubicBezTo>
                <a:cubicBezTo>
                  <a:pt x="1210654" y="200503"/>
                  <a:pt x="1199536" y="147484"/>
                  <a:pt x="1199536" y="147484"/>
                </a:cubicBezTo>
                <a:cubicBezTo>
                  <a:pt x="1202445" y="130031"/>
                  <a:pt x="1203565" y="73546"/>
                  <a:pt x="1229032" y="58993"/>
                </a:cubicBezTo>
                <a:cubicBezTo>
                  <a:pt x="1243542" y="50702"/>
                  <a:pt x="1261807" y="52438"/>
                  <a:pt x="1278194" y="49161"/>
                </a:cubicBezTo>
                <a:cubicBezTo>
                  <a:pt x="1294581" y="55716"/>
                  <a:pt x="1309842" y="66637"/>
                  <a:pt x="1327355" y="68826"/>
                </a:cubicBezTo>
                <a:cubicBezTo>
                  <a:pt x="1381632" y="75610"/>
                  <a:pt x="1335632" y="27162"/>
                  <a:pt x="1376516" y="88490"/>
                </a:cubicBezTo>
                <a:cubicBezTo>
                  <a:pt x="1373239" y="108155"/>
                  <a:pt x="1354722" y="131535"/>
                  <a:pt x="1366684" y="147484"/>
                </a:cubicBezTo>
                <a:cubicBezTo>
                  <a:pt x="1375478" y="159210"/>
                  <a:pt x="1392289" y="132965"/>
                  <a:pt x="1406013" y="127819"/>
                </a:cubicBezTo>
                <a:cubicBezTo>
                  <a:pt x="1418666" y="123074"/>
                  <a:pt x="1432349" y="121699"/>
                  <a:pt x="1445342" y="117987"/>
                </a:cubicBezTo>
                <a:cubicBezTo>
                  <a:pt x="1455307" y="115140"/>
                  <a:pt x="1465007" y="111432"/>
                  <a:pt x="1474839" y="108155"/>
                </a:cubicBezTo>
                <a:cubicBezTo>
                  <a:pt x="1468284" y="121265"/>
                  <a:pt x="1467742" y="139943"/>
                  <a:pt x="1455174" y="147484"/>
                </a:cubicBezTo>
                <a:cubicBezTo>
                  <a:pt x="1446287" y="152816"/>
                  <a:pt x="1425678" y="148015"/>
                  <a:pt x="1425678" y="137651"/>
                </a:cubicBezTo>
                <a:cubicBezTo>
                  <a:pt x="1425678" y="125834"/>
                  <a:pt x="1445342" y="124542"/>
                  <a:pt x="1455174" y="117987"/>
                </a:cubicBezTo>
                <a:cubicBezTo>
                  <a:pt x="1465006" y="124542"/>
                  <a:pt x="1483205" y="125925"/>
                  <a:pt x="1484671" y="137651"/>
                </a:cubicBezTo>
                <a:cubicBezTo>
                  <a:pt x="1487242" y="158219"/>
                  <a:pt x="1450350" y="211302"/>
                  <a:pt x="1465007" y="196645"/>
                </a:cubicBezTo>
                <a:cubicBezTo>
                  <a:pt x="1474839" y="186813"/>
                  <a:pt x="1482430" y="174047"/>
                  <a:pt x="1494503" y="167148"/>
                </a:cubicBezTo>
                <a:cubicBezTo>
                  <a:pt x="1506236" y="160444"/>
                  <a:pt x="1520839" y="161028"/>
                  <a:pt x="1533832" y="157316"/>
                </a:cubicBezTo>
                <a:cubicBezTo>
                  <a:pt x="1543797" y="154469"/>
                  <a:pt x="1553497" y="150761"/>
                  <a:pt x="1563329" y="147484"/>
                </a:cubicBezTo>
                <a:cubicBezTo>
                  <a:pt x="1556774" y="157316"/>
                  <a:pt x="1554636" y="172592"/>
                  <a:pt x="1543665" y="176980"/>
                </a:cubicBezTo>
                <a:cubicBezTo>
                  <a:pt x="1508401" y="191085"/>
                  <a:pt x="1507486" y="140421"/>
                  <a:pt x="1504336" y="127819"/>
                </a:cubicBezTo>
                <a:cubicBezTo>
                  <a:pt x="1439696" y="224777"/>
                  <a:pt x="1562723" y="49767"/>
                  <a:pt x="1415845" y="196645"/>
                </a:cubicBezTo>
                <a:cubicBezTo>
                  <a:pt x="1393982" y="218508"/>
                  <a:pt x="1390159" y="255181"/>
                  <a:pt x="1366684" y="275303"/>
                </a:cubicBezTo>
                <a:cubicBezTo>
                  <a:pt x="1342176" y="296310"/>
                  <a:pt x="1307065" y="300197"/>
                  <a:pt x="1278194" y="314632"/>
                </a:cubicBezTo>
                <a:cubicBezTo>
                  <a:pt x="1254560" y="326449"/>
                  <a:pt x="1231354" y="339304"/>
                  <a:pt x="1209368" y="353961"/>
                </a:cubicBezTo>
                <a:cubicBezTo>
                  <a:pt x="1182098" y="372141"/>
                  <a:pt x="1157980" y="394775"/>
                  <a:pt x="1130710" y="412955"/>
                </a:cubicBezTo>
                <a:cubicBezTo>
                  <a:pt x="1118515" y="421085"/>
                  <a:pt x="1103687" y="424657"/>
                  <a:pt x="1091381" y="432619"/>
                </a:cubicBezTo>
                <a:cubicBezTo>
                  <a:pt x="951623" y="523051"/>
                  <a:pt x="1010799" y="504625"/>
                  <a:pt x="914400" y="540774"/>
                </a:cubicBezTo>
                <a:cubicBezTo>
                  <a:pt x="904696" y="544413"/>
                  <a:pt x="894735" y="547329"/>
                  <a:pt x="884903" y="550606"/>
                </a:cubicBezTo>
                <a:cubicBezTo>
                  <a:pt x="856210" y="521913"/>
                  <a:pt x="811939" y="488006"/>
                  <a:pt x="806245" y="442451"/>
                </a:cubicBezTo>
                <a:cubicBezTo>
                  <a:pt x="802160" y="409768"/>
                  <a:pt x="810008" y="376502"/>
                  <a:pt x="816078" y="344129"/>
                </a:cubicBezTo>
                <a:cubicBezTo>
                  <a:pt x="819898" y="323756"/>
                  <a:pt x="835742" y="285135"/>
                  <a:pt x="835742" y="285135"/>
                </a:cubicBezTo>
                <a:cubicBezTo>
                  <a:pt x="723380" y="281730"/>
                  <a:pt x="582043" y="295452"/>
                  <a:pt x="462116" y="265471"/>
                </a:cubicBezTo>
                <a:cubicBezTo>
                  <a:pt x="452062" y="262957"/>
                  <a:pt x="442146" y="259722"/>
                  <a:pt x="432620" y="255639"/>
                </a:cubicBezTo>
                <a:cubicBezTo>
                  <a:pt x="419148" y="249865"/>
                  <a:pt x="404736" y="245130"/>
                  <a:pt x="393291" y="235974"/>
                </a:cubicBezTo>
                <a:cubicBezTo>
                  <a:pt x="224941" y="101293"/>
                  <a:pt x="400353" y="221016"/>
                  <a:pt x="304800" y="157316"/>
                </a:cubicBezTo>
                <a:cubicBezTo>
                  <a:pt x="299834" y="160627"/>
                  <a:pt x="257436" y="192627"/>
                  <a:pt x="245807" y="186813"/>
                </a:cubicBezTo>
                <a:cubicBezTo>
                  <a:pt x="236537" y="182178"/>
                  <a:pt x="242448" y="165409"/>
                  <a:pt x="235974" y="157316"/>
                </a:cubicBezTo>
                <a:cubicBezTo>
                  <a:pt x="228592" y="148089"/>
                  <a:pt x="216310" y="144206"/>
                  <a:pt x="206478" y="137651"/>
                </a:cubicBezTo>
                <a:cubicBezTo>
                  <a:pt x="157109" y="63601"/>
                  <a:pt x="200745" y="149114"/>
                  <a:pt x="226142" y="98322"/>
                </a:cubicBezTo>
                <a:cubicBezTo>
                  <a:pt x="234335" y="81936"/>
                  <a:pt x="181896" y="52438"/>
                  <a:pt x="176981" y="49161"/>
                </a:cubicBezTo>
                <a:cubicBezTo>
                  <a:pt x="186813" y="42606"/>
                  <a:pt x="194780" y="31168"/>
                  <a:pt x="206478" y="29497"/>
                </a:cubicBezTo>
                <a:cubicBezTo>
                  <a:pt x="219855" y="27586"/>
                  <a:pt x="232814" y="35617"/>
                  <a:pt x="245807" y="39329"/>
                </a:cubicBezTo>
                <a:cubicBezTo>
                  <a:pt x="271699" y="46727"/>
                  <a:pt x="290795" y="54524"/>
                  <a:pt x="314632" y="68826"/>
                </a:cubicBezTo>
                <a:cubicBezTo>
                  <a:pt x="334898" y="80986"/>
                  <a:pt x="350451" y="103520"/>
                  <a:pt x="373626" y="108155"/>
                </a:cubicBezTo>
                <a:cubicBezTo>
                  <a:pt x="406400" y="114710"/>
                  <a:pt x="438545" y="126667"/>
                  <a:pt x="471949" y="127819"/>
                </a:cubicBezTo>
                <a:lnTo>
                  <a:pt x="757084" y="137651"/>
                </a:lnTo>
                <a:cubicBezTo>
                  <a:pt x="933917" y="130578"/>
                  <a:pt x="1178526" y="122197"/>
                  <a:pt x="1347020" y="108155"/>
                </a:cubicBezTo>
                <a:cubicBezTo>
                  <a:pt x="1386349" y="104877"/>
                  <a:pt x="1425783" y="102680"/>
                  <a:pt x="1465007" y="98322"/>
                </a:cubicBezTo>
                <a:cubicBezTo>
                  <a:pt x="1564206" y="87300"/>
                  <a:pt x="1513367" y="80627"/>
                  <a:pt x="1651820" y="49161"/>
                </a:cubicBezTo>
                <a:cubicBezTo>
                  <a:pt x="1680760" y="42584"/>
                  <a:pt x="1710861" y="43010"/>
                  <a:pt x="1740310" y="39329"/>
                </a:cubicBezTo>
                <a:cubicBezTo>
                  <a:pt x="1763306" y="36455"/>
                  <a:pt x="1786194" y="32774"/>
                  <a:pt x="1809136" y="29497"/>
                </a:cubicBezTo>
                <a:lnTo>
                  <a:pt x="1927123" y="39329"/>
                </a:lnTo>
                <a:cubicBezTo>
                  <a:pt x="1939830" y="44976"/>
                  <a:pt x="1910063" y="62607"/>
                  <a:pt x="1897626" y="68826"/>
                </a:cubicBezTo>
                <a:cubicBezTo>
                  <a:pt x="1882639" y="76320"/>
                  <a:pt x="1770046" y="88476"/>
                  <a:pt x="1769807" y="88490"/>
                </a:cubicBezTo>
                <a:cubicBezTo>
                  <a:pt x="1684678" y="93497"/>
                  <a:pt x="1599381" y="95045"/>
                  <a:pt x="1514168" y="98322"/>
                </a:cubicBezTo>
                <a:cubicBezTo>
                  <a:pt x="1510891" y="111432"/>
                  <a:pt x="1508048" y="124658"/>
                  <a:pt x="1504336" y="137651"/>
                </a:cubicBezTo>
                <a:cubicBezTo>
                  <a:pt x="1501489" y="147616"/>
                  <a:pt x="1497017" y="157093"/>
                  <a:pt x="1494503" y="167148"/>
                </a:cubicBezTo>
                <a:cubicBezTo>
                  <a:pt x="1490450" y="183361"/>
                  <a:pt x="1487418" y="199826"/>
                  <a:pt x="1484671" y="216310"/>
                </a:cubicBezTo>
                <a:cubicBezTo>
                  <a:pt x="1480861" y="239169"/>
                  <a:pt x="1480937" y="262777"/>
                  <a:pt x="1474839" y="285135"/>
                </a:cubicBezTo>
                <a:cubicBezTo>
                  <a:pt x="1470982" y="299276"/>
                  <a:pt x="1444810" y="334828"/>
                  <a:pt x="1455174" y="324464"/>
                </a:cubicBezTo>
                <a:cubicBezTo>
                  <a:pt x="1471886" y="307752"/>
                  <a:pt x="1518048" y="263424"/>
                  <a:pt x="1494503" y="265471"/>
                </a:cubicBezTo>
                <a:lnTo>
                  <a:pt x="1268361" y="285135"/>
                </a:lnTo>
                <a:cubicBezTo>
                  <a:pt x="1233001" y="293976"/>
                  <a:pt x="1217325" y="298558"/>
                  <a:pt x="1179871" y="304800"/>
                </a:cubicBezTo>
                <a:cubicBezTo>
                  <a:pt x="1157011" y="308610"/>
                  <a:pt x="1133905" y="310822"/>
                  <a:pt x="1111045" y="314632"/>
                </a:cubicBezTo>
                <a:cubicBezTo>
                  <a:pt x="1094561" y="317379"/>
                  <a:pt x="1078007" y="320067"/>
                  <a:pt x="1061884" y="324464"/>
                </a:cubicBezTo>
                <a:cubicBezTo>
                  <a:pt x="1041886" y="329918"/>
                  <a:pt x="1002891" y="344129"/>
                  <a:pt x="1002891" y="344129"/>
                </a:cubicBezTo>
                <a:cubicBezTo>
                  <a:pt x="985408" y="309165"/>
                  <a:pt x="983040" y="309064"/>
                  <a:pt x="973394" y="275303"/>
                </a:cubicBezTo>
                <a:cubicBezTo>
                  <a:pt x="969682" y="262310"/>
                  <a:pt x="976878" y="238270"/>
                  <a:pt x="963561" y="235974"/>
                </a:cubicBezTo>
                <a:cubicBezTo>
                  <a:pt x="873070" y="220372"/>
                  <a:pt x="780026" y="229419"/>
                  <a:pt x="688258" y="226142"/>
                </a:cubicBezTo>
                <a:cubicBezTo>
                  <a:pt x="678426" y="222865"/>
                  <a:pt x="668816" y="218824"/>
                  <a:pt x="658761" y="216310"/>
                </a:cubicBezTo>
                <a:cubicBezTo>
                  <a:pt x="642548" y="212257"/>
                  <a:pt x="624547" y="213951"/>
                  <a:pt x="609600" y="206477"/>
                </a:cubicBezTo>
                <a:cubicBezTo>
                  <a:pt x="597163" y="200258"/>
                  <a:pt x="592938" y="182328"/>
                  <a:pt x="580103" y="176980"/>
                </a:cubicBezTo>
                <a:cubicBezTo>
                  <a:pt x="552211" y="165358"/>
                  <a:pt x="520927" y="164644"/>
                  <a:pt x="491613" y="157316"/>
                </a:cubicBezTo>
                <a:cubicBezTo>
                  <a:pt x="481558" y="154802"/>
                  <a:pt x="471948" y="150761"/>
                  <a:pt x="462116" y="147484"/>
                </a:cubicBezTo>
                <a:cubicBezTo>
                  <a:pt x="452284" y="140929"/>
                  <a:pt x="443481" y="132474"/>
                  <a:pt x="432620" y="127819"/>
                </a:cubicBezTo>
                <a:cubicBezTo>
                  <a:pt x="420471" y="122612"/>
                  <a:pt x="352878" y="109905"/>
                  <a:pt x="344129" y="108155"/>
                </a:cubicBezTo>
                <a:lnTo>
                  <a:pt x="285136" y="68826"/>
                </a:lnTo>
                <a:lnTo>
                  <a:pt x="255639" y="49161"/>
                </a:lnTo>
                <a:cubicBezTo>
                  <a:pt x="265471" y="45884"/>
                  <a:pt x="274913" y="37625"/>
                  <a:pt x="285136" y="39329"/>
                </a:cubicBezTo>
                <a:cubicBezTo>
                  <a:pt x="296792" y="41272"/>
                  <a:pt x="304063" y="53708"/>
                  <a:pt x="314632" y="58993"/>
                </a:cubicBezTo>
                <a:cubicBezTo>
                  <a:pt x="330587" y="66971"/>
                  <a:pt x="381366" y="78307"/>
                  <a:pt x="393291" y="78658"/>
                </a:cubicBezTo>
                <a:cubicBezTo>
                  <a:pt x="599705" y="84729"/>
                  <a:pt x="806246" y="85213"/>
                  <a:pt x="1012723" y="88490"/>
                </a:cubicBezTo>
                <a:lnTo>
                  <a:pt x="1376516" y="108155"/>
                </a:lnTo>
                <a:cubicBezTo>
                  <a:pt x="1468245" y="112389"/>
                  <a:pt x="1561147" y="103479"/>
                  <a:pt x="1651820" y="117987"/>
                </a:cubicBezTo>
                <a:cubicBezTo>
                  <a:pt x="1665550" y="120184"/>
                  <a:pt x="1631225" y="136802"/>
                  <a:pt x="1622323" y="147484"/>
                </a:cubicBezTo>
                <a:cubicBezTo>
                  <a:pt x="1506459" y="286517"/>
                  <a:pt x="1732911" y="36895"/>
                  <a:pt x="1563329" y="206477"/>
                </a:cubicBezTo>
                <a:cubicBezTo>
                  <a:pt x="1485618" y="284188"/>
                  <a:pt x="1579251" y="211089"/>
                  <a:pt x="1504336" y="275303"/>
                </a:cubicBezTo>
                <a:cubicBezTo>
                  <a:pt x="1459170" y="314017"/>
                  <a:pt x="1472108" y="292471"/>
                  <a:pt x="1435510" y="334297"/>
                </a:cubicBezTo>
                <a:cubicBezTo>
                  <a:pt x="1423531" y="347987"/>
                  <a:pt x="1387143" y="399316"/>
                  <a:pt x="1366684" y="412955"/>
                </a:cubicBezTo>
                <a:cubicBezTo>
                  <a:pt x="1358060" y="418704"/>
                  <a:pt x="1347019" y="419510"/>
                  <a:pt x="1337187" y="422787"/>
                </a:cubicBezTo>
                <a:cubicBezTo>
                  <a:pt x="1289140" y="470836"/>
                  <a:pt x="1328758" y="437436"/>
                  <a:pt x="1268361" y="471948"/>
                </a:cubicBezTo>
                <a:cubicBezTo>
                  <a:pt x="1258101" y="477811"/>
                  <a:pt x="1249663" y="486814"/>
                  <a:pt x="1238865" y="491613"/>
                </a:cubicBezTo>
                <a:cubicBezTo>
                  <a:pt x="1219923" y="500032"/>
                  <a:pt x="1199536" y="504722"/>
                  <a:pt x="1179871" y="511277"/>
                </a:cubicBezTo>
                <a:lnTo>
                  <a:pt x="1150374" y="521110"/>
                </a:lnTo>
                <a:cubicBezTo>
                  <a:pt x="1098450" y="518225"/>
                  <a:pt x="978313" y="527120"/>
                  <a:pt x="914400" y="491613"/>
                </a:cubicBezTo>
                <a:cubicBezTo>
                  <a:pt x="902245" y="484860"/>
                  <a:pt x="895585" y="471018"/>
                  <a:pt x="884903" y="462116"/>
                </a:cubicBezTo>
                <a:cubicBezTo>
                  <a:pt x="856196" y="438193"/>
                  <a:pt x="825120" y="417213"/>
                  <a:pt x="796413" y="393290"/>
                </a:cubicBezTo>
                <a:cubicBezTo>
                  <a:pt x="758370" y="361588"/>
                  <a:pt x="774455" y="361079"/>
                  <a:pt x="727587" y="334297"/>
                </a:cubicBezTo>
                <a:cubicBezTo>
                  <a:pt x="718589" y="329155"/>
                  <a:pt x="707923" y="327742"/>
                  <a:pt x="698091" y="324464"/>
                </a:cubicBezTo>
                <a:cubicBezTo>
                  <a:pt x="620749" y="266460"/>
                  <a:pt x="701413" y="320479"/>
                  <a:pt x="599768" y="275303"/>
                </a:cubicBezTo>
                <a:cubicBezTo>
                  <a:pt x="588970" y="270504"/>
                  <a:pt x="581335" y="259788"/>
                  <a:pt x="570271" y="255639"/>
                </a:cubicBezTo>
                <a:cubicBezTo>
                  <a:pt x="543459" y="245584"/>
                  <a:pt x="516801" y="249967"/>
                  <a:pt x="491613" y="235974"/>
                </a:cubicBezTo>
                <a:cubicBezTo>
                  <a:pt x="470953" y="224497"/>
                  <a:pt x="452284" y="209755"/>
                  <a:pt x="432620" y="196645"/>
                </a:cubicBezTo>
                <a:cubicBezTo>
                  <a:pt x="422788" y="190090"/>
                  <a:pt x="414587" y="179846"/>
                  <a:pt x="403123" y="176980"/>
                </a:cubicBezTo>
                <a:lnTo>
                  <a:pt x="363794" y="167148"/>
                </a:lnTo>
                <a:cubicBezTo>
                  <a:pt x="353962" y="160593"/>
                  <a:pt x="344866" y="152769"/>
                  <a:pt x="334297" y="147484"/>
                </a:cubicBezTo>
                <a:cubicBezTo>
                  <a:pt x="325027" y="142849"/>
                  <a:pt x="312129" y="144980"/>
                  <a:pt x="304800" y="137651"/>
                </a:cubicBezTo>
                <a:cubicBezTo>
                  <a:pt x="253080" y="85931"/>
                  <a:pt x="354068" y="122931"/>
                  <a:pt x="255639" y="98322"/>
                </a:cubicBezTo>
                <a:cubicBezTo>
                  <a:pt x="208896" y="67161"/>
                  <a:pt x="237351" y="82394"/>
                  <a:pt x="167149" y="58993"/>
                </a:cubicBezTo>
                <a:lnTo>
                  <a:pt x="137652" y="49161"/>
                </a:lnTo>
                <a:cubicBezTo>
                  <a:pt x="156966" y="20189"/>
                  <a:pt x="154824" y="9072"/>
                  <a:pt x="196645" y="9832"/>
                </a:cubicBezTo>
                <a:cubicBezTo>
                  <a:pt x="363895" y="12873"/>
                  <a:pt x="530942" y="22942"/>
                  <a:pt x="698091" y="29497"/>
                </a:cubicBezTo>
                <a:cubicBezTo>
                  <a:pt x="730865" y="32774"/>
                  <a:pt x="763573" y="36803"/>
                  <a:pt x="796413" y="39329"/>
                </a:cubicBezTo>
                <a:cubicBezTo>
                  <a:pt x="848799" y="43359"/>
                  <a:pt x="901304" y="45666"/>
                  <a:pt x="953729" y="49161"/>
                </a:cubicBezTo>
                <a:lnTo>
                  <a:pt x="1091381" y="58993"/>
                </a:lnTo>
                <a:cubicBezTo>
                  <a:pt x="1199536" y="55716"/>
                  <a:pt x="1307641" y="49161"/>
                  <a:pt x="1415845" y="49161"/>
                </a:cubicBezTo>
                <a:cubicBezTo>
                  <a:pt x="1765444" y="49161"/>
                  <a:pt x="1800603" y="36544"/>
                  <a:pt x="1671484" y="68826"/>
                </a:cubicBezTo>
                <a:cubicBezTo>
                  <a:pt x="1658374" y="78658"/>
                  <a:pt x="1646051" y="89637"/>
                  <a:pt x="1632155" y="98322"/>
                </a:cubicBezTo>
                <a:cubicBezTo>
                  <a:pt x="1619726" y="106090"/>
                  <a:pt x="1605639" y="110869"/>
                  <a:pt x="1592826" y="117987"/>
                </a:cubicBezTo>
                <a:cubicBezTo>
                  <a:pt x="1576121" y="127268"/>
                  <a:pt x="1560371" y="138203"/>
                  <a:pt x="1543665" y="147484"/>
                </a:cubicBezTo>
                <a:cubicBezTo>
                  <a:pt x="1496276" y="173811"/>
                  <a:pt x="1505127" y="162062"/>
                  <a:pt x="1455174" y="196645"/>
                </a:cubicBezTo>
                <a:cubicBezTo>
                  <a:pt x="1354035" y="266664"/>
                  <a:pt x="1413124" y="246487"/>
                  <a:pt x="1337187" y="265471"/>
                </a:cubicBezTo>
                <a:cubicBezTo>
                  <a:pt x="1320800" y="275303"/>
                  <a:pt x="1304232" y="284840"/>
                  <a:pt x="1288026" y="294968"/>
                </a:cubicBezTo>
                <a:cubicBezTo>
                  <a:pt x="1278005" y="301231"/>
                  <a:pt x="1269098" y="309347"/>
                  <a:pt x="1258529" y="314632"/>
                </a:cubicBezTo>
                <a:cubicBezTo>
                  <a:pt x="1249259" y="319267"/>
                  <a:pt x="1238864" y="321187"/>
                  <a:pt x="1229032" y="324464"/>
                </a:cubicBezTo>
                <a:cubicBezTo>
                  <a:pt x="1219200" y="331019"/>
                  <a:pt x="1210105" y="338844"/>
                  <a:pt x="1199536" y="344129"/>
                </a:cubicBezTo>
                <a:cubicBezTo>
                  <a:pt x="1190266" y="348764"/>
                  <a:pt x="1178663" y="348212"/>
                  <a:pt x="1170039" y="353961"/>
                </a:cubicBezTo>
                <a:cubicBezTo>
                  <a:pt x="1127510" y="382313"/>
                  <a:pt x="1156086" y="383819"/>
                  <a:pt x="1111045" y="403122"/>
                </a:cubicBezTo>
                <a:cubicBezTo>
                  <a:pt x="1098624" y="408445"/>
                  <a:pt x="1084709" y="409243"/>
                  <a:pt x="1071716" y="412955"/>
                </a:cubicBezTo>
                <a:cubicBezTo>
                  <a:pt x="1049015" y="419441"/>
                  <a:pt x="1011756" y="434141"/>
                  <a:pt x="993058" y="442451"/>
                </a:cubicBezTo>
                <a:cubicBezTo>
                  <a:pt x="870891" y="496747"/>
                  <a:pt x="1056904" y="416814"/>
                  <a:pt x="904568" y="501445"/>
                </a:cubicBezTo>
                <a:cubicBezTo>
                  <a:pt x="892755" y="508008"/>
                  <a:pt x="878349" y="508000"/>
                  <a:pt x="865239" y="511277"/>
                </a:cubicBezTo>
                <a:cubicBezTo>
                  <a:pt x="766916" y="498167"/>
                  <a:pt x="658992" y="516307"/>
                  <a:pt x="570271" y="471948"/>
                </a:cubicBezTo>
                <a:cubicBezTo>
                  <a:pt x="518855" y="446241"/>
                  <a:pt x="545161" y="455839"/>
                  <a:pt x="491613" y="442451"/>
                </a:cubicBezTo>
                <a:cubicBezTo>
                  <a:pt x="478503" y="429341"/>
                  <a:pt x="466361" y="415188"/>
                  <a:pt x="452284" y="403122"/>
                </a:cubicBezTo>
                <a:cubicBezTo>
                  <a:pt x="443312" y="395432"/>
                  <a:pt x="431619" y="391309"/>
                  <a:pt x="422787" y="383458"/>
                </a:cubicBezTo>
                <a:cubicBezTo>
                  <a:pt x="402002" y="364982"/>
                  <a:pt x="363794" y="324464"/>
                  <a:pt x="363794" y="324464"/>
                </a:cubicBezTo>
                <a:cubicBezTo>
                  <a:pt x="340730" y="255278"/>
                  <a:pt x="370753" y="340705"/>
                  <a:pt x="334297" y="255639"/>
                </a:cubicBezTo>
                <a:cubicBezTo>
                  <a:pt x="330214" y="246113"/>
                  <a:pt x="328548" y="235668"/>
                  <a:pt x="324465" y="226142"/>
                </a:cubicBezTo>
                <a:cubicBezTo>
                  <a:pt x="318691" y="212670"/>
                  <a:pt x="310574" y="200285"/>
                  <a:pt x="304800" y="186813"/>
                </a:cubicBezTo>
                <a:cubicBezTo>
                  <a:pt x="294697" y="163240"/>
                  <a:pt x="292263" y="142933"/>
                  <a:pt x="285136" y="117987"/>
                </a:cubicBezTo>
                <a:cubicBezTo>
                  <a:pt x="282289" y="108022"/>
                  <a:pt x="279938" y="97760"/>
                  <a:pt x="275303" y="88490"/>
                </a:cubicBezTo>
                <a:cubicBezTo>
                  <a:pt x="258707" y="55298"/>
                  <a:pt x="248233" y="52299"/>
                  <a:pt x="216310" y="29497"/>
                </a:cubicBezTo>
                <a:cubicBezTo>
                  <a:pt x="182953" y="5671"/>
                  <a:pt x="193846" y="12176"/>
                  <a:pt x="157316" y="0"/>
                </a:cubicBezTo>
                <a:cubicBezTo>
                  <a:pt x="117987" y="3277"/>
                  <a:pt x="77855" y="1271"/>
                  <a:pt x="39329" y="9832"/>
                </a:cubicBezTo>
                <a:cubicBezTo>
                  <a:pt x="29212" y="12080"/>
                  <a:pt x="59300" y="15581"/>
                  <a:pt x="68826" y="19664"/>
                </a:cubicBezTo>
                <a:cubicBezTo>
                  <a:pt x="121551" y="42261"/>
                  <a:pt x="90129" y="39329"/>
                  <a:pt x="127820" y="3932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rme libre 6"/>
          <p:cNvSpPr/>
          <p:nvPr/>
        </p:nvSpPr>
        <p:spPr>
          <a:xfrm>
            <a:off x="4479582" y="3223611"/>
            <a:ext cx="230442" cy="370729"/>
          </a:xfrm>
          <a:custGeom>
            <a:avLst/>
            <a:gdLst>
              <a:gd name="connsiteX0" fmla="*/ 180909 w 466045"/>
              <a:gd name="connsiteY0" fmla="*/ 650299 h 1318892"/>
              <a:gd name="connsiteX1" fmla="*/ 171077 w 466045"/>
              <a:gd name="connsiteY1" fmla="*/ 384828 h 1318892"/>
              <a:gd name="connsiteX2" fmla="*/ 151413 w 466045"/>
              <a:gd name="connsiteY2" fmla="*/ 325834 h 1318892"/>
              <a:gd name="connsiteX3" fmla="*/ 131748 w 466045"/>
              <a:gd name="connsiteY3" fmla="*/ 247176 h 1318892"/>
              <a:gd name="connsiteX4" fmla="*/ 102251 w 466045"/>
              <a:gd name="connsiteY4" fmla="*/ 227512 h 1318892"/>
              <a:gd name="connsiteX5" fmla="*/ 121916 w 466045"/>
              <a:gd name="connsiteY5" fmla="*/ 276673 h 1318892"/>
              <a:gd name="connsiteX6" fmla="*/ 141580 w 466045"/>
              <a:gd name="connsiteY6" fmla="*/ 365163 h 1318892"/>
              <a:gd name="connsiteX7" fmla="*/ 151413 w 466045"/>
              <a:gd name="connsiteY7" fmla="*/ 394660 h 1318892"/>
              <a:gd name="connsiteX8" fmla="*/ 161245 w 466045"/>
              <a:gd name="connsiteY8" fmla="*/ 257008 h 1318892"/>
              <a:gd name="connsiteX9" fmla="*/ 180909 w 466045"/>
              <a:gd name="connsiteY9" fmla="*/ 306170 h 1318892"/>
              <a:gd name="connsiteX10" fmla="*/ 190742 w 466045"/>
              <a:gd name="connsiteY10" fmla="*/ 345499 h 1318892"/>
              <a:gd name="connsiteX11" fmla="*/ 171077 w 466045"/>
              <a:gd name="connsiteY11" fmla="*/ 374995 h 1318892"/>
              <a:gd name="connsiteX12" fmla="*/ 161245 w 466045"/>
              <a:gd name="connsiteY12" fmla="*/ 306170 h 1318892"/>
              <a:gd name="connsiteX13" fmla="*/ 121916 w 466045"/>
              <a:gd name="connsiteY13" fmla="*/ 198015 h 1318892"/>
              <a:gd name="connsiteX14" fmla="*/ 102251 w 466045"/>
              <a:gd name="connsiteY14" fmla="*/ 21034 h 1318892"/>
              <a:gd name="connsiteX15" fmla="*/ 92419 w 466045"/>
              <a:gd name="connsiteY15" fmla="*/ 80028 h 1318892"/>
              <a:gd name="connsiteX16" fmla="*/ 82587 w 466045"/>
              <a:gd name="connsiteY16" fmla="*/ 168518 h 1318892"/>
              <a:gd name="connsiteX17" fmla="*/ 62922 w 466045"/>
              <a:gd name="connsiteY17" fmla="*/ 247176 h 1318892"/>
              <a:gd name="connsiteX18" fmla="*/ 43258 w 466045"/>
              <a:gd name="connsiteY18" fmla="*/ 325834 h 1318892"/>
              <a:gd name="connsiteX19" fmla="*/ 23593 w 466045"/>
              <a:gd name="connsiteY19" fmla="*/ 394660 h 1318892"/>
              <a:gd name="connsiteX20" fmla="*/ 53090 w 466045"/>
              <a:gd name="connsiteY20" fmla="*/ 551976 h 1318892"/>
              <a:gd name="connsiteX21" fmla="*/ 72754 w 466045"/>
              <a:gd name="connsiteY21" fmla="*/ 591305 h 1318892"/>
              <a:gd name="connsiteX22" fmla="*/ 82587 w 466045"/>
              <a:gd name="connsiteY22" fmla="*/ 620802 h 1318892"/>
              <a:gd name="connsiteX23" fmla="*/ 92419 w 466045"/>
              <a:gd name="connsiteY23" fmla="*/ 660131 h 1318892"/>
              <a:gd name="connsiteX24" fmla="*/ 112084 w 466045"/>
              <a:gd name="connsiteY24" fmla="*/ 689628 h 1318892"/>
              <a:gd name="connsiteX25" fmla="*/ 121916 w 466045"/>
              <a:gd name="connsiteY25" fmla="*/ 650299 h 1318892"/>
              <a:gd name="connsiteX26" fmla="*/ 151413 w 466045"/>
              <a:gd name="connsiteY26" fmla="*/ 689628 h 1318892"/>
              <a:gd name="connsiteX27" fmla="*/ 161245 w 466045"/>
              <a:gd name="connsiteY27" fmla="*/ 817447 h 1318892"/>
              <a:gd name="connsiteX28" fmla="*/ 141580 w 466045"/>
              <a:gd name="connsiteY28" fmla="*/ 1289395 h 1318892"/>
              <a:gd name="connsiteX29" fmla="*/ 131748 w 466045"/>
              <a:gd name="connsiteY29" fmla="*/ 1318892 h 1318892"/>
              <a:gd name="connsiteX30" fmla="*/ 112084 w 466045"/>
              <a:gd name="connsiteY30" fmla="*/ 1269731 h 1318892"/>
              <a:gd name="connsiteX31" fmla="*/ 121916 w 466045"/>
              <a:gd name="connsiteY31" fmla="*/ 1063254 h 1318892"/>
              <a:gd name="connsiteX32" fmla="*/ 151413 w 466045"/>
              <a:gd name="connsiteY32" fmla="*/ 955099 h 1318892"/>
              <a:gd name="connsiteX33" fmla="*/ 171077 w 466045"/>
              <a:gd name="connsiteY33" fmla="*/ 837112 h 1318892"/>
              <a:gd name="connsiteX34" fmla="*/ 180909 w 466045"/>
              <a:gd name="connsiteY34" fmla="*/ 650299 h 1318892"/>
              <a:gd name="connsiteX35" fmla="*/ 190742 w 466045"/>
              <a:gd name="connsiteY35" fmla="*/ 738789 h 1318892"/>
              <a:gd name="connsiteX36" fmla="*/ 200574 w 466045"/>
              <a:gd name="connsiteY36" fmla="*/ 610970 h 1318892"/>
              <a:gd name="connsiteX37" fmla="*/ 210406 w 466045"/>
              <a:gd name="connsiteY37" fmla="*/ 669963 h 1318892"/>
              <a:gd name="connsiteX38" fmla="*/ 220238 w 466045"/>
              <a:gd name="connsiteY38" fmla="*/ 699460 h 1318892"/>
              <a:gd name="connsiteX39" fmla="*/ 230071 w 466045"/>
              <a:gd name="connsiteY39" fmla="*/ 787950 h 1318892"/>
              <a:gd name="connsiteX40" fmla="*/ 210406 w 466045"/>
              <a:gd name="connsiteY40" fmla="*/ 748621 h 1318892"/>
              <a:gd name="connsiteX41" fmla="*/ 200574 w 466045"/>
              <a:gd name="connsiteY41" fmla="*/ 719124 h 1318892"/>
              <a:gd name="connsiteX42" fmla="*/ 200574 w 466045"/>
              <a:gd name="connsiteY42" fmla="*/ 532312 h 1318892"/>
              <a:gd name="connsiteX43" fmla="*/ 239903 w 466045"/>
              <a:gd name="connsiteY43" fmla="*/ 581473 h 1318892"/>
              <a:gd name="connsiteX44" fmla="*/ 269400 w 466045"/>
              <a:gd name="connsiteY44" fmla="*/ 630634 h 1318892"/>
              <a:gd name="connsiteX45" fmla="*/ 298896 w 466045"/>
              <a:gd name="connsiteY45" fmla="*/ 709292 h 1318892"/>
              <a:gd name="connsiteX46" fmla="*/ 308729 w 466045"/>
              <a:gd name="connsiteY46" fmla="*/ 748621 h 1318892"/>
              <a:gd name="connsiteX47" fmla="*/ 298896 w 466045"/>
              <a:gd name="connsiteY47" fmla="*/ 817447 h 1318892"/>
              <a:gd name="connsiteX48" fmla="*/ 318561 w 466045"/>
              <a:gd name="connsiteY48" fmla="*/ 925602 h 1318892"/>
              <a:gd name="connsiteX49" fmla="*/ 338225 w 466045"/>
              <a:gd name="connsiteY49" fmla="*/ 955099 h 1318892"/>
              <a:gd name="connsiteX50" fmla="*/ 348058 w 466045"/>
              <a:gd name="connsiteY50" fmla="*/ 994428 h 1318892"/>
              <a:gd name="connsiteX51" fmla="*/ 377554 w 466045"/>
              <a:gd name="connsiteY51" fmla="*/ 1004260 h 1318892"/>
              <a:gd name="connsiteX52" fmla="*/ 416884 w 466045"/>
              <a:gd name="connsiteY52" fmla="*/ 1023924 h 1318892"/>
              <a:gd name="connsiteX53" fmla="*/ 446380 w 466045"/>
              <a:gd name="connsiteY53" fmla="*/ 1053421 h 1318892"/>
              <a:gd name="connsiteX54" fmla="*/ 466045 w 466045"/>
              <a:gd name="connsiteY54" fmla="*/ 1082918 h 1318892"/>
              <a:gd name="connsiteX55" fmla="*/ 446380 w 466045"/>
              <a:gd name="connsiteY55" fmla="*/ 1043589 h 1318892"/>
              <a:gd name="connsiteX56" fmla="*/ 407051 w 466045"/>
              <a:gd name="connsiteY56" fmla="*/ 984595 h 1318892"/>
              <a:gd name="connsiteX57" fmla="*/ 387387 w 466045"/>
              <a:gd name="connsiteY57" fmla="*/ 955099 h 1318892"/>
              <a:gd name="connsiteX58" fmla="*/ 357890 w 466045"/>
              <a:gd name="connsiteY58" fmla="*/ 945266 h 1318892"/>
              <a:gd name="connsiteX59" fmla="*/ 387387 w 466045"/>
              <a:gd name="connsiteY59" fmla="*/ 1014092 h 1318892"/>
              <a:gd name="connsiteX60" fmla="*/ 397219 w 466045"/>
              <a:gd name="connsiteY60" fmla="*/ 1043589 h 1318892"/>
              <a:gd name="connsiteX61" fmla="*/ 456213 w 466045"/>
              <a:gd name="connsiteY61" fmla="*/ 1082918 h 1318892"/>
              <a:gd name="connsiteX62" fmla="*/ 298896 w 466045"/>
              <a:gd name="connsiteY62" fmla="*/ 1082918 h 1318892"/>
              <a:gd name="connsiteX63" fmla="*/ 210406 w 466045"/>
              <a:gd name="connsiteY63" fmla="*/ 1092750 h 1318892"/>
              <a:gd name="connsiteX64" fmla="*/ 230071 w 466045"/>
              <a:gd name="connsiteY64" fmla="*/ 1122247 h 1318892"/>
              <a:gd name="connsiteX65" fmla="*/ 298896 w 466045"/>
              <a:gd name="connsiteY65" fmla="*/ 1141912 h 1318892"/>
              <a:gd name="connsiteX66" fmla="*/ 328393 w 466045"/>
              <a:gd name="connsiteY66" fmla="*/ 1132079 h 1318892"/>
              <a:gd name="connsiteX67" fmla="*/ 377554 w 466045"/>
              <a:gd name="connsiteY67" fmla="*/ 1141912 h 1318892"/>
              <a:gd name="connsiteX68" fmla="*/ 171077 w 466045"/>
              <a:gd name="connsiteY68" fmla="*/ 1122247 h 1318892"/>
              <a:gd name="connsiteX69" fmla="*/ 220238 w 466045"/>
              <a:gd name="connsiteY69" fmla="*/ 1092750 h 1318892"/>
              <a:gd name="connsiteX70" fmla="*/ 259567 w 466045"/>
              <a:gd name="connsiteY70" fmla="*/ 1082918 h 1318892"/>
              <a:gd name="connsiteX71" fmla="*/ 239903 w 466045"/>
              <a:gd name="connsiteY71" fmla="*/ 1053421 h 1318892"/>
              <a:gd name="connsiteX72" fmla="*/ 279232 w 466045"/>
              <a:gd name="connsiteY72" fmla="*/ 1023924 h 1318892"/>
              <a:gd name="connsiteX73" fmla="*/ 397219 w 466045"/>
              <a:gd name="connsiteY73" fmla="*/ 994428 h 1318892"/>
              <a:gd name="connsiteX74" fmla="*/ 426716 w 466045"/>
              <a:gd name="connsiteY74" fmla="*/ 984595 h 1318892"/>
              <a:gd name="connsiteX75" fmla="*/ 289064 w 466045"/>
              <a:gd name="connsiteY75" fmla="*/ 955099 h 1318892"/>
              <a:gd name="connsiteX76" fmla="*/ 259567 w 466045"/>
              <a:gd name="connsiteY76" fmla="*/ 925602 h 1318892"/>
              <a:gd name="connsiteX77" fmla="*/ 239903 w 466045"/>
              <a:gd name="connsiteY77" fmla="*/ 886273 h 1318892"/>
              <a:gd name="connsiteX78" fmla="*/ 220238 w 466045"/>
              <a:gd name="connsiteY78" fmla="*/ 876441 h 1318892"/>
              <a:gd name="connsiteX79" fmla="*/ 190742 w 466045"/>
              <a:gd name="connsiteY79" fmla="*/ 866608 h 1318892"/>
              <a:gd name="connsiteX80" fmla="*/ 141580 w 466045"/>
              <a:gd name="connsiteY80" fmla="*/ 856776 h 1318892"/>
              <a:gd name="connsiteX81" fmla="*/ 53090 w 466045"/>
              <a:gd name="connsiteY81" fmla="*/ 827279 h 1318892"/>
              <a:gd name="connsiteX82" fmla="*/ 33425 w 466045"/>
              <a:gd name="connsiteY82" fmla="*/ 797783 h 1318892"/>
              <a:gd name="connsiteX83" fmla="*/ 121916 w 466045"/>
              <a:gd name="connsiteY83" fmla="*/ 797783 h 1318892"/>
              <a:gd name="connsiteX84" fmla="*/ 171077 w 466045"/>
              <a:gd name="connsiteY84" fmla="*/ 846944 h 1318892"/>
              <a:gd name="connsiteX85" fmla="*/ 200574 w 466045"/>
              <a:gd name="connsiteY85" fmla="*/ 925602 h 1318892"/>
              <a:gd name="connsiteX86" fmla="*/ 239903 w 466045"/>
              <a:gd name="connsiteY86" fmla="*/ 915770 h 1318892"/>
              <a:gd name="connsiteX87" fmla="*/ 298896 w 466045"/>
              <a:gd name="connsiteY87" fmla="*/ 984595 h 1318892"/>
              <a:gd name="connsiteX88" fmla="*/ 348058 w 466045"/>
              <a:gd name="connsiteY88" fmla="*/ 1033757 h 1318892"/>
              <a:gd name="connsiteX89" fmla="*/ 298896 w 466045"/>
              <a:gd name="connsiteY89" fmla="*/ 1073086 h 1318892"/>
              <a:gd name="connsiteX90" fmla="*/ 279232 w 466045"/>
              <a:gd name="connsiteY90" fmla="*/ 1043589 h 1318892"/>
              <a:gd name="connsiteX91" fmla="*/ 338225 w 466045"/>
              <a:gd name="connsiteY91" fmla="*/ 1014092 h 1318892"/>
              <a:gd name="connsiteX92" fmla="*/ 367722 w 466045"/>
              <a:gd name="connsiteY92" fmla="*/ 1023924 h 1318892"/>
              <a:gd name="connsiteX93" fmla="*/ 357890 w 466045"/>
              <a:gd name="connsiteY93" fmla="*/ 1053421 h 1318892"/>
              <a:gd name="connsiteX94" fmla="*/ 387387 w 466045"/>
              <a:gd name="connsiteY94" fmla="*/ 1063254 h 1318892"/>
              <a:gd name="connsiteX95" fmla="*/ 210406 w 466045"/>
              <a:gd name="connsiteY95" fmla="*/ 1043589 h 1318892"/>
              <a:gd name="connsiteX96" fmla="*/ 220238 w 466045"/>
              <a:gd name="connsiteY96" fmla="*/ 1014092 h 1318892"/>
              <a:gd name="connsiteX97" fmla="*/ 289064 w 466045"/>
              <a:gd name="connsiteY97" fmla="*/ 964931 h 1318892"/>
              <a:gd name="connsiteX98" fmla="*/ 308729 w 466045"/>
              <a:gd name="connsiteY98" fmla="*/ 994428 h 1318892"/>
              <a:gd name="connsiteX99" fmla="*/ 279232 w 466045"/>
              <a:gd name="connsiteY99" fmla="*/ 1014092 h 1318892"/>
              <a:gd name="connsiteX100" fmla="*/ 269400 w 466045"/>
              <a:gd name="connsiteY100" fmla="*/ 984595 h 1318892"/>
              <a:gd name="connsiteX101" fmla="*/ 348058 w 466045"/>
              <a:gd name="connsiteY101" fmla="*/ 945266 h 1318892"/>
              <a:gd name="connsiteX102" fmla="*/ 377554 w 466045"/>
              <a:gd name="connsiteY102" fmla="*/ 964931 h 1318892"/>
              <a:gd name="connsiteX103" fmla="*/ 348058 w 466045"/>
              <a:gd name="connsiteY103" fmla="*/ 984595 h 1318892"/>
              <a:gd name="connsiteX104" fmla="*/ 318561 w 466045"/>
              <a:gd name="connsiteY104" fmla="*/ 994428 h 1318892"/>
              <a:gd name="connsiteX105" fmla="*/ 279232 w 466045"/>
              <a:gd name="connsiteY105" fmla="*/ 1023924 h 1318892"/>
              <a:gd name="connsiteX106" fmla="*/ 230071 w 466045"/>
              <a:gd name="connsiteY106" fmla="*/ 1014092 h 1318892"/>
              <a:gd name="connsiteX107" fmla="*/ 239903 w 466045"/>
              <a:gd name="connsiteY107" fmla="*/ 984595 h 1318892"/>
              <a:gd name="connsiteX108" fmla="*/ 298896 w 466045"/>
              <a:gd name="connsiteY108" fmla="*/ 945266 h 1318892"/>
              <a:gd name="connsiteX109" fmla="*/ 338225 w 466045"/>
              <a:gd name="connsiteY109" fmla="*/ 974763 h 1318892"/>
              <a:gd name="connsiteX110" fmla="*/ 298896 w 466045"/>
              <a:gd name="connsiteY110" fmla="*/ 1023924 h 1318892"/>
              <a:gd name="connsiteX111" fmla="*/ 269400 w 466045"/>
              <a:gd name="connsiteY111" fmla="*/ 1014092 h 1318892"/>
              <a:gd name="connsiteX112" fmla="*/ 279232 w 466045"/>
              <a:gd name="connsiteY112" fmla="*/ 945266 h 1318892"/>
              <a:gd name="connsiteX113" fmla="*/ 308729 w 466045"/>
              <a:gd name="connsiteY113" fmla="*/ 935434 h 1318892"/>
              <a:gd name="connsiteX114" fmla="*/ 269400 w 466045"/>
              <a:gd name="connsiteY114" fmla="*/ 964931 h 1318892"/>
              <a:gd name="connsiteX115" fmla="*/ 230071 w 466045"/>
              <a:gd name="connsiteY115" fmla="*/ 984595 h 1318892"/>
              <a:gd name="connsiteX116" fmla="*/ 239903 w 466045"/>
              <a:gd name="connsiteY116" fmla="*/ 1014092 h 1318892"/>
              <a:gd name="connsiteX117" fmla="*/ 161245 w 466045"/>
              <a:gd name="connsiteY117" fmla="*/ 1004260 h 1318892"/>
              <a:gd name="connsiteX118" fmla="*/ 62922 w 466045"/>
              <a:gd name="connsiteY118" fmla="*/ 984595 h 1318892"/>
              <a:gd name="connsiteX119" fmla="*/ 33425 w 466045"/>
              <a:gd name="connsiteY119" fmla="*/ 964931 h 1318892"/>
              <a:gd name="connsiteX120" fmla="*/ 62922 w 466045"/>
              <a:gd name="connsiteY120" fmla="*/ 925602 h 1318892"/>
              <a:gd name="connsiteX121" fmla="*/ 200574 w 466045"/>
              <a:gd name="connsiteY121" fmla="*/ 964931 h 1318892"/>
              <a:gd name="connsiteX122" fmla="*/ 220238 w 466045"/>
              <a:gd name="connsiteY122" fmla="*/ 994428 h 1318892"/>
              <a:gd name="connsiteX123" fmla="*/ 328393 w 466045"/>
              <a:gd name="connsiteY123" fmla="*/ 984595 h 1318892"/>
              <a:gd name="connsiteX124" fmla="*/ 289064 w 466045"/>
              <a:gd name="connsiteY124" fmla="*/ 896105 h 1318892"/>
              <a:gd name="connsiteX125" fmla="*/ 279232 w 466045"/>
              <a:gd name="connsiteY125" fmla="*/ 846944 h 1318892"/>
              <a:gd name="connsiteX126" fmla="*/ 259567 w 466045"/>
              <a:gd name="connsiteY126" fmla="*/ 817447 h 1318892"/>
              <a:gd name="connsiteX127" fmla="*/ 230071 w 466045"/>
              <a:gd name="connsiteY127" fmla="*/ 709292 h 1318892"/>
              <a:gd name="connsiteX128" fmla="*/ 200574 w 466045"/>
              <a:gd name="connsiteY128" fmla="*/ 699460 h 1318892"/>
              <a:gd name="connsiteX129" fmla="*/ 151413 w 466045"/>
              <a:gd name="connsiteY129" fmla="*/ 640466 h 1318892"/>
              <a:gd name="connsiteX130" fmla="*/ 180909 w 466045"/>
              <a:gd name="connsiteY130" fmla="*/ 630634 h 1318892"/>
              <a:gd name="connsiteX131" fmla="*/ 220238 w 466045"/>
              <a:gd name="connsiteY131" fmla="*/ 620802 h 1318892"/>
              <a:gd name="connsiteX132" fmla="*/ 190742 w 466045"/>
              <a:gd name="connsiteY132" fmla="*/ 610970 h 1318892"/>
              <a:gd name="connsiteX133" fmla="*/ 180909 w 466045"/>
              <a:gd name="connsiteY133" fmla="*/ 581473 h 1318892"/>
              <a:gd name="connsiteX134" fmla="*/ 161245 w 466045"/>
              <a:gd name="connsiteY134" fmla="*/ 551976 h 1318892"/>
              <a:gd name="connsiteX135" fmla="*/ 121916 w 466045"/>
              <a:gd name="connsiteY135" fmla="*/ 483150 h 1318892"/>
              <a:gd name="connsiteX136" fmla="*/ 112084 w 466045"/>
              <a:gd name="connsiteY136" fmla="*/ 443821 h 1318892"/>
              <a:gd name="connsiteX137" fmla="*/ 92419 w 466045"/>
              <a:gd name="connsiteY137" fmla="*/ 384828 h 1318892"/>
              <a:gd name="connsiteX138" fmla="*/ 82587 w 466045"/>
              <a:gd name="connsiteY138" fmla="*/ 355331 h 1318892"/>
              <a:gd name="connsiteX139" fmla="*/ 62922 w 466045"/>
              <a:gd name="connsiteY139" fmla="*/ 325834 h 1318892"/>
              <a:gd name="connsiteX140" fmla="*/ 23593 w 466045"/>
              <a:gd name="connsiteY140" fmla="*/ 99692 h 1318892"/>
              <a:gd name="connsiteX141" fmla="*/ 13761 w 466045"/>
              <a:gd name="connsiteY141" fmla="*/ 21034 h 1318892"/>
              <a:gd name="connsiteX142" fmla="*/ 72754 w 466045"/>
              <a:gd name="connsiteY142" fmla="*/ 11202 h 1318892"/>
              <a:gd name="connsiteX143" fmla="*/ 92419 w 466045"/>
              <a:gd name="connsiteY143" fmla="*/ 40699 h 13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66045" h="1318892">
                <a:moveTo>
                  <a:pt x="180909" y="650299"/>
                </a:moveTo>
                <a:cubicBezTo>
                  <a:pt x="177632" y="561809"/>
                  <a:pt x="179094" y="473015"/>
                  <a:pt x="171077" y="384828"/>
                </a:cubicBezTo>
                <a:cubicBezTo>
                  <a:pt x="169200" y="364185"/>
                  <a:pt x="156440" y="345943"/>
                  <a:pt x="151413" y="325834"/>
                </a:cubicBezTo>
                <a:cubicBezTo>
                  <a:pt x="144858" y="299615"/>
                  <a:pt x="154235" y="262167"/>
                  <a:pt x="131748" y="247176"/>
                </a:cubicBezTo>
                <a:lnTo>
                  <a:pt x="102251" y="227512"/>
                </a:lnTo>
                <a:cubicBezTo>
                  <a:pt x="108806" y="243899"/>
                  <a:pt x="116335" y="259929"/>
                  <a:pt x="121916" y="276673"/>
                </a:cubicBezTo>
                <a:cubicBezTo>
                  <a:pt x="132009" y="306952"/>
                  <a:pt x="133787" y="333993"/>
                  <a:pt x="141580" y="365163"/>
                </a:cubicBezTo>
                <a:cubicBezTo>
                  <a:pt x="144094" y="375218"/>
                  <a:pt x="148135" y="384828"/>
                  <a:pt x="151413" y="394660"/>
                </a:cubicBezTo>
                <a:cubicBezTo>
                  <a:pt x="154690" y="348776"/>
                  <a:pt x="146699" y="300648"/>
                  <a:pt x="161245" y="257008"/>
                </a:cubicBezTo>
                <a:cubicBezTo>
                  <a:pt x="166826" y="240264"/>
                  <a:pt x="175328" y="289426"/>
                  <a:pt x="180909" y="306170"/>
                </a:cubicBezTo>
                <a:cubicBezTo>
                  <a:pt x="185182" y="318990"/>
                  <a:pt x="187464" y="332389"/>
                  <a:pt x="190742" y="345499"/>
                </a:cubicBezTo>
                <a:cubicBezTo>
                  <a:pt x="184187" y="355331"/>
                  <a:pt x="178167" y="384448"/>
                  <a:pt x="171077" y="374995"/>
                </a:cubicBezTo>
                <a:cubicBezTo>
                  <a:pt x="157172" y="356455"/>
                  <a:pt x="165055" y="329029"/>
                  <a:pt x="161245" y="306170"/>
                </a:cubicBezTo>
                <a:cubicBezTo>
                  <a:pt x="150637" y="242520"/>
                  <a:pt x="154236" y="262653"/>
                  <a:pt x="121916" y="198015"/>
                </a:cubicBezTo>
                <a:cubicBezTo>
                  <a:pt x="115361" y="139021"/>
                  <a:pt x="116647" y="78618"/>
                  <a:pt x="102251" y="21034"/>
                </a:cubicBezTo>
                <a:cubicBezTo>
                  <a:pt x="97416" y="1693"/>
                  <a:pt x="95054" y="60267"/>
                  <a:pt x="92419" y="80028"/>
                </a:cubicBezTo>
                <a:cubicBezTo>
                  <a:pt x="88497" y="109446"/>
                  <a:pt x="86784" y="139138"/>
                  <a:pt x="82587" y="168518"/>
                </a:cubicBezTo>
                <a:cubicBezTo>
                  <a:pt x="72967" y="235858"/>
                  <a:pt x="76646" y="196854"/>
                  <a:pt x="62922" y="247176"/>
                </a:cubicBezTo>
                <a:cubicBezTo>
                  <a:pt x="55811" y="273250"/>
                  <a:pt x="51805" y="300195"/>
                  <a:pt x="43258" y="325834"/>
                </a:cubicBezTo>
                <a:cubicBezTo>
                  <a:pt x="29152" y="368151"/>
                  <a:pt x="35939" y="345276"/>
                  <a:pt x="23593" y="394660"/>
                </a:cubicBezTo>
                <a:cubicBezTo>
                  <a:pt x="28281" y="432162"/>
                  <a:pt x="35707" y="517208"/>
                  <a:pt x="53090" y="551976"/>
                </a:cubicBezTo>
                <a:cubicBezTo>
                  <a:pt x="59645" y="565086"/>
                  <a:pt x="66980" y="577833"/>
                  <a:pt x="72754" y="591305"/>
                </a:cubicBezTo>
                <a:cubicBezTo>
                  <a:pt x="76837" y="600831"/>
                  <a:pt x="79740" y="610837"/>
                  <a:pt x="82587" y="620802"/>
                </a:cubicBezTo>
                <a:cubicBezTo>
                  <a:pt x="86299" y="633795"/>
                  <a:pt x="87096" y="647710"/>
                  <a:pt x="92419" y="660131"/>
                </a:cubicBezTo>
                <a:cubicBezTo>
                  <a:pt x="97074" y="670993"/>
                  <a:pt x="105529" y="679796"/>
                  <a:pt x="112084" y="689628"/>
                </a:cubicBezTo>
                <a:cubicBezTo>
                  <a:pt x="115361" y="676518"/>
                  <a:pt x="108403" y="650299"/>
                  <a:pt x="121916" y="650299"/>
                </a:cubicBezTo>
                <a:cubicBezTo>
                  <a:pt x="138303" y="650299"/>
                  <a:pt x="147660" y="673676"/>
                  <a:pt x="151413" y="689628"/>
                </a:cubicBezTo>
                <a:cubicBezTo>
                  <a:pt x="161200" y="731224"/>
                  <a:pt x="157968" y="774841"/>
                  <a:pt x="161245" y="817447"/>
                </a:cubicBezTo>
                <a:cubicBezTo>
                  <a:pt x="159907" y="873656"/>
                  <a:pt x="172753" y="1149122"/>
                  <a:pt x="141580" y="1289395"/>
                </a:cubicBezTo>
                <a:cubicBezTo>
                  <a:pt x="139332" y="1299512"/>
                  <a:pt x="135025" y="1309060"/>
                  <a:pt x="131748" y="1318892"/>
                </a:cubicBezTo>
                <a:cubicBezTo>
                  <a:pt x="125193" y="1302505"/>
                  <a:pt x="112762" y="1287367"/>
                  <a:pt x="112084" y="1269731"/>
                </a:cubicBezTo>
                <a:cubicBezTo>
                  <a:pt x="109436" y="1200878"/>
                  <a:pt x="114826" y="1131792"/>
                  <a:pt x="121916" y="1063254"/>
                </a:cubicBezTo>
                <a:cubicBezTo>
                  <a:pt x="130377" y="981466"/>
                  <a:pt x="138293" y="1007579"/>
                  <a:pt x="151413" y="955099"/>
                </a:cubicBezTo>
                <a:cubicBezTo>
                  <a:pt x="160996" y="916767"/>
                  <a:pt x="165529" y="875951"/>
                  <a:pt x="171077" y="837112"/>
                </a:cubicBezTo>
                <a:cubicBezTo>
                  <a:pt x="174354" y="774841"/>
                  <a:pt x="168680" y="711445"/>
                  <a:pt x="180909" y="650299"/>
                </a:cubicBezTo>
                <a:cubicBezTo>
                  <a:pt x="186729" y="621197"/>
                  <a:pt x="177469" y="765334"/>
                  <a:pt x="190742" y="738789"/>
                </a:cubicBezTo>
                <a:cubicBezTo>
                  <a:pt x="209853" y="700568"/>
                  <a:pt x="197297" y="653576"/>
                  <a:pt x="200574" y="610970"/>
                </a:cubicBezTo>
                <a:cubicBezTo>
                  <a:pt x="203851" y="630634"/>
                  <a:pt x="206081" y="650502"/>
                  <a:pt x="210406" y="669963"/>
                </a:cubicBezTo>
                <a:cubicBezTo>
                  <a:pt x="212654" y="680080"/>
                  <a:pt x="218534" y="689237"/>
                  <a:pt x="220238" y="699460"/>
                </a:cubicBezTo>
                <a:cubicBezTo>
                  <a:pt x="225117" y="728734"/>
                  <a:pt x="226793" y="758453"/>
                  <a:pt x="230071" y="787950"/>
                </a:cubicBezTo>
                <a:cubicBezTo>
                  <a:pt x="212280" y="859108"/>
                  <a:pt x="224943" y="828575"/>
                  <a:pt x="210406" y="748621"/>
                </a:cubicBezTo>
                <a:cubicBezTo>
                  <a:pt x="208552" y="738424"/>
                  <a:pt x="203851" y="728956"/>
                  <a:pt x="200574" y="719124"/>
                </a:cubicBezTo>
                <a:cubicBezTo>
                  <a:pt x="195757" y="680585"/>
                  <a:pt x="175328" y="562607"/>
                  <a:pt x="200574" y="532312"/>
                </a:cubicBezTo>
                <a:cubicBezTo>
                  <a:pt x="214009" y="516190"/>
                  <a:pt x="227868" y="564281"/>
                  <a:pt x="239903" y="581473"/>
                </a:cubicBezTo>
                <a:cubicBezTo>
                  <a:pt x="250862" y="597129"/>
                  <a:pt x="260854" y="613541"/>
                  <a:pt x="269400" y="630634"/>
                </a:cubicBezTo>
                <a:cubicBezTo>
                  <a:pt x="276328" y="644490"/>
                  <a:pt x="293222" y="689434"/>
                  <a:pt x="298896" y="709292"/>
                </a:cubicBezTo>
                <a:cubicBezTo>
                  <a:pt x="302608" y="722285"/>
                  <a:pt x="305451" y="735511"/>
                  <a:pt x="308729" y="748621"/>
                </a:cubicBezTo>
                <a:cubicBezTo>
                  <a:pt x="305451" y="771563"/>
                  <a:pt x="298896" y="794272"/>
                  <a:pt x="298896" y="817447"/>
                </a:cubicBezTo>
                <a:cubicBezTo>
                  <a:pt x="298896" y="837780"/>
                  <a:pt x="304735" y="897948"/>
                  <a:pt x="318561" y="925602"/>
                </a:cubicBezTo>
                <a:cubicBezTo>
                  <a:pt x="323846" y="936171"/>
                  <a:pt x="331670" y="945267"/>
                  <a:pt x="338225" y="955099"/>
                </a:cubicBezTo>
                <a:cubicBezTo>
                  <a:pt x="341503" y="968209"/>
                  <a:pt x="339616" y="983876"/>
                  <a:pt x="348058" y="994428"/>
                </a:cubicBezTo>
                <a:cubicBezTo>
                  <a:pt x="354532" y="1002521"/>
                  <a:pt x="368028" y="1000178"/>
                  <a:pt x="377554" y="1004260"/>
                </a:cubicBezTo>
                <a:cubicBezTo>
                  <a:pt x="391026" y="1010034"/>
                  <a:pt x="403774" y="1017369"/>
                  <a:pt x="416884" y="1023924"/>
                </a:cubicBezTo>
                <a:cubicBezTo>
                  <a:pt x="426716" y="1033756"/>
                  <a:pt x="437478" y="1042739"/>
                  <a:pt x="446380" y="1053421"/>
                </a:cubicBezTo>
                <a:cubicBezTo>
                  <a:pt x="453945" y="1062499"/>
                  <a:pt x="466045" y="1094735"/>
                  <a:pt x="466045" y="1082918"/>
                </a:cubicBezTo>
                <a:cubicBezTo>
                  <a:pt x="466045" y="1068261"/>
                  <a:pt x="453921" y="1056157"/>
                  <a:pt x="446380" y="1043589"/>
                </a:cubicBezTo>
                <a:cubicBezTo>
                  <a:pt x="434220" y="1023323"/>
                  <a:pt x="420161" y="1004260"/>
                  <a:pt x="407051" y="984595"/>
                </a:cubicBezTo>
                <a:cubicBezTo>
                  <a:pt x="400496" y="974763"/>
                  <a:pt x="398597" y="958836"/>
                  <a:pt x="387387" y="955099"/>
                </a:cubicBezTo>
                <a:lnTo>
                  <a:pt x="357890" y="945266"/>
                </a:lnTo>
                <a:cubicBezTo>
                  <a:pt x="378353" y="1027119"/>
                  <a:pt x="353436" y="946190"/>
                  <a:pt x="387387" y="1014092"/>
                </a:cubicBezTo>
                <a:cubicBezTo>
                  <a:pt x="392022" y="1023362"/>
                  <a:pt x="391470" y="1034965"/>
                  <a:pt x="397219" y="1043589"/>
                </a:cubicBezTo>
                <a:cubicBezTo>
                  <a:pt x="418262" y="1075154"/>
                  <a:pt x="425288" y="1072610"/>
                  <a:pt x="456213" y="1082918"/>
                </a:cubicBezTo>
                <a:cubicBezTo>
                  <a:pt x="378444" y="1108840"/>
                  <a:pt x="468931" y="1082918"/>
                  <a:pt x="298896" y="1082918"/>
                </a:cubicBezTo>
                <a:cubicBezTo>
                  <a:pt x="269218" y="1082918"/>
                  <a:pt x="239903" y="1089473"/>
                  <a:pt x="210406" y="1092750"/>
                </a:cubicBezTo>
                <a:cubicBezTo>
                  <a:pt x="126346" y="1120771"/>
                  <a:pt x="130845" y="1109844"/>
                  <a:pt x="230071" y="1122247"/>
                </a:cubicBezTo>
                <a:cubicBezTo>
                  <a:pt x="253013" y="1128802"/>
                  <a:pt x="275155" y="1139538"/>
                  <a:pt x="298896" y="1141912"/>
                </a:cubicBezTo>
                <a:cubicBezTo>
                  <a:pt x="309209" y="1142943"/>
                  <a:pt x="318029" y="1132079"/>
                  <a:pt x="328393" y="1132079"/>
                </a:cubicBezTo>
                <a:cubicBezTo>
                  <a:pt x="345105" y="1132079"/>
                  <a:pt x="394266" y="1141912"/>
                  <a:pt x="377554" y="1141912"/>
                </a:cubicBezTo>
                <a:cubicBezTo>
                  <a:pt x="340674" y="1141912"/>
                  <a:pt x="215557" y="1127189"/>
                  <a:pt x="171077" y="1122247"/>
                </a:cubicBezTo>
                <a:cubicBezTo>
                  <a:pt x="187464" y="1112415"/>
                  <a:pt x="202775" y="1100511"/>
                  <a:pt x="220238" y="1092750"/>
                </a:cubicBezTo>
                <a:cubicBezTo>
                  <a:pt x="232586" y="1087262"/>
                  <a:pt x="253524" y="1095004"/>
                  <a:pt x="259567" y="1082918"/>
                </a:cubicBezTo>
                <a:cubicBezTo>
                  <a:pt x="264852" y="1072349"/>
                  <a:pt x="246458" y="1063253"/>
                  <a:pt x="239903" y="1053421"/>
                </a:cubicBezTo>
                <a:cubicBezTo>
                  <a:pt x="253013" y="1043589"/>
                  <a:pt x="264314" y="1030705"/>
                  <a:pt x="279232" y="1023924"/>
                </a:cubicBezTo>
                <a:cubicBezTo>
                  <a:pt x="319379" y="1005675"/>
                  <a:pt x="356002" y="1004732"/>
                  <a:pt x="397219" y="994428"/>
                </a:cubicBezTo>
                <a:cubicBezTo>
                  <a:pt x="407274" y="991914"/>
                  <a:pt x="416884" y="987873"/>
                  <a:pt x="426716" y="984595"/>
                </a:cubicBezTo>
                <a:cubicBezTo>
                  <a:pt x="347796" y="977421"/>
                  <a:pt x="335297" y="993626"/>
                  <a:pt x="289064" y="955099"/>
                </a:cubicBezTo>
                <a:cubicBezTo>
                  <a:pt x="278382" y="946197"/>
                  <a:pt x="269399" y="935434"/>
                  <a:pt x="259567" y="925602"/>
                </a:cubicBezTo>
                <a:cubicBezTo>
                  <a:pt x="253012" y="912492"/>
                  <a:pt x="241522" y="900840"/>
                  <a:pt x="239903" y="886273"/>
                </a:cubicBezTo>
                <a:cubicBezTo>
                  <a:pt x="235274" y="844609"/>
                  <a:pt x="277094" y="800634"/>
                  <a:pt x="220238" y="876441"/>
                </a:cubicBezTo>
                <a:cubicBezTo>
                  <a:pt x="210406" y="873163"/>
                  <a:pt x="200796" y="869122"/>
                  <a:pt x="190742" y="866608"/>
                </a:cubicBezTo>
                <a:cubicBezTo>
                  <a:pt x="174529" y="862555"/>
                  <a:pt x="157649" y="861367"/>
                  <a:pt x="141580" y="856776"/>
                </a:cubicBezTo>
                <a:cubicBezTo>
                  <a:pt x="111684" y="848234"/>
                  <a:pt x="53090" y="827279"/>
                  <a:pt x="53090" y="827279"/>
                </a:cubicBezTo>
                <a:cubicBezTo>
                  <a:pt x="46535" y="817447"/>
                  <a:pt x="26335" y="807236"/>
                  <a:pt x="33425" y="797783"/>
                </a:cubicBezTo>
                <a:cubicBezTo>
                  <a:pt x="51165" y="774131"/>
                  <a:pt x="102497" y="792928"/>
                  <a:pt x="121916" y="797783"/>
                </a:cubicBezTo>
                <a:cubicBezTo>
                  <a:pt x="138303" y="814170"/>
                  <a:pt x="157787" y="827959"/>
                  <a:pt x="171077" y="846944"/>
                </a:cubicBezTo>
                <a:cubicBezTo>
                  <a:pt x="178561" y="857635"/>
                  <a:pt x="194574" y="907602"/>
                  <a:pt x="200574" y="925602"/>
                </a:cubicBezTo>
                <a:cubicBezTo>
                  <a:pt x="213684" y="922325"/>
                  <a:pt x="226526" y="913859"/>
                  <a:pt x="239903" y="915770"/>
                </a:cubicBezTo>
                <a:cubicBezTo>
                  <a:pt x="269989" y="920068"/>
                  <a:pt x="288083" y="967294"/>
                  <a:pt x="298896" y="984595"/>
                </a:cubicBezTo>
                <a:cubicBezTo>
                  <a:pt x="322306" y="1022051"/>
                  <a:pt x="311539" y="1009411"/>
                  <a:pt x="348058" y="1033757"/>
                </a:cubicBezTo>
                <a:cubicBezTo>
                  <a:pt x="340558" y="1045006"/>
                  <a:pt x="323892" y="1083085"/>
                  <a:pt x="298896" y="1073086"/>
                </a:cubicBezTo>
                <a:cubicBezTo>
                  <a:pt x="287924" y="1068697"/>
                  <a:pt x="285787" y="1053421"/>
                  <a:pt x="279232" y="1043589"/>
                </a:cubicBezTo>
                <a:cubicBezTo>
                  <a:pt x="294145" y="1033647"/>
                  <a:pt x="317871" y="1014092"/>
                  <a:pt x="338225" y="1014092"/>
                </a:cubicBezTo>
                <a:cubicBezTo>
                  <a:pt x="348589" y="1014092"/>
                  <a:pt x="357890" y="1020647"/>
                  <a:pt x="367722" y="1023924"/>
                </a:cubicBezTo>
                <a:lnTo>
                  <a:pt x="357890" y="1053421"/>
                </a:lnTo>
                <a:cubicBezTo>
                  <a:pt x="367722" y="1056699"/>
                  <a:pt x="397751" y="1063254"/>
                  <a:pt x="387387" y="1063254"/>
                </a:cubicBezTo>
                <a:cubicBezTo>
                  <a:pt x="261130" y="1063254"/>
                  <a:pt x="280005" y="1066788"/>
                  <a:pt x="210406" y="1043589"/>
                </a:cubicBezTo>
                <a:cubicBezTo>
                  <a:pt x="213683" y="1033757"/>
                  <a:pt x="213603" y="1022054"/>
                  <a:pt x="220238" y="1014092"/>
                </a:cubicBezTo>
                <a:cubicBezTo>
                  <a:pt x="227862" y="1004943"/>
                  <a:pt x="275611" y="973899"/>
                  <a:pt x="289064" y="964931"/>
                </a:cubicBezTo>
                <a:cubicBezTo>
                  <a:pt x="295619" y="974763"/>
                  <a:pt x="311046" y="982840"/>
                  <a:pt x="308729" y="994428"/>
                </a:cubicBezTo>
                <a:cubicBezTo>
                  <a:pt x="306412" y="1006015"/>
                  <a:pt x="290696" y="1016958"/>
                  <a:pt x="279232" y="1014092"/>
                </a:cubicBezTo>
                <a:cubicBezTo>
                  <a:pt x="269177" y="1011578"/>
                  <a:pt x="272677" y="994427"/>
                  <a:pt x="269400" y="984595"/>
                </a:cubicBezTo>
                <a:cubicBezTo>
                  <a:pt x="289425" y="971245"/>
                  <a:pt x="324005" y="945266"/>
                  <a:pt x="348058" y="945266"/>
                </a:cubicBezTo>
                <a:cubicBezTo>
                  <a:pt x="359875" y="945266"/>
                  <a:pt x="367722" y="958376"/>
                  <a:pt x="377554" y="964931"/>
                </a:cubicBezTo>
                <a:cubicBezTo>
                  <a:pt x="367722" y="971486"/>
                  <a:pt x="358627" y="979310"/>
                  <a:pt x="348058" y="984595"/>
                </a:cubicBezTo>
                <a:cubicBezTo>
                  <a:pt x="338788" y="989230"/>
                  <a:pt x="327560" y="989286"/>
                  <a:pt x="318561" y="994428"/>
                </a:cubicBezTo>
                <a:cubicBezTo>
                  <a:pt x="304333" y="1002558"/>
                  <a:pt x="292342" y="1014092"/>
                  <a:pt x="279232" y="1023924"/>
                </a:cubicBezTo>
                <a:cubicBezTo>
                  <a:pt x="262845" y="1020647"/>
                  <a:pt x="241888" y="1025909"/>
                  <a:pt x="230071" y="1014092"/>
                </a:cubicBezTo>
                <a:cubicBezTo>
                  <a:pt x="222742" y="1006763"/>
                  <a:pt x="235268" y="993865"/>
                  <a:pt x="239903" y="984595"/>
                </a:cubicBezTo>
                <a:cubicBezTo>
                  <a:pt x="259302" y="945796"/>
                  <a:pt x="256978" y="955746"/>
                  <a:pt x="298896" y="945266"/>
                </a:cubicBezTo>
                <a:cubicBezTo>
                  <a:pt x="312006" y="955098"/>
                  <a:pt x="330896" y="960106"/>
                  <a:pt x="338225" y="974763"/>
                </a:cubicBezTo>
                <a:cubicBezTo>
                  <a:pt x="350098" y="998510"/>
                  <a:pt x="308008" y="1017849"/>
                  <a:pt x="298896" y="1023924"/>
                </a:cubicBezTo>
                <a:cubicBezTo>
                  <a:pt x="289064" y="1020647"/>
                  <a:pt x="276728" y="1021420"/>
                  <a:pt x="269400" y="1014092"/>
                </a:cubicBezTo>
                <a:cubicBezTo>
                  <a:pt x="249056" y="993748"/>
                  <a:pt x="263241" y="961256"/>
                  <a:pt x="279232" y="945266"/>
                </a:cubicBezTo>
                <a:cubicBezTo>
                  <a:pt x="286561" y="937938"/>
                  <a:pt x="298897" y="938711"/>
                  <a:pt x="308729" y="935434"/>
                </a:cubicBezTo>
                <a:cubicBezTo>
                  <a:pt x="295619" y="945266"/>
                  <a:pt x="283296" y="956246"/>
                  <a:pt x="269400" y="964931"/>
                </a:cubicBezTo>
                <a:cubicBezTo>
                  <a:pt x="256971" y="972699"/>
                  <a:pt x="237612" y="972027"/>
                  <a:pt x="230071" y="984595"/>
                </a:cubicBezTo>
                <a:cubicBezTo>
                  <a:pt x="224739" y="993482"/>
                  <a:pt x="249868" y="1011245"/>
                  <a:pt x="239903" y="1014092"/>
                </a:cubicBezTo>
                <a:cubicBezTo>
                  <a:pt x="214496" y="1021351"/>
                  <a:pt x="187309" y="1008604"/>
                  <a:pt x="161245" y="1004260"/>
                </a:cubicBezTo>
                <a:cubicBezTo>
                  <a:pt x="128276" y="998765"/>
                  <a:pt x="62922" y="984595"/>
                  <a:pt x="62922" y="984595"/>
                </a:cubicBezTo>
                <a:cubicBezTo>
                  <a:pt x="53090" y="978040"/>
                  <a:pt x="43994" y="970216"/>
                  <a:pt x="33425" y="964931"/>
                </a:cubicBezTo>
                <a:cubicBezTo>
                  <a:pt x="-8536" y="943951"/>
                  <a:pt x="-23143" y="968635"/>
                  <a:pt x="62922" y="925602"/>
                </a:cubicBezTo>
                <a:cubicBezTo>
                  <a:pt x="251127" y="940079"/>
                  <a:pt x="165090" y="893960"/>
                  <a:pt x="200574" y="964931"/>
                </a:cubicBezTo>
                <a:cubicBezTo>
                  <a:pt x="205859" y="975500"/>
                  <a:pt x="213683" y="984596"/>
                  <a:pt x="220238" y="994428"/>
                </a:cubicBezTo>
                <a:cubicBezTo>
                  <a:pt x="256290" y="991150"/>
                  <a:pt x="299818" y="1006820"/>
                  <a:pt x="328393" y="984595"/>
                </a:cubicBezTo>
                <a:cubicBezTo>
                  <a:pt x="343804" y="972609"/>
                  <a:pt x="298100" y="909659"/>
                  <a:pt x="289064" y="896105"/>
                </a:cubicBezTo>
                <a:cubicBezTo>
                  <a:pt x="285787" y="879718"/>
                  <a:pt x="285100" y="862591"/>
                  <a:pt x="279232" y="846944"/>
                </a:cubicBezTo>
                <a:cubicBezTo>
                  <a:pt x="275083" y="835879"/>
                  <a:pt x="263716" y="828512"/>
                  <a:pt x="259567" y="817447"/>
                </a:cubicBezTo>
                <a:cubicBezTo>
                  <a:pt x="254760" y="804630"/>
                  <a:pt x="243744" y="713850"/>
                  <a:pt x="230071" y="709292"/>
                </a:cubicBezTo>
                <a:lnTo>
                  <a:pt x="200574" y="699460"/>
                </a:lnTo>
                <a:cubicBezTo>
                  <a:pt x="198158" y="697044"/>
                  <a:pt x="148675" y="651418"/>
                  <a:pt x="151413" y="640466"/>
                </a:cubicBezTo>
                <a:cubicBezTo>
                  <a:pt x="153927" y="630412"/>
                  <a:pt x="170944" y="633481"/>
                  <a:pt x="180909" y="630634"/>
                </a:cubicBezTo>
                <a:cubicBezTo>
                  <a:pt x="193902" y="626922"/>
                  <a:pt x="207128" y="624079"/>
                  <a:pt x="220238" y="620802"/>
                </a:cubicBezTo>
                <a:cubicBezTo>
                  <a:pt x="210406" y="617525"/>
                  <a:pt x="198070" y="618298"/>
                  <a:pt x="190742" y="610970"/>
                </a:cubicBezTo>
                <a:cubicBezTo>
                  <a:pt x="183413" y="603641"/>
                  <a:pt x="185544" y="590743"/>
                  <a:pt x="180909" y="581473"/>
                </a:cubicBezTo>
                <a:cubicBezTo>
                  <a:pt x="175624" y="570904"/>
                  <a:pt x="167800" y="561808"/>
                  <a:pt x="161245" y="551976"/>
                </a:cubicBezTo>
                <a:cubicBezTo>
                  <a:pt x="135391" y="448555"/>
                  <a:pt x="173985" y="574271"/>
                  <a:pt x="121916" y="483150"/>
                </a:cubicBezTo>
                <a:cubicBezTo>
                  <a:pt x="115212" y="471417"/>
                  <a:pt x="115967" y="456764"/>
                  <a:pt x="112084" y="443821"/>
                </a:cubicBezTo>
                <a:cubicBezTo>
                  <a:pt x="106128" y="423967"/>
                  <a:pt x="98974" y="404492"/>
                  <a:pt x="92419" y="384828"/>
                </a:cubicBezTo>
                <a:cubicBezTo>
                  <a:pt x="89142" y="374996"/>
                  <a:pt x="88336" y="363954"/>
                  <a:pt x="82587" y="355331"/>
                </a:cubicBezTo>
                <a:lnTo>
                  <a:pt x="62922" y="325834"/>
                </a:lnTo>
                <a:cubicBezTo>
                  <a:pt x="44365" y="233046"/>
                  <a:pt x="45088" y="239407"/>
                  <a:pt x="23593" y="99692"/>
                </a:cubicBezTo>
                <a:cubicBezTo>
                  <a:pt x="19575" y="73576"/>
                  <a:pt x="17038" y="47253"/>
                  <a:pt x="13761" y="21034"/>
                </a:cubicBezTo>
                <a:cubicBezTo>
                  <a:pt x="33316" y="7998"/>
                  <a:pt x="48330" y="-13222"/>
                  <a:pt x="72754" y="11202"/>
                </a:cubicBezTo>
                <a:cubicBezTo>
                  <a:pt x="105360" y="43808"/>
                  <a:pt x="65349" y="40699"/>
                  <a:pt x="92419" y="4069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rme libre 1"/>
          <p:cNvSpPr/>
          <p:nvPr/>
        </p:nvSpPr>
        <p:spPr>
          <a:xfrm>
            <a:off x="4917057" y="3939396"/>
            <a:ext cx="2139660" cy="464513"/>
          </a:xfrm>
          <a:custGeom>
            <a:avLst/>
            <a:gdLst>
              <a:gd name="connsiteX0" fmla="*/ 166777 w 2139660"/>
              <a:gd name="connsiteY0" fmla="*/ 120770 h 464513"/>
              <a:gd name="connsiteX1" fmla="*/ 155275 w 2139660"/>
              <a:gd name="connsiteY1" fmla="*/ 155276 h 464513"/>
              <a:gd name="connsiteX2" fmla="*/ 143773 w 2139660"/>
              <a:gd name="connsiteY2" fmla="*/ 172529 h 464513"/>
              <a:gd name="connsiteX3" fmla="*/ 161026 w 2139660"/>
              <a:gd name="connsiteY3" fmla="*/ 155276 h 464513"/>
              <a:gd name="connsiteX4" fmla="*/ 212785 w 2139660"/>
              <a:gd name="connsiteY4" fmla="*/ 109268 h 464513"/>
              <a:gd name="connsiteX5" fmla="*/ 316301 w 2139660"/>
              <a:gd name="connsiteY5" fmla="*/ 40257 h 464513"/>
              <a:gd name="connsiteX6" fmla="*/ 166777 w 2139660"/>
              <a:gd name="connsiteY6" fmla="*/ 281796 h 464513"/>
              <a:gd name="connsiteX7" fmla="*/ 132271 w 2139660"/>
              <a:gd name="connsiteY7" fmla="*/ 333555 h 464513"/>
              <a:gd name="connsiteX8" fmla="*/ 109268 w 2139660"/>
              <a:gd name="connsiteY8" fmla="*/ 373812 h 464513"/>
              <a:gd name="connsiteX9" fmla="*/ 46007 w 2139660"/>
              <a:gd name="connsiteY9" fmla="*/ 437072 h 464513"/>
              <a:gd name="connsiteX10" fmla="*/ 138022 w 2139660"/>
              <a:gd name="connsiteY10" fmla="*/ 419819 h 464513"/>
              <a:gd name="connsiteX11" fmla="*/ 253041 w 2139660"/>
              <a:gd name="connsiteY11" fmla="*/ 339306 h 464513"/>
              <a:gd name="connsiteX12" fmla="*/ 293298 w 2139660"/>
              <a:gd name="connsiteY12" fmla="*/ 304800 h 464513"/>
              <a:gd name="connsiteX13" fmla="*/ 316301 w 2139660"/>
              <a:gd name="connsiteY13" fmla="*/ 299049 h 464513"/>
              <a:gd name="connsiteX14" fmla="*/ 333554 w 2139660"/>
              <a:gd name="connsiteY14" fmla="*/ 276046 h 464513"/>
              <a:gd name="connsiteX15" fmla="*/ 373811 w 2139660"/>
              <a:gd name="connsiteY15" fmla="*/ 247291 h 464513"/>
              <a:gd name="connsiteX16" fmla="*/ 414068 w 2139660"/>
              <a:gd name="connsiteY16" fmla="*/ 218536 h 464513"/>
              <a:gd name="connsiteX17" fmla="*/ 379562 w 2139660"/>
              <a:gd name="connsiteY17" fmla="*/ 281796 h 464513"/>
              <a:gd name="connsiteX18" fmla="*/ 373811 w 2139660"/>
              <a:gd name="connsiteY18" fmla="*/ 258793 h 464513"/>
              <a:gd name="connsiteX19" fmla="*/ 425569 w 2139660"/>
              <a:gd name="connsiteY19" fmla="*/ 189781 h 464513"/>
              <a:gd name="connsiteX20" fmla="*/ 448573 w 2139660"/>
              <a:gd name="connsiteY20" fmla="*/ 172529 h 464513"/>
              <a:gd name="connsiteX21" fmla="*/ 465826 w 2139660"/>
              <a:gd name="connsiteY21" fmla="*/ 149525 h 464513"/>
              <a:gd name="connsiteX22" fmla="*/ 477328 w 2139660"/>
              <a:gd name="connsiteY22" fmla="*/ 132272 h 464513"/>
              <a:gd name="connsiteX23" fmla="*/ 419818 w 2139660"/>
              <a:gd name="connsiteY23" fmla="*/ 138023 h 464513"/>
              <a:gd name="connsiteX24" fmla="*/ 299049 w 2139660"/>
              <a:gd name="connsiteY24" fmla="*/ 109268 h 464513"/>
              <a:gd name="connsiteX25" fmla="*/ 316301 w 2139660"/>
              <a:gd name="connsiteY25" fmla="*/ 97766 h 464513"/>
              <a:gd name="connsiteX26" fmla="*/ 362309 w 2139660"/>
              <a:gd name="connsiteY26" fmla="*/ 103517 h 464513"/>
              <a:gd name="connsiteX27" fmla="*/ 333554 w 2139660"/>
              <a:gd name="connsiteY27" fmla="*/ 172529 h 464513"/>
              <a:gd name="connsiteX28" fmla="*/ 310551 w 2139660"/>
              <a:gd name="connsiteY28" fmla="*/ 207034 h 464513"/>
              <a:gd name="connsiteX29" fmla="*/ 293298 w 2139660"/>
              <a:gd name="connsiteY29" fmla="*/ 224287 h 464513"/>
              <a:gd name="connsiteX30" fmla="*/ 327803 w 2139660"/>
              <a:gd name="connsiteY30" fmla="*/ 207034 h 464513"/>
              <a:gd name="connsiteX31" fmla="*/ 379562 w 2139660"/>
              <a:gd name="connsiteY31" fmla="*/ 201283 h 464513"/>
              <a:gd name="connsiteX32" fmla="*/ 442822 w 2139660"/>
              <a:gd name="connsiteY32" fmla="*/ 207034 h 464513"/>
              <a:gd name="connsiteX33" fmla="*/ 414068 w 2139660"/>
              <a:gd name="connsiteY33" fmla="*/ 247291 h 464513"/>
              <a:gd name="connsiteX34" fmla="*/ 356558 w 2139660"/>
              <a:gd name="connsiteY34" fmla="*/ 287547 h 464513"/>
              <a:gd name="connsiteX35" fmla="*/ 379562 w 2139660"/>
              <a:gd name="connsiteY35" fmla="*/ 299049 h 464513"/>
              <a:gd name="connsiteX36" fmla="*/ 419818 w 2139660"/>
              <a:gd name="connsiteY36" fmla="*/ 287547 h 464513"/>
              <a:gd name="connsiteX37" fmla="*/ 465826 w 2139660"/>
              <a:gd name="connsiteY37" fmla="*/ 276046 h 464513"/>
              <a:gd name="connsiteX38" fmla="*/ 552090 w 2139660"/>
              <a:gd name="connsiteY38" fmla="*/ 247291 h 464513"/>
              <a:gd name="connsiteX39" fmla="*/ 632603 w 2139660"/>
              <a:gd name="connsiteY39" fmla="*/ 230038 h 464513"/>
              <a:gd name="connsiteX40" fmla="*/ 707366 w 2139660"/>
              <a:gd name="connsiteY40" fmla="*/ 207034 h 464513"/>
              <a:gd name="connsiteX41" fmla="*/ 764875 w 2139660"/>
              <a:gd name="connsiteY41" fmla="*/ 201283 h 464513"/>
              <a:gd name="connsiteX42" fmla="*/ 810883 w 2139660"/>
              <a:gd name="connsiteY42" fmla="*/ 195532 h 464513"/>
              <a:gd name="connsiteX43" fmla="*/ 833886 w 2139660"/>
              <a:gd name="connsiteY43" fmla="*/ 224287 h 464513"/>
              <a:gd name="connsiteX44" fmla="*/ 787879 w 2139660"/>
              <a:gd name="connsiteY44" fmla="*/ 253042 h 464513"/>
              <a:gd name="connsiteX45" fmla="*/ 718868 w 2139660"/>
              <a:gd name="connsiteY45" fmla="*/ 293298 h 464513"/>
              <a:gd name="connsiteX46" fmla="*/ 678611 w 2139660"/>
              <a:gd name="connsiteY46" fmla="*/ 316302 h 464513"/>
              <a:gd name="connsiteX47" fmla="*/ 661358 w 2139660"/>
              <a:gd name="connsiteY47" fmla="*/ 322053 h 464513"/>
              <a:gd name="connsiteX48" fmla="*/ 701615 w 2139660"/>
              <a:gd name="connsiteY48" fmla="*/ 299049 h 464513"/>
              <a:gd name="connsiteX49" fmla="*/ 753373 w 2139660"/>
              <a:gd name="connsiteY49" fmla="*/ 253042 h 464513"/>
              <a:gd name="connsiteX50" fmla="*/ 908649 w 2139660"/>
              <a:gd name="connsiteY50" fmla="*/ 166778 h 464513"/>
              <a:gd name="connsiteX51" fmla="*/ 971909 w 2139660"/>
              <a:gd name="connsiteY51" fmla="*/ 132272 h 464513"/>
              <a:gd name="connsiteX52" fmla="*/ 1046671 w 2139660"/>
              <a:gd name="connsiteY52" fmla="*/ 109268 h 464513"/>
              <a:gd name="connsiteX53" fmla="*/ 1023668 w 2139660"/>
              <a:gd name="connsiteY53" fmla="*/ 126521 h 464513"/>
              <a:gd name="connsiteX54" fmla="*/ 1006415 w 2139660"/>
              <a:gd name="connsiteY54" fmla="*/ 149525 h 464513"/>
              <a:gd name="connsiteX55" fmla="*/ 983411 w 2139660"/>
              <a:gd name="connsiteY55" fmla="*/ 155276 h 464513"/>
              <a:gd name="connsiteX56" fmla="*/ 931652 w 2139660"/>
              <a:gd name="connsiteY56" fmla="*/ 201283 h 464513"/>
              <a:gd name="connsiteX57" fmla="*/ 914400 w 2139660"/>
              <a:gd name="connsiteY57" fmla="*/ 212785 h 464513"/>
              <a:gd name="connsiteX58" fmla="*/ 902898 w 2139660"/>
              <a:gd name="connsiteY58" fmla="*/ 230038 h 464513"/>
              <a:gd name="connsiteX59" fmla="*/ 856890 w 2139660"/>
              <a:gd name="connsiteY59" fmla="*/ 270295 h 464513"/>
              <a:gd name="connsiteX60" fmla="*/ 810883 w 2139660"/>
              <a:gd name="connsiteY60" fmla="*/ 293298 h 464513"/>
              <a:gd name="connsiteX61" fmla="*/ 885645 w 2139660"/>
              <a:gd name="connsiteY61" fmla="*/ 155276 h 464513"/>
              <a:gd name="connsiteX62" fmla="*/ 960407 w 2139660"/>
              <a:gd name="connsiteY62" fmla="*/ 92015 h 464513"/>
              <a:gd name="connsiteX63" fmla="*/ 989162 w 2139660"/>
              <a:gd name="connsiteY63" fmla="*/ 74762 h 464513"/>
              <a:gd name="connsiteX64" fmla="*/ 805132 w 2139660"/>
              <a:gd name="connsiteY64" fmla="*/ 132272 h 464513"/>
              <a:gd name="connsiteX65" fmla="*/ 707366 w 2139660"/>
              <a:gd name="connsiteY65" fmla="*/ 138023 h 464513"/>
              <a:gd name="connsiteX66" fmla="*/ 546339 w 2139660"/>
              <a:gd name="connsiteY66" fmla="*/ 161027 h 464513"/>
              <a:gd name="connsiteX67" fmla="*/ 494581 w 2139660"/>
              <a:gd name="connsiteY67" fmla="*/ 172529 h 464513"/>
              <a:gd name="connsiteX68" fmla="*/ 592347 w 2139660"/>
              <a:gd name="connsiteY68" fmla="*/ 172529 h 464513"/>
              <a:gd name="connsiteX69" fmla="*/ 626852 w 2139660"/>
              <a:gd name="connsiteY69" fmla="*/ 178279 h 464513"/>
              <a:gd name="connsiteX70" fmla="*/ 563592 w 2139660"/>
              <a:gd name="connsiteY70" fmla="*/ 224287 h 464513"/>
              <a:gd name="connsiteX71" fmla="*/ 523335 w 2139660"/>
              <a:gd name="connsiteY71" fmla="*/ 241540 h 464513"/>
              <a:gd name="connsiteX72" fmla="*/ 437071 w 2139660"/>
              <a:gd name="connsiteY72" fmla="*/ 253042 h 464513"/>
              <a:gd name="connsiteX73" fmla="*/ 500332 w 2139660"/>
              <a:gd name="connsiteY73" fmla="*/ 189781 h 464513"/>
              <a:gd name="connsiteX74" fmla="*/ 540588 w 2139660"/>
              <a:gd name="connsiteY74" fmla="*/ 155276 h 464513"/>
              <a:gd name="connsiteX75" fmla="*/ 621101 w 2139660"/>
              <a:gd name="connsiteY75" fmla="*/ 138023 h 464513"/>
              <a:gd name="connsiteX76" fmla="*/ 718868 w 2139660"/>
              <a:gd name="connsiteY76" fmla="*/ 109268 h 464513"/>
              <a:gd name="connsiteX77" fmla="*/ 868392 w 2139660"/>
              <a:gd name="connsiteY77" fmla="*/ 74762 h 464513"/>
              <a:gd name="connsiteX78" fmla="*/ 914400 w 2139660"/>
              <a:gd name="connsiteY78" fmla="*/ 80513 h 464513"/>
              <a:gd name="connsiteX79" fmla="*/ 891396 w 2139660"/>
              <a:gd name="connsiteY79" fmla="*/ 120770 h 464513"/>
              <a:gd name="connsiteX80" fmla="*/ 805132 w 2139660"/>
              <a:gd name="connsiteY80" fmla="*/ 218536 h 464513"/>
              <a:gd name="connsiteX81" fmla="*/ 770626 w 2139660"/>
              <a:gd name="connsiteY81" fmla="*/ 258793 h 464513"/>
              <a:gd name="connsiteX82" fmla="*/ 730369 w 2139660"/>
              <a:gd name="connsiteY82" fmla="*/ 281796 h 464513"/>
              <a:gd name="connsiteX83" fmla="*/ 713117 w 2139660"/>
              <a:gd name="connsiteY83" fmla="*/ 299049 h 464513"/>
              <a:gd name="connsiteX84" fmla="*/ 810883 w 2139660"/>
              <a:gd name="connsiteY84" fmla="*/ 281796 h 464513"/>
              <a:gd name="connsiteX85" fmla="*/ 856890 w 2139660"/>
              <a:gd name="connsiteY85" fmla="*/ 270295 h 464513"/>
              <a:gd name="connsiteX86" fmla="*/ 966158 w 2139660"/>
              <a:gd name="connsiteY86" fmla="*/ 253042 h 464513"/>
              <a:gd name="connsiteX87" fmla="*/ 1017917 w 2139660"/>
              <a:gd name="connsiteY87" fmla="*/ 264544 h 464513"/>
              <a:gd name="connsiteX88" fmla="*/ 1000664 w 2139660"/>
              <a:gd name="connsiteY88" fmla="*/ 276046 h 464513"/>
              <a:gd name="connsiteX89" fmla="*/ 977660 w 2139660"/>
              <a:gd name="connsiteY89" fmla="*/ 287547 h 464513"/>
              <a:gd name="connsiteX90" fmla="*/ 1109932 w 2139660"/>
              <a:gd name="connsiteY90" fmla="*/ 264544 h 464513"/>
              <a:gd name="connsiteX91" fmla="*/ 1207698 w 2139660"/>
              <a:gd name="connsiteY91" fmla="*/ 230038 h 464513"/>
              <a:gd name="connsiteX92" fmla="*/ 1299713 w 2139660"/>
              <a:gd name="connsiteY92" fmla="*/ 212785 h 464513"/>
              <a:gd name="connsiteX93" fmla="*/ 1454988 w 2139660"/>
              <a:gd name="connsiteY93" fmla="*/ 184030 h 464513"/>
              <a:gd name="connsiteX94" fmla="*/ 1385977 w 2139660"/>
              <a:gd name="connsiteY94" fmla="*/ 201283 h 464513"/>
              <a:gd name="connsiteX95" fmla="*/ 1345720 w 2139660"/>
              <a:gd name="connsiteY95" fmla="*/ 212785 h 464513"/>
              <a:gd name="connsiteX96" fmla="*/ 1316966 w 2139660"/>
              <a:gd name="connsiteY96" fmla="*/ 230038 h 464513"/>
              <a:gd name="connsiteX97" fmla="*/ 1247954 w 2139660"/>
              <a:gd name="connsiteY97" fmla="*/ 247291 h 464513"/>
              <a:gd name="connsiteX98" fmla="*/ 1230701 w 2139660"/>
              <a:gd name="connsiteY98" fmla="*/ 270295 h 464513"/>
              <a:gd name="connsiteX99" fmla="*/ 1173192 w 2139660"/>
              <a:gd name="connsiteY99" fmla="*/ 258793 h 464513"/>
              <a:gd name="connsiteX100" fmla="*/ 1213449 w 2139660"/>
              <a:gd name="connsiteY100" fmla="*/ 201283 h 464513"/>
              <a:gd name="connsiteX101" fmla="*/ 1265207 w 2139660"/>
              <a:gd name="connsiteY101" fmla="*/ 166778 h 464513"/>
              <a:gd name="connsiteX102" fmla="*/ 1282460 w 2139660"/>
              <a:gd name="connsiteY102" fmla="*/ 149525 h 464513"/>
              <a:gd name="connsiteX103" fmla="*/ 1316966 w 2139660"/>
              <a:gd name="connsiteY103" fmla="*/ 126521 h 464513"/>
              <a:gd name="connsiteX104" fmla="*/ 1184694 w 2139660"/>
              <a:gd name="connsiteY104" fmla="*/ 138023 h 464513"/>
              <a:gd name="connsiteX105" fmla="*/ 977660 w 2139660"/>
              <a:gd name="connsiteY105" fmla="*/ 178279 h 464513"/>
              <a:gd name="connsiteX106" fmla="*/ 885645 w 2139660"/>
              <a:gd name="connsiteY106" fmla="*/ 184030 h 464513"/>
              <a:gd name="connsiteX107" fmla="*/ 839637 w 2139660"/>
              <a:gd name="connsiteY107" fmla="*/ 195532 h 464513"/>
              <a:gd name="connsiteX108" fmla="*/ 885645 w 2139660"/>
              <a:gd name="connsiteY108" fmla="*/ 178279 h 464513"/>
              <a:gd name="connsiteX109" fmla="*/ 914400 w 2139660"/>
              <a:gd name="connsiteY109" fmla="*/ 172529 h 464513"/>
              <a:gd name="connsiteX110" fmla="*/ 966158 w 2139660"/>
              <a:gd name="connsiteY110" fmla="*/ 161027 h 464513"/>
              <a:gd name="connsiteX111" fmla="*/ 983411 w 2139660"/>
              <a:gd name="connsiteY111" fmla="*/ 149525 h 464513"/>
              <a:gd name="connsiteX112" fmla="*/ 1219200 w 2139660"/>
              <a:gd name="connsiteY112" fmla="*/ 126521 h 464513"/>
              <a:gd name="connsiteX113" fmla="*/ 1305464 w 2139660"/>
              <a:gd name="connsiteY113" fmla="*/ 109268 h 464513"/>
              <a:gd name="connsiteX114" fmla="*/ 1339969 w 2139660"/>
              <a:gd name="connsiteY114" fmla="*/ 97766 h 464513"/>
              <a:gd name="connsiteX115" fmla="*/ 1391728 w 2139660"/>
              <a:gd name="connsiteY115" fmla="*/ 86264 h 464513"/>
              <a:gd name="connsiteX116" fmla="*/ 1414732 w 2139660"/>
              <a:gd name="connsiteY116" fmla="*/ 80513 h 464513"/>
              <a:gd name="connsiteX117" fmla="*/ 1454988 w 2139660"/>
              <a:gd name="connsiteY117" fmla="*/ 69012 h 464513"/>
              <a:gd name="connsiteX118" fmla="*/ 1529751 w 2139660"/>
              <a:gd name="connsiteY118" fmla="*/ 57510 h 464513"/>
              <a:gd name="connsiteX119" fmla="*/ 1564256 w 2139660"/>
              <a:gd name="connsiteY119" fmla="*/ 63261 h 464513"/>
              <a:gd name="connsiteX120" fmla="*/ 1593011 w 2139660"/>
              <a:gd name="connsiteY120" fmla="*/ 74762 h 464513"/>
              <a:gd name="connsiteX121" fmla="*/ 1454988 w 2139660"/>
              <a:gd name="connsiteY121" fmla="*/ 138023 h 464513"/>
              <a:gd name="connsiteX122" fmla="*/ 1374475 w 2139660"/>
              <a:gd name="connsiteY122" fmla="*/ 166778 h 464513"/>
              <a:gd name="connsiteX123" fmla="*/ 1512498 w 2139660"/>
              <a:gd name="connsiteY123" fmla="*/ 166778 h 464513"/>
              <a:gd name="connsiteX124" fmla="*/ 1610264 w 2139660"/>
              <a:gd name="connsiteY124" fmla="*/ 138023 h 464513"/>
              <a:gd name="connsiteX125" fmla="*/ 1702279 w 2139660"/>
              <a:gd name="connsiteY125" fmla="*/ 115019 h 464513"/>
              <a:gd name="connsiteX126" fmla="*/ 1938068 w 2139660"/>
              <a:gd name="connsiteY126" fmla="*/ 74762 h 464513"/>
              <a:gd name="connsiteX127" fmla="*/ 1840301 w 2139660"/>
              <a:gd name="connsiteY127" fmla="*/ 120770 h 464513"/>
              <a:gd name="connsiteX128" fmla="*/ 1788543 w 2139660"/>
              <a:gd name="connsiteY128" fmla="*/ 143774 h 464513"/>
              <a:gd name="connsiteX129" fmla="*/ 1713781 w 2139660"/>
              <a:gd name="connsiteY129" fmla="*/ 178279 h 464513"/>
              <a:gd name="connsiteX130" fmla="*/ 1673524 w 2139660"/>
              <a:gd name="connsiteY130" fmla="*/ 184030 h 464513"/>
              <a:gd name="connsiteX131" fmla="*/ 1696528 w 2139660"/>
              <a:gd name="connsiteY131" fmla="*/ 172529 h 464513"/>
              <a:gd name="connsiteX132" fmla="*/ 1748286 w 2139660"/>
              <a:gd name="connsiteY132" fmla="*/ 138023 h 464513"/>
              <a:gd name="connsiteX133" fmla="*/ 1800045 w 2139660"/>
              <a:gd name="connsiteY133" fmla="*/ 115019 h 464513"/>
              <a:gd name="connsiteX134" fmla="*/ 1892060 w 2139660"/>
              <a:gd name="connsiteY134" fmla="*/ 69012 h 464513"/>
              <a:gd name="connsiteX135" fmla="*/ 1926566 w 2139660"/>
              <a:gd name="connsiteY135" fmla="*/ 46008 h 464513"/>
              <a:gd name="connsiteX136" fmla="*/ 1943818 w 2139660"/>
              <a:gd name="connsiteY136" fmla="*/ 63261 h 464513"/>
              <a:gd name="connsiteX137" fmla="*/ 1938068 w 2139660"/>
              <a:gd name="connsiteY137" fmla="*/ 92015 h 464513"/>
              <a:gd name="connsiteX138" fmla="*/ 1932317 w 2139660"/>
              <a:gd name="connsiteY138" fmla="*/ 115019 h 464513"/>
              <a:gd name="connsiteX139" fmla="*/ 1920815 w 2139660"/>
              <a:gd name="connsiteY139" fmla="*/ 178279 h 464513"/>
              <a:gd name="connsiteX140" fmla="*/ 1903562 w 2139660"/>
              <a:gd name="connsiteY140" fmla="*/ 218536 h 464513"/>
              <a:gd name="connsiteX141" fmla="*/ 1897811 w 2139660"/>
              <a:gd name="connsiteY141" fmla="*/ 241540 h 464513"/>
              <a:gd name="connsiteX142" fmla="*/ 1966822 w 2139660"/>
              <a:gd name="connsiteY142" fmla="*/ 235789 h 464513"/>
              <a:gd name="connsiteX143" fmla="*/ 2058837 w 2139660"/>
              <a:gd name="connsiteY143" fmla="*/ 184030 h 464513"/>
              <a:gd name="connsiteX144" fmla="*/ 2099094 w 2139660"/>
              <a:gd name="connsiteY144" fmla="*/ 161027 h 464513"/>
              <a:gd name="connsiteX145" fmla="*/ 2116347 w 2139660"/>
              <a:gd name="connsiteY145" fmla="*/ 149525 h 464513"/>
              <a:gd name="connsiteX146" fmla="*/ 2133600 w 2139660"/>
              <a:gd name="connsiteY146" fmla="*/ 143774 h 464513"/>
              <a:gd name="connsiteX147" fmla="*/ 2139351 w 2139660"/>
              <a:gd name="connsiteY147" fmla="*/ 161027 h 464513"/>
              <a:gd name="connsiteX148" fmla="*/ 2099094 w 2139660"/>
              <a:gd name="connsiteY148" fmla="*/ 201283 h 464513"/>
              <a:gd name="connsiteX149" fmla="*/ 2064588 w 2139660"/>
              <a:gd name="connsiteY149" fmla="*/ 230038 h 464513"/>
              <a:gd name="connsiteX150" fmla="*/ 1788543 w 2139660"/>
              <a:gd name="connsiteY150" fmla="*/ 241540 h 464513"/>
              <a:gd name="connsiteX151" fmla="*/ 1731034 w 2139660"/>
              <a:gd name="connsiteY151" fmla="*/ 253042 h 464513"/>
              <a:gd name="connsiteX152" fmla="*/ 1656271 w 2139660"/>
              <a:gd name="connsiteY152" fmla="*/ 293298 h 464513"/>
              <a:gd name="connsiteX153" fmla="*/ 1575758 w 2139660"/>
              <a:gd name="connsiteY153" fmla="*/ 316302 h 464513"/>
              <a:gd name="connsiteX154" fmla="*/ 1524000 w 2139660"/>
              <a:gd name="connsiteY154" fmla="*/ 345057 h 464513"/>
              <a:gd name="connsiteX155" fmla="*/ 1460739 w 2139660"/>
              <a:gd name="connsiteY155" fmla="*/ 356559 h 464513"/>
              <a:gd name="connsiteX156" fmla="*/ 1431985 w 2139660"/>
              <a:gd name="connsiteY156" fmla="*/ 373812 h 464513"/>
              <a:gd name="connsiteX157" fmla="*/ 1305464 w 2139660"/>
              <a:gd name="connsiteY157" fmla="*/ 373812 h 464513"/>
              <a:gd name="connsiteX158" fmla="*/ 1132935 w 2139660"/>
              <a:gd name="connsiteY158" fmla="*/ 356559 h 464513"/>
              <a:gd name="connsiteX159" fmla="*/ 1109932 w 2139660"/>
              <a:gd name="connsiteY159" fmla="*/ 350808 h 464513"/>
              <a:gd name="connsiteX160" fmla="*/ 994913 w 2139660"/>
              <a:gd name="connsiteY160" fmla="*/ 327804 h 464513"/>
              <a:gd name="connsiteX161" fmla="*/ 465826 w 2139660"/>
              <a:gd name="connsiteY161" fmla="*/ 310551 h 464513"/>
              <a:gd name="connsiteX162" fmla="*/ 431320 w 2139660"/>
              <a:gd name="connsiteY162" fmla="*/ 276046 h 464513"/>
              <a:gd name="connsiteX163" fmla="*/ 379562 w 2139660"/>
              <a:gd name="connsiteY163" fmla="*/ 189781 h 464513"/>
              <a:gd name="connsiteX164" fmla="*/ 362309 w 2139660"/>
              <a:gd name="connsiteY164" fmla="*/ 143774 h 464513"/>
              <a:gd name="connsiteX165" fmla="*/ 350807 w 2139660"/>
              <a:gd name="connsiteY165" fmla="*/ 109268 h 464513"/>
              <a:gd name="connsiteX166" fmla="*/ 316301 w 2139660"/>
              <a:gd name="connsiteY166" fmla="*/ 97766 h 464513"/>
              <a:gd name="connsiteX167" fmla="*/ 299049 w 2139660"/>
              <a:gd name="connsiteY167" fmla="*/ 92015 h 464513"/>
              <a:gd name="connsiteX168" fmla="*/ 195532 w 2139660"/>
              <a:gd name="connsiteY168" fmla="*/ 97766 h 464513"/>
              <a:gd name="connsiteX169" fmla="*/ 166777 w 2139660"/>
              <a:gd name="connsiteY169" fmla="*/ 109268 h 464513"/>
              <a:gd name="connsiteX170" fmla="*/ 120769 w 2139660"/>
              <a:gd name="connsiteY170" fmla="*/ 120770 h 464513"/>
              <a:gd name="connsiteX171" fmla="*/ 103517 w 2139660"/>
              <a:gd name="connsiteY171" fmla="*/ 126521 h 464513"/>
              <a:gd name="connsiteX172" fmla="*/ 92015 w 2139660"/>
              <a:gd name="connsiteY172" fmla="*/ 109268 h 464513"/>
              <a:gd name="connsiteX173" fmla="*/ 103517 w 2139660"/>
              <a:gd name="connsiteY173" fmla="*/ 92015 h 464513"/>
              <a:gd name="connsiteX174" fmla="*/ 138022 w 2139660"/>
              <a:gd name="connsiteY174" fmla="*/ 155276 h 464513"/>
              <a:gd name="connsiteX175" fmla="*/ 149524 w 2139660"/>
              <a:gd name="connsiteY175" fmla="*/ 189781 h 464513"/>
              <a:gd name="connsiteX176" fmla="*/ 166777 w 2139660"/>
              <a:gd name="connsiteY176" fmla="*/ 207034 h 464513"/>
              <a:gd name="connsiteX177" fmla="*/ 184030 w 2139660"/>
              <a:gd name="connsiteY177" fmla="*/ 230038 h 464513"/>
              <a:gd name="connsiteX178" fmla="*/ 207034 w 2139660"/>
              <a:gd name="connsiteY178" fmla="*/ 241540 h 464513"/>
              <a:gd name="connsiteX179" fmla="*/ 247290 w 2139660"/>
              <a:gd name="connsiteY179" fmla="*/ 224287 h 464513"/>
              <a:gd name="connsiteX180" fmla="*/ 264543 w 2139660"/>
              <a:gd name="connsiteY180" fmla="*/ 230038 h 464513"/>
              <a:gd name="connsiteX181" fmla="*/ 270294 w 2139660"/>
              <a:gd name="connsiteY181" fmla="*/ 264544 h 464513"/>
              <a:gd name="connsiteX182" fmla="*/ 281796 w 2139660"/>
              <a:gd name="connsiteY182" fmla="*/ 310551 h 464513"/>
              <a:gd name="connsiteX183" fmla="*/ 316301 w 2139660"/>
              <a:gd name="connsiteY183" fmla="*/ 362310 h 464513"/>
              <a:gd name="connsiteX184" fmla="*/ 345056 w 2139660"/>
              <a:gd name="connsiteY184" fmla="*/ 373812 h 464513"/>
              <a:gd name="connsiteX185" fmla="*/ 425569 w 2139660"/>
              <a:gd name="connsiteY185" fmla="*/ 362310 h 464513"/>
              <a:gd name="connsiteX186" fmla="*/ 465826 w 2139660"/>
              <a:gd name="connsiteY186" fmla="*/ 345057 h 464513"/>
              <a:gd name="connsiteX187" fmla="*/ 494581 w 2139660"/>
              <a:gd name="connsiteY187" fmla="*/ 327804 h 464513"/>
              <a:gd name="connsiteX188" fmla="*/ 534837 w 2139660"/>
              <a:gd name="connsiteY188" fmla="*/ 322053 h 464513"/>
              <a:gd name="connsiteX189" fmla="*/ 598098 w 2139660"/>
              <a:gd name="connsiteY189" fmla="*/ 316302 h 464513"/>
              <a:gd name="connsiteX190" fmla="*/ 644105 w 2139660"/>
              <a:gd name="connsiteY190" fmla="*/ 310551 h 464513"/>
              <a:gd name="connsiteX191" fmla="*/ 678611 w 2139660"/>
              <a:gd name="connsiteY191" fmla="*/ 293298 h 464513"/>
              <a:gd name="connsiteX192" fmla="*/ 701615 w 2139660"/>
              <a:gd name="connsiteY192" fmla="*/ 287547 h 464513"/>
              <a:gd name="connsiteX193" fmla="*/ 718868 w 2139660"/>
              <a:gd name="connsiteY193" fmla="*/ 281796 h 464513"/>
              <a:gd name="connsiteX194" fmla="*/ 1247954 w 2139660"/>
              <a:gd name="connsiteY194" fmla="*/ 287547 h 464513"/>
              <a:gd name="connsiteX195" fmla="*/ 1265207 w 2139660"/>
              <a:gd name="connsiteY195" fmla="*/ 304800 h 464513"/>
              <a:gd name="connsiteX196" fmla="*/ 1305464 w 2139660"/>
              <a:gd name="connsiteY196" fmla="*/ 327804 h 464513"/>
              <a:gd name="connsiteX197" fmla="*/ 1339969 w 2139660"/>
              <a:gd name="connsiteY197" fmla="*/ 350808 h 464513"/>
              <a:gd name="connsiteX198" fmla="*/ 1552754 w 2139660"/>
              <a:gd name="connsiteY198" fmla="*/ 345057 h 464513"/>
              <a:gd name="connsiteX199" fmla="*/ 1593011 w 2139660"/>
              <a:gd name="connsiteY199" fmla="*/ 339306 h 464513"/>
              <a:gd name="connsiteX200" fmla="*/ 1656271 w 2139660"/>
              <a:gd name="connsiteY200" fmla="*/ 333555 h 464513"/>
              <a:gd name="connsiteX201" fmla="*/ 1702279 w 2139660"/>
              <a:gd name="connsiteY201" fmla="*/ 310551 h 464513"/>
              <a:gd name="connsiteX202" fmla="*/ 1771290 w 2139660"/>
              <a:gd name="connsiteY202" fmla="*/ 299049 h 464513"/>
              <a:gd name="connsiteX203" fmla="*/ 1823049 w 2139660"/>
              <a:gd name="connsiteY203" fmla="*/ 264544 h 464513"/>
              <a:gd name="connsiteX204" fmla="*/ 1840301 w 2139660"/>
              <a:gd name="connsiteY204" fmla="*/ 253042 h 464513"/>
              <a:gd name="connsiteX205" fmla="*/ 1874807 w 2139660"/>
              <a:gd name="connsiteY205" fmla="*/ 195532 h 464513"/>
              <a:gd name="connsiteX206" fmla="*/ 1880558 w 2139660"/>
              <a:gd name="connsiteY206" fmla="*/ 178279 h 464513"/>
              <a:gd name="connsiteX207" fmla="*/ 1874807 w 2139660"/>
              <a:gd name="connsiteY207" fmla="*/ 132272 h 464513"/>
              <a:gd name="connsiteX208" fmla="*/ 1857554 w 2139660"/>
              <a:gd name="connsiteY208" fmla="*/ 120770 h 464513"/>
              <a:gd name="connsiteX209" fmla="*/ 1805796 w 2139660"/>
              <a:gd name="connsiteY209" fmla="*/ 115019 h 464513"/>
              <a:gd name="connsiteX210" fmla="*/ 1742535 w 2139660"/>
              <a:gd name="connsiteY210" fmla="*/ 80513 h 464513"/>
              <a:gd name="connsiteX211" fmla="*/ 1690777 w 2139660"/>
              <a:gd name="connsiteY211" fmla="*/ 69012 h 464513"/>
              <a:gd name="connsiteX212" fmla="*/ 1650520 w 2139660"/>
              <a:gd name="connsiteY212" fmla="*/ 46008 h 464513"/>
              <a:gd name="connsiteX213" fmla="*/ 1581509 w 2139660"/>
              <a:gd name="connsiteY213" fmla="*/ 34506 h 464513"/>
              <a:gd name="connsiteX214" fmla="*/ 1391728 w 2139660"/>
              <a:gd name="connsiteY214" fmla="*/ 40257 h 464513"/>
              <a:gd name="connsiteX215" fmla="*/ 1357222 w 2139660"/>
              <a:gd name="connsiteY215" fmla="*/ 63261 h 464513"/>
              <a:gd name="connsiteX216" fmla="*/ 1334218 w 2139660"/>
              <a:gd name="connsiteY216" fmla="*/ 69012 h 464513"/>
              <a:gd name="connsiteX217" fmla="*/ 1288211 w 2139660"/>
              <a:gd name="connsiteY217" fmla="*/ 97766 h 464513"/>
              <a:gd name="connsiteX218" fmla="*/ 1270958 w 2139660"/>
              <a:gd name="connsiteY218" fmla="*/ 103517 h 464513"/>
              <a:gd name="connsiteX219" fmla="*/ 1242203 w 2139660"/>
              <a:gd name="connsiteY219" fmla="*/ 115019 h 464513"/>
              <a:gd name="connsiteX220" fmla="*/ 1201947 w 2139660"/>
              <a:gd name="connsiteY220" fmla="*/ 126521 h 464513"/>
              <a:gd name="connsiteX221" fmla="*/ 1161690 w 2139660"/>
              <a:gd name="connsiteY221" fmla="*/ 132272 h 464513"/>
              <a:gd name="connsiteX222" fmla="*/ 879894 w 2139660"/>
              <a:gd name="connsiteY222" fmla="*/ 126521 h 464513"/>
              <a:gd name="connsiteX223" fmla="*/ 828135 w 2139660"/>
              <a:gd name="connsiteY223" fmla="*/ 109268 h 464513"/>
              <a:gd name="connsiteX224" fmla="*/ 816634 w 2139660"/>
              <a:gd name="connsiteY224" fmla="*/ 92015 h 464513"/>
              <a:gd name="connsiteX225" fmla="*/ 793630 w 2139660"/>
              <a:gd name="connsiteY225" fmla="*/ 86264 h 464513"/>
              <a:gd name="connsiteX226" fmla="*/ 638354 w 2139660"/>
              <a:gd name="connsiteY226" fmla="*/ 92015 h 464513"/>
              <a:gd name="connsiteX227" fmla="*/ 598098 w 2139660"/>
              <a:gd name="connsiteY227" fmla="*/ 63261 h 464513"/>
              <a:gd name="connsiteX228" fmla="*/ 534837 w 2139660"/>
              <a:gd name="connsiteY228" fmla="*/ 46008 h 464513"/>
              <a:gd name="connsiteX229" fmla="*/ 488830 w 2139660"/>
              <a:gd name="connsiteY229" fmla="*/ 28755 h 464513"/>
              <a:gd name="connsiteX230" fmla="*/ 437071 w 2139660"/>
              <a:gd name="connsiteY230" fmla="*/ 23004 h 464513"/>
              <a:gd name="connsiteX231" fmla="*/ 396815 w 2139660"/>
              <a:gd name="connsiteY231" fmla="*/ 17253 h 464513"/>
              <a:gd name="connsiteX232" fmla="*/ 373811 w 2139660"/>
              <a:gd name="connsiteY232" fmla="*/ 11502 h 464513"/>
              <a:gd name="connsiteX233" fmla="*/ 230037 w 2139660"/>
              <a:gd name="connsiteY233" fmla="*/ 0 h 464513"/>
              <a:gd name="connsiteX234" fmla="*/ 115018 w 2139660"/>
              <a:gd name="connsiteY234" fmla="*/ 5751 h 464513"/>
              <a:gd name="connsiteX235" fmla="*/ 109268 w 2139660"/>
              <a:gd name="connsiteY235" fmla="*/ 28755 h 464513"/>
              <a:gd name="connsiteX236" fmla="*/ 69011 w 2139660"/>
              <a:gd name="connsiteY236" fmla="*/ 46008 h 464513"/>
              <a:gd name="connsiteX237" fmla="*/ 51758 w 2139660"/>
              <a:gd name="connsiteY237" fmla="*/ 28755 h 464513"/>
              <a:gd name="connsiteX238" fmla="*/ 34505 w 2139660"/>
              <a:gd name="connsiteY238" fmla="*/ 23004 h 464513"/>
              <a:gd name="connsiteX239" fmla="*/ 40256 w 2139660"/>
              <a:gd name="connsiteY239" fmla="*/ 166778 h 464513"/>
              <a:gd name="connsiteX240" fmla="*/ 74762 w 2139660"/>
              <a:gd name="connsiteY240" fmla="*/ 201283 h 464513"/>
              <a:gd name="connsiteX241" fmla="*/ 92015 w 2139660"/>
              <a:gd name="connsiteY241" fmla="*/ 224287 h 464513"/>
              <a:gd name="connsiteX242" fmla="*/ 103517 w 2139660"/>
              <a:gd name="connsiteY242" fmla="*/ 247291 h 464513"/>
              <a:gd name="connsiteX243" fmla="*/ 126520 w 2139660"/>
              <a:gd name="connsiteY243" fmla="*/ 287547 h 464513"/>
              <a:gd name="connsiteX244" fmla="*/ 189781 w 2139660"/>
              <a:gd name="connsiteY244" fmla="*/ 293298 h 464513"/>
              <a:gd name="connsiteX245" fmla="*/ 212785 w 2139660"/>
              <a:gd name="connsiteY245" fmla="*/ 299049 h 464513"/>
              <a:gd name="connsiteX246" fmla="*/ 230037 w 2139660"/>
              <a:gd name="connsiteY246" fmla="*/ 322053 h 464513"/>
              <a:gd name="connsiteX247" fmla="*/ 247290 w 2139660"/>
              <a:gd name="connsiteY247" fmla="*/ 339306 h 464513"/>
              <a:gd name="connsiteX248" fmla="*/ 253041 w 2139660"/>
              <a:gd name="connsiteY248" fmla="*/ 356559 h 464513"/>
              <a:gd name="connsiteX249" fmla="*/ 276045 w 2139660"/>
              <a:gd name="connsiteY249" fmla="*/ 373812 h 464513"/>
              <a:gd name="connsiteX250" fmla="*/ 391064 w 2139660"/>
              <a:gd name="connsiteY250" fmla="*/ 391064 h 464513"/>
              <a:gd name="connsiteX251" fmla="*/ 839637 w 2139660"/>
              <a:gd name="connsiteY251" fmla="*/ 385313 h 464513"/>
              <a:gd name="connsiteX252" fmla="*/ 856890 w 2139660"/>
              <a:gd name="connsiteY252" fmla="*/ 373812 h 464513"/>
              <a:gd name="connsiteX253" fmla="*/ 891396 w 2139660"/>
              <a:gd name="connsiteY253" fmla="*/ 362310 h 464513"/>
              <a:gd name="connsiteX254" fmla="*/ 902898 w 2139660"/>
              <a:gd name="connsiteY254" fmla="*/ 345057 h 464513"/>
              <a:gd name="connsiteX255" fmla="*/ 977660 w 2139660"/>
              <a:gd name="connsiteY255" fmla="*/ 339306 h 464513"/>
              <a:gd name="connsiteX256" fmla="*/ 1035169 w 2139660"/>
              <a:gd name="connsiteY256" fmla="*/ 333555 h 464513"/>
              <a:gd name="connsiteX257" fmla="*/ 1178943 w 2139660"/>
              <a:gd name="connsiteY257" fmla="*/ 339306 h 464513"/>
              <a:gd name="connsiteX258" fmla="*/ 1236452 w 2139660"/>
              <a:gd name="connsiteY258" fmla="*/ 356559 h 464513"/>
              <a:gd name="connsiteX259" fmla="*/ 1472241 w 2139660"/>
              <a:gd name="connsiteY259" fmla="*/ 350808 h 464513"/>
              <a:gd name="connsiteX260" fmla="*/ 1512498 w 2139660"/>
              <a:gd name="connsiteY260" fmla="*/ 333555 h 464513"/>
              <a:gd name="connsiteX261" fmla="*/ 1529751 w 2139660"/>
              <a:gd name="connsiteY261" fmla="*/ 327804 h 464513"/>
              <a:gd name="connsiteX262" fmla="*/ 1547003 w 2139660"/>
              <a:gd name="connsiteY262" fmla="*/ 310551 h 464513"/>
              <a:gd name="connsiteX263" fmla="*/ 1575758 w 2139660"/>
              <a:gd name="connsiteY263" fmla="*/ 345057 h 464513"/>
              <a:gd name="connsiteX264" fmla="*/ 1748286 w 2139660"/>
              <a:gd name="connsiteY264" fmla="*/ 345057 h 464513"/>
              <a:gd name="connsiteX265" fmla="*/ 1754037 w 2139660"/>
              <a:gd name="connsiteY265" fmla="*/ 368061 h 464513"/>
              <a:gd name="connsiteX266" fmla="*/ 1794294 w 2139660"/>
              <a:gd name="connsiteY266" fmla="*/ 408317 h 464513"/>
              <a:gd name="connsiteX267" fmla="*/ 1863305 w 2139660"/>
              <a:gd name="connsiteY267" fmla="*/ 402566 h 464513"/>
              <a:gd name="connsiteX268" fmla="*/ 1892060 w 2139660"/>
              <a:gd name="connsiteY268" fmla="*/ 368061 h 464513"/>
              <a:gd name="connsiteX269" fmla="*/ 1961071 w 2139660"/>
              <a:gd name="connsiteY269" fmla="*/ 316302 h 464513"/>
              <a:gd name="connsiteX270" fmla="*/ 1984075 w 2139660"/>
              <a:gd name="connsiteY270" fmla="*/ 310551 h 464513"/>
              <a:gd name="connsiteX271" fmla="*/ 1961071 w 2139660"/>
              <a:gd name="connsiteY271" fmla="*/ 287547 h 464513"/>
              <a:gd name="connsiteX272" fmla="*/ 1961071 w 2139660"/>
              <a:gd name="connsiteY272" fmla="*/ 195532 h 464513"/>
              <a:gd name="connsiteX273" fmla="*/ 1972573 w 2139660"/>
              <a:gd name="connsiteY273" fmla="*/ 149525 h 464513"/>
              <a:gd name="connsiteX274" fmla="*/ 1966822 w 2139660"/>
              <a:gd name="connsiteY274" fmla="*/ 109268 h 464513"/>
              <a:gd name="connsiteX275" fmla="*/ 1742535 w 2139660"/>
              <a:gd name="connsiteY275" fmla="*/ 126521 h 464513"/>
              <a:gd name="connsiteX276" fmla="*/ 1581509 w 2139660"/>
              <a:gd name="connsiteY276" fmla="*/ 149525 h 464513"/>
              <a:gd name="connsiteX277" fmla="*/ 1242203 w 2139660"/>
              <a:gd name="connsiteY277" fmla="*/ 207034 h 464513"/>
              <a:gd name="connsiteX278" fmla="*/ 1127185 w 2139660"/>
              <a:gd name="connsiteY278" fmla="*/ 212785 h 464513"/>
              <a:gd name="connsiteX279" fmla="*/ 1035169 w 2139660"/>
              <a:gd name="connsiteY279" fmla="*/ 235789 h 464513"/>
              <a:gd name="connsiteX280" fmla="*/ 1000664 w 2139660"/>
              <a:gd name="connsiteY280" fmla="*/ 241540 h 464513"/>
              <a:gd name="connsiteX281" fmla="*/ 971909 w 2139660"/>
              <a:gd name="connsiteY281" fmla="*/ 235789 h 464513"/>
              <a:gd name="connsiteX282" fmla="*/ 1086928 w 2139660"/>
              <a:gd name="connsiteY282" fmla="*/ 178279 h 464513"/>
              <a:gd name="connsiteX283" fmla="*/ 1132935 w 2139660"/>
              <a:gd name="connsiteY283" fmla="*/ 161027 h 464513"/>
              <a:gd name="connsiteX284" fmla="*/ 1196196 w 2139660"/>
              <a:gd name="connsiteY284" fmla="*/ 155276 h 464513"/>
              <a:gd name="connsiteX285" fmla="*/ 1253705 w 2139660"/>
              <a:gd name="connsiteY285" fmla="*/ 161027 h 464513"/>
              <a:gd name="connsiteX286" fmla="*/ 1270958 w 2139660"/>
              <a:gd name="connsiteY286" fmla="*/ 172529 h 464513"/>
              <a:gd name="connsiteX287" fmla="*/ 1293962 w 2139660"/>
              <a:gd name="connsiteY287" fmla="*/ 184030 h 464513"/>
              <a:gd name="connsiteX288" fmla="*/ 1311215 w 2139660"/>
              <a:gd name="connsiteY288" fmla="*/ 201283 h 464513"/>
              <a:gd name="connsiteX289" fmla="*/ 1391728 w 2139660"/>
              <a:gd name="connsiteY289" fmla="*/ 218536 h 464513"/>
              <a:gd name="connsiteX290" fmla="*/ 1782792 w 2139660"/>
              <a:gd name="connsiteY290" fmla="*/ 212785 h 464513"/>
              <a:gd name="connsiteX291" fmla="*/ 1800045 w 2139660"/>
              <a:gd name="connsiteY291" fmla="*/ 201283 h 464513"/>
              <a:gd name="connsiteX292" fmla="*/ 1828800 w 2139660"/>
              <a:gd name="connsiteY292" fmla="*/ 189781 h 464513"/>
              <a:gd name="connsiteX293" fmla="*/ 1846052 w 2139660"/>
              <a:gd name="connsiteY293" fmla="*/ 178279 h 464513"/>
              <a:gd name="connsiteX294" fmla="*/ 1886309 w 2139660"/>
              <a:gd name="connsiteY294" fmla="*/ 172529 h 464513"/>
              <a:gd name="connsiteX295" fmla="*/ 1932317 w 2139660"/>
              <a:gd name="connsiteY295" fmla="*/ 166778 h 464513"/>
              <a:gd name="connsiteX296" fmla="*/ 1972573 w 2139660"/>
              <a:gd name="connsiteY296" fmla="*/ 143774 h 464513"/>
              <a:gd name="connsiteX297" fmla="*/ 2041585 w 2139660"/>
              <a:gd name="connsiteY297" fmla="*/ 115019 h 464513"/>
              <a:gd name="connsiteX298" fmla="*/ 2035834 w 2139660"/>
              <a:gd name="connsiteY298" fmla="*/ 92015 h 464513"/>
              <a:gd name="connsiteX299" fmla="*/ 2030083 w 2139660"/>
              <a:gd name="connsiteY299" fmla="*/ 74762 h 464513"/>
              <a:gd name="connsiteX300" fmla="*/ 2012830 w 2139660"/>
              <a:gd name="connsiteY300" fmla="*/ 103517 h 464513"/>
              <a:gd name="connsiteX301" fmla="*/ 1978324 w 2139660"/>
              <a:gd name="connsiteY301" fmla="*/ 132272 h 464513"/>
              <a:gd name="connsiteX302" fmla="*/ 1961071 w 2139660"/>
              <a:gd name="connsiteY302" fmla="*/ 155276 h 464513"/>
              <a:gd name="connsiteX303" fmla="*/ 1909313 w 2139660"/>
              <a:gd name="connsiteY303" fmla="*/ 195532 h 464513"/>
              <a:gd name="connsiteX304" fmla="*/ 1886309 w 2139660"/>
              <a:gd name="connsiteY304" fmla="*/ 218536 h 464513"/>
              <a:gd name="connsiteX305" fmla="*/ 1961071 w 2139660"/>
              <a:gd name="connsiteY305" fmla="*/ 212785 h 464513"/>
              <a:gd name="connsiteX306" fmla="*/ 1989826 w 2139660"/>
              <a:gd name="connsiteY306" fmla="*/ 184030 h 464513"/>
              <a:gd name="connsiteX307" fmla="*/ 2001328 w 2139660"/>
              <a:gd name="connsiteY307" fmla="*/ 166778 h 464513"/>
              <a:gd name="connsiteX308" fmla="*/ 1995577 w 2139660"/>
              <a:gd name="connsiteY308" fmla="*/ 143774 h 464513"/>
              <a:gd name="connsiteX309" fmla="*/ 1897811 w 2139660"/>
              <a:gd name="connsiteY309" fmla="*/ 172529 h 464513"/>
              <a:gd name="connsiteX310" fmla="*/ 1857554 w 2139660"/>
              <a:gd name="connsiteY310" fmla="*/ 189781 h 464513"/>
              <a:gd name="connsiteX311" fmla="*/ 1823049 w 2139660"/>
              <a:gd name="connsiteY311" fmla="*/ 201283 h 464513"/>
              <a:gd name="connsiteX312" fmla="*/ 1673524 w 2139660"/>
              <a:gd name="connsiteY312" fmla="*/ 241540 h 464513"/>
              <a:gd name="connsiteX313" fmla="*/ 1644769 w 2139660"/>
              <a:gd name="connsiteY313" fmla="*/ 247291 h 464513"/>
              <a:gd name="connsiteX314" fmla="*/ 1604513 w 2139660"/>
              <a:gd name="connsiteY314" fmla="*/ 270295 h 464513"/>
              <a:gd name="connsiteX315" fmla="*/ 1570007 w 2139660"/>
              <a:gd name="connsiteY315" fmla="*/ 281796 h 464513"/>
              <a:gd name="connsiteX316" fmla="*/ 1535501 w 2139660"/>
              <a:gd name="connsiteY316" fmla="*/ 299049 h 464513"/>
              <a:gd name="connsiteX317" fmla="*/ 1460739 w 2139660"/>
              <a:gd name="connsiteY317" fmla="*/ 322053 h 464513"/>
              <a:gd name="connsiteX318" fmla="*/ 1512498 w 2139660"/>
              <a:gd name="connsiteY318" fmla="*/ 316302 h 464513"/>
              <a:gd name="connsiteX319" fmla="*/ 1564256 w 2139660"/>
              <a:gd name="connsiteY319" fmla="*/ 287547 h 464513"/>
              <a:gd name="connsiteX320" fmla="*/ 1627517 w 2139660"/>
              <a:gd name="connsiteY320" fmla="*/ 258793 h 464513"/>
              <a:gd name="connsiteX321" fmla="*/ 1828800 w 2139660"/>
              <a:gd name="connsiteY321" fmla="*/ 287547 h 464513"/>
              <a:gd name="connsiteX322" fmla="*/ 1805796 w 2139660"/>
              <a:gd name="connsiteY322" fmla="*/ 281796 h 464513"/>
              <a:gd name="connsiteX323" fmla="*/ 1771290 w 2139660"/>
              <a:gd name="connsiteY323" fmla="*/ 264544 h 464513"/>
              <a:gd name="connsiteX324" fmla="*/ 1736785 w 2139660"/>
              <a:gd name="connsiteY324" fmla="*/ 258793 h 464513"/>
              <a:gd name="connsiteX325" fmla="*/ 1685026 w 2139660"/>
              <a:gd name="connsiteY325" fmla="*/ 253042 h 464513"/>
              <a:gd name="connsiteX326" fmla="*/ 1644769 w 2139660"/>
              <a:gd name="connsiteY326" fmla="*/ 247291 h 464513"/>
              <a:gd name="connsiteX327" fmla="*/ 1627517 w 2139660"/>
              <a:gd name="connsiteY327" fmla="*/ 241540 h 464513"/>
              <a:gd name="connsiteX328" fmla="*/ 1598762 w 2139660"/>
              <a:gd name="connsiteY328" fmla="*/ 212785 h 464513"/>
              <a:gd name="connsiteX329" fmla="*/ 1512498 w 2139660"/>
              <a:gd name="connsiteY329" fmla="*/ 224287 h 464513"/>
              <a:gd name="connsiteX330" fmla="*/ 1454988 w 2139660"/>
              <a:gd name="connsiteY330" fmla="*/ 253042 h 464513"/>
              <a:gd name="connsiteX331" fmla="*/ 1253705 w 2139660"/>
              <a:gd name="connsiteY331" fmla="*/ 322053 h 464513"/>
              <a:gd name="connsiteX332" fmla="*/ 1213449 w 2139660"/>
              <a:gd name="connsiteY332" fmla="*/ 350808 h 464513"/>
              <a:gd name="connsiteX333" fmla="*/ 1247954 w 2139660"/>
              <a:gd name="connsiteY333" fmla="*/ 362310 h 464513"/>
              <a:gd name="connsiteX334" fmla="*/ 1293962 w 2139660"/>
              <a:gd name="connsiteY334" fmla="*/ 356559 h 464513"/>
              <a:gd name="connsiteX335" fmla="*/ 1345720 w 2139660"/>
              <a:gd name="connsiteY335" fmla="*/ 322053 h 464513"/>
              <a:gd name="connsiteX336" fmla="*/ 1374475 w 2139660"/>
              <a:gd name="connsiteY336" fmla="*/ 299049 h 464513"/>
              <a:gd name="connsiteX337" fmla="*/ 1460739 w 2139660"/>
              <a:gd name="connsiteY337" fmla="*/ 264544 h 464513"/>
              <a:gd name="connsiteX338" fmla="*/ 1604513 w 2139660"/>
              <a:gd name="connsiteY338" fmla="*/ 212785 h 464513"/>
              <a:gd name="connsiteX339" fmla="*/ 1679275 w 2139660"/>
              <a:gd name="connsiteY339" fmla="*/ 184030 h 464513"/>
              <a:gd name="connsiteX340" fmla="*/ 1748286 w 2139660"/>
              <a:gd name="connsiteY340" fmla="*/ 178279 h 464513"/>
              <a:gd name="connsiteX341" fmla="*/ 1817298 w 2139660"/>
              <a:gd name="connsiteY341" fmla="*/ 166778 h 464513"/>
              <a:gd name="connsiteX342" fmla="*/ 1863305 w 2139660"/>
              <a:gd name="connsiteY342" fmla="*/ 155276 h 464513"/>
              <a:gd name="connsiteX343" fmla="*/ 1685026 w 2139660"/>
              <a:gd name="connsiteY343" fmla="*/ 172529 h 464513"/>
              <a:gd name="connsiteX344" fmla="*/ 1242203 w 2139660"/>
              <a:gd name="connsiteY344" fmla="*/ 155276 h 464513"/>
              <a:gd name="connsiteX345" fmla="*/ 1270958 w 2139660"/>
              <a:gd name="connsiteY345" fmla="*/ 74762 h 464513"/>
              <a:gd name="connsiteX346" fmla="*/ 759124 w 2139660"/>
              <a:gd name="connsiteY346" fmla="*/ 63261 h 464513"/>
              <a:gd name="connsiteX347" fmla="*/ 425569 w 2139660"/>
              <a:gd name="connsiteY347" fmla="*/ 74762 h 464513"/>
              <a:gd name="connsiteX348" fmla="*/ 690113 w 2139660"/>
              <a:gd name="connsiteY348" fmla="*/ 103517 h 464513"/>
              <a:gd name="connsiteX349" fmla="*/ 661358 w 2139660"/>
              <a:gd name="connsiteY349" fmla="*/ 120770 h 464513"/>
              <a:gd name="connsiteX350" fmla="*/ 626852 w 2139660"/>
              <a:gd name="connsiteY350" fmla="*/ 143774 h 464513"/>
              <a:gd name="connsiteX351" fmla="*/ 563592 w 2139660"/>
              <a:gd name="connsiteY351" fmla="*/ 178279 h 464513"/>
              <a:gd name="connsiteX352" fmla="*/ 557841 w 2139660"/>
              <a:gd name="connsiteY352" fmla="*/ 195532 h 464513"/>
              <a:gd name="connsiteX353" fmla="*/ 661358 w 2139660"/>
              <a:gd name="connsiteY353" fmla="*/ 218536 h 464513"/>
              <a:gd name="connsiteX354" fmla="*/ 718868 w 2139660"/>
              <a:gd name="connsiteY354" fmla="*/ 235789 h 464513"/>
              <a:gd name="connsiteX355" fmla="*/ 833886 w 2139660"/>
              <a:gd name="connsiteY355" fmla="*/ 241540 h 464513"/>
              <a:gd name="connsiteX356" fmla="*/ 816634 w 2139660"/>
              <a:gd name="connsiteY356" fmla="*/ 270295 h 464513"/>
              <a:gd name="connsiteX357" fmla="*/ 649856 w 2139660"/>
              <a:gd name="connsiteY357" fmla="*/ 310551 h 464513"/>
              <a:gd name="connsiteX358" fmla="*/ 506083 w 2139660"/>
              <a:gd name="connsiteY358" fmla="*/ 345057 h 464513"/>
              <a:gd name="connsiteX359" fmla="*/ 454324 w 2139660"/>
              <a:gd name="connsiteY359" fmla="*/ 362310 h 464513"/>
              <a:gd name="connsiteX360" fmla="*/ 701615 w 2139660"/>
              <a:gd name="connsiteY360" fmla="*/ 362310 h 464513"/>
              <a:gd name="connsiteX361" fmla="*/ 730369 w 2139660"/>
              <a:gd name="connsiteY361" fmla="*/ 345057 h 464513"/>
              <a:gd name="connsiteX362" fmla="*/ 782128 w 2139660"/>
              <a:gd name="connsiteY362" fmla="*/ 333555 h 464513"/>
              <a:gd name="connsiteX363" fmla="*/ 1270958 w 2139660"/>
              <a:gd name="connsiteY363" fmla="*/ 339306 h 464513"/>
              <a:gd name="connsiteX364" fmla="*/ 1311215 w 2139660"/>
              <a:gd name="connsiteY364" fmla="*/ 345057 h 464513"/>
              <a:gd name="connsiteX365" fmla="*/ 1368724 w 2139660"/>
              <a:gd name="connsiteY365" fmla="*/ 333555 h 464513"/>
              <a:gd name="connsiteX366" fmla="*/ 1454988 w 2139660"/>
              <a:gd name="connsiteY366" fmla="*/ 327804 h 464513"/>
              <a:gd name="connsiteX367" fmla="*/ 1564256 w 2139660"/>
              <a:gd name="connsiteY367" fmla="*/ 299049 h 464513"/>
              <a:gd name="connsiteX368" fmla="*/ 1587260 w 2139660"/>
              <a:gd name="connsiteY368" fmla="*/ 304800 h 464513"/>
              <a:gd name="connsiteX369" fmla="*/ 1897811 w 2139660"/>
              <a:gd name="connsiteY369" fmla="*/ 270295 h 464513"/>
              <a:gd name="connsiteX370" fmla="*/ 1915064 w 2139660"/>
              <a:gd name="connsiteY370" fmla="*/ 253042 h 464513"/>
              <a:gd name="connsiteX371" fmla="*/ 1943818 w 2139660"/>
              <a:gd name="connsiteY371" fmla="*/ 184030 h 464513"/>
              <a:gd name="connsiteX372" fmla="*/ 1949569 w 2139660"/>
              <a:gd name="connsiteY372" fmla="*/ 149525 h 464513"/>
              <a:gd name="connsiteX373" fmla="*/ 1955320 w 2139660"/>
              <a:gd name="connsiteY373" fmla="*/ 132272 h 464513"/>
              <a:gd name="connsiteX374" fmla="*/ 1938068 w 2139660"/>
              <a:gd name="connsiteY374" fmla="*/ 126521 h 464513"/>
              <a:gd name="connsiteX375" fmla="*/ 1213449 w 2139660"/>
              <a:gd name="connsiteY375" fmla="*/ 120770 h 464513"/>
              <a:gd name="connsiteX376" fmla="*/ 287547 w 2139660"/>
              <a:gd name="connsiteY376" fmla="*/ 109268 h 464513"/>
              <a:gd name="connsiteX377" fmla="*/ 281796 w 2139660"/>
              <a:gd name="connsiteY377" fmla="*/ 69012 h 464513"/>
              <a:gd name="connsiteX378" fmla="*/ 207034 w 2139660"/>
              <a:gd name="connsiteY378" fmla="*/ 63261 h 464513"/>
              <a:gd name="connsiteX379" fmla="*/ 189781 w 2139660"/>
              <a:gd name="connsiteY379" fmla="*/ 51759 h 464513"/>
              <a:gd name="connsiteX380" fmla="*/ 115018 w 2139660"/>
              <a:gd name="connsiteY380" fmla="*/ 57510 h 464513"/>
              <a:gd name="connsiteX381" fmla="*/ 92015 w 2139660"/>
              <a:gd name="connsiteY381" fmla="*/ 69012 h 464513"/>
              <a:gd name="connsiteX382" fmla="*/ 74762 w 2139660"/>
              <a:gd name="connsiteY382" fmla="*/ 74762 h 464513"/>
              <a:gd name="connsiteX383" fmla="*/ 46007 w 2139660"/>
              <a:gd name="connsiteY383" fmla="*/ 103517 h 464513"/>
              <a:gd name="connsiteX384" fmla="*/ 0 w 2139660"/>
              <a:gd name="connsiteY384" fmla="*/ 149525 h 464513"/>
              <a:gd name="connsiteX385" fmla="*/ 17252 w 2139660"/>
              <a:gd name="connsiteY385" fmla="*/ 155276 h 464513"/>
              <a:gd name="connsiteX386" fmla="*/ 57509 w 2139660"/>
              <a:gd name="connsiteY386" fmla="*/ 172529 h 464513"/>
              <a:gd name="connsiteX387" fmla="*/ 149524 w 2139660"/>
              <a:gd name="connsiteY387" fmla="*/ 178279 h 464513"/>
              <a:gd name="connsiteX388" fmla="*/ 166777 w 2139660"/>
              <a:gd name="connsiteY388" fmla="*/ 195532 h 464513"/>
              <a:gd name="connsiteX389" fmla="*/ 189781 w 2139660"/>
              <a:gd name="connsiteY389" fmla="*/ 230038 h 464513"/>
              <a:gd name="connsiteX390" fmla="*/ 201283 w 2139660"/>
              <a:gd name="connsiteY390" fmla="*/ 270295 h 464513"/>
              <a:gd name="connsiteX391" fmla="*/ 212785 w 2139660"/>
              <a:gd name="connsiteY391" fmla="*/ 304800 h 464513"/>
              <a:gd name="connsiteX392" fmla="*/ 230037 w 2139660"/>
              <a:gd name="connsiteY392" fmla="*/ 316302 h 464513"/>
              <a:gd name="connsiteX393" fmla="*/ 235788 w 2139660"/>
              <a:gd name="connsiteY393" fmla="*/ 333555 h 464513"/>
              <a:gd name="connsiteX394" fmla="*/ 368060 w 2139660"/>
              <a:gd name="connsiteY394" fmla="*/ 368061 h 464513"/>
              <a:gd name="connsiteX395" fmla="*/ 396815 w 2139660"/>
              <a:gd name="connsiteY395" fmla="*/ 379562 h 464513"/>
              <a:gd name="connsiteX396" fmla="*/ 431320 w 2139660"/>
              <a:gd name="connsiteY396" fmla="*/ 385313 h 464513"/>
              <a:gd name="connsiteX397" fmla="*/ 454324 w 2139660"/>
              <a:gd name="connsiteY397" fmla="*/ 391064 h 464513"/>
              <a:gd name="connsiteX398" fmla="*/ 586596 w 2139660"/>
              <a:gd name="connsiteY398" fmla="*/ 379562 h 464513"/>
              <a:gd name="connsiteX399" fmla="*/ 672860 w 2139660"/>
              <a:gd name="connsiteY399" fmla="*/ 362310 h 464513"/>
              <a:gd name="connsiteX400" fmla="*/ 787879 w 2139660"/>
              <a:gd name="connsiteY400" fmla="*/ 350808 h 464513"/>
              <a:gd name="connsiteX401" fmla="*/ 885645 w 2139660"/>
              <a:gd name="connsiteY401" fmla="*/ 327804 h 464513"/>
              <a:gd name="connsiteX402" fmla="*/ 943154 w 2139660"/>
              <a:gd name="connsiteY402" fmla="*/ 345057 h 464513"/>
              <a:gd name="connsiteX403" fmla="*/ 1069675 w 2139660"/>
              <a:gd name="connsiteY403" fmla="*/ 373812 h 464513"/>
              <a:gd name="connsiteX404" fmla="*/ 1322717 w 2139660"/>
              <a:gd name="connsiteY404" fmla="*/ 362310 h 464513"/>
              <a:gd name="connsiteX405" fmla="*/ 1339969 w 2139660"/>
              <a:gd name="connsiteY405" fmla="*/ 356559 h 464513"/>
              <a:gd name="connsiteX406" fmla="*/ 1616015 w 2139660"/>
              <a:gd name="connsiteY406" fmla="*/ 327804 h 464513"/>
              <a:gd name="connsiteX407" fmla="*/ 1736785 w 2139660"/>
              <a:gd name="connsiteY407" fmla="*/ 310551 h 464513"/>
              <a:gd name="connsiteX408" fmla="*/ 1788543 w 2139660"/>
              <a:gd name="connsiteY408" fmla="*/ 293298 h 464513"/>
              <a:gd name="connsiteX409" fmla="*/ 1966822 w 2139660"/>
              <a:gd name="connsiteY409" fmla="*/ 276046 h 464513"/>
              <a:gd name="connsiteX410" fmla="*/ 2001328 w 2139660"/>
              <a:gd name="connsiteY410" fmla="*/ 264544 h 464513"/>
              <a:gd name="connsiteX411" fmla="*/ 2007079 w 2139660"/>
              <a:gd name="connsiteY411" fmla="*/ 247291 h 464513"/>
              <a:gd name="connsiteX412" fmla="*/ 2035834 w 2139660"/>
              <a:gd name="connsiteY412" fmla="*/ 201283 h 464513"/>
              <a:gd name="connsiteX413" fmla="*/ 2053086 w 2139660"/>
              <a:gd name="connsiteY413" fmla="*/ 189781 h 464513"/>
              <a:gd name="connsiteX414" fmla="*/ 2076090 w 2139660"/>
              <a:gd name="connsiteY414" fmla="*/ 166778 h 464513"/>
              <a:gd name="connsiteX415" fmla="*/ 2058837 w 2139660"/>
              <a:gd name="connsiteY415" fmla="*/ 161027 h 464513"/>
              <a:gd name="connsiteX416" fmla="*/ 1995577 w 2139660"/>
              <a:gd name="connsiteY416" fmla="*/ 224287 h 464513"/>
              <a:gd name="connsiteX417" fmla="*/ 1966822 w 2139660"/>
              <a:gd name="connsiteY417" fmla="*/ 258793 h 464513"/>
              <a:gd name="connsiteX418" fmla="*/ 1961071 w 2139660"/>
              <a:gd name="connsiteY418" fmla="*/ 281796 h 464513"/>
              <a:gd name="connsiteX419" fmla="*/ 1972573 w 2139660"/>
              <a:gd name="connsiteY419" fmla="*/ 345057 h 464513"/>
              <a:gd name="connsiteX420" fmla="*/ 1995577 w 2139660"/>
              <a:gd name="connsiteY420" fmla="*/ 333555 h 464513"/>
              <a:gd name="connsiteX421" fmla="*/ 2041585 w 2139660"/>
              <a:gd name="connsiteY421" fmla="*/ 293298 h 464513"/>
              <a:gd name="connsiteX422" fmla="*/ 2053086 w 2139660"/>
              <a:gd name="connsiteY422" fmla="*/ 270295 h 464513"/>
              <a:gd name="connsiteX423" fmla="*/ 2064588 w 2139660"/>
              <a:gd name="connsiteY423" fmla="*/ 253042 h 464513"/>
              <a:gd name="connsiteX424" fmla="*/ 2070339 w 2139660"/>
              <a:gd name="connsiteY424" fmla="*/ 235789 h 464513"/>
              <a:gd name="connsiteX425" fmla="*/ 2093343 w 2139660"/>
              <a:gd name="connsiteY425" fmla="*/ 195532 h 464513"/>
              <a:gd name="connsiteX426" fmla="*/ 2110596 w 2139660"/>
              <a:gd name="connsiteY426" fmla="*/ 143774 h 464513"/>
              <a:gd name="connsiteX427" fmla="*/ 2122098 w 2139660"/>
              <a:gd name="connsiteY427" fmla="*/ 126521 h 464513"/>
              <a:gd name="connsiteX428" fmla="*/ 2116347 w 2139660"/>
              <a:gd name="connsiteY428" fmla="*/ 97766 h 464513"/>
              <a:gd name="connsiteX429" fmla="*/ 2110596 w 2139660"/>
              <a:gd name="connsiteY429" fmla="*/ 63261 h 464513"/>
              <a:gd name="connsiteX430" fmla="*/ 2041585 w 2139660"/>
              <a:gd name="connsiteY430" fmla="*/ 69012 h 464513"/>
              <a:gd name="connsiteX431" fmla="*/ 1972573 w 2139660"/>
              <a:gd name="connsiteY431" fmla="*/ 63261 h 464513"/>
              <a:gd name="connsiteX432" fmla="*/ 1874807 w 2139660"/>
              <a:gd name="connsiteY432" fmla="*/ 69012 h 464513"/>
              <a:gd name="connsiteX433" fmla="*/ 1846052 w 2139660"/>
              <a:gd name="connsiteY433" fmla="*/ 74762 h 464513"/>
              <a:gd name="connsiteX434" fmla="*/ 1811547 w 2139660"/>
              <a:gd name="connsiteY434" fmla="*/ 80513 h 464513"/>
              <a:gd name="connsiteX435" fmla="*/ 1644769 w 2139660"/>
              <a:gd name="connsiteY435" fmla="*/ 103517 h 464513"/>
              <a:gd name="connsiteX436" fmla="*/ 1593011 w 2139660"/>
              <a:gd name="connsiteY436" fmla="*/ 132272 h 464513"/>
              <a:gd name="connsiteX437" fmla="*/ 1547003 w 2139660"/>
              <a:gd name="connsiteY437" fmla="*/ 138023 h 464513"/>
              <a:gd name="connsiteX438" fmla="*/ 1472241 w 2139660"/>
              <a:gd name="connsiteY438" fmla="*/ 155276 h 464513"/>
              <a:gd name="connsiteX439" fmla="*/ 1328468 w 2139660"/>
              <a:gd name="connsiteY439" fmla="*/ 201283 h 464513"/>
              <a:gd name="connsiteX440" fmla="*/ 1121434 w 2139660"/>
              <a:gd name="connsiteY440" fmla="*/ 258793 h 464513"/>
              <a:gd name="connsiteX441" fmla="*/ 1046671 w 2139660"/>
              <a:gd name="connsiteY441" fmla="*/ 235789 h 464513"/>
              <a:gd name="connsiteX442" fmla="*/ 994913 w 2139660"/>
              <a:gd name="connsiteY442" fmla="*/ 212785 h 464513"/>
              <a:gd name="connsiteX443" fmla="*/ 914400 w 2139660"/>
              <a:gd name="connsiteY443" fmla="*/ 195532 h 464513"/>
              <a:gd name="connsiteX444" fmla="*/ 759124 w 2139660"/>
              <a:gd name="connsiteY444" fmla="*/ 155276 h 464513"/>
              <a:gd name="connsiteX445" fmla="*/ 609600 w 2139660"/>
              <a:gd name="connsiteY445" fmla="*/ 149525 h 464513"/>
              <a:gd name="connsiteX446" fmla="*/ 494581 w 2139660"/>
              <a:gd name="connsiteY446" fmla="*/ 143774 h 464513"/>
              <a:gd name="connsiteX447" fmla="*/ 166777 w 2139660"/>
              <a:gd name="connsiteY447" fmla="*/ 120770 h 46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</a:cxnLst>
            <a:rect l="l" t="t" r="r" b="b"/>
            <a:pathLst>
              <a:path w="2139660" h="464513">
                <a:moveTo>
                  <a:pt x="166777" y="120770"/>
                </a:moveTo>
                <a:cubicBezTo>
                  <a:pt x="110226" y="122687"/>
                  <a:pt x="160199" y="144197"/>
                  <a:pt x="155275" y="155276"/>
                </a:cubicBezTo>
                <a:cubicBezTo>
                  <a:pt x="152468" y="161592"/>
                  <a:pt x="136861" y="172529"/>
                  <a:pt x="143773" y="172529"/>
                </a:cubicBezTo>
                <a:cubicBezTo>
                  <a:pt x="151906" y="172529"/>
                  <a:pt x="155031" y="160772"/>
                  <a:pt x="161026" y="155276"/>
                </a:cubicBezTo>
                <a:cubicBezTo>
                  <a:pt x="178042" y="139678"/>
                  <a:pt x="194606" y="123495"/>
                  <a:pt x="212785" y="109268"/>
                </a:cubicBezTo>
                <a:cubicBezTo>
                  <a:pt x="279120" y="57353"/>
                  <a:pt x="269298" y="63760"/>
                  <a:pt x="316301" y="40257"/>
                </a:cubicBezTo>
                <a:cubicBezTo>
                  <a:pt x="228528" y="237749"/>
                  <a:pt x="320989" y="50479"/>
                  <a:pt x="166777" y="281796"/>
                </a:cubicBezTo>
                <a:cubicBezTo>
                  <a:pt x="155275" y="299049"/>
                  <a:pt x="143261" y="315971"/>
                  <a:pt x="132271" y="333555"/>
                </a:cubicBezTo>
                <a:cubicBezTo>
                  <a:pt x="124080" y="346661"/>
                  <a:pt x="118251" y="361236"/>
                  <a:pt x="109268" y="373812"/>
                </a:cubicBezTo>
                <a:cubicBezTo>
                  <a:pt x="83302" y="410165"/>
                  <a:pt x="77084" y="412211"/>
                  <a:pt x="46007" y="437072"/>
                </a:cubicBezTo>
                <a:cubicBezTo>
                  <a:pt x="60688" y="481115"/>
                  <a:pt x="50540" y="469809"/>
                  <a:pt x="138022" y="419819"/>
                </a:cubicBezTo>
                <a:cubicBezTo>
                  <a:pt x="178655" y="396600"/>
                  <a:pt x="217508" y="369763"/>
                  <a:pt x="253041" y="339306"/>
                </a:cubicBezTo>
                <a:cubicBezTo>
                  <a:pt x="266460" y="327804"/>
                  <a:pt x="278387" y="314289"/>
                  <a:pt x="293298" y="304800"/>
                </a:cubicBezTo>
                <a:cubicBezTo>
                  <a:pt x="299966" y="300557"/>
                  <a:pt x="308633" y="300966"/>
                  <a:pt x="316301" y="299049"/>
                </a:cubicBezTo>
                <a:cubicBezTo>
                  <a:pt x="322052" y="291381"/>
                  <a:pt x="326776" y="282823"/>
                  <a:pt x="333554" y="276046"/>
                </a:cubicBezTo>
                <a:cubicBezTo>
                  <a:pt x="354276" y="255325"/>
                  <a:pt x="354216" y="263620"/>
                  <a:pt x="373811" y="247291"/>
                </a:cubicBezTo>
                <a:cubicBezTo>
                  <a:pt x="408784" y="218147"/>
                  <a:pt x="371501" y="239819"/>
                  <a:pt x="414068" y="218536"/>
                </a:cubicBezTo>
                <a:cubicBezTo>
                  <a:pt x="394629" y="276852"/>
                  <a:pt x="411947" y="260208"/>
                  <a:pt x="379562" y="281796"/>
                </a:cubicBezTo>
                <a:cubicBezTo>
                  <a:pt x="377645" y="274128"/>
                  <a:pt x="371110" y="266221"/>
                  <a:pt x="373811" y="258793"/>
                </a:cubicBezTo>
                <a:cubicBezTo>
                  <a:pt x="375621" y="253816"/>
                  <a:pt x="417631" y="197719"/>
                  <a:pt x="425569" y="189781"/>
                </a:cubicBezTo>
                <a:cubicBezTo>
                  <a:pt x="432346" y="183004"/>
                  <a:pt x="441795" y="179306"/>
                  <a:pt x="448573" y="172529"/>
                </a:cubicBezTo>
                <a:cubicBezTo>
                  <a:pt x="455351" y="165751"/>
                  <a:pt x="460255" y="157325"/>
                  <a:pt x="465826" y="149525"/>
                </a:cubicBezTo>
                <a:cubicBezTo>
                  <a:pt x="469843" y="143901"/>
                  <a:pt x="484033" y="133948"/>
                  <a:pt x="477328" y="132272"/>
                </a:cubicBezTo>
                <a:cubicBezTo>
                  <a:pt x="458638" y="127599"/>
                  <a:pt x="438988" y="136106"/>
                  <a:pt x="419818" y="138023"/>
                </a:cubicBezTo>
                <a:cubicBezTo>
                  <a:pt x="247735" y="124786"/>
                  <a:pt x="229981" y="152436"/>
                  <a:pt x="299049" y="109268"/>
                </a:cubicBezTo>
                <a:cubicBezTo>
                  <a:pt x="304910" y="105605"/>
                  <a:pt x="310550" y="101600"/>
                  <a:pt x="316301" y="97766"/>
                </a:cubicBezTo>
                <a:cubicBezTo>
                  <a:pt x="331637" y="99683"/>
                  <a:pt x="353036" y="91153"/>
                  <a:pt x="362309" y="103517"/>
                </a:cubicBezTo>
                <a:cubicBezTo>
                  <a:pt x="370984" y="115084"/>
                  <a:pt x="339367" y="163394"/>
                  <a:pt x="333554" y="172529"/>
                </a:cubicBezTo>
                <a:cubicBezTo>
                  <a:pt x="326133" y="184191"/>
                  <a:pt x="320325" y="197260"/>
                  <a:pt x="310551" y="207034"/>
                </a:cubicBezTo>
                <a:cubicBezTo>
                  <a:pt x="304800" y="212785"/>
                  <a:pt x="285165" y="224287"/>
                  <a:pt x="293298" y="224287"/>
                </a:cubicBezTo>
                <a:cubicBezTo>
                  <a:pt x="306157" y="224287"/>
                  <a:pt x="315378" y="210347"/>
                  <a:pt x="327803" y="207034"/>
                </a:cubicBezTo>
                <a:cubicBezTo>
                  <a:pt x="344576" y="202561"/>
                  <a:pt x="362309" y="203200"/>
                  <a:pt x="379562" y="201283"/>
                </a:cubicBezTo>
                <a:cubicBezTo>
                  <a:pt x="400649" y="203200"/>
                  <a:pt x="430118" y="190095"/>
                  <a:pt x="442822" y="207034"/>
                </a:cubicBezTo>
                <a:cubicBezTo>
                  <a:pt x="452716" y="220226"/>
                  <a:pt x="425161" y="235089"/>
                  <a:pt x="414068" y="247291"/>
                </a:cubicBezTo>
                <a:cubicBezTo>
                  <a:pt x="399074" y="263785"/>
                  <a:pt x="375360" y="276267"/>
                  <a:pt x="356558" y="287547"/>
                </a:cubicBezTo>
                <a:cubicBezTo>
                  <a:pt x="364226" y="291381"/>
                  <a:pt x="370989" y="299049"/>
                  <a:pt x="379562" y="299049"/>
                </a:cubicBezTo>
                <a:cubicBezTo>
                  <a:pt x="393518" y="299049"/>
                  <a:pt x="406334" y="291143"/>
                  <a:pt x="419818" y="287547"/>
                </a:cubicBezTo>
                <a:cubicBezTo>
                  <a:pt x="435092" y="283474"/>
                  <a:pt x="450703" y="280649"/>
                  <a:pt x="465826" y="276046"/>
                </a:cubicBezTo>
                <a:cubicBezTo>
                  <a:pt x="494823" y="267221"/>
                  <a:pt x="522871" y="255351"/>
                  <a:pt x="552090" y="247291"/>
                </a:cubicBezTo>
                <a:cubicBezTo>
                  <a:pt x="578549" y="239992"/>
                  <a:pt x="606034" y="236926"/>
                  <a:pt x="632603" y="230038"/>
                </a:cubicBezTo>
                <a:cubicBezTo>
                  <a:pt x="657843" y="223494"/>
                  <a:pt x="681887" y="212573"/>
                  <a:pt x="707366" y="207034"/>
                </a:cubicBezTo>
                <a:cubicBezTo>
                  <a:pt x="726192" y="202941"/>
                  <a:pt x="745728" y="203411"/>
                  <a:pt x="764875" y="201283"/>
                </a:cubicBezTo>
                <a:cubicBezTo>
                  <a:pt x="780236" y="199576"/>
                  <a:pt x="795547" y="197449"/>
                  <a:pt x="810883" y="195532"/>
                </a:cubicBezTo>
                <a:cubicBezTo>
                  <a:pt x="818551" y="205117"/>
                  <a:pt x="838445" y="212890"/>
                  <a:pt x="833886" y="224287"/>
                </a:cubicBezTo>
                <a:cubicBezTo>
                  <a:pt x="827170" y="241078"/>
                  <a:pt x="802926" y="243010"/>
                  <a:pt x="787879" y="253042"/>
                </a:cubicBezTo>
                <a:cubicBezTo>
                  <a:pt x="683090" y="322901"/>
                  <a:pt x="798071" y="253696"/>
                  <a:pt x="718868" y="293298"/>
                </a:cubicBezTo>
                <a:cubicBezTo>
                  <a:pt x="705044" y="300210"/>
                  <a:pt x="692435" y="309390"/>
                  <a:pt x="678611" y="316302"/>
                </a:cubicBezTo>
                <a:cubicBezTo>
                  <a:pt x="673189" y="319013"/>
                  <a:pt x="656508" y="325690"/>
                  <a:pt x="661358" y="322053"/>
                </a:cubicBezTo>
                <a:cubicBezTo>
                  <a:pt x="673722" y="312780"/>
                  <a:pt x="689251" y="308322"/>
                  <a:pt x="701615" y="299049"/>
                </a:cubicBezTo>
                <a:cubicBezTo>
                  <a:pt x="720082" y="285199"/>
                  <a:pt x="733921" y="265470"/>
                  <a:pt x="753373" y="253042"/>
                </a:cubicBezTo>
                <a:cubicBezTo>
                  <a:pt x="803269" y="221164"/>
                  <a:pt x="856826" y="195417"/>
                  <a:pt x="908649" y="166778"/>
                </a:cubicBezTo>
                <a:cubicBezTo>
                  <a:pt x="929672" y="155160"/>
                  <a:pt x="949122" y="139868"/>
                  <a:pt x="971909" y="132272"/>
                </a:cubicBezTo>
                <a:cubicBezTo>
                  <a:pt x="1031166" y="112520"/>
                  <a:pt x="1006025" y="119430"/>
                  <a:pt x="1046671" y="109268"/>
                </a:cubicBezTo>
                <a:cubicBezTo>
                  <a:pt x="1039003" y="115019"/>
                  <a:pt x="1030445" y="119743"/>
                  <a:pt x="1023668" y="126521"/>
                </a:cubicBezTo>
                <a:cubicBezTo>
                  <a:pt x="1016890" y="133299"/>
                  <a:pt x="1014215" y="143954"/>
                  <a:pt x="1006415" y="149525"/>
                </a:cubicBezTo>
                <a:cubicBezTo>
                  <a:pt x="999983" y="154119"/>
                  <a:pt x="991079" y="153359"/>
                  <a:pt x="983411" y="155276"/>
                </a:cubicBezTo>
                <a:cubicBezTo>
                  <a:pt x="961103" y="177584"/>
                  <a:pt x="962222" y="177506"/>
                  <a:pt x="931652" y="201283"/>
                </a:cubicBezTo>
                <a:cubicBezTo>
                  <a:pt x="926196" y="205526"/>
                  <a:pt x="920151" y="208951"/>
                  <a:pt x="914400" y="212785"/>
                </a:cubicBezTo>
                <a:cubicBezTo>
                  <a:pt x="910566" y="218536"/>
                  <a:pt x="907396" y="224790"/>
                  <a:pt x="902898" y="230038"/>
                </a:cubicBezTo>
                <a:cubicBezTo>
                  <a:pt x="892643" y="242002"/>
                  <a:pt x="871310" y="262284"/>
                  <a:pt x="856890" y="270295"/>
                </a:cubicBezTo>
                <a:cubicBezTo>
                  <a:pt x="772497" y="317178"/>
                  <a:pt x="869678" y="254099"/>
                  <a:pt x="810883" y="293298"/>
                </a:cubicBezTo>
                <a:cubicBezTo>
                  <a:pt x="825496" y="234847"/>
                  <a:pt x="827361" y="204594"/>
                  <a:pt x="885645" y="155276"/>
                </a:cubicBezTo>
                <a:cubicBezTo>
                  <a:pt x="910566" y="134189"/>
                  <a:pt x="932414" y="108811"/>
                  <a:pt x="960407" y="92015"/>
                </a:cubicBezTo>
                <a:cubicBezTo>
                  <a:pt x="969992" y="86264"/>
                  <a:pt x="999766" y="71227"/>
                  <a:pt x="989162" y="74762"/>
                </a:cubicBezTo>
                <a:cubicBezTo>
                  <a:pt x="885994" y="109151"/>
                  <a:pt x="1000567" y="120776"/>
                  <a:pt x="805132" y="132272"/>
                </a:cubicBezTo>
                <a:lnTo>
                  <a:pt x="707366" y="138023"/>
                </a:lnTo>
                <a:cubicBezTo>
                  <a:pt x="640170" y="146423"/>
                  <a:pt x="609656" y="148967"/>
                  <a:pt x="546339" y="161027"/>
                </a:cubicBezTo>
                <a:cubicBezTo>
                  <a:pt x="528978" y="164334"/>
                  <a:pt x="511834" y="168695"/>
                  <a:pt x="494581" y="172529"/>
                </a:cubicBezTo>
                <a:cubicBezTo>
                  <a:pt x="414324" y="212655"/>
                  <a:pt x="468004" y="181104"/>
                  <a:pt x="592347" y="172529"/>
                </a:cubicBezTo>
                <a:cubicBezTo>
                  <a:pt x="603980" y="171727"/>
                  <a:pt x="615350" y="176362"/>
                  <a:pt x="626852" y="178279"/>
                </a:cubicBezTo>
                <a:cubicBezTo>
                  <a:pt x="614818" y="214381"/>
                  <a:pt x="624775" y="198066"/>
                  <a:pt x="563592" y="224287"/>
                </a:cubicBezTo>
                <a:cubicBezTo>
                  <a:pt x="550173" y="230038"/>
                  <a:pt x="537289" y="237246"/>
                  <a:pt x="523335" y="241540"/>
                </a:cubicBezTo>
                <a:cubicBezTo>
                  <a:pt x="508744" y="246030"/>
                  <a:pt x="445281" y="252130"/>
                  <a:pt x="437071" y="253042"/>
                </a:cubicBezTo>
                <a:cubicBezTo>
                  <a:pt x="465873" y="195438"/>
                  <a:pt x="438552" y="235086"/>
                  <a:pt x="500332" y="189781"/>
                </a:cubicBezTo>
                <a:cubicBezTo>
                  <a:pt x="514584" y="179330"/>
                  <a:pt x="524344" y="162238"/>
                  <a:pt x="540588" y="155276"/>
                </a:cubicBezTo>
                <a:cubicBezTo>
                  <a:pt x="565816" y="144464"/>
                  <a:pt x="594525" y="144881"/>
                  <a:pt x="621101" y="138023"/>
                </a:cubicBezTo>
                <a:cubicBezTo>
                  <a:pt x="653993" y="129535"/>
                  <a:pt x="686122" y="118301"/>
                  <a:pt x="718868" y="109268"/>
                </a:cubicBezTo>
                <a:cubicBezTo>
                  <a:pt x="774341" y="93965"/>
                  <a:pt x="811187" y="87020"/>
                  <a:pt x="868392" y="74762"/>
                </a:cubicBezTo>
                <a:cubicBezTo>
                  <a:pt x="883728" y="76679"/>
                  <a:pt x="907488" y="66689"/>
                  <a:pt x="914400" y="80513"/>
                </a:cubicBezTo>
                <a:cubicBezTo>
                  <a:pt x="921312" y="94337"/>
                  <a:pt x="899587" y="107664"/>
                  <a:pt x="891396" y="120770"/>
                </a:cubicBezTo>
                <a:cubicBezTo>
                  <a:pt x="840782" y="201752"/>
                  <a:pt x="876065" y="147603"/>
                  <a:pt x="805132" y="218536"/>
                </a:cubicBezTo>
                <a:cubicBezTo>
                  <a:pt x="792635" y="231033"/>
                  <a:pt x="784118" y="247377"/>
                  <a:pt x="770626" y="258793"/>
                </a:cubicBezTo>
                <a:cubicBezTo>
                  <a:pt x="758828" y="268776"/>
                  <a:pt x="743030" y="272933"/>
                  <a:pt x="730369" y="281796"/>
                </a:cubicBezTo>
                <a:cubicBezTo>
                  <a:pt x="723706" y="286460"/>
                  <a:pt x="705566" y="296029"/>
                  <a:pt x="713117" y="299049"/>
                </a:cubicBezTo>
                <a:cubicBezTo>
                  <a:pt x="722946" y="302981"/>
                  <a:pt x="805464" y="283071"/>
                  <a:pt x="810883" y="281796"/>
                </a:cubicBezTo>
                <a:cubicBezTo>
                  <a:pt x="826270" y="278176"/>
                  <a:pt x="841421" y="273551"/>
                  <a:pt x="856890" y="270295"/>
                </a:cubicBezTo>
                <a:cubicBezTo>
                  <a:pt x="909022" y="259320"/>
                  <a:pt x="917874" y="259078"/>
                  <a:pt x="966158" y="253042"/>
                </a:cubicBezTo>
                <a:cubicBezTo>
                  <a:pt x="983411" y="256876"/>
                  <a:pt x="1003211" y="254740"/>
                  <a:pt x="1017917" y="264544"/>
                </a:cubicBezTo>
                <a:cubicBezTo>
                  <a:pt x="1023668" y="268378"/>
                  <a:pt x="1006665" y="272617"/>
                  <a:pt x="1000664" y="276046"/>
                </a:cubicBezTo>
                <a:cubicBezTo>
                  <a:pt x="993221" y="280299"/>
                  <a:pt x="985328" y="283713"/>
                  <a:pt x="977660" y="287547"/>
                </a:cubicBezTo>
                <a:cubicBezTo>
                  <a:pt x="925085" y="340122"/>
                  <a:pt x="945087" y="314380"/>
                  <a:pt x="1109932" y="264544"/>
                </a:cubicBezTo>
                <a:cubicBezTo>
                  <a:pt x="1143012" y="254543"/>
                  <a:pt x="1174357" y="239131"/>
                  <a:pt x="1207698" y="230038"/>
                </a:cubicBezTo>
                <a:cubicBezTo>
                  <a:pt x="1237805" y="221827"/>
                  <a:pt x="1269228" y="219454"/>
                  <a:pt x="1299713" y="212785"/>
                </a:cubicBezTo>
                <a:cubicBezTo>
                  <a:pt x="1439783" y="182144"/>
                  <a:pt x="1341816" y="194319"/>
                  <a:pt x="1454988" y="184030"/>
                </a:cubicBezTo>
                <a:lnTo>
                  <a:pt x="1385977" y="201283"/>
                </a:lnTo>
                <a:cubicBezTo>
                  <a:pt x="1372481" y="204835"/>
                  <a:pt x="1358602" y="207417"/>
                  <a:pt x="1345720" y="212785"/>
                </a:cubicBezTo>
                <a:cubicBezTo>
                  <a:pt x="1335402" y="217084"/>
                  <a:pt x="1327284" y="225739"/>
                  <a:pt x="1316966" y="230038"/>
                </a:cubicBezTo>
                <a:cubicBezTo>
                  <a:pt x="1297323" y="238223"/>
                  <a:pt x="1269373" y="243007"/>
                  <a:pt x="1247954" y="247291"/>
                </a:cubicBezTo>
                <a:cubicBezTo>
                  <a:pt x="1242203" y="254959"/>
                  <a:pt x="1238501" y="264724"/>
                  <a:pt x="1230701" y="270295"/>
                </a:cubicBezTo>
                <a:cubicBezTo>
                  <a:pt x="1208788" y="285948"/>
                  <a:pt x="1192696" y="268545"/>
                  <a:pt x="1173192" y="258793"/>
                </a:cubicBezTo>
                <a:cubicBezTo>
                  <a:pt x="1176950" y="253156"/>
                  <a:pt x="1204933" y="209799"/>
                  <a:pt x="1213449" y="201283"/>
                </a:cubicBezTo>
                <a:cubicBezTo>
                  <a:pt x="1232477" y="182255"/>
                  <a:pt x="1243297" y="183210"/>
                  <a:pt x="1265207" y="166778"/>
                </a:cubicBezTo>
                <a:cubicBezTo>
                  <a:pt x="1271714" y="161898"/>
                  <a:pt x="1276040" y="154518"/>
                  <a:pt x="1282460" y="149525"/>
                </a:cubicBezTo>
                <a:cubicBezTo>
                  <a:pt x="1293372" y="141038"/>
                  <a:pt x="1330695" y="128136"/>
                  <a:pt x="1316966" y="126521"/>
                </a:cubicBezTo>
                <a:cubicBezTo>
                  <a:pt x="1273012" y="121350"/>
                  <a:pt x="1228626" y="132665"/>
                  <a:pt x="1184694" y="138023"/>
                </a:cubicBezTo>
                <a:cubicBezTo>
                  <a:pt x="884900" y="174584"/>
                  <a:pt x="1278424" y="134050"/>
                  <a:pt x="977660" y="178279"/>
                </a:cubicBezTo>
                <a:cubicBezTo>
                  <a:pt x="947255" y="182750"/>
                  <a:pt x="916317" y="182113"/>
                  <a:pt x="885645" y="184030"/>
                </a:cubicBezTo>
                <a:cubicBezTo>
                  <a:pt x="870309" y="187864"/>
                  <a:pt x="839637" y="211340"/>
                  <a:pt x="839637" y="195532"/>
                </a:cubicBezTo>
                <a:cubicBezTo>
                  <a:pt x="839637" y="179153"/>
                  <a:pt x="869990" y="183096"/>
                  <a:pt x="885645" y="178279"/>
                </a:cubicBezTo>
                <a:cubicBezTo>
                  <a:pt x="894988" y="175404"/>
                  <a:pt x="904858" y="174649"/>
                  <a:pt x="914400" y="172529"/>
                </a:cubicBezTo>
                <a:cubicBezTo>
                  <a:pt x="987559" y="156273"/>
                  <a:pt x="879351" y="178388"/>
                  <a:pt x="966158" y="161027"/>
                </a:cubicBezTo>
                <a:cubicBezTo>
                  <a:pt x="971909" y="157193"/>
                  <a:pt x="976624" y="150830"/>
                  <a:pt x="983411" y="149525"/>
                </a:cubicBezTo>
                <a:cubicBezTo>
                  <a:pt x="1074601" y="131988"/>
                  <a:pt x="1129852" y="131485"/>
                  <a:pt x="1219200" y="126521"/>
                </a:cubicBezTo>
                <a:cubicBezTo>
                  <a:pt x="1247955" y="120770"/>
                  <a:pt x="1276937" y="116060"/>
                  <a:pt x="1305464" y="109268"/>
                </a:cubicBezTo>
                <a:cubicBezTo>
                  <a:pt x="1317258" y="106460"/>
                  <a:pt x="1328255" y="100890"/>
                  <a:pt x="1339969" y="97766"/>
                </a:cubicBezTo>
                <a:cubicBezTo>
                  <a:pt x="1357046" y="93212"/>
                  <a:pt x="1374507" y="90238"/>
                  <a:pt x="1391728" y="86264"/>
                </a:cubicBezTo>
                <a:cubicBezTo>
                  <a:pt x="1399430" y="84487"/>
                  <a:pt x="1407132" y="82684"/>
                  <a:pt x="1414732" y="80513"/>
                </a:cubicBezTo>
                <a:cubicBezTo>
                  <a:pt x="1440315" y="73204"/>
                  <a:pt x="1425019" y="75005"/>
                  <a:pt x="1454988" y="69012"/>
                </a:cubicBezTo>
                <a:cubicBezTo>
                  <a:pt x="1474942" y="65022"/>
                  <a:pt x="1510411" y="60273"/>
                  <a:pt x="1529751" y="57510"/>
                </a:cubicBezTo>
                <a:cubicBezTo>
                  <a:pt x="1541253" y="59427"/>
                  <a:pt x="1553007" y="60193"/>
                  <a:pt x="1564256" y="63261"/>
                </a:cubicBezTo>
                <a:cubicBezTo>
                  <a:pt x="1574216" y="65977"/>
                  <a:pt x="1599917" y="67089"/>
                  <a:pt x="1593011" y="74762"/>
                </a:cubicBezTo>
                <a:cubicBezTo>
                  <a:pt x="1549159" y="123487"/>
                  <a:pt x="1507116" y="116558"/>
                  <a:pt x="1454988" y="138023"/>
                </a:cubicBezTo>
                <a:cubicBezTo>
                  <a:pt x="1372071" y="172165"/>
                  <a:pt x="1457126" y="154971"/>
                  <a:pt x="1374475" y="166778"/>
                </a:cubicBezTo>
                <a:cubicBezTo>
                  <a:pt x="1429050" y="172236"/>
                  <a:pt x="1454257" y="178051"/>
                  <a:pt x="1512498" y="166778"/>
                </a:cubicBezTo>
                <a:cubicBezTo>
                  <a:pt x="1545848" y="160323"/>
                  <a:pt x="1577492" y="146961"/>
                  <a:pt x="1610264" y="138023"/>
                </a:cubicBezTo>
                <a:cubicBezTo>
                  <a:pt x="1640766" y="129704"/>
                  <a:pt x="1671212" y="120881"/>
                  <a:pt x="1702279" y="115019"/>
                </a:cubicBezTo>
                <a:cubicBezTo>
                  <a:pt x="2018259" y="55400"/>
                  <a:pt x="1834861" y="100564"/>
                  <a:pt x="1938068" y="74762"/>
                </a:cubicBezTo>
                <a:cubicBezTo>
                  <a:pt x="1860613" y="119944"/>
                  <a:pt x="1895171" y="109796"/>
                  <a:pt x="1840301" y="120770"/>
                </a:cubicBezTo>
                <a:cubicBezTo>
                  <a:pt x="1823048" y="128438"/>
                  <a:pt x="1805652" y="135790"/>
                  <a:pt x="1788543" y="143774"/>
                </a:cubicBezTo>
                <a:cubicBezTo>
                  <a:pt x="1768430" y="153160"/>
                  <a:pt x="1734694" y="172304"/>
                  <a:pt x="1713781" y="178279"/>
                </a:cubicBezTo>
                <a:cubicBezTo>
                  <a:pt x="1700747" y="182003"/>
                  <a:pt x="1686943" y="182113"/>
                  <a:pt x="1673524" y="184030"/>
                </a:cubicBezTo>
                <a:cubicBezTo>
                  <a:pt x="1681192" y="180196"/>
                  <a:pt x="1689227" y="177022"/>
                  <a:pt x="1696528" y="172529"/>
                </a:cubicBezTo>
                <a:cubicBezTo>
                  <a:pt x="1714187" y="161662"/>
                  <a:pt x="1730160" y="148093"/>
                  <a:pt x="1748286" y="138023"/>
                </a:cubicBezTo>
                <a:cubicBezTo>
                  <a:pt x="1764790" y="128854"/>
                  <a:pt x="1783541" y="124188"/>
                  <a:pt x="1800045" y="115019"/>
                </a:cubicBezTo>
                <a:cubicBezTo>
                  <a:pt x="1889507" y="65317"/>
                  <a:pt x="1814304" y="91226"/>
                  <a:pt x="1892060" y="69012"/>
                </a:cubicBezTo>
                <a:cubicBezTo>
                  <a:pt x="1896850" y="64222"/>
                  <a:pt x="1914082" y="41846"/>
                  <a:pt x="1926566" y="46008"/>
                </a:cubicBezTo>
                <a:cubicBezTo>
                  <a:pt x="1934282" y="48580"/>
                  <a:pt x="1938067" y="57510"/>
                  <a:pt x="1943818" y="63261"/>
                </a:cubicBezTo>
                <a:cubicBezTo>
                  <a:pt x="1941901" y="72846"/>
                  <a:pt x="1940188" y="82473"/>
                  <a:pt x="1938068" y="92015"/>
                </a:cubicBezTo>
                <a:cubicBezTo>
                  <a:pt x="1936353" y="99731"/>
                  <a:pt x="1933867" y="107269"/>
                  <a:pt x="1932317" y="115019"/>
                </a:cubicBezTo>
                <a:cubicBezTo>
                  <a:pt x="1928114" y="136035"/>
                  <a:pt x="1926551" y="157629"/>
                  <a:pt x="1920815" y="178279"/>
                </a:cubicBezTo>
                <a:cubicBezTo>
                  <a:pt x="1916908" y="192346"/>
                  <a:pt x="1908551" y="204816"/>
                  <a:pt x="1903562" y="218536"/>
                </a:cubicBezTo>
                <a:cubicBezTo>
                  <a:pt x="1900861" y="225964"/>
                  <a:pt x="1899728" y="233872"/>
                  <a:pt x="1897811" y="241540"/>
                </a:cubicBezTo>
                <a:cubicBezTo>
                  <a:pt x="1931929" y="258599"/>
                  <a:pt x="1919542" y="259429"/>
                  <a:pt x="1966822" y="235789"/>
                </a:cubicBezTo>
                <a:cubicBezTo>
                  <a:pt x="1998298" y="220051"/>
                  <a:pt x="2028201" y="201346"/>
                  <a:pt x="2058837" y="184030"/>
                </a:cubicBezTo>
                <a:cubicBezTo>
                  <a:pt x="2072292" y="176425"/>
                  <a:pt x="2086235" y="169600"/>
                  <a:pt x="2099094" y="161027"/>
                </a:cubicBezTo>
                <a:cubicBezTo>
                  <a:pt x="2104845" y="157193"/>
                  <a:pt x="2110165" y="152616"/>
                  <a:pt x="2116347" y="149525"/>
                </a:cubicBezTo>
                <a:cubicBezTo>
                  <a:pt x="2121769" y="146814"/>
                  <a:pt x="2127849" y="145691"/>
                  <a:pt x="2133600" y="143774"/>
                </a:cubicBezTo>
                <a:cubicBezTo>
                  <a:pt x="2135517" y="149525"/>
                  <a:pt x="2141016" y="155198"/>
                  <a:pt x="2139351" y="161027"/>
                </a:cubicBezTo>
                <a:cubicBezTo>
                  <a:pt x="2133217" y="182495"/>
                  <a:pt x="2112895" y="187482"/>
                  <a:pt x="2099094" y="201283"/>
                </a:cubicBezTo>
                <a:cubicBezTo>
                  <a:pt x="2082955" y="217422"/>
                  <a:pt x="2087929" y="228665"/>
                  <a:pt x="2064588" y="230038"/>
                </a:cubicBezTo>
                <a:cubicBezTo>
                  <a:pt x="1972652" y="235446"/>
                  <a:pt x="1880558" y="237706"/>
                  <a:pt x="1788543" y="241540"/>
                </a:cubicBezTo>
                <a:cubicBezTo>
                  <a:pt x="1769373" y="245374"/>
                  <a:pt x="1749693" y="247211"/>
                  <a:pt x="1731034" y="253042"/>
                </a:cubicBezTo>
                <a:cubicBezTo>
                  <a:pt x="1696039" y="263978"/>
                  <a:pt x="1691668" y="279814"/>
                  <a:pt x="1656271" y="293298"/>
                </a:cubicBezTo>
                <a:cubicBezTo>
                  <a:pt x="1630188" y="303234"/>
                  <a:pt x="1600157" y="302747"/>
                  <a:pt x="1575758" y="316302"/>
                </a:cubicBezTo>
                <a:cubicBezTo>
                  <a:pt x="1558505" y="325887"/>
                  <a:pt x="1541920" y="336786"/>
                  <a:pt x="1524000" y="345057"/>
                </a:cubicBezTo>
                <a:cubicBezTo>
                  <a:pt x="1511845" y="350667"/>
                  <a:pt x="1467662" y="355570"/>
                  <a:pt x="1460739" y="356559"/>
                </a:cubicBezTo>
                <a:cubicBezTo>
                  <a:pt x="1451154" y="362310"/>
                  <a:pt x="1442199" y="369272"/>
                  <a:pt x="1431985" y="373812"/>
                </a:cubicBezTo>
                <a:cubicBezTo>
                  <a:pt x="1397443" y="389164"/>
                  <a:pt x="1320729" y="374660"/>
                  <a:pt x="1305464" y="373812"/>
                </a:cubicBezTo>
                <a:cubicBezTo>
                  <a:pt x="1102617" y="344834"/>
                  <a:pt x="1356198" y="378885"/>
                  <a:pt x="1132935" y="356559"/>
                </a:cubicBezTo>
                <a:cubicBezTo>
                  <a:pt x="1125071" y="355773"/>
                  <a:pt x="1117670" y="352420"/>
                  <a:pt x="1109932" y="350808"/>
                </a:cubicBezTo>
                <a:cubicBezTo>
                  <a:pt x="1071655" y="342833"/>
                  <a:pt x="1033958" y="329859"/>
                  <a:pt x="994913" y="327804"/>
                </a:cubicBezTo>
                <a:cubicBezTo>
                  <a:pt x="745846" y="314695"/>
                  <a:pt x="922104" y="323052"/>
                  <a:pt x="465826" y="310551"/>
                </a:cubicBezTo>
                <a:cubicBezTo>
                  <a:pt x="454324" y="299049"/>
                  <a:pt x="433620" y="292149"/>
                  <a:pt x="431320" y="276046"/>
                </a:cubicBezTo>
                <a:cubicBezTo>
                  <a:pt x="417901" y="182113"/>
                  <a:pt x="446656" y="199366"/>
                  <a:pt x="379562" y="189781"/>
                </a:cubicBezTo>
                <a:cubicBezTo>
                  <a:pt x="360279" y="151217"/>
                  <a:pt x="374054" y="182924"/>
                  <a:pt x="362309" y="143774"/>
                </a:cubicBezTo>
                <a:cubicBezTo>
                  <a:pt x="358825" y="132161"/>
                  <a:pt x="362309" y="113102"/>
                  <a:pt x="350807" y="109268"/>
                </a:cubicBezTo>
                <a:lnTo>
                  <a:pt x="316301" y="97766"/>
                </a:lnTo>
                <a:lnTo>
                  <a:pt x="299049" y="92015"/>
                </a:lnTo>
                <a:cubicBezTo>
                  <a:pt x="264543" y="93932"/>
                  <a:pt x="229801" y="93296"/>
                  <a:pt x="195532" y="97766"/>
                </a:cubicBezTo>
                <a:cubicBezTo>
                  <a:pt x="185295" y="99101"/>
                  <a:pt x="176644" y="106232"/>
                  <a:pt x="166777" y="109268"/>
                </a:cubicBezTo>
                <a:cubicBezTo>
                  <a:pt x="151668" y="113917"/>
                  <a:pt x="136020" y="116611"/>
                  <a:pt x="120769" y="120770"/>
                </a:cubicBezTo>
                <a:cubicBezTo>
                  <a:pt x="114921" y="122365"/>
                  <a:pt x="109268" y="124604"/>
                  <a:pt x="103517" y="126521"/>
                </a:cubicBezTo>
                <a:cubicBezTo>
                  <a:pt x="58012" y="117420"/>
                  <a:pt x="73681" y="127602"/>
                  <a:pt x="92015" y="109268"/>
                </a:cubicBezTo>
                <a:cubicBezTo>
                  <a:pt x="96902" y="104381"/>
                  <a:pt x="99683" y="97766"/>
                  <a:pt x="103517" y="92015"/>
                </a:cubicBezTo>
                <a:cubicBezTo>
                  <a:pt x="116586" y="196568"/>
                  <a:pt x="91725" y="95751"/>
                  <a:pt x="138022" y="155276"/>
                </a:cubicBezTo>
                <a:cubicBezTo>
                  <a:pt x="145465" y="164846"/>
                  <a:pt x="140951" y="181208"/>
                  <a:pt x="149524" y="189781"/>
                </a:cubicBezTo>
                <a:cubicBezTo>
                  <a:pt x="155275" y="195532"/>
                  <a:pt x="161484" y="200859"/>
                  <a:pt x="166777" y="207034"/>
                </a:cubicBezTo>
                <a:cubicBezTo>
                  <a:pt x="173015" y="214311"/>
                  <a:pt x="176753" y="223800"/>
                  <a:pt x="184030" y="230038"/>
                </a:cubicBezTo>
                <a:cubicBezTo>
                  <a:pt x="190539" y="235617"/>
                  <a:pt x="199366" y="237706"/>
                  <a:pt x="207034" y="241540"/>
                </a:cubicBezTo>
                <a:cubicBezTo>
                  <a:pt x="211527" y="239293"/>
                  <a:pt x="238827" y="224287"/>
                  <a:pt x="247290" y="224287"/>
                </a:cubicBezTo>
                <a:cubicBezTo>
                  <a:pt x="253352" y="224287"/>
                  <a:pt x="258792" y="228121"/>
                  <a:pt x="264543" y="230038"/>
                </a:cubicBezTo>
                <a:cubicBezTo>
                  <a:pt x="266460" y="241540"/>
                  <a:pt x="268208" y="253071"/>
                  <a:pt x="270294" y="264544"/>
                </a:cubicBezTo>
                <a:cubicBezTo>
                  <a:pt x="272876" y="278744"/>
                  <a:pt x="275657" y="296738"/>
                  <a:pt x="281796" y="310551"/>
                </a:cubicBezTo>
                <a:cubicBezTo>
                  <a:pt x="289858" y="328691"/>
                  <a:pt x="298069" y="350915"/>
                  <a:pt x="316301" y="362310"/>
                </a:cubicBezTo>
                <a:cubicBezTo>
                  <a:pt x="325055" y="367781"/>
                  <a:pt x="335471" y="369978"/>
                  <a:pt x="345056" y="373812"/>
                </a:cubicBezTo>
                <a:cubicBezTo>
                  <a:pt x="371894" y="369978"/>
                  <a:pt x="398871" y="367021"/>
                  <a:pt x="425569" y="362310"/>
                </a:cubicBezTo>
                <a:cubicBezTo>
                  <a:pt x="437505" y="360204"/>
                  <a:pt x="456421" y="350282"/>
                  <a:pt x="465826" y="345057"/>
                </a:cubicBezTo>
                <a:cubicBezTo>
                  <a:pt x="475597" y="339629"/>
                  <a:pt x="483977" y="331339"/>
                  <a:pt x="494581" y="327804"/>
                </a:cubicBezTo>
                <a:cubicBezTo>
                  <a:pt x="507440" y="323518"/>
                  <a:pt x="521365" y="323550"/>
                  <a:pt x="534837" y="322053"/>
                </a:cubicBezTo>
                <a:cubicBezTo>
                  <a:pt x="555881" y="319715"/>
                  <a:pt x="577040" y="318519"/>
                  <a:pt x="598098" y="316302"/>
                </a:cubicBezTo>
                <a:cubicBezTo>
                  <a:pt x="613468" y="314684"/>
                  <a:pt x="628769" y="312468"/>
                  <a:pt x="644105" y="310551"/>
                </a:cubicBezTo>
                <a:cubicBezTo>
                  <a:pt x="655607" y="304800"/>
                  <a:pt x="666671" y="298074"/>
                  <a:pt x="678611" y="293298"/>
                </a:cubicBezTo>
                <a:cubicBezTo>
                  <a:pt x="685950" y="290363"/>
                  <a:pt x="694015" y="289718"/>
                  <a:pt x="701615" y="287547"/>
                </a:cubicBezTo>
                <a:cubicBezTo>
                  <a:pt x="707444" y="285882"/>
                  <a:pt x="713117" y="283713"/>
                  <a:pt x="718868" y="281796"/>
                </a:cubicBezTo>
                <a:lnTo>
                  <a:pt x="1247954" y="287547"/>
                </a:lnTo>
                <a:cubicBezTo>
                  <a:pt x="1256080" y="287889"/>
                  <a:pt x="1258589" y="300073"/>
                  <a:pt x="1265207" y="304800"/>
                </a:cubicBezTo>
                <a:cubicBezTo>
                  <a:pt x="1304582" y="332925"/>
                  <a:pt x="1272863" y="300637"/>
                  <a:pt x="1305464" y="327804"/>
                </a:cubicBezTo>
                <a:cubicBezTo>
                  <a:pt x="1334183" y="351737"/>
                  <a:pt x="1309650" y="340701"/>
                  <a:pt x="1339969" y="350808"/>
                </a:cubicBezTo>
                <a:lnTo>
                  <a:pt x="1552754" y="345057"/>
                </a:lnTo>
                <a:cubicBezTo>
                  <a:pt x="1566295" y="344441"/>
                  <a:pt x="1579539" y="340803"/>
                  <a:pt x="1593011" y="339306"/>
                </a:cubicBezTo>
                <a:cubicBezTo>
                  <a:pt x="1614055" y="336968"/>
                  <a:pt x="1635184" y="335472"/>
                  <a:pt x="1656271" y="333555"/>
                </a:cubicBezTo>
                <a:cubicBezTo>
                  <a:pt x="1671607" y="325887"/>
                  <a:pt x="1685830" y="315389"/>
                  <a:pt x="1702279" y="310551"/>
                </a:cubicBezTo>
                <a:cubicBezTo>
                  <a:pt x="1713160" y="307351"/>
                  <a:pt x="1753948" y="309165"/>
                  <a:pt x="1771290" y="299049"/>
                </a:cubicBezTo>
                <a:cubicBezTo>
                  <a:pt x="1789201" y="288601"/>
                  <a:pt x="1805796" y="276046"/>
                  <a:pt x="1823049" y="264544"/>
                </a:cubicBezTo>
                <a:lnTo>
                  <a:pt x="1840301" y="253042"/>
                </a:lnTo>
                <a:cubicBezTo>
                  <a:pt x="1856655" y="228512"/>
                  <a:pt x="1864197" y="220290"/>
                  <a:pt x="1874807" y="195532"/>
                </a:cubicBezTo>
                <a:cubicBezTo>
                  <a:pt x="1877195" y="189960"/>
                  <a:pt x="1878641" y="184030"/>
                  <a:pt x="1880558" y="178279"/>
                </a:cubicBezTo>
                <a:cubicBezTo>
                  <a:pt x="1878641" y="162943"/>
                  <a:pt x="1880547" y="146622"/>
                  <a:pt x="1874807" y="132272"/>
                </a:cubicBezTo>
                <a:cubicBezTo>
                  <a:pt x="1872240" y="125855"/>
                  <a:pt x="1864259" y="122446"/>
                  <a:pt x="1857554" y="120770"/>
                </a:cubicBezTo>
                <a:cubicBezTo>
                  <a:pt x="1840713" y="116560"/>
                  <a:pt x="1823049" y="116936"/>
                  <a:pt x="1805796" y="115019"/>
                </a:cubicBezTo>
                <a:cubicBezTo>
                  <a:pt x="1718120" y="85794"/>
                  <a:pt x="1822798" y="125104"/>
                  <a:pt x="1742535" y="80513"/>
                </a:cubicBezTo>
                <a:cubicBezTo>
                  <a:pt x="1737963" y="77973"/>
                  <a:pt x="1692760" y="69409"/>
                  <a:pt x="1690777" y="69012"/>
                </a:cubicBezTo>
                <a:cubicBezTo>
                  <a:pt x="1677358" y="61344"/>
                  <a:pt x="1664786" y="51952"/>
                  <a:pt x="1650520" y="46008"/>
                </a:cubicBezTo>
                <a:cubicBezTo>
                  <a:pt x="1641744" y="42351"/>
                  <a:pt x="1585303" y="35048"/>
                  <a:pt x="1581509" y="34506"/>
                </a:cubicBezTo>
                <a:cubicBezTo>
                  <a:pt x="1518249" y="36423"/>
                  <a:pt x="1454504" y="32209"/>
                  <a:pt x="1391728" y="40257"/>
                </a:cubicBezTo>
                <a:cubicBezTo>
                  <a:pt x="1378017" y="42015"/>
                  <a:pt x="1370633" y="59908"/>
                  <a:pt x="1357222" y="63261"/>
                </a:cubicBezTo>
                <a:lnTo>
                  <a:pt x="1334218" y="69012"/>
                </a:lnTo>
                <a:cubicBezTo>
                  <a:pt x="1318882" y="78597"/>
                  <a:pt x="1305367" y="92047"/>
                  <a:pt x="1288211" y="97766"/>
                </a:cubicBezTo>
                <a:cubicBezTo>
                  <a:pt x="1282460" y="99683"/>
                  <a:pt x="1276634" y="101388"/>
                  <a:pt x="1270958" y="103517"/>
                </a:cubicBezTo>
                <a:cubicBezTo>
                  <a:pt x="1261292" y="107142"/>
                  <a:pt x="1251997" y="111754"/>
                  <a:pt x="1242203" y="115019"/>
                </a:cubicBezTo>
                <a:cubicBezTo>
                  <a:pt x="1228964" y="119432"/>
                  <a:pt x="1215593" y="123597"/>
                  <a:pt x="1201947" y="126521"/>
                </a:cubicBezTo>
                <a:cubicBezTo>
                  <a:pt x="1188693" y="129361"/>
                  <a:pt x="1175109" y="130355"/>
                  <a:pt x="1161690" y="132272"/>
                </a:cubicBezTo>
                <a:lnTo>
                  <a:pt x="879894" y="126521"/>
                </a:lnTo>
                <a:cubicBezTo>
                  <a:pt x="847113" y="125329"/>
                  <a:pt x="850026" y="123862"/>
                  <a:pt x="828135" y="109268"/>
                </a:cubicBezTo>
                <a:cubicBezTo>
                  <a:pt x="824301" y="103517"/>
                  <a:pt x="822385" y="95849"/>
                  <a:pt x="816634" y="92015"/>
                </a:cubicBezTo>
                <a:cubicBezTo>
                  <a:pt x="810058" y="87631"/>
                  <a:pt x="801534" y="86264"/>
                  <a:pt x="793630" y="86264"/>
                </a:cubicBezTo>
                <a:cubicBezTo>
                  <a:pt x="741836" y="86264"/>
                  <a:pt x="690113" y="90098"/>
                  <a:pt x="638354" y="92015"/>
                </a:cubicBezTo>
                <a:cubicBezTo>
                  <a:pt x="635257" y="89692"/>
                  <a:pt x="604985" y="66322"/>
                  <a:pt x="598098" y="63261"/>
                </a:cubicBezTo>
                <a:cubicBezTo>
                  <a:pt x="550181" y="41966"/>
                  <a:pt x="578817" y="59540"/>
                  <a:pt x="534837" y="46008"/>
                </a:cubicBezTo>
                <a:cubicBezTo>
                  <a:pt x="519183" y="41191"/>
                  <a:pt x="504773" y="32506"/>
                  <a:pt x="488830" y="28755"/>
                </a:cubicBezTo>
                <a:cubicBezTo>
                  <a:pt x="471932" y="24779"/>
                  <a:pt x="454296" y="25157"/>
                  <a:pt x="437071" y="23004"/>
                </a:cubicBezTo>
                <a:cubicBezTo>
                  <a:pt x="423621" y="21323"/>
                  <a:pt x="410151" y="19678"/>
                  <a:pt x="396815" y="17253"/>
                </a:cubicBezTo>
                <a:cubicBezTo>
                  <a:pt x="389039" y="15839"/>
                  <a:pt x="381673" y="12315"/>
                  <a:pt x="373811" y="11502"/>
                </a:cubicBezTo>
                <a:cubicBezTo>
                  <a:pt x="325988" y="6555"/>
                  <a:pt x="277962" y="3834"/>
                  <a:pt x="230037" y="0"/>
                </a:cubicBezTo>
                <a:lnTo>
                  <a:pt x="115018" y="5751"/>
                </a:lnTo>
                <a:cubicBezTo>
                  <a:pt x="107329" y="7582"/>
                  <a:pt x="113652" y="22178"/>
                  <a:pt x="109268" y="28755"/>
                </a:cubicBezTo>
                <a:cubicBezTo>
                  <a:pt x="101325" y="40670"/>
                  <a:pt x="80553" y="43122"/>
                  <a:pt x="69011" y="46008"/>
                </a:cubicBezTo>
                <a:cubicBezTo>
                  <a:pt x="63260" y="40257"/>
                  <a:pt x="58525" y="33266"/>
                  <a:pt x="51758" y="28755"/>
                </a:cubicBezTo>
                <a:cubicBezTo>
                  <a:pt x="46714" y="25392"/>
                  <a:pt x="35008" y="16963"/>
                  <a:pt x="34505" y="23004"/>
                </a:cubicBezTo>
                <a:cubicBezTo>
                  <a:pt x="30522" y="70801"/>
                  <a:pt x="29692" y="119993"/>
                  <a:pt x="40256" y="166778"/>
                </a:cubicBezTo>
                <a:cubicBezTo>
                  <a:pt x="43839" y="182645"/>
                  <a:pt x="65002" y="188270"/>
                  <a:pt x="74762" y="201283"/>
                </a:cubicBezTo>
                <a:cubicBezTo>
                  <a:pt x="80513" y="208951"/>
                  <a:pt x="86935" y="216159"/>
                  <a:pt x="92015" y="224287"/>
                </a:cubicBezTo>
                <a:cubicBezTo>
                  <a:pt x="96559" y="231557"/>
                  <a:pt x="100507" y="239264"/>
                  <a:pt x="103517" y="247291"/>
                </a:cubicBezTo>
                <a:cubicBezTo>
                  <a:pt x="108906" y="261661"/>
                  <a:pt x="106081" y="281708"/>
                  <a:pt x="126520" y="287547"/>
                </a:cubicBezTo>
                <a:cubicBezTo>
                  <a:pt x="146879" y="293364"/>
                  <a:pt x="168694" y="291381"/>
                  <a:pt x="189781" y="293298"/>
                </a:cubicBezTo>
                <a:cubicBezTo>
                  <a:pt x="197449" y="295215"/>
                  <a:pt x="206353" y="294455"/>
                  <a:pt x="212785" y="299049"/>
                </a:cubicBezTo>
                <a:cubicBezTo>
                  <a:pt x="220584" y="304620"/>
                  <a:pt x="223799" y="314776"/>
                  <a:pt x="230037" y="322053"/>
                </a:cubicBezTo>
                <a:cubicBezTo>
                  <a:pt x="235330" y="328228"/>
                  <a:pt x="241539" y="333555"/>
                  <a:pt x="247290" y="339306"/>
                </a:cubicBezTo>
                <a:cubicBezTo>
                  <a:pt x="249207" y="345057"/>
                  <a:pt x="249160" y="351902"/>
                  <a:pt x="253041" y="356559"/>
                </a:cubicBezTo>
                <a:cubicBezTo>
                  <a:pt x="259177" y="363922"/>
                  <a:pt x="267018" y="370588"/>
                  <a:pt x="276045" y="373812"/>
                </a:cubicBezTo>
                <a:cubicBezTo>
                  <a:pt x="305753" y="384422"/>
                  <a:pt x="360117" y="387969"/>
                  <a:pt x="391064" y="391064"/>
                </a:cubicBezTo>
                <a:cubicBezTo>
                  <a:pt x="540588" y="389147"/>
                  <a:pt x="690203" y="390847"/>
                  <a:pt x="839637" y="385313"/>
                </a:cubicBezTo>
                <a:cubicBezTo>
                  <a:pt x="846544" y="385057"/>
                  <a:pt x="850574" y="376619"/>
                  <a:pt x="856890" y="373812"/>
                </a:cubicBezTo>
                <a:cubicBezTo>
                  <a:pt x="867969" y="368888"/>
                  <a:pt x="879894" y="366144"/>
                  <a:pt x="891396" y="362310"/>
                </a:cubicBezTo>
                <a:cubicBezTo>
                  <a:pt x="895230" y="356559"/>
                  <a:pt x="896220" y="346838"/>
                  <a:pt x="902898" y="345057"/>
                </a:cubicBezTo>
                <a:cubicBezTo>
                  <a:pt x="927048" y="338617"/>
                  <a:pt x="952760" y="341471"/>
                  <a:pt x="977660" y="339306"/>
                </a:cubicBezTo>
                <a:cubicBezTo>
                  <a:pt x="996853" y="337637"/>
                  <a:pt x="1015999" y="335472"/>
                  <a:pt x="1035169" y="333555"/>
                </a:cubicBezTo>
                <a:cubicBezTo>
                  <a:pt x="1083094" y="335472"/>
                  <a:pt x="1131189" y="334829"/>
                  <a:pt x="1178943" y="339306"/>
                </a:cubicBezTo>
                <a:cubicBezTo>
                  <a:pt x="1188106" y="340165"/>
                  <a:pt x="1221998" y="351741"/>
                  <a:pt x="1236452" y="356559"/>
                </a:cubicBezTo>
                <a:cubicBezTo>
                  <a:pt x="1315048" y="354642"/>
                  <a:pt x="1393893" y="357337"/>
                  <a:pt x="1472241" y="350808"/>
                </a:cubicBezTo>
                <a:cubicBezTo>
                  <a:pt x="1486790" y="349596"/>
                  <a:pt x="1498943" y="338977"/>
                  <a:pt x="1512498" y="333555"/>
                </a:cubicBezTo>
                <a:cubicBezTo>
                  <a:pt x="1518127" y="331304"/>
                  <a:pt x="1524000" y="329721"/>
                  <a:pt x="1529751" y="327804"/>
                </a:cubicBezTo>
                <a:cubicBezTo>
                  <a:pt x="1535502" y="322053"/>
                  <a:pt x="1538981" y="311888"/>
                  <a:pt x="1547003" y="310551"/>
                </a:cubicBezTo>
                <a:cubicBezTo>
                  <a:pt x="1562010" y="308050"/>
                  <a:pt x="1572799" y="339138"/>
                  <a:pt x="1575758" y="345057"/>
                </a:cubicBezTo>
                <a:cubicBezTo>
                  <a:pt x="1604056" y="343392"/>
                  <a:pt x="1713266" y="332550"/>
                  <a:pt x="1748286" y="345057"/>
                </a:cubicBezTo>
                <a:cubicBezTo>
                  <a:pt x="1755730" y="347715"/>
                  <a:pt x="1750198" y="361152"/>
                  <a:pt x="1754037" y="368061"/>
                </a:cubicBezTo>
                <a:cubicBezTo>
                  <a:pt x="1768099" y="393372"/>
                  <a:pt x="1774295" y="394984"/>
                  <a:pt x="1794294" y="408317"/>
                </a:cubicBezTo>
                <a:cubicBezTo>
                  <a:pt x="1817298" y="406400"/>
                  <a:pt x="1841001" y="408514"/>
                  <a:pt x="1863305" y="402566"/>
                </a:cubicBezTo>
                <a:cubicBezTo>
                  <a:pt x="1874105" y="399686"/>
                  <a:pt x="1885683" y="375713"/>
                  <a:pt x="1892060" y="368061"/>
                </a:cubicBezTo>
                <a:cubicBezTo>
                  <a:pt x="1907188" y="349908"/>
                  <a:pt x="1945344" y="320234"/>
                  <a:pt x="1961071" y="316302"/>
                </a:cubicBezTo>
                <a:lnTo>
                  <a:pt x="1984075" y="310551"/>
                </a:lnTo>
                <a:cubicBezTo>
                  <a:pt x="1976407" y="302883"/>
                  <a:pt x="1967578" y="296222"/>
                  <a:pt x="1961071" y="287547"/>
                </a:cubicBezTo>
                <a:cubicBezTo>
                  <a:pt x="1937580" y="256226"/>
                  <a:pt x="1952401" y="238883"/>
                  <a:pt x="1961071" y="195532"/>
                </a:cubicBezTo>
                <a:cubicBezTo>
                  <a:pt x="1964171" y="180031"/>
                  <a:pt x="1972573" y="149525"/>
                  <a:pt x="1972573" y="149525"/>
                </a:cubicBezTo>
                <a:cubicBezTo>
                  <a:pt x="1970656" y="136106"/>
                  <a:pt x="1979732" y="113399"/>
                  <a:pt x="1966822" y="109268"/>
                </a:cubicBezTo>
                <a:cubicBezTo>
                  <a:pt x="1859103" y="74797"/>
                  <a:pt x="1834491" y="109413"/>
                  <a:pt x="1742535" y="126521"/>
                </a:cubicBezTo>
                <a:cubicBezTo>
                  <a:pt x="1689229" y="136438"/>
                  <a:pt x="1634992" y="140611"/>
                  <a:pt x="1581509" y="149525"/>
                </a:cubicBezTo>
                <a:cubicBezTo>
                  <a:pt x="1444032" y="172438"/>
                  <a:pt x="1377075" y="192686"/>
                  <a:pt x="1242203" y="207034"/>
                </a:cubicBezTo>
                <a:cubicBezTo>
                  <a:pt x="1204031" y="211095"/>
                  <a:pt x="1165524" y="210868"/>
                  <a:pt x="1127185" y="212785"/>
                </a:cubicBezTo>
                <a:cubicBezTo>
                  <a:pt x="1096513" y="220453"/>
                  <a:pt x="1065999" y="228782"/>
                  <a:pt x="1035169" y="235789"/>
                </a:cubicBezTo>
                <a:cubicBezTo>
                  <a:pt x="1023799" y="238373"/>
                  <a:pt x="1012324" y="241540"/>
                  <a:pt x="1000664" y="241540"/>
                </a:cubicBezTo>
                <a:cubicBezTo>
                  <a:pt x="990889" y="241540"/>
                  <a:pt x="981494" y="237706"/>
                  <a:pt x="971909" y="235789"/>
                </a:cubicBezTo>
                <a:cubicBezTo>
                  <a:pt x="1012587" y="208671"/>
                  <a:pt x="1017004" y="204500"/>
                  <a:pt x="1086928" y="178279"/>
                </a:cubicBezTo>
                <a:cubicBezTo>
                  <a:pt x="1102264" y="172528"/>
                  <a:pt x="1116908" y="164401"/>
                  <a:pt x="1132935" y="161027"/>
                </a:cubicBezTo>
                <a:cubicBezTo>
                  <a:pt x="1153655" y="156665"/>
                  <a:pt x="1175109" y="157193"/>
                  <a:pt x="1196196" y="155276"/>
                </a:cubicBezTo>
                <a:cubicBezTo>
                  <a:pt x="1215366" y="157193"/>
                  <a:pt x="1234933" y="156695"/>
                  <a:pt x="1253705" y="161027"/>
                </a:cubicBezTo>
                <a:cubicBezTo>
                  <a:pt x="1260440" y="162581"/>
                  <a:pt x="1264957" y="169100"/>
                  <a:pt x="1270958" y="172529"/>
                </a:cubicBezTo>
                <a:cubicBezTo>
                  <a:pt x="1278401" y="176782"/>
                  <a:pt x="1286294" y="180196"/>
                  <a:pt x="1293962" y="184030"/>
                </a:cubicBezTo>
                <a:cubicBezTo>
                  <a:pt x="1299713" y="189781"/>
                  <a:pt x="1304967" y="196076"/>
                  <a:pt x="1311215" y="201283"/>
                </a:cubicBezTo>
                <a:cubicBezTo>
                  <a:pt x="1338257" y="223818"/>
                  <a:pt x="1345565" y="214339"/>
                  <a:pt x="1391728" y="218536"/>
                </a:cubicBezTo>
                <a:cubicBezTo>
                  <a:pt x="1522083" y="216619"/>
                  <a:pt x="1652539" y="218289"/>
                  <a:pt x="1782792" y="212785"/>
                </a:cubicBezTo>
                <a:cubicBezTo>
                  <a:pt x="1789698" y="212493"/>
                  <a:pt x="1793863" y="204374"/>
                  <a:pt x="1800045" y="201283"/>
                </a:cubicBezTo>
                <a:cubicBezTo>
                  <a:pt x="1809278" y="196666"/>
                  <a:pt x="1819567" y="194398"/>
                  <a:pt x="1828800" y="189781"/>
                </a:cubicBezTo>
                <a:cubicBezTo>
                  <a:pt x="1834982" y="186690"/>
                  <a:pt x="1839432" y="180265"/>
                  <a:pt x="1846052" y="178279"/>
                </a:cubicBezTo>
                <a:cubicBezTo>
                  <a:pt x="1859036" y="174384"/>
                  <a:pt x="1872890" y="174446"/>
                  <a:pt x="1886309" y="172529"/>
                </a:cubicBezTo>
                <a:cubicBezTo>
                  <a:pt x="1930312" y="128526"/>
                  <a:pt x="1871322" y="176944"/>
                  <a:pt x="1932317" y="166778"/>
                </a:cubicBezTo>
                <a:cubicBezTo>
                  <a:pt x="1947562" y="164237"/>
                  <a:pt x="1958414" y="149969"/>
                  <a:pt x="1972573" y="143774"/>
                </a:cubicBezTo>
                <a:cubicBezTo>
                  <a:pt x="2057398" y="106663"/>
                  <a:pt x="1999125" y="143326"/>
                  <a:pt x="2041585" y="115019"/>
                </a:cubicBezTo>
                <a:cubicBezTo>
                  <a:pt x="2039668" y="107351"/>
                  <a:pt x="2038005" y="99615"/>
                  <a:pt x="2035834" y="92015"/>
                </a:cubicBezTo>
                <a:cubicBezTo>
                  <a:pt x="2034169" y="86186"/>
                  <a:pt x="2035505" y="72051"/>
                  <a:pt x="2030083" y="74762"/>
                </a:cubicBezTo>
                <a:cubicBezTo>
                  <a:pt x="2020085" y="79761"/>
                  <a:pt x="2020308" y="95209"/>
                  <a:pt x="2012830" y="103517"/>
                </a:cubicBezTo>
                <a:cubicBezTo>
                  <a:pt x="2002814" y="114646"/>
                  <a:pt x="1988911" y="121685"/>
                  <a:pt x="1978324" y="132272"/>
                </a:cubicBezTo>
                <a:cubicBezTo>
                  <a:pt x="1971546" y="139050"/>
                  <a:pt x="1967849" y="148498"/>
                  <a:pt x="1961071" y="155276"/>
                </a:cubicBezTo>
                <a:cubicBezTo>
                  <a:pt x="1881901" y="234446"/>
                  <a:pt x="1957192" y="154493"/>
                  <a:pt x="1909313" y="195532"/>
                </a:cubicBezTo>
                <a:cubicBezTo>
                  <a:pt x="1901079" y="202589"/>
                  <a:pt x="1876021" y="215107"/>
                  <a:pt x="1886309" y="218536"/>
                </a:cubicBezTo>
                <a:cubicBezTo>
                  <a:pt x="1910021" y="226440"/>
                  <a:pt x="1936150" y="214702"/>
                  <a:pt x="1961071" y="212785"/>
                </a:cubicBezTo>
                <a:cubicBezTo>
                  <a:pt x="1970656" y="203200"/>
                  <a:pt x="1980900" y="194231"/>
                  <a:pt x="1989826" y="184030"/>
                </a:cubicBezTo>
                <a:cubicBezTo>
                  <a:pt x="1994377" y="178829"/>
                  <a:pt x="2000351" y="173620"/>
                  <a:pt x="2001328" y="166778"/>
                </a:cubicBezTo>
                <a:cubicBezTo>
                  <a:pt x="2002446" y="158953"/>
                  <a:pt x="1997494" y="151442"/>
                  <a:pt x="1995577" y="143774"/>
                </a:cubicBezTo>
                <a:cubicBezTo>
                  <a:pt x="1842355" y="201232"/>
                  <a:pt x="2063390" y="120787"/>
                  <a:pt x="1897811" y="172529"/>
                </a:cubicBezTo>
                <a:cubicBezTo>
                  <a:pt x="1883876" y="176884"/>
                  <a:pt x="1871180" y="184540"/>
                  <a:pt x="1857554" y="189781"/>
                </a:cubicBezTo>
                <a:cubicBezTo>
                  <a:pt x="1846238" y="194133"/>
                  <a:pt x="1834688" y="197888"/>
                  <a:pt x="1823049" y="201283"/>
                </a:cubicBezTo>
                <a:cubicBezTo>
                  <a:pt x="1789150" y="211170"/>
                  <a:pt x="1716821" y="231548"/>
                  <a:pt x="1673524" y="241540"/>
                </a:cubicBezTo>
                <a:cubicBezTo>
                  <a:pt x="1664000" y="243738"/>
                  <a:pt x="1654354" y="245374"/>
                  <a:pt x="1644769" y="247291"/>
                </a:cubicBezTo>
                <a:cubicBezTo>
                  <a:pt x="1631350" y="254959"/>
                  <a:pt x="1618546" y="263819"/>
                  <a:pt x="1604513" y="270295"/>
                </a:cubicBezTo>
                <a:cubicBezTo>
                  <a:pt x="1593505" y="275376"/>
                  <a:pt x="1580851" y="276374"/>
                  <a:pt x="1570007" y="281796"/>
                </a:cubicBezTo>
                <a:cubicBezTo>
                  <a:pt x="1558505" y="287547"/>
                  <a:pt x="1547586" y="294654"/>
                  <a:pt x="1535501" y="299049"/>
                </a:cubicBezTo>
                <a:cubicBezTo>
                  <a:pt x="1526865" y="302189"/>
                  <a:pt x="1455275" y="311125"/>
                  <a:pt x="1460739" y="322053"/>
                </a:cubicBezTo>
                <a:cubicBezTo>
                  <a:pt x="1468502" y="337580"/>
                  <a:pt x="1495245" y="318219"/>
                  <a:pt x="1512498" y="316302"/>
                </a:cubicBezTo>
                <a:cubicBezTo>
                  <a:pt x="1529751" y="306717"/>
                  <a:pt x="1545931" y="294877"/>
                  <a:pt x="1564256" y="287547"/>
                </a:cubicBezTo>
                <a:cubicBezTo>
                  <a:pt x="1638064" y="258023"/>
                  <a:pt x="1561030" y="311980"/>
                  <a:pt x="1627517" y="258793"/>
                </a:cubicBezTo>
                <a:cubicBezTo>
                  <a:pt x="1721635" y="277617"/>
                  <a:pt x="1723928" y="280994"/>
                  <a:pt x="1828800" y="287547"/>
                </a:cubicBezTo>
                <a:cubicBezTo>
                  <a:pt x="1836689" y="288040"/>
                  <a:pt x="1813135" y="284731"/>
                  <a:pt x="1805796" y="281796"/>
                </a:cubicBezTo>
                <a:cubicBezTo>
                  <a:pt x="1793856" y="277020"/>
                  <a:pt x="1783490" y="268610"/>
                  <a:pt x="1771290" y="264544"/>
                </a:cubicBezTo>
                <a:cubicBezTo>
                  <a:pt x="1760228" y="260857"/>
                  <a:pt x="1748343" y="260334"/>
                  <a:pt x="1736785" y="258793"/>
                </a:cubicBezTo>
                <a:cubicBezTo>
                  <a:pt x="1719578" y="256499"/>
                  <a:pt x="1702251" y="255195"/>
                  <a:pt x="1685026" y="253042"/>
                </a:cubicBezTo>
                <a:cubicBezTo>
                  <a:pt x="1671575" y="251361"/>
                  <a:pt x="1658188" y="249208"/>
                  <a:pt x="1644769" y="247291"/>
                </a:cubicBezTo>
                <a:cubicBezTo>
                  <a:pt x="1639018" y="245374"/>
                  <a:pt x="1632366" y="245177"/>
                  <a:pt x="1627517" y="241540"/>
                </a:cubicBezTo>
                <a:cubicBezTo>
                  <a:pt x="1616673" y="233407"/>
                  <a:pt x="1611718" y="216771"/>
                  <a:pt x="1598762" y="212785"/>
                </a:cubicBezTo>
                <a:cubicBezTo>
                  <a:pt x="1596405" y="212060"/>
                  <a:pt x="1517974" y="223505"/>
                  <a:pt x="1512498" y="224287"/>
                </a:cubicBezTo>
                <a:cubicBezTo>
                  <a:pt x="1493328" y="233872"/>
                  <a:pt x="1475038" y="245468"/>
                  <a:pt x="1454988" y="253042"/>
                </a:cubicBezTo>
                <a:cubicBezTo>
                  <a:pt x="1388637" y="278108"/>
                  <a:pt x="1253705" y="322053"/>
                  <a:pt x="1253705" y="322053"/>
                </a:cubicBezTo>
                <a:cubicBezTo>
                  <a:pt x="1240286" y="331638"/>
                  <a:pt x="1215781" y="334483"/>
                  <a:pt x="1213449" y="350808"/>
                </a:cubicBezTo>
                <a:cubicBezTo>
                  <a:pt x="1211734" y="362810"/>
                  <a:pt x="1235861" y="361446"/>
                  <a:pt x="1247954" y="362310"/>
                </a:cubicBezTo>
                <a:cubicBezTo>
                  <a:pt x="1263370" y="363411"/>
                  <a:pt x="1278626" y="358476"/>
                  <a:pt x="1293962" y="356559"/>
                </a:cubicBezTo>
                <a:cubicBezTo>
                  <a:pt x="1311215" y="345057"/>
                  <a:pt x="1328847" y="334105"/>
                  <a:pt x="1345720" y="322053"/>
                </a:cubicBezTo>
                <a:cubicBezTo>
                  <a:pt x="1355708" y="314918"/>
                  <a:pt x="1363496" y="304538"/>
                  <a:pt x="1374475" y="299049"/>
                </a:cubicBezTo>
                <a:cubicBezTo>
                  <a:pt x="1402175" y="285199"/>
                  <a:pt x="1432366" y="276957"/>
                  <a:pt x="1460739" y="264544"/>
                </a:cubicBezTo>
                <a:cubicBezTo>
                  <a:pt x="1584324" y="210476"/>
                  <a:pt x="1517688" y="223638"/>
                  <a:pt x="1604513" y="212785"/>
                </a:cubicBezTo>
                <a:cubicBezTo>
                  <a:pt x="1629434" y="203200"/>
                  <a:pt x="1653312" y="190261"/>
                  <a:pt x="1679275" y="184030"/>
                </a:cubicBezTo>
                <a:cubicBezTo>
                  <a:pt x="1701721" y="178643"/>
                  <a:pt x="1725381" y="181142"/>
                  <a:pt x="1748286" y="178279"/>
                </a:cubicBezTo>
                <a:cubicBezTo>
                  <a:pt x="1771427" y="175386"/>
                  <a:pt x="1794430" y="171352"/>
                  <a:pt x="1817298" y="166778"/>
                </a:cubicBezTo>
                <a:cubicBezTo>
                  <a:pt x="1832799" y="163678"/>
                  <a:pt x="1879098" y="154589"/>
                  <a:pt x="1863305" y="155276"/>
                </a:cubicBezTo>
                <a:cubicBezTo>
                  <a:pt x="1803657" y="157869"/>
                  <a:pt x="1744452" y="166778"/>
                  <a:pt x="1685026" y="172529"/>
                </a:cubicBezTo>
                <a:cubicBezTo>
                  <a:pt x="1537418" y="166778"/>
                  <a:pt x="1385970" y="189221"/>
                  <a:pt x="1242203" y="155276"/>
                </a:cubicBezTo>
                <a:cubicBezTo>
                  <a:pt x="1214467" y="148727"/>
                  <a:pt x="1270958" y="74762"/>
                  <a:pt x="1270958" y="74762"/>
                </a:cubicBezTo>
                <a:cubicBezTo>
                  <a:pt x="1077943" y="50639"/>
                  <a:pt x="1169259" y="60311"/>
                  <a:pt x="759124" y="63261"/>
                </a:cubicBezTo>
                <a:cubicBezTo>
                  <a:pt x="647876" y="64061"/>
                  <a:pt x="536754" y="70928"/>
                  <a:pt x="425569" y="74762"/>
                </a:cubicBezTo>
                <a:cubicBezTo>
                  <a:pt x="137064" y="114104"/>
                  <a:pt x="356908" y="77072"/>
                  <a:pt x="690113" y="103517"/>
                </a:cubicBezTo>
                <a:cubicBezTo>
                  <a:pt x="701256" y="104401"/>
                  <a:pt x="670788" y="114769"/>
                  <a:pt x="661358" y="120770"/>
                </a:cubicBezTo>
                <a:cubicBezTo>
                  <a:pt x="649695" y="128192"/>
                  <a:pt x="639216" y="137592"/>
                  <a:pt x="626852" y="143774"/>
                </a:cubicBezTo>
                <a:cubicBezTo>
                  <a:pt x="574663" y="169869"/>
                  <a:pt x="595112" y="157268"/>
                  <a:pt x="563592" y="178279"/>
                </a:cubicBezTo>
                <a:cubicBezTo>
                  <a:pt x="561675" y="184030"/>
                  <a:pt x="556844" y="189552"/>
                  <a:pt x="557841" y="195532"/>
                </a:cubicBezTo>
                <a:cubicBezTo>
                  <a:pt x="564753" y="237003"/>
                  <a:pt x="658647" y="218367"/>
                  <a:pt x="661358" y="218536"/>
                </a:cubicBezTo>
                <a:cubicBezTo>
                  <a:pt x="680528" y="224287"/>
                  <a:pt x="699030" y="233144"/>
                  <a:pt x="718868" y="235789"/>
                </a:cubicBezTo>
                <a:cubicBezTo>
                  <a:pt x="756918" y="240862"/>
                  <a:pt x="797687" y="228764"/>
                  <a:pt x="833886" y="241540"/>
                </a:cubicBezTo>
                <a:cubicBezTo>
                  <a:pt x="844427" y="245260"/>
                  <a:pt x="827100" y="266370"/>
                  <a:pt x="816634" y="270295"/>
                </a:cubicBezTo>
                <a:cubicBezTo>
                  <a:pt x="763086" y="290375"/>
                  <a:pt x="705559" y="297597"/>
                  <a:pt x="649856" y="310551"/>
                </a:cubicBezTo>
                <a:cubicBezTo>
                  <a:pt x="580752" y="326621"/>
                  <a:pt x="569718" y="325171"/>
                  <a:pt x="506083" y="345057"/>
                </a:cubicBezTo>
                <a:cubicBezTo>
                  <a:pt x="419463" y="372126"/>
                  <a:pt x="526028" y="344384"/>
                  <a:pt x="454324" y="362310"/>
                </a:cubicBezTo>
                <a:cubicBezTo>
                  <a:pt x="550354" y="376029"/>
                  <a:pt x="545058" y="377584"/>
                  <a:pt x="701615" y="362310"/>
                </a:cubicBezTo>
                <a:cubicBezTo>
                  <a:pt x="712740" y="361225"/>
                  <a:pt x="719843" y="348816"/>
                  <a:pt x="730369" y="345057"/>
                </a:cubicBezTo>
                <a:cubicBezTo>
                  <a:pt x="747013" y="339113"/>
                  <a:pt x="764875" y="337389"/>
                  <a:pt x="782128" y="333555"/>
                </a:cubicBezTo>
                <a:lnTo>
                  <a:pt x="1270958" y="339306"/>
                </a:lnTo>
                <a:cubicBezTo>
                  <a:pt x="1284510" y="339601"/>
                  <a:pt x="1297683" y="345853"/>
                  <a:pt x="1311215" y="345057"/>
                </a:cubicBezTo>
                <a:cubicBezTo>
                  <a:pt x="1330731" y="343909"/>
                  <a:pt x="1349314" y="335884"/>
                  <a:pt x="1368724" y="333555"/>
                </a:cubicBezTo>
                <a:cubicBezTo>
                  <a:pt x="1397337" y="330121"/>
                  <a:pt x="1426233" y="329721"/>
                  <a:pt x="1454988" y="327804"/>
                </a:cubicBezTo>
                <a:cubicBezTo>
                  <a:pt x="1476837" y="321249"/>
                  <a:pt x="1539399" y="300961"/>
                  <a:pt x="1564256" y="299049"/>
                </a:cubicBezTo>
                <a:cubicBezTo>
                  <a:pt x="1572137" y="298443"/>
                  <a:pt x="1579592" y="302883"/>
                  <a:pt x="1587260" y="304800"/>
                </a:cubicBezTo>
                <a:cubicBezTo>
                  <a:pt x="1621573" y="302562"/>
                  <a:pt x="1814762" y="315593"/>
                  <a:pt x="1897811" y="270295"/>
                </a:cubicBezTo>
                <a:cubicBezTo>
                  <a:pt x="1904951" y="266401"/>
                  <a:pt x="1909313" y="258793"/>
                  <a:pt x="1915064" y="253042"/>
                </a:cubicBezTo>
                <a:cubicBezTo>
                  <a:pt x="1928891" y="197735"/>
                  <a:pt x="1917082" y="219681"/>
                  <a:pt x="1943818" y="184030"/>
                </a:cubicBezTo>
                <a:cubicBezTo>
                  <a:pt x="1945735" y="172528"/>
                  <a:pt x="1947039" y="160908"/>
                  <a:pt x="1949569" y="149525"/>
                </a:cubicBezTo>
                <a:cubicBezTo>
                  <a:pt x="1950884" y="143607"/>
                  <a:pt x="1958031" y="137694"/>
                  <a:pt x="1955320" y="132272"/>
                </a:cubicBezTo>
                <a:cubicBezTo>
                  <a:pt x="1952609" y="126850"/>
                  <a:pt x="1944129" y="126615"/>
                  <a:pt x="1938068" y="126521"/>
                </a:cubicBezTo>
                <a:lnTo>
                  <a:pt x="1213449" y="120770"/>
                </a:lnTo>
                <a:lnTo>
                  <a:pt x="287547" y="109268"/>
                </a:lnTo>
                <a:cubicBezTo>
                  <a:pt x="285630" y="95849"/>
                  <a:pt x="293565" y="75737"/>
                  <a:pt x="281796" y="69012"/>
                </a:cubicBezTo>
                <a:cubicBezTo>
                  <a:pt x="260095" y="56611"/>
                  <a:pt x="231600" y="67867"/>
                  <a:pt x="207034" y="63261"/>
                </a:cubicBezTo>
                <a:cubicBezTo>
                  <a:pt x="200241" y="61987"/>
                  <a:pt x="195532" y="55593"/>
                  <a:pt x="189781" y="51759"/>
                </a:cubicBezTo>
                <a:cubicBezTo>
                  <a:pt x="164860" y="53676"/>
                  <a:pt x="139632" y="53166"/>
                  <a:pt x="115018" y="57510"/>
                </a:cubicBezTo>
                <a:cubicBezTo>
                  <a:pt x="106576" y="59000"/>
                  <a:pt x="99895" y="65635"/>
                  <a:pt x="92015" y="69012"/>
                </a:cubicBezTo>
                <a:cubicBezTo>
                  <a:pt x="86443" y="71400"/>
                  <a:pt x="80513" y="72845"/>
                  <a:pt x="74762" y="74762"/>
                </a:cubicBezTo>
                <a:cubicBezTo>
                  <a:pt x="65177" y="84347"/>
                  <a:pt x="56037" y="94399"/>
                  <a:pt x="46007" y="103517"/>
                </a:cubicBezTo>
                <a:cubicBezTo>
                  <a:pt x="1088" y="144353"/>
                  <a:pt x="22162" y="116280"/>
                  <a:pt x="0" y="149525"/>
                </a:cubicBezTo>
                <a:cubicBezTo>
                  <a:pt x="5751" y="151442"/>
                  <a:pt x="11624" y="153025"/>
                  <a:pt x="17252" y="155276"/>
                </a:cubicBezTo>
                <a:cubicBezTo>
                  <a:pt x="30807" y="160698"/>
                  <a:pt x="43125" y="170028"/>
                  <a:pt x="57509" y="172529"/>
                </a:cubicBezTo>
                <a:cubicBezTo>
                  <a:pt x="87786" y="177794"/>
                  <a:pt x="118852" y="176362"/>
                  <a:pt x="149524" y="178279"/>
                </a:cubicBezTo>
                <a:cubicBezTo>
                  <a:pt x="155275" y="184030"/>
                  <a:pt x="161784" y="189112"/>
                  <a:pt x="166777" y="195532"/>
                </a:cubicBezTo>
                <a:cubicBezTo>
                  <a:pt x="175264" y="206444"/>
                  <a:pt x="189781" y="230038"/>
                  <a:pt x="189781" y="230038"/>
                </a:cubicBezTo>
                <a:cubicBezTo>
                  <a:pt x="193615" y="243457"/>
                  <a:pt x="197179" y="256956"/>
                  <a:pt x="201283" y="270295"/>
                </a:cubicBezTo>
                <a:cubicBezTo>
                  <a:pt x="204848" y="281883"/>
                  <a:pt x="202698" y="298075"/>
                  <a:pt x="212785" y="304800"/>
                </a:cubicBezTo>
                <a:lnTo>
                  <a:pt x="230037" y="316302"/>
                </a:lnTo>
                <a:cubicBezTo>
                  <a:pt x="231954" y="322053"/>
                  <a:pt x="234318" y="327674"/>
                  <a:pt x="235788" y="333555"/>
                </a:cubicBezTo>
                <a:cubicBezTo>
                  <a:pt x="253366" y="403869"/>
                  <a:pt x="216451" y="361170"/>
                  <a:pt x="368060" y="368061"/>
                </a:cubicBezTo>
                <a:cubicBezTo>
                  <a:pt x="377645" y="371895"/>
                  <a:pt x="386855" y="376846"/>
                  <a:pt x="396815" y="379562"/>
                </a:cubicBezTo>
                <a:cubicBezTo>
                  <a:pt x="408064" y="382630"/>
                  <a:pt x="419886" y="383026"/>
                  <a:pt x="431320" y="385313"/>
                </a:cubicBezTo>
                <a:cubicBezTo>
                  <a:pt x="439070" y="386863"/>
                  <a:pt x="446656" y="389147"/>
                  <a:pt x="454324" y="391064"/>
                </a:cubicBezTo>
                <a:cubicBezTo>
                  <a:pt x="498415" y="387230"/>
                  <a:pt x="542717" y="385335"/>
                  <a:pt x="586596" y="379562"/>
                </a:cubicBezTo>
                <a:cubicBezTo>
                  <a:pt x="615669" y="375737"/>
                  <a:pt x="643831" y="366457"/>
                  <a:pt x="672860" y="362310"/>
                </a:cubicBezTo>
                <a:cubicBezTo>
                  <a:pt x="711004" y="356861"/>
                  <a:pt x="749539" y="354642"/>
                  <a:pt x="787879" y="350808"/>
                </a:cubicBezTo>
                <a:cubicBezTo>
                  <a:pt x="820468" y="343140"/>
                  <a:pt x="852473" y="332327"/>
                  <a:pt x="885645" y="327804"/>
                </a:cubicBezTo>
                <a:cubicBezTo>
                  <a:pt x="902373" y="325523"/>
                  <a:pt x="928717" y="340545"/>
                  <a:pt x="943154" y="345057"/>
                </a:cubicBezTo>
                <a:cubicBezTo>
                  <a:pt x="1001544" y="363304"/>
                  <a:pt x="1009962" y="362955"/>
                  <a:pt x="1069675" y="373812"/>
                </a:cubicBezTo>
                <a:lnTo>
                  <a:pt x="1322717" y="362310"/>
                </a:lnTo>
                <a:cubicBezTo>
                  <a:pt x="1328766" y="361924"/>
                  <a:pt x="1333949" y="357267"/>
                  <a:pt x="1339969" y="356559"/>
                </a:cubicBezTo>
                <a:cubicBezTo>
                  <a:pt x="1431849" y="345750"/>
                  <a:pt x="1524000" y="337389"/>
                  <a:pt x="1616015" y="327804"/>
                </a:cubicBezTo>
                <a:cubicBezTo>
                  <a:pt x="1686270" y="310240"/>
                  <a:pt x="1646261" y="317514"/>
                  <a:pt x="1736785" y="310551"/>
                </a:cubicBezTo>
                <a:cubicBezTo>
                  <a:pt x="1754038" y="304800"/>
                  <a:pt x="1770684" y="296732"/>
                  <a:pt x="1788543" y="293298"/>
                </a:cubicBezTo>
                <a:cubicBezTo>
                  <a:pt x="1836149" y="284143"/>
                  <a:pt x="1916620" y="279631"/>
                  <a:pt x="1966822" y="276046"/>
                </a:cubicBezTo>
                <a:cubicBezTo>
                  <a:pt x="1978324" y="272212"/>
                  <a:pt x="1991462" y="271591"/>
                  <a:pt x="2001328" y="264544"/>
                </a:cubicBezTo>
                <a:cubicBezTo>
                  <a:pt x="2006261" y="261020"/>
                  <a:pt x="2004176" y="252613"/>
                  <a:pt x="2007079" y="247291"/>
                </a:cubicBezTo>
                <a:cubicBezTo>
                  <a:pt x="2015739" y="231414"/>
                  <a:pt x="2024537" y="215405"/>
                  <a:pt x="2035834" y="201283"/>
                </a:cubicBezTo>
                <a:cubicBezTo>
                  <a:pt x="2040152" y="195886"/>
                  <a:pt x="2047838" y="194279"/>
                  <a:pt x="2053086" y="189781"/>
                </a:cubicBezTo>
                <a:cubicBezTo>
                  <a:pt x="2061319" y="182724"/>
                  <a:pt x="2068422" y="174446"/>
                  <a:pt x="2076090" y="166778"/>
                </a:cubicBezTo>
                <a:cubicBezTo>
                  <a:pt x="2081097" y="151756"/>
                  <a:pt x="2092149" y="132157"/>
                  <a:pt x="2058837" y="161027"/>
                </a:cubicBezTo>
                <a:cubicBezTo>
                  <a:pt x="2036302" y="180558"/>
                  <a:pt x="2012119" y="199474"/>
                  <a:pt x="1995577" y="224287"/>
                </a:cubicBezTo>
                <a:cubicBezTo>
                  <a:pt x="1979564" y="248307"/>
                  <a:pt x="1988962" y="236653"/>
                  <a:pt x="1966822" y="258793"/>
                </a:cubicBezTo>
                <a:cubicBezTo>
                  <a:pt x="1964905" y="266461"/>
                  <a:pt x="1960545" y="273910"/>
                  <a:pt x="1961071" y="281796"/>
                </a:cubicBezTo>
                <a:cubicBezTo>
                  <a:pt x="1962497" y="303181"/>
                  <a:pt x="1960684" y="327224"/>
                  <a:pt x="1972573" y="345057"/>
                </a:cubicBezTo>
                <a:cubicBezTo>
                  <a:pt x="1977328" y="352190"/>
                  <a:pt x="1988444" y="338310"/>
                  <a:pt x="1995577" y="333555"/>
                </a:cubicBezTo>
                <a:cubicBezTo>
                  <a:pt x="2016641" y="319513"/>
                  <a:pt x="2024957" y="309926"/>
                  <a:pt x="2041585" y="293298"/>
                </a:cubicBezTo>
                <a:cubicBezTo>
                  <a:pt x="2045419" y="285630"/>
                  <a:pt x="2048833" y="277738"/>
                  <a:pt x="2053086" y="270295"/>
                </a:cubicBezTo>
                <a:cubicBezTo>
                  <a:pt x="2056515" y="264294"/>
                  <a:pt x="2061497" y="259224"/>
                  <a:pt x="2064588" y="253042"/>
                </a:cubicBezTo>
                <a:cubicBezTo>
                  <a:pt x="2067299" y="247620"/>
                  <a:pt x="2067951" y="241361"/>
                  <a:pt x="2070339" y="235789"/>
                </a:cubicBezTo>
                <a:cubicBezTo>
                  <a:pt x="2079095" y="215359"/>
                  <a:pt x="2081792" y="212859"/>
                  <a:pt x="2093343" y="195532"/>
                </a:cubicBezTo>
                <a:cubicBezTo>
                  <a:pt x="2098834" y="173568"/>
                  <a:pt x="2099768" y="165429"/>
                  <a:pt x="2110596" y="143774"/>
                </a:cubicBezTo>
                <a:cubicBezTo>
                  <a:pt x="2113687" y="137592"/>
                  <a:pt x="2118264" y="132272"/>
                  <a:pt x="2122098" y="126521"/>
                </a:cubicBezTo>
                <a:cubicBezTo>
                  <a:pt x="2120181" y="116936"/>
                  <a:pt x="2118096" y="107383"/>
                  <a:pt x="2116347" y="97766"/>
                </a:cubicBezTo>
                <a:cubicBezTo>
                  <a:pt x="2114261" y="86294"/>
                  <a:pt x="2121479" y="67447"/>
                  <a:pt x="2110596" y="63261"/>
                </a:cubicBezTo>
                <a:cubicBezTo>
                  <a:pt x="2089051" y="54975"/>
                  <a:pt x="2064589" y="67095"/>
                  <a:pt x="2041585" y="69012"/>
                </a:cubicBezTo>
                <a:cubicBezTo>
                  <a:pt x="2018581" y="67095"/>
                  <a:pt x="1995657" y="63261"/>
                  <a:pt x="1972573" y="63261"/>
                </a:cubicBezTo>
                <a:cubicBezTo>
                  <a:pt x="1939928" y="63261"/>
                  <a:pt x="1907318" y="66057"/>
                  <a:pt x="1874807" y="69012"/>
                </a:cubicBezTo>
                <a:cubicBezTo>
                  <a:pt x="1865072" y="69897"/>
                  <a:pt x="1855669" y="73014"/>
                  <a:pt x="1846052" y="74762"/>
                </a:cubicBezTo>
                <a:cubicBezTo>
                  <a:pt x="1834580" y="76848"/>
                  <a:pt x="1823098" y="78920"/>
                  <a:pt x="1811547" y="80513"/>
                </a:cubicBezTo>
                <a:cubicBezTo>
                  <a:pt x="1630185" y="105529"/>
                  <a:pt x="1732976" y="88816"/>
                  <a:pt x="1644769" y="103517"/>
                </a:cubicBezTo>
                <a:cubicBezTo>
                  <a:pt x="1627516" y="113102"/>
                  <a:pt x="1611622" y="125703"/>
                  <a:pt x="1593011" y="132272"/>
                </a:cubicBezTo>
                <a:cubicBezTo>
                  <a:pt x="1578437" y="137416"/>
                  <a:pt x="1562185" y="135131"/>
                  <a:pt x="1547003" y="138023"/>
                </a:cubicBezTo>
                <a:cubicBezTo>
                  <a:pt x="1521879" y="142809"/>
                  <a:pt x="1496808" y="148164"/>
                  <a:pt x="1472241" y="155276"/>
                </a:cubicBezTo>
                <a:cubicBezTo>
                  <a:pt x="1423907" y="169267"/>
                  <a:pt x="1376923" y="187716"/>
                  <a:pt x="1328468" y="201283"/>
                </a:cubicBezTo>
                <a:cubicBezTo>
                  <a:pt x="1083690" y="269821"/>
                  <a:pt x="1267062" y="205837"/>
                  <a:pt x="1121434" y="258793"/>
                </a:cubicBezTo>
                <a:cubicBezTo>
                  <a:pt x="1082334" y="250973"/>
                  <a:pt x="1092254" y="254559"/>
                  <a:pt x="1046671" y="235789"/>
                </a:cubicBezTo>
                <a:cubicBezTo>
                  <a:pt x="1029213" y="228600"/>
                  <a:pt x="1012975" y="218282"/>
                  <a:pt x="994913" y="212785"/>
                </a:cubicBezTo>
                <a:cubicBezTo>
                  <a:pt x="968655" y="204793"/>
                  <a:pt x="941065" y="202036"/>
                  <a:pt x="914400" y="195532"/>
                </a:cubicBezTo>
                <a:cubicBezTo>
                  <a:pt x="862453" y="182862"/>
                  <a:pt x="811995" y="163256"/>
                  <a:pt x="759124" y="155276"/>
                </a:cubicBezTo>
                <a:cubicBezTo>
                  <a:pt x="709804" y="147832"/>
                  <a:pt x="659441" y="151442"/>
                  <a:pt x="609600" y="149525"/>
                </a:cubicBezTo>
                <a:cubicBezTo>
                  <a:pt x="515463" y="128606"/>
                  <a:pt x="601450" y="142202"/>
                  <a:pt x="494581" y="143774"/>
                </a:cubicBezTo>
                <a:cubicBezTo>
                  <a:pt x="385325" y="145381"/>
                  <a:pt x="223328" y="118853"/>
                  <a:pt x="166777" y="12077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rme libre 10"/>
          <p:cNvSpPr/>
          <p:nvPr/>
        </p:nvSpPr>
        <p:spPr>
          <a:xfrm>
            <a:off x="4801936" y="3540113"/>
            <a:ext cx="2340735" cy="464513"/>
          </a:xfrm>
          <a:custGeom>
            <a:avLst/>
            <a:gdLst>
              <a:gd name="connsiteX0" fmla="*/ 166777 w 2139660"/>
              <a:gd name="connsiteY0" fmla="*/ 120770 h 464513"/>
              <a:gd name="connsiteX1" fmla="*/ 155275 w 2139660"/>
              <a:gd name="connsiteY1" fmla="*/ 155276 h 464513"/>
              <a:gd name="connsiteX2" fmla="*/ 143773 w 2139660"/>
              <a:gd name="connsiteY2" fmla="*/ 172529 h 464513"/>
              <a:gd name="connsiteX3" fmla="*/ 161026 w 2139660"/>
              <a:gd name="connsiteY3" fmla="*/ 155276 h 464513"/>
              <a:gd name="connsiteX4" fmla="*/ 212785 w 2139660"/>
              <a:gd name="connsiteY4" fmla="*/ 109268 h 464513"/>
              <a:gd name="connsiteX5" fmla="*/ 316301 w 2139660"/>
              <a:gd name="connsiteY5" fmla="*/ 40257 h 464513"/>
              <a:gd name="connsiteX6" fmla="*/ 166777 w 2139660"/>
              <a:gd name="connsiteY6" fmla="*/ 281796 h 464513"/>
              <a:gd name="connsiteX7" fmla="*/ 132271 w 2139660"/>
              <a:gd name="connsiteY7" fmla="*/ 333555 h 464513"/>
              <a:gd name="connsiteX8" fmla="*/ 109268 w 2139660"/>
              <a:gd name="connsiteY8" fmla="*/ 373812 h 464513"/>
              <a:gd name="connsiteX9" fmla="*/ 46007 w 2139660"/>
              <a:gd name="connsiteY9" fmla="*/ 437072 h 464513"/>
              <a:gd name="connsiteX10" fmla="*/ 138022 w 2139660"/>
              <a:gd name="connsiteY10" fmla="*/ 419819 h 464513"/>
              <a:gd name="connsiteX11" fmla="*/ 253041 w 2139660"/>
              <a:gd name="connsiteY11" fmla="*/ 339306 h 464513"/>
              <a:gd name="connsiteX12" fmla="*/ 293298 w 2139660"/>
              <a:gd name="connsiteY12" fmla="*/ 304800 h 464513"/>
              <a:gd name="connsiteX13" fmla="*/ 316301 w 2139660"/>
              <a:gd name="connsiteY13" fmla="*/ 299049 h 464513"/>
              <a:gd name="connsiteX14" fmla="*/ 333554 w 2139660"/>
              <a:gd name="connsiteY14" fmla="*/ 276046 h 464513"/>
              <a:gd name="connsiteX15" fmla="*/ 373811 w 2139660"/>
              <a:gd name="connsiteY15" fmla="*/ 247291 h 464513"/>
              <a:gd name="connsiteX16" fmla="*/ 414068 w 2139660"/>
              <a:gd name="connsiteY16" fmla="*/ 218536 h 464513"/>
              <a:gd name="connsiteX17" fmla="*/ 379562 w 2139660"/>
              <a:gd name="connsiteY17" fmla="*/ 281796 h 464513"/>
              <a:gd name="connsiteX18" fmla="*/ 373811 w 2139660"/>
              <a:gd name="connsiteY18" fmla="*/ 258793 h 464513"/>
              <a:gd name="connsiteX19" fmla="*/ 425569 w 2139660"/>
              <a:gd name="connsiteY19" fmla="*/ 189781 h 464513"/>
              <a:gd name="connsiteX20" fmla="*/ 448573 w 2139660"/>
              <a:gd name="connsiteY20" fmla="*/ 172529 h 464513"/>
              <a:gd name="connsiteX21" fmla="*/ 465826 w 2139660"/>
              <a:gd name="connsiteY21" fmla="*/ 149525 h 464513"/>
              <a:gd name="connsiteX22" fmla="*/ 477328 w 2139660"/>
              <a:gd name="connsiteY22" fmla="*/ 132272 h 464513"/>
              <a:gd name="connsiteX23" fmla="*/ 419818 w 2139660"/>
              <a:gd name="connsiteY23" fmla="*/ 138023 h 464513"/>
              <a:gd name="connsiteX24" fmla="*/ 299049 w 2139660"/>
              <a:gd name="connsiteY24" fmla="*/ 109268 h 464513"/>
              <a:gd name="connsiteX25" fmla="*/ 316301 w 2139660"/>
              <a:gd name="connsiteY25" fmla="*/ 97766 h 464513"/>
              <a:gd name="connsiteX26" fmla="*/ 362309 w 2139660"/>
              <a:gd name="connsiteY26" fmla="*/ 103517 h 464513"/>
              <a:gd name="connsiteX27" fmla="*/ 333554 w 2139660"/>
              <a:gd name="connsiteY27" fmla="*/ 172529 h 464513"/>
              <a:gd name="connsiteX28" fmla="*/ 310551 w 2139660"/>
              <a:gd name="connsiteY28" fmla="*/ 207034 h 464513"/>
              <a:gd name="connsiteX29" fmla="*/ 293298 w 2139660"/>
              <a:gd name="connsiteY29" fmla="*/ 224287 h 464513"/>
              <a:gd name="connsiteX30" fmla="*/ 327803 w 2139660"/>
              <a:gd name="connsiteY30" fmla="*/ 207034 h 464513"/>
              <a:gd name="connsiteX31" fmla="*/ 379562 w 2139660"/>
              <a:gd name="connsiteY31" fmla="*/ 201283 h 464513"/>
              <a:gd name="connsiteX32" fmla="*/ 442822 w 2139660"/>
              <a:gd name="connsiteY32" fmla="*/ 207034 h 464513"/>
              <a:gd name="connsiteX33" fmla="*/ 414068 w 2139660"/>
              <a:gd name="connsiteY33" fmla="*/ 247291 h 464513"/>
              <a:gd name="connsiteX34" fmla="*/ 356558 w 2139660"/>
              <a:gd name="connsiteY34" fmla="*/ 287547 h 464513"/>
              <a:gd name="connsiteX35" fmla="*/ 379562 w 2139660"/>
              <a:gd name="connsiteY35" fmla="*/ 299049 h 464513"/>
              <a:gd name="connsiteX36" fmla="*/ 419818 w 2139660"/>
              <a:gd name="connsiteY36" fmla="*/ 287547 h 464513"/>
              <a:gd name="connsiteX37" fmla="*/ 465826 w 2139660"/>
              <a:gd name="connsiteY37" fmla="*/ 276046 h 464513"/>
              <a:gd name="connsiteX38" fmla="*/ 552090 w 2139660"/>
              <a:gd name="connsiteY38" fmla="*/ 247291 h 464513"/>
              <a:gd name="connsiteX39" fmla="*/ 632603 w 2139660"/>
              <a:gd name="connsiteY39" fmla="*/ 230038 h 464513"/>
              <a:gd name="connsiteX40" fmla="*/ 707366 w 2139660"/>
              <a:gd name="connsiteY40" fmla="*/ 207034 h 464513"/>
              <a:gd name="connsiteX41" fmla="*/ 764875 w 2139660"/>
              <a:gd name="connsiteY41" fmla="*/ 201283 h 464513"/>
              <a:gd name="connsiteX42" fmla="*/ 810883 w 2139660"/>
              <a:gd name="connsiteY42" fmla="*/ 195532 h 464513"/>
              <a:gd name="connsiteX43" fmla="*/ 833886 w 2139660"/>
              <a:gd name="connsiteY43" fmla="*/ 224287 h 464513"/>
              <a:gd name="connsiteX44" fmla="*/ 787879 w 2139660"/>
              <a:gd name="connsiteY44" fmla="*/ 253042 h 464513"/>
              <a:gd name="connsiteX45" fmla="*/ 718868 w 2139660"/>
              <a:gd name="connsiteY45" fmla="*/ 293298 h 464513"/>
              <a:gd name="connsiteX46" fmla="*/ 678611 w 2139660"/>
              <a:gd name="connsiteY46" fmla="*/ 316302 h 464513"/>
              <a:gd name="connsiteX47" fmla="*/ 661358 w 2139660"/>
              <a:gd name="connsiteY47" fmla="*/ 322053 h 464513"/>
              <a:gd name="connsiteX48" fmla="*/ 701615 w 2139660"/>
              <a:gd name="connsiteY48" fmla="*/ 299049 h 464513"/>
              <a:gd name="connsiteX49" fmla="*/ 753373 w 2139660"/>
              <a:gd name="connsiteY49" fmla="*/ 253042 h 464513"/>
              <a:gd name="connsiteX50" fmla="*/ 908649 w 2139660"/>
              <a:gd name="connsiteY50" fmla="*/ 166778 h 464513"/>
              <a:gd name="connsiteX51" fmla="*/ 971909 w 2139660"/>
              <a:gd name="connsiteY51" fmla="*/ 132272 h 464513"/>
              <a:gd name="connsiteX52" fmla="*/ 1046671 w 2139660"/>
              <a:gd name="connsiteY52" fmla="*/ 109268 h 464513"/>
              <a:gd name="connsiteX53" fmla="*/ 1023668 w 2139660"/>
              <a:gd name="connsiteY53" fmla="*/ 126521 h 464513"/>
              <a:gd name="connsiteX54" fmla="*/ 1006415 w 2139660"/>
              <a:gd name="connsiteY54" fmla="*/ 149525 h 464513"/>
              <a:gd name="connsiteX55" fmla="*/ 983411 w 2139660"/>
              <a:gd name="connsiteY55" fmla="*/ 155276 h 464513"/>
              <a:gd name="connsiteX56" fmla="*/ 931652 w 2139660"/>
              <a:gd name="connsiteY56" fmla="*/ 201283 h 464513"/>
              <a:gd name="connsiteX57" fmla="*/ 914400 w 2139660"/>
              <a:gd name="connsiteY57" fmla="*/ 212785 h 464513"/>
              <a:gd name="connsiteX58" fmla="*/ 902898 w 2139660"/>
              <a:gd name="connsiteY58" fmla="*/ 230038 h 464513"/>
              <a:gd name="connsiteX59" fmla="*/ 856890 w 2139660"/>
              <a:gd name="connsiteY59" fmla="*/ 270295 h 464513"/>
              <a:gd name="connsiteX60" fmla="*/ 810883 w 2139660"/>
              <a:gd name="connsiteY60" fmla="*/ 293298 h 464513"/>
              <a:gd name="connsiteX61" fmla="*/ 885645 w 2139660"/>
              <a:gd name="connsiteY61" fmla="*/ 155276 h 464513"/>
              <a:gd name="connsiteX62" fmla="*/ 960407 w 2139660"/>
              <a:gd name="connsiteY62" fmla="*/ 92015 h 464513"/>
              <a:gd name="connsiteX63" fmla="*/ 989162 w 2139660"/>
              <a:gd name="connsiteY63" fmla="*/ 74762 h 464513"/>
              <a:gd name="connsiteX64" fmla="*/ 805132 w 2139660"/>
              <a:gd name="connsiteY64" fmla="*/ 132272 h 464513"/>
              <a:gd name="connsiteX65" fmla="*/ 707366 w 2139660"/>
              <a:gd name="connsiteY65" fmla="*/ 138023 h 464513"/>
              <a:gd name="connsiteX66" fmla="*/ 546339 w 2139660"/>
              <a:gd name="connsiteY66" fmla="*/ 161027 h 464513"/>
              <a:gd name="connsiteX67" fmla="*/ 494581 w 2139660"/>
              <a:gd name="connsiteY67" fmla="*/ 172529 h 464513"/>
              <a:gd name="connsiteX68" fmla="*/ 592347 w 2139660"/>
              <a:gd name="connsiteY68" fmla="*/ 172529 h 464513"/>
              <a:gd name="connsiteX69" fmla="*/ 626852 w 2139660"/>
              <a:gd name="connsiteY69" fmla="*/ 178279 h 464513"/>
              <a:gd name="connsiteX70" fmla="*/ 563592 w 2139660"/>
              <a:gd name="connsiteY70" fmla="*/ 224287 h 464513"/>
              <a:gd name="connsiteX71" fmla="*/ 523335 w 2139660"/>
              <a:gd name="connsiteY71" fmla="*/ 241540 h 464513"/>
              <a:gd name="connsiteX72" fmla="*/ 437071 w 2139660"/>
              <a:gd name="connsiteY72" fmla="*/ 253042 h 464513"/>
              <a:gd name="connsiteX73" fmla="*/ 500332 w 2139660"/>
              <a:gd name="connsiteY73" fmla="*/ 189781 h 464513"/>
              <a:gd name="connsiteX74" fmla="*/ 540588 w 2139660"/>
              <a:gd name="connsiteY74" fmla="*/ 155276 h 464513"/>
              <a:gd name="connsiteX75" fmla="*/ 621101 w 2139660"/>
              <a:gd name="connsiteY75" fmla="*/ 138023 h 464513"/>
              <a:gd name="connsiteX76" fmla="*/ 718868 w 2139660"/>
              <a:gd name="connsiteY76" fmla="*/ 109268 h 464513"/>
              <a:gd name="connsiteX77" fmla="*/ 868392 w 2139660"/>
              <a:gd name="connsiteY77" fmla="*/ 74762 h 464513"/>
              <a:gd name="connsiteX78" fmla="*/ 914400 w 2139660"/>
              <a:gd name="connsiteY78" fmla="*/ 80513 h 464513"/>
              <a:gd name="connsiteX79" fmla="*/ 891396 w 2139660"/>
              <a:gd name="connsiteY79" fmla="*/ 120770 h 464513"/>
              <a:gd name="connsiteX80" fmla="*/ 805132 w 2139660"/>
              <a:gd name="connsiteY80" fmla="*/ 218536 h 464513"/>
              <a:gd name="connsiteX81" fmla="*/ 770626 w 2139660"/>
              <a:gd name="connsiteY81" fmla="*/ 258793 h 464513"/>
              <a:gd name="connsiteX82" fmla="*/ 730369 w 2139660"/>
              <a:gd name="connsiteY82" fmla="*/ 281796 h 464513"/>
              <a:gd name="connsiteX83" fmla="*/ 713117 w 2139660"/>
              <a:gd name="connsiteY83" fmla="*/ 299049 h 464513"/>
              <a:gd name="connsiteX84" fmla="*/ 810883 w 2139660"/>
              <a:gd name="connsiteY84" fmla="*/ 281796 h 464513"/>
              <a:gd name="connsiteX85" fmla="*/ 856890 w 2139660"/>
              <a:gd name="connsiteY85" fmla="*/ 270295 h 464513"/>
              <a:gd name="connsiteX86" fmla="*/ 966158 w 2139660"/>
              <a:gd name="connsiteY86" fmla="*/ 253042 h 464513"/>
              <a:gd name="connsiteX87" fmla="*/ 1017917 w 2139660"/>
              <a:gd name="connsiteY87" fmla="*/ 264544 h 464513"/>
              <a:gd name="connsiteX88" fmla="*/ 1000664 w 2139660"/>
              <a:gd name="connsiteY88" fmla="*/ 276046 h 464513"/>
              <a:gd name="connsiteX89" fmla="*/ 977660 w 2139660"/>
              <a:gd name="connsiteY89" fmla="*/ 287547 h 464513"/>
              <a:gd name="connsiteX90" fmla="*/ 1109932 w 2139660"/>
              <a:gd name="connsiteY90" fmla="*/ 264544 h 464513"/>
              <a:gd name="connsiteX91" fmla="*/ 1207698 w 2139660"/>
              <a:gd name="connsiteY91" fmla="*/ 230038 h 464513"/>
              <a:gd name="connsiteX92" fmla="*/ 1299713 w 2139660"/>
              <a:gd name="connsiteY92" fmla="*/ 212785 h 464513"/>
              <a:gd name="connsiteX93" fmla="*/ 1454988 w 2139660"/>
              <a:gd name="connsiteY93" fmla="*/ 184030 h 464513"/>
              <a:gd name="connsiteX94" fmla="*/ 1385977 w 2139660"/>
              <a:gd name="connsiteY94" fmla="*/ 201283 h 464513"/>
              <a:gd name="connsiteX95" fmla="*/ 1345720 w 2139660"/>
              <a:gd name="connsiteY95" fmla="*/ 212785 h 464513"/>
              <a:gd name="connsiteX96" fmla="*/ 1316966 w 2139660"/>
              <a:gd name="connsiteY96" fmla="*/ 230038 h 464513"/>
              <a:gd name="connsiteX97" fmla="*/ 1247954 w 2139660"/>
              <a:gd name="connsiteY97" fmla="*/ 247291 h 464513"/>
              <a:gd name="connsiteX98" fmla="*/ 1230701 w 2139660"/>
              <a:gd name="connsiteY98" fmla="*/ 270295 h 464513"/>
              <a:gd name="connsiteX99" fmla="*/ 1173192 w 2139660"/>
              <a:gd name="connsiteY99" fmla="*/ 258793 h 464513"/>
              <a:gd name="connsiteX100" fmla="*/ 1213449 w 2139660"/>
              <a:gd name="connsiteY100" fmla="*/ 201283 h 464513"/>
              <a:gd name="connsiteX101" fmla="*/ 1265207 w 2139660"/>
              <a:gd name="connsiteY101" fmla="*/ 166778 h 464513"/>
              <a:gd name="connsiteX102" fmla="*/ 1282460 w 2139660"/>
              <a:gd name="connsiteY102" fmla="*/ 149525 h 464513"/>
              <a:gd name="connsiteX103" fmla="*/ 1316966 w 2139660"/>
              <a:gd name="connsiteY103" fmla="*/ 126521 h 464513"/>
              <a:gd name="connsiteX104" fmla="*/ 1184694 w 2139660"/>
              <a:gd name="connsiteY104" fmla="*/ 138023 h 464513"/>
              <a:gd name="connsiteX105" fmla="*/ 977660 w 2139660"/>
              <a:gd name="connsiteY105" fmla="*/ 178279 h 464513"/>
              <a:gd name="connsiteX106" fmla="*/ 885645 w 2139660"/>
              <a:gd name="connsiteY106" fmla="*/ 184030 h 464513"/>
              <a:gd name="connsiteX107" fmla="*/ 839637 w 2139660"/>
              <a:gd name="connsiteY107" fmla="*/ 195532 h 464513"/>
              <a:gd name="connsiteX108" fmla="*/ 885645 w 2139660"/>
              <a:gd name="connsiteY108" fmla="*/ 178279 h 464513"/>
              <a:gd name="connsiteX109" fmla="*/ 914400 w 2139660"/>
              <a:gd name="connsiteY109" fmla="*/ 172529 h 464513"/>
              <a:gd name="connsiteX110" fmla="*/ 966158 w 2139660"/>
              <a:gd name="connsiteY110" fmla="*/ 161027 h 464513"/>
              <a:gd name="connsiteX111" fmla="*/ 983411 w 2139660"/>
              <a:gd name="connsiteY111" fmla="*/ 149525 h 464513"/>
              <a:gd name="connsiteX112" fmla="*/ 1219200 w 2139660"/>
              <a:gd name="connsiteY112" fmla="*/ 126521 h 464513"/>
              <a:gd name="connsiteX113" fmla="*/ 1305464 w 2139660"/>
              <a:gd name="connsiteY113" fmla="*/ 109268 h 464513"/>
              <a:gd name="connsiteX114" fmla="*/ 1339969 w 2139660"/>
              <a:gd name="connsiteY114" fmla="*/ 97766 h 464513"/>
              <a:gd name="connsiteX115" fmla="*/ 1391728 w 2139660"/>
              <a:gd name="connsiteY115" fmla="*/ 86264 h 464513"/>
              <a:gd name="connsiteX116" fmla="*/ 1414732 w 2139660"/>
              <a:gd name="connsiteY116" fmla="*/ 80513 h 464513"/>
              <a:gd name="connsiteX117" fmla="*/ 1454988 w 2139660"/>
              <a:gd name="connsiteY117" fmla="*/ 69012 h 464513"/>
              <a:gd name="connsiteX118" fmla="*/ 1529751 w 2139660"/>
              <a:gd name="connsiteY118" fmla="*/ 57510 h 464513"/>
              <a:gd name="connsiteX119" fmla="*/ 1564256 w 2139660"/>
              <a:gd name="connsiteY119" fmla="*/ 63261 h 464513"/>
              <a:gd name="connsiteX120" fmla="*/ 1593011 w 2139660"/>
              <a:gd name="connsiteY120" fmla="*/ 74762 h 464513"/>
              <a:gd name="connsiteX121" fmla="*/ 1454988 w 2139660"/>
              <a:gd name="connsiteY121" fmla="*/ 138023 h 464513"/>
              <a:gd name="connsiteX122" fmla="*/ 1374475 w 2139660"/>
              <a:gd name="connsiteY122" fmla="*/ 166778 h 464513"/>
              <a:gd name="connsiteX123" fmla="*/ 1512498 w 2139660"/>
              <a:gd name="connsiteY123" fmla="*/ 166778 h 464513"/>
              <a:gd name="connsiteX124" fmla="*/ 1610264 w 2139660"/>
              <a:gd name="connsiteY124" fmla="*/ 138023 h 464513"/>
              <a:gd name="connsiteX125" fmla="*/ 1702279 w 2139660"/>
              <a:gd name="connsiteY125" fmla="*/ 115019 h 464513"/>
              <a:gd name="connsiteX126" fmla="*/ 1938068 w 2139660"/>
              <a:gd name="connsiteY126" fmla="*/ 74762 h 464513"/>
              <a:gd name="connsiteX127" fmla="*/ 1840301 w 2139660"/>
              <a:gd name="connsiteY127" fmla="*/ 120770 h 464513"/>
              <a:gd name="connsiteX128" fmla="*/ 1788543 w 2139660"/>
              <a:gd name="connsiteY128" fmla="*/ 143774 h 464513"/>
              <a:gd name="connsiteX129" fmla="*/ 1713781 w 2139660"/>
              <a:gd name="connsiteY129" fmla="*/ 178279 h 464513"/>
              <a:gd name="connsiteX130" fmla="*/ 1673524 w 2139660"/>
              <a:gd name="connsiteY130" fmla="*/ 184030 h 464513"/>
              <a:gd name="connsiteX131" fmla="*/ 1696528 w 2139660"/>
              <a:gd name="connsiteY131" fmla="*/ 172529 h 464513"/>
              <a:gd name="connsiteX132" fmla="*/ 1748286 w 2139660"/>
              <a:gd name="connsiteY132" fmla="*/ 138023 h 464513"/>
              <a:gd name="connsiteX133" fmla="*/ 1800045 w 2139660"/>
              <a:gd name="connsiteY133" fmla="*/ 115019 h 464513"/>
              <a:gd name="connsiteX134" fmla="*/ 1892060 w 2139660"/>
              <a:gd name="connsiteY134" fmla="*/ 69012 h 464513"/>
              <a:gd name="connsiteX135" fmla="*/ 1926566 w 2139660"/>
              <a:gd name="connsiteY135" fmla="*/ 46008 h 464513"/>
              <a:gd name="connsiteX136" fmla="*/ 1943818 w 2139660"/>
              <a:gd name="connsiteY136" fmla="*/ 63261 h 464513"/>
              <a:gd name="connsiteX137" fmla="*/ 1938068 w 2139660"/>
              <a:gd name="connsiteY137" fmla="*/ 92015 h 464513"/>
              <a:gd name="connsiteX138" fmla="*/ 1932317 w 2139660"/>
              <a:gd name="connsiteY138" fmla="*/ 115019 h 464513"/>
              <a:gd name="connsiteX139" fmla="*/ 1920815 w 2139660"/>
              <a:gd name="connsiteY139" fmla="*/ 178279 h 464513"/>
              <a:gd name="connsiteX140" fmla="*/ 1903562 w 2139660"/>
              <a:gd name="connsiteY140" fmla="*/ 218536 h 464513"/>
              <a:gd name="connsiteX141" fmla="*/ 1897811 w 2139660"/>
              <a:gd name="connsiteY141" fmla="*/ 241540 h 464513"/>
              <a:gd name="connsiteX142" fmla="*/ 1966822 w 2139660"/>
              <a:gd name="connsiteY142" fmla="*/ 235789 h 464513"/>
              <a:gd name="connsiteX143" fmla="*/ 2058837 w 2139660"/>
              <a:gd name="connsiteY143" fmla="*/ 184030 h 464513"/>
              <a:gd name="connsiteX144" fmla="*/ 2099094 w 2139660"/>
              <a:gd name="connsiteY144" fmla="*/ 161027 h 464513"/>
              <a:gd name="connsiteX145" fmla="*/ 2116347 w 2139660"/>
              <a:gd name="connsiteY145" fmla="*/ 149525 h 464513"/>
              <a:gd name="connsiteX146" fmla="*/ 2133600 w 2139660"/>
              <a:gd name="connsiteY146" fmla="*/ 143774 h 464513"/>
              <a:gd name="connsiteX147" fmla="*/ 2139351 w 2139660"/>
              <a:gd name="connsiteY147" fmla="*/ 161027 h 464513"/>
              <a:gd name="connsiteX148" fmla="*/ 2099094 w 2139660"/>
              <a:gd name="connsiteY148" fmla="*/ 201283 h 464513"/>
              <a:gd name="connsiteX149" fmla="*/ 2064588 w 2139660"/>
              <a:gd name="connsiteY149" fmla="*/ 230038 h 464513"/>
              <a:gd name="connsiteX150" fmla="*/ 1788543 w 2139660"/>
              <a:gd name="connsiteY150" fmla="*/ 241540 h 464513"/>
              <a:gd name="connsiteX151" fmla="*/ 1731034 w 2139660"/>
              <a:gd name="connsiteY151" fmla="*/ 253042 h 464513"/>
              <a:gd name="connsiteX152" fmla="*/ 1656271 w 2139660"/>
              <a:gd name="connsiteY152" fmla="*/ 293298 h 464513"/>
              <a:gd name="connsiteX153" fmla="*/ 1575758 w 2139660"/>
              <a:gd name="connsiteY153" fmla="*/ 316302 h 464513"/>
              <a:gd name="connsiteX154" fmla="*/ 1524000 w 2139660"/>
              <a:gd name="connsiteY154" fmla="*/ 345057 h 464513"/>
              <a:gd name="connsiteX155" fmla="*/ 1460739 w 2139660"/>
              <a:gd name="connsiteY155" fmla="*/ 356559 h 464513"/>
              <a:gd name="connsiteX156" fmla="*/ 1431985 w 2139660"/>
              <a:gd name="connsiteY156" fmla="*/ 373812 h 464513"/>
              <a:gd name="connsiteX157" fmla="*/ 1305464 w 2139660"/>
              <a:gd name="connsiteY157" fmla="*/ 373812 h 464513"/>
              <a:gd name="connsiteX158" fmla="*/ 1132935 w 2139660"/>
              <a:gd name="connsiteY158" fmla="*/ 356559 h 464513"/>
              <a:gd name="connsiteX159" fmla="*/ 1109932 w 2139660"/>
              <a:gd name="connsiteY159" fmla="*/ 350808 h 464513"/>
              <a:gd name="connsiteX160" fmla="*/ 994913 w 2139660"/>
              <a:gd name="connsiteY160" fmla="*/ 327804 h 464513"/>
              <a:gd name="connsiteX161" fmla="*/ 465826 w 2139660"/>
              <a:gd name="connsiteY161" fmla="*/ 310551 h 464513"/>
              <a:gd name="connsiteX162" fmla="*/ 431320 w 2139660"/>
              <a:gd name="connsiteY162" fmla="*/ 276046 h 464513"/>
              <a:gd name="connsiteX163" fmla="*/ 379562 w 2139660"/>
              <a:gd name="connsiteY163" fmla="*/ 189781 h 464513"/>
              <a:gd name="connsiteX164" fmla="*/ 362309 w 2139660"/>
              <a:gd name="connsiteY164" fmla="*/ 143774 h 464513"/>
              <a:gd name="connsiteX165" fmla="*/ 350807 w 2139660"/>
              <a:gd name="connsiteY165" fmla="*/ 109268 h 464513"/>
              <a:gd name="connsiteX166" fmla="*/ 316301 w 2139660"/>
              <a:gd name="connsiteY166" fmla="*/ 97766 h 464513"/>
              <a:gd name="connsiteX167" fmla="*/ 299049 w 2139660"/>
              <a:gd name="connsiteY167" fmla="*/ 92015 h 464513"/>
              <a:gd name="connsiteX168" fmla="*/ 195532 w 2139660"/>
              <a:gd name="connsiteY168" fmla="*/ 97766 h 464513"/>
              <a:gd name="connsiteX169" fmla="*/ 166777 w 2139660"/>
              <a:gd name="connsiteY169" fmla="*/ 109268 h 464513"/>
              <a:gd name="connsiteX170" fmla="*/ 120769 w 2139660"/>
              <a:gd name="connsiteY170" fmla="*/ 120770 h 464513"/>
              <a:gd name="connsiteX171" fmla="*/ 103517 w 2139660"/>
              <a:gd name="connsiteY171" fmla="*/ 126521 h 464513"/>
              <a:gd name="connsiteX172" fmla="*/ 92015 w 2139660"/>
              <a:gd name="connsiteY172" fmla="*/ 109268 h 464513"/>
              <a:gd name="connsiteX173" fmla="*/ 103517 w 2139660"/>
              <a:gd name="connsiteY173" fmla="*/ 92015 h 464513"/>
              <a:gd name="connsiteX174" fmla="*/ 138022 w 2139660"/>
              <a:gd name="connsiteY174" fmla="*/ 155276 h 464513"/>
              <a:gd name="connsiteX175" fmla="*/ 149524 w 2139660"/>
              <a:gd name="connsiteY175" fmla="*/ 189781 h 464513"/>
              <a:gd name="connsiteX176" fmla="*/ 166777 w 2139660"/>
              <a:gd name="connsiteY176" fmla="*/ 207034 h 464513"/>
              <a:gd name="connsiteX177" fmla="*/ 184030 w 2139660"/>
              <a:gd name="connsiteY177" fmla="*/ 230038 h 464513"/>
              <a:gd name="connsiteX178" fmla="*/ 207034 w 2139660"/>
              <a:gd name="connsiteY178" fmla="*/ 241540 h 464513"/>
              <a:gd name="connsiteX179" fmla="*/ 247290 w 2139660"/>
              <a:gd name="connsiteY179" fmla="*/ 224287 h 464513"/>
              <a:gd name="connsiteX180" fmla="*/ 264543 w 2139660"/>
              <a:gd name="connsiteY180" fmla="*/ 230038 h 464513"/>
              <a:gd name="connsiteX181" fmla="*/ 270294 w 2139660"/>
              <a:gd name="connsiteY181" fmla="*/ 264544 h 464513"/>
              <a:gd name="connsiteX182" fmla="*/ 281796 w 2139660"/>
              <a:gd name="connsiteY182" fmla="*/ 310551 h 464513"/>
              <a:gd name="connsiteX183" fmla="*/ 316301 w 2139660"/>
              <a:gd name="connsiteY183" fmla="*/ 362310 h 464513"/>
              <a:gd name="connsiteX184" fmla="*/ 345056 w 2139660"/>
              <a:gd name="connsiteY184" fmla="*/ 373812 h 464513"/>
              <a:gd name="connsiteX185" fmla="*/ 425569 w 2139660"/>
              <a:gd name="connsiteY185" fmla="*/ 362310 h 464513"/>
              <a:gd name="connsiteX186" fmla="*/ 465826 w 2139660"/>
              <a:gd name="connsiteY186" fmla="*/ 345057 h 464513"/>
              <a:gd name="connsiteX187" fmla="*/ 494581 w 2139660"/>
              <a:gd name="connsiteY187" fmla="*/ 327804 h 464513"/>
              <a:gd name="connsiteX188" fmla="*/ 534837 w 2139660"/>
              <a:gd name="connsiteY188" fmla="*/ 322053 h 464513"/>
              <a:gd name="connsiteX189" fmla="*/ 598098 w 2139660"/>
              <a:gd name="connsiteY189" fmla="*/ 316302 h 464513"/>
              <a:gd name="connsiteX190" fmla="*/ 644105 w 2139660"/>
              <a:gd name="connsiteY190" fmla="*/ 310551 h 464513"/>
              <a:gd name="connsiteX191" fmla="*/ 678611 w 2139660"/>
              <a:gd name="connsiteY191" fmla="*/ 293298 h 464513"/>
              <a:gd name="connsiteX192" fmla="*/ 701615 w 2139660"/>
              <a:gd name="connsiteY192" fmla="*/ 287547 h 464513"/>
              <a:gd name="connsiteX193" fmla="*/ 718868 w 2139660"/>
              <a:gd name="connsiteY193" fmla="*/ 281796 h 464513"/>
              <a:gd name="connsiteX194" fmla="*/ 1247954 w 2139660"/>
              <a:gd name="connsiteY194" fmla="*/ 287547 h 464513"/>
              <a:gd name="connsiteX195" fmla="*/ 1265207 w 2139660"/>
              <a:gd name="connsiteY195" fmla="*/ 304800 h 464513"/>
              <a:gd name="connsiteX196" fmla="*/ 1305464 w 2139660"/>
              <a:gd name="connsiteY196" fmla="*/ 327804 h 464513"/>
              <a:gd name="connsiteX197" fmla="*/ 1339969 w 2139660"/>
              <a:gd name="connsiteY197" fmla="*/ 350808 h 464513"/>
              <a:gd name="connsiteX198" fmla="*/ 1552754 w 2139660"/>
              <a:gd name="connsiteY198" fmla="*/ 345057 h 464513"/>
              <a:gd name="connsiteX199" fmla="*/ 1593011 w 2139660"/>
              <a:gd name="connsiteY199" fmla="*/ 339306 h 464513"/>
              <a:gd name="connsiteX200" fmla="*/ 1656271 w 2139660"/>
              <a:gd name="connsiteY200" fmla="*/ 333555 h 464513"/>
              <a:gd name="connsiteX201" fmla="*/ 1702279 w 2139660"/>
              <a:gd name="connsiteY201" fmla="*/ 310551 h 464513"/>
              <a:gd name="connsiteX202" fmla="*/ 1771290 w 2139660"/>
              <a:gd name="connsiteY202" fmla="*/ 299049 h 464513"/>
              <a:gd name="connsiteX203" fmla="*/ 1823049 w 2139660"/>
              <a:gd name="connsiteY203" fmla="*/ 264544 h 464513"/>
              <a:gd name="connsiteX204" fmla="*/ 1840301 w 2139660"/>
              <a:gd name="connsiteY204" fmla="*/ 253042 h 464513"/>
              <a:gd name="connsiteX205" fmla="*/ 1874807 w 2139660"/>
              <a:gd name="connsiteY205" fmla="*/ 195532 h 464513"/>
              <a:gd name="connsiteX206" fmla="*/ 1880558 w 2139660"/>
              <a:gd name="connsiteY206" fmla="*/ 178279 h 464513"/>
              <a:gd name="connsiteX207" fmla="*/ 1874807 w 2139660"/>
              <a:gd name="connsiteY207" fmla="*/ 132272 h 464513"/>
              <a:gd name="connsiteX208" fmla="*/ 1857554 w 2139660"/>
              <a:gd name="connsiteY208" fmla="*/ 120770 h 464513"/>
              <a:gd name="connsiteX209" fmla="*/ 1805796 w 2139660"/>
              <a:gd name="connsiteY209" fmla="*/ 115019 h 464513"/>
              <a:gd name="connsiteX210" fmla="*/ 1742535 w 2139660"/>
              <a:gd name="connsiteY210" fmla="*/ 80513 h 464513"/>
              <a:gd name="connsiteX211" fmla="*/ 1690777 w 2139660"/>
              <a:gd name="connsiteY211" fmla="*/ 69012 h 464513"/>
              <a:gd name="connsiteX212" fmla="*/ 1650520 w 2139660"/>
              <a:gd name="connsiteY212" fmla="*/ 46008 h 464513"/>
              <a:gd name="connsiteX213" fmla="*/ 1581509 w 2139660"/>
              <a:gd name="connsiteY213" fmla="*/ 34506 h 464513"/>
              <a:gd name="connsiteX214" fmla="*/ 1391728 w 2139660"/>
              <a:gd name="connsiteY214" fmla="*/ 40257 h 464513"/>
              <a:gd name="connsiteX215" fmla="*/ 1357222 w 2139660"/>
              <a:gd name="connsiteY215" fmla="*/ 63261 h 464513"/>
              <a:gd name="connsiteX216" fmla="*/ 1334218 w 2139660"/>
              <a:gd name="connsiteY216" fmla="*/ 69012 h 464513"/>
              <a:gd name="connsiteX217" fmla="*/ 1288211 w 2139660"/>
              <a:gd name="connsiteY217" fmla="*/ 97766 h 464513"/>
              <a:gd name="connsiteX218" fmla="*/ 1270958 w 2139660"/>
              <a:gd name="connsiteY218" fmla="*/ 103517 h 464513"/>
              <a:gd name="connsiteX219" fmla="*/ 1242203 w 2139660"/>
              <a:gd name="connsiteY219" fmla="*/ 115019 h 464513"/>
              <a:gd name="connsiteX220" fmla="*/ 1201947 w 2139660"/>
              <a:gd name="connsiteY220" fmla="*/ 126521 h 464513"/>
              <a:gd name="connsiteX221" fmla="*/ 1161690 w 2139660"/>
              <a:gd name="connsiteY221" fmla="*/ 132272 h 464513"/>
              <a:gd name="connsiteX222" fmla="*/ 879894 w 2139660"/>
              <a:gd name="connsiteY222" fmla="*/ 126521 h 464513"/>
              <a:gd name="connsiteX223" fmla="*/ 828135 w 2139660"/>
              <a:gd name="connsiteY223" fmla="*/ 109268 h 464513"/>
              <a:gd name="connsiteX224" fmla="*/ 816634 w 2139660"/>
              <a:gd name="connsiteY224" fmla="*/ 92015 h 464513"/>
              <a:gd name="connsiteX225" fmla="*/ 793630 w 2139660"/>
              <a:gd name="connsiteY225" fmla="*/ 86264 h 464513"/>
              <a:gd name="connsiteX226" fmla="*/ 638354 w 2139660"/>
              <a:gd name="connsiteY226" fmla="*/ 92015 h 464513"/>
              <a:gd name="connsiteX227" fmla="*/ 598098 w 2139660"/>
              <a:gd name="connsiteY227" fmla="*/ 63261 h 464513"/>
              <a:gd name="connsiteX228" fmla="*/ 534837 w 2139660"/>
              <a:gd name="connsiteY228" fmla="*/ 46008 h 464513"/>
              <a:gd name="connsiteX229" fmla="*/ 488830 w 2139660"/>
              <a:gd name="connsiteY229" fmla="*/ 28755 h 464513"/>
              <a:gd name="connsiteX230" fmla="*/ 437071 w 2139660"/>
              <a:gd name="connsiteY230" fmla="*/ 23004 h 464513"/>
              <a:gd name="connsiteX231" fmla="*/ 396815 w 2139660"/>
              <a:gd name="connsiteY231" fmla="*/ 17253 h 464513"/>
              <a:gd name="connsiteX232" fmla="*/ 373811 w 2139660"/>
              <a:gd name="connsiteY232" fmla="*/ 11502 h 464513"/>
              <a:gd name="connsiteX233" fmla="*/ 230037 w 2139660"/>
              <a:gd name="connsiteY233" fmla="*/ 0 h 464513"/>
              <a:gd name="connsiteX234" fmla="*/ 115018 w 2139660"/>
              <a:gd name="connsiteY234" fmla="*/ 5751 h 464513"/>
              <a:gd name="connsiteX235" fmla="*/ 109268 w 2139660"/>
              <a:gd name="connsiteY235" fmla="*/ 28755 h 464513"/>
              <a:gd name="connsiteX236" fmla="*/ 69011 w 2139660"/>
              <a:gd name="connsiteY236" fmla="*/ 46008 h 464513"/>
              <a:gd name="connsiteX237" fmla="*/ 51758 w 2139660"/>
              <a:gd name="connsiteY237" fmla="*/ 28755 h 464513"/>
              <a:gd name="connsiteX238" fmla="*/ 34505 w 2139660"/>
              <a:gd name="connsiteY238" fmla="*/ 23004 h 464513"/>
              <a:gd name="connsiteX239" fmla="*/ 40256 w 2139660"/>
              <a:gd name="connsiteY239" fmla="*/ 166778 h 464513"/>
              <a:gd name="connsiteX240" fmla="*/ 74762 w 2139660"/>
              <a:gd name="connsiteY240" fmla="*/ 201283 h 464513"/>
              <a:gd name="connsiteX241" fmla="*/ 92015 w 2139660"/>
              <a:gd name="connsiteY241" fmla="*/ 224287 h 464513"/>
              <a:gd name="connsiteX242" fmla="*/ 103517 w 2139660"/>
              <a:gd name="connsiteY242" fmla="*/ 247291 h 464513"/>
              <a:gd name="connsiteX243" fmla="*/ 126520 w 2139660"/>
              <a:gd name="connsiteY243" fmla="*/ 287547 h 464513"/>
              <a:gd name="connsiteX244" fmla="*/ 189781 w 2139660"/>
              <a:gd name="connsiteY244" fmla="*/ 293298 h 464513"/>
              <a:gd name="connsiteX245" fmla="*/ 212785 w 2139660"/>
              <a:gd name="connsiteY245" fmla="*/ 299049 h 464513"/>
              <a:gd name="connsiteX246" fmla="*/ 230037 w 2139660"/>
              <a:gd name="connsiteY246" fmla="*/ 322053 h 464513"/>
              <a:gd name="connsiteX247" fmla="*/ 247290 w 2139660"/>
              <a:gd name="connsiteY247" fmla="*/ 339306 h 464513"/>
              <a:gd name="connsiteX248" fmla="*/ 253041 w 2139660"/>
              <a:gd name="connsiteY248" fmla="*/ 356559 h 464513"/>
              <a:gd name="connsiteX249" fmla="*/ 276045 w 2139660"/>
              <a:gd name="connsiteY249" fmla="*/ 373812 h 464513"/>
              <a:gd name="connsiteX250" fmla="*/ 391064 w 2139660"/>
              <a:gd name="connsiteY250" fmla="*/ 391064 h 464513"/>
              <a:gd name="connsiteX251" fmla="*/ 839637 w 2139660"/>
              <a:gd name="connsiteY251" fmla="*/ 385313 h 464513"/>
              <a:gd name="connsiteX252" fmla="*/ 856890 w 2139660"/>
              <a:gd name="connsiteY252" fmla="*/ 373812 h 464513"/>
              <a:gd name="connsiteX253" fmla="*/ 891396 w 2139660"/>
              <a:gd name="connsiteY253" fmla="*/ 362310 h 464513"/>
              <a:gd name="connsiteX254" fmla="*/ 902898 w 2139660"/>
              <a:gd name="connsiteY254" fmla="*/ 345057 h 464513"/>
              <a:gd name="connsiteX255" fmla="*/ 977660 w 2139660"/>
              <a:gd name="connsiteY255" fmla="*/ 339306 h 464513"/>
              <a:gd name="connsiteX256" fmla="*/ 1035169 w 2139660"/>
              <a:gd name="connsiteY256" fmla="*/ 333555 h 464513"/>
              <a:gd name="connsiteX257" fmla="*/ 1178943 w 2139660"/>
              <a:gd name="connsiteY257" fmla="*/ 339306 h 464513"/>
              <a:gd name="connsiteX258" fmla="*/ 1236452 w 2139660"/>
              <a:gd name="connsiteY258" fmla="*/ 356559 h 464513"/>
              <a:gd name="connsiteX259" fmla="*/ 1472241 w 2139660"/>
              <a:gd name="connsiteY259" fmla="*/ 350808 h 464513"/>
              <a:gd name="connsiteX260" fmla="*/ 1512498 w 2139660"/>
              <a:gd name="connsiteY260" fmla="*/ 333555 h 464513"/>
              <a:gd name="connsiteX261" fmla="*/ 1529751 w 2139660"/>
              <a:gd name="connsiteY261" fmla="*/ 327804 h 464513"/>
              <a:gd name="connsiteX262" fmla="*/ 1547003 w 2139660"/>
              <a:gd name="connsiteY262" fmla="*/ 310551 h 464513"/>
              <a:gd name="connsiteX263" fmla="*/ 1575758 w 2139660"/>
              <a:gd name="connsiteY263" fmla="*/ 345057 h 464513"/>
              <a:gd name="connsiteX264" fmla="*/ 1748286 w 2139660"/>
              <a:gd name="connsiteY264" fmla="*/ 345057 h 464513"/>
              <a:gd name="connsiteX265" fmla="*/ 1754037 w 2139660"/>
              <a:gd name="connsiteY265" fmla="*/ 368061 h 464513"/>
              <a:gd name="connsiteX266" fmla="*/ 1794294 w 2139660"/>
              <a:gd name="connsiteY266" fmla="*/ 408317 h 464513"/>
              <a:gd name="connsiteX267" fmla="*/ 1863305 w 2139660"/>
              <a:gd name="connsiteY267" fmla="*/ 402566 h 464513"/>
              <a:gd name="connsiteX268" fmla="*/ 1892060 w 2139660"/>
              <a:gd name="connsiteY268" fmla="*/ 368061 h 464513"/>
              <a:gd name="connsiteX269" fmla="*/ 1961071 w 2139660"/>
              <a:gd name="connsiteY269" fmla="*/ 316302 h 464513"/>
              <a:gd name="connsiteX270" fmla="*/ 1984075 w 2139660"/>
              <a:gd name="connsiteY270" fmla="*/ 310551 h 464513"/>
              <a:gd name="connsiteX271" fmla="*/ 1961071 w 2139660"/>
              <a:gd name="connsiteY271" fmla="*/ 287547 h 464513"/>
              <a:gd name="connsiteX272" fmla="*/ 1961071 w 2139660"/>
              <a:gd name="connsiteY272" fmla="*/ 195532 h 464513"/>
              <a:gd name="connsiteX273" fmla="*/ 1972573 w 2139660"/>
              <a:gd name="connsiteY273" fmla="*/ 149525 h 464513"/>
              <a:gd name="connsiteX274" fmla="*/ 1966822 w 2139660"/>
              <a:gd name="connsiteY274" fmla="*/ 109268 h 464513"/>
              <a:gd name="connsiteX275" fmla="*/ 1742535 w 2139660"/>
              <a:gd name="connsiteY275" fmla="*/ 126521 h 464513"/>
              <a:gd name="connsiteX276" fmla="*/ 1581509 w 2139660"/>
              <a:gd name="connsiteY276" fmla="*/ 149525 h 464513"/>
              <a:gd name="connsiteX277" fmla="*/ 1242203 w 2139660"/>
              <a:gd name="connsiteY277" fmla="*/ 207034 h 464513"/>
              <a:gd name="connsiteX278" fmla="*/ 1127185 w 2139660"/>
              <a:gd name="connsiteY278" fmla="*/ 212785 h 464513"/>
              <a:gd name="connsiteX279" fmla="*/ 1035169 w 2139660"/>
              <a:gd name="connsiteY279" fmla="*/ 235789 h 464513"/>
              <a:gd name="connsiteX280" fmla="*/ 1000664 w 2139660"/>
              <a:gd name="connsiteY280" fmla="*/ 241540 h 464513"/>
              <a:gd name="connsiteX281" fmla="*/ 971909 w 2139660"/>
              <a:gd name="connsiteY281" fmla="*/ 235789 h 464513"/>
              <a:gd name="connsiteX282" fmla="*/ 1086928 w 2139660"/>
              <a:gd name="connsiteY282" fmla="*/ 178279 h 464513"/>
              <a:gd name="connsiteX283" fmla="*/ 1132935 w 2139660"/>
              <a:gd name="connsiteY283" fmla="*/ 161027 h 464513"/>
              <a:gd name="connsiteX284" fmla="*/ 1196196 w 2139660"/>
              <a:gd name="connsiteY284" fmla="*/ 155276 h 464513"/>
              <a:gd name="connsiteX285" fmla="*/ 1253705 w 2139660"/>
              <a:gd name="connsiteY285" fmla="*/ 161027 h 464513"/>
              <a:gd name="connsiteX286" fmla="*/ 1270958 w 2139660"/>
              <a:gd name="connsiteY286" fmla="*/ 172529 h 464513"/>
              <a:gd name="connsiteX287" fmla="*/ 1293962 w 2139660"/>
              <a:gd name="connsiteY287" fmla="*/ 184030 h 464513"/>
              <a:gd name="connsiteX288" fmla="*/ 1311215 w 2139660"/>
              <a:gd name="connsiteY288" fmla="*/ 201283 h 464513"/>
              <a:gd name="connsiteX289" fmla="*/ 1391728 w 2139660"/>
              <a:gd name="connsiteY289" fmla="*/ 218536 h 464513"/>
              <a:gd name="connsiteX290" fmla="*/ 1782792 w 2139660"/>
              <a:gd name="connsiteY290" fmla="*/ 212785 h 464513"/>
              <a:gd name="connsiteX291" fmla="*/ 1800045 w 2139660"/>
              <a:gd name="connsiteY291" fmla="*/ 201283 h 464513"/>
              <a:gd name="connsiteX292" fmla="*/ 1828800 w 2139660"/>
              <a:gd name="connsiteY292" fmla="*/ 189781 h 464513"/>
              <a:gd name="connsiteX293" fmla="*/ 1846052 w 2139660"/>
              <a:gd name="connsiteY293" fmla="*/ 178279 h 464513"/>
              <a:gd name="connsiteX294" fmla="*/ 1886309 w 2139660"/>
              <a:gd name="connsiteY294" fmla="*/ 172529 h 464513"/>
              <a:gd name="connsiteX295" fmla="*/ 1932317 w 2139660"/>
              <a:gd name="connsiteY295" fmla="*/ 166778 h 464513"/>
              <a:gd name="connsiteX296" fmla="*/ 1972573 w 2139660"/>
              <a:gd name="connsiteY296" fmla="*/ 143774 h 464513"/>
              <a:gd name="connsiteX297" fmla="*/ 2041585 w 2139660"/>
              <a:gd name="connsiteY297" fmla="*/ 115019 h 464513"/>
              <a:gd name="connsiteX298" fmla="*/ 2035834 w 2139660"/>
              <a:gd name="connsiteY298" fmla="*/ 92015 h 464513"/>
              <a:gd name="connsiteX299" fmla="*/ 2030083 w 2139660"/>
              <a:gd name="connsiteY299" fmla="*/ 74762 h 464513"/>
              <a:gd name="connsiteX300" fmla="*/ 2012830 w 2139660"/>
              <a:gd name="connsiteY300" fmla="*/ 103517 h 464513"/>
              <a:gd name="connsiteX301" fmla="*/ 1978324 w 2139660"/>
              <a:gd name="connsiteY301" fmla="*/ 132272 h 464513"/>
              <a:gd name="connsiteX302" fmla="*/ 1961071 w 2139660"/>
              <a:gd name="connsiteY302" fmla="*/ 155276 h 464513"/>
              <a:gd name="connsiteX303" fmla="*/ 1909313 w 2139660"/>
              <a:gd name="connsiteY303" fmla="*/ 195532 h 464513"/>
              <a:gd name="connsiteX304" fmla="*/ 1886309 w 2139660"/>
              <a:gd name="connsiteY304" fmla="*/ 218536 h 464513"/>
              <a:gd name="connsiteX305" fmla="*/ 1961071 w 2139660"/>
              <a:gd name="connsiteY305" fmla="*/ 212785 h 464513"/>
              <a:gd name="connsiteX306" fmla="*/ 1989826 w 2139660"/>
              <a:gd name="connsiteY306" fmla="*/ 184030 h 464513"/>
              <a:gd name="connsiteX307" fmla="*/ 2001328 w 2139660"/>
              <a:gd name="connsiteY307" fmla="*/ 166778 h 464513"/>
              <a:gd name="connsiteX308" fmla="*/ 1995577 w 2139660"/>
              <a:gd name="connsiteY308" fmla="*/ 143774 h 464513"/>
              <a:gd name="connsiteX309" fmla="*/ 1897811 w 2139660"/>
              <a:gd name="connsiteY309" fmla="*/ 172529 h 464513"/>
              <a:gd name="connsiteX310" fmla="*/ 1857554 w 2139660"/>
              <a:gd name="connsiteY310" fmla="*/ 189781 h 464513"/>
              <a:gd name="connsiteX311" fmla="*/ 1823049 w 2139660"/>
              <a:gd name="connsiteY311" fmla="*/ 201283 h 464513"/>
              <a:gd name="connsiteX312" fmla="*/ 1673524 w 2139660"/>
              <a:gd name="connsiteY312" fmla="*/ 241540 h 464513"/>
              <a:gd name="connsiteX313" fmla="*/ 1644769 w 2139660"/>
              <a:gd name="connsiteY313" fmla="*/ 247291 h 464513"/>
              <a:gd name="connsiteX314" fmla="*/ 1604513 w 2139660"/>
              <a:gd name="connsiteY314" fmla="*/ 270295 h 464513"/>
              <a:gd name="connsiteX315" fmla="*/ 1570007 w 2139660"/>
              <a:gd name="connsiteY315" fmla="*/ 281796 h 464513"/>
              <a:gd name="connsiteX316" fmla="*/ 1535501 w 2139660"/>
              <a:gd name="connsiteY316" fmla="*/ 299049 h 464513"/>
              <a:gd name="connsiteX317" fmla="*/ 1460739 w 2139660"/>
              <a:gd name="connsiteY317" fmla="*/ 322053 h 464513"/>
              <a:gd name="connsiteX318" fmla="*/ 1512498 w 2139660"/>
              <a:gd name="connsiteY318" fmla="*/ 316302 h 464513"/>
              <a:gd name="connsiteX319" fmla="*/ 1564256 w 2139660"/>
              <a:gd name="connsiteY319" fmla="*/ 287547 h 464513"/>
              <a:gd name="connsiteX320" fmla="*/ 1627517 w 2139660"/>
              <a:gd name="connsiteY320" fmla="*/ 258793 h 464513"/>
              <a:gd name="connsiteX321" fmla="*/ 1828800 w 2139660"/>
              <a:gd name="connsiteY321" fmla="*/ 287547 h 464513"/>
              <a:gd name="connsiteX322" fmla="*/ 1805796 w 2139660"/>
              <a:gd name="connsiteY322" fmla="*/ 281796 h 464513"/>
              <a:gd name="connsiteX323" fmla="*/ 1771290 w 2139660"/>
              <a:gd name="connsiteY323" fmla="*/ 264544 h 464513"/>
              <a:gd name="connsiteX324" fmla="*/ 1736785 w 2139660"/>
              <a:gd name="connsiteY324" fmla="*/ 258793 h 464513"/>
              <a:gd name="connsiteX325" fmla="*/ 1685026 w 2139660"/>
              <a:gd name="connsiteY325" fmla="*/ 253042 h 464513"/>
              <a:gd name="connsiteX326" fmla="*/ 1644769 w 2139660"/>
              <a:gd name="connsiteY326" fmla="*/ 247291 h 464513"/>
              <a:gd name="connsiteX327" fmla="*/ 1627517 w 2139660"/>
              <a:gd name="connsiteY327" fmla="*/ 241540 h 464513"/>
              <a:gd name="connsiteX328" fmla="*/ 1598762 w 2139660"/>
              <a:gd name="connsiteY328" fmla="*/ 212785 h 464513"/>
              <a:gd name="connsiteX329" fmla="*/ 1512498 w 2139660"/>
              <a:gd name="connsiteY329" fmla="*/ 224287 h 464513"/>
              <a:gd name="connsiteX330" fmla="*/ 1454988 w 2139660"/>
              <a:gd name="connsiteY330" fmla="*/ 253042 h 464513"/>
              <a:gd name="connsiteX331" fmla="*/ 1253705 w 2139660"/>
              <a:gd name="connsiteY331" fmla="*/ 322053 h 464513"/>
              <a:gd name="connsiteX332" fmla="*/ 1213449 w 2139660"/>
              <a:gd name="connsiteY332" fmla="*/ 350808 h 464513"/>
              <a:gd name="connsiteX333" fmla="*/ 1247954 w 2139660"/>
              <a:gd name="connsiteY333" fmla="*/ 362310 h 464513"/>
              <a:gd name="connsiteX334" fmla="*/ 1293962 w 2139660"/>
              <a:gd name="connsiteY334" fmla="*/ 356559 h 464513"/>
              <a:gd name="connsiteX335" fmla="*/ 1345720 w 2139660"/>
              <a:gd name="connsiteY335" fmla="*/ 322053 h 464513"/>
              <a:gd name="connsiteX336" fmla="*/ 1374475 w 2139660"/>
              <a:gd name="connsiteY336" fmla="*/ 299049 h 464513"/>
              <a:gd name="connsiteX337" fmla="*/ 1460739 w 2139660"/>
              <a:gd name="connsiteY337" fmla="*/ 264544 h 464513"/>
              <a:gd name="connsiteX338" fmla="*/ 1604513 w 2139660"/>
              <a:gd name="connsiteY338" fmla="*/ 212785 h 464513"/>
              <a:gd name="connsiteX339" fmla="*/ 1679275 w 2139660"/>
              <a:gd name="connsiteY339" fmla="*/ 184030 h 464513"/>
              <a:gd name="connsiteX340" fmla="*/ 1748286 w 2139660"/>
              <a:gd name="connsiteY340" fmla="*/ 178279 h 464513"/>
              <a:gd name="connsiteX341" fmla="*/ 1817298 w 2139660"/>
              <a:gd name="connsiteY341" fmla="*/ 166778 h 464513"/>
              <a:gd name="connsiteX342" fmla="*/ 1863305 w 2139660"/>
              <a:gd name="connsiteY342" fmla="*/ 155276 h 464513"/>
              <a:gd name="connsiteX343" fmla="*/ 1685026 w 2139660"/>
              <a:gd name="connsiteY343" fmla="*/ 172529 h 464513"/>
              <a:gd name="connsiteX344" fmla="*/ 1242203 w 2139660"/>
              <a:gd name="connsiteY344" fmla="*/ 155276 h 464513"/>
              <a:gd name="connsiteX345" fmla="*/ 1270958 w 2139660"/>
              <a:gd name="connsiteY345" fmla="*/ 74762 h 464513"/>
              <a:gd name="connsiteX346" fmla="*/ 759124 w 2139660"/>
              <a:gd name="connsiteY346" fmla="*/ 63261 h 464513"/>
              <a:gd name="connsiteX347" fmla="*/ 425569 w 2139660"/>
              <a:gd name="connsiteY347" fmla="*/ 74762 h 464513"/>
              <a:gd name="connsiteX348" fmla="*/ 690113 w 2139660"/>
              <a:gd name="connsiteY348" fmla="*/ 103517 h 464513"/>
              <a:gd name="connsiteX349" fmla="*/ 661358 w 2139660"/>
              <a:gd name="connsiteY349" fmla="*/ 120770 h 464513"/>
              <a:gd name="connsiteX350" fmla="*/ 626852 w 2139660"/>
              <a:gd name="connsiteY350" fmla="*/ 143774 h 464513"/>
              <a:gd name="connsiteX351" fmla="*/ 563592 w 2139660"/>
              <a:gd name="connsiteY351" fmla="*/ 178279 h 464513"/>
              <a:gd name="connsiteX352" fmla="*/ 557841 w 2139660"/>
              <a:gd name="connsiteY352" fmla="*/ 195532 h 464513"/>
              <a:gd name="connsiteX353" fmla="*/ 661358 w 2139660"/>
              <a:gd name="connsiteY353" fmla="*/ 218536 h 464513"/>
              <a:gd name="connsiteX354" fmla="*/ 718868 w 2139660"/>
              <a:gd name="connsiteY354" fmla="*/ 235789 h 464513"/>
              <a:gd name="connsiteX355" fmla="*/ 833886 w 2139660"/>
              <a:gd name="connsiteY355" fmla="*/ 241540 h 464513"/>
              <a:gd name="connsiteX356" fmla="*/ 816634 w 2139660"/>
              <a:gd name="connsiteY356" fmla="*/ 270295 h 464513"/>
              <a:gd name="connsiteX357" fmla="*/ 649856 w 2139660"/>
              <a:gd name="connsiteY357" fmla="*/ 310551 h 464513"/>
              <a:gd name="connsiteX358" fmla="*/ 506083 w 2139660"/>
              <a:gd name="connsiteY358" fmla="*/ 345057 h 464513"/>
              <a:gd name="connsiteX359" fmla="*/ 454324 w 2139660"/>
              <a:gd name="connsiteY359" fmla="*/ 362310 h 464513"/>
              <a:gd name="connsiteX360" fmla="*/ 701615 w 2139660"/>
              <a:gd name="connsiteY360" fmla="*/ 362310 h 464513"/>
              <a:gd name="connsiteX361" fmla="*/ 730369 w 2139660"/>
              <a:gd name="connsiteY361" fmla="*/ 345057 h 464513"/>
              <a:gd name="connsiteX362" fmla="*/ 782128 w 2139660"/>
              <a:gd name="connsiteY362" fmla="*/ 333555 h 464513"/>
              <a:gd name="connsiteX363" fmla="*/ 1270958 w 2139660"/>
              <a:gd name="connsiteY363" fmla="*/ 339306 h 464513"/>
              <a:gd name="connsiteX364" fmla="*/ 1311215 w 2139660"/>
              <a:gd name="connsiteY364" fmla="*/ 345057 h 464513"/>
              <a:gd name="connsiteX365" fmla="*/ 1368724 w 2139660"/>
              <a:gd name="connsiteY365" fmla="*/ 333555 h 464513"/>
              <a:gd name="connsiteX366" fmla="*/ 1454988 w 2139660"/>
              <a:gd name="connsiteY366" fmla="*/ 327804 h 464513"/>
              <a:gd name="connsiteX367" fmla="*/ 1564256 w 2139660"/>
              <a:gd name="connsiteY367" fmla="*/ 299049 h 464513"/>
              <a:gd name="connsiteX368" fmla="*/ 1587260 w 2139660"/>
              <a:gd name="connsiteY368" fmla="*/ 304800 h 464513"/>
              <a:gd name="connsiteX369" fmla="*/ 1897811 w 2139660"/>
              <a:gd name="connsiteY369" fmla="*/ 270295 h 464513"/>
              <a:gd name="connsiteX370" fmla="*/ 1915064 w 2139660"/>
              <a:gd name="connsiteY370" fmla="*/ 253042 h 464513"/>
              <a:gd name="connsiteX371" fmla="*/ 1943818 w 2139660"/>
              <a:gd name="connsiteY371" fmla="*/ 184030 h 464513"/>
              <a:gd name="connsiteX372" fmla="*/ 1949569 w 2139660"/>
              <a:gd name="connsiteY372" fmla="*/ 149525 h 464513"/>
              <a:gd name="connsiteX373" fmla="*/ 1955320 w 2139660"/>
              <a:gd name="connsiteY373" fmla="*/ 132272 h 464513"/>
              <a:gd name="connsiteX374" fmla="*/ 1938068 w 2139660"/>
              <a:gd name="connsiteY374" fmla="*/ 126521 h 464513"/>
              <a:gd name="connsiteX375" fmla="*/ 1213449 w 2139660"/>
              <a:gd name="connsiteY375" fmla="*/ 120770 h 464513"/>
              <a:gd name="connsiteX376" fmla="*/ 287547 w 2139660"/>
              <a:gd name="connsiteY376" fmla="*/ 109268 h 464513"/>
              <a:gd name="connsiteX377" fmla="*/ 281796 w 2139660"/>
              <a:gd name="connsiteY377" fmla="*/ 69012 h 464513"/>
              <a:gd name="connsiteX378" fmla="*/ 207034 w 2139660"/>
              <a:gd name="connsiteY378" fmla="*/ 63261 h 464513"/>
              <a:gd name="connsiteX379" fmla="*/ 189781 w 2139660"/>
              <a:gd name="connsiteY379" fmla="*/ 51759 h 464513"/>
              <a:gd name="connsiteX380" fmla="*/ 115018 w 2139660"/>
              <a:gd name="connsiteY380" fmla="*/ 57510 h 464513"/>
              <a:gd name="connsiteX381" fmla="*/ 92015 w 2139660"/>
              <a:gd name="connsiteY381" fmla="*/ 69012 h 464513"/>
              <a:gd name="connsiteX382" fmla="*/ 74762 w 2139660"/>
              <a:gd name="connsiteY382" fmla="*/ 74762 h 464513"/>
              <a:gd name="connsiteX383" fmla="*/ 46007 w 2139660"/>
              <a:gd name="connsiteY383" fmla="*/ 103517 h 464513"/>
              <a:gd name="connsiteX384" fmla="*/ 0 w 2139660"/>
              <a:gd name="connsiteY384" fmla="*/ 149525 h 464513"/>
              <a:gd name="connsiteX385" fmla="*/ 17252 w 2139660"/>
              <a:gd name="connsiteY385" fmla="*/ 155276 h 464513"/>
              <a:gd name="connsiteX386" fmla="*/ 57509 w 2139660"/>
              <a:gd name="connsiteY386" fmla="*/ 172529 h 464513"/>
              <a:gd name="connsiteX387" fmla="*/ 149524 w 2139660"/>
              <a:gd name="connsiteY387" fmla="*/ 178279 h 464513"/>
              <a:gd name="connsiteX388" fmla="*/ 166777 w 2139660"/>
              <a:gd name="connsiteY388" fmla="*/ 195532 h 464513"/>
              <a:gd name="connsiteX389" fmla="*/ 189781 w 2139660"/>
              <a:gd name="connsiteY389" fmla="*/ 230038 h 464513"/>
              <a:gd name="connsiteX390" fmla="*/ 201283 w 2139660"/>
              <a:gd name="connsiteY390" fmla="*/ 270295 h 464513"/>
              <a:gd name="connsiteX391" fmla="*/ 212785 w 2139660"/>
              <a:gd name="connsiteY391" fmla="*/ 304800 h 464513"/>
              <a:gd name="connsiteX392" fmla="*/ 230037 w 2139660"/>
              <a:gd name="connsiteY392" fmla="*/ 316302 h 464513"/>
              <a:gd name="connsiteX393" fmla="*/ 235788 w 2139660"/>
              <a:gd name="connsiteY393" fmla="*/ 333555 h 464513"/>
              <a:gd name="connsiteX394" fmla="*/ 368060 w 2139660"/>
              <a:gd name="connsiteY394" fmla="*/ 368061 h 464513"/>
              <a:gd name="connsiteX395" fmla="*/ 396815 w 2139660"/>
              <a:gd name="connsiteY395" fmla="*/ 379562 h 464513"/>
              <a:gd name="connsiteX396" fmla="*/ 431320 w 2139660"/>
              <a:gd name="connsiteY396" fmla="*/ 385313 h 464513"/>
              <a:gd name="connsiteX397" fmla="*/ 454324 w 2139660"/>
              <a:gd name="connsiteY397" fmla="*/ 391064 h 464513"/>
              <a:gd name="connsiteX398" fmla="*/ 586596 w 2139660"/>
              <a:gd name="connsiteY398" fmla="*/ 379562 h 464513"/>
              <a:gd name="connsiteX399" fmla="*/ 672860 w 2139660"/>
              <a:gd name="connsiteY399" fmla="*/ 362310 h 464513"/>
              <a:gd name="connsiteX400" fmla="*/ 787879 w 2139660"/>
              <a:gd name="connsiteY400" fmla="*/ 350808 h 464513"/>
              <a:gd name="connsiteX401" fmla="*/ 885645 w 2139660"/>
              <a:gd name="connsiteY401" fmla="*/ 327804 h 464513"/>
              <a:gd name="connsiteX402" fmla="*/ 943154 w 2139660"/>
              <a:gd name="connsiteY402" fmla="*/ 345057 h 464513"/>
              <a:gd name="connsiteX403" fmla="*/ 1069675 w 2139660"/>
              <a:gd name="connsiteY403" fmla="*/ 373812 h 464513"/>
              <a:gd name="connsiteX404" fmla="*/ 1322717 w 2139660"/>
              <a:gd name="connsiteY404" fmla="*/ 362310 h 464513"/>
              <a:gd name="connsiteX405" fmla="*/ 1339969 w 2139660"/>
              <a:gd name="connsiteY405" fmla="*/ 356559 h 464513"/>
              <a:gd name="connsiteX406" fmla="*/ 1616015 w 2139660"/>
              <a:gd name="connsiteY406" fmla="*/ 327804 h 464513"/>
              <a:gd name="connsiteX407" fmla="*/ 1736785 w 2139660"/>
              <a:gd name="connsiteY407" fmla="*/ 310551 h 464513"/>
              <a:gd name="connsiteX408" fmla="*/ 1788543 w 2139660"/>
              <a:gd name="connsiteY408" fmla="*/ 293298 h 464513"/>
              <a:gd name="connsiteX409" fmla="*/ 1966822 w 2139660"/>
              <a:gd name="connsiteY409" fmla="*/ 276046 h 464513"/>
              <a:gd name="connsiteX410" fmla="*/ 2001328 w 2139660"/>
              <a:gd name="connsiteY410" fmla="*/ 264544 h 464513"/>
              <a:gd name="connsiteX411" fmla="*/ 2007079 w 2139660"/>
              <a:gd name="connsiteY411" fmla="*/ 247291 h 464513"/>
              <a:gd name="connsiteX412" fmla="*/ 2035834 w 2139660"/>
              <a:gd name="connsiteY412" fmla="*/ 201283 h 464513"/>
              <a:gd name="connsiteX413" fmla="*/ 2053086 w 2139660"/>
              <a:gd name="connsiteY413" fmla="*/ 189781 h 464513"/>
              <a:gd name="connsiteX414" fmla="*/ 2076090 w 2139660"/>
              <a:gd name="connsiteY414" fmla="*/ 166778 h 464513"/>
              <a:gd name="connsiteX415" fmla="*/ 2058837 w 2139660"/>
              <a:gd name="connsiteY415" fmla="*/ 161027 h 464513"/>
              <a:gd name="connsiteX416" fmla="*/ 1995577 w 2139660"/>
              <a:gd name="connsiteY416" fmla="*/ 224287 h 464513"/>
              <a:gd name="connsiteX417" fmla="*/ 1966822 w 2139660"/>
              <a:gd name="connsiteY417" fmla="*/ 258793 h 464513"/>
              <a:gd name="connsiteX418" fmla="*/ 1961071 w 2139660"/>
              <a:gd name="connsiteY418" fmla="*/ 281796 h 464513"/>
              <a:gd name="connsiteX419" fmla="*/ 1972573 w 2139660"/>
              <a:gd name="connsiteY419" fmla="*/ 345057 h 464513"/>
              <a:gd name="connsiteX420" fmla="*/ 1995577 w 2139660"/>
              <a:gd name="connsiteY420" fmla="*/ 333555 h 464513"/>
              <a:gd name="connsiteX421" fmla="*/ 2041585 w 2139660"/>
              <a:gd name="connsiteY421" fmla="*/ 293298 h 464513"/>
              <a:gd name="connsiteX422" fmla="*/ 2053086 w 2139660"/>
              <a:gd name="connsiteY422" fmla="*/ 270295 h 464513"/>
              <a:gd name="connsiteX423" fmla="*/ 2064588 w 2139660"/>
              <a:gd name="connsiteY423" fmla="*/ 253042 h 464513"/>
              <a:gd name="connsiteX424" fmla="*/ 2070339 w 2139660"/>
              <a:gd name="connsiteY424" fmla="*/ 235789 h 464513"/>
              <a:gd name="connsiteX425" fmla="*/ 2093343 w 2139660"/>
              <a:gd name="connsiteY425" fmla="*/ 195532 h 464513"/>
              <a:gd name="connsiteX426" fmla="*/ 2110596 w 2139660"/>
              <a:gd name="connsiteY426" fmla="*/ 143774 h 464513"/>
              <a:gd name="connsiteX427" fmla="*/ 2122098 w 2139660"/>
              <a:gd name="connsiteY427" fmla="*/ 126521 h 464513"/>
              <a:gd name="connsiteX428" fmla="*/ 2116347 w 2139660"/>
              <a:gd name="connsiteY428" fmla="*/ 97766 h 464513"/>
              <a:gd name="connsiteX429" fmla="*/ 2110596 w 2139660"/>
              <a:gd name="connsiteY429" fmla="*/ 63261 h 464513"/>
              <a:gd name="connsiteX430" fmla="*/ 2041585 w 2139660"/>
              <a:gd name="connsiteY430" fmla="*/ 69012 h 464513"/>
              <a:gd name="connsiteX431" fmla="*/ 1972573 w 2139660"/>
              <a:gd name="connsiteY431" fmla="*/ 63261 h 464513"/>
              <a:gd name="connsiteX432" fmla="*/ 1874807 w 2139660"/>
              <a:gd name="connsiteY432" fmla="*/ 69012 h 464513"/>
              <a:gd name="connsiteX433" fmla="*/ 1846052 w 2139660"/>
              <a:gd name="connsiteY433" fmla="*/ 74762 h 464513"/>
              <a:gd name="connsiteX434" fmla="*/ 1811547 w 2139660"/>
              <a:gd name="connsiteY434" fmla="*/ 80513 h 464513"/>
              <a:gd name="connsiteX435" fmla="*/ 1644769 w 2139660"/>
              <a:gd name="connsiteY435" fmla="*/ 103517 h 464513"/>
              <a:gd name="connsiteX436" fmla="*/ 1593011 w 2139660"/>
              <a:gd name="connsiteY436" fmla="*/ 132272 h 464513"/>
              <a:gd name="connsiteX437" fmla="*/ 1547003 w 2139660"/>
              <a:gd name="connsiteY437" fmla="*/ 138023 h 464513"/>
              <a:gd name="connsiteX438" fmla="*/ 1472241 w 2139660"/>
              <a:gd name="connsiteY438" fmla="*/ 155276 h 464513"/>
              <a:gd name="connsiteX439" fmla="*/ 1328468 w 2139660"/>
              <a:gd name="connsiteY439" fmla="*/ 201283 h 464513"/>
              <a:gd name="connsiteX440" fmla="*/ 1121434 w 2139660"/>
              <a:gd name="connsiteY440" fmla="*/ 258793 h 464513"/>
              <a:gd name="connsiteX441" fmla="*/ 1046671 w 2139660"/>
              <a:gd name="connsiteY441" fmla="*/ 235789 h 464513"/>
              <a:gd name="connsiteX442" fmla="*/ 994913 w 2139660"/>
              <a:gd name="connsiteY442" fmla="*/ 212785 h 464513"/>
              <a:gd name="connsiteX443" fmla="*/ 914400 w 2139660"/>
              <a:gd name="connsiteY443" fmla="*/ 195532 h 464513"/>
              <a:gd name="connsiteX444" fmla="*/ 759124 w 2139660"/>
              <a:gd name="connsiteY444" fmla="*/ 155276 h 464513"/>
              <a:gd name="connsiteX445" fmla="*/ 609600 w 2139660"/>
              <a:gd name="connsiteY445" fmla="*/ 149525 h 464513"/>
              <a:gd name="connsiteX446" fmla="*/ 494581 w 2139660"/>
              <a:gd name="connsiteY446" fmla="*/ 143774 h 464513"/>
              <a:gd name="connsiteX447" fmla="*/ 166777 w 2139660"/>
              <a:gd name="connsiteY447" fmla="*/ 120770 h 46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</a:cxnLst>
            <a:rect l="l" t="t" r="r" b="b"/>
            <a:pathLst>
              <a:path w="2139660" h="464513">
                <a:moveTo>
                  <a:pt x="166777" y="120770"/>
                </a:moveTo>
                <a:cubicBezTo>
                  <a:pt x="110226" y="122687"/>
                  <a:pt x="160199" y="144197"/>
                  <a:pt x="155275" y="155276"/>
                </a:cubicBezTo>
                <a:cubicBezTo>
                  <a:pt x="152468" y="161592"/>
                  <a:pt x="136861" y="172529"/>
                  <a:pt x="143773" y="172529"/>
                </a:cubicBezTo>
                <a:cubicBezTo>
                  <a:pt x="151906" y="172529"/>
                  <a:pt x="155031" y="160772"/>
                  <a:pt x="161026" y="155276"/>
                </a:cubicBezTo>
                <a:cubicBezTo>
                  <a:pt x="178042" y="139678"/>
                  <a:pt x="194606" y="123495"/>
                  <a:pt x="212785" y="109268"/>
                </a:cubicBezTo>
                <a:cubicBezTo>
                  <a:pt x="279120" y="57353"/>
                  <a:pt x="269298" y="63760"/>
                  <a:pt x="316301" y="40257"/>
                </a:cubicBezTo>
                <a:cubicBezTo>
                  <a:pt x="228528" y="237749"/>
                  <a:pt x="320989" y="50479"/>
                  <a:pt x="166777" y="281796"/>
                </a:cubicBezTo>
                <a:cubicBezTo>
                  <a:pt x="155275" y="299049"/>
                  <a:pt x="143261" y="315971"/>
                  <a:pt x="132271" y="333555"/>
                </a:cubicBezTo>
                <a:cubicBezTo>
                  <a:pt x="124080" y="346661"/>
                  <a:pt x="118251" y="361236"/>
                  <a:pt x="109268" y="373812"/>
                </a:cubicBezTo>
                <a:cubicBezTo>
                  <a:pt x="83302" y="410165"/>
                  <a:pt x="77084" y="412211"/>
                  <a:pt x="46007" y="437072"/>
                </a:cubicBezTo>
                <a:cubicBezTo>
                  <a:pt x="60688" y="481115"/>
                  <a:pt x="50540" y="469809"/>
                  <a:pt x="138022" y="419819"/>
                </a:cubicBezTo>
                <a:cubicBezTo>
                  <a:pt x="178655" y="396600"/>
                  <a:pt x="217508" y="369763"/>
                  <a:pt x="253041" y="339306"/>
                </a:cubicBezTo>
                <a:cubicBezTo>
                  <a:pt x="266460" y="327804"/>
                  <a:pt x="278387" y="314289"/>
                  <a:pt x="293298" y="304800"/>
                </a:cubicBezTo>
                <a:cubicBezTo>
                  <a:pt x="299966" y="300557"/>
                  <a:pt x="308633" y="300966"/>
                  <a:pt x="316301" y="299049"/>
                </a:cubicBezTo>
                <a:cubicBezTo>
                  <a:pt x="322052" y="291381"/>
                  <a:pt x="326776" y="282823"/>
                  <a:pt x="333554" y="276046"/>
                </a:cubicBezTo>
                <a:cubicBezTo>
                  <a:pt x="354276" y="255325"/>
                  <a:pt x="354216" y="263620"/>
                  <a:pt x="373811" y="247291"/>
                </a:cubicBezTo>
                <a:cubicBezTo>
                  <a:pt x="408784" y="218147"/>
                  <a:pt x="371501" y="239819"/>
                  <a:pt x="414068" y="218536"/>
                </a:cubicBezTo>
                <a:cubicBezTo>
                  <a:pt x="394629" y="276852"/>
                  <a:pt x="411947" y="260208"/>
                  <a:pt x="379562" y="281796"/>
                </a:cubicBezTo>
                <a:cubicBezTo>
                  <a:pt x="377645" y="274128"/>
                  <a:pt x="371110" y="266221"/>
                  <a:pt x="373811" y="258793"/>
                </a:cubicBezTo>
                <a:cubicBezTo>
                  <a:pt x="375621" y="253816"/>
                  <a:pt x="417631" y="197719"/>
                  <a:pt x="425569" y="189781"/>
                </a:cubicBezTo>
                <a:cubicBezTo>
                  <a:pt x="432346" y="183004"/>
                  <a:pt x="441795" y="179306"/>
                  <a:pt x="448573" y="172529"/>
                </a:cubicBezTo>
                <a:cubicBezTo>
                  <a:pt x="455351" y="165751"/>
                  <a:pt x="460255" y="157325"/>
                  <a:pt x="465826" y="149525"/>
                </a:cubicBezTo>
                <a:cubicBezTo>
                  <a:pt x="469843" y="143901"/>
                  <a:pt x="484033" y="133948"/>
                  <a:pt x="477328" y="132272"/>
                </a:cubicBezTo>
                <a:cubicBezTo>
                  <a:pt x="458638" y="127599"/>
                  <a:pt x="438988" y="136106"/>
                  <a:pt x="419818" y="138023"/>
                </a:cubicBezTo>
                <a:cubicBezTo>
                  <a:pt x="247735" y="124786"/>
                  <a:pt x="229981" y="152436"/>
                  <a:pt x="299049" y="109268"/>
                </a:cubicBezTo>
                <a:cubicBezTo>
                  <a:pt x="304910" y="105605"/>
                  <a:pt x="310550" y="101600"/>
                  <a:pt x="316301" y="97766"/>
                </a:cubicBezTo>
                <a:cubicBezTo>
                  <a:pt x="331637" y="99683"/>
                  <a:pt x="353036" y="91153"/>
                  <a:pt x="362309" y="103517"/>
                </a:cubicBezTo>
                <a:cubicBezTo>
                  <a:pt x="370984" y="115084"/>
                  <a:pt x="339367" y="163394"/>
                  <a:pt x="333554" y="172529"/>
                </a:cubicBezTo>
                <a:cubicBezTo>
                  <a:pt x="326133" y="184191"/>
                  <a:pt x="320325" y="197260"/>
                  <a:pt x="310551" y="207034"/>
                </a:cubicBezTo>
                <a:cubicBezTo>
                  <a:pt x="304800" y="212785"/>
                  <a:pt x="285165" y="224287"/>
                  <a:pt x="293298" y="224287"/>
                </a:cubicBezTo>
                <a:cubicBezTo>
                  <a:pt x="306157" y="224287"/>
                  <a:pt x="315378" y="210347"/>
                  <a:pt x="327803" y="207034"/>
                </a:cubicBezTo>
                <a:cubicBezTo>
                  <a:pt x="344576" y="202561"/>
                  <a:pt x="362309" y="203200"/>
                  <a:pt x="379562" y="201283"/>
                </a:cubicBezTo>
                <a:cubicBezTo>
                  <a:pt x="400649" y="203200"/>
                  <a:pt x="430118" y="190095"/>
                  <a:pt x="442822" y="207034"/>
                </a:cubicBezTo>
                <a:cubicBezTo>
                  <a:pt x="452716" y="220226"/>
                  <a:pt x="425161" y="235089"/>
                  <a:pt x="414068" y="247291"/>
                </a:cubicBezTo>
                <a:cubicBezTo>
                  <a:pt x="399074" y="263785"/>
                  <a:pt x="375360" y="276267"/>
                  <a:pt x="356558" y="287547"/>
                </a:cubicBezTo>
                <a:cubicBezTo>
                  <a:pt x="364226" y="291381"/>
                  <a:pt x="370989" y="299049"/>
                  <a:pt x="379562" y="299049"/>
                </a:cubicBezTo>
                <a:cubicBezTo>
                  <a:pt x="393518" y="299049"/>
                  <a:pt x="406334" y="291143"/>
                  <a:pt x="419818" y="287547"/>
                </a:cubicBezTo>
                <a:cubicBezTo>
                  <a:pt x="435092" y="283474"/>
                  <a:pt x="450703" y="280649"/>
                  <a:pt x="465826" y="276046"/>
                </a:cubicBezTo>
                <a:cubicBezTo>
                  <a:pt x="494823" y="267221"/>
                  <a:pt x="522871" y="255351"/>
                  <a:pt x="552090" y="247291"/>
                </a:cubicBezTo>
                <a:cubicBezTo>
                  <a:pt x="578549" y="239992"/>
                  <a:pt x="606034" y="236926"/>
                  <a:pt x="632603" y="230038"/>
                </a:cubicBezTo>
                <a:cubicBezTo>
                  <a:pt x="657843" y="223494"/>
                  <a:pt x="681887" y="212573"/>
                  <a:pt x="707366" y="207034"/>
                </a:cubicBezTo>
                <a:cubicBezTo>
                  <a:pt x="726192" y="202941"/>
                  <a:pt x="745728" y="203411"/>
                  <a:pt x="764875" y="201283"/>
                </a:cubicBezTo>
                <a:cubicBezTo>
                  <a:pt x="780236" y="199576"/>
                  <a:pt x="795547" y="197449"/>
                  <a:pt x="810883" y="195532"/>
                </a:cubicBezTo>
                <a:cubicBezTo>
                  <a:pt x="818551" y="205117"/>
                  <a:pt x="838445" y="212890"/>
                  <a:pt x="833886" y="224287"/>
                </a:cubicBezTo>
                <a:cubicBezTo>
                  <a:pt x="827170" y="241078"/>
                  <a:pt x="802926" y="243010"/>
                  <a:pt x="787879" y="253042"/>
                </a:cubicBezTo>
                <a:cubicBezTo>
                  <a:pt x="683090" y="322901"/>
                  <a:pt x="798071" y="253696"/>
                  <a:pt x="718868" y="293298"/>
                </a:cubicBezTo>
                <a:cubicBezTo>
                  <a:pt x="705044" y="300210"/>
                  <a:pt x="692435" y="309390"/>
                  <a:pt x="678611" y="316302"/>
                </a:cubicBezTo>
                <a:cubicBezTo>
                  <a:pt x="673189" y="319013"/>
                  <a:pt x="656508" y="325690"/>
                  <a:pt x="661358" y="322053"/>
                </a:cubicBezTo>
                <a:cubicBezTo>
                  <a:pt x="673722" y="312780"/>
                  <a:pt x="689251" y="308322"/>
                  <a:pt x="701615" y="299049"/>
                </a:cubicBezTo>
                <a:cubicBezTo>
                  <a:pt x="720082" y="285199"/>
                  <a:pt x="733921" y="265470"/>
                  <a:pt x="753373" y="253042"/>
                </a:cubicBezTo>
                <a:cubicBezTo>
                  <a:pt x="803269" y="221164"/>
                  <a:pt x="856826" y="195417"/>
                  <a:pt x="908649" y="166778"/>
                </a:cubicBezTo>
                <a:cubicBezTo>
                  <a:pt x="929672" y="155160"/>
                  <a:pt x="949122" y="139868"/>
                  <a:pt x="971909" y="132272"/>
                </a:cubicBezTo>
                <a:cubicBezTo>
                  <a:pt x="1031166" y="112520"/>
                  <a:pt x="1006025" y="119430"/>
                  <a:pt x="1046671" y="109268"/>
                </a:cubicBezTo>
                <a:cubicBezTo>
                  <a:pt x="1039003" y="115019"/>
                  <a:pt x="1030445" y="119743"/>
                  <a:pt x="1023668" y="126521"/>
                </a:cubicBezTo>
                <a:cubicBezTo>
                  <a:pt x="1016890" y="133299"/>
                  <a:pt x="1014215" y="143954"/>
                  <a:pt x="1006415" y="149525"/>
                </a:cubicBezTo>
                <a:cubicBezTo>
                  <a:pt x="999983" y="154119"/>
                  <a:pt x="991079" y="153359"/>
                  <a:pt x="983411" y="155276"/>
                </a:cubicBezTo>
                <a:cubicBezTo>
                  <a:pt x="961103" y="177584"/>
                  <a:pt x="962222" y="177506"/>
                  <a:pt x="931652" y="201283"/>
                </a:cubicBezTo>
                <a:cubicBezTo>
                  <a:pt x="926196" y="205526"/>
                  <a:pt x="920151" y="208951"/>
                  <a:pt x="914400" y="212785"/>
                </a:cubicBezTo>
                <a:cubicBezTo>
                  <a:pt x="910566" y="218536"/>
                  <a:pt x="907396" y="224790"/>
                  <a:pt x="902898" y="230038"/>
                </a:cubicBezTo>
                <a:cubicBezTo>
                  <a:pt x="892643" y="242002"/>
                  <a:pt x="871310" y="262284"/>
                  <a:pt x="856890" y="270295"/>
                </a:cubicBezTo>
                <a:cubicBezTo>
                  <a:pt x="772497" y="317178"/>
                  <a:pt x="869678" y="254099"/>
                  <a:pt x="810883" y="293298"/>
                </a:cubicBezTo>
                <a:cubicBezTo>
                  <a:pt x="825496" y="234847"/>
                  <a:pt x="827361" y="204594"/>
                  <a:pt x="885645" y="155276"/>
                </a:cubicBezTo>
                <a:cubicBezTo>
                  <a:pt x="910566" y="134189"/>
                  <a:pt x="932414" y="108811"/>
                  <a:pt x="960407" y="92015"/>
                </a:cubicBezTo>
                <a:cubicBezTo>
                  <a:pt x="969992" y="86264"/>
                  <a:pt x="999766" y="71227"/>
                  <a:pt x="989162" y="74762"/>
                </a:cubicBezTo>
                <a:cubicBezTo>
                  <a:pt x="885994" y="109151"/>
                  <a:pt x="1000567" y="120776"/>
                  <a:pt x="805132" y="132272"/>
                </a:cubicBezTo>
                <a:lnTo>
                  <a:pt x="707366" y="138023"/>
                </a:lnTo>
                <a:cubicBezTo>
                  <a:pt x="640170" y="146423"/>
                  <a:pt x="609656" y="148967"/>
                  <a:pt x="546339" y="161027"/>
                </a:cubicBezTo>
                <a:cubicBezTo>
                  <a:pt x="528978" y="164334"/>
                  <a:pt x="511834" y="168695"/>
                  <a:pt x="494581" y="172529"/>
                </a:cubicBezTo>
                <a:cubicBezTo>
                  <a:pt x="414324" y="212655"/>
                  <a:pt x="468004" y="181104"/>
                  <a:pt x="592347" y="172529"/>
                </a:cubicBezTo>
                <a:cubicBezTo>
                  <a:pt x="603980" y="171727"/>
                  <a:pt x="615350" y="176362"/>
                  <a:pt x="626852" y="178279"/>
                </a:cubicBezTo>
                <a:cubicBezTo>
                  <a:pt x="614818" y="214381"/>
                  <a:pt x="624775" y="198066"/>
                  <a:pt x="563592" y="224287"/>
                </a:cubicBezTo>
                <a:cubicBezTo>
                  <a:pt x="550173" y="230038"/>
                  <a:pt x="537289" y="237246"/>
                  <a:pt x="523335" y="241540"/>
                </a:cubicBezTo>
                <a:cubicBezTo>
                  <a:pt x="508744" y="246030"/>
                  <a:pt x="445281" y="252130"/>
                  <a:pt x="437071" y="253042"/>
                </a:cubicBezTo>
                <a:cubicBezTo>
                  <a:pt x="465873" y="195438"/>
                  <a:pt x="438552" y="235086"/>
                  <a:pt x="500332" y="189781"/>
                </a:cubicBezTo>
                <a:cubicBezTo>
                  <a:pt x="514584" y="179330"/>
                  <a:pt x="524344" y="162238"/>
                  <a:pt x="540588" y="155276"/>
                </a:cubicBezTo>
                <a:cubicBezTo>
                  <a:pt x="565816" y="144464"/>
                  <a:pt x="594525" y="144881"/>
                  <a:pt x="621101" y="138023"/>
                </a:cubicBezTo>
                <a:cubicBezTo>
                  <a:pt x="653993" y="129535"/>
                  <a:pt x="686122" y="118301"/>
                  <a:pt x="718868" y="109268"/>
                </a:cubicBezTo>
                <a:cubicBezTo>
                  <a:pt x="774341" y="93965"/>
                  <a:pt x="811187" y="87020"/>
                  <a:pt x="868392" y="74762"/>
                </a:cubicBezTo>
                <a:cubicBezTo>
                  <a:pt x="883728" y="76679"/>
                  <a:pt x="907488" y="66689"/>
                  <a:pt x="914400" y="80513"/>
                </a:cubicBezTo>
                <a:cubicBezTo>
                  <a:pt x="921312" y="94337"/>
                  <a:pt x="899587" y="107664"/>
                  <a:pt x="891396" y="120770"/>
                </a:cubicBezTo>
                <a:cubicBezTo>
                  <a:pt x="840782" y="201752"/>
                  <a:pt x="876065" y="147603"/>
                  <a:pt x="805132" y="218536"/>
                </a:cubicBezTo>
                <a:cubicBezTo>
                  <a:pt x="792635" y="231033"/>
                  <a:pt x="784118" y="247377"/>
                  <a:pt x="770626" y="258793"/>
                </a:cubicBezTo>
                <a:cubicBezTo>
                  <a:pt x="758828" y="268776"/>
                  <a:pt x="743030" y="272933"/>
                  <a:pt x="730369" y="281796"/>
                </a:cubicBezTo>
                <a:cubicBezTo>
                  <a:pt x="723706" y="286460"/>
                  <a:pt x="705566" y="296029"/>
                  <a:pt x="713117" y="299049"/>
                </a:cubicBezTo>
                <a:cubicBezTo>
                  <a:pt x="722946" y="302981"/>
                  <a:pt x="805464" y="283071"/>
                  <a:pt x="810883" y="281796"/>
                </a:cubicBezTo>
                <a:cubicBezTo>
                  <a:pt x="826270" y="278176"/>
                  <a:pt x="841421" y="273551"/>
                  <a:pt x="856890" y="270295"/>
                </a:cubicBezTo>
                <a:cubicBezTo>
                  <a:pt x="909022" y="259320"/>
                  <a:pt x="917874" y="259078"/>
                  <a:pt x="966158" y="253042"/>
                </a:cubicBezTo>
                <a:cubicBezTo>
                  <a:pt x="983411" y="256876"/>
                  <a:pt x="1003211" y="254740"/>
                  <a:pt x="1017917" y="264544"/>
                </a:cubicBezTo>
                <a:cubicBezTo>
                  <a:pt x="1023668" y="268378"/>
                  <a:pt x="1006665" y="272617"/>
                  <a:pt x="1000664" y="276046"/>
                </a:cubicBezTo>
                <a:cubicBezTo>
                  <a:pt x="993221" y="280299"/>
                  <a:pt x="985328" y="283713"/>
                  <a:pt x="977660" y="287547"/>
                </a:cubicBezTo>
                <a:cubicBezTo>
                  <a:pt x="925085" y="340122"/>
                  <a:pt x="945087" y="314380"/>
                  <a:pt x="1109932" y="264544"/>
                </a:cubicBezTo>
                <a:cubicBezTo>
                  <a:pt x="1143012" y="254543"/>
                  <a:pt x="1174357" y="239131"/>
                  <a:pt x="1207698" y="230038"/>
                </a:cubicBezTo>
                <a:cubicBezTo>
                  <a:pt x="1237805" y="221827"/>
                  <a:pt x="1269228" y="219454"/>
                  <a:pt x="1299713" y="212785"/>
                </a:cubicBezTo>
                <a:cubicBezTo>
                  <a:pt x="1439783" y="182144"/>
                  <a:pt x="1341816" y="194319"/>
                  <a:pt x="1454988" y="184030"/>
                </a:cubicBezTo>
                <a:lnTo>
                  <a:pt x="1385977" y="201283"/>
                </a:lnTo>
                <a:cubicBezTo>
                  <a:pt x="1372481" y="204835"/>
                  <a:pt x="1358602" y="207417"/>
                  <a:pt x="1345720" y="212785"/>
                </a:cubicBezTo>
                <a:cubicBezTo>
                  <a:pt x="1335402" y="217084"/>
                  <a:pt x="1327284" y="225739"/>
                  <a:pt x="1316966" y="230038"/>
                </a:cubicBezTo>
                <a:cubicBezTo>
                  <a:pt x="1297323" y="238223"/>
                  <a:pt x="1269373" y="243007"/>
                  <a:pt x="1247954" y="247291"/>
                </a:cubicBezTo>
                <a:cubicBezTo>
                  <a:pt x="1242203" y="254959"/>
                  <a:pt x="1238501" y="264724"/>
                  <a:pt x="1230701" y="270295"/>
                </a:cubicBezTo>
                <a:cubicBezTo>
                  <a:pt x="1208788" y="285948"/>
                  <a:pt x="1192696" y="268545"/>
                  <a:pt x="1173192" y="258793"/>
                </a:cubicBezTo>
                <a:cubicBezTo>
                  <a:pt x="1176950" y="253156"/>
                  <a:pt x="1204933" y="209799"/>
                  <a:pt x="1213449" y="201283"/>
                </a:cubicBezTo>
                <a:cubicBezTo>
                  <a:pt x="1232477" y="182255"/>
                  <a:pt x="1243297" y="183210"/>
                  <a:pt x="1265207" y="166778"/>
                </a:cubicBezTo>
                <a:cubicBezTo>
                  <a:pt x="1271714" y="161898"/>
                  <a:pt x="1276040" y="154518"/>
                  <a:pt x="1282460" y="149525"/>
                </a:cubicBezTo>
                <a:cubicBezTo>
                  <a:pt x="1293372" y="141038"/>
                  <a:pt x="1330695" y="128136"/>
                  <a:pt x="1316966" y="126521"/>
                </a:cubicBezTo>
                <a:cubicBezTo>
                  <a:pt x="1273012" y="121350"/>
                  <a:pt x="1228626" y="132665"/>
                  <a:pt x="1184694" y="138023"/>
                </a:cubicBezTo>
                <a:cubicBezTo>
                  <a:pt x="884900" y="174584"/>
                  <a:pt x="1278424" y="134050"/>
                  <a:pt x="977660" y="178279"/>
                </a:cubicBezTo>
                <a:cubicBezTo>
                  <a:pt x="947255" y="182750"/>
                  <a:pt x="916317" y="182113"/>
                  <a:pt x="885645" y="184030"/>
                </a:cubicBezTo>
                <a:cubicBezTo>
                  <a:pt x="870309" y="187864"/>
                  <a:pt x="839637" y="211340"/>
                  <a:pt x="839637" y="195532"/>
                </a:cubicBezTo>
                <a:cubicBezTo>
                  <a:pt x="839637" y="179153"/>
                  <a:pt x="869990" y="183096"/>
                  <a:pt x="885645" y="178279"/>
                </a:cubicBezTo>
                <a:cubicBezTo>
                  <a:pt x="894988" y="175404"/>
                  <a:pt x="904858" y="174649"/>
                  <a:pt x="914400" y="172529"/>
                </a:cubicBezTo>
                <a:cubicBezTo>
                  <a:pt x="987559" y="156273"/>
                  <a:pt x="879351" y="178388"/>
                  <a:pt x="966158" y="161027"/>
                </a:cubicBezTo>
                <a:cubicBezTo>
                  <a:pt x="971909" y="157193"/>
                  <a:pt x="976624" y="150830"/>
                  <a:pt x="983411" y="149525"/>
                </a:cubicBezTo>
                <a:cubicBezTo>
                  <a:pt x="1074601" y="131988"/>
                  <a:pt x="1129852" y="131485"/>
                  <a:pt x="1219200" y="126521"/>
                </a:cubicBezTo>
                <a:cubicBezTo>
                  <a:pt x="1247955" y="120770"/>
                  <a:pt x="1276937" y="116060"/>
                  <a:pt x="1305464" y="109268"/>
                </a:cubicBezTo>
                <a:cubicBezTo>
                  <a:pt x="1317258" y="106460"/>
                  <a:pt x="1328255" y="100890"/>
                  <a:pt x="1339969" y="97766"/>
                </a:cubicBezTo>
                <a:cubicBezTo>
                  <a:pt x="1357046" y="93212"/>
                  <a:pt x="1374507" y="90238"/>
                  <a:pt x="1391728" y="86264"/>
                </a:cubicBezTo>
                <a:cubicBezTo>
                  <a:pt x="1399430" y="84487"/>
                  <a:pt x="1407132" y="82684"/>
                  <a:pt x="1414732" y="80513"/>
                </a:cubicBezTo>
                <a:cubicBezTo>
                  <a:pt x="1440315" y="73204"/>
                  <a:pt x="1425019" y="75005"/>
                  <a:pt x="1454988" y="69012"/>
                </a:cubicBezTo>
                <a:cubicBezTo>
                  <a:pt x="1474942" y="65022"/>
                  <a:pt x="1510411" y="60273"/>
                  <a:pt x="1529751" y="57510"/>
                </a:cubicBezTo>
                <a:cubicBezTo>
                  <a:pt x="1541253" y="59427"/>
                  <a:pt x="1553007" y="60193"/>
                  <a:pt x="1564256" y="63261"/>
                </a:cubicBezTo>
                <a:cubicBezTo>
                  <a:pt x="1574216" y="65977"/>
                  <a:pt x="1599917" y="67089"/>
                  <a:pt x="1593011" y="74762"/>
                </a:cubicBezTo>
                <a:cubicBezTo>
                  <a:pt x="1549159" y="123487"/>
                  <a:pt x="1507116" y="116558"/>
                  <a:pt x="1454988" y="138023"/>
                </a:cubicBezTo>
                <a:cubicBezTo>
                  <a:pt x="1372071" y="172165"/>
                  <a:pt x="1457126" y="154971"/>
                  <a:pt x="1374475" y="166778"/>
                </a:cubicBezTo>
                <a:cubicBezTo>
                  <a:pt x="1429050" y="172236"/>
                  <a:pt x="1454257" y="178051"/>
                  <a:pt x="1512498" y="166778"/>
                </a:cubicBezTo>
                <a:cubicBezTo>
                  <a:pt x="1545848" y="160323"/>
                  <a:pt x="1577492" y="146961"/>
                  <a:pt x="1610264" y="138023"/>
                </a:cubicBezTo>
                <a:cubicBezTo>
                  <a:pt x="1640766" y="129704"/>
                  <a:pt x="1671212" y="120881"/>
                  <a:pt x="1702279" y="115019"/>
                </a:cubicBezTo>
                <a:cubicBezTo>
                  <a:pt x="2018259" y="55400"/>
                  <a:pt x="1834861" y="100564"/>
                  <a:pt x="1938068" y="74762"/>
                </a:cubicBezTo>
                <a:cubicBezTo>
                  <a:pt x="1860613" y="119944"/>
                  <a:pt x="1895171" y="109796"/>
                  <a:pt x="1840301" y="120770"/>
                </a:cubicBezTo>
                <a:cubicBezTo>
                  <a:pt x="1823048" y="128438"/>
                  <a:pt x="1805652" y="135790"/>
                  <a:pt x="1788543" y="143774"/>
                </a:cubicBezTo>
                <a:cubicBezTo>
                  <a:pt x="1768430" y="153160"/>
                  <a:pt x="1734694" y="172304"/>
                  <a:pt x="1713781" y="178279"/>
                </a:cubicBezTo>
                <a:cubicBezTo>
                  <a:pt x="1700747" y="182003"/>
                  <a:pt x="1686943" y="182113"/>
                  <a:pt x="1673524" y="184030"/>
                </a:cubicBezTo>
                <a:cubicBezTo>
                  <a:pt x="1681192" y="180196"/>
                  <a:pt x="1689227" y="177022"/>
                  <a:pt x="1696528" y="172529"/>
                </a:cubicBezTo>
                <a:cubicBezTo>
                  <a:pt x="1714187" y="161662"/>
                  <a:pt x="1730160" y="148093"/>
                  <a:pt x="1748286" y="138023"/>
                </a:cubicBezTo>
                <a:cubicBezTo>
                  <a:pt x="1764790" y="128854"/>
                  <a:pt x="1783541" y="124188"/>
                  <a:pt x="1800045" y="115019"/>
                </a:cubicBezTo>
                <a:cubicBezTo>
                  <a:pt x="1889507" y="65317"/>
                  <a:pt x="1814304" y="91226"/>
                  <a:pt x="1892060" y="69012"/>
                </a:cubicBezTo>
                <a:cubicBezTo>
                  <a:pt x="1896850" y="64222"/>
                  <a:pt x="1914082" y="41846"/>
                  <a:pt x="1926566" y="46008"/>
                </a:cubicBezTo>
                <a:cubicBezTo>
                  <a:pt x="1934282" y="48580"/>
                  <a:pt x="1938067" y="57510"/>
                  <a:pt x="1943818" y="63261"/>
                </a:cubicBezTo>
                <a:cubicBezTo>
                  <a:pt x="1941901" y="72846"/>
                  <a:pt x="1940188" y="82473"/>
                  <a:pt x="1938068" y="92015"/>
                </a:cubicBezTo>
                <a:cubicBezTo>
                  <a:pt x="1936353" y="99731"/>
                  <a:pt x="1933867" y="107269"/>
                  <a:pt x="1932317" y="115019"/>
                </a:cubicBezTo>
                <a:cubicBezTo>
                  <a:pt x="1928114" y="136035"/>
                  <a:pt x="1926551" y="157629"/>
                  <a:pt x="1920815" y="178279"/>
                </a:cubicBezTo>
                <a:cubicBezTo>
                  <a:pt x="1916908" y="192346"/>
                  <a:pt x="1908551" y="204816"/>
                  <a:pt x="1903562" y="218536"/>
                </a:cubicBezTo>
                <a:cubicBezTo>
                  <a:pt x="1900861" y="225964"/>
                  <a:pt x="1899728" y="233872"/>
                  <a:pt x="1897811" y="241540"/>
                </a:cubicBezTo>
                <a:cubicBezTo>
                  <a:pt x="1931929" y="258599"/>
                  <a:pt x="1919542" y="259429"/>
                  <a:pt x="1966822" y="235789"/>
                </a:cubicBezTo>
                <a:cubicBezTo>
                  <a:pt x="1998298" y="220051"/>
                  <a:pt x="2028201" y="201346"/>
                  <a:pt x="2058837" y="184030"/>
                </a:cubicBezTo>
                <a:cubicBezTo>
                  <a:pt x="2072292" y="176425"/>
                  <a:pt x="2086235" y="169600"/>
                  <a:pt x="2099094" y="161027"/>
                </a:cubicBezTo>
                <a:cubicBezTo>
                  <a:pt x="2104845" y="157193"/>
                  <a:pt x="2110165" y="152616"/>
                  <a:pt x="2116347" y="149525"/>
                </a:cubicBezTo>
                <a:cubicBezTo>
                  <a:pt x="2121769" y="146814"/>
                  <a:pt x="2127849" y="145691"/>
                  <a:pt x="2133600" y="143774"/>
                </a:cubicBezTo>
                <a:cubicBezTo>
                  <a:pt x="2135517" y="149525"/>
                  <a:pt x="2141016" y="155198"/>
                  <a:pt x="2139351" y="161027"/>
                </a:cubicBezTo>
                <a:cubicBezTo>
                  <a:pt x="2133217" y="182495"/>
                  <a:pt x="2112895" y="187482"/>
                  <a:pt x="2099094" y="201283"/>
                </a:cubicBezTo>
                <a:cubicBezTo>
                  <a:pt x="2082955" y="217422"/>
                  <a:pt x="2087929" y="228665"/>
                  <a:pt x="2064588" y="230038"/>
                </a:cubicBezTo>
                <a:cubicBezTo>
                  <a:pt x="1972652" y="235446"/>
                  <a:pt x="1880558" y="237706"/>
                  <a:pt x="1788543" y="241540"/>
                </a:cubicBezTo>
                <a:cubicBezTo>
                  <a:pt x="1769373" y="245374"/>
                  <a:pt x="1749693" y="247211"/>
                  <a:pt x="1731034" y="253042"/>
                </a:cubicBezTo>
                <a:cubicBezTo>
                  <a:pt x="1696039" y="263978"/>
                  <a:pt x="1691668" y="279814"/>
                  <a:pt x="1656271" y="293298"/>
                </a:cubicBezTo>
                <a:cubicBezTo>
                  <a:pt x="1630188" y="303234"/>
                  <a:pt x="1600157" y="302747"/>
                  <a:pt x="1575758" y="316302"/>
                </a:cubicBezTo>
                <a:cubicBezTo>
                  <a:pt x="1558505" y="325887"/>
                  <a:pt x="1541920" y="336786"/>
                  <a:pt x="1524000" y="345057"/>
                </a:cubicBezTo>
                <a:cubicBezTo>
                  <a:pt x="1511845" y="350667"/>
                  <a:pt x="1467662" y="355570"/>
                  <a:pt x="1460739" y="356559"/>
                </a:cubicBezTo>
                <a:cubicBezTo>
                  <a:pt x="1451154" y="362310"/>
                  <a:pt x="1442199" y="369272"/>
                  <a:pt x="1431985" y="373812"/>
                </a:cubicBezTo>
                <a:cubicBezTo>
                  <a:pt x="1397443" y="389164"/>
                  <a:pt x="1320729" y="374660"/>
                  <a:pt x="1305464" y="373812"/>
                </a:cubicBezTo>
                <a:cubicBezTo>
                  <a:pt x="1102617" y="344834"/>
                  <a:pt x="1356198" y="378885"/>
                  <a:pt x="1132935" y="356559"/>
                </a:cubicBezTo>
                <a:cubicBezTo>
                  <a:pt x="1125071" y="355773"/>
                  <a:pt x="1117670" y="352420"/>
                  <a:pt x="1109932" y="350808"/>
                </a:cubicBezTo>
                <a:cubicBezTo>
                  <a:pt x="1071655" y="342833"/>
                  <a:pt x="1033958" y="329859"/>
                  <a:pt x="994913" y="327804"/>
                </a:cubicBezTo>
                <a:cubicBezTo>
                  <a:pt x="745846" y="314695"/>
                  <a:pt x="922104" y="323052"/>
                  <a:pt x="465826" y="310551"/>
                </a:cubicBezTo>
                <a:cubicBezTo>
                  <a:pt x="454324" y="299049"/>
                  <a:pt x="433620" y="292149"/>
                  <a:pt x="431320" y="276046"/>
                </a:cubicBezTo>
                <a:cubicBezTo>
                  <a:pt x="417901" y="182113"/>
                  <a:pt x="446656" y="199366"/>
                  <a:pt x="379562" y="189781"/>
                </a:cubicBezTo>
                <a:cubicBezTo>
                  <a:pt x="360279" y="151217"/>
                  <a:pt x="374054" y="182924"/>
                  <a:pt x="362309" y="143774"/>
                </a:cubicBezTo>
                <a:cubicBezTo>
                  <a:pt x="358825" y="132161"/>
                  <a:pt x="362309" y="113102"/>
                  <a:pt x="350807" y="109268"/>
                </a:cubicBezTo>
                <a:lnTo>
                  <a:pt x="316301" y="97766"/>
                </a:lnTo>
                <a:lnTo>
                  <a:pt x="299049" y="92015"/>
                </a:lnTo>
                <a:cubicBezTo>
                  <a:pt x="264543" y="93932"/>
                  <a:pt x="229801" y="93296"/>
                  <a:pt x="195532" y="97766"/>
                </a:cubicBezTo>
                <a:cubicBezTo>
                  <a:pt x="185295" y="99101"/>
                  <a:pt x="176644" y="106232"/>
                  <a:pt x="166777" y="109268"/>
                </a:cubicBezTo>
                <a:cubicBezTo>
                  <a:pt x="151668" y="113917"/>
                  <a:pt x="136020" y="116611"/>
                  <a:pt x="120769" y="120770"/>
                </a:cubicBezTo>
                <a:cubicBezTo>
                  <a:pt x="114921" y="122365"/>
                  <a:pt x="109268" y="124604"/>
                  <a:pt x="103517" y="126521"/>
                </a:cubicBezTo>
                <a:cubicBezTo>
                  <a:pt x="58012" y="117420"/>
                  <a:pt x="73681" y="127602"/>
                  <a:pt x="92015" y="109268"/>
                </a:cubicBezTo>
                <a:cubicBezTo>
                  <a:pt x="96902" y="104381"/>
                  <a:pt x="99683" y="97766"/>
                  <a:pt x="103517" y="92015"/>
                </a:cubicBezTo>
                <a:cubicBezTo>
                  <a:pt x="116586" y="196568"/>
                  <a:pt x="91725" y="95751"/>
                  <a:pt x="138022" y="155276"/>
                </a:cubicBezTo>
                <a:cubicBezTo>
                  <a:pt x="145465" y="164846"/>
                  <a:pt x="140951" y="181208"/>
                  <a:pt x="149524" y="189781"/>
                </a:cubicBezTo>
                <a:cubicBezTo>
                  <a:pt x="155275" y="195532"/>
                  <a:pt x="161484" y="200859"/>
                  <a:pt x="166777" y="207034"/>
                </a:cubicBezTo>
                <a:cubicBezTo>
                  <a:pt x="173015" y="214311"/>
                  <a:pt x="176753" y="223800"/>
                  <a:pt x="184030" y="230038"/>
                </a:cubicBezTo>
                <a:cubicBezTo>
                  <a:pt x="190539" y="235617"/>
                  <a:pt x="199366" y="237706"/>
                  <a:pt x="207034" y="241540"/>
                </a:cubicBezTo>
                <a:cubicBezTo>
                  <a:pt x="211527" y="239293"/>
                  <a:pt x="238827" y="224287"/>
                  <a:pt x="247290" y="224287"/>
                </a:cubicBezTo>
                <a:cubicBezTo>
                  <a:pt x="253352" y="224287"/>
                  <a:pt x="258792" y="228121"/>
                  <a:pt x="264543" y="230038"/>
                </a:cubicBezTo>
                <a:cubicBezTo>
                  <a:pt x="266460" y="241540"/>
                  <a:pt x="268208" y="253071"/>
                  <a:pt x="270294" y="264544"/>
                </a:cubicBezTo>
                <a:cubicBezTo>
                  <a:pt x="272876" y="278744"/>
                  <a:pt x="275657" y="296738"/>
                  <a:pt x="281796" y="310551"/>
                </a:cubicBezTo>
                <a:cubicBezTo>
                  <a:pt x="289858" y="328691"/>
                  <a:pt x="298069" y="350915"/>
                  <a:pt x="316301" y="362310"/>
                </a:cubicBezTo>
                <a:cubicBezTo>
                  <a:pt x="325055" y="367781"/>
                  <a:pt x="335471" y="369978"/>
                  <a:pt x="345056" y="373812"/>
                </a:cubicBezTo>
                <a:cubicBezTo>
                  <a:pt x="371894" y="369978"/>
                  <a:pt x="398871" y="367021"/>
                  <a:pt x="425569" y="362310"/>
                </a:cubicBezTo>
                <a:cubicBezTo>
                  <a:pt x="437505" y="360204"/>
                  <a:pt x="456421" y="350282"/>
                  <a:pt x="465826" y="345057"/>
                </a:cubicBezTo>
                <a:cubicBezTo>
                  <a:pt x="475597" y="339629"/>
                  <a:pt x="483977" y="331339"/>
                  <a:pt x="494581" y="327804"/>
                </a:cubicBezTo>
                <a:cubicBezTo>
                  <a:pt x="507440" y="323518"/>
                  <a:pt x="521365" y="323550"/>
                  <a:pt x="534837" y="322053"/>
                </a:cubicBezTo>
                <a:cubicBezTo>
                  <a:pt x="555881" y="319715"/>
                  <a:pt x="577040" y="318519"/>
                  <a:pt x="598098" y="316302"/>
                </a:cubicBezTo>
                <a:cubicBezTo>
                  <a:pt x="613468" y="314684"/>
                  <a:pt x="628769" y="312468"/>
                  <a:pt x="644105" y="310551"/>
                </a:cubicBezTo>
                <a:cubicBezTo>
                  <a:pt x="655607" y="304800"/>
                  <a:pt x="666671" y="298074"/>
                  <a:pt x="678611" y="293298"/>
                </a:cubicBezTo>
                <a:cubicBezTo>
                  <a:pt x="685950" y="290363"/>
                  <a:pt x="694015" y="289718"/>
                  <a:pt x="701615" y="287547"/>
                </a:cubicBezTo>
                <a:cubicBezTo>
                  <a:pt x="707444" y="285882"/>
                  <a:pt x="713117" y="283713"/>
                  <a:pt x="718868" y="281796"/>
                </a:cubicBezTo>
                <a:lnTo>
                  <a:pt x="1247954" y="287547"/>
                </a:lnTo>
                <a:cubicBezTo>
                  <a:pt x="1256080" y="287889"/>
                  <a:pt x="1258589" y="300073"/>
                  <a:pt x="1265207" y="304800"/>
                </a:cubicBezTo>
                <a:cubicBezTo>
                  <a:pt x="1304582" y="332925"/>
                  <a:pt x="1272863" y="300637"/>
                  <a:pt x="1305464" y="327804"/>
                </a:cubicBezTo>
                <a:cubicBezTo>
                  <a:pt x="1334183" y="351737"/>
                  <a:pt x="1309650" y="340701"/>
                  <a:pt x="1339969" y="350808"/>
                </a:cubicBezTo>
                <a:lnTo>
                  <a:pt x="1552754" y="345057"/>
                </a:lnTo>
                <a:cubicBezTo>
                  <a:pt x="1566295" y="344441"/>
                  <a:pt x="1579539" y="340803"/>
                  <a:pt x="1593011" y="339306"/>
                </a:cubicBezTo>
                <a:cubicBezTo>
                  <a:pt x="1614055" y="336968"/>
                  <a:pt x="1635184" y="335472"/>
                  <a:pt x="1656271" y="333555"/>
                </a:cubicBezTo>
                <a:cubicBezTo>
                  <a:pt x="1671607" y="325887"/>
                  <a:pt x="1685830" y="315389"/>
                  <a:pt x="1702279" y="310551"/>
                </a:cubicBezTo>
                <a:cubicBezTo>
                  <a:pt x="1713160" y="307351"/>
                  <a:pt x="1753948" y="309165"/>
                  <a:pt x="1771290" y="299049"/>
                </a:cubicBezTo>
                <a:cubicBezTo>
                  <a:pt x="1789201" y="288601"/>
                  <a:pt x="1805796" y="276046"/>
                  <a:pt x="1823049" y="264544"/>
                </a:cubicBezTo>
                <a:lnTo>
                  <a:pt x="1840301" y="253042"/>
                </a:lnTo>
                <a:cubicBezTo>
                  <a:pt x="1856655" y="228512"/>
                  <a:pt x="1864197" y="220290"/>
                  <a:pt x="1874807" y="195532"/>
                </a:cubicBezTo>
                <a:cubicBezTo>
                  <a:pt x="1877195" y="189960"/>
                  <a:pt x="1878641" y="184030"/>
                  <a:pt x="1880558" y="178279"/>
                </a:cubicBezTo>
                <a:cubicBezTo>
                  <a:pt x="1878641" y="162943"/>
                  <a:pt x="1880547" y="146622"/>
                  <a:pt x="1874807" y="132272"/>
                </a:cubicBezTo>
                <a:cubicBezTo>
                  <a:pt x="1872240" y="125855"/>
                  <a:pt x="1864259" y="122446"/>
                  <a:pt x="1857554" y="120770"/>
                </a:cubicBezTo>
                <a:cubicBezTo>
                  <a:pt x="1840713" y="116560"/>
                  <a:pt x="1823049" y="116936"/>
                  <a:pt x="1805796" y="115019"/>
                </a:cubicBezTo>
                <a:cubicBezTo>
                  <a:pt x="1718120" y="85794"/>
                  <a:pt x="1822798" y="125104"/>
                  <a:pt x="1742535" y="80513"/>
                </a:cubicBezTo>
                <a:cubicBezTo>
                  <a:pt x="1737963" y="77973"/>
                  <a:pt x="1692760" y="69409"/>
                  <a:pt x="1690777" y="69012"/>
                </a:cubicBezTo>
                <a:cubicBezTo>
                  <a:pt x="1677358" y="61344"/>
                  <a:pt x="1664786" y="51952"/>
                  <a:pt x="1650520" y="46008"/>
                </a:cubicBezTo>
                <a:cubicBezTo>
                  <a:pt x="1641744" y="42351"/>
                  <a:pt x="1585303" y="35048"/>
                  <a:pt x="1581509" y="34506"/>
                </a:cubicBezTo>
                <a:cubicBezTo>
                  <a:pt x="1518249" y="36423"/>
                  <a:pt x="1454504" y="32209"/>
                  <a:pt x="1391728" y="40257"/>
                </a:cubicBezTo>
                <a:cubicBezTo>
                  <a:pt x="1378017" y="42015"/>
                  <a:pt x="1370633" y="59908"/>
                  <a:pt x="1357222" y="63261"/>
                </a:cubicBezTo>
                <a:lnTo>
                  <a:pt x="1334218" y="69012"/>
                </a:lnTo>
                <a:cubicBezTo>
                  <a:pt x="1318882" y="78597"/>
                  <a:pt x="1305367" y="92047"/>
                  <a:pt x="1288211" y="97766"/>
                </a:cubicBezTo>
                <a:cubicBezTo>
                  <a:pt x="1282460" y="99683"/>
                  <a:pt x="1276634" y="101388"/>
                  <a:pt x="1270958" y="103517"/>
                </a:cubicBezTo>
                <a:cubicBezTo>
                  <a:pt x="1261292" y="107142"/>
                  <a:pt x="1251997" y="111754"/>
                  <a:pt x="1242203" y="115019"/>
                </a:cubicBezTo>
                <a:cubicBezTo>
                  <a:pt x="1228964" y="119432"/>
                  <a:pt x="1215593" y="123597"/>
                  <a:pt x="1201947" y="126521"/>
                </a:cubicBezTo>
                <a:cubicBezTo>
                  <a:pt x="1188693" y="129361"/>
                  <a:pt x="1175109" y="130355"/>
                  <a:pt x="1161690" y="132272"/>
                </a:cubicBezTo>
                <a:lnTo>
                  <a:pt x="879894" y="126521"/>
                </a:lnTo>
                <a:cubicBezTo>
                  <a:pt x="847113" y="125329"/>
                  <a:pt x="850026" y="123862"/>
                  <a:pt x="828135" y="109268"/>
                </a:cubicBezTo>
                <a:cubicBezTo>
                  <a:pt x="824301" y="103517"/>
                  <a:pt x="822385" y="95849"/>
                  <a:pt x="816634" y="92015"/>
                </a:cubicBezTo>
                <a:cubicBezTo>
                  <a:pt x="810058" y="87631"/>
                  <a:pt x="801534" y="86264"/>
                  <a:pt x="793630" y="86264"/>
                </a:cubicBezTo>
                <a:cubicBezTo>
                  <a:pt x="741836" y="86264"/>
                  <a:pt x="690113" y="90098"/>
                  <a:pt x="638354" y="92015"/>
                </a:cubicBezTo>
                <a:cubicBezTo>
                  <a:pt x="635257" y="89692"/>
                  <a:pt x="604985" y="66322"/>
                  <a:pt x="598098" y="63261"/>
                </a:cubicBezTo>
                <a:cubicBezTo>
                  <a:pt x="550181" y="41966"/>
                  <a:pt x="578817" y="59540"/>
                  <a:pt x="534837" y="46008"/>
                </a:cubicBezTo>
                <a:cubicBezTo>
                  <a:pt x="519183" y="41191"/>
                  <a:pt x="504773" y="32506"/>
                  <a:pt x="488830" y="28755"/>
                </a:cubicBezTo>
                <a:cubicBezTo>
                  <a:pt x="471932" y="24779"/>
                  <a:pt x="454296" y="25157"/>
                  <a:pt x="437071" y="23004"/>
                </a:cubicBezTo>
                <a:cubicBezTo>
                  <a:pt x="423621" y="21323"/>
                  <a:pt x="410151" y="19678"/>
                  <a:pt x="396815" y="17253"/>
                </a:cubicBezTo>
                <a:cubicBezTo>
                  <a:pt x="389039" y="15839"/>
                  <a:pt x="381673" y="12315"/>
                  <a:pt x="373811" y="11502"/>
                </a:cubicBezTo>
                <a:cubicBezTo>
                  <a:pt x="325988" y="6555"/>
                  <a:pt x="277962" y="3834"/>
                  <a:pt x="230037" y="0"/>
                </a:cubicBezTo>
                <a:lnTo>
                  <a:pt x="115018" y="5751"/>
                </a:lnTo>
                <a:cubicBezTo>
                  <a:pt x="107329" y="7582"/>
                  <a:pt x="113652" y="22178"/>
                  <a:pt x="109268" y="28755"/>
                </a:cubicBezTo>
                <a:cubicBezTo>
                  <a:pt x="101325" y="40670"/>
                  <a:pt x="80553" y="43122"/>
                  <a:pt x="69011" y="46008"/>
                </a:cubicBezTo>
                <a:cubicBezTo>
                  <a:pt x="63260" y="40257"/>
                  <a:pt x="58525" y="33266"/>
                  <a:pt x="51758" y="28755"/>
                </a:cubicBezTo>
                <a:cubicBezTo>
                  <a:pt x="46714" y="25392"/>
                  <a:pt x="35008" y="16963"/>
                  <a:pt x="34505" y="23004"/>
                </a:cubicBezTo>
                <a:cubicBezTo>
                  <a:pt x="30522" y="70801"/>
                  <a:pt x="29692" y="119993"/>
                  <a:pt x="40256" y="166778"/>
                </a:cubicBezTo>
                <a:cubicBezTo>
                  <a:pt x="43839" y="182645"/>
                  <a:pt x="65002" y="188270"/>
                  <a:pt x="74762" y="201283"/>
                </a:cubicBezTo>
                <a:cubicBezTo>
                  <a:pt x="80513" y="208951"/>
                  <a:pt x="86935" y="216159"/>
                  <a:pt x="92015" y="224287"/>
                </a:cubicBezTo>
                <a:cubicBezTo>
                  <a:pt x="96559" y="231557"/>
                  <a:pt x="100507" y="239264"/>
                  <a:pt x="103517" y="247291"/>
                </a:cubicBezTo>
                <a:cubicBezTo>
                  <a:pt x="108906" y="261661"/>
                  <a:pt x="106081" y="281708"/>
                  <a:pt x="126520" y="287547"/>
                </a:cubicBezTo>
                <a:cubicBezTo>
                  <a:pt x="146879" y="293364"/>
                  <a:pt x="168694" y="291381"/>
                  <a:pt x="189781" y="293298"/>
                </a:cubicBezTo>
                <a:cubicBezTo>
                  <a:pt x="197449" y="295215"/>
                  <a:pt x="206353" y="294455"/>
                  <a:pt x="212785" y="299049"/>
                </a:cubicBezTo>
                <a:cubicBezTo>
                  <a:pt x="220584" y="304620"/>
                  <a:pt x="223799" y="314776"/>
                  <a:pt x="230037" y="322053"/>
                </a:cubicBezTo>
                <a:cubicBezTo>
                  <a:pt x="235330" y="328228"/>
                  <a:pt x="241539" y="333555"/>
                  <a:pt x="247290" y="339306"/>
                </a:cubicBezTo>
                <a:cubicBezTo>
                  <a:pt x="249207" y="345057"/>
                  <a:pt x="249160" y="351902"/>
                  <a:pt x="253041" y="356559"/>
                </a:cubicBezTo>
                <a:cubicBezTo>
                  <a:pt x="259177" y="363922"/>
                  <a:pt x="267018" y="370588"/>
                  <a:pt x="276045" y="373812"/>
                </a:cubicBezTo>
                <a:cubicBezTo>
                  <a:pt x="305753" y="384422"/>
                  <a:pt x="360117" y="387969"/>
                  <a:pt x="391064" y="391064"/>
                </a:cubicBezTo>
                <a:cubicBezTo>
                  <a:pt x="540588" y="389147"/>
                  <a:pt x="690203" y="390847"/>
                  <a:pt x="839637" y="385313"/>
                </a:cubicBezTo>
                <a:cubicBezTo>
                  <a:pt x="846544" y="385057"/>
                  <a:pt x="850574" y="376619"/>
                  <a:pt x="856890" y="373812"/>
                </a:cubicBezTo>
                <a:cubicBezTo>
                  <a:pt x="867969" y="368888"/>
                  <a:pt x="879894" y="366144"/>
                  <a:pt x="891396" y="362310"/>
                </a:cubicBezTo>
                <a:cubicBezTo>
                  <a:pt x="895230" y="356559"/>
                  <a:pt x="896220" y="346838"/>
                  <a:pt x="902898" y="345057"/>
                </a:cubicBezTo>
                <a:cubicBezTo>
                  <a:pt x="927048" y="338617"/>
                  <a:pt x="952760" y="341471"/>
                  <a:pt x="977660" y="339306"/>
                </a:cubicBezTo>
                <a:cubicBezTo>
                  <a:pt x="996853" y="337637"/>
                  <a:pt x="1015999" y="335472"/>
                  <a:pt x="1035169" y="333555"/>
                </a:cubicBezTo>
                <a:cubicBezTo>
                  <a:pt x="1083094" y="335472"/>
                  <a:pt x="1131189" y="334829"/>
                  <a:pt x="1178943" y="339306"/>
                </a:cubicBezTo>
                <a:cubicBezTo>
                  <a:pt x="1188106" y="340165"/>
                  <a:pt x="1221998" y="351741"/>
                  <a:pt x="1236452" y="356559"/>
                </a:cubicBezTo>
                <a:cubicBezTo>
                  <a:pt x="1315048" y="354642"/>
                  <a:pt x="1393893" y="357337"/>
                  <a:pt x="1472241" y="350808"/>
                </a:cubicBezTo>
                <a:cubicBezTo>
                  <a:pt x="1486790" y="349596"/>
                  <a:pt x="1498943" y="338977"/>
                  <a:pt x="1512498" y="333555"/>
                </a:cubicBezTo>
                <a:cubicBezTo>
                  <a:pt x="1518127" y="331304"/>
                  <a:pt x="1524000" y="329721"/>
                  <a:pt x="1529751" y="327804"/>
                </a:cubicBezTo>
                <a:cubicBezTo>
                  <a:pt x="1535502" y="322053"/>
                  <a:pt x="1538981" y="311888"/>
                  <a:pt x="1547003" y="310551"/>
                </a:cubicBezTo>
                <a:cubicBezTo>
                  <a:pt x="1562010" y="308050"/>
                  <a:pt x="1572799" y="339138"/>
                  <a:pt x="1575758" y="345057"/>
                </a:cubicBezTo>
                <a:cubicBezTo>
                  <a:pt x="1604056" y="343392"/>
                  <a:pt x="1713266" y="332550"/>
                  <a:pt x="1748286" y="345057"/>
                </a:cubicBezTo>
                <a:cubicBezTo>
                  <a:pt x="1755730" y="347715"/>
                  <a:pt x="1750198" y="361152"/>
                  <a:pt x="1754037" y="368061"/>
                </a:cubicBezTo>
                <a:cubicBezTo>
                  <a:pt x="1768099" y="393372"/>
                  <a:pt x="1774295" y="394984"/>
                  <a:pt x="1794294" y="408317"/>
                </a:cubicBezTo>
                <a:cubicBezTo>
                  <a:pt x="1817298" y="406400"/>
                  <a:pt x="1841001" y="408514"/>
                  <a:pt x="1863305" y="402566"/>
                </a:cubicBezTo>
                <a:cubicBezTo>
                  <a:pt x="1874105" y="399686"/>
                  <a:pt x="1885683" y="375713"/>
                  <a:pt x="1892060" y="368061"/>
                </a:cubicBezTo>
                <a:cubicBezTo>
                  <a:pt x="1907188" y="349908"/>
                  <a:pt x="1945344" y="320234"/>
                  <a:pt x="1961071" y="316302"/>
                </a:cubicBezTo>
                <a:lnTo>
                  <a:pt x="1984075" y="310551"/>
                </a:lnTo>
                <a:cubicBezTo>
                  <a:pt x="1976407" y="302883"/>
                  <a:pt x="1967578" y="296222"/>
                  <a:pt x="1961071" y="287547"/>
                </a:cubicBezTo>
                <a:cubicBezTo>
                  <a:pt x="1937580" y="256226"/>
                  <a:pt x="1952401" y="238883"/>
                  <a:pt x="1961071" y="195532"/>
                </a:cubicBezTo>
                <a:cubicBezTo>
                  <a:pt x="1964171" y="180031"/>
                  <a:pt x="1972573" y="149525"/>
                  <a:pt x="1972573" y="149525"/>
                </a:cubicBezTo>
                <a:cubicBezTo>
                  <a:pt x="1970656" y="136106"/>
                  <a:pt x="1979732" y="113399"/>
                  <a:pt x="1966822" y="109268"/>
                </a:cubicBezTo>
                <a:cubicBezTo>
                  <a:pt x="1859103" y="74797"/>
                  <a:pt x="1834491" y="109413"/>
                  <a:pt x="1742535" y="126521"/>
                </a:cubicBezTo>
                <a:cubicBezTo>
                  <a:pt x="1689229" y="136438"/>
                  <a:pt x="1634992" y="140611"/>
                  <a:pt x="1581509" y="149525"/>
                </a:cubicBezTo>
                <a:cubicBezTo>
                  <a:pt x="1444032" y="172438"/>
                  <a:pt x="1377075" y="192686"/>
                  <a:pt x="1242203" y="207034"/>
                </a:cubicBezTo>
                <a:cubicBezTo>
                  <a:pt x="1204031" y="211095"/>
                  <a:pt x="1165524" y="210868"/>
                  <a:pt x="1127185" y="212785"/>
                </a:cubicBezTo>
                <a:cubicBezTo>
                  <a:pt x="1096513" y="220453"/>
                  <a:pt x="1065999" y="228782"/>
                  <a:pt x="1035169" y="235789"/>
                </a:cubicBezTo>
                <a:cubicBezTo>
                  <a:pt x="1023799" y="238373"/>
                  <a:pt x="1012324" y="241540"/>
                  <a:pt x="1000664" y="241540"/>
                </a:cubicBezTo>
                <a:cubicBezTo>
                  <a:pt x="990889" y="241540"/>
                  <a:pt x="981494" y="237706"/>
                  <a:pt x="971909" y="235789"/>
                </a:cubicBezTo>
                <a:cubicBezTo>
                  <a:pt x="1012587" y="208671"/>
                  <a:pt x="1017004" y="204500"/>
                  <a:pt x="1086928" y="178279"/>
                </a:cubicBezTo>
                <a:cubicBezTo>
                  <a:pt x="1102264" y="172528"/>
                  <a:pt x="1116908" y="164401"/>
                  <a:pt x="1132935" y="161027"/>
                </a:cubicBezTo>
                <a:cubicBezTo>
                  <a:pt x="1153655" y="156665"/>
                  <a:pt x="1175109" y="157193"/>
                  <a:pt x="1196196" y="155276"/>
                </a:cubicBezTo>
                <a:cubicBezTo>
                  <a:pt x="1215366" y="157193"/>
                  <a:pt x="1234933" y="156695"/>
                  <a:pt x="1253705" y="161027"/>
                </a:cubicBezTo>
                <a:cubicBezTo>
                  <a:pt x="1260440" y="162581"/>
                  <a:pt x="1264957" y="169100"/>
                  <a:pt x="1270958" y="172529"/>
                </a:cubicBezTo>
                <a:cubicBezTo>
                  <a:pt x="1278401" y="176782"/>
                  <a:pt x="1286294" y="180196"/>
                  <a:pt x="1293962" y="184030"/>
                </a:cubicBezTo>
                <a:cubicBezTo>
                  <a:pt x="1299713" y="189781"/>
                  <a:pt x="1304967" y="196076"/>
                  <a:pt x="1311215" y="201283"/>
                </a:cubicBezTo>
                <a:cubicBezTo>
                  <a:pt x="1338257" y="223818"/>
                  <a:pt x="1345565" y="214339"/>
                  <a:pt x="1391728" y="218536"/>
                </a:cubicBezTo>
                <a:cubicBezTo>
                  <a:pt x="1522083" y="216619"/>
                  <a:pt x="1652539" y="218289"/>
                  <a:pt x="1782792" y="212785"/>
                </a:cubicBezTo>
                <a:cubicBezTo>
                  <a:pt x="1789698" y="212493"/>
                  <a:pt x="1793863" y="204374"/>
                  <a:pt x="1800045" y="201283"/>
                </a:cubicBezTo>
                <a:cubicBezTo>
                  <a:pt x="1809278" y="196666"/>
                  <a:pt x="1819567" y="194398"/>
                  <a:pt x="1828800" y="189781"/>
                </a:cubicBezTo>
                <a:cubicBezTo>
                  <a:pt x="1834982" y="186690"/>
                  <a:pt x="1839432" y="180265"/>
                  <a:pt x="1846052" y="178279"/>
                </a:cubicBezTo>
                <a:cubicBezTo>
                  <a:pt x="1859036" y="174384"/>
                  <a:pt x="1872890" y="174446"/>
                  <a:pt x="1886309" y="172529"/>
                </a:cubicBezTo>
                <a:cubicBezTo>
                  <a:pt x="1930312" y="128526"/>
                  <a:pt x="1871322" y="176944"/>
                  <a:pt x="1932317" y="166778"/>
                </a:cubicBezTo>
                <a:cubicBezTo>
                  <a:pt x="1947562" y="164237"/>
                  <a:pt x="1958414" y="149969"/>
                  <a:pt x="1972573" y="143774"/>
                </a:cubicBezTo>
                <a:cubicBezTo>
                  <a:pt x="2057398" y="106663"/>
                  <a:pt x="1999125" y="143326"/>
                  <a:pt x="2041585" y="115019"/>
                </a:cubicBezTo>
                <a:cubicBezTo>
                  <a:pt x="2039668" y="107351"/>
                  <a:pt x="2038005" y="99615"/>
                  <a:pt x="2035834" y="92015"/>
                </a:cubicBezTo>
                <a:cubicBezTo>
                  <a:pt x="2034169" y="86186"/>
                  <a:pt x="2035505" y="72051"/>
                  <a:pt x="2030083" y="74762"/>
                </a:cubicBezTo>
                <a:cubicBezTo>
                  <a:pt x="2020085" y="79761"/>
                  <a:pt x="2020308" y="95209"/>
                  <a:pt x="2012830" y="103517"/>
                </a:cubicBezTo>
                <a:cubicBezTo>
                  <a:pt x="2002814" y="114646"/>
                  <a:pt x="1988911" y="121685"/>
                  <a:pt x="1978324" y="132272"/>
                </a:cubicBezTo>
                <a:cubicBezTo>
                  <a:pt x="1971546" y="139050"/>
                  <a:pt x="1967849" y="148498"/>
                  <a:pt x="1961071" y="155276"/>
                </a:cubicBezTo>
                <a:cubicBezTo>
                  <a:pt x="1881901" y="234446"/>
                  <a:pt x="1957192" y="154493"/>
                  <a:pt x="1909313" y="195532"/>
                </a:cubicBezTo>
                <a:cubicBezTo>
                  <a:pt x="1901079" y="202589"/>
                  <a:pt x="1876021" y="215107"/>
                  <a:pt x="1886309" y="218536"/>
                </a:cubicBezTo>
                <a:cubicBezTo>
                  <a:pt x="1910021" y="226440"/>
                  <a:pt x="1936150" y="214702"/>
                  <a:pt x="1961071" y="212785"/>
                </a:cubicBezTo>
                <a:cubicBezTo>
                  <a:pt x="1970656" y="203200"/>
                  <a:pt x="1980900" y="194231"/>
                  <a:pt x="1989826" y="184030"/>
                </a:cubicBezTo>
                <a:cubicBezTo>
                  <a:pt x="1994377" y="178829"/>
                  <a:pt x="2000351" y="173620"/>
                  <a:pt x="2001328" y="166778"/>
                </a:cubicBezTo>
                <a:cubicBezTo>
                  <a:pt x="2002446" y="158953"/>
                  <a:pt x="1997494" y="151442"/>
                  <a:pt x="1995577" y="143774"/>
                </a:cubicBezTo>
                <a:cubicBezTo>
                  <a:pt x="1842355" y="201232"/>
                  <a:pt x="2063390" y="120787"/>
                  <a:pt x="1897811" y="172529"/>
                </a:cubicBezTo>
                <a:cubicBezTo>
                  <a:pt x="1883876" y="176884"/>
                  <a:pt x="1871180" y="184540"/>
                  <a:pt x="1857554" y="189781"/>
                </a:cubicBezTo>
                <a:cubicBezTo>
                  <a:pt x="1846238" y="194133"/>
                  <a:pt x="1834688" y="197888"/>
                  <a:pt x="1823049" y="201283"/>
                </a:cubicBezTo>
                <a:cubicBezTo>
                  <a:pt x="1789150" y="211170"/>
                  <a:pt x="1716821" y="231548"/>
                  <a:pt x="1673524" y="241540"/>
                </a:cubicBezTo>
                <a:cubicBezTo>
                  <a:pt x="1664000" y="243738"/>
                  <a:pt x="1654354" y="245374"/>
                  <a:pt x="1644769" y="247291"/>
                </a:cubicBezTo>
                <a:cubicBezTo>
                  <a:pt x="1631350" y="254959"/>
                  <a:pt x="1618546" y="263819"/>
                  <a:pt x="1604513" y="270295"/>
                </a:cubicBezTo>
                <a:cubicBezTo>
                  <a:pt x="1593505" y="275376"/>
                  <a:pt x="1580851" y="276374"/>
                  <a:pt x="1570007" y="281796"/>
                </a:cubicBezTo>
                <a:cubicBezTo>
                  <a:pt x="1558505" y="287547"/>
                  <a:pt x="1547586" y="294654"/>
                  <a:pt x="1535501" y="299049"/>
                </a:cubicBezTo>
                <a:cubicBezTo>
                  <a:pt x="1526865" y="302189"/>
                  <a:pt x="1455275" y="311125"/>
                  <a:pt x="1460739" y="322053"/>
                </a:cubicBezTo>
                <a:cubicBezTo>
                  <a:pt x="1468502" y="337580"/>
                  <a:pt x="1495245" y="318219"/>
                  <a:pt x="1512498" y="316302"/>
                </a:cubicBezTo>
                <a:cubicBezTo>
                  <a:pt x="1529751" y="306717"/>
                  <a:pt x="1545931" y="294877"/>
                  <a:pt x="1564256" y="287547"/>
                </a:cubicBezTo>
                <a:cubicBezTo>
                  <a:pt x="1638064" y="258023"/>
                  <a:pt x="1561030" y="311980"/>
                  <a:pt x="1627517" y="258793"/>
                </a:cubicBezTo>
                <a:cubicBezTo>
                  <a:pt x="1721635" y="277617"/>
                  <a:pt x="1723928" y="280994"/>
                  <a:pt x="1828800" y="287547"/>
                </a:cubicBezTo>
                <a:cubicBezTo>
                  <a:pt x="1836689" y="288040"/>
                  <a:pt x="1813135" y="284731"/>
                  <a:pt x="1805796" y="281796"/>
                </a:cubicBezTo>
                <a:cubicBezTo>
                  <a:pt x="1793856" y="277020"/>
                  <a:pt x="1783490" y="268610"/>
                  <a:pt x="1771290" y="264544"/>
                </a:cubicBezTo>
                <a:cubicBezTo>
                  <a:pt x="1760228" y="260857"/>
                  <a:pt x="1748343" y="260334"/>
                  <a:pt x="1736785" y="258793"/>
                </a:cubicBezTo>
                <a:cubicBezTo>
                  <a:pt x="1719578" y="256499"/>
                  <a:pt x="1702251" y="255195"/>
                  <a:pt x="1685026" y="253042"/>
                </a:cubicBezTo>
                <a:cubicBezTo>
                  <a:pt x="1671575" y="251361"/>
                  <a:pt x="1658188" y="249208"/>
                  <a:pt x="1644769" y="247291"/>
                </a:cubicBezTo>
                <a:cubicBezTo>
                  <a:pt x="1639018" y="245374"/>
                  <a:pt x="1632366" y="245177"/>
                  <a:pt x="1627517" y="241540"/>
                </a:cubicBezTo>
                <a:cubicBezTo>
                  <a:pt x="1616673" y="233407"/>
                  <a:pt x="1611718" y="216771"/>
                  <a:pt x="1598762" y="212785"/>
                </a:cubicBezTo>
                <a:cubicBezTo>
                  <a:pt x="1596405" y="212060"/>
                  <a:pt x="1517974" y="223505"/>
                  <a:pt x="1512498" y="224287"/>
                </a:cubicBezTo>
                <a:cubicBezTo>
                  <a:pt x="1493328" y="233872"/>
                  <a:pt x="1475038" y="245468"/>
                  <a:pt x="1454988" y="253042"/>
                </a:cubicBezTo>
                <a:cubicBezTo>
                  <a:pt x="1388637" y="278108"/>
                  <a:pt x="1253705" y="322053"/>
                  <a:pt x="1253705" y="322053"/>
                </a:cubicBezTo>
                <a:cubicBezTo>
                  <a:pt x="1240286" y="331638"/>
                  <a:pt x="1215781" y="334483"/>
                  <a:pt x="1213449" y="350808"/>
                </a:cubicBezTo>
                <a:cubicBezTo>
                  <a:pt x="1211734" y="362810"/>
                  <a:pt x="1235861" y="361446"/>
                  <a:pt x="1247954" y="362310"/>
                </a:cubicBezTo>
                <a:cubicBezTo>
                  <a:pt x="1263370" y="363411"/>
                  <a:pt x="1278626" y="358476"/>
                  <a:pt x="1293962" y="356559"/>
                </a:cubicBezTo>
                <a:cubicBezTo>
                  <a:pt x="1311215" y="345057"/>
                  <a:pt x="1328847" y="334105"/>
                  <a:pt x="1345720" y="322053"/>
                </a:cubicBezTo>
                <a:cubicBezTo>
                  <a:pt x="1355708" y="314918"/>
                  <a:pt x="1363496" y="304538"/>
                  <a:pt x="1374475" y="299049"/>
                </a:cubicBezTo>
                <a:cubicBezTo>
                  <a:pt x="1402175" y="285199"/>
                  <a:pt x="1432366" y="276957"/>
                  <a:pt x="1460739" y="264544"/>
                </a:cubicBezTo>
                <a:cubicBezTo>
                  <a:pt x="1584324" y="210476"/>
                  <a:pt x="1517688" y="223638"/>
                  <a:pt x="1604513" y="212785"/>
                </a:cubicBezTo>
                <a:cubicBezTo>
                  <a:pt x="1629434" y="203200"/>
                  <a:pt x="1653312" y="190261"/>
                  <a:pt x="1679275" y="184030"/>
                </a:cubicBezTo>
                <a:cubicBezTo>
                  <a:pt x="1701721" y="178643"/>
                  <a:pt x="1725381" y="181142"/>
                  <a:pt x="1748286" y="178279"/>
                </a:cubicBezTo>
                <a:cubicBezTo>
                  <a:pt x="1771427" y="175386"/>
                  <a:pt x="1794430" y="171352"/>
                  <a:pt x="1817298" y="166778"/>
                </a:cubicBezTo>
                <a:cubicBezTo>
                  <a:pt x="1832799" y="163678"/>
                  <a:pt x="1879098" y="154589"/>
                  <a:pt x="1863305" y="155276"/>
                </a:cubicBezTo>
                <a:cubicBezTo>
                  <a:pt x="1803657" y="157869"/>
                  <a:pt x="1744452" y="166778"/>
                  <a:pt x="1685026" y="172529"/>
                </a:cubicBezTo>
                <a:cubicBezTo>
                  <a:pt x="1537418" y="166778"/>
                  <a:pt x="1385970" y="189221"/>
                  <a:pt x="1242203" y="155276"/>
                </a:cubicBezTo>
                <a:cubicBezTo>
                  <a:pt x="1214467" y="148727"/>
                  <a:pt x="1270958" y="74762"/>
                  <a:pt x="1270958" y="74762"/>
                </a:cubicBezTo>
                <a:cubicBezTo>
                  <a:pt x="1077943" y="50639"/>
                  <a:pt x="1169259" y="60311"/>
                  <a:pt x="759124" y="63261"/>
                </a:cubicBezTo>
                <a:cubicBezTo>
                  <a:pt x="647876" y="64061"/>
                  <a:pt x="536754" y="70928"/>
                  <a:pt x="425569" y="74762"/>
                </a:cubicBezTo>
                <a:cubicBezTo>
                  <a:pt x="137064" y="114104"/>
                  <a:pt x="356908" y="77072"/>
                  <a:pt x="690113" y="103517"/>
                </a:cubicBezTo>
                <a:cubicBezTo>
                  <a:pt x="701256" y="104401"/>
                  <a:pt x="670788" y="114769"/>
                  <a:pt x="661358" y="120770"/>
                </a:cubicBezTo>
                <a:cubicBezTo>
                  <a:pt x="649695" y="128192"/>
                  <a:pt x="639216" y="137592"/>
                  <a:pt x="626852" y="143774"/>
                </a:cubicBezTo>
                <a:cubicBezTo>
                  <a:pt x="574663" y="169869"/>
                  <a:pt x="595112" y="157268"/>
                  <a:pt x="563592" y="178279"/>
                </a:cubicBezTo>
                <a:cubicBezTo>
                  <a:pt x="561675" y="184030"/>
                  <a:pt x="556844" y="189552"/>
                  <a:pt x="557841" y="195532"/>
                </a:cubicBezTo>
                <a:cubicBezTo>
                  <a:pt x="564753" y="237003"/>
                  <a:pt x="658647" y="218367"/>
                  <a:pt x="661358" y="218536"/>
                </a:cubicBezTo>
                <a:cubicBezTo>
                  <a:pt x="680528" y="224287"/>
                  <a:pt x="699030" y="233144"/>
                  <a:pt x="718868" y="235789"/>
                </a:cubicBezTo>
                <a:cubicBezTo>
                  <a:pt x="756918" y="240862"/>
                  <a:pt x="797687" y="228764"/>
                  <a:pt x="833886" y="241540"/>
                </a:cubicBezTo>
                <a:cubicBezTo>
                  <a:pt x="844427" y="245260"/>
                  <a:pt x="827100" y="266370"/>
                  <a:pt x="816634" y="270295"/>
                </a:cubicBezTo>
                <a:cubicBezTo>
                  <a:pt x="763086" y="290375"/>
                  <a:pt x="705559" y="297597"/>
                  <a:pt x="649856" y="310551"/>
                </a:cubicBezTo>
                <a:cubicBezTo>
                  <a:pt x="580752" y="326621"/>
                  <a:pt x="569718" y="325171"/>
                  <a:pt x="506083" y="345057"/>
                </a:cubicBezTo>
                <a:cubicBezTo>
                  <a:pt x="419463" y="372126"/>
                  <a:pt x="526028" y="344384"/>
                  <a:pt x="454324" y="362310"/>
                </a:cubicBezTo>
                <a:cubicBezTo>
                  <a:pt x="550354" y="376029"/>
                  <a:pt x="545058" y="377584"/>
                  <a:pt x="701615" y="362310"/>
                </a:cubicBezTo>
                <a:cubicBezTo>
                  <a:pt x="712740" y="361225"/>
                  <a:pt x="719843" y="348816"/>
                  <a:pt x="730369" y="345057"/>
                </a:cubicBezTo>
                <a:cubicBezTo>
                  <a:pt x="747013" y="339113"/>
                  <a:pt x="764875" y="337389"/>
                  <a:pt x="782128" y="333555"/>
                </a:cubicBezTo>
                <a:lnTo>
                  <a:pt x="1270958" y="339306"/>
                </a:lnTo>
                <a:cubicBezTo>
                  <a:pt x="1284510" y="339601"/>
                  <a:pt x="1297683" y="345853"/>
                  <a:pt x="1311215" y="345057"/>
                </a:cubicBezTo>
                <a:cubicBezTo>
                  <a:pt x="1330731" y="343909"/>
                  <a:pt x="1349314" y="335884"/>
                  <a:pt x="1368724" y="333555"/>
                </a:cubicBezTo>
                <a:cubicBezTo>
                  <a:pt x="1397337" y="330121"/>
                  <a:pt x="1426233" y="329721"/>
                  <a:pt x="1454988" y="327804"/>
                </a:cubicBezTo>
                <a:cubicBezTo>
                  <a:pt x="1476837" y="321249"/>
                  <a:pt x="1539399" y="300961"/>
                  <a:pt x="1564256" y="299049"/>
                </a:cubicBezTo>
                <a:cubicBezTo>
                  <a:pt x="1572137" y="298443"/>
                  <a:pt x="1579592" y="302883"/>
                  <a:pt x="1587260" y="304800"/>
                </a:cubicBezTo>
                <a:cubicBezTo>
                  <a:pt x="1621573" y="302562"/>
                  <a:pt x="1814762" y="315593"/>
                  <a:pt x="1897811" y="270295"/>
                </a:cubicBezTo>
                <a:cubicBezTo>
                  <a:pt x="1904951" y="266401"/>
                  <a:pt x="1909313" y="258793"/>
                  <a:pt x="1915064" y="253042"/>
                </a:cubicBezTo>
                <a:cubicBezTo>
                  <a:pt x="1928891" y="197735"/>
                  <a:pt x="1917082" y="219681"/>
                  <a:pt x="1943818" y="184030"/>
                </a:cubicBezTo>
                <a:cubicBezTo>
                  <a:pt x="1945735" y="172528"/>
                  <a:pt x="1947039" y="160908"/>
                  <a:pt x="1949569" y="149525"/>
                </a:cubicBezTo>
                <a:cubicBezTo>
                  <a:pt x="1950884" y="143607"/>
                  <a:pt x="1958031" y="137694"/>
                  <a:pt x="1955320" y="132272"/>
                </a:cubicBezTo>
                <a:cubicBezTo>
                  <a:pt x="1952609" y="126850"/>
                  <a:pt x="1944129" y="126615"/>
                  <a:pt x="1938068" y="126521"/>
                </a:cubicBezTo>
                <a:lnTo>
                  <a:pt x="1213449" y="120770"/>
                </a:lnTo>
                <a:lnTo>
                  <a:pt x="287547" y="109268"/>
                </a:lnTo>
                <a:cubicBezTo>
                  <a:pt x="285630" y="95849"/>
                  <a:pt x="293565" y="75737"/>
                  <a:pt x="281796" y="69012"/>
                </a:cubicBezTo>
                <a:cubicBezTo>
                  <a:pt x="260095" y="56611"/>
                  <a:pt x="231600" y="67867"/>
                  <a:pt x="207034" y="63261"/>
                </a:cubicBezTo>
                <a:cubicBezTo>
                  <a:pt x="200241" y="61987"/>
                  <a:pt x="195532" y="55593"/>
                  <a:pt x="189781" y="51759"/>
                </a:cubicBezTo>
                <a:cubicBezTo>
                  <a:pt x="164860" y="53676"/>
                  <a:pt x="139632" y="53166"/>
                  <a:pt x="115018" y="57510"/>
                </a:cubicBezTo>
                <a:cubicBezTo>
                  <a:pt x="106576" y="59000"/>
                  <a:pt x="99895" y="65635"/>
                  <a:pt x="92015" y="69012"/>
                </a:cubicBezTo>
                <a:cubicBezTo>
                  <a:pt x="86443" y="71400"/>
                  <a:pt x="80513" y="72845"/>
                  <a:pt x="74762" y="74762"/>
                </a:cubicBezTo>
                <a:cubicBezTo>
                  <a:pt x="65177" y="84347"/>
                  <a:pt x="56037" y="94399"/>
                  <a:pt x="46007" y="103517"/>
                </a:cubicBezTo>
                <a:cubicBezTo>
                  <a:pt x="1088" y="144353"/>
                  <a:pt x="22162" y="116280"/>
                  <a:pt x="0" y="149525"/>
                </a:cubicBezTo>
                <a:cubicBezTo>
                  <a:pt x="5751" y="151442"/>
                  <a:pt x="11624" y="153025"/>
                  <a:pt x="17252" y="155276"/>
                </a:cubicBezTo>
                <a:cubicBezTo>
                  <a:pt x="30807" y="160698"/>
                  <a:pt x="43125" y="170028"/>
                  <a:pt x="57509" y="172529"/>
                </a:cubicBezTo>
                <a:cubicBezTo>
                  <a:pt x="87786" y="177794"/>
                  <a:pt x="118852" y="176362"/>
                  <a:pt x="149524" y="178279"/>
                </a:cubicBezTo>
                <a:cubicBezTo>
                  <a:pt x="155275" y="184030"/>
                  <a:pt x="161784" y="189112"/>
                  <a:pt x="166777" y="195532"/>
                </a:cubicBezTo>
                <a:cubicBezTo>
                  <a:pt x="175264" y="206444"/>
                  <a:pt x="189781" y="230038"/>
                  <a:pt x="189781" y="230038"/>
                </a:cubicBezTo>
                <a:cubicBezTo>
                  <a:pt x="193615" y="243457"/>
                  <a:pt x="197179" y="256956"/>
                  <a:pt x="201283" y="270295"/>
                </a:cubicBezTo>
                <a:cubicBezTo>
                  <a:pt x="204848" y="281883"/>
                  <a:pt x="202698" y="298075"/>
                  <a:pt x="212785" y="304800"/>
                </a:cubicBezTo>
                <a:lnTo>
                  <a:pt x="230037" y="316302"/>
                </a:lnTo>
                <a:cubicBezTo>
                  <a:pt x="231954" y="322053"/>
                  <a:pt x="234318" y="327674"/>
                  <a:pt x="235788" y="333555"/>
                </a:cubicBezTo>
                <a:cubicBezTo>
                  <a:pt x="253366" y="403869"/>
                  <a:pt x="216451" y="361170"/>
                  <a:pt x="368060" y="368061"/>
                </a:cubicBezTo>
                <a:cubicBezTo>
                  <a:pt x="377645" y="371895"/>
                  <a:pt x="386855" y="376846"/>
                  <a:pt x="396815" y="379562"/>
                </a:cubicBezTo>
                <a:cubicBezTo>
                  <a:pt x="408064" y="382630"/>
                  <a:pt x="419886" y="383026"/>
                  <a:pt x="431320" y="385313"/>
                </a:cubicBezTo>
                <a:cubicBezTo>
                  <a:pt x="439070" y="386863"/>
                  <a:pt x="446656" y="389147"/>
                  <a:pt x="454324" y="391064"/>
                </a:cubicBezTo>
                <a:cubicBezTo>
                  <a:pt x="498415" y="387230"/>
                  <a:pt x="542717" y="385335"/>
                  <a:pt x="586596" y="379562"/>
                </a:cubicBezTo>
                <a:cubicBezTo>
                  <a:pt x="615669" y="375737"/>
                  <a:pt x="643831" y="366457"/>
                  <a:pt x="672860" y="362310"/>
                </a:cubicBezTo>
                <a:cubicBezTo>
                  <a:pt x="711004" y="356861"/>
                  <a:pt x="749539" y="354642"/>
                  <a:pt x="787879" y="350808"/>
                </a:cubicBezTo>
                <a:cubicBezTo>
                  <a:pt x="820468" y="343140"/>
                  <a:pt x="852473" y="332327"/>
                  <a:pt x="885645" y="327804"/>
                </a:cubicBezTo>
                <a:cubicBezTo>
                  <a:pt x="902373" y="325523"/>
                  <a:pt x="928717" y="340545"/>
                  <a:pt x="943154" y="345057"/>
                </a:cubicBezTo>
                <a:cubicBezTo>
                  <a:pt x="1001544" y="363304"/>
                  <a:pt x="1009962" y="362955"/>
                  <a:pt x="1069675" y="373812"/>
                </a:cubicBezTo>
                <a:lnTo>
                  <a:pt x="1322717" y="362310"/>
                </a:lnTo>
                <a:cubicBezTo>
                  <a:pt x="1328766" y="361924"/>
                  <a:pt x="1333949" y="357267"/>
                  <a:pt x="1339969" y="356559"/>
                </a:cubicBezTo>
                <a:cubicBezTo>
                  <a:pt x="1431849" y="345750"/>
                  <a:pt x="1524000" y="337389"/>
                  <a:pt x="1616015" y="327804"/>
                </a:cubicBezTo>
                <a:cubicBezTo>
                  <a:pt x="1686270" y="310240"/>
                  <a:pt x="1646261" y="317514"/>
                  <a:pt x="1736785" y="310551"/>
                </a:cubicBezTo>
                <a:cubicBezTo>
                  <a:pt x="1754038" y="304800"/>
                  <a:pt x="1770684" y="296732"/>
                  <a:pt x="1788543" y="293298"/>
                </a:cubicBezTo>
                <a:cubicBezTo>
                  <a:pt x="1836149" y="284143"/>
                  <a:pt x="1916620" y="279631"/>
                  <a:pt x="1966822" y="276046"/>
                </a:cubicBezTo>
                <a:cubicBezTo>
                  <a:pt x="1978324" y="272212"/>
                  <a:pt x="1991462" y="271591"/>
                  <a:pt x="2001328" y="264544"/>
                </a:cubicBezTo>
                <a:cubicBezTo>
                  <a:pt x="2006261" y="261020"/>
                  <a:pt x="2004176" y="252613"/>
                  <a:pt x="2007079" y="247291"/>
                </a:cubicBezTo>
                <a:cubicBezTo>
                  <a:pt x="2015739" y="231414"/>
                  <a:pt x="2024537" y="215405"/>
                  <a:pt x="2035834" y="201283"/>
                </a:cubicBezTo>
                <a:cubicBezTo>
                  <a:pt x="2040152" y="195886"/>
                  <a:pt x="2047838" y="194279"/>
                  <a:pt x="2053086" y="189781"/>
                </a:cubicBezTo>
                <a:cubicBezTo>
                  <a:pt x="2061319" y="182724"/>
                  <a:pt x="2068422" y="174446"/>
                  <a:pt x="2076090" y="166778"/>
                </a:cubicBezTo>
                <a:cubicBezTo>
                  <a:pt x="2081097" y="151756"/>
                  <a:pt x="2092149" y="132157"/>
                  <a:pt x="2058837" y="161027"/>
                </a:cubicBezTo>
                <a:cubicBezTo>
                  <a:pt x="2036302" y="180558"/>
                  <a:pt x="2012119" y="199474"/>
                  <a:pt x="1995577" y="224287"/>
                </a:cubicBezTo>
                <a:cubicBezTo>
                  <a:pt x="1979564" y="248307"/>
                  <a:pt x="1988962" y="236653"/>
                  <a:pt x="1966822" y="258793"/>
                </a:cubicBezTo>
                <a:cubicBezTo>
                  <a:pt x="1964905" y="266461"/>
                  <a:pt x="1960545" y="273910"/>
                  <a:pt x="1961071" y="281796"/>
                </a:cubicBezTo>
                <a:cubicBezTo>
                  <a:pt x="1962497" y="303181"/>
                  <a:pt x="1960684" y="327224"/>
                  <a:pt x="1972573" y="345057"/>
                </a:cubicBezTo>
                <a:cubicBezTo>
                  <a:pt x="1977328" y="352190"/>
                  <a:pt x="1988444" y="338310"/>
                  <a:pt x="1995577" y="333555"/>
                </a:cubicBezTo>
                <a:cubicBezTo>
                  <a:pt x="2016641" y="319513"/>
                  <a:pt x="2024957" y="309926"/>
                  <a:pt x="2041585" y="293298"/>
                </a:cubicBezTo>
                <a:cubicBezTo>
                  <a:pt x="2045419" y="285630"/>
                  <a:pt x="2048833" y="277738"/>
                  <a:pt x="2053086" y="270295"/>
                </a:cubicBezTo>
                <a:cubicBezTo>
                  <a:pt x="2056515" y="264294"/>
                  <a:pt x="2061497" y="259224"/>
                  <a:pt x="2064588" y="253042"/>
                </a:cubicBezTo>
                <a:cubicBezTo>
                  <a:pt x="2067299" y="247620"/>
                  <a:pt x="2067951" y="241361"/>
                  <a:pt x="2070339" y="235789"/>
                </a:cubicBezTo>
                <a:cubicBezTo>
                  <a:pt x="2079095" y="215359"/>
                  <a:pt x="2081792" y="212859"/>
                  <a:pt x="2093343" y="195532"/>
                </a:cubicBezTo>
                <a:cubicBezTo>
                  <a:pt x="2098834" y="173568"/>
                  <a:pt x="2099768" y="165429"/>
                  <a:pt x="2110596" y="143774"/>
                </a:cubicBezTo>
                <a:cubicBezTo>
                  <a:pt x="2113687" y="137592"/>
                  <a:pt x="2118264" y="132272"/>
                  <a:pt x="2122098" y="126521"/>
                </a:cubicBezTo>
                <a:cubicBezTo>
                  <a:pt x="2120181" y="116936"/>
                  <a:pt x="2118096" y="107383"/>
                  <a:pt x="2116347" y="97766"/>
                </a:cubicBezTo>
                <a:cubicBezTo>
                  <a:pt x="2114261" y="86294"/>
                  <a:pt x="2121479" y="67447"/>
                  <a:pt x="2110596" y="63261"/>
                </a:cubicBezTo>
                <a:cubicBezTo>
                  <a:pt x="2089051" y="54975"/>
                  <a:pt x="2064589" y="67095"/>
                  <a:pt x="2041585" y="69012"/>
                </a:cubicBezTo>
                <a:cubicBezTo>
                  <a:pt x="2018581" y="67095"/>
                  <a:pt x="1995657" y="63261"/>
                  <a:pt x="1972573" y="63261"/>
                </a:cubicBezTo>
                <a:cubicBezTo>
                  <a:pt x="1939928" y="63261"/>
                  <a:pt x="1907318" y="66057"/>
                  <a:pt x="1874807" y="69012"/>
                </a:cubicBezTo>
                <a:cubicBezTo>
                  <a:pt x="1865072" y="69897"/>
                  <a:pt x="1855669" y="73014"/>
                  <a:pt x="1846052" y="74762"/>
                </a:cubicBezTo>
                <a:cubicBezTo>
                  <a:pt x="1834580" y="76848"/>
                  <a:pt x="1823098" y="78920"/>
                  <a:pt x="1811547" y="80513"/>
                </a:cubicBezTo>
                <a:cubicBezTo>
                  <a:pt x="1630185" y="105529"/>
                  <a:pt x="1732976" y="88816"/>
                  <a:pt x="1644769" y="103517"/>
                </a:cubicBezTo>
                <a:cubicBezTo>
                  <a:pt x="1627516" y="113102"/>
                  <a:pt x="1611622" y="125703"/>
                  <a:pt x="1593011" y="132272"/>
                </a:cubicBezTo>
                <a:cubicBezTo>
                  <a:pt x="1578437" y="137416"/>
                  <a:pt x="1562185" y="135131"/>
                  <a:pt x="1547003" y="138023"/>
                </a:cubicBezTo>
                <a:cubicBezTo>
                  <a:pt x="1521879" y="142809"/>
                  <a:pt x="1496808" y="148164"/>
                  <a:pt x="1472241" y="155276"/>
                </a:cubicBezTo>
                <a:cubicBezTo>
                  <a:pt x="1423907" y="169267"/>
                  <a:pt x="1376923" y="187716"/>
                  <a:pt x="1328468" y="201283"/>
                </a:cubicBezTo>
                <a:cubicBezTo>
                  <a:pt x="1083690" y="269821"/>
                  <a:pt x="1267062" y="205837"/>
                  <a:pt x="1121434" y="258793"/>
                </a:cubicBezTo>
                <a:cubicBezTo>
                  <a:pt x="1082334" y="250973"/>
                  <a:pt x="1092254" y="254559"/>
                  <a:pt x="1046671" y="235789"/>
                </a:cubicBezTo>
                <a:cubicBezTo>
                  <a:pt x="1029213" y="228600"/>
                  <a:pt x="1012975" y="218282"/>
                  <a:pt x="994913" y="212785"/>
                </a:cubicBezTo>
                <a:cubicBezTo>
                  <a:pt x="968655" y="204793"/>
                  <a:pt x="941065" y="202036"/>
                  <a:pt x="914400" y="195532"/>
                </a:cubicBezTo>
                <a:cubicBezTo>
                  <a:pt x="862453" y="182862"/>
                  <a:pt x="811995" y="163256"/>
                  <a:pt x="759124" y="155276"/>
                </a:cubicBezTo>
                <a:cubicBezTo>
                  <a:pt x="709804" y="147832"/>
                  <a:pt x="659441" y="151442"/>
                  <a:pt x="609600" y="149525"/>
                </a:cubicBezTo>
                <a:cubicBezTo>
                  <a:pt x="515463" y="128606"/>
                  <a:pt x="601450" y="142202"/>
                  <a:pt x="494581" y="143774"/>
                </a:cubicBezTo>
                <a:cubicBezTo>
                  <a:pt x="385325" y="145381"/>
                  <a:pt x="223328" y="118853"/>
                  <a:pt x="166777" y="12077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580825" y="3525993"/>
            <a:ext cx="2782956" cy="5422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543425" y="3965069"/>
            <a:ext cx="2599246" cy="249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09448" y="3536167"/>
            <a:ext cx="144384" cy="4684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4543425" y="3553106"/>
            <a:ext cx="21226" cy="4684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943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484313"/>
            <a:ext cx="84582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000" dirty="0">
                <a:latin typeface="Arial" charset="0"/>
              </a:rPr>
              <a:t>Figure 3.3 Profits of the firm under price certainty and uncertainty</a:t>
            </a:r>
            <a:endParaRPr lang="en-GB" sz="2000" dirty="0">
              <a:latin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368300"/>
            <a:ext cx="7772400" cy="37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 sz="3200">
                <a:latin typeface="Arial" charset="0"/>
              </a:rPr>
              <a:t>Less exchange risk and welfare</a:t>
            </a:r>
            <a:endParaRPr lang="en-GB" sz="3200">
              <a:latin typeface="Arial" charset="0"/>
            </a:endParaRPr>
          </a:p>
        </p:txBody>
      </p:sp>
      <p:pic>
        <p:nvPicPr>
          <p:cNvPr id="3" name="Picture 2" descr="A price certainty graph plots P versus Q. A U-shaped curve is the graph. The top-right end of the curve is M C. The top left end of the curve is F. P 1 is a point in the center of the P line. A horizontal line from P 1 cuts the left side of the U at G. A price certainty graph plots P versus Q. A U-shaped curve is the graph. P 1 is a point in the center of the P line. P 3 is above P 1 and P 2 is below P 1. Horizontal lines from P 3, P 1, and P 2 cuts the right side of the U at E, B, and C respectively. &#10;">
            <a:extLst>
              <a:ext uri="{FF2B5EF4-FFF2-40B4-BE49-F238E27FC236}">
                <a16:creationId xmlns:a16="http://schemas.microsoft.com/office/drawing/2014/main" id="{89C230C0-4967-4093-8CF6-E171B1572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184852"/>
            <a:ext cx="7021798" cy="3480451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5112774" y="4375355"/>
            <a:ext cx="1799303" cy="481780"/>
          </a:xfrm>
          <a:custGeom>
            <a:avLst/>
            <a:gdLst>
              <a:gd name="connsiteX0" fmla="*/ 0 w 1930214"/>
              <a:gd name="connsiteY0" fmla="*/ 39329 h 550606"/>
              <a:gd name="connsiteX1" fmla="*/ 49161 w 1930214"/>
              <a:gd name="connsiteY1" fmla="*/ 68826 h 550606"/>
              <a:gd name="connsiteX2" fmla="*/ 68826 w 1930214"/>
              <a:gd name="connsiteY2" fmla="*/ 98322 h 550606"/>
              <a:gd name="connsiteX3" fmla="*/ 108155 w 1930214"/>
              <a:gd name="connsiteY3" fmla="*/ 117987 h 550606"/>
              <a:gd name="connsiteX4" fmla="*/ 137652 w 1930214"/>
              <a:gd name="connsiteY4" fmla="*/ 137651 h 550606"/>
              <a:gd name="connsiteX5" fmla="*/ 196645 w 1930214"/>
              <a:gd name="connsiteY5" fmla="*/ 186813 h 550606"/>
              <a:gd name="connsiteX6" fmla="*/ 216310 w 1930214"/>
              <a:gd name="connsiteY6" fmla="*/ 216310 h 550606"/>
              <a:gd name="connsiteX7" fmla="*/ 245807 w 1930214"/>
              <a:gd name="connsiteY7" fmla="*/ 235974 h 550606"/>
              <a:gd name="connsiteX8" fmla="*/ 285136 w 1930214"/>
              <a:gd name="connsiteY8" fmla="*/ 265471 h 550606"/>
              <a:gd name="connsiteX9" fmla="*/ 294968 w 1930214"/>
              <a:gd name="connsiteY9" fmla="*/ 294968 h 550606"/>
              <a:gd name="connsiteX10" fmla="*/ 353961 w 1930214"/>
              <a:gd name="connsiteY10" fmla="*/ 344129 h 550606"/>
              <a:gd name="connsiteX11" fmla="*/ 403123 w 1930214"/>
              <a:gd name="connsiteY11" fmla="*/ 373626 h 550606"/>
              <a:gd name="connsiteX12" fmla="*/ 432620 w 1930214"/>
              <a:gd name="connsiteY12" fmla="*/ 393290 h 550606"/>
              <a:gd name="connsiteX13" fmla="*/ 462116 w 1930214"/>
              <a:gd name="connsiteY13" fmla="*/ 403122 h 550606"/>
              <a:gd name="connsiteX14" fmla="*/ 501445 w 1930214"/>
              <a:gd name="connsiteY14" fmla="*/ 422787 h 550606"/>
              <a:gd name="connsiteX15" fmla="*/ 698091 w 1930214"/>
              <a:gd name="connsiteY15" fmla="*/ 432619 h 550606"/>
              <a:gd name="connsiteX16" fmla="*/ 1140542 w 1930214"/>
              <a:gd name="connsiteY16" fmla="*/ 412955 h 550606"/>
              <a:gd name="connsiteX17" fmla="*/ 1219200 w 1930214"/>
              <a:gd name="connsiteY17" fmla="*/ 393290 h 550606"/>
              <a:gd name="connsiteX18" fmla="*/ 1258529 w 1930214"/>
              <a:gd name="connsiteY18" fmla="*/ 383458 h 550606"/>
              <a:gd name="connsiteX19" fmla="*/ 1288026 w 1930214"/>
              <a:gd name="connsiteY19" fmla="*/ 363793 h 550606"/>
              <a:gd name="connsiteX20" fmla="*/ 1445342 w 1930214"/>
              <a:gd name="connsiteY20" fmla="*/ 344129 h 550606"/>
              <a:gd name="connsiteX21" fmla="*/ 1494503 w 1930214"/>
              <a:gd name="connsiteY21" fmla="*/ 324464 h 550606"/>
              <a:gd name="connsiteX22" fmla="*/ 1632155 w 1930214"/>
              <a:gd name="connsiteY22" fmla="*/ 304800 h 550606"/>
              <a:gd name="connsiteX23" fmla="*/ 1661652 w 1930214"/>
              <a:gd name="connsiteY23" fmla="*/ 294968 h 550606"/>
              <a:gd name="connsiteX24" fmla="*/ 1720645 w 1930214"/>
              <a:gd name="connsiteY24" fmla="*/ 245806 h 550606"/>
              <a:gd name="connsiteX25" fmla="*/ 1740310 w 1930214"/>
              <a:gd name="connsiteY25" fmla="*/ 216310 h 550606"/>
              <a:gd name="connsiteX26" fmla="*/ 1730478 w 1930214"/>
              <a:gd name="connsiteY26" fmla="*/ 186813 h 550606"/>
              <a:gd name="connsiteX27" fmla="*/ 1700981 w 1930214"/>
              <a:gd name="connsiteY27" fmla="*/ 167148 h 550606"/>
              <a:gd name="connsiteX28" fmla="*/ 1730478 w 1930214"/>
              <a:gd name="connsiteY28" fmla="*/ 39329 h 550606"/>
              <a:gd name="connsiteX29" fmla="*/ 1602658 w 1930214"/>
              <a:gd name="connsiteY29" fmla="*/ 19664 h 550606"/>
              <a:gd name="connsiteX30" fmla="*/ 1199536 w 1930214"/>
              <a:gd name="connsiteY30" fmla="*/ 29497 h 550606"/>
              <a:gd name="connsiteX31" fmla="*/ 953729 w 1930214"/>
              <a:gd name="connsiteY31" fmla="*/ 29497 h 550606"/>
              <a:gd name="connsiteX32" fmla="*/ 924232 w 1930214"/>
              <a:gd name="connsiteY32" fmla="*/ 19664 h 550606"/>
              <a:gd name="connsiteX33" fmla="*/ 884903 w 1930214"/>
              <a:gd name="connsiteY33" fmla="*/ 9832 h 550606"/>
              <a:gd name="connsiteX34" fmla="*/ 757084 w 1930214"/>
              <a:gd name="connsiteY34" fmla="*/ 0 h 550606"/>
              <a:gd name="connsiteX35" fmla="*/ 245807 w 1930214"/>
              <a:gd name="connsiteY35" fmla="*/ 9832 h 550606"/>
              <a:gd name="connsiteX36" fmla="*/ 127820 w 1930214"/>
              <a:gd name="connsiteY36" fmla="*/ 39329 h 550606"/>
              <a:gd name="connsiteX37" fmla="*/ 68826 w 1930214"/>
              <a:gd name="connsiteY37" fmla="*/ 49161 h 550606"/>
              <a:gd name="connsiteX38" fmla="*/ 127820 w 1930214"/>
              <a:gd name="connsiteY38" fmla="*/ 108155 h 550606"/>
              <a:gd name="connsiteX39" fmla="*/ 186813 w 1930214"/>
              <a:gd name="connsiteY39" fmla="*/ 176980 h 550606"/>
              <a:gd name="connsiteX40" fmla="*/ 255639 w 1930214"/>
              <a:gd name="connsiteY40" fmla="*/ 206477 h 550606"/>
              <a:gd name="connsiteX41" fmla="*/ 285136 w 1930214"/>
              <a:gd name="connsiteY41" fmla="*/ 226142 h 550606"/>
              <a:gd name="connsiteX42" fmla="*/ 304800 w 1930214"/>
              <a:gd name="connsiteY42" fmla="*/ 265471 h 550606"/>
              <a:gd name="connsiteX43" fmla="*/ 353961 w 1930214"/>
              <a:gd name="connsiteY43" fmla="*/ 275303 h 550606"/>
              <a:gd name="connsiteX44" fmla="*/ 432620 w 1930214"/>
              <a:gd name="connsiteY44" fmla="*/ 314632 h 550606"/>
              <a:gd name="connsiteX45" fmla="*/ 491613 w 1930214"/>
              <a:gd name="connsiteY45" fmla="*/ 334297 h 550606"/>
              <a:gd name="connsiteX46" fmla="*/ 521110 w 1930214"/>
              <a:gd name="connsiteY46" fmla="*/ 255639 h 550606"/>
              <a:gd name="connsiteX47" fmla="*/ 560439 w 1930214"/>
              <a:gd name="connsiteY47" fmla="*/ 245806 h 550606"/>
              <a:gd name="connsiteX48" fmla="*/ 619432 w 1930214"/>
              <a:gd name="connsiteY48" fmla="*/ 265471 h 550606"/>
              <a:gd name="connsiteX49" fmla="*/ 648929 w 1930214"/>
              <a:gd name="connsiteY49" fmla="*/ 285135 h 550606"/>
              <a:gd name="connsiteX50" fmla="*/ 589936 w 1930214"/>
              <a:gd name="connsiteY50" fmla="*/ 186813 h 550606"/>
              <a:gd name="connsiteX51" fmla="*/ 570271 w 1930214"/>
              <a:gd name="connsiteY51" fmla="*/ 157316 h 550606"/>
              <a:gd name="connsiteX52" fmla="*/ 540774 w 1930214"/>
              <a:gd name="connsiteY52" fmla="*/ 78658 h 550606"/>
              <a:gd name="connsiteX53" fmla="*/ 511278 w 1930214"/>
              <a:gd name="connsiteY53" fmla="*/ 58993 h 550606"/>
              <a:gd name="connsiteX54" fmla="*/ 521110 w 1930214"/>
              <a:gd name="connsiteY54" fmla="*/ 29497 h 550606"/>
              <a:gd name="connsiteX55" fmla="*/ 560439 w 1930214"/>
              <a:gd name="connsiteY55" fmla="*/ 58993 h 550606"/>
              <a:gd name="connsiteX56" fmla="*/ 589936 w 1930214"/>
              <a:gd name="connsiteY56" fmla="*/ 78658 h 550606"/>
              <a:gd name="connsiteX57" fmla="*/ 668594 w 1930214"/>
              <a:gd name="connsiteY57" fmla="*/ 176980 h 550606"/>
              <a:gd name="connsiteX58" fmla="*/ 688258 w 1930214"/>
              <a:gd name="connsiteY58" fmla="*/ 216310 h 550606"/>
              <a:gd name="connsiteX59" fmla="*/ 766916 w 1930214"/>
              <a:gd name="connsiteY59" fmla="*/ 285135 h 550606"/>
              <a:gd name="connsiteX60" fmla="*/ 796413 w 1930214"/>
              <a:gd name="connsiteY60" fmla="*/ 344129 h 550606"/>
              <a:gd name="connsiteX61" fmla="*/ 914400 w 1930214"/>
              <a:gd name="connsiteY61" fmla="*/ 383458 h 550606"/>
              <a:gd name="connsiteX62" fmla="*/ 884903 w 1930214"/>
              <a:gd name="connsiteY62" fmla="*/ 186813 h 550606"/>
              <a:gd name="connsiteX63" fmla="*/ 865239 w 1930214"/>
              <a:gd name="connsiteY63" fmla="*/ 127819 h 550606"/>
              <a:gd name="connsiteX64" fmla="*/ 855407 w 1930214"/>
              <a:gd name="connsiteY64" fmla="*/ 98322 h 550606"/>
              <a:gd name="connsiteX65" fmla="*/ 904568 w 1930214"/>
              <a:gd name="connsiteY65" fmla="*/ 108155 h 550606"/>
              <a:gd name="connsiteX66" fmla="*/ 973394 w 1930214"/>
              <a:gd name="connsiteY66" fmla="*/ 196645 h 550606"/>
              <a:gd name="connsiteX67" fmla="*/ 1012723 w 1930214"/>
              <a:gd name="connsiteY67" fmla="*/ 226142 h 550606"/>
              <a:gd name="connsiteX68" fmla="*/ 1101213 w 1930214"/>
              <a:gd name="connsiteY68" fmla="*/ 324464 h 550606"/>
              <a:gd name="connsiteX69" fmla="*/ 1120878 w 1930214"/>
              <a:gd name="connsiteY69" fmla="*/ 255639 h 550606"/>
              <a:gd name="connsiteX70" fmla="*/ 1140542 w 1930214"/>
              <a:gd name="connsiteY70" fmla="*/ 226142 h 550606"/>
              <a:gd name="connsiteX71" fmla="*/ 1150374 w 1930214"/>
              <a:gd name="connsiteY71" fmla="*/ 196645 h 550606"/>
              <a:gd name="connsiteX72" fmla="*/ 1219200 w 1930214"/>
              <a:gd name="connsiteY72" fmla="*/ 147484 h 550606"/>
              <a:gd name="connsiteX73" fmla="*/ 1248697 w 1930214"/>
              <a:gd name="connsiteY73" fmla="*/ 117987 h 550606"/>
              <a:gd name="connsiteX74" fmla="*/ 1327355 w 1930214"/>
              <a:gd name="connsiteY74" fmla="*/ 68826 h 550606"/>
              <a:gd name="connsiteX75" fmla="*/ 1356852 w 1930214"/>
              <a:gd name="connsiteY75" fmla="*/ 58993 h 550606"/>
              <a:gd name="connsiteX76" fmla="*/ 1415845 w 1930214"/>
              <a:gd name="connsiteY76" fmla="*/ 127819 h 550606"/>
              <a:gd name="connsiteX77" fmla="*/ 1406013 w 1930214"/>
              <a:gd name="connsiteY77" fmla="*/ 255639 h 550606"/>
              <a:gd name="connsiteX78" fmla="*/ 1376516 w 1930214"/>
              <a:gd name="connsiteY78" fmla="*/ 344129 h 550606"/>
              <a:gd name="connsiteX79" fmla="*/ 1347020 w 1930214"/>
              <a:gd name="connsiteY79" fmla="*/ 373626 h 550606"/>
              <a:gd name="connsiteX80" fmla="*/ 1307691 w 1930214"/>
              <a:gd name="connsiteY80" fmla="*/ 383458 h 550606"/>
              <a:gd name="connsiteX81" fmla="*/ 1288026 w 1930214"/>
              <a:gd name="connsiteY81" fmla="*/ 344129 h 550606"/>
              <a:gd name="connsiteX82" fmla="*/ 1317523 w 1930214"/>
              <a:gd name="connsiteY82" fmla="*/ 255639 h 550606"/>
              <a:gd name="connsiteX83" fmla="*/ 1347020 w 1930214"/>
              <a:gd name="connsiteY83" fmla="*/ 245806 h 550606"/>
              <a:gd name="connsiteX84" fmla="*/ 1327355 w 1930214"/>
              <a:gd name="connsiteY84" fmla="*/ 206477 h 550606"/>
              <a:gd name="connsiteX85" fmla="*/ 1248697 w 1930214"/>
              <a:gd name="connsiteY85" fmla="*/ 226142 h 550606"/>
              <a:gd name="connsiteX86" fmla="*/ 1130710 w 1930214"/>
              <a:gd name="connsiteY86" fmla="*/ 265471 h 550606"/>
              <a:gd name="connsiteX87" fmla="*/ 1071716 w 1930214"/>
              <a:gd name="connsiteY87" fmla="*/ 294968 h 550606"/>
              <a:gd name="connsiteX88" fmla="*/ 983226 w 1930214"/>
              <a:gd name="connsiteY88" fmla="*/ 304800 h 550606"/>
              <a:gd name="connsiteX89" fmla="*/ 904568 w 1930214"/>
              <a:gd name="connsiteY89" fmla="*/ 324464 h 550606"/>
              <a:gd name="connsiteX90" fmla="*/ 835742 w 1930214"/>
              <a:gd name="connsiteY90" fmla="*/ 363793 h 550606"/>
              <a:gd name="connsiteX91" fmla="*/ 747252 w 1930214"/>
              <a:gd name="connsiteY91" fmla="*/ 373626 h 550606"/>
              <a:gd name="connsiteX92" fmla="*/ 619432 w 1930214"/>
              <a:gd name="connsiteY92" fmla="*/ 393290 h 550606"/>
              <a:gd name="connsiteX93" fmla="*/ 530942 w 1930214"/>
              <a:gd name="connsiteY93" fmla="*/ 383458 h 550606"/>
              <a:gd name="connsiteX94" fmla="*/ 540774 w 1930214"/>
              <a:gd name="connsiteY94" fmla="*/ 324464 h 550606"/>
              <a:gd name="connsiteX95" fmla="*/ 599768 w 1930214"/>
              <a:gd name="connsiteY95" fmla="*/ 304800 h 550606"/>
              <a:gd name="connsiteX96" fmla="*/ 629265 w 1930214"/>
              <a:gd name="connsiteY96" fmla="*/ 285135 h 550606"/>
              <a:gd name="connsiteX97" fmla="*/ 884903 w 1930214"/>
              <a:gd name="connsiteY97" fmla="*/ 265471 h 550606"/>
              <a:gd name="connsiteX98" fmla="*/ 786581 w 1930214"/>
              <a:gd name="connsiteY98" fmla="*/ 206477 h 550606"/>
              <a:gd name="connsiteX99" fmla="*/ 707923 w 1930214"/>
              <a:gd name="connsiteY99" fmla="*/ 117987 h 550606"/>
              <a:gd name="connsiteX100" fmla="*/ 737420 w 1930214"/>
              <a:gd name="connsiteY100" fmla="*/ 108155 h 550606"/>
              <a:gd name="connsiteX101" fmla="*/ 727587 w 1930214"/>
              <a:gd name="connsiteY101" fmla="*/ 176980 h 550606"/>
              <a:gd name="connsiteX102" fmla="*/ 698091 w 1930214"/>
              <a:gd name="connsiteY102" fmla="*/ 206477 h 550606"/>
              <a:gd name="connsiteX103" fmla="*/ 648929 w 1930214"/>
              <a:gd name="connsiteY103" fmla="*/ 216310 h 550606"/>
              <a:gd name="connsiteX104" fmla="*/ 609600 w 1930214"/>
              <a:gd name="connsiteY104" fmla="*/ 226142 h 550606"/>
              <a:gd name="connsiteX105" fmla="*/ 530942 w 1930214"/>
              <a:gd name="connsiteY105" fmla="*/ 216310 h 550606"/>
              <a:gd name="connsiteX106" fmla="*/ 540774 w 1930214"/>
              <a:gd name="connsiteY106" fmla="*/ 186813 h 550606"/>
              <a:gd name="connsiteX107" fmla="*/ 589936 w 1930214"/>
              <a:gd name="connsiteY107" fmla="*/ 157316 h 550606"/>
              <a:gd name="connsiteX108" fmla="*/ 648929 w 1930214"/>
              <a:gd name="connsiteY108" fmla="*/ 137651 h 550606"/>
              <a:gd name="connsiteX109" fmla="*/ 707923 w 1930214"/>
              <a:gd name="connsiteY109" fmla="*/ 147484 h 550606"/>
              <a:gd name="connsiteX110" fmla="*/ 658761 w 1930214"/>
              <a:gd name="connsiteY110" fmla="*/ 206477 h 550606"/>
              <a:gd name="connsiteX111" fmla="*/ 580103 w 1930214"/>
              <a:gd name="connsiteY111" fmla="*/ 226142 h 550606"/>
              <a:gd name="connsiteX112" fmla="*/ 471949 w 1930214"/>
              <a:gd name="connsiteY112" fmla="*/ 216310 h 550606"/>
              <a:gd name="connsiteX113" fmla="*/ 422787 w 1930214"/>
              <a:gd name="connsiteY113" fmla="*/ 206477 h 550606"/>
              <a:gd name="connsiteX114" fmla="*/ 363794 w 1930214"/>
              <a:gd name="connsiteY114" fmla="*/ 137651 h 550606"/>
              <a:gd name="connsiteX115" fmla="*/ 412955 w 1930214"/>
              <a:gd name="connsiteY115" fmla="*/ 68826 h 550606"/>
              <a:gd name="connsiteX116" fmla="*/ 462116 w 1930214"/>
              <a:gd name="connsiteY116" fmla="*/ 78658 h 550606"/>
              <a:gd name="connsiteX117" fmla="*/ 452284 w 1930214"/>
              <a:gd name="connsiteY117" fmla="*/ 108155 h 550606"/>
              <a:gd name="connsiteX118" fmla="*/ 422787 w 1930214"/>
              <a:gd name="connsiteY118" fmla="*/ 117987 h 550606"/>
              <a:gd name="connsiteX119" fmla="*/ 452284 w 1930214"/>
              <a:gd name="connsiteY119" fmla="*/ 137651 h 550606"/>
              <a:gd name="connsiteX120" fmla="*/ 481781 w 1930214"/>
              <a:gd name="connsiteY120" fmla="*/ 167148 h 550606"/>
              <a:gd name="connsiteX121" fmla="*/ 471949 w 1930214"/>
              <a:gd name="connsiteY121" fmla="*/ 265471 h 550606"/>
              <a:gd name="connsiteX122" fmla="*/ 422787 w 1930214"/>
              <a:gd name="connsiteY122" fmla="*/ 275303 h 550606"/>
              <a:gd name="connsiteX123" fmla="*/ 324465 w 1930214"/>
              <a:gd name="connsiteY123" fmla="*/ 245806 h 550606"/>
              <a:gd name="connsiteX124" fmla="*/ 314632 w 1930214"/>
              <a:gd name="connsiteY124" fmla="*/ 206477 h 550606"/>
              <a:gd name="connsiteX125" fmla="*/ 334297 w 1930214"/>
              <a:gd name="connsiteY125" fmla="*/ 176980 h 550606"/>
              <a:gd name="connsiteX126" fmla="*/ 432620 w 1930214"/>
              <a:gd name="connsiteY126" fmla="*/ 137651 h 550606"/>
              <a:gd name="connsiteX127" fmla="*/ 530942 w 1930214"/>
              <a:gd name="connsiteY127" fmla="*/ 147484 h 550606"/>
              <a:gd name="connsiteX128" fmla="*/ 560439 w 1930214"/>
              <a:gd name="connsiteY128" fmla="*/ 157316 h 550606"/>
              <a:gd name="connsiteX129" fmla="*/ 580103 w 1930214"/>
              <a:gd name="connsiteY129" fmla="*/ 186813 h 550606"/>
              <a:gd name="connsiteX130" fmla="*/ 540774 w 1930214"/>
              <a:gd name="connsiteY130" fmla="*/ 196645 h 550606"/>
              <a:gd name="connsiteX131" fmla="*/ 511278 w 1930214"/>
              <a:gd name="connsiteY131" fmla="*/ 206477 h 550606"/>
              <a:gd name="connsiteX132" fmla="*/ 540774 w 1930214"/>
              <a:gd name="connsiteY132" fmla="*/ 167148 h 550606"/>
              <a:gd name="connsiteX133" fmla="*/ 599768 w 1930214"/>
              <a:gd name="connsiteY133" fmla="*/ 127819 h 550606"/>
              <a:gd name="connsiteX134" fmla="*/ 678426 w 1930214"/>
              <a:gd name="connsiteY134" fmla="*/ 137651 h 550606"/>
              <a:gd name="connsiteX135" fmla="*/ 639097 w 1930214"/>
              <a:gd name="connsiteY135" fmla="*/ 157316 h 550606"/>
              <a:gd name="connsiteX136" fmla="*/ 599768 w 1930214"/>
              <a:gd name="connsiteY136" fmla="*/ 167148 h 550606"/>
              <a:gd name="connsiteX137" fmla="*/ 560439 w 1930214"/>
              <a:gd name="connsiteY137" fmla="*/ 186813 h 550606"/>
              <a:gd name="connsiteX138" fmla="*/ 521110 w 1930214"/>
              <a:gd name="connsiteY138" fmla="*/ 176980 h 550606"/>
              <a:gd name="connsiteX139" fmla="*/ 452284 w 1930214"/>
              <a:gd name="connsiteY139" fmla="*/ 167148 h 550606"/>
              <a:gd name="connsiteX140" fmla="*/ 412955 w 1930214"/>
              <a:gd name="connsiteY140" fmla="*/ 157316 h 550606"/>
              <a:gd name="connsiteX141" fmla="*/ 511278 w 1930214"/>
              <a:gd name="connsiteY141" fmla="*/ 167148 h 550606"/>
              <a:gd name="connsiteX142" fmla="*/ 540774 w 1930214"/>
              <a:gd name="connsiteY142" fmla="*/ 176980 h 550606"/>
              <a:gd name="connsiteX143" fmla="*/ 471949 w 1930214"/>
              <a:gd name="connsiteY143" fmla="*/ 206477 h 550606"/>
              <a:gd name="connsiteX144" fmla="*/ 353961 w 1930214"/>
              <a:gd name="connsiteY144" fmla="*/ 196645 h 550606"/>
              <a:gd name="connsiteX145" fmla="*/ 314632 w 1930214"/>
              <a:gd name="connsiteY145" fmla="*/ 186813 h 550606"/>
              <a:gd name="connsiteX146" fmla="*/ 294968 w 1930214"/>
              <a:gd name="connsiteY146" fmla="*/ 157316 h 550606"/>
              <a:gd name="connsiteX147" fmla="*/ 334297 w 1930214"/>
              <a:gd name="connsiteY147" fmla="*/ 127819 h 550606"/>
              <a:gd name="connsiteX148" fmla="*/ 363794 w 1930214"/>
              <a:gd name="connsiteY148" fmla="*/ 108155 h 550606"/>
              <a:gd name="connsiteX149" fmla="*/ 403123 w 1930214"/>
              <a:gd name="connsiteY149" fmla="*/ 117987 h 550606"/>
              <a:gd name="connsiteX150" fmla="*/ 363794 w 1930214"/>
              <a:gd name="connsiteY150" fmla="*/ 137651 h 550606"/>
              <a:gd name="connsiteX151" fmla="*/ 245807 w 1930214"/>
              <a:gd name="connsiteY151" fmla="*/ 127819 h 550606"/>
              <a:gd name="connsiteX152" fmla="*/ 285136 w 1930214"/>
              <a:gd name="connsiteY152" fmla="*/ 117987 h 550606"/>
              <a:gd name="connsiteX153" fmla="*/ 314632 w 1930214"/>
              <a:gd name="connsiteY153" fmla="*/ 127819 h 550606"/>
              <a:gd name="connsiteX154" fmla="*/ 265471 w 1930214"/>
              <a:gd name="connsiteY154" fmla="*/ 206477 h 550606"/>
              <a:gd name="connsiteX155" fmla="*/ 39329 w 1930214"/>
              <a:gd name="connsiteY155" fmla="*/ 196645 h 550606"/>
              <a:gd name="connsiteX156" fmla="*/ 29497 w 1930214"/>
              <a:gd name="connsiteY156" fmla="*/ 167148 h 550606"/>
              <a:gd name="connsiteX157" fmla="*/ 98323 w 1930214"/>
              <a:gd name="connsiteY157" fmla="*/ 147484 h 550606"/>
              <a:gd name="connsiteX158" fmla="*/ 127820 w 1930214"/>
              <a:gd name="connsiteY158" fmla="*/ 137651 h 550606"/>
              <a:gd name="connsiteX159" fmla="*/ 334297 w 1930214"/>
              <a:gd name="connsiteY159" fmla="*/ 147484 h 550606"/>
              <a:gd name="connsiteX160" fmla="*/ 363794 w 1930214"/>
              <a:gd name="connsiteY160" fmla="*/ 167148 h 550606"/>
              <a:gd name="connsiteX161" fmla="*/ 432620 w 1930214"/>
              <a:gd name="connsiteY161" fmla="*/ 117987 h 550606"/>
              <a:gd name="connsiteX162" fmla="*/ 471949 w 1930214"/>
              <a:gd name="connsiteY162" fmla="*/ 108155 h 550606"/>
              <a:gd name="connsiteX163" fmla="*/ 570271 w 1930214"/>
              <a:gd name="connsiteY163" fmla="*/ 88490 h 550606"/>
              <a:gd name="connsiteX164" fmla="*/ 806245 w 1930214"/>
              <a:gd name="connsiteY164" fmla="*/ 98322 h 550606"/>
              <a:gd name="connsiteX165" fmla="*/ 924232 w 1930214"/>
              <a:gd name="connsiteY165" fmla="*/ 98322 h 550606"/>
              <a:gd name="connsiteX166" fmla="*/ 953729 w 1930214"/>
              <a:gd name="connsiteY166" fmla="*/ 117987 h 550606"/>
              <a:gd name="connsiteX167" fmla="*/ 973394 w 1930214"/>
              <a:gd name="connsiteY167" fmla="*/ 176980 h 550606"/>
              <a:gd name="connsiteX168" fmla="*/ 1002891 w 1930214"/>
              <a:gd name="connsiteY168" fmla="*/ 68826 h 550606"/>
              <a:gd name="connsiteX169" fmla="*/ 1042220 w 1930214"/>
              <a:gd name="connsiteY169" fmla="*/ 58993 h 550606"/>
              <a:gd name="connsiteX170" fmla="*/ 1071716 w 1930214"/>
              <a:gd name="connsiteY170" fmla="*/ 78658 h 550606"/>
              <a:gd name="connsiteX171" fmla="*/ 1081549 w 1930214"/>
              <a:gd name="connsiteY171" fmla="*/ 108155 h 550606"/>
              <a:gd name="connsiteX172" fmla="*/ 1111045 w 1930214"/>
              <a:gd name="connsiteY172" fmla="*/ 58993 h 550606"/>
              <a:gd name="connsiteX173" fmla="*/ 1150374 w 1930214"/>
              <a:gd name="connsiteY173" fmla="*/ 49161 h 550606"/>
              <a:gd name="connsiteX174" fmla="*/ 1179871 w 1930214"/>
              <a:gd name="connsiteY174" fmla="*/ 39329 h 550606"/>
              <a:gd name="connsiteX175" fmla="*/ 1278194 w 1930214"/>
              <a:gd name="connsiteY175" fmla="*/ 49161 h 550606"/>
              <a:gd name="connsiteX176" fmla="*/ 1327355 w 1930214"/>
              <a:gd name="connsiteY176" fmla="*/ 127819 h 550606"/>
              <a:gd name="connsiteX177" fmla="*/ 1288026 w 1930214"/>
              <a:gd name="connsiteY177" fmla="*/ 255639 h 550606"/>
              <a:gd name="connsiteX178" fmla="*/ 1238865 w 1930214"/>
              <a:gd name="connsiteY178" fmla="*/ 265471 h 550606"/>
              <a:gd name="connsiteX179" fmla="*/ 1219200 w 1930214"/>
              <a:gd name="connsiteY179" fmla="*/ 226142 h 550606"/>
              <a:gd name="connsiteX180" fmla="*/ 1199536 w 1930214"/>
              <a:gd name="connsiteY180" fmla="*/ 147484 h 550606"/>
              <a:gd name="connsiteX181" fmla="*/ 1229032 w 1930214"/>
              <a:gd name="connsiteY181" fmla="*/ 58993 h 550606"/>
              <a:gd name="connsiteX182" fmla="*/ 1278194 w 1930214"/>
              <a:gd name="connsiteY182" fmla="*/ 49161 h 550606"/>
              <a:gd name="connsiteX183" fmla="*/ 1327355 w 1930214"/>
              <a:gd name="connsiteY183" fmla="*/ 68826 h 550606"/>
              <a:gd name="connsiteX184" fmla="*/ 1376516 w 1930214"/>
              <a:gd name="connsiteY184" fmla="*/ 88490 h 550606"/>
              <a:gd name="connsiteX185" fmla="*/ 1366684 w 1930214"/>
              <a:gd name="connsiteY185" fmla="*/ 147484 h 550606"/>
              <a:gd name="connsiteX186" fmla="*/ 1406013 w 1930214"/>
              <a:gd name="connsiteY186" fmla="*/ 127819 h 550606"/>
              <a:gd name="connsiteX187" fmla="*/ 1445342 w 1930214"/>
              <a:gd name="connsiteY187" fmla="*/ 117987 h 550606"/>
              <a:gd name="connsiteX188" fmla="*/ 1474839 w 1930214"/>
              <a:gd name="connsiteY188" fmla="*/ 108155 h 550606"/>
              <a:gd name="connsiteX189" fmla="*/ 1455174 w 1930214"/>
              <a:gd name="connsiteY189" fmla="*/ 147484 h 550606"/>
              <a:gd name="connsiteX190" fmla="*/ 1425678 w 1930214"/>
              <a:gd name="connsiteY190" fmla="*/ 137651 h 550606"/>
              <a:gd name="connsiteX191" fmla="*/ 1455174 w 1930214"/>
              <a:gd name="connsiteY191" fmla="*/ 117987 h 550606"/>
              <a:gd name="connsiteX192" fmla="*/ 1484671 w 1930214"/>
              <a:gd name="connsiteY192" fmla="*/ 137651 h 550606"/>
              <a:gd name="connsiteX193" fmla="*/ 1465007 w 1930214"/>
              <a:gd name="connsiteY193" fmla="*/ 196645 h 550606"/>
              <a:gd name="connsiteX194" fmla="*/ 1494503 w 1930214"/>
              <a:gd name="connsiteY194" fmla="*/ 167148 h 550606"/>
              <a:gd name="connsiteX195" fmla="*/ 1533832 w 1930214"/>
              <a:gd name="connsiteY195" fmla="*/ 157316 h 550606"/>
              <a:gd name="connsiteX196" fmla="*/ 1563329 w 1930214"/>
              <a:gd name="connsiteY196" fmla="*/ 147484 h 550606"/>
              <a:gd name="connsiteX197" fmla="*/ 1543665 w 1930214"/>
              <a:gd name="connsiteY197" fmla="*/ 176980 h 550606"/>
              <a:gd name="connsiteX198" fmla="*/ 1504336 w 1930214"/>
              <a:gd name="connsiteY198" fmla="*/ 127819 h 550606"/>
              <a:gd name="connsiteX199" fmla="*/ 1415845 w 1930214"/>
              <a:gd name="connsiteY199" fmla="*/ 196645 h 550606"/>
              <a:gd name="connsiteX200" fmla="*/ 1366684 w 1930214"/>
              <a:gd name="connsiteY200" fmla="*/ 275303 h 550606"/>
              <a:gd name="connsiteX201" fmla="*/ 1278194 w 1930214"/>
              <a:gd name="connsiteY201" fmla="*/ 314632 h 550606"/>
              <a:gd name="connsiteX202" fmla="*/ 1209368 w 1930214"/>
              <a:gd name="connsiteY202" fmla="*/ 353961 h 550606"/>
              <a:gd name="connsiteX203" fmla="*/ 1130710 w 1930214"/>
              <a:gd name="connsiteY203" fmla="*/ 412955 h 550606"/>
              <a:gd name="connsiteX204" fmla="*/ 1091381 w 1930214"/>
              <a:gd name="connsiteY204" fmla="*/ 432619 h 550606"/>
              <a:gd name="connsiteX205" fmla="*/ 914400 w 1930214"/>
              <a:gd name="connsiteY205" fmla="*/ 540774 h 550606"/>
              <a:gd name="connsiteX206" fmla="*/ 884903 w 1930214"/>
              <a:gd name="connsiteY206" fmla="*/ 550606 h 550606"/>
              <a:gd name="connsiteX207" fmla="*/ 806245 w 1930214"/>
              <a:gd name="connsiteY207" fmla="*/ 442451 h 550606"/>
              <a:gd name="connsiteX208" fmla="*/ 816078 w 1930214"/>
              <a:gd name="connsiteY208" fmla="*/ 344129 h 550606"/>
              <a:gd name="connsiteX209" fmla="*/ 835742 w 1930214"/>
              <a:gd name="connsiteY209" fmla="*/ 285135 h 550606"/>
              <a:gd name="connsiteX210" fmla="*/ 462116 w 1930214"/>
              <a:gd name="connsiteY210" fmla="*/ 265471 h 550606"/>
              <a:gd name="connsiteX211" fmla="*/ 432620 w 1930214"/>
              <a:gd name="connsiteY211" fmla="*/ 255639 h 550606"/>
              <a:gd name="connsiteX212" fmla="*/ 393291 w 1930214"/>
              <a:gd name="connsiteY212" fmla="*/ 235974 h 550606"/>
              <a:gd name="connsiteX213" fmla="*/ 304800 w 1930214"/>
              <a:gd name="connsiteY213" fmla="*/ 157316 h 550606"/>
              <a:gd name="connsiteX214" fmla="*/ 245807 w 1930214"/>
              <a:gd name="connsiteY214" fmla="*/ 186813 h 550606"/>
              <a:gd name="connsiteX215" fmla="*/ 235974 w 1930214"/>
              <a:gd name="connsiteY215" fmla="*/ 157316 h 550606"/>
              <a:gd name="connsiteX216" fmla="*/ 206478 w 1930214"/>
              <a:gd name="connsiteY216" fmla="*/ 137651 h 550606"/>
              <a:gd name="connsiteX217" fmla="*/ 226142 w 1930214"/>
              <a:gd name="connsiteY217" fmla="*/ 98322 h 550606"/>
              <a:gd name="connsiteX218" fmla="*/ 176981 w 1930214"/>
              <a:gd name="connsiteY218" fmla="*/ 49161 h 550606"/>
              <a:gd name="connsiteX219" fmla="*/ 206478 w 1930214"/>
              <a:gd name="connsiteY219" fmla="*/ 29497 h 550606"/>
              <a:gd name="connsiteX220" fmla="*/ 245807 w 1930214"/>
              <a:gd name="connsiteY220" fmla="*/ 39329 h 550606"/>
              <a:gd name="connsiteX221" fmla="*/ 314632 w 1930214"/>
              <a:gd name="connsiteY221" fmla="*/ 68826 h 550606"/>
              <a:gd name="connsiteX222" fmla="*/ 373626 w 1930214"/>
              <a:gd name="connsiteY222" fmla="*/ 108155 h 550606"/>
              <a:gd name="connsiteX223" fmla="*/ 471949 w 1930214"/>
              <a:gd name="connsiteY223" fmla="*/ 127819 h 550606"/>
              <a:gd name="connsiteX224" fmla="*/ 757084 w 1930214"/>
              <a:gd name="connsiteY224" fmla="*/ 137651 h 550606"/>
              <a:gd name="connsiteX225" fmla="*/ 1347020 w 1930214"/>
              <a:gd name="connsiteY225" fmla="*/ 108155 h 550606"/>
              <a:gd name="connsiteX226" fmla="*/ 1465007 w 1930214"/>
              <a:gd name="connsiteY226" fmla="*/ 98322 h 550606"/>
              <a:gd name="connsiteX227" fmla="*/ 1651820 w 1930214"/>
              <a:gd name="connsiteY227" fmla="*/ 49161 h 550606"/>
              <a:gd name="connsiteX228" fmla="*/ 1740310 w 1930214"/>
              <a:gd name="connsiteY228" fmla="*/ 39329 h 550606"/>
              <a:gd name="connsiteX229" fmla="*/ 1809136 w 1930214"/>
              <a:gd name="connsiteY229" fmla="*/ 29497 h 550606"/>
              <a:gd name="connsiteX230" fmla="*/ 1927123 w 1930214"/>
              <a:gd name="connsiteY230" fmla="*/ 39329 h 550606"/>
              <a:gd name="connsiteX231" fmla="*/ 1897626 w 1930214"/>
              <a:gd name="connsiteY231" fmla="*/ 68826 h 550606"/>
              <a:gd name="connsiteX232" fmla="*/ 1769807 w 1930214"/>
              <a:gd name="connsiteY232" fmla="*/ 88490 h 550606"/>
              <a:gd name="connsiteX233" fmla="*/ 1514168 w 1930214"/>
              <a:gd name="connsiteY233" fmla="*/ 98322 h 550606"/>
              <a:gd name="connsiteX234" fmla="*/ 1504336 w 1930214"/>
              <a:gd name="connsiteY234" fmla="*/ 137651 h 550606"/>
              <a:gd name="connsiteX235" fmla="*/ 1494503 w 1930214"/>
              <a:gd name="connsiteY235" fmla="*/ 167148 h 550606"/>
              <a:gd name="connsiteX236" fmla="*/ 1484671 w 1930214"/>
              <a:gd name="connsiteY236" fmla="*/ 216310 h 550606"/>
              <a:gd name="connsiteX237" fmla="*/ 1474839 w 1930214"/>
              <a:gd name="connsiteY237" fmla="*/ 285135 h 550606"/>
              <a:gd name="connsiteX238" fmla="*/ 1455174 w 1930214"/>
              <a:gd name="connsiteY238" fmla="*/ 324464 h 550606"/>
              <a:gd name="connsiteX239" fmla="*/ 1494503 w 1930214"/>
              <a:gd name="connsiteY239" fmla="*/ 265471 h 550606"/>
              <a:gd name="connsiteX240" fmla="*/ 1268361 w 1930214"/>
              <a:gd name="connsiteY240" fmla="*/ 285135 h 550606"/>
              <a:gd name="connsiteX241" fmla="*/ 1179871 w 1930214"/>
              <a:gd name="connsiteY241" fmla="*/ 304800 h 550606"/>
              <a:gd name="connsiteX242" fmla="*/ 1111045 w 1930214"/>
              <a:gd name="connsiteY242" fmla="*/ 314632 h 550606"/>
              <a:gd name="connsiteX243" fmla="*/ 1061884 w 1930214"/>
              <a:gd name="connsiteY243" fmla="*/ 324464 h 550606"/>
              <a:gd name="connsiteX244" fmla="*/ 1002891 w 1930214"/>
              <a:gd name="connsiteY244" fmla="*/ 344129 h 550606"/>
              <a:gd name="connsiteX245" fmla="*/ 973394 w 1930214"/>
              <a:gd name="connsiteY245" fmla="*/ 275303 h 550606"/>
              <a:gd name="connsiteX246" fmla="*/ 963561 w 1930214"/>
              <a:gd name="connsiteY246" fmla="*/ 235974 h 550606"/>
              <a:gd name="connsiteX247" fmla="*/ 688258 w 1930214"/>
              <a:gd name="connsiteY247" fmla="*/ 226142 h 550606"/>
              <a:gd name="connsiteX248" fmla="*/ 658761 w 1930214"/>
              <a:gd name="connsiteY248" fmla="*/ 216310 h 550606"/>
              <a:gd name="connsiteX249" fmla="*/ 609600 w 1930214"/>
              <a:gd name="connsiteY249" fmla="*/ 206477 h 550606"/>
              <a:gd name="connsiteX250" fmla="*/ 580103 w 1930214"/>
              <a:gd name="connsiteY250" fmla="*/ 176980 h 550606"/>
              <a:gd name="connsiteX251" fmla="*/ 491613 w 1930214"/>
              <a:gd name="connsiteY251" fmla="*/ 157316 h 550606"/>
              <a:gd name="connsiteX252" fmla="*/ 462116 w 1930214"/>
              <a:gd name="connsiteY252" fmla="*/ 147484 h 550606"/>
              <a:gd name="connsiteX253" fmla="*/ 432620 w 1930214"/>
              <a:gd name="connsiteY253" fmla="*/ 127819 h 550606"/>
              <a:gd name="connsiteX254" fmla="*/ 344129 w 1930214"/>
              <a:gd name="connsiteY254" fmla="*/ 108155 h 550606"/>
              <a:gd name="connsiteX255" fmla="*/ 285136 w 1930214"/>
              <a:gd name="connsiteY255" fmla="*/ 68826 h 550606"/>
              <a:gd name="connsiteX256" fmla="*/ 255639 w 1930214"/>
              <a:gd name="connsiteY256" fmla="*/ 49161 h 550606"/>
              <a:gd name="connsiteX257" fmla="*/ 285136 w 1930214"/>
              <a:gd name="connsiteY257" fmla="*/ 39329 h 550606"/>
              <a:gd name="connsiteX258" fmla="*/ 314632 w 1930214"/>
              <a:gd name="connsiteY258" fmla="*/ 58993 h 550606"/>
              <a:gd name="connsiteX259" fmla="*/ 393291 w 1930214"/>
              <a:gd name="connsiteY259" fmla="*/ 78658 h 550606"/>
              <a:gd name="connsiteX260" fmla="*/ 1012723 w 1930214"/>
              <a:gd name="connsiteY260" fmla="*/ 88490 h 550606"/>
              <a:gd name="connsiteX261" fmla="*/ 1376516 w 1930214"/>
              <a:gd name="connsiteY261" fmla="*/ 108155 h 550606"/>
              <a:gd name="connsiteX262" fmla="*/ 1651820 w 1930214"/>
              <a:gd name="connsiteY262" fmla="*/ 117987 h 550606"/>
              <a:gd name="connsiteX263" fmla="*/ 1622323 w 1930214"/>
              <a:gd name="connsiteY263" fmla="*/ 147484 h 550606"/>
              <a:gd name="connsiteX264" fmla="*/ 1563329 w 1930214"/>
              <a:gd name="connsiteY264" fmla="*/ 206477 h 550606"/>
              <a:gd name="connsiteX265" fmla="*/ 1504336 w 1930214"/>
              <a:gd name="connsiteY265" fmla="*/ 275303 h 550606"/>
              <a:gd name="connsiteX266" fmla="*/ 1435510 w 1930214"/>
              <a:gd name="connsiteY266" fmla="*/ 334297 h 550606"/>
              <a:gd name="connsiteX267" fmla="*/ 1366684 w 1930214"/>
              <a:gd name="connsiteY267" fmla="*/ 412955 h 550606"/>
              <a:gd name="connsiteX268" fmla="*/ 1337187 w 1930214"/>
              <a:gd name="connsiteY268" fmla="*/ 422787 h 550606"/>
              <a:gd name="connsiteX269" fmla="*/ 1268361 w 1930214"/>
              <a:gd name="connsiteY269" fmla="*/ 471948 h 550606"/>
              <a:gd name="connsiteX270" fmla="*/ 1238865 w 1930214"/>
              <a:gd name="connsiteY270" fmla="*/ 491613 h 550606"/>
              <a:gd name="connsiteX271" fmla="*/ 1179871 w 1930214"/>
              <a:gd name="connsiteY271" fmla="*/ 511277 h 550606"/>
              <a:gd name="connsiteX272" fmla="*/ 1150374 w 1930214"/>
              <a:gd name="connsiteY272" fmla="*/ 521110 h 550606"/>
              <a:gd name="connsiteX273" fmla="*/ 914400 w 1930214"/>
              <a:gd name="connsiteY273" fmla="*/ 491613 h 550606"/>
              <a:gd name="connsiteX274" fmla="*/ 884903 w 1930214"/>
              <a:gd name="connsiteY274" fmla="*/ 462116 h 550606"/>
              <a:gd name="connsiteX275" fmla="*/ 796413 w 1930214"/>
              <a:gd name="connsiteY275" fmla="*/ 393290 h 550606"/>
              <a:gd name="connsiteX276" fmla="*/ 727587 w 1930214"/>
              <a:gd name="connsiteY276" fmla="*/ 334297 h 550606"/>
              <a:gd name="connsiteX277" fmla="*/ 698091 w 1930214"/>
              <a:gd name="connsiteY277" fmla="*/ 324464 h 550606"/>
              <a:gd name="connsiteX278" fmla="*/ 599768 w 1930214"/>
              <a:gd name="connsiteY278" fmla="*/ 275303 h 550606"/>
              <a:gd name="connsiteX279" fmla="*/ 570271 w 1930214"/>
              <a:gd name="connsiteY279" fmla="*/ 255639 h 550606"/>
              <a:gd name="connsiteX280" fmla="*/ 491613 w 1930214"/>
              <a:gd name="connsiteY280" fmla="*/ 235974 h 550606"/>
              <a:gd name="connsiteX281" fmla="*/ 432620 w 1930214"/>
              <a:gd name="connsiteY281" fmla="*/ 196645 h 550606"/>
              <a:gd name="connsiteX282" fmla="*/ 403123 w 1930214"/>
              <a:gd name="connsiteY282" fmla="*/ 176980 h 550606"/>
              <a:gd name="connsiteX283" fmla="*/ 363794 w 1930214"/>
              <a:gd name="connsiteY283" fmla="*/ 167148 h 550606"/>
              <a:gd name="connsiteX284" fmla="*/ 334297 w 1930214"/>
              <a:gd name="connsiteY284" fmla="*/ 147484 h 550606"/>
              <a:gd name="connsiteX285" fmla="*/ 304800 w 1930214"/>
              <a:gd name="connsiteY285" fmla="*/ 137651 h 550606"/>
              <a:gd name="connsiteX286" fmla="*/ 255639 w 1930214"/>
              <a:gd name="connsiteY286" fmla="*/ 98322 h 550606"/>
              <a:gd name="connsiteX287" fmla="*/ 167149 w 1930214"/>
              <a:gd name="connsiteY287" fmla="*/ 58993 h 550606"/>
              <a:gd name="connsiteX288" fmla="*/ 137652 w 1930214"/>
              <a:gd name="connsiteY288" fmla="*/ 49161 h 550606"/>
              <a:gd name="connsiteX289" fmla="*/ 196645 w 1930214"/>
              <a:gd name="connsiteY289" fmla="*/ 9832 h 550606"/>
              <a:gd name="connsiteX290" fmla="*/ 698091 w 1930214"/>
              <a:gd name="connsiteY290" fmla="*/ 29497 h 550606"/>
              <a:gd name="connsiteX291" fmla="*/ 796413 w 1930214"/>
              <a:gd name="connsiteY291" fmla="*/ 39329 h 550606"/>
              <a:gd name="connsiteX292" fmla="*/ 953729 w 1930214"/>
              <a:gd name="connsiteY292" fmla="*/ 49161 h 550606"/>
              <a:gd name="connsiteX293" fmla="*/ 1091381 w 1930214"/>
              <a:gd name="connsiteY293" fmla="*/ 58993 h 550606"/>
              <a:gd name="connsiteX294" fmla="*/ 1415845 w 1930214"/>
              <a:gd name="connsiteY294" fmla="*/ 49161 h 550606"/>
              <a:gd name="connsiteX295" fmla="*/ 1671484 w 1930214"/>
              <a:gd name="connsiteY295" fmla="*/ 68826 h 550606"/>
              <a:gd name="connsiteX296" fmla="*/ 1632155 w 1930214"/>
              <a:gd name="connsiteY296" fmla="*/ 98322 h 550606"/>
              <a:gd name="connsiteX297" fmla="*/ 1592826 w 1930214"/>
              <a:gd name="connsiteY297" fmla="*/ 117987 h 550606"/>
              <a:gd name="connsiteX298" fmla="*/ 1543665 w 1930214"/>
              <a:gd name="connsiteY298" fmla="*/ 147484 h 550606"/>
              <a:gd name="connsiteX299" fmla="*/ 1455174 w 1930214"/>
              <a:gd name="connsiteY299" fmla="*/ 196645 h 550606"/>
              <a:gd name="connsiteX300" fmla="*/ 1337187 w 1930214"/>
              <a:gd name="connsiteY300" fmla="*/ 265471 h 550606"/>
              <a:gd name="connsiteX301" fmla="*/ 1288026 w 1930214"/>
              <a:gd name="connsiteY301" fmla="*/ 294968 h 550606"/>
              <a:gd name="connsiteX302" fmla="*/ 1258529 w 1930214"/>
              <a:gd name="connsiteY302" fmla="*/ 314632 h 550606"/>
              <a:gd name="connsiteX303" fmla="*/ 1229032 w 1930214"/>
              <a:gd name="connsiteY303" fmla="*/ 324464 h 550606"/>
              <a:gd name="connsiteX304" fmla="*/ 1199536 w 1930214"/>
              <a:gd name="connsiteY304" fmla="*/ 344129 h 550606"/>
              <a:gd name="connsiteX305" fmla="*/ 1170039 w 1930214"/>
              <a:gd name="connsiteY305" fmla="*/ 353961 h 550606"/>
              <a:gd name="connsiteX306" fmla="*/ 1111045 w 1930214"/>
              <a:gd name="connsiteY306" fmla="*/ 403122 h 550606"/>
              <a:gd name="connsiteX307" fmla="*/ 1071716 w 1930214"/>
              <a:gd name="connsiteY307" fmla="*/ 412955 h 550606"/>
              <a:gd name="connsiteX308" fmla="*/ 993058 w 1930214"/>
              <a:gd name="connsiteY308" fmla="*/ 442451 h 550606"/>
              <a:gd name="connsiteX309" fmla="*/ 904568 w 1930214"/>
              <a:gd name="connsiteY309" fmla="*/ 501445 h 550606"/>
              <a:gd name="connsiteX310" fmla="*/ 865239 w 1930214"/>
              <a:gd name="connsiteY310" fmla="*/ 511277 h 550606"/>
              <a:gd name="connsiteX311" fmla="*/ 570271 w 1930214"/>
              <a:gd name="connsiteY311" fmla="*/ 471948 h 550606"/>
              <a:gd name="connsiteX312" fmla="*/ 491613 w 1930214"/>
              <a:gd name="connsiteY312" fmla="*/ 442451 h 550606"/>
              <a:gd name="connsiteX313" fmla="*/ 452284 w 1930214"/>
              <a:gd name="connsiteY313" fmla="*/ 403122 h 550606"/>
              <a:gd name="connsiteX314" fmla="*/ 422787 w 1930214"/>
              <a:gd name="connsiteY314" fmla="*/ 383458 h 550606"/>
              <a:gd name="connsiteX315" fmla="*/ 363794 w 1930214"/>
              <a:gd name="connsiteY315" fmla="*/ 324464 h 550606"/>
              <a:gd name="connsiteX316" fmla="*/ 334297 w 1930214"/>
              <a:gd name="connsiteY316" fmla="*/ 255639 h 550606"/>
              <a:gd name="connsiteX317" fmla="*/ 324465 w 1930214"/>
              <a:gd name="connsiteY317" fmla="*/ 226142 h 550606"/>
              <a:gd name="connsiteX318" fmla="*/ 304800 w 1930214"/>
              <a:gd name="connsiteY318" fmla="*/ 186813 h 550606"/>
              <a:gd name="connsiteX319" fmla="*/ 285136 w 1930214"/>
              <a:gd name="connsiteY319" fmla="*/ 117987 h 550606"/>
              <a:gd name="connsiteX320" fmla="*/ 275303 w 1930214"/>
              <a:gd name="connsiteY320" fmla="*/ 88490 h 550606"/>
              <a:gd name="connsiteX321" fmla="*/ 216310 w 1930214"/>
              <a:gd name="connsiteY321" fmla="*/ 29497 h 550606"/>
              <a:gd name="connsiteX322" fmla="*/ 157316 w 1930214"/>
              <a:gd name="connsiteY322" fmla="*/ 0 h 550606"/>
              <a:gd name="connsiteX323" fmla="*/ 39329 w 1930214"/>
              <a:gd name="connsiteY323" fmla="*/ 9832 h 550606"/>
              <a:gd name="connsiteX324" fmla="*/ 68826 w 1930214"/>
              <a:gd name="connsiteY324" fmla="*/ 19664 h 550606"/>
              <a:gd name="connsiteX325" fmla="*/ 127820 w 1930214"/>
              <a:gd name="connsiteY325" fmla="*/ 39329 h 5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1930214" h="550606">
                <a:moveTo>
                  <a:pt x="0" y="39329"/>
                </a:moveTo>
                <a:cubicBezTo>
                  <a:pt x="16387" y="49161"/>
                  <a:pt x="34651" y="56389"/>
                  <a:pt x="49161" y="68826"/>
                </a:cubicBezTo>
                <a:cubicBezTo>
                  <a:pt x="58133" y="76516"/>
                  <a:pt x="59748" y="90757"/>
                  <a:pt x="68826" y="98322"/>
                </a:cubicBezTo>
                <a:cubicBezTo>
                  <a:pt x="80086" y="107705"/>
                  <a:pt x="95429" y="110715"/>
                  <a:pt x="108155" y="117987"/>
                </a:cubicBezTo>
                <a:cubicBezTo>
                  <a:pt x="118415" y="123850"/>
                  <a:pt x="127820" y="131096"/>
                  <a:pt x="137652" y="137651"/>
                </a:cubicBezTo>
                <a:cubicBezTo>
                  <a:pt x="185559" y="209514"/>
                  <a:pt x="121800" y="124442"/>
                  <a:pt x="196645" y="186813"/>
                </a:cubicBezTo>
                <a:cubicBezTo>
                  <a:pt x="205723" y="194378"/>
                  <a:pt x="207954" y="207954"/>
                  <a:pt x="216310" y="216310"/>
                </a:cubicBezTo>
                <a:cubicBezTo>
                  <a:pt x="224666" y="224666"/>
                  <a:pt x="236191" y="229106"/>
                  <a:pt x="245807" y="235974"/>
                </a:cubicBezTo>
                <a:cubicBezTo>
                  <a:pt x="259142" y="245499"/>
                  <a:pt x="272026" y="255639"/>
                  <a:pt x="285136" y="265471"/>
                </a:cubicBezTo>
                <a:cubicBezTo>
                  <a:pt x="288413" y="275303"/>
                  <a:pt x="289219" y="286345"/>
                  <a:pt x="294968" y="294968"/>
                </a:cubicBezTo>
                <a:cubicBezTo>
                  <a:pt x="308887" y="315846"/>
                  <a:pt x="333236" y="331176"/>
                  <a:pt x="353961" y="344129"/>
                </a:cubicBezTo>
                <a:cubicBezTo>
                  <a:pt x="370167" y="354258"/>
                  <a:pt x="386917" y="363497"/>
                  <a:pt x="403123" y="373626"/>
                </a:cubicBezTo>
                <a:cubicBezTo>
                  <a:pt x="413144" y="379889"/>
                  <a:pt x="422051" y="388005"/>
                  <a:pt x="432620" y="393290"/>
                </a:cubicBezTo>
                <a:cubicBezTo>
                  <a:pt x="441890" y="397925"/>
                  <a:pt x="452590" y="399039"/>
                  <a:pt x="462116" y="403122"/>
                </a:cubicBezTo>
                <a:cubicBezTo>
                  <a:pt x="475588" y="408896"/>
                  <a:pt x="486901" y="420969"/>
                  <a:pt x="501445" y="422787"/>
                </a:cubicBezTo>
                <a:cubicBezTo>
                  <a:pt x="566569" y="430928"/>
                  <a:pt x="632542" y="429342"/>
                  <a:pt x="698091" y="432619"/>
                </a:cubicBezTo>
                <a:cubicBezTo>
                  <a:pt x="839531" y="428578"/>
                  <a:pt x="995659" y="432273"/>
                  <a:pt x="1140542" y="412955"/>
                </a:cubicBezTo>
                <a:cubicBezTo>
                  <a:pt x="1196757" y="405459"/>
                  <a:pt x="1175777" y="405696"/>
                  <a:pt x="1219200" y="393290"/>
                </a:cubicBezTo>
                <a:cubicBezTo>
                  <a:pt x="1232193" y="389578"/>
                  <a:pt x="1245419" y="386735"/>
                  <a:pt x="1258529" y="383458"/>
                </a:cubicBezTo>
                <a:cubicBezTo>
                  <a:pt x="1268361" y="376903"/>
                  <a:pt x="1277457" y="369078"/>
                  <a:pt x="1288026" y="363793"/>
                </a:cubicBezTo>
                <a:cubicBezTo>
                  <a:pt x="1330471" y="342571"/>
                  <a:pt x="1420953" y="346005"/>
                  <a:pt x="1445342" y="344129"/>
                </a:cubicBezTo>
                <a:cubicBezTo>
                  <a:pt x="1461729" y="337574"/>
                  <a:pt x="1477232" y="328100"/>
                  <a:pt x="1494503" y="324464"/>
                </a:cubicBezTo>
                <a:cubicBezTo>
                  <a:pt x="1539859" y="314915"/>
                  <a:pt x="1632155" y="304800"/>
                  <a:pt x="1632155" y="304800"/>
                </a:cubicBezTo>
                <a:cubicBezTo>
                  <a:pt x="1641987" y="301523"/>
                  <a:pt x="1652382" y="299603"/>
                  <a:pt x="1661652" y="294968"/>
                </a:cubicBezTo>
                <a:cubicBezTo>
                  <a:pt x="1683751" y="283919"/>
                  <a:pt x="1705112" y="264446"/>
                  <a:pt x="1720645" y="245806"/>
                </a:cubicBezTo>
                <a:cubicBezTo>
                  <a:pt x="1728210" y="236728"/>
                  <a:pt x="1733755" y="226142"/>
                  <a:pt x="1740310" y="216310"/>
                </a:cubicBezTo>
                <a:cubicBezTo>
                  <a:pt x="1737033" y="206478"/>
                  <a:pt x="1736952" y="194906"/>
                  <a:pt x="1730478" y="186813"/>
                </a:cubicBezTo>
                <a:cubicBezTo>
                  <a:pt x="1723096" y="177585"/>
                  <a:pt x="1702924" y="178804"/>
                  <a:pt x="1700981" y="167148"/>
                </a:cubicBezTo>
                <a:cubicBezTo>
                  <a:pt x="1688505" y="92293"/>
                  <a:pt x="1700968" y="83594"/>
                  <a:pt x="1730478" y="39329"/>
                </a:cubicBezTo>
                <a:cubicBezTo>
                  <a:pt x="1713932" y="36571"/>
                  <a:pt x="1615302" y="19664"/>
                  <a:pt x="1602658" y="19664"/>
                </a:cubicBezTo>
                <a:cubicBezTo>
                  <a:pt x="1468244" y="19664"/>
                  <a:pt x="1333910" y="26219"/>
                  <a:pt x="1199536" y="29497"/>
                </a:cubicBezTo>
                <a:cubicBezTo>
                  <a:pt x="1093015" y="50800"/>
                  <a:pt x="1139587" y="45659"/>
                  <a:pt x="953729" y="29497"/>
                </a:cubicBezTo>
                <a:cubicBezTo>
                  <a:pt x="943404" y="28599"/>
                  <a:pt x="934197" y="22511"/>
                  <a:pt x="924232" y="19664"/>
                </a:cubicBezTo>
                <a:cubicBezTo>
                  <a:pt x="911239" y="15952"/>
                  <a:pt x="898324" y="11411"/>
                  <a:pt x="884903" y="9832"/>
                </a:cubicBezTo>
                <a:cubicBezTo>
                  <a:pt x="842463" y="4839"/>
                  <a:pt x="799690" y="3277"/>
                  <a:pt x="757084" y="0"/>
                </a:cubicBezTo>
                <a:lnTo>
                  <a:pt x="245807" y="9832"/>
                </a:lnTo>
                <a:cubicBezTo>
                  <a:pt x="151319" y="13090"/>
                  <a:pt x="221372" y="23738"/>
                  <a:pt x="127820" y="39329"/>
                </a:cubicBezTo>
                <a:lnTo>
                  <a:pt x="68826" y="49161"/>
                </a:lnTo>
                <a:cubicBezTo>
                  <a:pt x="89355" y="110749"/>
                  <a:pt x="61190" y="47583"/>
                  <a:pt x="127820" y="108155"/>
                </a:cubicBezTo>
                <a:cubicBezTo>
                  <a:pt x="150178" y="128480"/>
                  <a:pt x="162863" y="158557"/>
                  <a:pt x="186813" y="176980"/>
                </a:cubicBezTo>
                <a:cubicBezTo>
                  <a:pt x="206597" y="192198"/>
                  <a:pt x="233314" y="195314"/>
                  <a:pt x="255639" y="206477"/>
                </a:cubicBezTo>
                <a:cubicBezTo>
                  <a:pt x="266208" y="211762"/>
                  <a:pt x="275304" y="219587"/>
                  <a:pt x="285136" y="226142"/>
                </a:cubicBezTo>
                <a:cubicBezTo>
                  <a:pt x="291691" y="239252"/>
                  <a:pt x="292873" y="256952"/>
                  <a:pt x="304800" y="265471"/>
                </a:cubicBezTo>
                <a:cubicBezTo>
                  <a:pt x="318399" y="275184"/>
                  <a:pt x="338363" y="269304"/>
                  <a:pt x="353961" y="275303"/>
                </a:cubicBezTo>
                <a:cubicBezTo>
                  <a:pt x="381322" y="285826"/>
                  <a:pt x="404810" y="305362"/>
                  <a:pt x="432620" y="314632"/>
                </a:cubicBezTo>
                <a:lnTo>
                  <a:pt x="491613" y="334297"/>
                </a:lnTo>
                <a:cubicBezTo>
                  <a:pt x="496671" y="319122"/>
                  <a:pt x="515230" y="261519"/>
                  <a:pt x="521110" y="255639"/>
                </a:cubicBezTo>
                <a:cubicBezTo>
                  <a:pt x="530665" y="246084"/>
                  <a:pt x="547329" y="249084"/>
                  <a:pt x="560439" y="245806"/>
                </a:cubicBezTo>
                <a:cubicBezTo>
                  <a:pt x="580103" y="252361"/>
                  <a:pt x="600490" y="257053"/>
                  <a:pt x="619432" y="265471"/>
                </a:cubicBezTo>
                <a:cubicBezTo>
                  <a:pt x="630230" y="270270"/>
                  <a:pt x="655009" y="295268"/>
                  <a:pt x="648929" y="285135"/>
                </a:cubicBezTo>
                <a:cubicBezTo>
                  <a:pt x="629265" y="252361"/>
                  <a:pt x="611137" y="218614"/>
                  <a:pt x="589936" y="186813"/>
                </a:cubicBezTo>
                <a:lnTo>
                  <a:pt x="570271" y="157316"/>
                </a:lnTo>
                <a:cubicBezTo>
                  <a:pt x="563655" y="130853"/>
                  <a:pt x="559138" y="100695"/>
                  <a:pt x="540774" y="78658"/>
                </a:cubicBezTo>
                <a:cubicBezTo>
                  <a:pt x="533209" y="69580"/>
                  <a:pt x="521110" y="65548"/>
                  <a:pt x="511278" y="58993"/>
                </a:cubicBezTo>
                <a:cubicBezTo>
                  <a:pt x="514555" y="49161"/>
                  <a:pt x="510746" y="29497"/>
                  <a:pt x="521110" y="29497"/>
                </a:cubicBezTo>
                <a:cubicBezTo>
                  <a:pt x="537497" y="29497"/>
                  <a:pt x="547104" y="49468"/>
                  <a:pt x="560439" y="58993"/>
                </a:cubicBezTo>
                <a:cubicBezTo>
                  <a:pt x="570055" y="65861"/>
                  <a:pt x="580104" y="72103"/>
                  <a:pt x="589936" y="78658"/>
                </a:cubicBezTo>
                <a:cubicBezTo>
                  <a:pt x="634222" y="167232"/>
                  <a:pt x="576116" y="61382"/>
                  <a:pt x="668594" y="176980"/>
                </a:cubicBezTo>
                <a:cubicBezTo>
                  <a:pt x="677750" y="188425"/>
                  <a:pt x="679464" y="204584"/>
                  <a:pt x="688258" y="216310"/>
                </a:cubicBezTo>
                <a:cubicBezTo>
                  <a:pt x="710079" y="245406"/>
                  <a:pt x="738471" y="263802"/>
                  <a:pt x="766916" y="285135"/>
                </a:cubicBezTo>
                <a:cubicBezTo>
                  <a:pt x="771569" y="299094"/>
                  <a:pt x="781167" y="336506"/>
                  <a:pt x="796413" y="344129"/>
                </a:cubicBezTo>
                <a:cubicBezTo>
                  <a:pt x="833493" y="362669"/>
                  <a:pt x="914400" y="383458"/>
                  <a:pt x="914400" y="383458"/>
                </a:cubicBezTo>
                <a:cubicBezTo>
                  <a:pt x="901230" y="185910"/>
                  <a:pt x="923642" y="293346"/>
                  <a:pt x="884903" y="186813"/>
                </a:cubicBezTo>
                <a:cubicBezTo>
                  <a:pt x="877819" y="167333"/>
                  <a:pt x="871794" y="147484"/>
                  <a:pt x="865239" y="127819"/>
                </a:cubicBezTo>
                <a:cubicBezTo>
                  <a:pt x="861962" y="117987"/>
                  <a:pt x="845244" y="96289"/>
                  <a:pt x="855407" y="98322"/>
                </a:cubicBezTo>
                <a:lnTo>
                  <a:pt x="904568" y="108155"/>
                </a:lnTo>
                <a:cubicBezTo>
                  <a:pt x="927510" y="137652"/>
                  <a:pt x="943499" y="174224"/>
                  <a:pt x="973394" y="196645"/>
                </a:cubicBezTo>
                <a:cubicBezTo>
                  <a:pt x="986504" y="206477"/>
                  <a:pt x="1002232" y="213553"/>
                  <a:pt x="1012723" y="226142"/>
                </a:cubicBezTo>
                <a:cubicBezTo>
                  <a:pt x="1099875" y="330725"/>
                  <a:pt x="1031533" y="301238"/>
                  <a:pt x="1101213" y="324464"/>
                </a:cubicBezTo>
                <a:cubicBezTo>
                  <a:pt x="1104365" y="311855"/>
                  <a:pt x="1113822" y="269750"/>
                  <a:pt x="1120878" y="255639"/>
                </a:cubicBezTo>
                <a:cubicBezTo>
                  <a:pt x="1126163" y="245070"/>
                  <a:pt x="1135257" y="236711"/>
                  <a:pt x="1140542" y="226142"/>
                </a:cubicBezTo>
                <a:cubicBezTo>
                  <a:pt x="1145177" y="216872"/>
                  <a:pt x="1143739" y="204607"/>
                  <a:pt x="1150374" y="196645"/>
                </a:cubicBezTo>
                <a:cubicBezTo>
                  <a:pt x="1166478" y="177320"/>
                  <a:pt x="1199633" y="163790"/>
                  <a:pt x="1219200" y="147484"/>
                </a:cubicBezTo>
                <a:cubicBezTo>
                  <a:pt x="1229882" y="138582"/>
                  <a:pt x="1238140" y="127036"/>
                  <a:pt x="1248697" y="117987"/>
                </a:cubicBezTo>
                <a:cubicBezTo>
                  <a:pt x="1276931" y="93787"/>
                  <a:pt x="1293780" y="83215"/>
                  <a:pt x="1327355" y="68826"/>
                </a:cubicBezTo>
                <a:cubicBezTo>
                  <a:pt x="1336881" y="64743"/>
                  <a:pt x="1347020" y="62271"/>
                  <a:pt x="1356852" y="58993"/>
                </a:cubicBezTo>
                <a:cubicBezTo>
                  <a:pt x="1359117" y="61258"/>
                  <a:pt x="1414847" y="111845"/>
                  <a:pt x="1415845" y="127819"/>
                </a:cubicBezTo>
                <a:cubicBezTo>
                  <a:pt x="1418510" y="170468"/>
                  <a:pt x="1410732" y="213168"/>
                  <a:pt x="1406013" y="255639"/>
                </a:cubicBezTo>
                <a:cubicBezTo>
                  <a:pt x="1402437" y="287827"/>
                  <a:pt x="1395647" y="317345"/>
                  <a:pt x="1376516" y="344129"/>
                </a:cubicBezTo>
                <a:cubicBezTo>
                  <a:pt x="1368434" y="355444"/>
                  <a:pt x="1359093" y="366727"/>
                  <a:pt x="1347020" y="373626"/>
                </a:cubicBezTo>
                <a:cubicBezTo>
                  <a:pt x="1335287" y="380330"/>
                  <a:pt x="1320801" y="380181"/>
                  <a:pt x="1307691" y="383458"/>
                </a:cubicBezTo>
                <a:cubicBezTo>
                  <a:pt x="1301136" y="370348"/>
                  <a:pt x="1289485" y="358713"/>
                  <a:pt x="1288026" y="344129"/>
                </a:cubicBezTo>
                <a:cubicBezTo>
                  <a:pt x="1285716" y="321027"/>
                  <a:pt x="1295148" y="273539"/>
                  <a:pt x="1317523" y="255639"/>
                </a:cubicBezTo>
                <a:cubicBezTo>
                  <a:pt x="1325616" y="249165"/>
                  <a:pt x="1337188" y="249084"/>
                  <a:pt x="1347020" y="245806"/>
                </a:cubicBezTo>
                <a:cubicBezTo>
                  <a:pt x="1340465" y="232696"/>
                  <a:pt x="1341728" y="209351"/>
                  <a:pt x="1327355" y="206477"/>
                </a:cubicBezTo>
                <a:cubicBezTo>
                  <a:pt x="1300853" y="201177"/>
                  <a:pt x="1274811" y="219178"/>
                  <a:pt x="1248697" y="226142"/>
                </a:cubicBezTo>
                <a:cubicBezTo>
                  <a:pt x="1199580" y="239240"/>
                  <a:pt x="1174892" y="245388"/>
                  <a:pt x="1130710" y="265471"/>
                </a:cubicBezTo>
                <a:cubicBezTo>
                  <a:pt x="1110695" y="274569"/>
                  <a:pt x="1092959" y="289303"/>
                  <a:pt x="1071716" y="294968"/>
                </a:cubicBezTo>
                <a:cubicBezTo>
                  <a:pt x="1043040" y="302615"/>
                  <a:pt x="1012723" y="301523"/>
                  <a:pt x="983226" y="304800"/>
                </a:cubicBezTo>
                <a:cubicBezTo>
                  <a:pt x="957007" y="311355"/>
                  <a:pt x="929661" y="314427"/>
                  <a:pt x="904568" y="324464"/>
                </a:cubicBezTo>
                <a:cubicBezTo>
                  <a:pt x="880034" y="334277"/>
                  <a:pt x="860963" y="355911"/>
                  <a:pt x="835742" y="363793"/>
                </a:cubicBezTo>
                <a:cubicBezTo>
                  <a:pt x="807415" y="372645"/>
                  <a:pt x="776658" y="369616"/>
                  <a:pt x="747252" y="373626"/>
                </a:cubicBezTo>
                <a:cubicBezTo>
                  <a:pt x="704539" y="379450"/>
                  <a:pt x="662039" y="386735"/>
                  <a:pt x="619432" y="393290"/>
                </a:cubicBezTo>
                <a:cubicBezTo>
                  <a:pt x="589935" y="390013"/>
                  <a:pt x="553277" y="403001"/>
                  <a:pt x="530942" y="383458"/>
                </a:cubicBezTo>
                <a:cubicBezTo>
                  <a:pt x="515939" y="370330"/>
                  <a:pt x="527646" y="339467"/>
                  <a:pt x="540774" y="324464"/>
                </a:cubicBezTo>
                <a:cubicBezTo>
                  <a:pt x="554424" y="308864"/>
                  <a:pt x="580103" y="311355"/>
                  <a:pt x="599768" y="304800"/>
                </a:cubicBezTo>
                <a:cubicBezTo>
                  <a:pt x="609600" y="298245"/>
                  <a:pt x="618935" y="290874"/>
                  <a:pt x="629265" y="285135"/>
                </a:cubicBezTo>
                <a:cubicBezTo>
                  <a:pt x="736161" y="225749"/>
                  <a:pt x="698537" y="256153"/>
                  <a:pt x="884903" y="265471"/>
                </a:cubicBezTo>
                <a:cubicBezTo>
                  <a:pt x="852129" y="245806"/>
                  <a:pt x="813607" y="233503"/>
                  <a:pt x="786581" y="206477"/>
                </a:cubicBezTo>
                <a:cubicBezTo>
                  <a:pt x="719231" y="139128"/>
                  <a:pt x="743013" y="170623"/>
                  <a:pt x="707923" y="117987"/>
                </a:cubicBezTo>
                <a:cubicBezTo>
                  <a:pt x="717755" y="114710"/>
                  <a:pt x="728150" y="103520"/>
                  <a:pt x="737420" y="108155"/>
                </a:cubicBezTo>
                <a:cubicBezTo>
                  <a:pt x="765497" y="122193"/>
                  <a:pt x="732639" y="169908"/>
                  <a:pt x="727587" y="176980"/>
                </a:cubicBezTo>
                <a:cubicBezTo>
                  <a:pt x="719505" y="188295"/>
                  <a:pt x="710528" y="200258"/>
                  <a:pt x="698091" y="206477"/>
                </a:cubicBezTo>
                <a:cubicBezTo>
                  <a:pt x="683143" y="213951"/>
                  <a:pt x="665243" y="212685"/>
                  <a:pt x="648929" y="216310"/>
                </a:cubicBezTo>
                <a:cubicBezTo>
                  <a:pt x="635738" y="219241"/>
                  <a:pt x="622710" y="222865"/>
                  <a:pt x="609600" y="226142"/>
                </a:cubicBezTo>
                <a:cubicBezTo>
                  <a:pt x="583381" y="222865"/>
                  <a:pt x="553884" y="229420"/>
                  <a:pt x="530942" y="216310"/>
                </a:cubicBezTo>
                <a:cubicBezTo>
                  <a:pt x="521943" y="211168"/>
                  <a:pt x="533445" y="194142"/>
                  <a:pt x="540774" y="186813"/>
                </a:cubicBezTo>
                <a:cubicBezTo>
                  <a:pt x="554287" y="173300"/>
                  <a:pt x="572538" y="165224"/>
                  <a:pt x="589936" y="157316"/>
                </a:cubicBezTo>
                <a:cubicBezTo>
                  <a:pt x="608806" y="148739"/>
                  <a:pt x="648929" y="137651"/>
                  <a:pt x="648929" y="137651"/>
                </a:cubicBezTo>
                <a:lnTo>
                  <a:pt x="707923" y="147484"/>
                </a:lnTo>
                <a:cubicBezTo>
                  <a:pt x="711543" y="172824"/>
                  <a:pt x="680561" y="193061"/>
                  <a:pt x="658761" y="206477"/>
                </a:cubicBezTo>
                <a:cubicBezTo>
                  <a:pt x="635744" y="220641"/>
                  <a:pt x="580103" y="226142"/>
                  <a:pt x="580103" y="226142"/>
                </a:cubicBezTo>
                <a:cubicBezTo>
                  <a:pt x="544052" y="222865"/>
                  <a:pt x="507869" y="220800"/>
                  <a:pt x="471949" y="216310"/>
                </a:cubicBezTo>
                <a:cubicBezTo>
                  <a:pt x="455366" y="214237"/>
                  <a:pt x="437735" y="213951"/>
                  <a:pt x="422787" y="206477"/>
                </a:cubicBezTo>
                <a:cubicBezTo>
                  <a:pt x="406355" y="198261"/>
                  <a:pt x="372581" y="149367"/>
                  <a:pt x="363794" y="137651"/>
                </a:cubicBezTo>
                <a:cubicBezTo>
                  <a:pt x="372797" y="115142"/>
                  <a:pt x="378849" y="73089"/>
                  <a:pt x="412955" y="68826"/>
                </a:cubicBezTo>
                <a:cubicBezTo>
                  <a:pt x="429537" y="66753"/>
                  <a:pt x="445729" y="75381"/>
                  <a:pt x="462116" y="78658"/>
                </a:cubicBezTo>
                <a:cubicBezTo>
                  <a:pt x="458839" y="88490"/>
                  <a:pt x="459613" y="100826"/>
                  <a:pt x="452284" y="108155"/>
                </a:cubicBezTo>
                <a:cubicBezTo>
                  <a:pt x="444955" y="115484"/>
                  <a:pt x="422787" y="107623"/>
                  <a:pt x="422787" y="117987"/>
                </a:cubicBezTo>
                <a:cubicBezTo>
                  <a:pt x="422787" y="129804"/>
                  <a:pt x="443206" y="130086"/>
                  <a:pt x="452284" y="137651"/>
                </a:cubicBezTo>
                <a:cubicBezTo>
                  <a:pt x="462966" y="146553"/>
                  <a:pt x="471949" y="157316"/>
                  <a:pt x="481781" y="167148"/>
                </a:cubicBezTo>
                <a:cubicBezTo>
                  <a:pt x="493594" y="202589"/>
                  <a:pt x="507269" y="225106"/>
                  <a:pt x="471949" y="265471"/>
                </a:cubicBezTo>
                <a:cubicBezTo>
                  <a:pt x="460944" y="278048"/>
                  <a:pt x="439174" y="272026"/>
                  <a:pt x="422787" y="275303"/>
                </a:cubicBezTo>
                <a:cubicBezTo>
                  <a:pt x="402001" y="271839"/>
                  <a:pt x="342905" y="267933"/>
                  <a:pt x="324465" y="245806"/>
                </a:cubicBezTo>
                <a:cubicBezTo>
                  <a:pt x="315814" y="235425"/>
                  <a:pt x="317910" y="219587"/>
                  <a:pt x="314632" y="206477"/>
                </a:cubicBezTo>
                <a:cubicBezTo>
                  <a:pt x="321187" y="196645"/>
                  <a:pt x="325941" y="185336"/>
                  <a:pt x="334297" y="176980"/>
                </a:cubicBezTo>
                <a:cubicBezTo>
                  <a:pt x="360616" y="150662"/>
                  <a:pt x="398935" y="147276"/>
                  <a:pt x="432620" y="137651"/>
                </a:cubicBezTo>
                <a:cubicBezTo>
                  <a:pt x="465394" y="140929"/>
                  <a:pt x="498388" y="142475"/>
                  <a:pt x="530942" y="147484"/>
                </a:cubicBezTo>
                <a:cubicBezTo>
                  <a:pt x="541186" y="149060"/>
                  <a:pt x="552346" y="150842"/>
                  <a:pt x="560439" y="157316"/>
                </a:cubicBezTo>
                <a:cubicBezTo>
                  <a:pt x="569666" y="164698"/>
                  <a:pt x="573548" y="176981"/>
                  <a:pt x="580103" y="186813"/>
                </a:cubicBezTo>
                <a:cubicBezTo>
                  <a:pt x="566993" y="190090"/>
                  <a:pt x="553767" y="192933"/>
                  <a:pt x="540774" y="196645"/>
                </a:cubicBezTo>
                <a:cubicBezTo>
                  <a:pt x="530809" y="199492"/>
                  <a:pt x="511278" y="216841"/>
                  <a:pt x="511278" y="206477"/>
                </a:cubicBezTo>
                <a:cubicBezTo>
                  <a:pt x="511278" y="190090"/>
                  <a:pt x="528526" y="178035"/>
                  <a:pt x="540774" y="167148"/>
                </a:cubicBezTo>
                <a:cubicBezTo>
                  <a:pt x="558438" y="151446"/>
                  <a:pt x="599768" y="127819"/>
                  <a:pt x="599768" y="127819"/>
                </a:cubicBezTo>
                <a:cubicBezTo>
                  <a:pt x="625987" y="131096"/>
                  <a:pt x="657287" y="121797"/>
                  <a:pt x="678426" y="137651"/>
                </a:cubicBezTo>
                <a:cubicBezTo>
                  <a:pt x="690152" y="146445"/>
                  <a:pt x="652821" y="152170"/>
                  <a:pt x="639097" y="157316"/>
                </a:cubicBezTo>
                <a:cubicBezTo>
                  <a:pt x="626444" y="162061"/>
                  <a:pt x="612878" y="163871"/>
                  <a:pt x="599768" y="167148"/>
                </a:cubicBezTo>
                <a:cubicBezTo>
                  <a:pt x="586658" y="173703"/>
                  <a:pt x="574983" y="184995"/>
                  <a:pt x="560439" y="186813"/>
                </a:cubicBezTo>
                <a:cubicBezTo>
                  <a:pt x="547030" y="188489"/>
                  <a:pt x="534405" y="179397"/>
                  <a:pt x="521110" y="176980"/>
                </a:cubicBezTo>
                <a:cubicBezTo>
                  <a:pt x="498309" y="172834"/>
                  <a:pt x="475085" y="171294"/>
                  <a:pt x="452284" y="167148"/>
                </a:cubicBezTo>
                <a:cubicBezTo>
                  <a:pt x="438989" y="164731"/>
                  <a:pt x="399442" y="157316"/>
                  <a:pt x="412955" y="157316"/>
                </a:cubicBezTo>
                <a:cubicBezTo>
                  <a:pt x="445893" y="157316"/>
                  <a:pt x="478504" y="163871"/>
                  <a:pt x="511278" y="167148"/>
                </a:cubicBezTo>
                <a:cubicBezTo>
                  <a:pt x="521110" y="170425"/>
                  <a:pt x="544052" y="167148"/>
                  <a:pt x="540774" y="176980"/>
                </a:cubicBezTo>
                <a:cubicBezTo>
                  <a:pt x="537736" y="186093"/>
                  <a:pt x="483135" y="202748"/>
                  <a:pt x="471949" y="206477"/>
                </a:cubicBezTo>
                <a:cubicBezTo>
                  <a:pt x="432620" y="203200"/>
                  <a:pt x="393122" y="201540"/>
                  <a:pt x="353961" y="196645"/>
                </a:cubicBezTo>
                <a:cubicBezTo>
                  <a:pt x="340552" y="194969"/>
                  <a:pt x="325876" y="194309"/>
                  <a:pt x="314632" y="186813"/>
                </a:cubicBezTo>
                <a:cubicBezTo>
                  <a:pt x="304800" y="180258"/>
                  <a:pt x="301523" y="167148"/>
                  <a:pt x="294968" y="157316"/>
                </a:cubicBezTo>
                <a:cubicBezTo>
                  <a:pt x="308078" y="147484"/>
                  <a:pt x="320962" y="137344"/>
                  <a:pt x="334297" y="127819"/>
                </a:cubicBezTo>
                <a:cubicBezTo>
                  <a:pt x="343913" y="120951"/>
                  <a:pt x="352096" y="109826"/>
                  <a:pt x="363794" y="108155"/>
                </a:cubicBezTo>
                <a:cubicBezTo>
                  <a:pt x="377171" y="106244"/>
                  <a:pt x="390013" y="114710"/>
                  <a:pt x="403123" y="117987"/>
                </a:cubicBezTo>
                <a:cubicBezTo>
                  <a:pt x="390013" y="124542"/>
                  <a:pt x="378422" y="136737"/>
                  <a:pt x="363794" y="137651"/>
                </a:cubicBezTo>
                <a:cubicBezTo>
                  <a:pt x="324406" y="140113"/>
                  <a:pt x="284094" y="137391"/>
                  <a:pt x="245807" y="127819"/>
                </a:cubicBezTo>
                <a:lnTo>
                  <a:pt x="285136" y="117987"/>
                </a:lnTo>
                <a:cubicBezTo>
                  <a:pt x="294968" y="121264"/>
                  <a:pt x="306539" y="121345"/>
                  <a:pt x="314632" y="127819"/>
                </a:cubicBezTo>
                <a:cubicBezTo>
                  <a:pt x="366255" y="169118"/>
                  <a:pt x="304978" y="178258"/>
                  <a:pt x="265471" y="206477"/>
                </a:cubicBezTo>
                <a:cubicBezTo>
                  <a:pt x="190090" y="203200"/>
                  <a:pt x="113754" y="209049"/>
                  <a:pt x="39329" y="196645"/>
                </a:cubicBezTo>
                <a:cubicBezTo>
                  <a:pt x="29106" y="194941"/>
                  <a:pt x="21535" y="173783"/>
                  <a:pt x="29497" y="167148"/>
                </a:cubicBezTo>
                <a:cubicBezTo>
                  <a:pt x="47827" y="151873"/>
                  <a:pt x="75469" y="154340"/>
                  <a:pt x="98323" y="147484"/>
                </a:cubicBezTo>
                <a:cubicBezTo>
                  <a:pt x="108250" y="144506"/>
                  <a:pt x="117988" y="140929"/>
                  <a:pt x="127820" y="137651"/>
                </a:cubicBezTo>
                <a:cubicBezTo>
                  <a:pt x="196646" y="140929"/>
                  <a:pt x="265925" y="138937"/>
                  <a:pt x="334297" y="147484"/>
                </a:cubicBezTo>
                <a:cubicBezTo>
                  <a:pt x="346023" y="148950"/>
                  <a:pt x="352475" y="170544"/>
                  <a:pt x="363794" y="167148"/>
                </a:cubicBezTo>
                <a:cubicBezTo>
                  <a:pt x="390798" y="159047"/>
                  <a:pt x="407869" y="131487"/>
                  <a:pt x="432620" y="117987"/>
                </a:cubicBezTo>
                <a:cubicBezTo>
                  <a:pt x="444483" y="111516"/>
                  <a:pt x="458698" y="110805"/>
                  <a:pt x="471949" y="108155"/>
                </a:cubicBezTo>
                <a:cubicBezTo>
                  <a:pt x="592486" y="84047"/>
                  <a:pt x="478919" y="111327"/>
                  <a:pt x="570271" y="88490"/>
                </a:cubicBezTo>
                <a:cubicBezTo>
                  <a:pt x="648929" y="91767"/>
                  <a:pt x="727519" y="98322"/>
                  <a:pt x="806245" y="98322"/>
                </a:cubicBezTo>
                <a:cubicBezTo>
                  <a:pt x="978770" y="98322"/>
                  <a:pt x="699306" y="66190"/>
                  <a:pt x="924232" y="98322"/>
                </a:cubicBezTo>
                <a:cubicBezTo>
                  <a:pt x="934064" y="104877"/>
                  <a:pt x="947466" y="107966"/>
                  <a:pt x="953729" y="117987"/>
                </a:cubicBezTo>
                <a:cubicBezTo>
                  <a:pt x="964715" y="135564"/>
                  <a:pt x="973394" y="176980"/>
                  <a:pt x="973394" y="176980"/>
                </a:cubicBezTo>
                <a:cubicBezTo>
                  <a:pt x="976317" y="156520"/>
                  <a:pt x="978543" y="89116"/>
                  <a:pt x="1002891" y="68826"/>
                </a:cubicBezTo>
                <a:cubicBezTo>
                  <a:pt x="1013272" y="60175"/>
                  <a:pt x="1029110" y="62271"/>
                  <a:pt x="1042220" y="58993"/>
                </a:cubicBezTo>
                <a:cubicBezTo>
                  <a:pt x="1052052" y="65548"/>
                  <a:pt x="1064334" y="69431"/>
                  <a:pt x="1071716" y="78658"/>
                </a:cubicBezTo>
                <a:cubicBezTo>
                  <a:pt x="1078190" y="86751"/>
                  <a:pt x="1072279" y="112790"/>
                  <a:pt x="1081549" y="108155"/>
                </a:cubicBezTo>
                <a:cubicBezTo>
                  <a:pt x="1098642" y="99608"/>
                  <a:pt x="1096535" y="71430"/>
                  <a:pt x="1111045" y="58993"/>
                </a:cubicBezTo>
                <a:cubicBezTo>
                  <a:pt x="1121305" y="50199"/>
                  <a:pt x="1137381" y="52873"/>
                  <a:pt x="1150374" y="49161"/>
                </a:cubicBezTo>
                <a:cubicBezTo>
                  <a:pt x="1160339" y="46314"/>
                  <a:pt x="1170039" y="42606"/>
                  <a:pt x="1179871" y="39329"/>
                </a:cubicBezTo>
                <a:lnTo>
                  <a:pt x="1278194" y="49161"/>
                </a:lnTo>
                <a:cubicBezTo>
                  <a:pt x="1304707" y="65069"/>
                  <a:pt x="1327355" y="127819"/>
                  <a:pt x="1327355" y="127819"/>
                </a:cubicBezTo>
                <a:cubicBezTo>
                  <a:pt x="1322720" y="174167"/>
                  <a:pt x="1338035" y="230634"/>
                  <a:pt x="1288026" y="255639"/>
                </a:cubicBezTo>
                <a:cubicBezTo>
                  <a:pt x="1273079" y="263113"/>
                  <a:pt x="1255252" y="262194"/>
                  <a:pt x="1238865" y="265471"/>
                </a:cubicBezTo>
                <a:cubicBezTo>
                  <a:pt x="1232310" y="252361"/>
                  <a:pt x="1223835" y="240047"/>
                  <a:pt x="1219200" y="226142"/>
                </a:cubicBezTo>
                <a:cubicBezTo>
                  <a:pt x="1210654" y="200503"/>
                  <a:pt x="1199536" y="147484"/>
                  <a:pt x="1199536" y="147484"/>
                </a:cubicBezTo>
                <a:cubicBezTo>
                  <a:pt x="1202445" y="130031"/>
                  <a:pt x="1203565" y="73546"/>
                  <a:pt x="1229032" y="58993"/>
                </a:cubicBezTo>
                <a:cubicBezTo>
                  <a:pt x="1243542" y="50702"/>
                  <a:pt x="1261807" y="52438"/>
                  <a:pt x="1278194" y="49161"/>
                </a:cubicBezTo>
                <a:cubicBezTo>
                  <a:pt x="1294581" y="55716"/>
                  <a:pt x="1309842" y="66637"/>
                  <a:pt x="1327355" y="68826"/>
                </a:cubicBezTo>
                <a:cubicBezTo>
                  <a:pt x="1381632" y="75610"/>
                  <a:pt x="1335632" y="27162"/>
                  <a:pt x="1376516" y="88490"/>
                </a:cubicBezTo>
                <a:cubicBezTo>
                  <a:pt x="1373239" y="108155"/>
                  <a:pt x="1354722" y="131535"/>
                  <a:pt x="1366684" y="147484"/>
                </a:cubicBezTo>
                <a:cubicBezTo>
                  <a:pt x="1375478" y="159210"/>
                  <a:pt x="1392289" y="132965"/>
                  <a:pt x="1406013" y="127819"/>
                </a:cubicBezTo>
                <a:cubicBezTo>
                  <a:pt x="1418666" y="123074"/>
                  <a:pt x="1432349" y="121699"/>
                  <a:pt x="1445342" y="117987"/>
                </a:cubicBezTo>
                <a:cubicBezTo>
                  <a:pt x="1455307" y="115140"/>
                  <a:pt x="1465007" y="111432"/>
                  <a:pt x="1474839" y="108155"/>
                </a:cubicBezTo>
                <a:cubicBezTo>
                  <a:pt x="1468284" y="121265"/>
                  <a:pt x="1467742" y="139943"/>
                  <a:pt x="1455174" y="147484"/>
                </a:cubicBezTo>
                <a:cubicBezTo>
                  <a:pt x="1446287" y="152816"/>
                  <a:pt x="1425678" y="148015"/>
                  <a:pt x="1425678" y="137651"/>
                </a:cubicBezTo>
                <a:cubicBezTo>
                  <a:pt x="1425678" y="125834"/>
                  <a:pt x="1445342" y="124542"/>
                  <a:pt x="1455174" y="117987"/>
                </a:cubicBezTo>
                <a:cubicBezTo>
                  <a:pt x="1465006" y="124542"/>
                  <a:pt x="1483205" y="125925"/>
                  <a:pt x="1484671" y="137651"/>
                </a:cubicBezTo>
                <a:cubicBezTo>
                  <a:pt x="1487242" y="158219"/>
                  <a:pt x="1450350" y="211302"/>
                  <a:pt x="1465007" y="196645"/>
                </a:cubicBezTo>
                <a:cubicBezTo>
                  <a:pt x="1474839" y="186813"/>
                  <a:pt x="1482430" y="174047"/>
                  <a:pt x="1494503" y="167148"/>
                </a:cubicBezTo>
                <a:cubicBezTo>
                  <a:pt x="1506236" y="160444"/>
                  <a:pt x="1520839" y="161028"/>
                  <a:pt x="1533832" y="157316"/>
                </a:cubicBezTo>
                <a:cubicBezTo>
                  <a:pt x="1543797" y="154469"/>
                  <a:pt x="1553497" y="150761"/>
                  <a:pt x="1563329" y="147484"/>
                </a:cubicBezTo>
                <a:cubicBezTo>
                  <a:pt x="1556774" y="157316"/>
                  <a:pt x="1554636" y="172592"/>
                  <a:pt x="1543665" y="176980"/>
                </a:cubicBezTo>
                <a:cubicBezTo>
                  <a:pt x="1508401" y="191085"/>
                  <a:pt x="1507486" y="140421"/>
                  <a:pt x="1504336" y="127819"/>
                </a:cubicBezTo>
                <a:cubicBezTo>
                  <a:pt x="1439696" y="224777"/>
                  <a:pt x="1562723" y="49767"/>
                  <a:pt x="1415845" y="196645"/>
                </a:cubicBezTo>
                <a:cubicBezTo>
                  <a:pt x="1393982" y="218508"/>
                  <a:pt x="1390159" y="255181"/>
                  <a:pt x="1366684" y="275303"/>
                </a:cubicBezTo>
                <a:cubicBezTo>
                  <a:pt x="1342176" y="296310"/>
                  <a:pt x="1307065" y="300197"/>
                  <a:pt x="1278194" y="314632"/>
                </a:cubicBezTo>
                <a:cubicBezTo>
                  <a:pt x="1254560" y="326449"/>
                  <a:pt x="1231354" y="339304"/>
                  <a:pt x="1209368" y="353961"/>
                </a:cubicBezTo>
                <a:cubicBezTo>
                  <a:pt x="1182098" y="372141"/>
                  <a:pt x="1157980" y="394775"/>
                  <a:pt x="1130710" y="412955"/>
                </a:cubicBezTo>
                <a:cubicBezTo>
                  <a:pt x="1118515" y="421085"/>
                  <a:pt x="1103687" y="424657"/>
                  <a:pt x="1091381" y="432619"/>
                </a:cubicBezTo>
                <a:cubicBezTo>
                  <a:pt x="951623" y="523051"/>
                  <a:pt x="1010799" y="504625"/>
                  <a:pt x="914400" y="540774"/>
                </a:cubicBezTo>
                <a:cubicBezTo>
                  <a:pt x="904696" y="544413"/>
                  <a:pt x="894735" y="547329"/>
                  <a:pt x="884903" y="550606"/>
                </a:cubicBezTo>
                <a:cubicBezTo>
                  <a:pt x="856210" y="521913"/>
                  <a:pt x="811939" y="488006"/>
                  <a:pt x="806245" y="442451"/>
                </a:cubicBezTo>
                <a:cubicBezTo>
                  <a:pt x="802160" y="409768"/>
                  <a:pt x="810008" y="376502"/>
                  <a:pt x="816078" y="344129"/>
                </a:cubicBezTo>
                <a:cubicBezTo>
                  <a:pt x="819898" y="323756"/>
                  <a:pt x="835742" y="285135"/>
                  <a:pt x="835742" y="285135"/>
                </a:cubicBezTo>
                <a:cubicBezTo>
                  <a:pt x="723380" y="281730"/>
                  <a:pt x="582043" y="295452"/>
                  <a:pt x="462116" y="265471"/>
                </a:cubicBezTo>
                <a:cubicBezTo>
                  <a:pt x="452062" y="262957"/>
                  <a:pt x="442146" y="259722"/>
                  <a:pt x="432620" y="255639"/>
                </a:cubicBezTo>
                <a:cubicBezTo>
                  <a:pt x="419148" y="249865"/>
                  <a:pt x="404736" y="245130"/>
                  <a:pt x="393291" y="235974"/>
                </a:cubicBezTo>
                <a:cubicBezTo>
                  <a:pt x="224941" y="101293"/>
                  <a:pt x="400353" y="221016"/>
                  <a:pt x="304800" y="157316"/>
                </a:cubicBezTo>
                <a:cubicBezTo>
                  <a:pt x="299834" y="160627"/>
                  <a:pt x="257436" y="192627"/>
                  <a:pt x="245807" y="186813"/>
                </a:cubicBezTo>
                <a:cubicBezTo>
                  <a:pt x="236537" y="182178"/>
                  <a:pt x="242448" y="165409"/>
                  <a:pt x="235974" y="157316"/>
                </a:cubicBezTo>
                <a:cubicBezTo>
                  <a:pt x="228592" y="148089"/>
                  <a:pt x="216310" y="144206"/>
                  <a:pt x="206478" y="137651"/>
                </a:cubicBezTo>
                <a:cubicBezTo>
                  <a:pt x="157109" y="63601"/>
                  <a:pt x="200745" y="149114"/>
                  <a:pt x="226142" y="98322"/>
                </a:cubicBezTo>
                <a:cubicBezTo>
                  <a:pt x="234335" y="81936"/>
                  <a:pt x="181896" y="52438"/>
                  <a:pt x="176981" y="49161"/>
                </a:cubicBezTo>
                <a:cubicBezTo>
                  <a:pt x="186813" y="42606"/>
                  <a:pt x="194780" y="31168"/>
                  <a:pt x="206478" y="29497"/>
                </a:cubicBezTo>
                <a:cubicBezTo>
                  <a:pt x="219855" y="27586"/>
                  <a:pt x="232814" y="35617"/>
                  <a:pt x="245807" y="39329"/>
                </a:cubicBezTo>
                <a:cubicBezTo>
                  <a:pt x="271699" y="46727"/>
                  <a:pt x="290795" y="54524"/>
                  <a:pt x="314632" y="68826"/>
                </a:cubicBezTo>
                <a:cubicBezTo>
                  <a:pt x="334898" y="80986"/>
                  <a:pt x="350451" y="103520"/>
                  <a:pt x="373626" y="108155"/>
                </a:cubicBezTo>
                <a:cubicBezTo>
                  <a:pt x="406400" y="114710"/>
                  <a:pt x="438545" y="126667"/>
                  <a:pt x="471949" y="127819"/>
                </a:cubicBezTo>
                <a:lnTo>
                  <a:pt x="757084" y="137651"/>
                </a:lnTo>
                <a:cubicBezTo>
                  <a:pt x="933917" y="130578"/>
                  <a:pt x="1178526" y="122197"/>
                  <a:pt x="1347020" y="108155"/>
                </a:cubicBezTo>
                <a:cubicBezTo>
                  <a:pt x="1386349" y="104877"/>
                  <a:pt x="1425783" y="102680"/>
                  <a:pt x="1465007" y="98322"/>
                </a:cubicBezTo>
                <a:cubicBezTo>
                  <a:pt x="1564206" y="87300"/>
                  <a:pt x="1513367" y="80627"/>
                  <a:pt x="1651820" y="49161"/>
                </a:cubicBezTo>
                <a:cubicBezTo>
                  <a:pt x="1680760" y="42584"/>
                  <a:pt x="1710861" y="43010"/>
                  <a:pt x="1740310" y="39329"/>
                </a:cubicBezTo>
                <a:cubicBezTo>
                  <a:pt x="1763306" y="36455"/>
                  <a:pt x="1786194" y="32774"/>
                  <a:pt x="1809136" y="29497"/>
                </a:cubicBezTo>
                <a:lnTo>
                  <a:pt x="1927123" y="39329"/>
                </a:lnTo>
                <a:cubicBezTo>
                  <a:pt x="1939830" y="44976"/>
                  <a:pt x="1910063" y="62607"/>
                  <a:pt x="1897626" y="68826"/>
                </a:cubicBezTo>
                <a:cubicBezTo>
                  <a:pt x="1882639" y="76320"/>
                  <a:pt x="1770046" y="88476"/>
                  <a:pt x="1769807" y="88490"/>
                </a:cubicBezTo>
                <a:cubicBezTo>
                  <a:pt x="1684678" y="93497"/>
                  <a:pt x="1599381" y="95045"/>
                  <a:pt x="1514168" y="98322"/>
                </a:cubicBezTo>
                <a:cubicBezTo>
                  <a:pt x="1510891" y="111432"/>
                  <a:pt x="1508048" y="124658"/>
                  <a:pt x="1504336" y="137651"/>
                </a:cubicBezTo>
                <a:cubicBezTo>
                  <a:pt x="1501489" y="147616"/>
                  <a:pt x="1497017" y="157093"/>
                  <a:pt x="1494503" y="167148"/>
                </a:cubicBezTo>
                <a:cubicBezTo>
                  <a:pt x="1490450" y="183361"/>
                  <a:pt x="1487418" y="199826"/>
                  <a:pt x="1484671" y="216310"/>
                </a:cubicBezTo>
                <a:cubicBezTo>
                  <a:pt x="1480861" y="239169"/>
                  <a:pt x="1480937" y="262777"/>
                  <a:pt x="1474839" y="285135"/>
                </a:cubicBezTo>
                <a:cubicBezTo>
                  <a:pt x="1470982" y="299276"/>
                  <a:pt x="1444810" y="334828"/>
                  <a:pt x="1455174" y="324464"/>
                </a:cubicBezTo>
                <a:cubicBezTo>
                  <a:pt x="1471886" y="307752"/>
                  <a:pt x="1518048" y="263424"/>
                  <a:pt x="1494503" y="265471"/>
                </a:cubicBezTo>
                <a:lnTo>
                  <a:pt x="1268361" y="285135"/>
                </a:lnTo>
                <a:cubicBezTo>
                  <a:pt x="1233001" y="293976"/>
                  <a:pt x="1217325" y="298558"/>
                  <a:pt x="1179871" y="304800"/>
                </a:cubicBezTo>
                <a:cubicBezTo>
                  <a:pt x="1157011" y="308610"/>
                  <a:pt x="1133905" y="310822"/>
                  <a:pt x="1111045" y="314632"/>
                </a:cubicBezTo>
                <a:cubicBezTo>
                  <a:pt x="1094561" y="317379"/>
                  <a:pt x="1078007" y="320067"/>
                  <a:pt x="1061884" y="324464"/>
                </a:cubicBezTo>
                <a:cubicBezTo>
                  <a:pt x="1041886" y="329918"/>
                  <a:pt x="1002891" y="344129"/>
                  <a:pt x="1002891" y="344129"/>
                </a:cubicBezTo>
                <a:cubicBezTo>
                  <a:pt x="985408" y="309165"/>
                  <a:pt x="983040" y="309064"/>
                  <a:pt x="973394" y="275303"/>
                </a:cubicBezTo>
                <a:cubicBezTo>
                  <a:pt x="969682" y="262310"/>
                  <a:pt x="976878" y="238270"/>
                  <a:pt x="963561" y="235974"/>
                </a:cubicBezTo>
                <a:cubicBezTo>
                  <a:pt x="873070" y="220372"/>
                  <a:pt x="780026" y="229419"/>
                  <a:pt x="688258" y="226142"/>
                </a:cubicBezTo>
                <a:cubicBezTo>
                  <a:pt x="678426" y="222865"/>
                  <a:pt x="668816" y="218824"/>
                  <a:pt x="658761" y="216310"/>
                </a:cubicBezTo>
                <a:cubicBezTo>
                  <a:pt x="642548" y="212257"/>
                  <a:pt x="624547" y="213951"/>
                  <a:pt x="609600" y="206477"/>
                </a:cubicBezTo>
                <a:cubicBezTo>
                  <a:pt x="597163" y="200258"/>
                  <a:pt x="592938" y="182328"/>
                  <a:pt x="580103" y="176980"/>
                </a:cubicBezTo>
                <a:cubicBezTo>
                  <a:pt x="552211" y="165358"/>
                  <a:pt x="520927" y="164644"/>
                  <a:pt x="491613" y="157316"/>
                </a:cubicBezTo>
                <a:cubicBezTo>
                  <a:pt x="481558" y="154802"/>
                  <a:pt x="471948" y="150761"/>
                  <a:pt x="462116" y="147484"/>
                </a:cubicBezTo>
                <a:cubicBezTo>
                  <a:pt x="452284" y="140929"/>
                  <a:pt x="443481" y="132474"/>
                  <a:pt x="432620" y="127819"/>
                </a:cubicBezTo>
                <a:cubicBezTo>
                  <a:pt x="420471" y="122612"/>
                  <a:pt x="352878" y="109905"/>
                  <a:pt x="344129" y="108155"/>
                </a:cubicBezTo>
                <a:lnTo>
                  <a:pt x="285136" y="68826"/>
                </a:lnTo>
                <a:lnTo>
                  <a:pt x="255639" y="49161"/>
                </a:lnTo>
                <a:cubicBezTo>
                  <a:pt x="265471" y="45884"/>
                  <a:pt x="274913" y="37625"/>
                  <a:pt x="285136" y="39329"/>
                </a:cubicBezTo>
                <a:cubicBezTo>
                  <a:pt x="296792" y="41272"/>
                  <a:pt x="304063" y="53708"/>
                  <a:pt x="314632" y="58993"/>
                </a:cubicBezTo>
                <a:cubicBezTo>
                  <a:pt x="330587" y="66971"/>
                  <a:pt x="381366" y="78307"/>
                  <a:pt x="393291" y="78658"/>
                </a:cubicBezTo>
                <a:cubicBezTo>
                  <a:pt x="599705" y="84729"/>
                  <a:pt x="806246" y="85213"/>
                  <a:pt x="1012723" y="88490"/>
                </a:cubicBezTo>
                <a:lnTo>
                  <a:pt x="1376516" y="108155"/>
                </a:lnTo>
                <a:cubicBezTo>
                  <a:pt x="1468245" y="112389"/>
                  <a:pt x="1561147" y="103479"/>
                  <a:pt x="1651820" y="117987"/>
                </a:cubicBezTo>
                <a:cubicBezTo>
                  <a:pt x="1665550" y="120184"/>
                  <a:pt x="1631225" y="136802"/>
                  <a:pt x="1622323" y="147484"/>
                </a:cubicBezTo>
                <a:cubicBezTo>
                  <a:pt x="1506459" y="286517"/>
                  <a:pt x="1732911" y="36895"/>
                  <a:pt x="1563329" y="206477"/>
                </a:cubicBezTo>
                <a:cubicBezTo>
                  <a:pt x="1485618" y="284188"/>
                  <a:pt x="1579251" y="211089"/>
                  <a:pt x="1504336" y="275303"/>
                </a:cubicBezTo>
                <a:cubicBezTo>
                  <a:pt x="1459170" y="314017"/>
                  <a:pt x="1472108" y="292471"/>
                  <a:pt x="1435510" y="334297"/>
                </a:cubicBezTo>
                <a:cubicBezTo>
                  <a:pt x="1423531" y="347987"/>
                  <a:pt x="1387143" y="399316"/>
                  <a:pt x="1366684" y="412955"/>
                </a:cubicBezTo>
                <a:cubicBezTo>
                  <a:pt x="1358060" y="418704"/>
                  <a:pt x="1347019" y="419510"/>
                  <a:pt x="1337187" y="422787"/>
                </a:cubicBezTo>
                <a:cubicBezTo>
                  <a:pt x="1289140" y="470836"/>
                  <a:pt x="1328758" y="437436"/>
                  <a:pt x="1268361" y="471948"/>
                </a:cubicBezTo>
                <a:cubicBezTo>
                  <a:pt x="1258101" y="477811"/>
                  <a:pt x="1249663" y="486814"/>
                  <a:pt x="1238865" y="491613"/>
                </a:cubicBezTo>
                <a:cubicBezTo>
                  <a:pt x="1219923" y="500032"/>
                  <a:pt x="1199536" y="504722"/>
                  <a:pt x="1179871" y="511277"/>
                </a:cubicBezTo>
                <a:lnTo>
                  <a:pt x="1150374" y="521110"/>
                </a:lnTo>
                <a:cubicBezTo>
                  <a:pt x="1098450" y="518225"/>
                  <a:pt x="978313" y="527120"/>
                  <a:pt x="914400" y="491613"/>
                </a:cubicBezTo>
                <a:cubicBezTo>
                  <a:pt x="902245" y="484860"/>
                  <a:pt x="895585" y="471018"/>
                  <a:pt x="884903" y="462116"/>
                </a:cubicBezTo>
                <a:cubicBezTo>
                  <a:pt x="856196" y="438193"/>
                  <a:pt x="825120" y="417213"/>
                  <a:pt x="796413" y="393290"/>
                </a:cubicBezTo>
                <a:cubicBezTo>
                  <a:pt x="758370" y="361588"/>
                  <a:pt x="774455" y="361079"/>
                  <a:pt x="727587" y="334297"/>
                </a:cubicBezTo>
                <a:cubicBezTo>
                  <a:pt x="718589" y="329155"/>
                  <a:pt x="707923" y="327742"/>
                  <a:pt x="698091" y="324464"/>
                </a:cubicBezTo>
                <a:cubicBezTo>
                  <a:pt x="620749" y="266460"/>
                  <a:pt x="701413" y="320479"/>
                  <a:pt x="599768" y="275303"/>
                </a:cubicBezTo>
                <a:cubicBezTo>
                  <a:pt x="588970" y="270504"/>
                  <a:pt x="581335" y="259788"/>
                  <a:pt x="570271" y="255639"/>
                </a:cubicBezTo>
                <a:cubicBezTo>
                  <a:pt x="543459" y="245584"/>
                  <a:pt x="516801" y="249967"/>
                  <a:pt x="491613" y="235974"/>
                </a:cubicBezTo>
                <a:cubicBezTo>
                  <a:pt x="470953" y="224497"/>
                  <a:pt x="452284" y="209755"/>
                  <a:pt x="432620" y="196645"/>
                </a:cubicBezTo>
                <a:cubicBezTo>
                  <a:pt x="422788" y="190090"/>
                  <a:pt x="414587" y="179846"/>
                  <a:pt x="403123" y="176980"/>
                </a:cubicBezTo>
                <a:lnTo>
                  <a:pt x="363794" y="167148"/>
                </a:lnTo>
                <a:cubicBezTo>
                  <a:pt x="353962" y="160593"/>
                  <a:pt x="344866" y="152769"/>
                  <a:pt x="334297" y="147484"/>
                </a:cubicBezTo>
                <a:cubicBezTo>
                  <a:pt x="325027" y="142849"/>
                  <a:pt x="312129" y="144980"/>
                  <a:pt x="304800" y="137651"/>
                </a:cubicBezTo>
                <a:cubicBezTo>
                  <a:pt x="253080" y="85931"/>
                  <a:pt x="354068" y="122931"/>
                  <a:pt x="255639" y="98322"/>
                </a:cubicBezTo>
                <a:cubicBezTo>
                  <a:pt x="208896" y="67161"/>
                  <a:pt x="237351" y="82394"/>
                  <a:pt x="167149" y="58993"/>
                </a:cubicBezTo>
                <a:lnTo>
                  <a:pt x="137652" y="49161"/>
                </a:lnTo>
                <a:cubicBezTo>
                  <a:pt x="156966" y="20189"/>
                  <a:pt x="154824" y="9072"/>
                  <a:pt x="196645" y="9832"/>
                </a:cubicBezTo>
                <a:cubicBezTo>
                  <a:pt x="363895" y="12873"/>
                  <a:pt x="530942" y="22942"/>
                  <a:pt x="698091" y="29497"/>
                </a:cubicBezTo>
                <a:cubicBezTo>
                  <a:pt x="730865" y="32774"/>
                  <a:pt x="763573" y="36803"/>
                  <a:pt x="796413" y="39329"/>
                </a:cubicBezTo>
                <a:cubicBezTo>
                  <a:pt x="848799" y="43359"/>
                  <a:pt x="901304" y="45666"/>
                  <a:pt x="953729" y="49161"/>
                </a:cubicBezTo>
                <a:lnTo>
                  <a:pt x="1091381" y="58993"/>
                </a:lnTo>
                <a:cubicBezTo>
                  <a:pt x="1199536" y="55716"/>
                  <a:pt x="1307641" y="49161"/>
                  <a:pt x="1415845" y="49161"/>
                </a:cubicBezTo>
                <a:cubicBezTo>
                  <a:pt x="1765444" y="49161"/>
                  <a:pt x="1800603" y="36544"/>
                  <a:pt x="1671484" y="68826"/>
                </a:cubicBezTo>
                <a:cubicBezTo>
                  <a:pt x="1658374" y="78658"/>
                  <a:pt x="1646051" y="89637"/>
                  <a:pt x="1632155" y="98322"/>
                </a:cubicBezTo>
                <a:cubicBezTo>
                  <a:pt x="1619726" y="106090"/>
                  <a:pt x="1605639" y="110869"/>
                  <a:pt x="1592826" y="117987"/>
                </a:cubicBezTo>
                <a:cubicBezTo>
                  <a:pt x="1576121" y="127268"/>
                  <a:pt x="1560371" y="138203"/>
                  <a:pt x="1543665" y="147484"/>
                </a:cubicBezTo>
                <a:cubicBezTo>
                  <a:pt x="1496276" y="173811"/>
                  <a:pt x="1505127" y="162062"/>
                  <a:pt x="1455174" y="196645"/>
                </a:cubicBezTo>
                <a:cubicBezTo>
                  <a:pt x="1354035" y="266664"/>
                  <a:pt x="1413124" y="246487"/>
                  <a:pt x="1337187" y="265471"/>
                </a:cubicBezTo>
                <a:cubicBezTo>
                  <a:pt x="1320800" y="275303"/>
                  <a:pt x="1304232" y="284840"/>
                  <a:pt x="1288026" y="294968"/>
                </a:cubicBezTo>
                <a:cubicBezTo>
                  <a:pt x="1278005" y="301231"/>
                  <a:pt x="1269098" y="309347"/>
                  <a:pt x="1258529" y="314632"/>
                </a:cubicBezTo>
                <a:cubicBezTo>
                  <a:pt x="1249259" y="319267"/>
                  <a:pt x="1238864" y="321187"/>
                  <a:pt x="1229032" y="324464"/>
                </a:cubicBezTo>
                <a:cubicBezTo>
                  <a:pt x="1219200" y="331019"/>
                  <a:pt x="1210105" y="338844"/>
                  <a:pt x="1199536" y="344129"/>
                </a:cubicBezTo>
                <a:cubicBezTo>
                  <a:pt x="1190266" y="348764"/>
                  <a:pt x="1178663" y="348212"/>
                  <a:pt x="1170039" y="353961"/>
                </a:cubicBezTo>
                <a:cubicBezTo>
                  <a:pt x="1127510" y="382313"/>
                  <a:pt x="1156086" y="383819"/>
                  <a:pt x="1111045" y="403122"/>
                </a:cubicBezTo>
                <a:cubicBezTo>
                  <a:pt x="1098624" y="408445"/>
                  <a:pt x="1084709" y="409243"/>
                  <a:pt x="1071716" y="412955"/>
                </a:cubicBezTo>
                <a:cubicBezTo>
                  <a:pt x="1049015" y="419441"/>
                  <a:pt x="1011756" y="434141"/>
                  <a:pt x="993058" y="442451"/>
                </a:cubicBezTo>
                <a:cubicBezTo>
                  <a:pt x="870891" y="496747"/>
                  <a:pt x="1056904" y="416814"/>
                  <a:pt x="904568" y="501445"/>
                </a:cubicBezTo>
                <a:cubicBezTo>
                  <a:pt x="892755" y="508008"/>
                  <a:pt x="878349" y="508000"/>
                  <a:pt x="865239" y="511277"/>
                </a:cubicBezTo>
                <a:cubicBezTo>
                  <a:pt x="766916" y="498167"/>
                  <a:pt x="658992" y="516307"/>
                  <a:pt x="570271" y="471948"/>
                </a:cubicBezTo>
                <a:cubicBezTo>
                  <a:pt x="518855" y="446241"/>
                  <a:pt x="545161" y="455839"/>
                  <a:pt x="491613" y="442451"/>
                </a:cubicBezTo>
                <a:cubicBezTo>
                  <a:pt x="478503" y="429341"/>
                  <a:pt x="466361" y="415188"/>
                  <a:pt x="452284" y="403122"/>
                </a:cubicBezTo>
                <a:cubicBezTo>
                  <a:pt x="443312" y="395432"/>
                  <a:pt x="431619" y="391309"/>
                  <a:pt x="422787" y="383458"/>
                </a:cubicBezTo>
                <a:cubicBezTo>
                  <a:pt x="402002" y="364982"/>
                  <a:pt x="363794" y="324464"/>
                  <a:pt x="363794" y="324464"/>
                </a:cubicBezTo>
                <a:cubicBezTo>
                  <a:pt x="340730" y="255278"/>
                  <a:pt x="370753" y="340705"/>
                  <a:pt x="334297" y="255639"/>
                </a:cubicBezTo>
                <a:cubicBezTo>
                  <a:pt x="330214" y="246113"/>
                  <a:pt x="328548" y="235668"/>
                  <a:pt x="324465" y="226142"/>
                </a:cubicBezTo>
                <a:cubicBezTo>
                  <a:pt x="318691" y="212670"/>
                  <a:pt x="310574" y="200285"/>
                  <a:pt x="304800" y="186813"/>
                </a:cubicBezTo>
                <a:cubicBezTo>
                  <a:pt x="294697" y="163240"/>
                  <a:pt x="292263" y="142933"/>
                  <a:pt x="285136" y="117987"/>
                </a:cubicBezTo>
                <a:cubicBezTo>
                  <a:pt x="282289" y="108022"/>
                  <a:pt x="279938" y="97760"/>
                  <a:pt x="275303" y="88490"/>
                </a:cubicBezTo>
                <a:cubicBezTo>
                  <a:pt x="258707" y="55298"/>
                  <a:pt x="248233" y="52299"/>
                  <a:pt x="216310" y="29497"/>
                </a:cubicBezTo>
                <a:cubicBezTo>
                  <a:pt x="182953" y="5671"/>
                  <a:pt x="193846" y="12176"/>
                  <a:pt x="157316" y="0"/>
                </a:cubicBezTo>
                <a:cubicBezTo>
                  <a:pt x="117987" y="3277"/>
                  <a:pt x="77855" y="1271"/>
                  <a:pt x="39329" y="9832"/>
                </a:cubicBezTo>
                <a:cubicBezTo>
                  <a:pt x="29212" y="12080"/>
                  <a:pt x="59300" y="15581"/>
                  <a:pt x="68826" y="19664"/>
                </a:cubicBezTo>
                <a:cubicBezTo>
                  <a:pt x="121551" y="42261"/>
                  <a:pt x="90129" y="39329"/>
                  <a:pt x="127820" y="3932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rme libre 6"/>
          <p:cNvSpPr/>
          <p:nvPr/>
        </p:nvSpPr>
        <p:spPr>
          <a:xfrm>
            <a:off x="4479582" y="3223611"/>
            <a:ext cx="230442" cy="370729"/>
          </a:xfrm>
          <a:custGeom>
            <a:avLst/>
            <a:gdLst>
              <a:gd name="connsiteX0" fmla="*/ 180909 w 466045"/>
              <a:gd name="connsiteY0" fmla="*/ 650299 h 1318892"/>
              <a:gd name="connsiteX1" fmla="*/ 171077 w 466045"/>
              <a:gd name="connsiteY1" fmla="*/ 384828 h 1318892"/>
              <a:gd name="connsiteX2" fmla="*/ 151413 w 466045"/>
              <a:gd name="connsiteY2" fmla="*/ 325834 h 1318892"/>
              <a:gd name="connsiteX3" fmla="*/ 131748 w 466045"/>
              <a:gd name="connsiteY3" fmla="*/ 247176 h 1318892"/>
              <a:gd name="connsiteX4" fmla="*/ 102251 w 466045"/>
              <a:gd name="connsiteY4" fmla="*/ 227512 h 1318892"/>
              <a:gd name="connsiteX5" fmla="*/ 121916 w 466045"/>
              <a:gd name="connsiteY5" fmla="*/ 276673 h 1318892"/>
              <a:gd name="connsiteX6" fmla="*/ 141580 w 466045"/>
              <a:gd name="connsiteY6" fmla="*/ 365163 h 1318892"/>
              <a:gd name="connsiteX7" fmla="*/ 151413 w 466045"/>
              <a:gd name="connsiteY7" fmla="*/ 394660 h 1318892"/>
              <a:gd name="connsiteX8" fmla="*/ 161245 w 466045"/>
              <a:gd name="connsiteY8" fmla="*/ 257008 h 1318892"/>
              <a:gd name="connsiteX9" fmla="*/ 180909 w 466045"/>
              <a:gd name="connsiteY9" fmla="*/ 306170 h 1318892"/>
              <a:gd name="connsiteX10" fmla="*/ 190742 w 466045"/>
              <a:gd name="connsiteY10" fmla="*/ 345499 h 1318892"/>
              <a:gd name="connsiteX11" fmla="*/ 171077 w 466045"/>
              <a:gd name="connsiteY11" fmla="*/ 374995 h 1318892"/>
              <a:gd name="connsiteX12" fmla="*/ 161245 w 466045"/>
              <a:gd name="connsiteY12" fmla="*/ 306170 h 1318892"/>
              <a:gd name="connsiteX13" fmla="*/ 121916 w 466045"/>
              <a:gd name="connsiteY13" fmla="*/ 198015 h 1318892"/>
              <a:gd name="connsiteX14" fmla="*/ 102251 w 466045"/>
              <a:gd name="connsiteY14" fmla="*/ 21034 h 1318892"/>
              <a:gd name="connsiteX15" fmla="*/ 92419 w 466045"/>
              <a:gd name="connsiteY15" fmla="*/ 80028 h 1318892"/>
              <a:gd name="connsiteX16" fmla="*/ 82587 w 466045"/>
              <a:gd name="connsiteY16" fmla="*/ 168518 h 1318892"/>
              <a:gd name="connsiteX17" fmla="*/ 62922 w 466045"/>
              <a:gd name="connsiteY17" fmla="*/ 247176 h 1318892"/>
              <a:gd name="connsiteX18" fmla="*/ 43258 w 466045"/>
              <a:gd name="connsiteY18" fmla="*/ 325834 h 1318892"/>
              <a:gd name="connsiteX19" fmla="*/ 23593 w 466045"/>
              <a:gd name="connsiteY19" fmla="*/ 394660 h 1318892"/>
              <a:gd name="connsiteX20" fmla="*/ 53090 w 466045"/>
              <a:gd name="connsiteY20" fmla="*/ 551976 h 1318892"/>
              <a:gd name="connsiteX21" fmla="*/ 72754 w 466045"/>
              <a:gd name="connsiteY21" fmla="*/ 591305 h 1318892"/>
              <a:gd name="connsiteX22" fmla="*/ 82587 w 466045"/>
              <a:gd name="connsiteY22" fmla="*/ 620802 h 1318892"/>
              <a:gd name="connsiteX23" fmla="*/ 92419 w 466045"/>
              <a:gd name="connsiteY23" fmla="*/ 660131 h 1318892"/>
              <a:gd name="connsiteX24" fmla="*/ 112084 w 466045"/>
              <a:gd name="connsiteY24" fmla="*/ 689628 h 1318892"/>
              <a:gd name="connsiteX25" fmla="*/ 121916 w 466045"/>
              <a:gd name="connsiteY25" fmla="*/ 650299 h 1318892"/>
              <a:gd name="connsiteX26" fmla="*/ 151413 w 466045"/>
              <a:gd name="connsiteY26" fmla="*/ 689628 h 1318892"/>
              <a:gd name="connsiteX27" fmla="*/ 161245 w 466045"/>
              <a:gd name="connsiteY27" fmla="*/ 817447 h 1318892"/>
              <a:gd name="connsiteX28" fmla="*/ 141580 w 466045"/>
              <a:gd name="connsiteY28" fmla="*/ 1289395 h 1318892"/>
              <a:gd name="connsiteX29" fmla="*/ 131748 w 466045"/>
              <a:gd name="connsiteY29" fmla="*/ 1318892 h 1318892"/>
              <a:gd name="connsiteX30" fmla="*/ 112084 w 466045"/>
              <a:gd name="connsiteY30" fmla="*/ 1269731 h 1318892"/>
              <a:gd name="connsiteX31" fmla="*/ 121916 w 466045"/>
              <a:gd name="connsiteY31" fmla="*/ 1063254 h 1318892"/>
              <a:gd name="connsiteX32" fmla="*/ 151413 w 466045"/>
              <a:gd name="connsiteY32" fmla="*/ 955099 h 1318892"/>
              <a:gd name="connsiteX33" fmla="*/ 171077 w 466045"/>
              <a:gd name="connsiteY33" fmla="*/ 837112 h 1318892"/>
              <a:gd name="connsiteX34" fmla="*/ 180909 w 466045"/>
              <a:gd name="connsiteY34" fmla="*/ 650299 h 1318892"/>
              <a:gd name="connsiteX35" fmla="*/ 190742 w 466045"/>
              <a:gd name="connsiteY35" fmla="*/ 738789 h 1318892"/>
              <a:gd name="connsiteX36" fmla="*/ 200574 w 466045"/>
              <a:gd name="connsiteY36" fmla="*/ 610970 h 1318892"/>
              <a:gd name="connsiteX37" fmla="*/ 210406 w 466045"/>
              <a:gd name="connsiteY37" fmla="*/ 669963 h 1318892"/>
              <a:gd name="connsiteX38" fmla="*/ 220238 w 466045"/>
              <a:gd name="connsiteY38" fmla="*/ 699460 h 1318892"/>
              <a:gd name="connsiteX39" fmla="*/ 230071 w 466045"/>
              <a:gd name="connsiteY39" fmla="*/ 787950 h 1318892"/>
              <a:gd name="connsiteX40" fmla="*/ 210406 w 466045"/>
              <a:gd name="connsiteY40" fmla="*/ 748621 h 1318892"/>
              <a:gd name="connsiteX41" fmla="*/ 200574 w 466045"/>
              <a:gd name="connsiteY41" fmla="*/ 719124 h 1318892"/>
              <a:gd name="connsiteX42" fmla="*/ 200574 w 466045"/>
              <a:gd name="connsiteY42" fmla="*/ 532312 h 1318892"/>
              <a:gd name="connsiteX43" fmla="*/ 239903 w 466045"/>
              <a:gd name="connsiteY43" fmla="*/ 581473 h 1318892"/>
              <a:gd name="connsiteX44" fmla="*/ 269400 w 466045"/>
              <a:gd name="connsiteY44" fmla="*/ 630634 h 1318892"/>
              <a:gd name="connsiteX45" fmla="*/ 298896 w 466045"/>
              <a:gd name="connsiteY45" fmla="*/ 709292 h 1318892"/>
              <a:gd name="connsiteX46" fmla="*/ 308729 w 466045"/>
              <a:gd name="connsiteY46" fmla="*/ 748621 h 1318892"/>
              <a:gd name="connsiteX47" fmla="*/ 298896 w 466045"/>
              <a:gd name="connsiteY47" fmla="*/ 817447 h 1318892"/>
              <a:gd name="connsiteX48" fmla="*/ 318561 w 466045"/>
              <a:gd name="connsiteY48" fmla="*/ 925602 h 1318892"/>
              <a:gd name="connsiteX49" fmla="*/ 338225 w 466045"/>
              <a:gd name="connsiteY49" fmla="*/ 955099 h 1318892"/>
              <a:gd name="connsiteX50" fmla="*/ 348058 w 466045"/>
              <a:gd name="connsiteY50" fmla="*/ 994428 h 1318892"/>
              <a:gd name="connsiteX51" fmla="*/ 377554 w 466045"/>
              <a:gd name="connsiteY51" fmla="*/ 1004260 h 1318892"/>
              <a:gd name="connsiteX52" fmla="*/ 416884 w 466045"/>
              <a:gd name="connsiteY52" fmla="*/ 1023924 h 1318892"/>
              <a:gd name="connsiteX53" fmla="*/ 446380 w 466045"/>
              <a:gd name="connsiteY53" fmla="*/ 1053421 h 1318892"/>
              <a:gd name="connsiteX54" fmla="*/ 466045 w 466045"/>
              <a:gd name="connsiteY54" fmla="*/ 1082918 h 1318892"/>
              <a:gd name="connsiteX55" fmla="*/ 446380 w 466045"/>
              <a:gd name="connsiteY55" fmla="*/ 1043589 h 1318892"/>
              <a:gd name="connsiteX56" fmla="*/ 407051 w 466045"/>
              <a:gd name="connsiteY56" fmla="*/ 984595 h 1318892"/>
              <a:gd name="connsiteX57" fmla="*/ 387387 w 466045"/>
              <a:gd name="connsiteY57" fmla="*/ 955099 h 1318892"/>
              <a:gd name="connsiteX58" fmla="*/ 357890 w 466045"/>
              <a:gd name="connsiteY58" fmla="*/ 945266 h 1318892"/>
              <a:gd name="connsiteX59" fmla="*/ 387387 w 466045"/>
              <a:gd name="connsiteY59" fmla="*/ 1014092 h 1318892"/>
              <a:gd name="connsiteX60" fmla="*/ 397219 w 466045"/>
              <a:gd name="connsiteY60" fmla="*/ 1043589 h 1318892"/>
              <a:gd name="connsiteX61" fmla="*/ 456213 w 466045"/>
              <a:gd name="connsiteY61" fmla="*/ 1082918 h 1318892"/>
              <a:gd name="connsiteX62" fmla="*/ 298896 w 466045"/>
              <a:gd name="connsiteY62" fmla="*/ 1082918 h 1318892"/>
              <a:gd name="connsiteX63" fmla="*/ 210406 w 466045"/>
              <a:gd name="connsiteY63" fmla="*/ 1092750 h 1318892"/>
              <a:gd name="connsiteX64" fmla="*/ 230071 w 466045"/>
              <a:gd name="connsiteY64" fmla="*/ 1122247 h 1318892"/>
              <a:gd name="connsiteX65" fmla="*/ 298896 w 466045"/>
              <a:gd name="connsiteY65" fmla="*/ 1141912 h 1318892"/>
              <a:gd name="connsiteX66" fmla="*/ 328393 w 466045"/>
              <a:gd name="connsiteY66" fmla="*/ 1132079 h 1318892"/>
              <a:gd name="connsiteX67" fmla="*/ 377554 w 466045"/>
              <a:gd name="connsiteY67" fmla="*/ 1141912 h 1318892"/>
              <a:gd name="connsiteX68" fmla="*/ 171077 w 466045"/>
              <a:gd name="connsiteY68" fmla="*/ 1122247 h 1318892"/>
              <a:gd name="connsiteX69" fmla="*/ 220238 w 466045"/>
              <a:gd name="connsiteY69" fmla="*/ 1092750 h 1318892"/>
              <a:gd name="connsiteX70" fmla="*/ 259567 w 466045"/>
              <a:gd name="connsiteY70" fmla="*/ 1082918 h 1318892"/>
              <a:gd name="connsiteX71" fmla="*/ 239903 w 466045"/>
              <a:gd name="connsiteY71" fmla="*/ 1053421 h 1318892"/>
              <a:gd name="connsiteX72" fmla="*/ 279232 w 466045"/>
              <a:gd name="connsiteY72" fmla="*/ 1023924 h 1318892"/>
              <a:gd name="connsiteX73" fmla="*/ 397219 w 466045"/>
              <a:gd name="connsiteY73" fmla="*/ 994428 h 1318892"/>
              <a:gd name="connsiteX74" fmla="*/ 426716 w 466045"/>
              <a:gd name="connsiteY74" fmla="*/ 984595 h 1318892"/>
              <a:gd name="connsiteX75" fmla="*/ 289064 w 466045"/>
              <a:gd name="connsiteY75" fmla="*/ 955099 h 1318892"/>
              <a:gd name="connsiteX76" fmla="*/ 259567 w 466045"/>
              <a:gd name="connsiteY76" fmla="*/ 925602 h 1318892"/>
              <a:gd name="connsiteX77" fmla="*/ 239903 w 466045"/>
              <a:gd name="connsiteY77" fmla="*/ 886273 h 1318892"/>
              <a:gd name="connsiteX78" fmla="*/ 220238 w 466045"/>
              <a:gd name="connsiteY78" fmla="*/ 876441 h 1318892"/>
              <a:gd name="connsiteX79" fmla="*/ 190742 w 466045"/>
              <a:gd name="connsiteY79" fmla="*/ 866608 h 1318892"/>
              <a:gd name="connsiteX80" fmla="*/ 141580 w 466045"/>
              <a:gd name="connsiteY80" fmla="*/ 856776 h 1318892"/>
              <a:gd name="connsiteX81" fmla="*/ 53090 w 466045"/>
              <a:gd name="connsiteY81" fmla="*/ 827279 h 1318892"/>
              <a:gd name="connsiteX82" fmla="*/ 33425 w 466045"/>
              <a:gd name="connsiteY82" fmla="*/ 797783 h 1318892"/>
              <a:gd name="connsiteX83" fmla="*/ 121916 w 466045"/>
              <a:gd name="connsiteY83" fmla="*/ 797783 h 1318892"/>
              <a:gd name="connsiteX84" fmla="*/ 171077 w 466045"/>
              <a:gd name="connsiteY84" fmla="*/ 846944 h 1318892"/>
              <a:gd name="connsiteX85" fmla="*/ 200574 w 466045"/>
              <a:gd name="connsiteY85" fmla="*/ 925602 h 1318892"/>
              <a:gd name="connsiteX86" fmla="*/ 239903 w 466045"/>
              <a:gd name="connsiteY86" fmla="*/ 915770 h 1318892"/>
              <a:gd name="connsiteX87" fmla="*/ 298896 w 466045"/>
              <a:gd name="connsiteY87" fmla="*/ 984595 h 1318892"/>
              <a:gd name="connsiteX88" fmla="*/ 348058 w 466045"/>
              <a:gd name="connsiteY88" fmla="*/ 1033757 h 1318892"/>
              <a:gd name="connsiteX89" fmla="*/ 298896 w 466045"/>
              <a:gd name="connsiteY89" fmla="*/ 1073086 h 1318892"/>
              <a:gd name="connsiteX90" fmla="*/ 279232 w 466045"/>
              <a:gd name="connsiteY90" fmla="*/ 1043589 h 1318892"/>
              <a:gd name="connsiteX91" fmla="*/ 338225 w 466045"/>
              <a:gd name="connsiteY91" fmla="*/ 1014092 h 1318892"/>
              <a:gd name="connsiteX92" fmla="*/ 367722 w 466045"/>
              <a:gd name="connsiteY92" fmla="*/ 1023924 h 1318892"/>
              <a:gd name="connsiteX93" fmla="*/ 357890 w 466045"/>
              <a:gd name="connsiteY93" fmla="*/ 1053421 h 1318892"/>
              <a:gd name="connsiteX94" fmla="*/ 387387 w 466045"/>
              <a:gd name="connsiteY94" fmla="*/ 1063254 h 1318892"/>
              <a:gd name="connsiteX95" fmla="*/ 210406 w 466045"/>
              <a:gd name="connsiteY95" fmla="*/ 1043589 h 1318892"/>
              <a:gd name="connsiteX96" fmla="*/ 220238 w 466045"/>
              <a:gd name="connsiteY96" fmla="*/ 1014092 h 1318892"/>
              <a:gd name="connsiteX97" fmla="*/ 289064 w 466045"/>
              <a:gd name="connsiteY97" fmla="*/ 964931 h 1318892"/>
              <a:gd name="connsiteX98" fmla="*/ 308729 w 466045"/>
              <a:gd name="connsiteY98" fmla="*/ 994428 h 1318892"/>
              <a:gd name="connsiteX99" fmla="*/ 279232 w 466045"/>
              <a:gd name="connsiteY99" fmla="*/ 1014092 h 1318892"/>
              <a:gd name="connsiteX100" fmla="*/ 269400 w 466045"/>
              <a:gd name="connsiteY100" fmla="*/ 984595 h 1318892"/>
              <a:gd name="connsiteX101" fmla="*/ 348058 w 466045"/>
              <a:gd name="connsiteY101" fmla="*/ 945266 h 1318892"/>
              <a:gd name="connsiteX102" fmla="*/ 377554 w 466045"/>
              <a:gd name="connsiteY102" fmla="*/ 964931 h 1318892"/>
              <a:gd name="connsiteX103" fmla="*/ 348058 w 466045"/>
              <a:gd name="connsiteY103" fmla="*/ 984595 h 1318892"/>
              <a:gd name="connsiteX104" fmla="*/ 318561 w 466045"/>
              <a:gd name="connsiteY104" fmla="*/ 994428 h 1318892"/>
              <a:gd name="connsiteX105" fmla="*/ 279232 w 466045"/>
              <a:gd name="connsiteY105" fmla="*/ 1023924 h 1318892"/>
              <a:gd name="connsiteX106" fmla="*/ 230071 w 466045"/>
              <a:gd name="connsiteY106" fmla="*/ 1014092 h 1318892"/>
              <a:gd name="connsiteX107" fmla="*/ 239903 w 466045"/>
              <a:gd name="connsiteY107" fmla="*/ 984595 h 1318892"/>
              <a:gd name="connsiteX108" fmla="*/ 298896 w 466045"/>
              <a:gd name="connsiteY108" fmla="*/ 945266 h 1318892"/>
              <a:gd name="connsiteX109" fmla="*/ 338225 w 466045"/>
              <a:gd name="connsiteY109" fmla="*/ 974763 h 1318892"/>
              <a:gd name="connsiteX110" fmla="*/ 298896 w 466045"/>
              <a:gd name="connsiteY110" fmla="*/ 1023924 h 1318892"/>
              <a:gd name="connsiteX111" fmla="*/ 269400 w 466045"/>
              <a:gd name="connsiteY111" fmla="*/ 1014092 h 1318892"/>
              <a:gd name="connsiteX112" fmla="*/ 279232 w 466045"/>
              <a:gd name="connsiteY112" fmla="*/ 945266 h 1318892"/>
              <a:gd name="connsiteX113" fmla="*/ 308729 w 466045"/>
              <a:gd name="connsiteY113" fmla="*/ 935434 h 1318892"/>
              <a:gd name="connsiteX114" fmla="*/ 269400 w 466045"/>
              <a:gd name="connsiteY114" fmla="*/ 964931 h 1318892"/>
              <a:gd name="connsiteX115" fmla="*/ 230071 w 466045"/>
              <a:gd name="connsiteY115" fmla="*/ 984595 h 1318892"/>
              <a:gd name="connsiteX116" fmla="*/ 239903 w 466045"/>
              <a:gd name="connsiteY116" fmla="*/ 1014092 h 1318892"/>
              <a:gd name="connsiteX117" fmla="*/ 161245 w 466045"/>
              <a:gd name="connsiteY117" fmla="*/ 1004260 h 1318892"/>
              <a:gd name="connsiteX118" fmla="*/ 62922 w 466045"/>
              <a:gd name="connsiteY118" fmla="*/ 984595 h 1318892"/>
              <a:gd name="connsiteX119" fmla="*/ 33425 w 466045"/>
              <a:gd name="connsiteY119" fmla="*/ 964931 h 1318892"/>
              <a:gd name="connsiteX120" fmla="*/ 62922 w 466045"/>
              <a:gd name="connsiteY120" fmla="*/ 925602 h 1318892"/>
              <a:gd name="connsiteX121" fmla="*/ 200574 w 466045"/>
              <a:gd name="connsiteY121" fmla="*/ 964931 h 1318892"/>
              <a:gd name="connsiteX122" fmla="*/ 220238 w 466045"/>
              <a:gd name="connsiteY122" fmla="*/ 994428 h 1318892"/>
              <a:gd name="connsiteX123" fmla="*/ 328393 w 466045"/>
              <a:gd name="connsiteY123" fmla="*/ 984595 h 1318892"/>
              <a:gd name="connsiteX124" fmla="*/ 289064 w 466045"/>
              <a:gd name="connsiteY124" fmla="*/ 896105 h 1318892"/>
              <a:gd name="connsiteX125" fmla="*/ 279232 w 466045"/>
              <a:gd name="connsiteY125" fmla="*/ 846944 h 1318892"/>
              <a:gd name="connsiteX126" fmla="*/ 259567 w 466045"/>
              <a:gd name="connsiteY126" fmla="*/ 817447 h 1318892"/>
              <a:gd name="connsiteX127" fmla="*/ 230071 w 466045"/>
              <a:gd name="connsiteY127" fmla="*/ 709292 h 1318892"/>
              <a:gd name="connsiteX128" fmla="*/ 200574 w 466045"/>
              <a:gd name="connsiteY128" fmla="*/ 699460 h 1318892"/>
              <a:gd name="connsiteX129" fmla="*/ 151413 w 466045"/>
              <a:gd name="connsiteY129" fmla="*/ 640466 h 1318892"/>
              <a:gd name="connsiteX130" fmla="*/ 180909 w 466045"/>
              <a:gd name="connsiteY130" fmla="*/ 630634 h 1318892"/>
              <a:gd name="connsiteX131" fmla="*/ 220238 w 466045"/>
              <a:gd name="connsiteY131" fmla="*/ 620802 h 1318892"/>
              <a:gd name="connsiteX132" fmla="*/ 190742 w 466045"/>
              <a:gd name="connsiteY132" fmla="*/ 610970 h 1318892"/>
              <a:gd name="connsiteX133" fmla="*/ 180909 w 466045"/>
              <a:gd name="connsiteY133" fmla="*/ 581473 h 1318892"/>
              <a:gd name="connsiteX134" fmla="*/ 161245 w 466045"/>
              <a:gd name="connsiteY134" fmla="*/ 551976 h 1318892"/>
              <a:gd name="connsiteX135" fmla="*/ 121916 w 466045"/>
              <a:gd name="connsiteY135" fmla="*/ 483150 h 1318892"/>
              <a:gd name="connsiteX136" fmla="*/ 112084 w 466045"/>
              <a:gd name="connsiteY136" fmla="*/ 443821 h 1318892"/>
              <a:gd name="connsiteX137" fmla="*/ 92419 w 466045"/>
              <a:gd name="connsiteY137" fmla="*/ 384828 h 1318892"/>
              <a:gd name="connsiteX138" fmla="*/ 82587 w 466045"/>
              <a:gd name="connsiteY138" fmla="*/ 355331 h 1318892"/>
              <a:gd name="connsiteX139" fmla="*/ 62922 w 466045"/>
              <a:gd name="connsiteY139" fmla="*/ 325834 h 1318892"/>
              <a:gd name="connsiteX140" fmla="*/ 23593 w 466045"/>
              <a:gd name="connsiteY140" fmla="*/ 99692 h 1318892"/>
              <a:gd name="connsiteX141" fmla="*/ 13761 w 466045"/>
              <a:gd name="connsiteY141" fmla="*/ 21034 h 1318892"/>
              <a:gd name="connsiteX142" fmla="*/ 72754 w 466045"/>
              <a:gd name="connsiteY142" fmla="*/ 11202 h 1318892"/>
              <a:gd name="connsiteX143" fmla="*/ 92419 w 466045"/>
              <a:gd name="connsiteY143" fmla="*/ 40699 h 13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66045" h="1318892">
                <a:moveTo>
                  <a:pt x="180909" y="650299"/>
                </a:moveTo>
                <a:cubicBezTo>
                  <a:pt x="177632" y="561809"/>
                  <a:pt x="179094" y="473015"/>
                  <a:pt x="171077" y="384828"/>
                </a:cubicBezTo>
                <a:cubicBezTo>
                  <a:pt x="169200" y="364185"/>
                  <a:pt x="156440" y="345943"/>
                  <a:pt x="151413" y="325834"/>
                </a:cubicBezTo>
                <a:cubicBezTo>
                  <a:pt x="144858" y="299615"/>
                  <a:pt x="154235" y="262167"/>
                  <a:pt x="131748" y="247176"/>
                </a:cubicBezTo>
                <a:lnTo>
                  <a:pt x="102251" y="227512"/>
                </a:lnTo>
                <a:cubicBezTo>
                  <a:pt x="108806" y="243899"/>
                  <a:pt x="116335" y="259929"/>
                  <a:pt x="121916" y="276673"/>
                </a:cubicBezTo>
                <a:cubicBezTo>
                  <a:pt x="132009" y="306952"/>
                  <a:pt x="133787" y="333993"/>
                  <a:pt x="141580" y="365163"/>
                </a:cubicBezTo>
                <a:cubicBezTo>
                  <a:pt x="144094" y="375218"/>
                  <a:pt x="148135" y="384828"/>
                  <a:pt x="151413" y="394660"/>
                </a:cubicBezTo>
                <a:cubicBezTo>
                  <a:pt x="154690" y="348776"/>
                  <a:pt x="146699" y="300648"/>
                  <a:pt x="161245" y="257008"/>
                </a:cubicBezTo>
                <a:cubicBezTo>
                  <a:pt x="166826" y="240264"/>
                  <a:pt x="175328" y="289426"/>
                  <a:pt x="180909" y="306170"/>
                </a:cubicBezTo>
                <a:cubicBezTo>
                  <a:pt x="185182" y="318990"/>
                  <a:pt x="187464" y="332389"/>
                  <a:pt x="190742" y="345499"/>
                </a:cubicBezTo>
                <a:cubicBezTo>
                  <a:pt x="184187" y="355331"/>
                  <a:pt x="178167" y="384448"/>
                  <a:pt x="171077" y="374995"/>
                </a:cubicBezTo>
                <a:cubicBezTo>
                  <a:pt x="157172" y="356455"/>
                  <a:pt x="165055" y="329029"/>
                  <a:pt x="161245" y="306170"/>
                </a:cubicBezTo>
                <a:cubicBezTo>
                  <a:pt x="150637" y="242520"/>
                  <a:pt x="154236" y="262653"/>
                  <a:pt x="121916" y="198015"/>
                </a:cubicBezTo>
                <a:cubicBezTo>
                  <a:pt x="115361" y="139021"/>
                  <a:pt x="116647" y="78618"/>
                  <a:pt x="102251" y="21034"/>
                </a:cubicBezTo>
                <a:cubicBezTo>
                  <a:pt x="97416" y="1693"/>
                  <a:pt x="95054" y="60267"/>
                  <a:pt x="92419" y="80028"/>
                </a:cubicBezTo>
                <a:cubicBezTo>
                  <a:pt x="88497" y="109446"/>
                  <a:pt x="86784" y="139138"/>
                  <a:pt x="82587" y="168518"/>
                </a:cubicBezTo>
                <a:cubicBezTo>
                  <a:pt x="72967" y="235858"/>
                  <a:pt x="76646" y="196854"/>
                  <a:pt x="62922" y="247176"/>
                </a:cubicBezTo>
                <a:cubicBezTo>
                  <a:pt x="55811" y="273250"/>
                  <a:pt x="51805" y="300195"/>
                  <a:pt x="43258" y="325834"/>
                </a:cubicBezTo>
                <a:cubicBezTo>
                  <a:pt x="29152" y="368151"/>
                  <a:pt x="35939" y="345276"/>
                  <a:pt x="23593" y="394660"/>
                </a:cubicBezTo>
                <a:cubicBezTo>
                  <a:pt x="28281" y="432162"/>
                  <a:pt x="35707" y="517208"/>
                  <a:pt x="53090" y="551976"/>
                </a:cubicBezTo>
                <a:cubicBezTo>
                  <a:pt x="59645" y="565086"/>
                  <a:pt x="66980" y="577833"/>
                  <a:pt x="72754" y="591305"/>
                </a:cubicBezTo>
                <a:cubicBezTo>
                  <a:pt x="76837" y="600831"/>
                  <a:pt x="79740" y="610837"/>
                  <a:pt x="82587" y="620802"/>
                </a:cubicBezTo>
                <a:cubicBezTo>
                  <a:pt x="86299" y="633795"/>
                  <a:pt x="87096" y="647710"/>
                  <a:pt x="92419" y="660131"/>
                </a:cubicBezTo>
                <a:cubicBezTo>
                  <a:pt x="97074" y="670993"/>
                  <a:pt x="105529" y="679796"/>
                  <a:pt x="112084" y="689628"/>
                </a:cubicBezTo>
                <a:cubicBezTo>
                  <a:pt x="115361" y="676518"/>
                  <a:pt x="108403" y="650299"/>
                  <a:pt x="121916" y="650299"/>
                </a:cubicBezTo>
                <a:cubicBezTo>
                  <a:pt x="138303" y="650299"/>
                  <a:pt x="147660" y="673676"/>
                  <a:pt x="151413" y="689628"/>
                </a:cubicBezTo>
                <a:cubicBezTo>
                  <a:pt x="161200" y="731224"/>
                  <a:pt x="157968" y="774841"/>
                  <a:pt x="161245" y="817447"/>
                </a:cubicBezTo>
                <a:cubicBezTo>
                  <a:pt x="159907" y="873656"/>
                  <a:pt x="172753" y="1149122"/>
                  <a:pt x="141580" y="1289395"/>
                </a:cubicBezTo>
                <a:cubicBezTo>
                  <a:pt x="139332" y="1299512"/>
                  <a:pt x="135025" y="1309060"/>
                  <a:pt x="131748" y="1318892"/>
                </a:cubicBezTo>
                <a:cubicBezTo>
                  <a:pt x="125193" y="1302505"/>
                  <a:pt x="112762" y="1287367"/>
                  <a:pt x="112084" y="1269731"/>
                </a:cubicBezTo>
                <a:cubicBezTo>
                  <a:pt x="109436" y="1200878"/>
                  <a:pt x="114826" y="1131792"/>
                  <a:pt x="121916" y="1063254"/>
                </a:cubicBezTo>
                <a:cubicBezTo>
                  <a:pt x="130377" y="981466"/>
                  <a:pt x="138293" y="1007579"/>
                  <a:pt x="151413" y="955099"/>
                </a:cubicBezTo>
                <a:cubicBezTo>
                  <a:pt x="160996" y="916767"/>
                  <a:pt x="165529" y="875951"/>
                  <a:pt x="171077" y="837112"/>
                </a:cubicBezTo>
                <a:cubicBezTo>
                  <a:pt x="174354" y="774841"/>
                  <a:pt x="168680" y="711445"/>
                  <a:pt x="180909" y="650299"/>
                </a:cubicBezTo>
                <a:cubicBezTo>
                  <a:pt x="186729" y="621197"/>
                  <a:pt x="177469" y="765334"/>
                  <a:pt x="190742" y="738789"/>
                </a:cubicBezTo>
                <a:cubicBezTo>
                  <a:pt x="209853" y="700568"/>
                  <a:pt x="197297" y="653576"/>
                  <a:pt x="200574" y="610970"/>
                </a:cubicBezTo>
                <a:cubicBezTo>
                  <a:pt x="203851" y="630634"/>
                  <a:pt x="206081" y="650502"/>
                  <a:pt x="210406" y="669963"/>
                </a:cubicBezTo>
                <a:cubicBezTo>
                  <a:pt x="212654" y="680080"/>
                  <a:pt x="218534" y="689237"/>
                  <a:pt x="220238" y="699460"/>
                </a:cubicBezTo>
                <a:cubicBezTo>
                  <a:pt x="225117" y="728734"/>
                  <a:pt x="226793" y="758453"/>
                  <a:pt x="230071" y="787950"/>
                </a:cubicBezTo>
                <a:cubicBezTo>
                  <a:pt x="212280" y="859108"/>
                  <a:pt x="224943" y="828575"/>
                  <a:pt x="210406" y="748621"/>
                </a:cubicBezTo>
                <a:cubicBezTo>
                  <a:pt x="208552" y="738424"/>
                  <a:pt x="203851" y="728956"/>
                  <a:pt x="200574" y="719124"/>
                </a:cubicBezTo>
                <a:cubicBezTo>
                  <a:pt x="195757" y="680585"/>
                  <a:pt x="175328" y="562607"/>
                  <a:pt x="200574" y="532312"/>
                </a:cubicBezTo>
                <a:cubicBezTo>
                  <a:pt x="214009" y="516190"/>
                  <a:pt x="227868" y="564281"/>
                  <a:pt x="239903" y="581473"/>
                </a:cubicBezTo>
                <a:cubicBezTo>
                  <a:pt x="250862" y="597129"/>
                  <a:pt x="260854" y="613541"/>
                  <a:pt x="269400" y="630634"/>
                </a:cubicBezTo>
                <a:cubicBezTo>
                  <a:pt x="276328" y="644490"/>
                  <a:pt x="293222" y="689434"/>
                  <a:pt x="298896" y="709292"/>
                </a:cubicBezTo>
                <a:cubicBezTo>
                  <a:pt x="302608" y="722285"/>
                  <a:pt x="305451" y="735511"/>
                  <a:pt x="308729" y="748621"/>
                </a:cubicBezTo>
                <a:cubicBezTo>
                  <a:pt x="305451" y="771563"/>
                  <a:pt x="298896" y="794272"/>
                  <a:pt x="298896" y="817447"/>
                </a:cubicBezTo>
                <a:cubicBezTo>
                  <a:pt x="298896" y="837780"/>
                  <a:pt x="304735" y="897948"/>
                  <a:pt x="318561" y="925602"/>
                </a:cubicBezTo>
                <a:cubicBezTo>
                  <a:pt x="323846" y="936171"/>
                  <a:pt x="331670" y="945267"/>
                  <a:pt x="338225" y="955099"/>
                </a:cubicBezTo>
                <a:cubicBezTo>
                  <a:pt x="341503" y="968209"/>
                  <a:pt x="339616" y="983876"/>
                  <a:pt x="348058" y="994428"/>
                </a:cubicBezTo>
                <a:cubicBezTo>
                  <a:pt x="354532" y="1002521"/>
                  <a:pt x="368028" y="1000178"/>
                  <a:pt x="377554" y="1004260"/>
                </a:cubicBezTo>
                <a:cubicBezTo>
                  <a:pt x="391026" y="1010034"/>
                  <a:pt x="403774" y="1017369"/>
                  <a:pt x="416884" y="1023924"/>
                </a:cubicBezTo>
                <a:cubicBezTo>
                  <a:pt x="426716" y="1033756"/>
                  <a:pt x="437478" y="1042739"/>
                  <a:pt x="446380" y="1053421"/>
                </a:cubicBezTo>
                <a:cubicBezTo>
                  <a:pt x="453945" y="1062499"/>
                  <a:pt x="466045" y="1094735"/>
                  <a:pt x="466045" y="1082918"/>
                </a:cubicBezTo>
                <a:cubicBezTo>
                  <a:pt x="466045" y="1068261"/>
                  <a:pt x="453921" y="1056157"/>
                  <a:pt x="446380" y="1043589"/>
                </a:cubicBezTo>
                <a:cubicBezTo>
                  <a:pt x="434220" y="1023323"/>
                  <a:pt x="420161" y="1004260"/>
                  <a:pt x="407051" y="984595"/>
                </a:cubicBezTo>
                <a:cubicBezTo>
                  <a:pt x="400496" y="974763"/>
                  <a:pt x="398597" y="958836"/>
                  <a:pt x="387387" y="955099"/>
                </a:cubicBezTo>
                <a:lnTo>
                  <a:pt x="357890" y="945266"/>
                </a:lnTo>
                <a:cubicBezTo>
                  <a:pt x="378353" y="1027119"/>
                  <a:pt x="353436" y="946190"/>
                  <a:pt x="387387" y="1014092"/>
                </a:cubicBezTo>
                <a:cubicBezTo>
                  <a:pt x="392022" y="1023362"/>
                  <a:pt x="391470" y="1034965"/>
                  <a:pt x="397219" y="1043589"/>
                </a:cubicBezTo>
                <a:cubicBezTo>
                  <a:pt x="418262" y="1075154"/>
                  <a:pt x="425288" y="1072610"/>
                  <a:pt x="456213" y="1082918"/>
                </a:cubicBezTo>
                <a:cubicBezTo>
                  <a:pt x="378444" y="1108840"/>
                  <a:pt x="468931" y="1082918"/>
                  <a:pt x="298896" y="1082918"/>
                </a:cubicBezTo>
                <a:cubicBezTo>
                  <a:pt x="269218" y="1082918"/>
                  <a:pt x="239903" y="1089473"/>
                  <a:pt x="210406" y="1092750"/>
                </a:cubicBezTo>
                <a:cubicBezTo>
                  <a:pt x="126346" y="1120771"/>
                  <a:pt x="130845" y="1109844"/>
                  <a:pt x="230071" y="1122247"/>
                </a:cubicBezTo>
                <a:cubicBezTo>
                  <a:pt x="253013" y="1128802"/>
                  <a:pt x="275155" y="1139538"/>
                  <a:pt x="298896" y="1141912"/>
                </a:cubicBezTo>
                <a:cubicBezTo>
                  <a:pt x="309209" y="1142943"/>
                  <a:pt x="318029" y="1132079"/>
                  <a:pt x="328393" y="1132079"/>
                </a:cubicBezTo>
                <a:cubicBezTo>
                  <a:pt x="345105" y="1132079"/>
                  <a:pt x="394266" y="1141912"/>
                  <a:pt x="377554" y="1141912"/>
                </a:cubicBezTo>
                <a:cubicBezTo>
                  <a:pt x="340674" y="1141912"/>
                  <a:pt x="215557" y="1127189"/>
                  <a:pt x="171077" y="1122247"/>
                </a:cubicBezTo>
                <a:cubicBezTo>
                  <a:pt x="187464" y="1112415"/>
                  <a:pt x="202775" y="1100511"/>
                  <a:pt x="220238" y="1092750"/>
                </a:cubicBezTo>
                <a:cubicBezTo>
                  <a:pt x="232586" y="1087262"/>
                  <a:pt x="253524" y="1095004"/>
                  <a:pt x="259567" y="1082918"/>
                </a:cubicBezTo>
                <a:cubicBezTo>
                  <a:pt x="264852" y="1072349"/>
                  <a:pt x="246458" y="1063253"/>
                  <a:pt x="239903" y="1053421"/>
                </a:cubicBezTo>
                <a:cubicBezTo>
                  <a:pt x="253013" y="1043589"/>
                  <a:pt x="264314" y="1030705"/>
                  <a:pt x="279232" y="1023924"/>
                </a:cubicBezTo>
                <a:cubicBezTo>
                  <a:pt x="319379" y="1005675"/>
                  <a:pt x="356002" y="1004732"/>
                  <a:pt x="397219" y="994428"/>
                </a:cubicBezTo>
                <a:cubicBezTo>
                  <a:pt x="407274" y="991914"/>
                  <a:pt x="416884" y="987873"/>
                  <a:pt x="426716" y="984595"/>
                </a:cubicBezTo>
                <a:cubicBezTo>
                  <a:pt x="347796" y="977421"/>
                  <a:pt x="335297" y="993626"/>
                  <a:pt x="289064" y="955099"/>
                </a:cubicBezTo>
                <a:cubicBezTo>
                  <a:pt x="278382" y="946197"/>
                  <a:pt x="269399" y="935434"/>
                  <a:pt x="259567" y="925602"/>
                </a:cubicBezTo>
                <a:cubicBezTo>
                  <a:pt x="253012" y="912492"/>
                  <a:pt x="241522" y="900840"/>
                  <a:pt x="239903" y="886273"/>
                </a:cubicBezTo>
                <a:cubicBezTo>
                  <a:pt x="235274" y="844609"/>
                  <a:pt x="277094" y="800634"/>
                  <a:pt x="220238" y="876441"/>
                </a:cubicBezTo>
                <a:cubicBezTo>
                  <a:pt x="210406" y="873163"/>
                  <a:pt x="200796" y="869122"/>
                  <a:pt x="190742" y="866608"/>
                </a:cubicBezTo>
                <a:cubicBezTo>
                  <a:pt x="174529" y="862555"/>
                  <a:pt x="157649" y="861367"/>
                  <a:pt x="141580" y="856776"/>
                </a:cubicBezTo>
                <a:cubicBezTo>
                  <a:pt x="111684" y="848234"/>
                  <a:pt x="53090" y="827279"/>
                  <a:pt x="53090" y="827279"/>
                </a:cubicBezTo>
                <a:cubicBezTo>
                  <a:pt x="46535" y="817447"/>
                  <a:pt x="26335" y="807236"/>
                  <a:pt x="33425" y="797783"/>
                </a:cubicBezTo>
                <a:cubicBezTo>
                  <a:pt x="51165" y="774131"/>
                  <a:pt x="102497" y="792928"/>
                  <a:pt x="121916" y="797783"/>
                </a:cubicBezTo>
                <a:cubicBezTo>
                  <a:pt x="138303" y="814170"/>
                  <a:pt x="157787" y="827959"/>
                  <a:pt x="171077" y="846944"/>
                </a:cubicBezTo>
                <a:cubicBezTo>
                  <a:pt x="178561" y="857635"/>
                  <a:pt x="194574" y="907602"/>
                  <a:pt x="200574" y="925602"/>
                </a:cubicBezTo>
                <a:cubicBezTo>
                  <a:pt x="213684" y="922325"/>
                  <a:pt x="226526" y="913859"/>
                  <a:pt x="239903" y="915770"/>
                </a:cubicBezTo>
                <a:cubicBezTo>
                  <a:pt x="269989" y="920068"/>
                  <a:pt x="288083" y="967294"/>
                  <a:pt x="298896" y="984595"/>
                </a:cubicBezTo>
                <a:cubicBezTo>
                  <a:pt x="322306" y="1022051"/>
                  <a:pt x="311539" y="1009411"/>
                  <a:pt x="348058" y="1033757"/>
                </a:cubicBezTo>
                <a:cubicBezTo>
                  <a:pt x="340558" y="1045006"/>
                  <a:pt x="323892" y="1083085"/>
                  <a:pt x="298896" y="1073086"/>
                </a:cubicBezTo>
                <a:cubicBezTo>
                  <a:pt x="287924" y="1068697"/>
                  <a:pt x="285787" y="1053421"/>
                  <a:pt x="279232" y="1043589"/>
                </a:cubicBezTo>
                <a:cubicBezTo>
                  <a:pt x="294145" y="1033647"/>
                  <a:pt x="317871" y="1014092"/>
                  <a:pt x="338225" y="1014092"/>
                </a:cubicBezTo>
                <a:cubicBezTo>
                  <a:pt x="348589" y="1014092"/>
                  <a:pt x="357890" y="1020647"/>
                  <a:pt x="367722" y="1023924"/>
                </a:cubicBezTo>
                <a:lnTo>
                  <a:pt x="357890" y="1053421"/>
                </a:lnTo>
                <a:cubicBezTo>
                  <a:pt x="367722" y="1056699"/>
                  <a:pt x="397751" y="1063254"/>
                  <a:pt x="387387" y="1063254"/>
                </a:cubicBezTo>
                <a:cubicBezTo>
                  <a:pt x="261130" y="1063254"/>
                  <a:pt x="280005" y="1066788"/>
                  <a:pt x="210406" y="1043589"/>
                </a:cubicBezTo>
                <a:cubicBezTo>
                  <a:pt x="213683" y="1033757"/>
                  <a:pt x="213603" y="1022054"/>
                  <a:pt x="220238" y="1014092"/>
                </a:cubicBezTo>
                <a:cubicBezTo>
                  <a:pt x="227862" y="1004943"/>
                  <a:pt x="275611" y="973899"/>
                  <a:pt x="289064" y="964931"/>
                </a:cubicBezTo>
                <a:cubicBezTo>
                  <a:pt x="295619" y="974763"/>
                  <a:pt x="311046" y="982840"/>
                  <a:pt x="308729" y="994428"/>
                </a:cubicBezTo>
                <a:cubicBezTo>
                  <a:pt x="306412" y="1006015"/>
                  <a:pt x="290696" y="1016958"/>
                  <a:pt x="279232" y="1014092"/>
                </a:cubicBezTo>
                <a:cubicBezTo>
                  <a:pt x="269177" y="1011578"/>
                  <a:pt x="272677" y="994427"/>
                  <a:pt x="269400" y="984595"/>
                </a:cubicBezTo>
                <a:cubicBezTo>
                  <a:pt x="289425" y="971245"/>
                  <a:pt x="324005" y="945266"/>
                  <a:pt x="348058" y="945266"/>
                </a:cubicBezTo>
                <a:cubicBezTo>
                  <a:pt x="359875" y="945266"/>
                  <a:pt x="367722" y="958376"/>
                  <a:pt x="377554" y="964931"/>
                </a:cubicBezTo>
                <a:cubicBezTo>
                  <a:pt x="367722" y="971486"/>
                  <a:pt x="358627" y="979310"/>
                  <a:pt x="348058" y="984595"/>
                </a:cubicBezTo>
                <a:cubicBezTo>
                  <a:pt x="338788" y="989230"/>
                  <a:pt x="327560" y="989286"/>
                  <a:pt x="318561" y="994428"/>
                </a:cubicBezTo>
                <a:cubicBezTo>
                  <a:pt x="304333" y="1002558"/>
                  <a:pt x="292342" y="1014092"/>
                  <a:pt x="279232" y="1023924"/>
                </a:cubicBezTo>
                <a:cubicBezTo>
                  <a:pt x="262845" y="1020647"/>
                  <a:pt x="241888" y="1025909"/>
                  <a:pt x="230071" y="1014092"/>
                </a:cubicBezTo>
                <a:cubicBezTo>
                  <a:pt x="222742" y="1006763"/>
                  <a:pt x="235268" y="993865"/>
                  <a:pt x="239903" y="984595"/>
                </a:cubicBezTo>
                <a:cubicBezTo>
                  <a:pt x="259302" y="945796"/>
                  <a:pt x="256978" y="955746"/>
                  <a:pt x="298896" y="945266"/>
                </a:cubicBezTo>
                <a:cubicBezTo>
                  <a:pt x="312006" y="955098"/>
                  <a:pt x="330896" y="960106"/>
                  <a:pt x="338225" y="974763"/>
                </a:cubicBezTo>
                <a:cubicBezTo>
                  <a:pt x="350098" y="998510"/>
                  <a:pt x="308008" y="1017849"/>
                  <a:pt x="298896" y="1023924"/>
                </a:cubicBezTo>
                <a:cubicBezTo>
                  <a:pt x="289064" y="1020647"/>
                  <a:pt x="276728" y="1021420"/>
                  <a:pt x="269400" y="1014092"/>
                </a:cubicBezTo>
                <a:cubicBezTo>
                  <a:pt x="249056" y="993748"/>
                  <a:pt x="263241" y="961256"/>
                  <a:pt x="279232" y="945266"/>
                </a:cubicBezTo>
                <a:cubicBezTo>
                  <a:pt x="286561" y="937938"/>
                  <a:pt x="298897" y="938711"/>
                  <a:pt x="308729" y="935434"/>
                </a:cubicBezTo>
                <a:cubicBezTo>
                  <a:pt x="295619" y="945266"/>
                  <a:pt x="283296" y="956246"/>
                  <a:pt x="269400" y="964931"/>
                </a:cubicBezTo>
                <a:cubicBezTo>
                  <a:pt x="256971" y="972699"/>
                  <a:pt x="237612" y="972027"/>
                  <a:pt x="230071" y="984595"/>
                </a:cubicBezTo>
                <a:cubicBezTo>
                  <a:pt x="224739" y="993482"/>
                  <a:pt x="249868" y="1011245"/>
                  <a:pt x="239903" y="1014092"/>
                </a:cubicBezTo>
                <a:cubicBezTo>
                  <a:pt x="214496" y="1021351"/>
                  <a:pt x="187309" y="1008604"/>
                  <a:pt x="161245" y="1004260"/>
                </a:cubicBezTo>
                <a:cubicBezTo>
                  <a:pt x="128276" y="998765"/>
                  <a:pt x="62922" y="984595"/>
                  <a:pt x="62922" y="984595"/>
                </a:cubicBezTo>
                <a:cubicBezTo>
                  <a:pt x="53090" y="978040"/>
                  <a:pt x="43994" y="970216"/>
                  <a:pt x="33425" y="964931"/>
                </a:cubicBezTo>
                <a:cubicBezTo>
                  <a:pt x="-8536" y="943951"/>
                  <a:pt x="-23143" y="968635"/>
                  <a:pt x="62922" y="925602"/>
                </a:cubicBezTo>
                <a:cubicBezTo>
                  <a:pt x="251127" y="940079"/>
                  <a:pt x="165090" y="893960"/>
                  <a:pt x="200574" y="964931"/>
                </a:cubicBezTo>
                <a:cubicBezTo>
                  <a:pt x="205859" y="975500"/>
                  <a:pt x="213683" y="984596"/>
                  <a:pt x="220238" y="994428"/>
                </a:cubicBezTo>
                <a:cubicBezTo>
                  <a:pt x="256290" y="991150"/>
                  <a:pt x="299818" y="1006820"/>
                  <a:pt x="328393" y="984595"/>
                </a:cubicBezTo>
                <a:cubicBezTo>
                  <a:pt x="343804" y="972609"/>
                  <a:pt x="298100" y="909659"/>
                  <a:pt x="289064" y="896105"/>
                </a:cubicBezTo>
                <a:cubicBezTo>
                  <a:pt x="285787" y="879718"/>
                  <a:pt x="285100" y="862591"/>
                  <a:pt x="279232" y="846944"/>
                </a:cubicBezTo>
                <a:cubicBezTo>
                  <a:pt x="275083" y="835879"/>
                  <a:pt x="263716" y="828512"/>
                  <a:pt x="259567" y="817447"/>
                </a:cubicBezTo>
                <a:cubicBezTo>
                  <a:pt x="254760" y="804630"/>
                  <a:pt x="243744" y="713850"/>
                  <a:pt x="230071" y="709292"/>
                </a:cubicBezTo>
                <a:lnTo>
                  <a:pt x="200574" y="699460"/>
                </a:lnTo>
                <a:cubicBezTo>
                  <a:pt x="198158" y="697044"/>
                  <a:pt x="148675" y="651418"/>
                  <a:pt x="151413" y="640466"/>
                </a:cubicBezTo>
                <a:cubicBezTo>
                  <a:pt x="153927" y="630412"/>
                  <a:pt x="170944" y="633481"/>
                  <a:pt x="180909" y="630634"/>
                </a:cubicBezTo>
                <a:cubicBezTo>
                  <a:pt x="193902" y="626922"/>
                  <a:pt x="207128" y="624079"/>
                  <a:pt x="220238" y="620802"/>
                </a:cubicBezTo>
                <a:cubicBezTo>
                  <a:pt x="210406" y="617525"/>
                  <a:pt x="198070" y="618298"/>
                  <a:pt x="190742" y="610970"/>
                </a:cubicBezTo>
                <a:cubicBezTo>
                  <a:pt x="183413" y="603641"/>
                  <a:pt x="185544" y="590743"/>
                  <a:pt x="180909" y="581473"/>
                </a:cubicBezTo>
                <a:cubicBezTo>
                  <a:pt x="175624" y="570904"/>
                  <a:pt x="167800" y="561808"/>
                  <a:pt x="161245" y="551976"/>
                </a:cubicBezTo>
                <a:cubicBezTo>
                  <a:pt x="135391" y="448555"/>
                  <a:pt x="173985" y="574271"/>
                  <a:pt x="121916" y="483150"/>
                </a:cubicBezTo>
                <a:cubicBezTo>
                  <a:pt x="115212" y="471417"/>
                  <a:pt x="115967" y="456764"/>
                  <a:pt x="112084" y="443821"/>
                </a:cubicBezTo>
                <a:cubicBezTo>
                  <a:pt x="106128" y="423967"/>
                  <a:pt x="98974" y="404492"/>
                  <a:pt x="92419" y="384828"/>
                </a:cubicBezTo>
                <a:cubicBezTo>
                  <a:pt x="89142" y="374996"/>
                  <a:pt x="88336" y="363954"/>
                  <a:pt x="82587" y="355331"/>
                </a:cubicBezTo>
                <a:lnTo>
                  <a:pt x="62922" y="325834"/>
                </a:lnTo>
                <a:cubicBezTo>
                  <a:pt x="44365" y="233046"/>
                  <a:pt x="45088" y="239407"/>
                  <a:pt x="23593" y="99692"/>
                </a:cubicBezTo>
                <a:cubicBezTo>
                  <a:pt x="19575" y="73576"/>
                  <a:pt x="17038" y="47253"/>
                  <a:pt x="13761" y="21034"/>
                </a:cubicBezTo>
                <a:cubicBezTo>
                  <a:pt x="33316" y="7998"/>
                  <a:pt x="48330" y="-13222"/>
                  <a:pt x="72754" y="11202"/>
                </a:cubicBezTo>
                <a:cubicBezTo>
                  <a:pt x="105360" y="43808"/>
                  <a:pt x="65349" y="40699"/>
                  <a:pt x="92419" y="4069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rme libre 7"/>
          <p:cNvSpPr/>
          <p:nvPr/>
        </p:nvSpPr>
        <p:spPr>
          <a:xfrm>
            <a:off x="4537446" y="3594340"/>
            <a:ext cx="345156" cy="370729"/>
          </a:xfrm>
          <a:custGeom>
            <a:avLst/>
            <a:gdLst>
              <a:gd name="connsiteX0" fmla="*/ 180909 w 466045"/>
              <a:gd name="connsiteY0" fmla="*/ 650299 h 1318892"/>
              <a:gd name="connsiteX1" fmla="*/ 171077 w 466045"/>
              <a:gd name="connsiteY1" fmla="*/ 384828 h 1318892"/>
              <a:gd name="connsiteX2" fmla="*/ 151413 w 466045"/>
              <a:gd name="connsiteY2" fmla="*/ 325834 h 1318892"/>
              <a:gd name="connsiteX3" fmla="*/ 131748 w 466045"/>
              <a:gd name="connsiteY3" fmla="*/ 247176 h 1318892"/>
              <a:gd name="connsiteX4" fmla="*/ 102251 w 466045"/>
              <a:gd name="connsiteY4" fmla="*/ 227512 h 1318892"/>
              <a:gd name="connsiteX5" fmla="*/ 121916 w 466045"/>
              <a:gd name="connsiteY5" fmla="*/ 276673 h 1318892"/>
              <a:gd name="connsiteX6" fmla="*/ 141580 w 466045"/>
              <a:gd name="connsiteY6" fmla="*/ 365163 h 1318892"/>
              <a:gd name="connsiteX7" fmla="*/ 151413 w 466045"/>
              <a:gd name="connsiteY7" fmla="*/ 394660 h 1318892"/>
              <a:gd name="connsiteX8" fmla="*/ 161245 w 466045"/>
              <a:gd name="connsiteY8" fmla="*/ 257008 h 1318892"/>
              <a:gd name="connsiteX9" fmla="*/ 180909 w 466045"/>
              <a:gd name="connsiteY9" fmla="*/ 306170 h 1318892"/>
              <a:gd name="connsiteX10" fmla="*/ 190742 w 466045"/>
              <a:gd name="connsiteY10" fmla="*/ 345499 h 1318892"/>
              <a:gd name="connsiteX11" fmla="*/ 171077 w 466045"/>
              <a:gd name="connsiteY11" fmla="*/ 374995 h 1318892"/>
              <a:gd name="connsiteX12" fmla="*/ 161245 w 466045"/>
              <a:gd name="connsiteY12" fmla="*/ 306170 h 1318892"/>
              <a:gd name="connsiteX13" fmla="*/ 121916 w 466045"/>
              <a:gd name="connsiteY13" fmla="*/ 198015 h 1318892"/>
              <a:gd name="connsiteX14" fmla="*/ 102251 w 466045"/>
              <a:gd name="connsiteY14" fmla="*/ 21034 h 1318892"/>
              <a:gd name="connsiteX15" fmla="*/ 92419 w 466045"/>
              <a:gd name="connsiteY15" fmla="*/ 80028 h 1318892"/>
              <a:gd name="connsiteX16" fmla="*/ 82587 w 466045"/>
              <a:gd name="connsiteY16" fmla="*/ 168518 h 1318892"/>
              <a:gd name="connsiteX17" fmla="*/ 62922 w 466045"/>
              <a:gd name="connsiteY17" fmla="*/ 247176 h 1318892"/>
              <a:gd name="connsiteX18" fmla="*/ 43258 w 466045"/>
              <a:gd name="connsiteY18" fmla="*/ 325834 h 1318892"/>
              <a:gd name="connsiteX19" fmla="*/ 23593 w 466045"/>
              <a:gd name="connsiteY19" fmla="*/ 394660 h 1318892"/>
              <a:gd name="connsiteX20" fmla="*/ 53090 w 466045"/>
              <a:gd name="connsiteY20" fmla="*/ 551976 h 1318892"/>
              <a:gd name="connsiteX21" fmla="*/ 72754 w 466045"/>
              <a:gd name="connsiteY21" fmla="*/ 591305 h 1318892"/>
              <a:gd name="connsiteX22" fmla="*/ 82587 w 466045"/>
              <a:gd name="connsiteY22" fmla="*/ 620802 h 1318892"/>
              <a:gd name="connsiteX23" fmla="*/ 92419 w 466045"/>
              <a:gd name="connsiteY23" fmla="*/ 660131 h 1318892"/>
              <a:gd name="connsiteX24" fmla="*/ 112084 w 466045"/>
              <a:gd name="connsiteY24" fmla="*/ 689628 h 1318892"/>
              <a:gd name="connsiteX25" fmla="*/ 121916 w 466045"/>
              <a:gd name="connsiteY25" fmla="*/ 650299 h 1318892"/>
              <a:gd name="connsiteX26" fmla="*/ 151413 w 466045"/>
              <a:gd name="connsiteY26" fmla="*/ 689628 h 1318892"/>
              <a:gd name="connsiteX27" fmla="*/ 161245 w 466045"/>
              <a:gd name="connsiteY27" fmla="*/ 817447 h 1318892"/>
              <a:gd name="connsiteX28" fmla="*/ 141580 w 466045"/>
              <a:gd name="connsiteY28" fmla="*/ 1289395 h 1318892"/>
              <a:gd name="connsiteX29" fmla="*/ 131748 w 466045"/>
              <a:gd name="connsiteY29" fmla="*/ 1318892 h 1318892"/>
              <a:gd name="connsiteX30" fmla="*/ 112084 w 466045"/>
              <a:gd name="connsiteY30" fmla="*/ 1269731 h 1318892"/>
              <a:gd name="connsiteX31" fmla="*/ 121916 w 466045"/>
              <a:gd name="connsiteY31" fmla="*/ 1063254 h 1318892"/>
              <a:gd name="connsiteX32" fmla="*/ 151413 w 466045"/>
              <a:gd name="connsiteY32" fmla="*/ 955099 h 1318892"/>
              <a:gd name="connsiteX33" fmla="*/ 171077 w 466045"/>
              <a:gd name="connsiteY33" fmla="*/ 837112 h 1318892"/>
              <a:gd name="connsiteX34" fmla="*/ 180909 w 466045"/>
              <a:gd name="connsiteY34" fmla="*/ 650299 h 1318892"/>
              <a:gd name="connsiteX35" fmla="*/ 190742 w 466045"/>
              <a:gd name="connsiteY35" fmla="*/ 738789 h 1318892"/>
              <a:gd name="connsiteX36" fmla="*/ 200574 w 466045"/>
              <a:gd name="connsiteY36" fmla="*/ 610970 h 1318892"/>
              <a:gd name="connsiteX37" fmla="*/ 210406 w 466045"/>
              <a:gd name="connsiteY37" fmla="*/ 669963 h 1318892"/>
              <a:gd name="connsiteX38" fmla="*/ 220238 w 466045"/>
              <a:gd name="connsiteY38" fmla="*/ 699460 h 1318892"/>
              <a:gd name="connsiteX39" fmla="*/ 230071 w 466045"/>
              <a:gd name="connsiteY39" fmla="*/ 787950 h 1318892"/>
              <a:gd name="connsiteX40" fmla="*/ 210406 w 466045"/>
              <a:gd name="connsiteY40" fmla="*/ 748621 h 1318892"/>
              <a:gd name="connsiteX41" fmla="*/ 200574 w 466045"/>
              <a:gd name="connsiteY41" fmla="*/ 719124 h 1318892"/>
              <a:gd name="connsiteX42" fmla="*/ 200574 w 466045"/>
              <a:gd name="connsiteY42" fmla="*/ 532312 h 1318892"/>
              <a:gd name="connsiteX43" fmla="*/ 239903 w 466045"/>
              <a:gd name="connsiteY43" fmla="*/ 581473 h 1318892"/>
              <a:gd name="connsiteX44" fmla="*/ 269400 w 466045"/>
              <a:gd name="connsiteY44" fmla="*/ 630634 h 1318892"/>
              <a:gd name="connsiteX45" fmla="*/ 298896 w 466045"/>
              <a:gd name="connsiteY45" fmla="*/ 709292 h 1318892"/>
              <a:gd name="connsiteX46" fmla="*/ 308729 w 466045"/>
              <a:gd name="connsiteY46" fmla="*/ 748621 h 1318892"/>
              <a:gd name="connsiteX47" fmla="*/ 298896 w 466045"/>
              <a:gd name="connsiteY47" fmla="*/ 817447 h 1318892"/>
              <a:gd name="connsiteX48" fmla="*/ 318561 w 466045"/>
              <a:gd name="connsiteY48" fmla="*/ 925602 h 1318892"/>
              <a:gd name="connsiteX49" fmla="*/ 338225 w 466045"/>
              <a:gd name="connsiteY49" fmla="*/ 955099 h 1318892"/>
              <a:gd name="connsiteX50" fmla="*/ 348058 w 466045"/>
              <a:gd name="connsiteY50" fmla="*/ 994428 h 1318892"/>
              <a:gd name="connsiteX51" fmla="*/ 377554 w 466045"/>
              <a:gd name="connsiteY51" fmla="*/ 1004260 h 1318892"/>
              <a:gd name="connsiteX52" fmla="*/ 416884 w 466045"/>
              <a:gd name="connsiteY52" fmla="*/ 1023924 h 1318892"/>
              <a:gd name="connsiteX53" fmla="*/ 446380 w 466045"/>
              <a:gd name="connsiteY53" fmla="*/ 1053421 h 1318892"/>
              <a:gd name="connsiteX54" fmla="*/ 466045 w 466045"/>
              <a:gd name="connsiteY54" fmla="*/ 1082918 h 1318892"/>
              <a:gd name="connsiteX55" fmla="*/ 446380 w 466045"/>
              <a:gd name="connsiteY55" fmla="*/ 1043589 h 1318892"/>
              <a:gd name="connsiteX56" fmla="*/ 407051 w 466045"/>
              <a:gd name="connsiteY56" fmla="*/ 984595 h 1318892"/>
              <a:gd name="connsiteX57" fmla="*/ 387387 w 466045"/>
              <a:gd name="connsiteY57" fmla="*/ 955099 h 1318892"/>
              <a:gd name="connsiteX58" fmla="*/ 357890 w 466045"/>
              <a:gd name="connsiteY58" fmla="*/ 945266 h 1318892"/>
              <a:gd name="connsiteX59" fmla="*/ 387387 w 466045"/>
              <a:gd name="connsiteY59" fmla="*/ 1014092 h 1318892"/>
              <a:gd name="connsiteX60" fmla="*/ 397219 w 466045"/>
              <a:gd name="connsiteY60" fmla="*/ 1043589 h 1318892"/>
              <a:gd name="connsiteX61" fmla="*/ 456213 w 466045"/>
              <a:gd name="connsiteY61" fmla="*/ 1082918 h 1318892"/>
              <a:gd name="connsiteX62" fmla="*/ 298896 w 466045"/>
              <a:gd name="connsiteY62" fmla="*/ 1082918 h 1318892"/>
              <a:gd name="connsiteX63" fmla="*/ 210406 w 466045"/>
              <a:gd name="connsiteY63" fmla="*/ 1092750 h 1318892"/>
              <a:gd name="connsiteX64" fmla="*/ 230071 w 466045"/>
              <a:gd name="connsiteY64" fmla="*/ 1122247 h 1318892"/>
              <a:gd name="connsiteX65" fmla="*/ 298896 w 466045"/>
              <a:gd name="connsiteY65" fmla="*/ 1141912 h 1318892"/>
              <a:gd name="connsiteX66" fmla="*/ 328393 w 466045"/>
              <a:gd name="connsiteY66" fmla="*/ 1132079 h 1318892"/>
              <a:gd name="connsiteX67" fmla="*/ 377554 w 466045"/>
              <a:gd name="connsiteY67" fmla="*/ 1141912 h 1318892"/>
              <a:gd name="connsiteX68" fmla="*/ 171077 w 466045"/>
              <a:gd name="connsiteY68" fmla="*/ 1122247 h 1318892"/>
              <a:gd name="connsiteX69" fmla="*/ 220238 w 466045"/>
              <a:gd name="connsiteY69" fmla="*/ 1092750 h 1318892"/>
              <a:gd name="connsiteX70" fmla="*/ 259567 w 466045"/>
              <a:gd name="connsiteY70" fmla="*/ 1082918 h 1318892"/>
              <a:gd name="connsiteX71" fmla="*/ 239903 w 466045"/>
              <a:gd name="connsiteY71" fmla="*/ 1053421 h 1318892"/>
              <a:gd name="connsiteX72" fmla="*/ 279232 w 466045"/>
              <a:gd name="connsiteY72" fmla="*/ 1023924 h 1318892"/>
              <a:gd name="connsiteX73" fmla="*/ 397219 w 466045"/>
              <a:gd name="connsiteY73" fmla="*/ 994428 h 1318892"/>
              <a:gd name="connsiteX74" fmla="*/ 426716 w 466045"/>
              <a:gd name="connsiteY74" fmla="*/ 984595 h 1318892"/>
              <a:gd name="connsiteX75" fmla="*/ 289064 w 466045"/>
              <a:gd name="connsiteY75" fmla="*/ 955099 h 1318892"/>
              <a:gd name="connsiteX76" fmla="*/ 259567 w 466045"/>
              <a:gd name="connsiteY76" fmla="*/ 925602 h 1318892"/>
              <a:gd name="connsiteX77" fmla="*/ 239903 w 466045"/>
              <a:gd name="connsiteY77" fmla="*/ 886273 h 1318892"/>
              <a:gd name="connsiteX78" fmla="*/ 220238 w 466045"/>
              <a:gd name="connsiteY78" fmla="*/ 876441 h 1318892"/>
              <a:gd name="connsiteX79" fmla="*/ 190742 w 466045"/>
              <a:gd name="connsiteY79" fmla="*/ 866608 h 1318892"/>
              <a:gd name="connsiteX80" fmla="*/ 141580 w 466045"/>
              <a:gd name="connsiteY80" fmla="*/ 856776 h 1318892"/>
              <a:gd name="connsiteX81" fmla="*/ 53090 w 466045"/>
              <a:gd name="connsiteY81" fmla="*/ 827279 h 1318892"/>
              <a:gd name="connsiteX82" fmla="*/ 33425 w 466045"/>
              <a:gd name="connsiteY82" fmla="*/ 797783 h 1318892"/>
              <a:gd name="connsiteX83" fmla="*/ 121916 w 466045"/>
              <a:gd name="connsiteY83" fmla="*/ 797783 h 1318892"/>
              <a:gd name="connsiteX84" fmla="*/ 171077 w 466045"/>
              <a:gd name="connsiteY84" fmla="*/ 846944 h 1318892"/>
              <a:gd name="connsiteX85" fmla="*/ 200574 w 466045"/>
              <a:gd name="connsiteY85" fmla="*/ 925602 h 1318892"/>
              <a:gd name="connsiteX86" fmla="*/ 239903 w 466045"/>
              <a:gd name="connsiteY86" fmla="*/ 915770 h 1318892"/>
              <a:gd name="connsiteX87" fmla="*/ 298896 w 466045"/>
              <a:gd name="connsiteY87" fmla="*/ 984595 h 1318892"/>
              <a:gd name="connsiteX88" fmla="*/ 348058 w 466045"/>
              <a:gd name="connsiteY88" fmla="*/ 1033757 h 1318892"/>
              <a:gd name="connsiteX89" fmla="*/ 298896 w 466045"/>
              <a:gd name="connsiteY89" fmla="*/ 1073086 h 1318892"/>
              <a:gd name="connsiteX90" fmla="*/ 279232 w 466045"/>
              <a:gd name="connsiteY90" fmla="*/ 1043589 h 1318892"/>
              <a:gd name="connsiteX91" fmla="*/ 338225 w 466045"/>
              <a:gd name="connsiteY91" fmla="*/ 1014092 h 1318892"/>
              <a:gd name="connsiteX92" fmla="*/ 367722 w 466045"/>
              <a:gd name="connsiteY92" fmla="*/ 1023924 h 1318892"/>
              <a:gd name="connsiteX93" fmla="*/ 357890 w 466045"/>
              <a:gd name="connsiteY93" fmla="*/ 1053421 h 1318892"/>
              <a:gd name="connsiteX94" fmla="*/ 387387 w 466045"/>
              <a:gd name="connsiteY94" fmla="*/ 1063254 h 1318892"/>
              <a:gd name="connsiteX95" fmla="*/ 210406 w 466045"/>
              <a:gd name="connsiteY95" fmla="*/ 1043589 h 1318892"/>
              <a:gd name="connsiteX96" fmla="*/ 220238 w 466045"/>
              <a:gd name="connsiteY96" fmla="*/ 1014092 h 1318892"/>
              <a:gd name="connsiteX97" fmla="*/ 289064 w 466045"/>
              <a:gd name="connsiteY97" fmla="*/ 964931 h 1318892"/>
              <a:gd name="connsiteX98" fmla="*/ 308729 w 466045"/>
              <a:gd name="connsiteY98" fmla="*/ 994428 h 1318892"/>
              <a:gd name="connsiteX99" fmla="*/ 279232 w 466045"/>
              <a:gd name="connsiteY99" fmla="*/ 1014092 h 1318892"/>
              <a:gd name="connsiteX100" fmla="*/ 269400 w 466045"/>
              <a:gd name="connsiteY100" fmla="*/ 984595 h 1318892"/>
              <a:gd name="connsiteX101" fmla="*/ 348058 w 466045"/>
              <a:gd name="connsiteY101" fmla="*/ 945266 h 1318892"/>
              <a:gd name="connsiteX102" fmla="*/ 377554 w 466045"/>
              <a:gd name="connsiteY102" fmla="*/ 964931 h 1318892"/>
              <a:gd name="connsiteX103" fmla="*/ 348058 w 466045"/>
              <a:gd name="connsiteY103" fmla="*/ 984595 h 1318892"/>
              <a:gd name="connsiteX104" fmla="*/ 318561 w 466045"/>
              <a:gd name="connsiteY104" fmla="*/ 994428 h 1318892"/>
              <a:gd name="connsiteX105" fmla="*/ 279232 w 466045"/>
              <a:gd name="connsiteY105" fmla="*/ 1023924 h 1318892"/>
              <a:gd name="connsiteX106" fmla="*/ 230071 w 466045"/>
              <a:gd name="connsiteY106" fmla="*/ 1014092 h 1318892"/>
              <a:gd name="connsiteX107" fmla="*/ 239903 w 466045"/>
              <a:gd name="connsiteY107" fmla="*/ 984595 h 1318892"/>
              <a:gd name="connsiteX108" fmla="*/ 298896 w 466045"/>
              <a:gd name="connsiteY108" fmla="*/ 945266 h 1318892"/>
              <a:gd name="connsiteX109" fmla="*/ 338225 w 466045"/>
              <a:gd name="connsiteY109" fmla="*/ 974763 h 1318892"/>
              <a:gd name="connsiteX110" fmla="*/ 298896 w 466045"/>
              <a:gd name="connsiteY110" fmla="*/ 1023924 h 1318892"/>
              <a:gd name="connsiteX111" fmla="*/ 269400 w 466045"/>
              <a:gd name="connsiteY111" fmla="*/ 1014092 h 1318892"/>
              <a:gd name="connsiteX112" fmla="*/ 279232 w 466045"/>
              <a:gd name="connsiteY112" fmla="*/ 945266 h 1318892"/>
              <a:gd name="connsiteX113" fmla="*/ 308729 w 466045"/>
              <a:gd name="connsiteY113" fmla="*/ 935434 h 1318892"/>
              <a:gd name="connsiteX114" fmla="*/ 269400 w 466045"/>
              <a:gd name="connsiteY114" fmla="*/ 964931 h 1318892"/>
              <a:gd name="connsiteX115" fmla="*/ 230071 w 466045"/>
              <a:gd name="connsiteY115" fmla="*/ 984595 h 1318892"/>
              <a:gd name="connsiteX116" fmla="*/ 239903 w 466045"/>
              <a:gd name="connsiteY116" fmla="*/ 1014092 h 1318892"/>
              <a:gd name="connsiteX117" fmla="*/ 161245 w 466045"/>
              <a:gd name="connsiteY117" fmla="*/ 1004260 h 1318892"/>
              <a:gd name="connsiteX118" fmla="*/ 62922 w 466045"/>
              <a:gd name="connsiteY118" fmla="*/ 984595 h 1318892"/>
              <a:gd name="connsiteX119" fmla="*/ 33425 w 466045"/>
              <a:gd name="connsiteY119" fmla="*/ 964931 h 1318892"/>
              <a:gd name="connsiteX120" fmla="*/ 62922 w 466045"/>
              <a:gd name="connsiteY120" fmla="*/ 925602 h 1318892"/>
              <a:gd name="connsiteX121" fmla="*/ 200574 w 466045"/>
              <a:gd name="connsiteY121" fmla="*/ 964931 h 1318892"/>
              <a:gd name="connsiteX122" fmla="*/ 220238 w 466045"/>
              <a:gd name="connsiteY122" fmla="*/ 994428 h 1318892"/>
              <a:gd name="connsiteX123" fmla="*/ 328393 w 466045"/>
              <a:gd name="connsiteY123" fmla="*/ 984595 h 1318892"/>
              <a:gd name="connsiteX124" fmla="*/ 289064 w 466045"/>
              <a:gd name="connsiteY124" fmla="*/ 896105 h 1318892"/>
              <a:gd name="connsiteX125" fmla="*/ 279232 w 466045"/>
              <a:gd name="connsiteY125" fmla="*/ 846944 h 1318892"/>
              <a:gd name="connsiteX126" fmla="*/ 259567 w 466045"/>
              <a:gd name="connsiteY126" fmla="*/ 817447 h 1318892"/>
              <a:gd name="connsiteX127" fmla="*/ 230071 w 466045"/>
              <a:gd name="connsiteY127" fmla="*/ 709292 h 1318892"/>
              <a:gd name="connsiteX128" fmla="*/ 200574 w 466045"/>
              <a:gd name="connsiteY128" fmla="*/ 699460 h 1318892"/>
              <a:gd name="connsiteX129" fmla="*/ 151413 w 466045"/>
              <a:gd name="connsiteY129" fmla="*/ 640466 h 1318892"/>
              <a:gd name="connsiteX130" fmla="*/ 180909 w 466045"/>
              <a:gd name="connsiteY130" fmla="*/ 630634 h 1318892"/>
              <a:gd name="connsiteX131" fmla="*/ 220238 w 466045"/>
              <a:gd name="connsiteY131" fmla="*/ 620802 h 1318892"/>
              <a:gd name="connsiteX132" fmla="*/ 190742 w 466045"/>
              <a:gd name="connsiteY132" fmla="*/ 610970 h 1318892"/>
              <a:gd name="connsiteX133" fmla="*/ 180909 w 466045"/>
              <a:gd name="connsiteY133" fmla="*/ 581473 h 1318892"/>
              <a:gd name="connsiteX134" fmla="*/ 161245 w 466045"/>
              <a:gd name="connsiteY134" fmla="*/ 551976 h 1318892"/>
              <a:gd name="connsiteX135" fmla="*/ 121916 w 466045"/>
              <a:gd name="connsiteY135" fmla="*/ 483150 h 1318892"/>
              <a:gd name="connsiteX136" fmla="*/ 112084 w 466045"/>
              <a:gd name="connsiteY136" fmla="*/ 443821 h 1318892"/>
              <a:gd name="connsiteX137" fmla="*/ 92419 w 466045"/>
              <a:gd name="connsiteY137" fmla="*/ 384828 h 1318892"/>
              <a:gd name="connsiteX138" fmla="*/ 82587 w 466045"/>
              <a:gd name="connsiteY138" fmla="*/ 355331 h 1318892"/>
              <a:gd name="connsiteX139" fmla="*/ 62922 w 466045"/>
              <a:gd name="connsiteY139" fmla="*/ 325834 h 1318892"/>
              <a:gd name="connsiteX140" fmla="*/ 23593 w 466045"/>
              <a:gd name="connsiteY140" fmla="*/ 99692 h 1318892"/>
              <a:gd name="connsiteX141" fmla="*/ 13761 w 466045"/>
              <a:gd name="connsiteY141" fmla="*/ 21034 h 1318892"/>
              <a:gd name="connsiteX142" fmla="*/ 72754 w 466045"/>
              <a:gd name="connsiteY142" fmla="*/ 11202 h 1318892"/>
              <a:gd name="connsiteX143" fmla="*/ 92419 w 466045"/>
              <a:gd name="connsiteY143" fmla="*/ 40699 h 13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66045" h="1318892">
                <a:moveTo>
                  <a:pt x="180909" y="650299"/>
                </a:moveTo>
                <a:cubicBezTo>
                  <a:pt x="177632" y="561809"/>
                  <a:pt x="179094" y="473015"/>
                  <a:pt x="171077" y="384828"/>
                </a:cubicBezTo>
                <a:cubicBezTo>
                  <a:pt x="169200" y="364185"/>
                  <a:pt x="156440" y="345943"/>
                  <a:pt x="151413" y="325834"/>
                </a:cubicBezTo>
                <a:cubicBezTo>
                  <a:pt x="144858" y="299615"/>
                  <a:pt x="154235" y="262167"/>
                  <a:pt x="131748" y="247176"/>
                </a:cubicBezTo>
                <a:lnTo>
                  <a:pt x="102251" y="227512"/>
                </a:lnTo>
                <a:cubicBezTo>
                  <a:pt x="108806" y="243899"/>
                  <a:pt x="116335" y="259929"/>
                  <a:pt x="121916" y="276673"/>
                </a:cubicBezTo>
                <a:cubicBezTo>
                  <a:pt x="132009" y="306952"/>
                  <a:pt x="133787" y="333993"/>
                  <a:pt x="141580" y="365163"/>
                </a:cubicBezTo>
                <a:cubicBezTo>
                  <a:pt x="144094" y="375218"/>
                  <a:pt x="148135" y="384828"/>
                  <a:pt x="151413" y="394660"/>
                </a:cubicBezTo>
                <a:cubicBezTo>
                  <a:pt x="154690" y="348776"/>
                  <a:pt x="146699" y="300648"/>
                  <a:pt x="161245" y="257008"/>
                </a:cubicBezTo>
                <a:cubicBezTo>
                  <a:pt x="166826" y="240264"/>
                  <a:pt x="175328" y="289426"/>
                  <a:pt x="180909" y="306170"/>
                </a:cubicBezTo>
                <a:cubicBezTo>
                  <a:pt x="185182" y="318990"/>
                  <a:pt x="187464" y="332389"/>
                  <a:pt x="190742" y="345499"/>
                </a:cubicBezTo>
                <a:cubicBezTo>
                  <a:pt x="184187" y="355331"/>
                  <a:pt x="178167" y="384448"/>
                  <a:pt x="171077" y="374995"/>
                </a:cubicBezTo>
                <a:cubicBezTo>
                  <a:pt x="157172" y="356455"/>
                  <a:pt x="165055" y="329029"/>
                  <a:pt x="161245" y="306170"/>
                </a:cubicBezTo>
                <a:cubicBezTo>
                  <a:pt x="150637" y="242520"/>
                  <a:pt x="154236" y="262653"/>
                  <a:pt x="121916" y="198015"/>
                </a:cubicBezTo>
                <a:cubicBezTo>
                  <a:pt x="115361" y="139021"/>
                  <a:pt x="116647" y="78618"/>
                  <a:pt x="102251" y="21034"/>
                </a:cubicBezTo>
                <a:cubicBezTo>
                  <a:pt x="97416" y="1693"/>
                  <a:pt x="95054" y="60267"/>
                  <a:pt x="92419" y="80028"/>
                </a:cubicBezTo>
                <a:cubicBezTo>
                  <a:pt x="88497" y="109446"/>
                  <a:pt x="86784" y="139138"/>
                  <a:pt x="82587" y="168518"/>
                </a:cubicBezTo>
                <a:cubicBezTo>
                  <a:pt x="72967" y="235858"/>
                  <a:pt x="76646" y="196854"/>
                  <a:pt x="62922" y="247176"/>
                </a:cubicBezTo>
                <a:cubicBezTo>
                  <a:pt x="55811" y="273250"/>
                  <a:pt x="51805" y="300195"/>
                  <a:pt x="43258" y="325834"/>
                </a:cubicBezTo>
                <a:cubicBezTo>
                  <a:pt x="29152" y="368151"/>
                  <a:pt x="35939" y="345276"/>
                  <a:pt x="23593" y="394660"/>
                </a:cubicBezTo>
                <a:cubicBezTo>
                  <a:pt x="28281" y="432162"/>
                  <a:pt x="35707" y="517208"/>
                  <a:pt x="53090" y="551976"/>
                </a:cubicBezTo>
                <a:cubicBezTo>
                  <a:pt x="59645" y="565086"/>
                  <a:pt x="66980" y="577833"/>
                  <a:pt x="72754" y="591305"/>
                </a:cubicBezTo>
                <a:cubicBezTo>
                  <a:pt x="76837" y="600831"/>
                  <a:pt x="79740" y="610837"/>
                  <a:pt x="82587" y="620802"/>
                </a:cubicBezTo>
                <a:cubicBezTo>
                  <a:pt x="86299" y="633795"/>
                  <a:pt x="87096" y="647710"/>
                  <a:pt x="92419" y="660131"/>
                </a:cubicBezTo>
                <a:cubicBezTo>
                  <a:pt x="97074" y="670993"/>
                  <a:pt x="105529" y="679796"/>
                  <a:pt x="112084" y="689628"/>
                </a:cubicBezTo>
                <a:cubicBezTo>
                  <a:pt x="115361" y="676518"/>
                  <a:pt x="108403" y="650299"/>
                  <a:pt x="121916" y="650299"/>
                </a:cubicBezTo>
                <a:cubicBezTo>
                  <a:pt x="138303" y="650299"/>
                  <a:pt x="147660" y="673676"/>
                  <a:pt x="151413" y="689628"/>
                </a:cubicBezTo>
                <a:cubicBezTo>
                  <a:pt x="161200" y="731224"/>
                  <a:pt x="157968" y="774841"/>
                  <a:pt x="161245" y="817447"/>
                </a:cubicBezTo>
                <a:cubicBezTo>
                  <a:pt x="159907" y="873656"/>
                  <a:pt x="172753" y="1149122"/>
                  <a:pt x="141580" y="1289395"/>
                </a:cubicBezTo>
                <a:cubicBezTo>
                  <a:pt x="139332" y="1299512"/>
                  <a:pt x="135025" y="1309060"/>
                  <a:pt x="131748" y="1318892"/>
                </a:cubicBezTo>
                <a:cubicBezTo>
                  <a:pt x="125193" y="1302505"/>
                  <a:pt x="112762" y="1287367"/>
                  <a:pt x="112084" y="1269731"/>
                </a:cubicBezTo>
                <a:cubicBezTo>
                  <a:pt x="109436" y="1200878"/>
                  <a:pt x="114826" y="1131792"/>
                  <a:pt x="121916" y="1063254"/>
                </a:cubicBezTo>
                <a:cubicBezTo>
                  <a:pt x="130377" y="981466"/>
                  <a:pt x="138293" y="1007579"/>
                  <a:pt x="151413" y="955099"/>
                </a:cubicBezTo>
                <a:cubicBezTo>
                  <a:pt x="160996" y="916767"/>
                  <a:pt x="165529" y="875951"/>
                  <a:pt x="171077" y="837112"/>
                </a:cubicBezTo>
                <a:cubicBezTo>
                  <a:pt x="174354" y="774841"/>
                  <a:pt x="168680" y="711445"/>
                  <a:pt x="180909" y="650299"/>
                </a:cubicBezTo>
                <a:cubicBezTo>
                  <a:pt x="186729" y="621197"/>
                  <a:pt x="177469" y="765334"/>
                  <a:pt x="190742" y="738789"/>
                </a:cubicBezTo>
                <a:cubicBezTo>
                  <a:pt x="209853" y="700568"/>
                  <a:pt x="197297" y="653576"/>
                  <a:pt x="200574" y="610970"/>
                </a:cubicBezTo>
                <a:cubicBezTo>
                  <a:pt x="203851" y="630634"/>
                  <a:pt x="206081" y="650502"/>
                  <a:pt x="210406" y="669963"/>
                </a:cubicBezTo>
                <a:cubicBezTo>
                  <a:pt x="212654" y="680080"/>
                  <a:pt x="218534" y="689237"/>
                  <a:pt x="220238" y="699460"/>
                </a:cubicBezTo>
                <a:cubicBezTo>
                  <a:pt x="225117" y="728734"/>
                  <a:pt x="226793" y="758453"/>
                  <a:pt x="230071" y="787950"/>
                </a:cubicBezTo>
                <a:cubicBezTo>
                  <a:pt x="212280" y="859108"/>
                  <a:pt x="224943" y="828575"/>
                  <a:pt x="210406" y="748621"/>
                </a:cubicBezTo>
                <a:cubicBezTo>
                  <a:pt x="208552" y="738424"/>
                  <a:pt x="203851" y="728956"/>
                  <a:pt x="200574" y="719124"/>
                </a:cubicBezTo>
                <a:cubicBezTo>
                  <a:pt x="195757" y="680585"/>
                  <a:pt x="175328" y="562607"/>
                  <a:pt x="200574" y="532312"/>
                </a:cubicBezTo>
                <a:cubicBezTo>
                  <a:pt x="214009" y="516190"/>
                  <a:pt x="227868" y="564281"/>
                  <a:pt x="239903" y="581473"/>
                </a:cubicBezTo>
                <a:cubicBezTo>
                  <a:pt x="250862" y="597129"/>
                  <a:pt x="260854" y="613541"/>
                  <a:pt x="269400" y="630634"/>
                </a:cubicBezTo>
                <a:cubicBezTo>
                  <a:pt x="276328" y="644490"/>
                  <a:pt x="293222" y="689434"/>
                  <a:pt x="298896" y="709292"/>
                </a:cubicBezTo>
                <a:cubicBezTo>
                  <a:pt x="302608" y="722285"/>
                  <a:pt x="305451" y="735511"/>
                  <a:pt x="308729" y="748621"/>
                </a:cubicBezTo>
                <a:cubicBezTo>
                  <a:pt x="305451" y="771563"/>
                  <a:pt x="298896" y="794272"/>
                  <a:pt x="298896" y="817447"/>
                </a:cubicBezTo>
                <a:cubicBezTo>
                  <a:pt x="298896" y="837780"/>
                  <a:pt x="304735" y="897948"/>
                  <a:pt x="318561" y="925602"/>
                </a:cubicBezTo>
                <a:cubicBezTo>
                  <a:pt x="323846" y="936171"/>
                  <a:pt x="331670" y="945267"/>
                  <a:pt x="338225" y="955099"/>
                </a:cubicBezTo>
                <a:cubicBezTo>
                  <a:pt x="341503" y="968209"/>
                  <a:pt x="339616" y="983876"/>
                  <a:pt x="348058" y="994428"/>
                </a:cubicBezTo>
                <a:cubicBezTo>
                  <a:pt x="354532" y="1002521"/>
                  <a:pt x="368028" y="1000178"/>
                  <a:pt x="377554" y="1004260"/>
                </a:cubicBezTo>
                <a:cubicBezTo>
                  <a:pt x="391026" y="1010034"/>
                  <a:pt x="403774" y="1017369"/>
                  <a:pt x="416884" y="1023924"/>
                </a:cubicBezTo>
                <a:cubicBezTo>
                  <a:pt x="426716" y="1033756"/>
                  <a:pt x="437478" y="1042739"/>
                  <a:pt x="446380" y="1053421"/>
                </a:cubicBezTo>
                <a:cubicBezTo>
                  <a:pt x="453945" y="1062499"/>
                  <a:pt x="466045" y="1094735"/>
                  <a:pt x="466045" y="1082918"/>
                </a:cubicBezTo>
                <a:cubicBezTo>
                  <a:pt x="466045" y="1068261"/>
                  <a:pt x="453921" y="1056157"/>
                  <a:pt x="446380" y="1043589"/>
                </a:cubicBezTo>
                <a:cubicBezTo>
                  <a:pt x="434220" y="1023323"/>
                  <a:pt x="420161" y="1004260"/>
                  <a:pt x="407051" y="984595"/>
                </a:cubicBezTo>
                <a:cubicBezTo>
                  <a:pt x="400496" y="974763"/>
                  <a:pt x="398597" y="958836"/>
                  <a:pt x="387387" y="955099"/>
                </a:cubicBezTo>
                <a:lnTo>
                  <a:pt x="357890" y="945266"/>
                </a:lnTo>
                <a:cubicBezTo>
                  <a:pt x="378353" y="1027119"/>
                  <a:pt x="353436" y="946190"/>
                  <a:pt x="387387" y="1014092"/>
                </a:cubicBezTo>
                <a:cubicBezTo>
                  <a:pt x="392022" y="1023362"/>
                  <a:pt x="391470" y="1034965"/>
                  <a:pt x="397219" y="1043589"/>
                </a:cubicBezTo>
                <a:cubicBezTo>
                  <a:pt x="418262" y="1075154"/>
                  <a:pt x="425288" y="1072610"/>
                  <a:pt x="456213" y="1082918"/>
                </a:cubicBezTo>
                <a:cubicBezTo>
                  <a:pt x="378444" y="1108840"/>
                  <a:pt x="468931" y="1082918"/>
                  <a:pt x="298896" y="1082918"/>
                </a:cubicBezTo>
                <a:cubicBezTo>
                  <a:pt x="269218" y="1082918"/>
                  <a:pt x="239903" y="1089473"/>
                  <a:pt x="210406" y="1092750"/>
                </a:cubicBezTo>
                <a:cubicBezTo>
                  <a:pt x="126346" y="1120771"/>
                  <a:pt x="130845" y="1109844"/>
                  <a:pt x="230071" y="1122247"/>
                </a:cubicBezTo>
                <a:cubicBezTo>
                  <a:pt x="253013" y="1128802"/>
                  <a:pt x="275155" y="1139538"/>
                  <a:pt x="298896" y="1141912"/>
                </a:cubicBezTo>
                <a:cubicBezTo>
                  <a:pt x="309209" y="1142943"/>
                  <a:pt x="318029" y="1132079"/>
                  <a:pt x="328393" y="1132079"/>
                </a:cubicBezTo>
                <a:cubicBezTo>
                  <a:pt x="345105" y="1132079"/>
                  <a:pt x="394266" y="1141912"/>
                  <a:pt x="377554" y="1141912"/>
                </a:cubicBezTo>
                <a:cubicBezTo>
                  <a:pt x="340674" y="1141912"/>
                  <a:pt x="215557" y="1127189"/>
                  <a:pt x="171077" y="1122247"/>
                </a:cubicBezTo>
                <a:cubicBezTo>
                  <a:pt x="187464" y="1112415"/>
                  <a:pt x="202775" y="1100511"/>
                  <a:pt x="220238" y="1092750"/>
                </a:cubicBezTo>
                <a:cubicBezTo>
                  <a:pt x="232586" y="1087262"/>
                  <a:pt x="253524" y="1095004"/>
                  <a:pt x="259567" y="1082918"/>
                </a:cubicBezTo>
                <a:cubicBezTo>
                  <a:pt x="264852" y="1072349"/>
                  <a:pt x="246458" y="1063253"/>
                  <a:pt x="239903" y="1053421"/>
                </a:cubicBezTo>
                <a:cubicBezTo>
                  <a:pt x="253013" y="1043589"/>
                  <a:pt x="264314" y="1030705"/>
                  <a:pt x="279232" y="1023924"/>
                </a:cubicBezTo>
                <a:cubicBezTo>
                  <a:pt x="319379" y="1005675"/>
                  <a:pt x="356002" y="1004732"/>
                  <a:pt x="397219" y="994428"/>
                </a:cubicBezTo>
                <a:cubicBezTo>
                  <a:pt x="407274" y="991914"/>
                  <a:pt x="416884" y="987873"/>
                  <a:pt x="426716" y="984595"/>
                </a:cubicBezTo>
                <a:cubicBezTo>
                  <a:pt x="347796" y="977421"/>
                  <a:pt x="335297" y="993626"/>
                  <a:pt x="289064" y="955099"/>
                </a:cubicBezTo>
                <a:cubicBezTo>
                  <a:pt x="278382" y="946197"/>
                  <a:pt x="269399" y="935434"/>
                  <a:pt x="259567" y="925602"/>
                </a:cubicBezTo>
                <a:cubicBezTo>
                  <a:pt x="253012" y="912492"/>
                  <a:pt x="241522" y="900840"/>
                  <a:pt x="239903" y="886273"/>
                </a:cubicBezTo>
                <a:cubicBezTo>
                  <a:pt x="235274" y="844609"/>
                  <a:pt x="277094" y="800634"/>
                  <a:pt x="220238" y="876441"/>
                </a:cubicBezTo>
                <a:cubicBezTo>
                  <a:pt x="210406" y="873163"/>
                  <a:pt x="200796" y="869122"/>
                  <a:pt x="190742" y="866608"/>
                </a:cubicBezTo>
                <a:cubicBezTo>
                  <a:pt x="174529" y="862555"/>
                  <a:pt x="157649" y="861367"/>
                  <a:pt x="141580" y="856776"/>
                </a:cubicBezTo>
                <a:cubicBezTo>
                  <a:pt x="111684" y="848234"/>
                  <a:pt x="53090" y="827279"/>
                  <a:pt x="53090" y="827279"/>
                </a:cubicBezTo>
                <a:cubicBezTo>
                  <a:pt x="46535" y="817447"/>
                  <a:pt x="26335" y="807236"/>
                  <a:pt x="33425" y="797783"/>
                </a:cubicBezTo>
                <a:cubicBezTo>
                  <a:pt x="51165" y="774131"/>
                  <a:pt x="102497" y="792928"/>
                  <a:pt x="121916" y="797783"/>
                </a:cubicBezTo>
                <a:cubicBezTo>
                  <a:pt x="138303" y="814170"/>
                  <a:pt x="157787" y="827959"/>
                  <a:pt x="171077" y="846944"/>
                </a:cubicBezTo>
                <a:cubicBezTo>
                  <a:pt x="178561" y="857635"/>
                  <a:pt x="194574" y="907602"/>
                  <a:pt x="200574" y="925602"/>
                </a:cubicBezTo>
                <a:cubicBezTo>
                  <a:pt x="213684" y="922325"/>
                  <a:pt x="226526" y="913859"/>
                  <a:pt x="239903" y="915770"/>
                </a:cubicBezTo>
                <a:cubicBezTo>
                  <a:pt x="269989" y="920068"/>
                  <a:pt x="288083" y="967294"/>
                  <a:pt x="298896" y="984595"/>
                </a:cubicBezTo>
                <a:cubicBezTo>
                  <a:pt x="322306" y="1022051"/>
                  <a:pt x="311539" y="1009411"/>
                  <a:pt x="348058" y="1033757"/>
                </a:cubicBezTo>
                <a:cubicBezTo>
                  <a:pt x="340558" y="1045006"/>
                  <a:pt x="323892" y="1083085"/>
                  <a:pt x="298896" y="1073086"/>
                </a:cubicBezTo>
                <a:cubicBezTo>
                  <a:pt x="287924" y="1068697"/>
                  <a:pt x="285787" y="1053421"/>
                  <a:pt x="279232" y="1043589"/>
                </a:cubicBezTo>
                <a:cubicBezTo>
                  <a:pt x="294145" y="1033647"/>
                  <a:pt x="317871" y="1014092"/>
                  <a:pt x="338225" y="1014092"/>
                </a:cubicBezTo>
                <a:cubicBezTo>
                  <a:pt x="348589" y="1014092"/>
                  <a:pt x="357890" y="1020647"/>
                  <a:pt x="367722" y="1023924"/>
                </a:cubicBezTo>
                <a:lnTo>
                  <a:pt x="357890" y="1053421"/>
                </a:lnTo>
                <a:cubicBezTo>
                  <a:pt x="367722" y="1056699"/>
                  <a:pt x="397751" y="1063254"/>
                  <a:pt x="387387" y="1063254"/>
                </a:cubicBezTo>
                <a:cubicBezTo>
                  <a:pt x="261130" y="1063254"/>
                  <a:pt x="280005" y="1066788"/>
                  <a:pt x="210406" y="1043589"/>
                </a:cubicBezTo>
                <a:cubicBezTo>
                  <a:pt x="213683" y="1033757"/>
                  <a:pt x="213603" y="1022054"/>
                  <a:pt x="220238" y="1014092"/>
                </a:cubicBezTo>
                <a:cubicBezTo>
                  <a:pt x="227862" y="1004943"/>
                  <a:pt x="275611" y="973899"/>
                  <a:pt x="289064" y="964931"/>
                </a:cubicBezTo>
                <a:cubicBezTo>
                  <a:pt x="295619" y="974763"/>
                  <a:pt x="311046" y="982840"/>
                  <a:pt x="308729" y="994428"/>
                </a:cubicBezTo>
                <a:cubicBezTo>
                  <a:pt x="306412" y="1006015"/>
                  <a:pt x="290696" y="1016958"/>
                  <a:pt x="279232" y="1014092"/>
                </a:cubicBezTo>
                <a:cubicBezTo>
                  <a:pt x="269177" y="1011578"/>
                  <a:pt x="272677" y="994427"/>
                  <a:pt x="269400" y="984595"/>
                </a:cubicBezTo>
                <a:cubicBezTo>
                  <a:pt x="289425" y="971245"/>
                  <a:pt x="324005" y="945266"/>
                  <a:pt x="348058" y="945266"/>
                </a:cubicBezTo>
                <a:cubicBezTo>
                  <a:pt x="359875" y="945266"/>
                  <a:pt x="367722" y="958376"/>
                  <a:pt x="377554" y="964931"/>
                </a:cubicBezTo>
                <a:cubicBezTo>
                  <a:pt x="367722" y="971486"/>
                  <a:pt x="358627" y="979310"/>
                  <a:pt x="348058" y="984595"/>
                </a:cubicBezTo>
                <a:cubicBezTo>
                  <a:pt x="338788" y="989230"/>
                  <a:pt x="327560" y="989286"/>
                  <a:pt x="318561" y="994428"/>
                </a:cubicBezTo>
                <a:cubicBezTo>
                  <a:pt x="304333" y="1002558"/>
                  <a:pt x="292342" y="1014092"/>
                  <a:pt x="279232" y="1023924"/>
                </a:cubicBezTo>
                <a:cubicBezTo>
                  <a:pt x="262845" y="1020647"/>
                  <a:pt x="241888" y="1025909"/>
                  <a:pt x="230071" y="1014092"/>
                </a:cubicBezTo>
                <a:cubicBezTo>
                  <a:pt x="222742" y="1006763"/>
                  <a:pt x="235268" y="993865"/>
                  <a:pt x="239903" y="984595"/>
                </a:cubicBezTo>
                <a:cubicBezTo>
                  <a:pt x="259302" y="945796"/>
                  <a:pt x="256978" y="955746"/>
                  <a:pt x="298896" y="945266"/>
                </a:cubicBezTo>
                <a:cubicBezTo>
                  <a:pt x="312006" y="955098"/>
                  <a:pt x="330896" y="960106"/>
                  <a:pt x="338225" y="974763"/>
                </a:cubicBezTo>
                <a:cubicBezTo>
                  <a:pt x="350098" y="998510"/>
                  <a:pt x="308008" y="1017849"/>
                  <a:pt x="298896" y="1023924"/>
                </a:cubicBezTo>
                <a:cubicBezTo>
                  <a:pt x="289064" y="1020647"/>
                  <a:pt x="276728" y="1021420"/>
                  <a:pt x="269400" y="1014092"/>
                </a:cubicBezTo>
                <a:cubicBezTo>
                  <a:pt x="249056" y="993748"/>
                  <a:pt x="263241" y="961256"/>
                  <a:pt x="279232" y="945266"/>
                </a:cubicBezTo>
                <a:cubicBezTo>
                  <a:pt x="286561" y="937938"/>
                  <a:pt x="298897" y="938711"/>
                  <a:pt x="308729" y="935434"/>
                </a:cubicBezTo>
                <a:cubicBezTo>
                  <a:pt x="295619" y="945266"/>
                  <a:pt x="283296" y="956246"/>
                  <a:pt x="269400" y="964931"/>
                </a:cubicBezTo>
                <a:cubicBezTo>
                  <a:pt x="256971" y="972699"/>
                  <a:pt x="237612" y="972027"/>
                  <a:pt x="230071" y="984595"/>
                </a:cubicBezTo>
                <a:cubicBezTo>
                  <a:pt x="224739" y="993482"/>
                  <a:pt x="249868" y="1011245"/>
                  <a:pt x="239903" y="1014092"/>
                </a:cubicBezTo>
                <a:cubicBezTo>
                  <a:pt x="214496" y="1021351"/>
                  <a:pt x="187309" y="1008604"/>
                  <a:pt x="161245" y="1004260"/>
                </a:cubicBezTo>
                <a:cubicBezTo>
                  <a:pt x="128276" y="998765"/>
                  <a:pt x="62922" y="984595"/>
                  <a:pt x="62922" y="984595"/>
                </a:cubicBezTo>
                <a:cubicBezTo>
                  <a:pt x="53090" y="978040"/>
                  <a:pt x="43994" y="970216"/>
                  <a:pt x="33425" y="964931"/>
                </a:cubicBezTo>
                <a:cubicBezTo>
                  <a:pt x="-8536" y="943951"/>
                  <a:pt x="-23143" y="968635"/>
                  <a:pt x="62922" y="925602"/>
                </a:cubicBezTo>
                <a:cubicBezTo>
                  <a:pt x="251127" y="940079"/>
                  <a:pt x="165090" y="893960"/>
                  <a:pt x="200574" y="964931"/>
                </a:cubicBezTo>
                <a:cubicBezTo>
                  <a:pt x="205859" y="975500"/>
                  <a:pt x="213683" y="984596"/>
                  <a:pt x="220238" y="994428"/>
                </a:cubicBezTo>
                <a:cubicBezTo>
                  <a:pt x="256290" y="991150"/>
                  <a:pt x="299818" y="1006820"/>
                  <a:pt x="328393" y="984595"/>
                </a:cubicBezTo>
                <a:cubicBezTo>
                  <a:pt x="343804" y="972609"/>
                  <a:pt x="298100" y="909659"/>
                  <a:pt x="289064" y="896105"/>
                </a:cubicBezTo>
                <a:cubicBezTo>
                  <a:pt x="285787" y="879718"/>
                  <a:pt x="285100" y="862591"/>
                  <a:pt x="279232" y="846944"/>
                </a:cubicBezTo>
                <a:cubicBezTo>
                  <a:pt x="275083" y="835879"/>
                  <a:pt x="263716" y="828512"/>
                  <a:pt x="259567" y="817447"/>
                </a:cubicBezTo>
                <a:cubicBezTo>
                  <a:pt x="254760" y="804630"/>
                  <a:pt x="243744" y="713850"/>
                  <a:pt x="230071" y="709292"/>
                </a:cubicBezTo>
                <a:lnTo>
                  <a:pt x="200574" y="699460"/>
                </a:lnTo>
                <a:cubicBezTo>
                  <a:pt x="198158" y="697044"/>
                  <a:pt x="148675" y="651418"/>
                  <a:pt x="151413" y="640466"/>
                </a:cubicBezTo>
                <a:cubicBezTo>
                  <a:pt x="153927" y="630412"/>
                  <a:pt x="170944" y="633481"/>
                  <a:pt x="180909" y="630634"/>
                </a:cubicBezTo>
                <a:cubicBezTo>
                  <a:pt x="193902" y="626922"/>
                  <a:pt x="207128" y="624079"/>
                  <a:pt x="220238" y="620802"/>
                </a:cubicBezTo>
                <a:cubicBezTo>
                  <a:pt x="210406" y="617525"/>
                  <a:pt x="198070" y="618298"/>
                  <a:pt x="190742" y="610970"/>
                </a:cubicBezTo>
                <a:cubicBezTo>
                  <a:pt x="183413" y="603641"/>
                  <a:pt x="185544" y="590743"/>
                  <a:pt x="180909" y="581473"/>
                </a:cubicBezTo>
                <a:cubicBezTo>
                  <a:pt x="175624" y="570904"/>
                  <a:pt x="167800" y="561808"/>
                  <a:pt x="161245" y="551976"/>
                </a:cubicBezTo>
                <a:cubicBezTo>
                  <a:pt x="135391" y="448555"/>
                  <a:pt x="173985" y="574271"/>
                  <a:pt x="121916" y="483150"/>
                </a:cubicBezTo>
                <a:cubicBezTo>
                  <a:pt x="115212" y="471417"/>
                  <a:pt x="115967" y="456764"/>
                  <a:pt x="112084" y="443821"/>
                </a:cubicBezTo>
                <a:cubicBezTo>
                  <a:pt x="106128" y="423967"/>
                  <a:pt x="98974" y="404492"/>
                  <a:pt x="92419" y="384828"/>
                </a:cubicBezTo>
                <a:cubicBezTo>
                  <a:pt x="89142" y="374996"/>
                  <a:pt x="88336" y="363954"/>
                  <a:pt x="82587" y="355331"/>
                </a:cubicBezTo>
                <a:lnTo>
                  <a:pt x="62922" y="325834"/>
                </a:lnTo>
                <a:cubicBezTo>
                  <a:pt x="44365" y="233046"/>
                  <a:pt x="45088" y="239407"/>
                  <a:pt x="23593" y="99692"/>
                </a:cubicBezTo>
                <a:cubicBezTo>
                  <a:pt x="19575" y="73576"/>
                  <a:pt x="17038" y="47253"/>
                  <a:pt x="13761" y="21034"/>
                </a:cubicBezTo>
                <a:cubicBezTo>
                  <a:pt x="33316" y="7998"/>
                  <a:pt x="48330" y="-13222"/>
                  <a:pt x="72754" y="11202"/>
                </a:cubicBezTo>
                <a:cubicBezTo>
                  <a:pt x="105360" y="43808"/>
                  <a:pt x="65349" y="40699"/>
                  <a:pt x="92419" y="4069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rme libre 8"/>
          <p:cNvSpPr/>
          <p:nvPr/>
        </p:nvSpPr>
        <p:spPr>
          <a:xfrm>
            <a:off x="4594803" y="3958630"/>
            <a:ext cx="505588" cy="447461"/>
          </a:xfrm>
          <a:custGeom>
            <a:avLst/>
            <a:gdLst>
              <a:gd name="connsiteX0" fmla="*/ 180909 w 466045"/>
              <a:gd name="connsiteY0" fmla="*/ 650299 h 1318892"/>
              <a:gd name="connsiteX1" fmla="*/ 171077 w 466045"/>
              <a:gd name="connsiteY1" fmla="*/ 384828 h 1318892"/>
              <a:gd name="connsiteX2" fmla="*/ 151413 w 466045"/>
              <a:gd name="connsiteY2" fmla="*/ 325834 h 1318892"/>
              <a:gd name="connsiteX3" fmla="*/ 131748 w 466045"/>
              <a:gd name="connsiteY3" fmla="*/ 247176 h 1318892"/>
              <a:gd name="connsiteX4" fmla="*/ 102251 w 466045"/>
              <a:gd name="connsiteY4" fmla="*/ 227512 h 1318892"/>
              <a:gd name="connsiteX5" fmla="*/ 121916 w 466045"/>
              <a:gd name="connsiteY5" fmla="*/ 276673 h 1318892"/>
              <a:gd name="connsiteX6" fmla="*/ 141580 w 466045"/>
              <a:gd name="connsiteY6" fmla="*/ 365163 h 1318892"/>
              <a:gd name="connsiteX7" fmla="*/ 151413 w 466045"/>
              <a:gd name="connsiteY7" fmla="*/ 394660 h 1318892"/>
              <a:gd name="connsiteX8" fmla="*/ 161245 w 466045"/>
              <a:gd name="connsiteY8" fmla="*/ 257008 h 1318892"/>
              <a:gd name="connsiteX9" fmla="*/ 180909 w 466045"/>
              <a:gd name="connsiteY9" fmla="*/ 306170 h 1318892"/>
              <a:gd name="connsiteX10" fmla="*/ 190742 w 466045"/>
              <a:gd name="connsiteY10" fmla="*/ 345499 h 1318892"/>
              <a:gd name="connsiteX11" fmla="*/ 171077 w 466045"/>
              <a:gd name="connsiteY11" fmla="*/ 374995 h 1318892"/>
              <a:gd name="connsiteX12" fmla="*/ 161245 w 466045"/>
              <a:gd name="connsiteY12" fmla="*/ 306170 h 1318892"/>
              <a:gd name="connsiteX13" fmla="*/ 121916 w 466045"/>
              <a:gd name="connsiteY13" fmla="*/ 198015 h 1318892"/>
              <a:gd name="connsiteX14" fmla="*/ 102251 w 466045"/>
              <a:gd name="connsiteY14" fmla="*/ 21034 h 1318892"/>
              <a:gd name="connsiteX15" fmla="*/ 92419 w 466045"/>
              <a:gd name="connsiteY15" fmla="*/ 80028 h 1318892"/>
              <a:gd name="connsiteX16" fmla="*/ 82587 w 466045"/>
              <a:gd name="connsiteY16" fmla="*/ 168518 h 1318892"/>
              <a:gd name="connsiteX17" fmla="*/ 62922 w 466045"/>
              <a:gd name="connsiteY17" fmla="*/ 247176 h 1318892"/>
              <a:gd name="connsiteX18" fmla="*/ 43258 w 466045"/>
              <a:gd name="connsiteY18" fmla="*/ 325834 h 1318892"/>
              <a:gd name="connsiteX19" fmla="*/ 23593 w 466045"/>
              <a:gd name="connsiteY19" fmla="*/ 394660 h 1318892"/>
              <a:gd name="connsiteX20" fmla="*/ 53090 w 466045"/>
              <a:gd name="connsiteY20" fmla="*/ 551976 h 1318892"/>
              <a:gd name="connsiteX21" fmla="*/ 72754 w 466045"/>
              <a:gd name="connsiteY21" fmla="*/ 591305 h 1318892"/>
              <a:gd name="connsiteX22" fmla="*/ 82587 w 466045"/>
              <a:gd name="connsiteY22" fmla="*/ 620802 h 1318892"/>
              <a:gd name="connsiteX23" fmla="*/ 92419 w 466045"/>
              <a:gd name="connsiteY23" fmla="*/ 660131 h 1318892"/>
              <a:gd name="connsiteX24" fmla="*/ 112084 w 466045"/>
              <a:gd name="connsiteY24" fmla="*/ 689628 h 1318892"/>
              <a:gd name="connsiteX25" fmla="*/ 121916 w 466045"/>
              <a:gd name="connsiteY25" fmla="*/ 650299 h 1318892"/>
              <a:gd name="connsiteX26" fmla="*/ 151413 w 466045"/>
              <a:gd name="connsiteY26" fmla="*/ 689628 h 1318892"/>
              <a:gd name="connsiteX27" fmla="*/ 161245 w 466045"/>
              <a:gd name="connsiteY27" fmla="*/ 817447 h 1318892"/>
              <a:gd name="connsiteX28" fmla="*/ 141580 w 466045"/>
              <a:gd name="connsiteY28" fmla="*/ 1289395 h 1318892"/>
              <a:gd name="connsiteX29" fmla="*/ 131748 w 466045"/>
              <a:gd name="connsiteY29" fmla="*/ 1318892 h 1318892"/>
              <a:gd name="connsiteX30" fmla="*/ 112084 w 466045"/>
              <a:gd name="connsiteY30" fmla="*/ 1269731 h 1318892"/>
              <a:gd name="connsiteX31" fmla="*/ 121916 w 466045"/>
              <a:gd name="connsiteY31" fmla="*/ 1063254 h 1318892"/>
              <a:gd name="connsiteX32" fmla="*/ 151413 w 466045"/>
              <a:gd name="connsiteY32" fmla="*/ 955099 h 1318892"/>
              <a:gd name="connsiteX33" fmla="*/ 171077 w 466045"/>
              <a:gd name="connsiteY33" fmla="*/ 837112 h 1318892"/>
              <a:gd name="connsiteX34" fmla="*/ 180909 w 466045"/>
              <a:gd name="connsiteY34" fmla="*/ 650299 h 1318892"/>
              <a:gd name="connsiteX35" fmla="*/ 190742 w 466045"/>
              <a:gd name="connsiteY35" fmla="*/ 738789 h 1318892"/>
              <a:gd name="connsiteX36" fmla="*/ 200574 w 466045"/>
              <a:gd name="connsiteY36" fmla="*/ 610970 h 1318892"/>
              <a:gd name="connsiteX37" fmla="*/ 210406 w 466045"/>
              <a:gd name="connsiteY37" fmla="*/ 669963 h 1318892"/>
              <a:gd name="connsiteX38" fmla="*/ 220238 w 466045"/>
              <a:gd name="connsiteY38" fmla="*/ 699460 h 1318892"/>
              <a:gd name="connsiteX39" fmla="*/ 230071 w 466045"/>
              <a:gd name="connsiteY39" fmla="*/ 787950 h 1318892"/>
              <a:gd name="connsiteX40" fmla="*/ 210406 w 466045"/>
              <a:gd name="connsiteY40" fmla="*/ 748621 h 1318892"/>
              <a:gd name="connsiteX41" fmla="*/ 200574 w 466045"/>
              <a:gd name="connsiteY41" fmla="*/ 719124 h 1318892"/>
              <a:gd name="connsiteX42" fmla="*/ 200574 w 466045"/>
              <a:gd name="connsiteY42" fmla="*/ 532312 h 1318892"/>
              <a:gd name="connsiteX43" fmla="*/ 239903 w 466045"/>
              <a:gd name="connsiteY43" fmla="*/ 581473 h 1318892"/>
              <a:gd name="connsiteX44" fmla="*/ 269400 w 466045"/>
              <a:gd name="connsiteY44" fmla="*/ 630634 h 1318892"/>
              <a:gd name="connsiteX45" fmla="*/ 298896 w 466045"/>
              <a:gd name="connsiteY45" fmla="*/ 709292 h 1318892"/>
              <a:gd name="connsiteX46" fmla="*/ 308729 w 466045"/>
              <a:gd name="connsiteY46" fmla="*/ 748621 h 1318892"/>
              <a:gd name="connsiteX47" fmla="*/ 298896 w 466045"/>
              <a:gd name="connsiteY47" fmla="*/ 817447 h 1318892"/>
              <a:gd name="connsiteX48" fmla="*/ 318561 w 466045"/>
              <a:gd name="connsiteY48" fmla="*/ 925602 h 1318892"/>
              <a:gd name="connsiteX49" fmla="*/ 338225 w 466045"/>
              <a:gd name="connsiteY49" fmla="*/ 955099 h 1318892"/>
              <a:gd name="connsiteX50" fmla="*/ 348058 w 466045"/>
              <a:gd name="connsiteY50" fmla="*/ 994428 h 1318892"/>
              <a:gd name="connsiteX51" fmla="*/ 377554 w 466045"/>
              <a:gd name="connsiteY51" fmla="*/ 1004260 h 1318892"/>
              <a:gd name="connsiteX52" fmla="*/ 416884 w 466045"/>
              <a:gd name="connsiteY52" fmla="*/ 1023924 h 1318892"/>
              <a:gd name="connsiteX53" fmla="*/ 446380 w 466045"/>
              <a:gd name="connsiteY53" fmla="*/ 1053421 h 1318892"/>
              <a:gd name="connsiteX54" fmla="*/ 466045 w 466045"/>
              <a:gd name="connsiteY54" fmla="*/ 1082918 h 1318892"/>
              <a:gd name="connsiteX55" fmla="*/ 446380 w 466045"/>
              <a:gd name="connsiteY55" fmla="*/ 1043589 h 1318892"/>
              <a:gd name="connsiteX56" fmla="*/ 407051 w 466045"/>
              <a:gd name="connsiteY56" fmla="*/ 984595 h 1318892"/>
              <a:gd name="connsiteX57" fmla="*/ 387387 w 466045"/>
              <a:gd name="connsiteY57" fmla="*/ 955099 h 1318892"/>
              <a:gd name="connsiteX58" fmla="*/ 357890 w 466045"/>
              <a:gd name="connsiteY58" fmla="*/ 945266 h 1318892"/>
              <a:gd name="connsiteX59" fmla="*/ 387387 w 466045"/>
              <a:gd name="connsiteY59" fmla="*/ 1014092 h 1318892"/>
              <a:gd name="connsiteX60" fmla="*/ 397219 w 466045"/>
              <a:gd name="connsiteY60" fmla="*/ 1043589 h 1318892"/>
              <a:gd name="connsiteX61" fmla="*/ 456213 w 466045"/>
              <a:gd name="connsiteY61" fmla="*/ 1082918 h 1318892"/>
              <a:gd name="connsiteX62" fmla="*/ 298896 w 466045"/>
              <a:gd name="connsiteY62" fmla="*/ 1082918 h 1318892"/>
              <a:gd name="connsiteX63" fmla="*/ 210406 w 466045"/>
              <a:gd name="connsiteY63" fmla="*/ 1092750 h 1318892"/>
              <a:gd name="connsiteX64" fmla="*/ 230071 w 466045"/>
              <a:gd name="connsiteY64" fmla="*/ 1122247 h 1318892"/>
              <a:gd name="connsiteX65" fmla="*/ 298896 w 466045"/>
              <a:gd name="connsiteY65" fmla="*/ 1141912 h 1318892"/>
              <a:gd name="connsiteX66" fmla="*/ 328393 w 466045"/>
              <a:gd name="connsiteY66" fmla="*/ 1132079 h 1318892"/>
              <a:gd name="connsiteX67" fmla="*/ 377554 w 466045"/>
              <a:gd name="connsiteY67" fmla="*/ 1141912 h 1318892"/>
              <a:gd name="connsiteX68" fmla="*/ 171077 w 466045"/>
              <a:gd name="connsiteY68" fmla="*/ 1122247 h 1318892"/>
              <a:gd name="connsiteX69" fmla="*/ 220238 w 466045"/>
              <a:gd name="connsiteY69" fmla="*/ 1092750 h 1318892"/>
              <a:gd name="connsiteX70" fmla="*/ 259567 w 466045"/>
              <a:gd name="connsiteY70" fmla="*/ 1082918 h 1318892"/>
              <a:gd name="connsiteX71" fmla="*/ 239903 w 466045"/>
              <a:gd name="connsiteY71" fmla="*/ 1053421 h 1318892"/>
              <a:gd name="connsiteX72" fmla="*/ 279232 w 466045"/>
              <a:gd name="connsiteY72" fmla="*/ 1023924 h 1318892"/>
              <a:gd name="connsiteX73" fmla="*/ 397219 w 466045"/>
              <a:gd name="connsiteY73" fmla="*/ 994428 h 1318892"/>
              <a:gd name="connsiteX74" fmla="*/ 426716 w 466045"/>
              <a:gd name="connsiteY74" fmla="*/ 984595 h 1318892"/>
              <a:gd name="connsiteX75" fmla="*/ 289064 w 466045"/>
              <a:gd name="connsiteY75" fmla="*/ 955099 h 1318892"/>
              <a:gd name="connsiteX76" fmla="*/ 259567 w 466045"/>
              <a:gd name="connsiteY76" fmla="*/ 925602 h 1318892"/>
              <a:gd name="connsiteX77" fmla="*/ 239903 w 466045"/>
              <a:gd name="connsiteY77" fmla="*/ 886273 h 1318892"/>
              <a:gd name="connsiteX78" fmla="*/ 220238 w 466045"/>
              <a:gd name="connsiteY78" fmla="*/ 876441 h 1318892"/>
              <a:gd name="connsiteX79" fmla="*/ 190742 w 466045"/>
              <a:gd name="connsiteY79" fmla="*/ 866608 h 1318892"/>
              <a:gd name="connsiteX80" fmla="*/ 141580 w 466045"/>
              <a:gd name="connsiteY80" fmla="*/ 856776 h 1318892"/>
              <a:gd name="connsiteX81" fmla="*/ 53090 w 466045"/>
              <a:gd name="connsiteY81" fmla="*/ 827279 h 1318892"/>
              <a:gd name="connsiteX82" fmla="*/ 33425 w 466045"/>
              <a:gd name="connsiteY82" fmla="*/ 797783 h 1318892"/>
              <a:gd name="connsiteX83" fmla="*/ 121916 w 466045"/>
              <a:gd name="connsiteY83" fmla="*/ 797783 h 1318892"/>
              <a:gd name="connsiteX84" fmla="*/ 171077 w 466045"/>
              <a:gd name="connsiteY84" fmla="*/ 846944 h 1318892"/>
              <a:gd name="connsiteX85" fmla="*/ 200574 w 466045"/>
              <a:gd name="connsiteY85" fmla="*/ 925602 h 1318892"/>
              <a:gd name="connsiteX86" fmla="*/ 239903 w 466045"/>
              <a:gd name="connsiteY86" fmla="*/ 915770 h 1318892"/>
              <a:gd name="connsiteX87" fmla="*/ 298896 w 466045"/>
              <a:gd name="connsiteY87" fmla="*/ 984595 h 1318892"/>
              <a:gd name="connsiteX88" fmla="*/ 348058 w 466045"/>
              <a:gd name="connsiteY88" fmla="*/ 1033757 h 1318892"/>
              <a:gd name="connsiteX89" fmla="*/ 298896 w 466045"/>
              <a:gd name="connsiteY89" fmla="*/ 1073086 h 1318892"/>
              <a:gd name="connsiteX90" fmla="*/ 279232 w 466045"/>
              <a:gd name="connsiteY90" fmla="*/ 1043589 h 1318892"/>
              <a:gd name="connsiteX91" fmla="*/ 338225 w 466045"/>
              <a:gd name="connsiteY91" fmla="*/ 1014092 h 1318892"/>
              <a:gd name="connsiteX92" fmla="*/ 367722 w 466045"/>
              <a:gd name="connsiteY92" fmla="*/ 1023924 h 1318892"/>
              <a:gd name="connsiteX93" fmla="*/ 357890 w 466045"/>
              <a:gd name="connsiteY93" fmla="*/ 1053421 h 1318892"/>
              <a:gd name="connsiteX94" fmla="*/ 387387 w 466045"/>
              <a:gd name="connsiteY94" fmla="*/ 1063254 h 1318892"/>
              <a:gd name="connsiteX95" fmla="*/ 210406 w 466045"/>
              <a:gd name="connsiteY95" fmla="*/ 1043589 h 1318892"/>
              <a:gd name="connsiteX96" fmla="*/ 220238 w 466045"/>
              <a:gd name="connsiteY96" fmla="*/ 1014092 h 1318892"/>
              <a:gd name="connsiteX97" fmla="*/ 289064 w 466045"/>
              <a:gd name="connsiteY97" fmla="*/ 964931 h 1318892"/>
              <a:gd name="connsiteX98" fmla="*/ 308729 w 466045"/>
              <a:gd name="connsiteY98" fmla="*/ 994428 h 1318892"/>
              <a:gd name="connsiteX99" fmla="*/ 279232 w 466045"/>
              <a:gd name="connsiteY99" fmla="*/ 1014092 h 1318892"/>
              <a:gd name="connsiteX100" fmla="*/ 269400 w 466045"/>
              <a:gd name="connsiteY100" fmla="*/ 984595 h 1318892"/>
              <a:gd name="connsiteX101" fmla="*/ 348058 w 466045"/>
              <a:gd name="connsiteY101" fmla="*/ 945266 h 1318892"/>
              <a:gd name="connsiteX102" fmla="*/ 377554 w 466045"/>
              <a:gd name="connsiteY102" fmla="*/ 964931 h 1318892"/>
              <a:gd name="connsiteX103" fmla="*/ 348058 w 466045"/>
              <a:gd name="connsiteY103" fmla="*/ 984595 h 1318892"/>
              <a:gd name="connsiteX104" fmla="*/ 318561 w 466045"/>
              <a:gd name="connsiteY104" fmla="*/ 994428 h 1318892"/>
              <a:gd name="connsiteX105" fmla="*/ 279232 w 466045"/>
              <a:gd name="connsiteY105" fmla="*/ 1023924 h 1318892"/>
              <a:gd name="connsiteX106" fmla="*/ 230071 w 466045"/>
              <a:gd name="connsiteY106" fmla="*/ 1014092 h 1318892"/>
              <a:gd name="connsiteX107" fmla="*/ 239903 w 466045"/>
              <a:gd name="connsiteY107" fmla="*/ 984595 h 1318892"/>
              <a:gd name="connsiteX108" fmla="*/ 298896 w 466045"/>
              <a:gd name="connsiteY108" fmla="*/ 945266 h 1318892"/>
              <a:gd name="connsiteX109" fmla="*/ 338225 w 466045"/>
              <a:gd name="connsiteY109" fmla="*/ 974763 h 1318892"/>
              <a:gd name="connsiteX110" fmla="*/ 298896 w 466045"/>
              <a:gd name="connsiteY110" fmla="*/ 1023924 h 1318892"/>
              <a:gd name="connsiteX111" fmla="*/ 269400 w 466045"/>
              <a:gd name="connsiteY111" fmla="*/ 1014092 h 1318892"/>
              <a:gd name="connsiteX112" fmla="*/ 279232 w 466045"/>
              <a:gd name="connsiteY112" fmla="*/ 945266 h 1318892"/>
              <a:gd name="connsiteX113" fmla="*/ 308729 w 466045"/>
              <a:gd name="connsiteY113" fmla="*/ 935434 h 1318892"/>
              <a:gd name="connsiteX114" fmla="*/ 269400 w 466045"/>
              <a:gd name="connsiteY114" fmla="*/ 964931 h 1318892"/>
              <a:gd name="connsiteX115" fmla="*/ 230071 w 466045"/>
              <a:gd name="connsiteY115" fmla="*/ 984595 h 1318892"/>
              <a:gd name="connsiteX116" fmla="*/ 239903 w 466045"/>
              <a:gd name="connsiteY116" fmla="*/ 1014092 h 1318892"/>
              <a:gd name="connsiteX117" fmla="*/ 161245 w 466045"/>
              <a:gd name="connsiteY117" fmla="*/ 1004260 h 1318892"/>
              <a:gd name="connsiteX118" fmla="*/ 62922 w 466045"/>
              <a:gd name="connsiteY118" fmla="*/ 984595 h 1318892"/>
              <a:gd name="connsiteX119" fmla="*/ 33425 w 466045"/>
              <a:gd name="connsiteY119" fmla="*/ 964931 h 1318892"/>
              <a:gd name="connsiteX120" fmla="*/ 62922 w 466045"/>
              <a:gd name="connsiteY120" fmla="*/ 925602 h 1318892"/>
              <a:gd name="connsiteX121" fmla="*/ 200574 w 466045"/>
              <a:gd name="connsiteY121" fmla="*/ 964931 h 1318892"/>
              <a:gd name="connsiteX122" fmla="*/ 220238 w 466045"/>
              <a:gd name="connsiteY122" fmla="*/ 994428 h 1318892"/>
              <a:gd name="connsiteX123" fmla="*/ 328393 w 466045"/>
              <a:gd name="connsiteY123" fmla="*/ 984595 h 1318892"/>
              <a:gd name="connsiteX124" fmla="*/ 289064 w 466045"/>
              <a:gd name="connsiteY124" fmla="*/ 896105 h 1318892"/>
              <a:gd name="connsiteX125" fmla="*/ 279232 w 466045"/>
              <a:gd name="connsiteY125" fmla="*/ 846944 h 1318892"/>
              <a:gd name="connsiteX126" fmla="*/ 259567 w 466045"/>
              <a:gd name="connsiteY126" fmla="*/ 817447 h 1318892"/>
              <a:gd name="connsiteX127" fmla="*/ 230071 w 466045"/>
              <a:gd name="connsiteY127" fmla="*/ 709292 h 1318892"/>
              <a:gd name="connsiteX128" fmla="*/ 200574 w 466045"/>
              <a:gd name="connsiteY128" fmla="*/ 699460 h 1318892"/>
              <a:gd name="connsiteX129" fmla="*/ 151413 w 466045"/>
              <a:gd name="connsiteY129" fmla="*/ 640466 h 1318892"/>
              <a:gd name="connsiteX130" fmla="*/ 180909 w 466045"/>
              <a:gd name="connsiteY130" fmla="*/ 630634 h 1318892"/>
              <a:gd name="connsiteX131" fmla="*/ 220238 w 466045"/>
              <a:gd name="connsiteY131" fmla="*/ 620802 h 1318892"/>
              <a:gd name="connsiteX132" fmla="*/ 190742 w 466045"/>
              <a:gd name="connsiteY132" fmla="*/ 610970 h 1318892"/>
              <a:gd name="connsiteX133" fmla="*/ 180909 w 466045"/>
              <a:gd name="connsiteY133" fmla="*/ 581473 h 1318892"/>
              <a:gd name="connsiteX134" fmla="*/ 161245 w 466045"/>
              <a:gd name="connsiteY134" fmla="*/ 551976 h 1318892"/>
              <a:gd name="connsiteX135" fmla="*/ 121916 w 466045"/>
              <a:gd name="connsiteY135" fmla="*/ 483150 h 1318892"/>
              <a:gd name="connsiteX136" fmla="*/ 112084 w 466045"/>
              <a:gd name="connsiteY136" fmla="*/ 443821 h 1318892"/>
              <a:gd name="connsiteX137" fmla="*/ 92419 w 466045"/>
              <a:gd name="connsiteY137" fmla="*/ 384828 h 1318892"/>
              <a:gd name="connsiteX138" fmla="*/ 82587 w 466045"/>
              <a:gd name="connsiteY138" fmla="*/ 355331 h 1318892"/>
              <a:gd name="connsiteX139" fmla="*/ 62922 w 466045"/>
              <a:gd name="connsiteY139" fmla="*/ 325834 h 1318892"/>
              <a:gd name="connsiteX140" fmla="*/ 23593 w 466045"/>
              <a:gd name="connsiteY140" fmla="*/ 99692 h 1318892"/>
              <a:gd name="connsiteX141" fmla="*/ 13761 w 466045"/>
              <a:gd name="connsiteY141" fmla="*/ 21034 h 1318892"/>
              <a:gd name="connsiteX142" fmla="*/ 72754 w 466045"/>
              <a:gd name="connsiteY142" fmla="*/ 11202 h 1318892"/>
              <a:gd name="connsiteX143" fmla="*/ 92419 w 466045"/>
              <a:gd name="connsiteY143" fmla="*/ 40699 h 13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66045" h="1318892">
                <a:moveTo>
                  <a:pt x="180909" y="650299"/>
                </a:moveTo>
                <a:cubicBezTo>
                  <a:pt x="177632" y="561809"/>
                  <a:pt x="179094" y="473015"/>
                  <a:pt x="171077" y="384828"/>
                </a:cubicBezTo>
                <a:cubicBezTo>
                  <a:pt x="169200" y="364185"/>
                  <a:pt x="156440" y="345943"/>
                  <a:pt x="151413" y="325834"/>
                </a:cubicBezTo>
                <a:cubicBezTo>
                  <a:pt x="144858" y="299615"/>
                  <a:pt x="154235" y="262167"/>
                  <a:pt x="131748" y="247176"/>
                </a:cubicBezTo>
                <a:lnTo>
                  <a:pt x="102251" y="227512"/>
                </a:lnTo>
                <a:cubicBezTo>
                  <a:pt x="108806" y="243899"/>
                  <a:pt x="116335" y="259929"/>
                  <a:pt x="121916" y="276673"/>
                </a:cubicBezTo>
                <a:cubicBezTo>
                  <a:pt x="132009" y="306952"/>
                  <a:pt x="133787" y="333993"/>
                  <a:pt x="141580" y="365163"/>
                </a:cubicBezTo>
                <a:cubicBezTo>
                  <a:pt x="144094" y="375218"/>
                  <a:pt x="148135" y="384828"/>
                  <a:pt x="151413" y="394660"/>
                </a:cubicBezTo>
                <a:cubicBezTo>
                  <a:pt x="154690" y="348776"/>
                  <a:pt x="146699" y="300648"/>
                  <a:pt x="161245" y="257008"/>
                </a:cubicBezTo>
                <a:cubicBezTo>
                  <a:pt x="166826" y="240264"/>
                  <a:pt x="175328" y="289426"/>
                  <a:pt x="180909" y="306170"/>
                </a:cubicBezTo>
                <a:cubicBezTo>
                  <a:pt x="185182" y="318990"/>
                  <a:pt x="187464" y="332389"/>
                  <a:pt x="190742" y="345499"/>
                </a:cubicBezTo>
                <a:cubicBezTo>
                  <a:pt x="184187" y="355331"/>
                  <a:pt x="178167" y="384448"/>
                  <a:pt x="171077" y="374995"/>
                </a:cubicBezTo>
                <a:cubicBezTo>
                  <a:pt x="157172" y="356455"/>
                  <a:pt x="165055" y="329029"/>
                  <a:pt x="161245" y="306170"/>
                </a:cubicBezTo>
                <a:cubicBezTo>
                  <a:pt x="150637" y="242520"/>
                  <a:pt x="154236" y="262653"/>
                  <a:pt x="121916" y="198015"/>
                </a:cubicBezTo>
                <a:cubicBezTo>
                  <a:pt x="115361" y="139021"/>
                  <a:pt x="116647" y="78618"/>
                  <a:pt x="102251" y="21034"/>
                </a:cubicBezTo>
                <a:cubicBezTo>
                  <a:pt x="97416" y="1693"/>
                  <a:pt x="95054" y="60267"/>
                  <a:pt x="92419" y="80028"/>
                </a:cubicBezTo>
                <a:cubicBezTo>
                  <a:pt x="88497" y="109446"/>
                  <a:pt x="86784" y="139138"/>
                  <a:pt x="82587" y="168518"/>
                </a:cubicBezTo>
                <a:cubicBezTo>
                  <a:pt x="72967" y="235858"/>
                  <a:pt x="76646" y="196854"/>
                  <a:pt x="62922" y="247176"/>
                </a:cubicBezTo>
                <a:cubicBezTo>
                  <a:pt x="55811" y="273250"/>
                  <a:pt x="51805" y="300195"/>
                  <a:pt x="43258" y="325834"/>
                </a:cubicBezTo>
                <a:cubicBezTo>
                  <a:pt x="29152" y="368151"/>
                  <a:pt x="35939" y="345276"/>
                  <a:pt x="23593" y="394660"/>
                </a:cubicBezTo>
                <a:cubicBezTo>
                  <a:pt x="28281" y="432162"/>
                  <a:pt x="35707" y="517208"/>
                  <a:pt x="53090" y="551976"/>
                </a:cubicBezTo>
                <a:cubicBezTo>
                  <a:pt x="59645" y="565086"/>
                  <a:pt x="66980" y="577833"/>
                  <a:pt x="72754" y="591305"/>
                </a:cubicBezTo>
                <a:cubicBezTo>
                  <a:pt x="76837" y="600831"/>
                  <a:pt x="79740" y="610837"/>
                  <a:pt x="82587" y="620802"/>
                </a:cubicBezTo>
                <a:cubicBezTo>
                  <a:pt x="86299" y="633795"/>
                  <a:pt x="87096" y="647710"/>
                  <a:pt x="92419" y="660131"/>
                </a:cubicBezTo>
                <a:cubicBezTo>
                  <a:pt x="97074" y="670993"/>
                  <a:pt x="105529" y="679796"/>
                  <a:pt x="112084" y="689628"/>
                </a:cubicBezTo>
                <a:cubicBezTo>
                  <a:pt x="115361" y="676518"/>
                  <a:pt x="108403" y="650299"/>
                  <a:pt x="121916" y="650299"/>
                </a:cubicBezTo>
                <a:cubicBezTo>
                  <a:pt x="138303" y="650299"/>
                  <a:pt x="147660" y="673676"/>
                  <a:pt x="151413" y="689628"/>
                </a:cubicBezTo>
                <a:cubicBezTo>
                  <a:pt x="161200" y="731224"/>
                  <a:pt x="157968" y="774841"/>
                  <a:pt x="161245" y="817447"/>
                </a:cubicBezTo>
                <a:cubicBezTo>
                  <a:pt x="159907" y="873656"/>
                  <a:pt x="172753" y="1149122"/>
                  <a:pt x="141580" y="1289395"/>
                </a:cubicBezTo>
                <a:cubicBezTo>
                  <a:pt x="139332" y="1299512"/>
                  <a:pt x="135025" y="1309060"/>
                  <a:pt x="131748" y="1318892"/>
                </a:cubicBezTo>
                <a:cubicBezTo>
                  <a:pt x="125193" y="1302505"/>
                  <a:pt x="112762" y="1287367"/>
                  <a:pt x="112084" y="1269731"/>
                </a:cubicBezTo>
                <a:cubicBezTo>
                  <a:pt x="109436" y="1200878"/>
                  <a:pt x="114826" y="1131792"/>
                  <a:pt x="121916" y="1063254"/>
                </a:cubicBezTo>
                <a:cubicBezTo>
                  <a:pt x="130377" y="981466"/>
                  <a:pt x="138293" y="1007579"/>
                  <a:pt x="151413" y="955099"/>
                </a:cubicBezTo>
                <a:cubicBezTo>
                  <a:pt x="160996" y="916767"/>
                  <a:pt x="165529" y="875951"/>
                  <a:pt x="171077" y="837112"/>
                </a:cubicBezTo>
                <a:cubicBezTo>
                  <a:pt x="174354" y="774841"/>
                  <a:pt x="168680" y="711445"/>
                  <a:pt x="180909" y="650299"/>
                </a:cubicBezTo>
                <a:cubicBezTo>
                  <a:pt x="186729" y="621197"/>
                  <a:pt x="177469" y="765334"/>
                  <a:pt x="190742" y="738789"/>
                </a:cubicBezTo>
                <a:cubicBezTo>
                  <a:pt x="209853" y="700568"/>
                  <a:pt x="197297" y="653576"/>
                  <a:pt x="200574" y="610970"/>
                </a:cubicBezTo>
                <a:cubicBezTo>
                  <a:pt x="203851" y="630634"/>
                  <a:pt x="206081" y="650502"/>
                  <a:pt x="210406" y="669963"/>
                </a:cubicBezTo>
                <a:cubicBezTo>
                  <a:pt x="212654" y="680080"/>
                  <a:pt x="218534" y="689237"/>
                  <a:pt x="220238" y="699460"/>
                </a:cubicBezTo>
                <a:cubicBezTo>
                  <a:pt x="225117" y="728734"/>
                  <a:pt x="226793" y="758453"/>
                  <a:pt x="230071" y="787950"/>
                </a:cubicBezTo>
                <a:cubicBezTo>
                  <a:pt x="212280" y="859108"/>
                  <a:pt x="224943" y="828575"/>
                  <a:pt x="210406" y="748621"/>
                </a:cubicBezTo>
                <a:cubicBezTo>
                  <a:pt x="208552" y="738424"/>
                  <a:pt x="203851" y="728956"/>
                  <a:pt x="200574" y="719124"/>
                </a:cubicBezTo>
                <a:cubicBezTo>
                  <a:pt x="195757" y="680585"/>
                  <a:pt x="175328" y="562607"/>
                  <a:pt x="200574" y="532312"/>
                </a:cubicBezTo>
                <a:cubicBezTo>
                  <a:pt x="214009" y="516190"/>
                  <a:pt x="227868" y="564281"/>
                  <a:pt x="239903" y="581473"/>
                </a:cubicBezTo>
                <a:cubicBezTo>
                  <a:pt x="250862" y="597129"/>
                  <a:pt x="260854" y="613541"/>
                  <a:pt x="269400" y="630634"/>
                </a:cubicBezTo>
                <a:cubicBezTo>
                  <a:pt x="276328" y="644490"/>
                  <a:pt x="293222" y="689434"/>
                  <a:pt x="298896" y="709292"/>
                </a:cubicBezTo>
                <a:cubicBezTo>
                  <a:pt x="302608" y="722285"/>
                  <a:pt x="305451" y="735511"/>
                  <a:pt x="308729" y="748621"/>
                </a:cubicBezTo>
                <a:cubicBezTo>
                  <a:pt x="305451" y="771563"/>
                  <a:pt x="298896" y="794272"/>
                  <a:pt x="298896" y="817447"/>
                </a:cubicBezTo>
                <a:cubicBezTo>
                  <a:pt x="298896" y="837780"/>
                  <a:pt x="304735" y="897948"/>
                  <a:pt x="318561" y="925602"/>
                </a:cubicBezTo>
                <a:cubicBezTo>
                  <a:pt x="323846" y="936171"/>
                  <a:pt x="331670" y="945267"/>
                  <a:pt x="338225" y="955099"/>
                </a:cubicBezTo>
                <a:cubicBezTo>
                  <a:pt x="341503" y="968209"/>
                  <a:pt x="339616" y="983876"/>
                  <a:pt x="348058" y="994428"/>
                </a:cubicBezTo>
                <a:cubicBezTo>
                  <a:pt x="354532" y="1002521"/>
                  <a:pt x="368028" y="1000178"/>
                  <a:pt x="377554" y="1004260"/>
                </a:cubicBezTo>
                <a:cubicBezTo>
                  <a:pt x="391026" y="1010034"/>
                  <a:pt x="403774" y="1017369"/>
                  <a:pt x="416884" y="1023924"/>
                </a:cubicBezTo>
                <a:cubicBezTo>
                  <a:pt x="426716" y="1033756"/>
                  <a:pt x="437478" y="1042739"/>
                  <a:pt x="446380" y="1053421"/>
                </a:cubicBezTo>
                <a:cubicBezTo>
                  <a:pt x="453945" y="1062499"/>
                  <a:pt x="466045" y="1094735"/>
                  <a:pt x="466045" y="1082918"/>
                </a:cubicBezTo>
                <a:cubicBezTo>
                  <a:pt x="466045" y="1068261"/>
                  <a:pt x="453921" y="1056157"/>
                  <a:pt x="446380" y="1043589"/>
                </a:cubicBezTo>
                <a:cubicBezTo>
                  <a:pt x="434220" y="1023323"/>
                  <a:pt x="420161" y="1004260"/>
                  <a:pt x="407051" y="984595"/>
                </a:cubicBezTo>
                <a:cubicBezTo>
                  <a:pt x="400496" y="974763"/>
                  <a:pt x="398597" y="958836"/>
                  <a:pt x="387387" y="955099"/>
                </a:cubicBezTo>
                <a:lnTo>
                  <a:pt x="357890" y="945266"/>
                </a:lnTo>
                <a:cubicBezTo>
                  <a:pt x="378353" y="1027119"/>
                  <a:pt x="353436" y="946190"/>
                  <a:pt x="387387" y="1014092"/>
                </a:cubicBezTo>
                <a:cubicBezTo>
                  <a:pt x="392022" y="1023362"/>
                  <a:pt x="391470" y="1034965"/>
                  <a:pt x="397219" y="1043589"/>
                </a:cubicBezTo>
                <a:cubicBezTo>
                  <a:pt x="418262" y="1075154"/>
                  <a:pt x="425288" y="1072610"/>
                  <a:pt x="456213" y="1082918"/>
                </a:cubicBezTo>
                <a:cubicBezTo>
                  <a:pt x="378444" y="1108840"/>
                  <a:pt x="468931" y="1082918"/>
                  <a:pt x="298896" y="1082918"/>
                </a:cubicBezTo>
                <a:cubicBezTo>
                  <a:pt x="269218" y="1082918"/>
                  <a:pt x="239903" y="1089473"/>
                  <a:pt x="210406" y="1092750"/>
                </a:cubicBezTo>
                <a:cubicBezTo>
                  <a:pt x="126346" y="1120771"/>
                  <a:pt x="130845" y="1109844"/>
                  <a:pt x="230071" y="1122247"/>
                </a:cubicBezTo>
                <a:cubicBezTo>
                  <a:pt x="253013" y="1128802"/>
                  <a:pt x="275155" y="1139538"/>
                  <a:pt x="298896" y="1141912"/>
                </a:cubicBezTo>
                <a:cubicBezTo>
                  <a:pt x="309209" y="1142943"/>
                  <a:pt x="318029" y="1132079"/>
                  <a:pt x="328393" y="1132079"/>
                </a:cubicBezTo>
                <a:cubicBezTo>
                  <a:pt x="345105" y="1132079"/>
                  <a:pt x="394266" y="1141912"/>
                  <a:pt x="377554" y="1141912"/>
                </a:cubicBezTo>
                <a:cubicBezTo>
                  <a:pt x="340674" y="1141912"/>
                  <a:pt x="215557" y="1127189"/>
                  <a:pt x="171077" y="1122247"/>
                </a:cubicBezTo>
                <a:cubicBezTo>
                  <a:pt x="187464" y="1112415"/>
                  <a:pt x="202775" y="1100511"/>
                  <a:pt x="220238" y="1092750"/>
                </a:cubicBezTo>
                <a:cubicBezTo>
                  <a:pt x="232586" y="1087262"/>
                  <a:pt x="253524" y="1095004"/>
                  <a:pt x="259567" y="1082918"/>
                </a:cubicBezTo>
                <a:cubicBezTo>
                  <a:pt x="264852" y="1072349"/>
                  <a:pt x="246458" y="1063253"/>
                  <a:pt x="239903" y="1053421"/>
                </a:cubicBezTo>
                <a:cubicBezTo>
                  <a:pt x="253013" y="1043589"/>
                  <a:pt x="264314" y="1030705"/>
                  <a:pt x="279232" y="1023924"/>
                </a:cubicBezTo>
                <a:cubicBezTo>
                  <a:pt x="319379" y="1005675"/>
                  <a:pt x="356002" y="1004732"/>
                  <a:pt x="397219" y="994428"/>
                </a:cubicBezTo>
                <a:cubicBezTo>
                  <a:pt x="407274" y="991914"/>
                  <a:pt x="416884" y="987873"/>
                  <a:pt x="426716" y="984595"/>
                </a:cubicBezTo>
                <a:cubicBezTo>
                  <a:pt x="347796" y="977421"/>
                  <a:pt x="335297" y="993626"/>
                  <a:pt x="289064" y="955099"/>
                </a:cubicBezTo>
                <a:cubicBezTo>
                  <a:pt x="278382" y="946197"/>
                  <a:pt x="269399" y="935434"/>
                  <a:pt x="259567" y="925602"/>
                </a:cubicBezTo>
                <a:cubicBezTo>
                  <a:pt x="253012" y="912492"/>
                  <a:pt x="241522" y="900840"/>
                  <a:pt x="239903" y="886273"/>
                </a:cubicBezTo>
                <a:cubicBezTo>
                  <a:pt x="235274" y="844609"/>
                  <a:pt x="277094" y="800634"/>
                  <a:pt x="220238" y="876441"/>
                </a:cubicBezTo>
                <a:cubicBezTo>
                  <a:pt x="210406" y="873163"/>
                  <a:pt x="200796" y="869122"/>
                  <a:pt x="190742" y="866608"/>
                </a:cubicBezTo>
                <a:cubicBezTo>
                  <a:pt x="174529" y="862555"/>
                  <a:pt x="157649" y="861367"/>
                  <a:pt x="141580" y="856776"/>
                </a:cubicBezTo>
                <a:cubicBezTo>
                  <a:pt x="111684" y="848234"/>
                  <a:pt x="53090" y="827279"/>
                  <a:pt x="53090" y="827279"/>
                </a:cubicBezTo>
                <a:cubicBezTo>
                  <a:pt x="46535" y="817447"/>
                  <a:pt x="26335" y="807236"/>
                  <a:pt x="33425" y="797783"/>
                </a:cubicBezTo>
                <a:cubicBezTo>
                  <a:pt x="51165" y="774131"/>
                  <a:pt x="102497" y="792928"/>
                  <a:pt x="121916" y="797783"/>
                </a:cubicBezTo>
                <a:cubicBezTo>
                  <a:pt x="138303" y="814170"/>
                  <a:pt x="157787" y="827959"/>
                  <a:pt x="171077" y="846944"/>
                </a:cubicBezTo>
                <a:cubicBezTo>
                  <a:pt x="178561" y="857635"/>
                  <a:pt x="194574" y="907602"/>
                  <a:pt x="200574" y="925602"/>
                </a:cubicBezTo>
                <a:cubicBezTo>
                  <a:pt x="213684" y="922325"/>
                  <a:pt x="226526" y="913859"/>
                  <a:pt x="239903" y="915770"/>
                </a:cubicBezTo>
                <a:cubicBezTo>
                  <a:pt x="269989" y="920068"/>
                  <a:pt x="288083" y="967294"/>
                  <a:pt x="298896" y="984595"/>
                </a:cubicBezTo>
                <a:cubicBezTo>
                  <a:pt x="322306" y="1022051"/>
                  <a:pt x="311539" y="1009411"/>
                  <a:pt x="348058" y="1033757"/>
                </a:cubicBezTo>
                <a:cubicBezTo>
                  <a:pt x="340558" y="1045006"/>
                  <a:pt x="323892" y="1083085"/>
                  <a:pt x="298896" y="1073086"/>
                </a:cubicBezTo>
                <a:cubicBezTo>
                  <a:pt x="287924" y="1068697"/>
                  <a:pt x="285787" y="1053421"/>
                  <a:pt x="279232" y="1043589"/>
                </a:cubicBezTo>
                <a:cubicBezTo>
                  <a:pt x="294145" y="1033647"/>
                  <a:pt x="317871" y="1014092"/>
                  <a:pt x="338225" y="1014092"/>
                </a:cubicBezTo>
                <a:cubicBezTo>
                  <a:pt x="348589" y="1014092"/>
                  <a:pt x="357890" y="1020647"/>
                  <a:pt x="367722" y="1023924"/>
                </a:cubicBezTo>
                <a:lnTo>
                  <a:pt x="357890" y="1053421"/>
                </a:lnTo>
                <a:cubicBezTo>
                  <a:pt x="367722" y="1056699"/>
                  <a:pt x="397751" y="1063254"/>
                  <a:pt x="387387" y="1063254"/>
                </a:cubicBezTo>
                <a:cubicBezTo>
                  <a:pt x="261130" y="1063254"/>
                  <a:pt x="280005" y="1066788"/>
                  <a:pt x="210406" y="1043589"/>
                </a:cubicBezTo>
                <a:cubicBezTo>
                  <a:pt x="213683" y="1033757"/>
                  <a:pt x="213603" y="1022054"/>
                  <a:pt x="220238" y="1014092"/>
                </a:cubicBezTo>
                <a:cubicBezTo>
                  <a:pt x="227862" y="1004943"/>
                  <a:pt x="275611" y="973899"/>
                  <a:pt x="289064" y="964931"/>
                </a:cubicBezTo>
                <a:cubicBezTo>
                  <a:pt x="295619" y="974763"/>
                  <a:pt x="311046" y="982840"/>
                  <a:pt x="308729" y="994428"/>
                </a:cubicBezTo>
                <a:cubicBezTo>
                  <a:pt x="306412" y="1006015"/>
                  <a:pt x="290696" y="1016958"/>
                  <a:pt x="279232" y="1014092"/>
                </a:cubicBezTo>
                <a:cubicBezTo>
                  <a:pt x="269177" y="1011578"/>
                  <a:pt x="272677" y="994427"/>
                  <a:pt x="269400" y="984595"/>
                </a:cubicBezTo>
                <a:cubicBezTo>
                  <a:pt x="289425" y="971245"/>
                  <a:pt x="324005" y="945266"/>
                  <a:pt x="348058" y="945266"/>
                </a:cubicBezTo>
                <a:cubicBezTo>
                  <a:pt x="359875" y="945266"/>
                  <a:pt x="367722" y="958376"/>
                  <a:pt x="377554" y="964931"/>
                </a:cubicBezTo>
                <a:cubicBezTo>
                  <a:pt x="367722" y="971486"/>
                  <a:pt x="358627" y="979310"/>
                  <a:pt x="348058" y="984595"/>
                </a:cubicBezTo>
                <a:cubicBezTo>
                  <a:pt x="338788" y="989230"/>
                  <a:pt x="327560" y="989286"/>
                  <a:pt x="318561" y="994428"/>
                </a:cubicBezTo>
                <a:cubicBezTo>
                  <a:pt x="304333" y="1002558"/>
                  <a:pt x="292342" y="1014092"/>
                  <a:pt x="279232" y="1023924"/>
                </a:cubicBezTo>
                <a:cubicBezTo>
                  <a:pt x="262845" y="1020647"/>
                  <a:pt x="241888" y="1025909"/>
                  <a:pt x="230071" y="1014092"/>
                </a:cubicBezTo>
                <a:cubicBezTo>
                  <a:pt x="222742" y="1006763"/>
                  <a:pt x="235268" y="993865"/>
                  <a:pt x="239903" y="984595"/>
                </a:cubicBezTo>
                <a:cubicBezTo>
                  <a:pt x="259302" y="945796"/>
                  <a:pt x="256978" y="955746"/>
                  <a:pt x="298896" y="945266"/>
                </a:cubicBezTo>
                <a:cubicBezTo>
                  <a:pt x="312006" y="955098"/>
                  <a:pt x="330896" y="960106"/>
                  <a:pt x="338225" y="974763"/>
                </a:cubicBezTo>
                <a:cubicBezTo>
                  <a:pt x="350098" y="998510"/>
                  <a:pt x="308008" y="1017849"/>
                  <a:pt x="298896" y="1023924"/>
                </a:cubicBezTo>
                <a:cubicBezTo>
                  <a:pt x="289064" y="1020647"/>
                  <a:pt x="276728" y="1021420"/>
                  <a:pt x="269400" y="1014092"/>
                </a:cubicBezTo>
                <a:cubicBezTo>
                  <a:pt x="249056" y="993748"/>
                  <a:pt x="263241" y="961256"/>
                  <a:pt x="279232" y="945266"/>
                </a:cubicBezTo>
                <a:cubicBezTo>
                  <a:pt x="286561" y="937938"/>
                  <a:pt x="298897" y="938711"/>
                  <a:pt x="308729" y="935434"/>
                </a:cubicBezTo>
                <a:cubicBezTo>
                  <a:pt x="295619" y="945266"/>
                  <a:pt x="283296" y="956246"/>
                  <a:pt x="269400" y="964931"/>
                </a:cubicBezTo>
                <a:cubicBezTo>
                  <a:pt x="256971" y="972699"/>
                  <a:pt x="237612" y="972027"/>
                  <a:pt x="230071" y="984595"/>
                </a:cubicBezTo>
                <a:cubicBezTo>
                  <a:pt x="224739" y="993482"/>
                  <a:pt x="249868" y="1011245"/>
                  <a:pt x="239903" y="1014092"/>
                </a:cubicBezTo>
                <a:cubicBezTo>
                  <a:pt x="214496" y="1021351"/>
                  <a:pt x="187309" y="1008604"/>
                  <a:pt x="161245" y="1004260"/>
                </a:cubicBezTo>
                <a:cubicBezTo>
                  <a:pt x="128276" y="998765"/>
                  <a:pt x="62922" y="984595"/>
                  <a:pt x="62922" y="984595"/>
                </a:cubicBezTo>
                <a:cubicBezTo>
                  <a:pt x="53090" y="978040"/>
                  <a:pt x="43994" y="970216"/>
                  <a:pt x="33425" y="964931"/>
                </a:cubicBezTo>
                <a:cubicBezTo>
                  <a:pt x="-8536" y="943951"/>
                  <a:pt x="-23143" y="968635"/>
                  <a:pt x="62922" y="925602"/>
                </a:cubicBezTo>
                <a:cubicBezTo>
                  <a:pt x="251127" y="940079"/>
                  <a:pt x="165090" y="893960"/>
                  <a:pt x="200574" y="964931"/>
                </a:cubicBezTo>
                <a:cubicBezTo>
                  <a:pt x="205859" y="975500"/>
                  <a:pt x="213683" y="984596"/>
                  <a:pt x="220238" y="994428"/>
                </a:cubicBezTo>
                <a:cubicBezTo>
                  <a:pt x="256290" y="991150"/>
                  <a:pt x="299818" y="1006820"/>
                  <a:pt x="328393" y="984595"/>
                </a:cubicBezTo>
                <a:cubicBezTo>
                  <a:pt x="343804" y="972609"/>
                  <a:pt x="298100" y="909659"/>
                  <a:pt x="289064" y="896105"/>
                </a:cubicBezTo>
                <a:cubicBezTo>
                  <a:pt x="285787" y="879718"/>
                  <a:pt x="285100" y="862591"/>
                  <a:pt x="279232" y="846944"/>
                </a:cubicBezTo>
                <a:cubicBezTo>
                  <a:pt x="275083" y="835879"/>
                  <a:pt x="263716" y="828512"/>
                  <a:pt x="259567" y="817447"/>
                </a:cubicBezTo>
                <a:cubicBezTo>
                  <a:pt x="254760" y="804630"/>
                  <a:pt x="243744" y="713850"/>
                  <a:pt x="230071" y="709292"/>
                </a:cubicBezTo>
                <a:lnTo>
                  <a:pt x="200574" y="699460"/>
                </a:lnTo>
                <a:cubicBezTo>
                  <a:pt x="198158" y="697044"/>
                  <a:pt x="148675" y="651418"/>
                  <a:pt x="151413" y="640466"/>
                </a:cubicBezTo>
                <a:cubicBezTo>
                  <a:pt x="153927" y="630412"/>
                  <a:pt x="170944" y="633481"/>
                  <a:pt x="180909" y="630634"/>
                </a:cubicBezTo>
                <a:cubicBezTo>
                  <a:pt x="193902" y="626922"/>
                  <a:pt x="207128" y="624079"/>
                  <a:pt x="220238" y="620802"/>
                </a:cubicBezTo>
                <a:cubicBezTo>
                  <a:pt x="210406" y="617525"/>
                  <a:pt x="198070" y="618298"/>
                  <a:pt x="190742" y="610970"/>
                </a:cubicBezTo>
                <a:cubicBezTo>
                  <a:pt x="183413" y="603641"/>
                  <a:pt x="185544" y="590743"/>
                  <a:pt x="180909" y="581473"/>
                </a:cubicBezTo>
                <a:cubicBezTo>
                  <a:pt x="175624" y="570904"/>
                  <a:pt x="167800" y="561808"/>
                  <a:pt x="161245" y="551976"/>
                </a:cubicBezTo>
                <a:cubicBezTo>
                  <a:pt x="135391" y="448555"/>
                  <a:pt x="173985" y="574271"/>
                  <a:pt x="121916" y="483150"/>
                </a:cubicBezTo>
                <a:cubicBezTo>
                  <a:pt x="115212" y="471417"/>
                  <a:pt x="115967" y="456764"/>
                  <a:pt x="112084" y="443821"/>
                </a:cubicBezTo>
                <a:cubicBezTo>
                  <a:pt x="106128" y="423967"/>
                  <a:pt x="98974" y="404492"/>
                  <a:pt x="92419" y="384828"/>
                </a:cubicBezTo>
                <a:cubicBezTo>
                  <a:pt x="89142" y="374996"/>
                  <a:pt x="88336" y="363954"/>
                  <a:pt x="82587" y="355331"/>
                </a:cubicBezTo>
                <a:lnTo>
                  <a:pt x="62922" y="325834"/>
                </a:lnTo>
                <a:cubicBezTo>
                  <a:pt x="44365" y="233046"/>
                  <a:pt x="45088" y="239407"/>
                  <a:pt x="23593" y="99692"/>
                </a:cubicBezTo>
                <a:cubicBezTo>
                  <a:pt x="19575" y="73576"/>
                  <a:pt x="17038" y="47253"/>
                  <a:pt x="13761" y="21034"/>
                </a:cubicBezTo>
                <a:cubicBezTo>
                  <a:pt x="33316" y="7998"/>
                  <a:pt x="48330" y="-13222"/>
                  <a:pt x="72754" y="11202"/>
                </a:cubicBezTo>
                <a:cubicBezTo>
                  <a:pt x="105360" y="43808"/>
                  <a:pt x="65349" y="40699"/>
                  <a:pt x="92419" y="4069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>
            <a:off x="4571878" y="3925079"/>
            <a:ext cx="2544539" cy="399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endCxn id="5" idx="230"/>
          </p:cNvCxnSpPr>
          <p:nvPr/>
        </p:nvCxnSpPr>
        <p:spPr>
          <a:xfrm>
            <a:off x="4537446" y="4331715"/>
            <a:ext cx="2371750" cy="780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6773242" y="3965069"/>
            <a:ext cx="386622" cy="4624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4517886" y="3934472"/>
            <a:ext cx="0" cy="4296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50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2146</Words>
  <Application>Microsoft Office PowerPoint</Application>
  <PresentationFormat>Affichage à l'écran (4:3)</PresentationFormat>
  <Paragraphs>381</Paragraphs>
  <Slides>54</Slides>
  <Notes>38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3" baseType="lpstr">
      <vt:lpstr>ＭＳ Ｐゴシック</vt:lpstr>
      <vt:lpstr>Arial</vt:lpstr>
      <vt:lpstr>Calibri</vt:lpstr>
      <vt:lpstr>Courier New</vt:lpstr>
      <vt:lpstr>Times New Roman</vt:lpstr>
      <vt:lpstr>Verdana</vt:lpstr>
      <vt:lpstr>Office Theme</vt:lpstr>
      <vt:lpstr>1_Office Theme</vt:lpstr>
      <vt:lpstr>Document</vt:lpstr>
      <vt:lpstr>Economics of Monetary Union 14e</vt:lpstr>
      <vt:lpstr>Présentation PowerPoint</vt:lpstr>
      <vt:lpstr>Introduction</vt:lpstr>
      <vt:lpstr>Less transactions cost and price transparency</vt:lpstr>
      <vt:lpstr>Présentation PowerPoint</vt:lpstr>
      <vt:lpstr>Eurozone has not increased  price convergence</vt:lpstr>
      <vt:lpstr>Less uncertainty</vt:lpstr>
      <vt:lpstr>Less exchange risk and welfare</vt:lpstr>
      <vt:lpstr>Less exchange risk and welfare</vt:lpstr>
      <vt:lpstr>Less exchange risk and welfare</vt:lpstr>
      <vt:lpstr>Présentation PowerPoint</vt:lpstr>
      <vt:lpstr>Two bubbles and two crashes</vt:lpstr>
      <vt:lpstr>Présentation PowerPoint</vt:lpstr>
      <vt:lpstr>Monetary union and economic growth</vt:lpstr>
      <vt:lpstr>How much of this growth promise  has come through? </vt:lpstr>
      <vt:lpstr>Why has monetary union not boosted growth?</vt:lpstr>
      <vt:lpstr>Présentation PowerPoint</vt:lpstr>
      <vt:lpstr>Why has monetary union not boosted growth?</vt:lpstr>
      <vt:lpstr>Empirical evidence about monetary union and trade</vt:lpstr>
      <vt:lpstr>Benefits of an  international currency</vt:lpstr>
      <vt:lpstr>Figure 3.8 Share of euro and dollar as reserve currencies </vt:lpstr>
      <vt:lpstr>Benefits of an  international currency</vt:lpstr>
      <vt:lpstr>Benefits of monetary union  and openness</vt:lpstr>
      <vt:lpstr>Présentation PowerPoint</vt:lpstr>
      <vt:lpstr>Costs and benefits  of a monetary union</vt:lpstr>
      <vt:lpstr>Two views about costs and benefits of MU</vt:lpstr>
      <vt:lpstr>Is EMU an optimal currency area?</vt:lpstr>
      <vt:lpstr>Présentation PowerPoint</vt:lpstr>
      <vt:lpstr> Figure 4.3 Costs and benefits with decreasing rigidities.</vt:lpstr>
      <vt:lpstr>Figure 4.4 Symmetry and labour market flexibility in monetary unions.</vt:lpstr>
      <vt:lpstr>Présentation PowerPoint</vt:lpstr>
      <vt:lpstr>The degree of completeness  of a monetary union </vt:lpstr>
      <vt:lpstr>Figure 4.6 Costs and benefits and degree of completeness of monetary union.</vt:lpstr>
      <vt:lpstr>Trade-off budgetary union and flexibility</vt:lpstr>
      <vt:lpstr>Nature of shocks</vt:lpstr>
      <vt:lpstr>Figure 4.8 How to move the Eurozone towards the OCA zone when permanent shocks dominate.</vt:lpstr>
      <vt:lpstr>Figure 4.9 How to move the Eurozone towards the OCA zone when business cycle movements dominate.</vt:lpstr>
      <vt:lpstr>Additional insight</vt:lpstr>
      <vt:lpstr>Mean trend growth and mean (absolute) business cycle change in GDP (in percent) during 1999–2020 </vt:lpstr>
      <vt:lpstr>Correlation coefficients cyclical components GDP</vt:lpstr>
      <vt:lpstr>Costs and benefits in the long run</vt:lpstr>
      <vt:lpstr>Costs and benefits in the long run</vt:lpstr>
      <vt:lpstr>Présentation PowerPoint</vt:lpstr>
      <vt:lpstr>Endogeneity of monetary union</vt:lpstr>
      <vt:lpstr>Is there evidence for endogeneity?</vt:lpstr>
      <vt:lpstr>Présentation PowerPoint</vt:lpstr>
      <vt:lpstr>Increased flexibility?</vt:lpstr>
      <vt:lpstr>Is Latin America  an optimal currency area?</vt:lpstr>
      <vt:lpstr>Présentation PowerPoint</vt:lpstr>
      <vt:lpstr>Is East Asia an optimal currency area?</vt:lpstr>
      <vt:lpstr>Shocks are not more asymmetric  in Asia than in Eurozone</vt:lpstr>
      <vt:lpstr>Monetary Unions in Africa</vt:lpstr>
      <vt:lpstr>Figure 4.18 Intra-regional exports of goods and services in West Africa (2003) and the Eurozone (2010).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Monetary Union 12e</dc:title>
  <dc:creator>Paul</dc:creator>
  <cp:lastModifiedBy>Maria Lo Bue</cp:lastModifiedBy>
  <cp:revision>78</cp:revision>
  <dcterms:created xsi:type="dcterms:W3CDTF">2017-12-12T15:39:28Z</dcterms:created>
  <dcterms:modified xsi:type="dcterms:W3CDTF">2023-03-29T16:17:12Z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2022-06-14T10:24:03Z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ac17e1ed-71f2-426b-80f7-0000eee66743</vt:lpwstr>
  </property>
  <property fmtid="{D5CDD505-2E9C-101B-9397-08002B2CF9AE}" pid="8" name="MSIP_Label_be5cb09a-2992-49d6-8ac9-5f63e7b1ad2f_ContentBits">
    <vt:lpwstr>0</vt:lpwstr>
  </property>
</Properties>
</file>