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62" r:id="rId6"/>
    <p:sldId id="259" r:id="rId7"/>
    <p:sldId id="264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382" autoAdjust="0"/>
  </p:normalViewPr>
  <p:slideViewPr>
    <p:cSldViewPr snapToGrid="0">
      <p:cViewPr varScale="1">
        <p:scale>
          <a:sx n="65" d="100"/>
          <a:sy n="65" d="100"/>
        </p:scale>
        <p:origin x="13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358924-2B7D-4E4E-B695-3FDCFF76C38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91B743-0779-4D64-BC0C-2551255CDF20}">
      <dgm:prSet/>
      <dgm:spPr/>
      <dgm:t>
        <a:bodyPr/>
        <a:lstStyle/>
        <a:p>
          <a:r>
            <a:rPr lang="fr-FR"/>
            <a:t>Faire</a:t>
          </a:r>
          <a:endParaRPr lang="en-US"/>
        </a:p>
      </dgm:t>
    </dgm:pt>
    <dgm:pt modelId="{D6A19250-488D-4999-A394-1FE78F85F2AE}" type="parTrans" cxnId="{9533E7D1-C196-45C5-912E-D433F3C4AAC6}">
      <dgm:prSet/>
      <dgm:spPr/>
      <dgm:t>
        <a:bodyPr/>
        <a:lstStyle/>
        <a:p>
          <a:endParaRPr lang="en-US"/>
        </a:p>
      </dgm:t>
    </dgm:pt>
    <dgm:pt modelId="{5FC3ECD8-D650-45C5-B069-34A409A13D44}" type="sibTrans" cxnId="{9533E7D1-C196-45C5-912E-D433F3C4AAC6}">
      <dgm:prSet/>
      <dgm:spPr/>
      <dgm:t>
        <a:bodyPr/>
        <a:lstStyle/>
        <a:p>
          <a:endParaRPr lang="en-US"/>
        </a:p>
      </dgm:t>
    </dgm:pt>
    <dgm:pt modelId="{4812EF7F-FDFE-4E01-9653-8FFF3E6AD0EC}">
      <dgm:prSet/>
      <dgm:spPr/>
      <dgm:t>
        <a:bodyPr/>
        <a:lstStyle/>
        <a:p>
          <a:r>
            <a:rPr lang="fr-FR"/>
            <a:t>Voir</a:t>
          </a:r>
          <a:endParaRPr lang="en-US"/>
        </a:p>
      </dgm:t>
    </dgm:pt>
    <dgm:pt modelId="{EA8B627F-3AD5-4AA7-955D-3C489070FCDA}" type="parTrans" cxnId="{D7886ACB-F362-402B-A536-8890BA31F9B2}">
      <dgm:prSet/>
      <dgm:spPr/>
      <dgm:t>
        <a:bodyPr/>
        <a:lstStyle/>
        <a:p>
          <a:endParaRPr lang="en-US"/>
        </a:p>
      </dgm:t>
    </dgm:pt>
    <dgm:pt modelId="{E12D8046-C931-4BB4-B731-A4D2148857F8}" type="sibTrans" cxnId="{D7886ACB-F362-402B-A536-8890BA31F9B2}">
      <dgm:prSet/>
      <dgm:spPr/>
      <dgm:t>
        <a:bodyPr/>
        <a:lstStyle/>
        <a:p>
          <a:endParaRPr lang="en-US"/>
        </a:p>
      </dgm:t>
    </dgm:pt>
    <dgm:pt modelId="{2F3C96F2-BEF3-40D9-AA31-DBE37578FBA2}">
      <dgm:prSet/>
      <dgm:spPr/>
      <dgm:t>
        <a:bodyPr/>
        <a:lstStyle/>
        <a:p>
          <a:r>
            <a:rPr lang="fr-FR"/>
            <a:t>Marcher</a:t>
          </a:r>
          <a:endParaRPr lang="en-US"/>
        </a:p>
      </dgm:t>
    </dgm:pt>
    <dgm:pt modelId="{FF95D305-D76D-46C0-B6ED-D5C3727B10AC}" type="parTrans" cxnId="{E350BFAC-592C-4F10-B824-822E406BEEF0}">
      <dgm:prSet/>
      <dgm:spPr/>
      <dgm:t>
        <a:bodyPr/>
        <a:lstStyle/>
        <a:p>
          <a:endParaRPr lang="en-US"/>
        </a:p>
      </dgm:t>
    </dgm:pt>
    <dgm:pt modelId="{D1B23575-009C-4F2C-AD2B-4F78DD3850B8}" type="sibTrans" cxnId="{E350BFAC-592C-4F10-B824-822E406BEEF0}">
      <dgm:prSet/>
      <dgm:spPr/>
      <dgm:t>
        <a:bodyPr/>
        <a:lstStyle/>
        <a:p>
          <a:endParaRPr lang="en-US"/>
        </a:p>
      </dgm:t>
    </dgm:pt>
    <dgm:pt modelId="{2BAF4811-BBB1-466A-A687-BD743751F881}">
      <dgm:prSet/>
      <dgm:spPr/>
      <dgm:t>
        <a:bodyPr/>
        <a:lstStyle/>
        <a:p>
          <a:r>
            <a:rPr lang="fr-FR"/>
            <a:t>Choisir</a:t>
          </a:r>
          <a:endParaRPr lang="en-US"/>
        </a:p>
      </dgm:t>
    </dgm:pt>
    <dgm:pt modelId="{715C3120-BCDB-4E73-960C-7B08116486AA}" type="parTrans" cxnId="{1F14DFA7-7F35-4E48-B429-926D12B1B685}">
      <dgm:prSet/>
      <dgm:spPr/>
      <dgm:t>
        <a:bodyPr/>
        <a:lstStyle/>
        <a:p>
          <a:endParaRPr lang="en-US"/>
        </a:p>
      </dgm:t>
    </dgm:pt>
    <dgm:pt modelId="{0D525695-930B-44E0-8B12-9A40F03F06F1}" type="sibTrans" cxnId="{1F14DFA7-7F35-4E48-B429-926D12B1B685}">
      <dgm:prSet/>
      <dgm:spPr/>
      <dgm:t>
        <a:bodyPr/>
        <a:lstStyle/>
        <a:p>
          <a:endParaRPr lang="en-US"/>
        </a:p>
      </dgm:t>
    </dgm:pt>
    <dgm:pt modelId="{37136A2F-4830-4E82-BB79-D8D98D9366BF}">
      <dgm:prSet/>
      <dgm:spPr/>
      <dgm:t>
        <a:bodyPr/>
        <a:lstStyle/>
        <a:p>
          <a:r>
            <a:rPr lang="fr-FR"/>
            <a:t>Avoir</a:t>
          </a:r>
          <a:endParaRPr lang="en-US"/>
        </a:p>
      </dgm:t>
    </dgm:pt>
    <dgm:pt modelId="{EB45FEEC-21BB-487F-AB6F-224EB08BBA97}" type="parTrans" cxnId="{88940AE5-C8AD-4CE8-946E-AC6164FB124E}">
      <dgm:prSet/>
      <dgm:spPr/>
      <dgm:t>
        <a:bodyPr/>
        <a:lstStyle/>
        <a:p>
          <a:endParaRPr lang="en-US"/>
        </a:p>
      </dgm:t>
    </dgm:pt>
    <dgm:pt modelId="{F1476D3C-6BC6-46D1-A047-BBB88FE4F263}" type="sibTrans" cxnId="{88940AE5-C8AD-4CE8-946E-AC6164FB124E}">
      <dgm:prSet/>
      <dgm:spPr/>
      <dgm:t>
        <a:bodyPr/>
        <a:lstStyle/>
        <a:p>
          <a:endParaRPr lang="en-US"/>
        </a:p>
      </dgm:t>
    </dgm:pt>
    <dgm:pt modelId="{A842CBCF-5D45-46DA-80A6-49DD452FAD83}" type="pres">
      <dgm:prSet presAssocID="{68358924-2B7D-4E4E-B695-3FDCFF76C388}" presName="vert0" presStyleCnt="0">
        <dgm:presLayoutVars>
          <dgm:dir/>
          <dgm:animOne val="branch"/>
          <dgm:animLvl val="lvl"/>
        </dgm:presLayoutVars>
      </dgm:prSet>
      <dgm:spPr/>
    </dgm:pt>
    <dgm:pt modelId="{7777452D-F66A-4077-9235-41C7A6CA2AE8}" type="pres">
      <dgm:prSet presAssocID="{3091B743-0779-4D64-BC0C-2551255CDF20}" presName="thickLine" presStyleLbl="alignNode1" presStyleIdx="0" presStyleCnt="5"/>
      <dgm:spPr/>
    </dgm:pt>
    <dgm:pt modelId="{B0169EC7-35D3-48A4-98D3-C17B5EA63981}" type="pres">
      <dgm:prSet presAssocID="{3091B743-0779-4D64-BC0C-2551255CDF20}" presName="horz1" presStyleCnt="0"/>
      <dgm:spPr/>
    </dgm:pt>
    <dgm:pt modelId="{7C64761D-2025-432B-8960-42D99F101D4B}" type="pres">
      <dgm:prSet presAssocID="{3091B743-0779-4D64-BC0C-2551255CDF20}" presName="tx1" presStyleLbl="revTx" presStyleIdx="0" presStyleCnt="5"/>
      <dgm:spPr/>
    </dgm:pt>
    <dgm:pt modelId="{0C7F8233-7D00-4E4C-BD87-5A1E08E15F47}" type="pres">
      <dgm:prSet presAssocID="{3091B743-0779-4D64-BC0C-2551255CDF20}" presName="vert1" presStyleCnt="0"/>
      <dgm:spPr/>
    </dgm:pt>
    <dgm:pt modelId="{484CBECA-87CF-448E-867A-D285EC795E00}" type="pres">
      <dgm:prSet presAssocID="{4812EF7F-FDFE-4E01-9653-8FFF3E6AD0EC}" presName="thickLine" presStyleLbl="alignNode1" presStyleIdx="1" presStyleCnt="5"/>
      <dgm:spPr/>
    </dgm:pt>
    <dgm:pt modelId="{AE39E28D-2E88-4A92-98E8-B6A7D653F7B2}" type="pres">
      <dgm:prSet presAssocID="{4812EF7F-FDFE-4E01-9653-8FFF3E6AD0EC}" presName="horz1" presStyleCnt="0"/>
      <dgm:spPr/>
    </dgm:pt>
    <dgm:pt modelId="{44621393-9C5A-49EC-89FA-228A10B8835B}" type="pres">
      <dgm:prSet presAssocID="{4812EF7F-FDFE-4E01-9653-8FFF3E6AD0EC}" presName="tx1" presStyleLbl="revTx" presStyleIdx="1" presStyleCnt="5"/>
      <dgm:spPr/>
    </dgm:pt>
    <dgm:pt modelId="{3072F946-8F76-4089-ABD3-5BC657042CA6}" type="pres">
      <dgm:prSet presAssocID="{4812EF7F-FDFE-4E01-9653-8FFF3E6AD0EC}" presName="vert1" presStyleCnt="0"/>
      <dgm:spPr/>
    </dgm:pt>
    <dgm:pt modelId="{A378D727-1BA0-4D06-A5FF-C247CECC96D3}" type="pres">
      <dgm:prSet presAssocID="{2F3C96F2-BEF3-40D9-AA31-DBE37578FBA2}" presName="thickLine" presStyleLbl="alignNode1" presStyleIdx="2" presStyleCnt="5"/>
      <dgm:spPr/>
    </dgm:pt>
    <dgm:pt modelId="{00733816-1A14-4BDE-85CE-2E6FAEB72C36}" type="pres">
      <dgm:prSet presAssocID="{2F3C96F2-BEF3-40D9-AA31-DBE37578FBA2}" presName="horz1" presStyleCnt="0"/>
      <dgm:spPr/>
    </dgm:pt>
    <dgm:pt modelId="{16A2461E-17D9-4397-9994-337EDBD35B0D}" type="pres">
      <dgm:prSet presAssocID="{2F3C96F2-BEF3-40D9-AA31-DBE37578FBA2}" presName="tx1" presStyleLbl="revTx" presStyleIdx="2" presStyleCnt="5"/>
      <dgm:spPr/>
    </dgm:pt>
    <dgm:pt modelId="{1FA8F8BF-DA48-4284-AC53-BF7E390B8B35}" type="pres">
      <dgm:prSet presAssocID="{2F3C96F2-BEF3-40D9-AA31-DBE37578FBA2}" presName="vert1" presStyleCnt="0"/>
      <dgm:spPr/>
    </dgm:pt>
    <dgm:pt modelId="{DABF5769-DC1B-424E-AD51-975381EF16B3}" type="pres">
      <dgm:prSet presAssocID="{2BAF4811-BBB1-466A-A687-BD743751F881}" presName="thickLine" presStyleLbl="alignNode1" presStyleIdx="3" presStyleCnt="5"/>
      <dgm:spPr/>
    </dgm:pt>
    <dgm:pt modelId="{1981EBCB-1A63-4BA6-83C8-6663D59E68AE}" type="pres">
      <dgm:prSet presAssocID="{2BAF4811-BBB1-466A-A687-BD743751F881}" presName="horz1" presStyleCnt="0"/>
      <dgm:spPr/>
    </dgm:pt>
    <dgm:pt modelId="{CB82D1FA-BA4E-4D1D-9DE2-47288BFEC846}" type="pres">
      <dgm:prSet presAssocID="{2BAF4811-BBB1-466A-A687-BD743751F881}" presName="tx1" presStyleLbl="revTx" presStyleIdx="3" presStyleCnt="5"/>
      <dgm:spPr/>
    </dgm:pt>
    <dgm:pt modelId="{CC8AE35B-1262-46C4-B1BC-B4484F0C989B}" type="pres">
      <dgm:prSet presAssocID="{2BAF4811-BBB1-466A-A687-BD743751F881}" presName="vert1" presStyleCnt="0"/>
      <dgm:spPr/>
    </dgm:pt>
    <dgm:pt modelId="{2D81112E-7332-4403-BA12-7F1C7D1AB79E}" type="pres">
      <dgm:prSet presAssocID="{37136A2F-4830-4E82-BB79-D8D98D9366BF}" presName="thickLine" presStyleLbl="alignNode1" presStyleIdx="4" presStyleCnt="5"/>
      <dgm:spPr/>
    </dgm:pt>
    <dgm:pt modelId="{DB5021FD-35D1-4E3F-9584-C62F236EECE9}" type="pres">
      <dgm:prSet presAssocID="{37136A2F-4830-4E82-BB79-D8D98D9366BF}" presName="horz1" presStyleCnt="0"/>
      <dgm:spPr/>
    </dgm:pt>
    <dgm:pt modelId="{04C08A2C-8872-48C5-AD5C-7F6D56DA440F}" type="pres">
      <dgm:prSet presAssocID="{37136A2F-4830-4E82-BB79-D8D98D9366BF}" presName="tx1" presStyleLbl="revTx" presStyleIdx="4" presStyleCnt="5"/>
      <dgm:spPr/>
    </dgm:pt>
    <dgm:pt modelId="{E0B883E4-12AD-4307-B833-537537A12906}" type="pres">
      <dgm:prSet presAssocID="{37136A2F-4830-4E82-BB79-D8D98D9366BF}" presName="vert1" presStyleCnt="0"/>
      <dgm:spPr/>
    </dgm:pt>
  </dgm:ptLst>
  <dgm:cxnLst>
    <dgm:cxn modelId="{FBB02104-D446-44AB-8E98-7CF258E7C172}" type="presOf" srcId="{2F3C96F2-BEF3-40D9-AA31-DBE37578FBA2}" destId="{16A2461E-17D9-4397-9994-337EDBD35B0D}" srcOrd="0" destOrd="0" presId="urn:microsoft.com/office/officeart/2008/layout/LinedList"/>
    <dgm:cxn modelId="{5B09D131-7BD7-4A31-8FFB-781C70164859}" type="presOf" srcId="{3091B743-0779-4D64-BC0C-2551255CDF20}" destId="{7C64761D-2025-432B-8960-42D99F101D4B}" srcOrd="0" destOrd="0" presId="urn:microsoft.com/office/officeart/2008/layout/LinedList"/>
    <dgm:cxn modelId="{AAB09139-99C6-43B9-9AC5-D233505FBC72}" type="presOf" srcId="{68358924-2B7D-4E4E-B695-3FDCFF76C388}" destId="{A842CBCF-5D45-46DA-80A6-49DD452FAD83}" srcOrd="0" destOrd="0" presId="urn:microsoft.com/office/officeart/2008/layout/LinedList"/>
    <dgm:cxn modelId="{29650A88-04AA-4225-A9D0-27EDF9F84B9A}" type="presOf" srcId="{2BAF4811-BBB1-466A-A687-BD743751F881}" destId="{CB82D1FA-BA4E-4D1D-9DE2-47288BFEC846}" srcOrd="0" destOrd="0" presId="urn:microsoft.com/office/officeart/2008/layout/LinedList"/>
    <dgm:cxn modelId="{1F14DFA7-7F35-4E48-B429-926D12B1B685}" srcId="{68358924-2B7D-4E4E-B695-3FDCFF76C388}" destId="{2BAF4811-BBB1-466A-A687-BD743751F881}" srcOrd="3" destOrd="0" parTransId="{715C3120-BCDB-4E73-960C-7B08116486AA}" sibTransId="{0D525695-930B-44E0-8B12-9A40F03F06F1}"/>
    <dgm:cxn modelId="{E350BFAC-592C-4F10-B824-822E406BEEF0}" srcId="{68358924-2B7D-4E4E-B695-3FDCFF76C388}" destId="{2F3C96F2-BEF3-40D9-AA31-DBE37578FBA2}" srcOrd="2" destOrd="0" parTransId="{FF95D305-D76D-46C0-B6ED-D5C3727B10AC}" sibTransId="{D1B23575-009C-4F2C-AD2B-4F78DD3850B8}"/>
    <dgm:cxn modelId="{06D153B8-79E1-4667-B884-5B59097F4F06}" type="presOf" srcId="{4812EF7F-FDFE-4E01-9653-8FFF3E6AD0EC}" destId="{44621393-9C5A-49EC-89FA-228A10B8835B}" srcOrd="0" destOrd="0" presId="urn:microsoft.com/office/officeart/2008/layout/LinedList"/>
    <dgm:cxn modelId="{D7886ACB-F362-402B-A536-8890BA31F9B2}" srcId="{68358924-2B7D-4E4E-B695-3FDCFF76C388}" destId="{4812EF7F-FDFE-4E01-9653-8FFF3E6AD0EC}" srcOrd="1" destOrd="0" parTransId="{EA8B627F-3AD5-4AA7-955D-3C489070FCDA}" sibTransId="{E12D8046-C931-4BB4-B731-A4D2148857F8}"/>
    <dgm:cxn modelId="{9533E7D1-C196-45C5-912E-D433F3C4AAC6}" srcId="{68358924-2B7D-4E4E-B695-3FDCFF76C388}" destId="{3091B743-0779-4D64-BC0C-2551255CDF20}" srcOrd="0" destOrd="0" parTransId="{D6A19250-488D-4999-A394-1FE78F85F2AE}" sibTransId="{5FC3ECD8-D650-45C5-B069-34A409A13D44}"/>
    <dgm:cxn modelId="{88940AE5-C8AD-4CE8-946E-AC6164FB124E}" srcId="{68358924-2B7D-4E4E-B695-3FDCFF76C388}" destId="{37136A2F-4830-4E82-BB79-D8D98D9366BF}" srcOrd="4" destOrd="0" parTransId="{EB45FEEC-21BB-487F-AB6F-224EB08BBA97}" sibTransId="{F1476D3C-6BC6-46D1-A047-BBB88FE4F263}"/>
    <dgm:cxn modelId="{C32106FC-3D79-4758-880E-41720BBA56BC}" type="presOf" srcId="{37136A2F-4830-4E82-BB79-D8D98D9366BF}" destId="{04C08A2C-8872-48C5-AD5C-7F6D56DA440F}" srcOrd="0" destOrd="0" presId="urn:microsoft.com/office/officeart/2008/layout/LinedList"/>
    <dgm:cxn modelId="{ACDDDE56-ABC5-4321-A909-419EBC779313}" type="presParOf" srcId="{A842CBCF-5D45-46DA-80A6-49DD452FAD83}" destId="{7777452D-F66A-4077-9235-41C7A6CA2AE8}" srcOrd="0" destOrd="0" presId="urn:microsoft.com/office/officeart/2008/layout/LinedList"/>
    <dgm:cxn modelId="{DEBFB77F-12FC-4CA8-8015-E74CA941EF38}" type="presParOf" srcId="{A842CBCF-5D45-46DA-80A6-49DD452FAD83}" destId="{B0169EC7-35D3-48A4-98D3-C17B5EA63981}" srcOrd="1" destOrd="0" presId="urn:microsoft.com/office/officeart/2008/layout/LinedList"/>
    <dgm:cxn modelId="{0E2F67DC-F331-4540-A082-0024600C9314}" type="presParOf" srcId="{B0169EC7-35D3-48A4-98D3-C17B5EA63981}" destId="{7C64761D-2025-432B-8960-42D99F101D4B}" srcOrd="0" destOrd="0" presId="urn:microsoft.com/office/officeart/2008/layout/LinedList"/>
    <dgm:cxn modelId="{D6736E9C-2425-4122-B792-58C93CB43C99}" type="presParOf" srcId="{B0169EC7-35D3-48A4-98D3-C17B5EA63981}" destId="{0C7F8233-7D00-4E4C-BD87-5A1E08E15F47}" srcOrd="1" destOrd="0" presId="urn:microsoft.com/office/officeart/2008/layout/LinedList"/>
    <dgm:cxn modelId="{481B5EF2-8591-46F0-A1C7-FEC8AD56F18F}" type="presParOf" srcId="{A842CBCF-5D45-46DA-80A6-49DD452FAD83}" destId="{484CBECA-87CF-448E-867A-D285EC795E00}" srcOrd="2" destOrd="0" presId="urn:microsoft.com/office/officeart/2008/layout/LinedList"/>
    <dgm:cxn modelId="{93CCBBC1-5E52-4C16-A22C-0D350C685185}" type="presParOf" srcId="{A842CBCF-5D45-46DA-80A6-49DD452FAD83}" destId="{AE39E28D-2E88-4A92-98E8-B6A7D653F7B2}" srcOrd="3" destOrd="0" presId="urn:microsoft.com/office/officeart/2008/layout/LinedList"/>
    <dgm:cxn modelId="{54D698BA-D62D-429A-85FB-E8C10ECA0A9C}" type="presParOf" srcId="{AE39E28D-2E88-4A92-98E8-B6A7D653F7B2}" destId="{44621393-9C5A-49EC-89FA-228A10B8835B}" srcOrd="0" destOrd="0" presId="urn:microsoft.com/office/officeart/2008/layout/LinedList"/>
    <dgm:cxn modelId="{4CFCBA8C-9AF1-487F-B224-1C9B9ED45B8E}" type="presParOf" srcId="{AE39E28D-2E88-4A92-98E8-B6A7D653F7B2}" destId="{3072F946-8F76-4089-ABD3-5BC657042CA6}" srcOrd="1" destOrd="0" presId="urn:microsoft.com/office/officeart/2008/layout/LinedList"/>
    <dgm:cxn modelId="{4A0DA2BB-FAD6-4E5C-81A6-E141C0C7D15E}" type="presParOf" srcId="{A842CBCF-5D45-46DA-80A6-49DD452FAD83}" destId="{A378D727-1BA0-4D06-A5FF-C247CECC96D3}" srcOrd="4" destOrd="0" presId="urn:microsoft.com/office/officeart/2008/layout/LinedList"/>
    <dgm:cxn modelId="{C2DACB35-FB45-4D4B-BBBC-99764AB4C6BF}" type="presParOf" srcId="{A842CBCF-5D45-46DA-80A6-49DD452FAD83}" destId="{00733816-1A14-4BDE-85CE-2E6FAEB72C36}" srcOrd="5" destOrd="0" presId="urn:microsoft.com/office/officeart/2008/layout/LinedList"/>
    <dgm:cxn modelId="{54D4A9DC-0F53-4069-B2A7-98DD39B12DF2}" type="presParOf" srcId="{00733816-1A14-4BDE-85CE-2E6FAEB72C36}" destId="{16A2461E-17D9-4397-9994-337EDBD35B0D}" srcOrd="0" destOrd="0" presId="urn:microsoft.com/office/officeart/2008/layout/LinedList"/>
    <dgm:cxn modelId="{46086E8C-C4C1-4429-A66A-F7868150157F}" type="presParOf" srcId="{00733816-1A14-4BDE-85CE-2E6FAEB72C36}" destId="{1FA8F8BF-DA48-4284-AC53-BF7E390B8B35}" srcOrd="1" destOrd="0" presId="urn:microsoft.com/office/officeart/2008/layout/LinedList"/>
    <dgm:cxn modelId="{0B59EC70-F41F-425F-A08C-FEDC40656643}" type="presParOf" srcId="{A842CBCF-5D45-46DA-80A6-49DD452FAD83}" destId="{DABF5769-DC1B-424E-AD51-975381EF16B3}" srcOrd="6" destOrd="0" presId="urn:microsoft.com/office/officeart/2008/layout/LinedList"/>
    <dgm:cxn modelId="{C54DED0E-A09E-4CB7-8228-C2C857644896}" type="presParOf" srcId="{A842CBCF-5D45-46DA-80A6-49DD452FAD83}" destId="{1981EBCB-1A63-4BA6-83C8-6663D59E68AE}" srcOrd="7" destOrd="0" presId="urn:microsoft.com/office/officeart/2008/layout/LinedList"/>
    <dgm:cxn modelId="{86542119-0EE6-42D7-B0E4-366775C9C5CD}" type="presParOf" srcId="{1981EBCB-1A63-4BA6-83C8-6663D59E68AE}" destId="{CB82D1FA-BA4E-4D1D-9DE2-47288BFEC846}" srcOrd="0" destOrd="0" presId="urn:microsoft.com/office/officeart/2008/layout/LinedList"/>
    <dgm:cxn modelId="{7562F2A5-3FB3-4BF7-AB4F-D87673BFF006}" type="presParOf" srcId="{1981EBCB-1A63-4BA6-83C8-6663D59E68AE}" destId="{CC8AE35B-1262-46C4-B1BC-B4484F0C989B}" srcOrd="1" destOrd="0" presId="urn:microsoft.com/office/officeart/2008/layout/LinedList"/>
    <dgm:cxn modelId="{65F31BFC-EF9D-4EA2-A176-74FADC9E1F50}" type="presParOf" srcId="{A842CBCF-5D45-46DA-80A6-49DD452FAD83}" destId="{2D81112E-7332-4403-BA12-7F1C7D1AB79E}" srcOrd="8" destOrd="0" presId="urn:microsoft.com/office/officeart/2008/layout/LinedList"/>
    <dgm:cxn modelId="{35E6965D-426C-44B2-9A2C-27E98FDD95F2}" type="presParOf" srcId="{A842CBCF-5D45-46DA-80A6-49DD452FAD83}" destId="{DB5021FD-35D1-4E3F-9584-C62F236EECE9}" srcOrd="9" destOrd="0" presId="urn:microsoft.com/office/officeart/2008/layout/LinedList"/>
    <dgm:cxn modelId="{B680FB99-4C33-4DDC-8ACB-E68853EBD98F}" type="presParOf" srcId="{DB5021FD-35D1-4E3F-9584-C62F236EECE9}" destId="{04C08A2C-8872-48C5-AD5C-7F6D56DA440F}" srcOrd="0" destOrd="0" presId="urn:microsoft.com/office/officeart/2008/layout/LinedList"/>
    <dgm:cxn modelId="{C677FAEF-EF3F-4830-A1CB-C77C9DC00E66}" type="presParOf" srcId="{DB5021FD-35D1-4E3F-9584-C62F236EECE9}" destId="{E0B883E4-12AD-4307-B833-537537A1290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7452D-F66A-4077-9235-41C7A6CA2AE8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4761D-2025-432B-8960-42D99F101D4B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/>
            <a:t>Faire</a:t>
          </a:r>
          <a:endParaRPr lang="en-US" sz="5100" kern="1200"/>
        </a:p>
      </dsp:txBody>
      <dsp:txXfrm>
        <a:off x="0" y="675"/>
        <a:ext cx="6900512" cy="1106957"/>
      </dsp:txXfrm>
    </dsp:sp>
    <dsp:sp modelId="{484CBECA-87CF-448E-867A-D285EC795E00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21393-9C5A-49EC-89FA-228A10B8835B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/>
            <a:t>Voir</a:t>
          </a:r>
          <a:endParaRPr lang="en-US" sz="5100" kern="1200"/>
        </a:p>
      </dsp:txBody>
      <dsp:txXfrm>
        <a:off x="0" y="1107633"/>
        <a:ext cx="6900512" cy="1106957"/>
      </dsp:txXfrm>
    </dsp:sp>
    <dsp:sp modelId="{A378D727-1BA0-4D06-A5FF-C247CECC96D3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2461E-17D9-4397-9994-337EDBD35B0D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/>
            <a:t>Marcher</a:t>
          </a:r>
          <a:endParaRPr lang="en-US" sz="5100" kern="1200"/>
        </a:p>
      </dsp:txBody>
      <dsp:txXfrm>
        <a:off x="0" y="2214591"/>
        <a:ext cx="6900512" cy="1106957"/>
      </dsp:txXfrm>
    </dsp:sp>
    <dsp:sp modelId="{DABF5769-DC1B-424E-AD51-975381EF16B3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2D1FA-BA4E-4D1D-9DE2-47288BFEC846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/>
            <a:t>Choisir</a:t>
          </a:r>
          <a:endParaRPr lang="en-US" sz="5100" kern="1200"/>
        </a:p>
      </dsp:txBody>
      <dsp:txXfrm>
        <a:off x="0" y="3321549"/>
        <a:ext cx="6900512" cy="1106957"/>
      </dsp:txXfrm>
    </dsp:sp>
    <dsp:sp modelId="{2D81112E-7332-4403-BA12-7F1C7D1AB79E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08A2C-8872-48C5-AD5C-7F6D56DA440F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/>
            <a:t>Avoir</a:t>
          </a:r>
          <a:endParaRPr lang="en-US" sz="5100" kern="1200"/>
        </a:p>
      </dsp:txBody>
      <dsp:txXfrm>
        <a:off x="0" y="4428507"/>
        <a:ext cx="6900512" cy="1106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A7912-CD55-4ED7-BECA-3B1E2551F480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AFFBF-BB15-446F-906A-EFC7F90EBF81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59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When</a:t>
            </a:r>
            <a:r>
              <a:rPr lang="fr-FR" dirty="0"/>
              <a:t> I finish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homework</a:t>
            </a:r>
            <a:r>
              <a:rPr lang="fr-FR" dirty="0"/>
              <a:t>, I </a:t>
            </a:r>
            <a:r>
              <a:rPr lang="fr-FR" dirty="0" err="1"/>
              <a:t>will</a:t>
            </a:r>
            <a:r>
              <a:rPr lang="fr-FR" dirty="0"/>
              <a:t> go out /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allowed</a:t>
            </a:r>
            <a:r>
              <a:rPr lang="fr-FR" dirty="0"/>
              <a:t> to go out. </a:t>
            </a:r>
          </a:p>
          <a:p>
            <a:r>
              <a:rPr lang="fr-FR" dirty="0"/>
              <a:t>I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home </a:t>
            </a:r>
            <a:r>
              <a:rPr lang="fr-FR" dirty="0" err="1"/>
              <a:t>before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leave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AFFBF-BB15-446F-906A-EFC7F90EBF8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722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AFFBF-BB15-446F-906A-EFC7F90EBF8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7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AFFBF-BB15-446F-906A-EFC7F90EBF8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594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AFFBF-BB15-446F-906A-EFC7F90EBF8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68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9FE9BE-D9CC-B47C-2C52-CCA131FFF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6DFEC0-3AD1-80A6-CDD6-6453D47F0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1A4055-419C-070B-FBFA-AD6A726B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3AECDE-935B-E0DE-01B2-4DC0F6D5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3CB018-535B-F35C-50EB-10F9B0BF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66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5DEFE5-18D7-B896-B382-9E9AC92E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36DFE4-F453-B6C3-FCE7-8F5A0F171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FCAAA-DE6E-74B3-63D0-75AEFA0D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8C6150-3531-0059-644C-3EBB84780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BD4B34-5E43-B00F-116D-95857B1AA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22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C9CD623-C57D-A424-78C5-D7C1390F95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0AF4751-7B85-E753-7EB6-80014327F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A11768-A619-970B-88D5-5DB106977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D7E065-3344-2C6D-B366-B059C34CA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F92361-CAF5-09B7-FF08-E6EDC26A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54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F85579-CCE0-A8BF-F4B5-836A9B243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21BAD5-239B-E12B-5BD7-9AEB428DB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E72A14-436A-7245-0A28-0C62887CD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3FD376-9CD1-E927-C1E1-A57F849C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B00CB8-5562-9A5C-ADB7-C89F8250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98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2FE9A2-FED6-23B6-F4EB-E354A3BB8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80DA1BE-F4AF-3AFB-52CA-A8E4B7943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DAB681-8C08-242B-A1D8-C013E1746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7039C-4584-B947-04D9-A8C39D01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0587E8-5A8F-0B96-DECB-B82738CF8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74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C9C64F-5B49-E271-642E-B9EBCB0C9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77125C-40CF-CB6F-A2EC-8FD3A35C75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4CC236-0900-EE59-48A5-84C767F01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5E3A7D-0B81-1438-5197-9FB33F2D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146694-B711-651F-FCDC-28C09B29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1219FA-B88F-6F0F-E2EC-EDAC7CF4A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05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5B260A-1E21-D1F4-487B-49618F8FB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0E5B77-D5E8-6BBD-B9CA-F4CEB9FA6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7B442F-C9BB-18C1-E8A2-B8229DD8E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2CB75E8-E5EB-68EB-BD99-05BA5D573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6122661-39CE-0692-E86C-493200FBB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EDD258A-6F23-00FC-18A5-9A6609B99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AC6AD7-C57E-97D0-A031-B3940FAD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87856B3-80EF-9535-C309-69E4B487B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86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D95F79-E9D1-F24D-9091-2FDA1D7CD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213E917-A3BF-A82A-81D7-5A391E8D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8201FB4-C058-8A43-C624-F1AAE3C74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1A81B6A-BE7B-519F-3CC1-2D39BD94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04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8CE0DF0-9D16-7891-FFEE-F1F86B4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ACD16B0-A184-B977-F16E-B6599ED4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DD7AE8-7588-11AD-A50B-239C1CF3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31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8800CE-916D-047D-3C74-364B1E5DF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F97404-AE5B-7516-9A37-3E9225D0A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735B7E-449D-7870-DA9E-9EDC4DAED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D21EE8-D3EC-00C9-A90E-42B82B52D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61183C-65F7-750F-5CD3-DD0829B70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322A0D-70BC-069D-484A-E19F42F70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59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3BAF9F-AE4F-B996-BC35-94CECA24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BDA8934-65DB-3AF5-D7D7-BE2FDEE01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C2B8E2-8620-9102-CA89-AE489D168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73F699-FE99-FEB8-21D8-2822A9F7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4F738C-A81D-6779-262D-30F6EA66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288D9C-1695-A04D-9402-2FF8AC88C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73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AA1F7F-13C1-DF12-47DB-5C9D4194B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C5C695-6353-1583-5685-73D0BE7F5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6734BD-D91B-0492-85B2-E212022D7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8A1AE-FC85-489D-885C-C91F9D36FD56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A9A0AC-5990-1368-FCF9-CD5AC3F47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1CA66D-AFD2-8161-16C6-96320CE98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F75CC-738A-490B-95CE-DF1895FA65B0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80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FF090F-4D7F-355D-12DF-9F52CA8CD7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Point grammaire 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0286F14-469D-C31B-8BF1-043BF0EEE8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futur simple et antérieur</a:t>
            </a:r>
          </a:p>
          <a:p>
            <a:r>
              <a:rPr lang="fr-FR" dirty="0"/>
              <a:t>Le conditionnel</a:t>
            </a:r>
          </a:p>
        </p:txBody>
      </p:sp>
    </p:spTree>
    <p:extLst>
      <p:ext uri="{BB962C8B-B14F-4D97-AF65-F5344CB8AC3E}">
        <p14:creationId xmlns:p14="http://schemas.microsoft.com/office/powerpoint/2010/main" val="315259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4CA5D-E8B1-7CD6-B0E8-48D4391CE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futur simple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06ABF-417A-A78C-F3B4-83845C9C9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Infinitif + désinences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 partir – ai</a:t>
            </a:r>
          </a:p>
          <a:p>
            <a:pPr marL="0" indent="0">
              <a:buNone/>
            </a:pPr>
            <a:r>
              <a:rPr lang="fr-FR" dirty="0"/>
              <a:t>Tu partir – as</a:t>
            </a:r>
          </a:p>
          <a:p>
            <a:pPr marL="0" indent="0">
              <a:buNone/>
            </a:pPr>
            <a:r>
              <a:rPr lang="fr-FR" dirty="0"/>
              <a:t>Il/Elle/On partir – a </a:t>
            </a:r>
          </a:p>
          <a:p>
            <a:pPr marL="0" indent="0">
              <a:buNone/>
            </a:pPr>
            <a:r>
              <a:rPr lang="fr-FR" dirty="0"/>
              <a:t>Nous partir – </a:t>
            </a:r>
            <a:r>
              <a:rPr lang="fr-FR" dirty="0" err="1"/>
              <a:t>ons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Vous partir – </a:t>
            </a:r>
            <a:r>
              <a:rPr lang="fr-FR" dirty="0" err="1"/>
              <a:t>ez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Ils/Elles partir – ont </a:t>
            </a:r>
          </a:p>
        </p:txBody>
      </p:sp>
    </p:spTree>
    <p:extLst>
      <p:ext uri="{BB962C8B-B14F-4D97-AF65-F5344CB8AC3E}">
        <p14:creationId xmlns:p14="http://schemas.microsoft.com/office/powerpoint/2010/main" val="43258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15BEE9-01A7-BD60-FECF-BFDACA6E2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50" y="190182"/>
            <a:ext cx="11761450" cy="4351338"/>
          </a:xfrm>
        </p:spPr>
        <p:txBody>
          <a:bodyPr/>
          <a:lstStyle/>
          <a:p>
            <a:r>
              <a:rPr lang="fr-FR" b="1" dirty="0"/>
              <a:t>Si l’infinitif se termine par –e, on le supprime. </a:t>
            </a:r>
            <a:r>
              <a:rPr lang="fr-FR" dirty="0"/>
              <a:t>Rire &gt; je rirai. Croire &gt; Tu croiras. Vivre &gt; Ils vivront. </a:t>
            </a:r>
          </a:p>
          <a:p>
            <a:r>
              <a:rPr lang="fr-FR" b="1" dirty="0"/>
              <a:t>Les verbes comme </a:t>
            </a:r>
            <a:r>
              <a:rPr lang="fr-FR" b="1" i="1" dirty="0"/>
              <a:t>acheter </a:t>
            </a:r>
            <a:r>
              <a:rPr lang="fr-FR" b="1" dirty="0"/>
              <a:t>ou </a:t>
            </a:r>
            <a:r>
              <a:rPr lang="fr-FR" b="1" i="1" dirty="0"/>
              <a:t>appeler </a:t>
            </a:r>
            <a:r>
              <a:rPr lang="fr-FR" b="1" dirty="0"/>
              <a:t>qui changent de racine au présent de l’indicatif gardent un « è » ou la double consonne au futur pour toutes les personnes. </a:t>
            </a:r>
            <a:r>
              <a:rPr lang="fr-FR" dirty="0"/>
              <a:t>Acheter &gt; j’achèterai, nous achèterons. Appeler &gt; j’appellerai, nous appellerons. </a:t>
            </a:r>
            <a:endParaRPr lang="fr-FR" i="1" dirty="0"/>
          </a:p>
          <a:p>
            <a:pPr marL="0" indent="0">
              <a:buNone/>
            </a:pPr>
            <a:endParaRPr lang="fr-FR" sz="700" dirty="0"/>
          </a:p>
          <a:p>
            <a:pPr marL="0" indent="0">
              <a:buNone/>
            </a:pPr>
            <a:r>
              <a:rPr lang="fr-FR" b="1" dirty="0"/>
              <a:t>                                             </a:t>
            </a:r>
          </a:p>
          <a:p>
            <a:pPr marL="0" indent="0">
              <a:buNone/>
            </a:pPr>
            <a:r>
              <a:rPr lang="fr-FR" b="1" u="sng" dirty="0"/>
              <a:t> 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92C661F2-5E8F-09F2-77F1-0451E6231D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791192"/>
              </p:ext>
            </p:extLst>
          </p:nvPr>
        </p:nvGraphicFramePr>
        <p:xfrm>
          <a:off x="3334370" y="2488809"/>
          <a:ext cx="4101446" cy="40974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0723">
                  <a:extLst>
                    <a:ext uri="{9D8B030D-6E8A-4147-A177-3AD203B41FA5}">
                      <a16:colId xmlns:a16="http://schemas.microsoft.com/office/drawing/2014/main" val="236804017"/>
                    </a:ext>
                  </a:extLst>
                </a:gridCol>
                <a:gridCol w="2050723">
                  <a:extLst>
                    <a:ext uri="{9D8B030D-6E8A-4147-A177-3AD203B41FA5}">
                      <a16:colId xmlns:a16="http://schemas.microsoft.com/office/drawing/2014/main" val="18662266"/>
                    </a:ext>
                  </a:extLst>
                </a:gridCol>
              </a:tblGrid>
              <a:tr h="389006">
                <a:tc>
                  <a:txBody>
                    <a:bodyPr/>
                    <a:lstStyle/>
                    <a:p>
                      <a:r>
                        <a:rPr lang="fr-FR" dirty="0"/>
                        <a:t>Aller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ira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63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Être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sera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966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Avoir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aura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651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Courir / Mourir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courra / mourra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12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Devoir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devra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13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Envoyer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enverra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574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fera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584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Falloir (Il faut)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faudra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2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Pleuvoir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pleuvra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07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Pouvoir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pourra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195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Recevoir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recevra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017483"/>
                  </a:ext>
                </a:extLst>
              </a:tr>
            </a:tbl>
          </a:graphicData>
        </a:graphic>
      </p:graphicFrame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52C4055B-CA17-6CC7-2DCB-C2A75AF94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000030"/>
              </p:ext>
            </p:extLst>
          </p:nvPr>
        </p:nvGraphicFramePr>
        <p:xfrm>
          <a:off x="7697852" y="3424992"/>
          <a:ext cx="407971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47711">
                  <a:extLst>
                    <a:ext uri="{9D8B030D-6E8A-4147-A177-3AD203B41FA5}">
                      <a16:colId xmlns:a16="http://schemas.microsoft.com/office/drawing/2014/main" val="3188916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0485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Savoir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saura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355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Tenir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tiendra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86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Valoir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vaudra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775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Venir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viendra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59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verra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659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Vouloir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voudra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093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742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5BB85D-C150-5515-4902-8BF91B42C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futur antérieur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87335A-1A70-8D14-F536-7148B879B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Auxiliaire (être ou avoir)**            +                      Participe passé</a:t>
            </a:r>
          </a:p>
          <a:p>
            <a:pPr marL="0" indent="0">
              <a:buNone/>
            </a:pPr>
            <a:r>
              <a:rPr lang="fr-FR" dirty="0"/>
              <a:t>au futur simple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Quand j’aurai terminé mes devoirs, je pourrai sortir. </a:t>
            </a:r>
          </a:p>
          <a:p>
            <a:pPr marL="0" indent="0">
              <a:buNone/>
            </a:pPr>
            <a:r>
              <a:rPr lang="fr-FR" dirty="0"/>
              <a:t>Je serai rentrée avant ton départ.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** Voir Point grammaire 4 pour le choix de l’auxiliaire et la formation du participe passé.  </a:t>
            </a:r>
          </a:p>
        </p:txBody>
      </p:sp>
    </p:spTree>
    <p:extLst>
      <p:ext uri="{BB962C8B-B14F-4D97-AF65-F5344CB8AC3E}">
        <p14:creationId xmlns:p14="http://schemas.microsoft.com/office/powerpoint/2010/main" val="121843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7C14BF6-2865-B4C2-C0CC-E0EAA1B1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Exercices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8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9CBDEF-F453-7B05-CB48-E994A58D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71"/>
            <a:ext cx="10515600" cy="1325563"/>
          </a:xfrm>
        </p:spPr>
        <p:txBody>
          <a:bodyPr/>
          <a:lstStyle/>
          <a:p>
            <a:r>
              <a:rPr lang="fr-FR" dirty="0"/>
              <a:t>Le conditionnel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51A408-7538-EBDD-403C-E90CD88DE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252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Racine du futur simple + Désinences de l’imparfait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Je </a:t>
            </a:r>
            <a:r>
              <a:rPr lang="fr-FR" b="1" dirty="0"/>
              <a:t>ser</a:t>
            </a:r>
            <a:r>
              <a:rPr lang="fr-FR" dirty="0"/>
              <a:t>ai                               Je serais </a:t>
            </a:r>
          </a:p>
          <a:p>
            <a:pPr marL="0" indent="0">
              <a:buNone/>
            </a:pPr>
            <a:r>
              <a:rPr lang="fr-FR" dirty="0"/>
              <a:t>                                            Tu seras</a:t>
            </a:r>
          </a:p>
          <a:p>
            <a:pPr marL="0" indent="0">
              <a:buNone/>
            </a:pPr>
            <a:r>
              <a:rPr lang="fr-FR" dirty="0"/>
              <a:t>                                            Il/Elle/On serait</a:t>
            </a:r>
          </a:p>
          <a:p>
            <a:pPr marL="0" indent="0">
              <a:buNone/>
            </a:pPr>
            <a:r>
              <a:rPr lang="fr-FR" dirty="0"/>
              <a:t>                                            Nous serions </a:t>
            </a:r>
          </a:p>
          <a:p>
            <a:pPr marL="0" indent="0">
              <a:buNone/>
            </a:pPr>
            <a:r>
              <a:rPr lang="fr-FR" dirty="0"/>
              <a:t>                                            Vous seriez</a:t>
            </a:r>
          </a:p>
          <a:p>
            <a:pPr marL="0" indent="0">
              <a:buNone/>
            </a:pPr>
            <a:r>
              <a:rPr lang="fr-FR" dirty="0"/>
              <a:t>                                            Ils/Elles seraient         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/>
              <a:t>Fonctions : grammaticale, temporelle et de politesse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Politesse : Je voudrais un verre d’eau, s’il te plaît.  </a:t>
            </a:r>
          </a:p>
        </p:txBody>
      </p:sp>
    </p:spTree>
    <p:extLst>
      <p:ext uri="{BB962C8B-B14F-4D97-AF65-F5344CB8AC3E}">
        <p14:creationId xmlns:p14="http://schemas.microsoft.com/office/powerpoint/2010/main" val="637167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165058-B779-4A21-1C0E-5A08EA453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784" y="770546"/>
            <a:ext cx="10515600" cy="56302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u="sng" dirty="0"/>
              <a:t>Grammaticale </a:t>
            </a:r>
          </a:p>
          <a:p>
            <a:pPr marL="0" indent="0">
              <a:buNone/>
            </a:pPr>
            <a:endParaRPr lang="fr-FR" u="sng" dirty="0"/>
          </a:p>
          <a:p>
            <a:pPr marL="0" indent="0">
              <a:buNone/>
            </a:pPr>
            <a:r>
              <a:rPr lang="fr-FR" u="sng" dirty="0"/>
              <a:t>Phrase hypothétique de la réalité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il fait beau, je viendrai chez toi.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(présent indicatif), futur simple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/>
              <a:t>Phrase hypothétique de l’irréalité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il faisait beau, je viendrais chez toi.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(imparfait), conditionnel 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2594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F814D1D-C650-8418-B621-E21308A5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fr-FR" sz="5400"/>
              <a:t>Exercices – conjuguez les verbes suivants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C61A47C3-CAE9-E116-7FAE-915F95C44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304709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712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367</Words>
  <Application>Microsoft Office PowerPoint</Application>
  <PresentationFormat>Widescreen</PresentationFormat>
  <Paragraphs>105</Paragraphs>
  <Slides>8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Point grammaire 5</vt:lpstr>
      <vt:lpstr>Le futur simple </vt:lpstr>
      <vt:lpstr>Presentazione standard di PowerPoint</vt:lpstr>
      <vt:lpstr>Le futur antérieur</vt:lpstr>
      <vt:lpstr>Exercices </vt:lpstr>
      <vt:lpstr>Le conditionnel</vt:lpstr>
      <vt:lpstr>Presentazione standard di PowerPoint</vt:lpstr>
      <vt:lpstr>Exercices – conjuguez les verbes suivants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grammaire 5</dc:title>
  <dc:creator>Matilde Soliani</dc:creator>
  <cp:lastModifiedBy>Matilde Soliani</cp:lastModifiedBy>
  <cp:revision>19</cp:revision>
  <dcterms:created xsi:type="dcterms:W3CDTF">2023-03-12T16:15:45Z</dcterms:created>
  <dcterms:modified xsi:type="dcterms:W3CDTF">2023-04-05T08:40:56Z</dcterms:modified>
</cp:coreProperties>
</file>