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74" r:id="rId1"/>
  </p:sldMasterIdLst>
  <p:sldIdLst>
    <p:sldId id="256" r:id="rId2"/>
    <p:sldId id="257" r:id="rId3"/>
    <p:sldId id="311" r:id="rId4"/>
    <p:sldId id="312" r:id="rId5"/>
    <p:sldId id="315" r:id="rId6"/>
    <p:sldId id="313" r:id="rId7"/>
    <p:sldId id="301" r:id="rId8"/>
    <p:sldId id="314" r:id="rId9"/>
    <p:sldId id="316" r:id="rId10"/>
    <p:sldId id="28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21"/>
    <p:restoredTop sz="95921"/>
  </p:normalViewPr>
  <p:slideViewPr>
    <p:cSldViewPr snapToGrid="0">
      <p:cViewPr varScale="1">
        <p:scale>
          <a:sx n="115" d="100"/>
          <a:sy n="115" d="100"/>
        </p:scale>
        <p:origin x="24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1557" name="Group 1556"/>
          <p:cNvGrpSpPr/>
          <p:nvPr/>
        </p:nvGrpSpPr>
        <p:grpSpPr>
          <a:xfrm>
            <a:off x="0" y="420256"/>
            <a:ext cx="12188952" cy="3795497"/>
            <a:chOff x="0" y="420256"/>
            <a:chExt cx="12188952" cy="3795497"/>
          </a:xfrm>
        </p:grpSpPr>
        <p:cxnSp>
          <p:nvCxnSpPr>
            <p:cNvPr id="1558" name="Straight Connector 1557"/>
            <p:cNvCxnSpPr/>
            <p:nvPr/>
          </p:nvCxnSpPr>
          <p:spPr>
            <a:xfrm>
              <a:off x="0" y="4215753"/>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59" name="Straight Connector 1558"/>
            <p:cNvCxnSpPr/>
            <p:nvPr/>
          </p:nvCxnSpPr>
          <p:spPr>
            <a:xfrm>
              <a:off x="0" y="379403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0" name="Straight Connector 1559"/>
            <p:cNvCxnSpPr/>
            <p:nvPr/>
          </p:nvCxnSpPr>
          <p:spPr>
            <a:xfrm>
              <a:off x="0" y="337231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1" name="Straight Connector 1560"/>
            <p:cNvCxnSpPr/>
            <p:nvPr/>
          </p:nvCxnSpPr>
          <p:spPr>
            <a:xfrm>
              <a:off x="0" y="295058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2" name="Straight Connector 1561"/>
            <p:cNvCxnSpPr/>
            <p:nvPr/>
          </p:nvCxnSpPr>
          <p:spPr>
            <a:xfrm>
              <a:off x="0" y="252886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3" name="Straight Connector 1562"/>
            <p:cNvCxnSpPr/>
            <p:nvPr/>
          </p:nvCxnSpPr>
          <p:spPr>
            <a:xfrm>
              <a:off x="0" y="2107144"/>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4" name="Straight Connector 1563"/>
            <p:cNvCxnSpPr/>
            <p:nvPr/>
          </p:nvCxnSpPr>
          <p:spPr>
            <a:xfrm>
              <a:off x="0" y="168542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5" name="Straight Connector 1564"/>
            <p:cNvCxnSpPr/>
            <p:nvPr/>
          </p:nvCxnSpPr>
          <p:spPr>
            <a:xfrm>
              <a:off x="0" y="126370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6" name="Straight Connector 1565"/>
            <p:cNvCxnSpPr/>
            <p:nvPr/>
          </p:nvCxnSpPr>
          <p:spPr>
            <a:xfrm>
              <a:off x="0" y="84197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7" name="Straight Connector 1566"/>
            <p:cNvCxnSpPr/>
            <p:nvPr/>
          </p:nvCxnSpPr>
          <p:spPr>
            <a:xfrm>
              <a:off x="0" y="42025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568" name="Rectangle 379"/>
          <p:cNvSpPr/>
          <p:nvPr/>
        </p:nvSpPr>
        <p:spPr>
          <a:xfrm rot="18900000" flipV="1">
            <a:off x="9445819" y="-965459"/>
            <a:ext cx="13717" cy="6493220"/>
          </a:xfrm>
          <a:custGeom>
            <a:avLst/>
            <a:gdLst/>
            <a:ahLst/>
            <a:cxnLst/>
            <a:rect l="l" t="t" r="r" b="b"/>
            <a:pathLst>
              <a:path w="13717" h="6493220">
                <a:moveTo>
                  <a:pt x="1" y="6493220"/>
                </a:moveTo>
                <a:lnTo>
                  <a:pt x="13717"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69" name="Rectangle 56"/>
          <p:cNvSpPr/>
          <p:nvPr/>
        </p:nvSpPr>
        <p:spPr>
          <a:xfrm>
            <a:off x="0" y="0"/>
            <a:ext cx="11816540" cy="4572004"/>
          </a:xfrm>
          <a:custGeom>
            <a:avLst/>
            <a:gdLst/>
            <a:ahLst/>
            <a:cxnLst/>
            <a:rect l="l" t="t" r="r" b="b"/>
            <a:pathLst>
              <a:path w="11816540" h="4572004">
                <a:moveTo>
                  <a:pt x="11802824" y="4"/>
                </a:moveTo>
                <a:lnTo>
                  <a:pt x="11816540" y="4"/>
                </a:lnTo>
                <a:lnTo>
                  <a:pt x="11816540" y="4572004"/>
                </a:lnTo>
                <a:lnTo>
                  <a:pt x="11802824" y="4572004"/>
                </a:lnTo>
                <a:close/>
                <a:moveTo>
                  <a:pt x="5901406" y="4"/>
                </a:moveTo>
                <a:lnTo>
                  <a:pt x="5915122" y="4"/>
                </a:lnTo>
                <a:lnTo>
                  <a:pt x="5915122" y="4572004"/>
                </a:lnTo>
                <a:lnTo>
                  <a:pt x="5901406" y="4572004"/>
                </a:lnTo>
                <a:close/>
                <a:moveTo>
                  <a:pt x="10959754" y="3"/>
                </a:moveTo>
                <a:lnTo>
                  <a:pt x="10973470" y="3"/>
                </a:lnTo>
                <a:lnTo>
                  <a:pt x="10973470" y="4572003"/>
                </a:lnTo>
                <a:lnTo>
                  <a:pt x="10959754" y="4572003"/>
                </a:lnTo>
                <a:close/>
                <a:moveTo>
                  <a:pt x="5058348" y="3"/>
                </a:moveTo>
                <a:lnTo>
                  <a:pt x="5072064" y="3"/>
                </a:lnTo>
                <a:lnTo>
                  <a:pt x="5072064" y="4572003"/>
                </a:lnTo>
                <a:lnTo>
                  <a:pt x="5058348" y="4572003"/>
                </a:lnTo>
                <a:close/>
                <a:moveTo>
                  <a:pt x="11381283" y="2"/>
                </a:moveTo>
                <a:lnTo>
                  <a:pt x="11394999" y="2"/>
                </a:lnTo>
                <a:lnTo>
                  <a:pt x="11394999" y="4572002"/>
                </a:lnTo>
                <a:lnTo>
                  <a:pt x="11381283" y="4572002"/>
                </a:lnTo>
                <a:close/>
                <a:moveTo>
                  <a:pt x="10538225" y="2"/>
                </a:moveTo>
                <a:lnTo>
                  <a:pt x="10551941" y="2"/>
                </a:lnTo>
                <a:lnTo>
                  <a:pt x="10551941" y="4572002"/>
                </a:lnTo>
                <a:lnTo>
                  <a:pt x="10538225" y="4572002"/>
                </a:lnTo>
                <a:close/>
                <a:moveTo>
                  <a:pt x="10116696" y="2"/>
                </a:moveTo>
                <a:lnTo>
                  <a:pt x="10130412" y="2"/>
                </a:lnTo>
                <a:lnTo>
                  <a:pt x="10130412" y="4572002"/>
                </a:lnTo>
                <a:lnTo>
                  <a:pt x="10116696" y="4572002"/>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9273638" y="1"/>
                </a:moveTo>
                <a:lnTo>
                  <a:pt x="9287354" y="1"/>
                </a:lnTo>
                <a:lnTo>
                  <a:pt x="9287354" y="4572001"/>
                </a:lnTo>
                <a:lnTo>
                  <a:pt x="9273638" y="4572001"/>
                </a:lnTo>
                <a:close/>
                <a:moveTo>
                  <a:pt x="3372232" y="1"/>
                </a:moveTo>
                <a:lnTo>
                  <a:pt x="3385948" y="1"/>
                </a:lnTo>
                <a:lnTo>
                  <a:pt x="3385948" y="4572001"/>
                </a:lnTo>
                <a:lnTo>
                  <a:pt x="3372232" y="4572001"/>
                </a:lnTo>
                <a:close/>
                <a:moveTo>
                  <a:pt x="9695167" y="0"/>
                </a:moveTo>
                <a:lnTo>
                  <a:pt x="9708883" y="0"/>
                </a:lnTo>
                <a:lnTo>
                  <a:pt x="9708883" y="4572000"/>
                </a:lnTo>
                <a:lnTo>
                  <a:pt x="9695167" y="4572000"/>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0"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1"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2"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3"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4"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5"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6" name="Rectangle 93"/>
          <p:cNvSpPr/>
          <p:nvPr/>
        </p:nvSpPr>
        <p:spPr>
          <a:xfrm rot="2700000">
            <a:off x="7402457" y="-944051"/>
            <a:ext cx="13717" cy="6479502"/>
          </a:xfrm>
          <a:custGeom>
            <a:avLst/>
            <a:gdLst/>
            <a:ahLst/>
            <a:cxnLst/>
            <a:rect l="l" t="t" r="r" b="b"/>
            <a:pathLst>
              <a:path w="13717" h="6479502">
                <a:moveTo>
                  <a:pt x="0" y="13716"/>
                </a:moveTo>
                <a:lnTo>
                  <a:pt x="13717" y="0"/>
                </a:lnTo>
                <a:lnTo>
                  <a:pt x="13716" y="6465787"/>
                </a:lnTo>
                <a:lnTo>
                  <a:pt x="1"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7" name="Rectangle 94"/>
          <p:cNvSpPr/>
          <p:nvPr/>
        </p:nvSpPr>
        <p:spPr>
          <a:xfrm rot="2700000">
            <a:off x="8245644"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8" name="Rectangle 95"/>
          <p:cNvSpPr/>
          <p:nvPr/>
        </p:nvSpPr>
        <p:spPr>
          <a:xfrm rot="2700000">
            <a:off x="9088831" y="-953750"/>
            <a:ext cx="13717" cy="6479503"/>
          </a:xfrm>
          <a:custGeom>
            <a:avLst/>
            <a:gdLst/>
            <a:ahLst/>
            <a:cxnLst/>
            <a:rect l="l" t="t" r="r" b="b"/>
            <a:pathLst>
              <a:path w="13717" h="6479503">
                <a:moveTo>
                  <a:pt x="13717" y="0"/>
                </a:moveTo>
                <a:lnTo>
                  <a:pt x="13716" y="6465787"/>
                </a:lnTo>
                <a:lnTo>
                  <a:pt x="0" y="6479503"/>
                </a:lnTo>
                <a:lnTo>
                  <a:pt x="1" y="13717"/>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9" name="Rectangle 96"/>
          <p:cNvSpPr/>
          <p:nvPr/>
        </p:nvSpPr>
        <p:spPr>
          <a:xfrm rot="2700000">
            <a:off x="9912896" y="-907596"/>
            <a:ext cx="13716" cy="6425429"/>
          </a:xfrm>
          <a:custGeom>
            <a:avLst/>
            <a:gdLst/>
            <a:ahLst/>
            <a:cxnLst/>
            <a:rect l="l" t="t" r="r" b="b"/>
            <a:pathLst>
              <a:path w="13716" h="6425429">
                <a:moveTo>
                  <a:pt x="0" y="0"/>
                </a:moveTo>
                <a:lnTo>
                  <a:pt x="13716" y="13717"/>
                </a:lnTo>
                <a:lnTo>
                  <a:pt x="13716" y="6411713"/>
                </a:lnTo>
                <a:lnTo>
                  <a:pt x="0" y="642542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0" name="Rectangle 97"/>
          <p:cNvSpPr/>
          <p:nvPr/>
        </p:nvSpPr>
        <p:spPr>
          <a:xfrm rot="2700000">
            <a:off x="10334491" y="110221"/>
            <a:ext cx="13717" cy="5232981"/>
          </a:xfrm>
          <a:custGeom>
            <a:avLst/>
            <a:gdLst/>
            <a:ahLst/>
            <a:cxnLst/>
            <a:rect l="l" t="t" r="r" b="b"/>
            <a:pathLst>
              <a:path w="13717" h="5232981">
                <a:moveTo>
                  <a:pt x="0" y="0"/>
                </a:moveTo>
                <a:lnTo>
                  <a:pt x="13717" y="13716"/>
                </a:lnTo>
                <a:lnTo>
                  <a:pt x="13717" y="5219264"/>
                </a:lnTo>
                <a:lnTo>
                  <a:pt x="1" y="523298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1" name="Rectangle 98"/>
          <p:cNvSpPr/>
          <p:nvPr/>
        </p:nvSpPr>
        <p:spPr>
          <a:xfrm rot="2700000">
            <a:off x="10756084" y="1128037"/>
            <a:ext cx="13716" cy="4040537"/>
          </a:xfrm>
          <a:custGeom>
            <a:avLst/>
            <a:gdLst/>
            <a:ahLst/>
            <a:cxnLst/>
            <a:rect l="l" t="t" r="r" b="b"/>
            <a:pathLst>
              <a:path w="13716" h="4040537">
                <a:moveTo>
                  <a:pt x="0" y="0"/>
                </a:moveTo>
                <a:lnTo>
                  <a:pt x="13716" y="13716"/>
                </a:lnTo>
                <a:lnTo>
                  <a:pt x="13715" y="4026822"/>
                </a:lnTo>
                <a:lnTo>
                  <a:pt x="1" y="4040537"/>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2" name="Rectangle 99"/>
          <p:cNvSpPr/>
          <p:nvPr/>
        </p:nvSpPr>
        <p:spPr>
          <a:xfrm rot="2700000">
            <a:off x="11177678" y="2145853"/>
            <a:ext cx="13716" cy="2848091"/>
          </a:xfrm>
          <a:custGeom>
            <a:avLst/>
            <a:gdLst/>
            <a:ahLst/>
            <a:cxnLst/>
            <a:rect l="l" t="t" r="r" b="b"/>
            <a:pathLst>
              <a:path w="13716" h="2848091">
                <a:moveTo>
                  <a:pt x="0" y="0"/>
                </a:moveTo>
                <a:lnTo>
                  <a:pt x="13716" y="13716"/>
                </a:lnTo>
                <a:lnTo>
                  <a:pt x="13715" y="2834375"/>
                </a:lnTo>
                <a:lnTo>
                  <a:pt x="0" y="284809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3" name="Rectangle 100"/>
          <p:cNvSpPr/>
          <p:nvPr/>
        </p:nvSpPr>
        <p:spPr>
          <a:xfrm rot="2700000">
            <a:off x="11599272" y="3163669"/>
            <a:ext cx="13715" cy="1655644"/>
          </a:xfrm>
          <a:custGeom>
            <a:avLst/>
            <a:gdLst/>
            <a:ahLst/>
            <a:cxnLst/>
            <a:rect l="l" t="t" r="r" b="b"/>
            <a:pathLst>
              <a:path w="13715" h="1655644">
                <a:moveTo>
                  <a:pt x="0" y="0"/>
                </a:moveTo>
                <a:lnTo>
                  <a:pt x="13715" y="13716"/>
                </a:lnTo>
                <a:lnTo>
                  <a:pt x="13715" y="1641929"/>
                </a:lnTo>
                <a:lnTo>
                  <a:pt x="0" y="1655644"/>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4" name="Rectangle 101"/>
          <p:cNvSpPr/>
          <p:nvPr/>
        </p:nvSpPr>
        <p:spPr>
          <a:xfrm rot="2700000">
            <a:off x="12020868" y="4181493"/>
            <a:ext cx="13715" cy="463189"/>
          </a:xfrm>
          <a:custGeom>
            <a:avLst/>
            <a:gdLst/>
            <a:ahLst/>
            <a:cxnLst/>
            <a:rect l="l" t="t" r="r" b="b"/>
            <a:pathLst>
              <a:path w="13715" h="463189">
                <a:moveTo>
                  <a:pt x="1" y="0"/>
                </a:moveTo>
                <a:lnTo>
                  <a:pt x="13715" y="13716"/>
                </a:lnTo>
                <a:lnTo>
                  <a:pt x="13715" y="449474"/>
                </a:lnTo>
                <a:lnTo>
                  <a:pt x="0" y="46318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5"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6"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7"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8"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9"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0"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1"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2"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3"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4"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5"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6"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7"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8" name="Rectangle 376"/>
          <p:cNvSpPr/>
          <p:nvPr/>
        </p:nvSpPr>
        <p:spPr>
          <a:xfrm rot="18900000" flipV="1">
            <a:off x="6916261" y="-965458"/>
            <a:ext cx="13716" cy="6493219"/>
          </a:xfrm>
          <a:custGeom>
            <a:avLst/>
            <a:gdLst/>
            <a:ahLst/>
            <a:cxnLst/>
            <a:rect l="l" t="t" r="r" b="b"/>
            <a:pathLst>
              <a:path w="13716" h="6493219">
                <a:moveTo>
                  <a:pt x="13716" y="6479504"/>
                </a:moveTo>
                <a:lnTo>
                  <a:pt x="13716" y="0"/>
                </a:lnTo>
                <a:lnTo>
                  <a:pt x="0" y="13717"/>
                </a:lnTo>
                <a:lnTo>
                  <a:pt x="0" y="649321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9" name="Rectangle 377"/>
          <p:cNvSpPr/>
          <p:nvPr/>
        </p:nvSpPr>
        <p:spPr>
          <a:xfrm rot="18900000" flipV="1">
            <a:off x="7759447" y="-965458"/>
            <a:ext cx="13717" cy="6493219"/>
          </a:xfrm>
          <a:custGeom>
            <a:avLst/>
            <a:gdLst/>
            <a:ahLst/>
            <a:cxnLst/>
            <a:rect l="l" t="t" r="r" b="b"/>
            <a:pathLst>
              <a:path w="13717" h="6493219">
                <a:moveTo>
                  <a:pt x="0" y="6493219"/>
                </a:moveTo>
                <a:lnTo>
                  <a:pt x="13716" y="6479502"/>
                </a:lnTo>
                <a:lnTo>
                  <a:pt x="13717"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0" name="Rectangle 378"/>
          <p:cNvSpPr/>
          <p:nvPr/>
        </p:nvSpPr>
        <p:spPr>
          <a:xfrm rot="18900000" flipV="1">
            <a:off x="8602633" y="-965458"/>
            <a:ext cx="13716" cy="6493219"/>
          </a:xfrm>
          <a:custGeom>
            <a:avLst/>
            <a:gdLst/>
            <a:ahLst/>
            <a:cxnLst/>
            <a:rect l="l" t="t" r="r" b="b"/>
            <a:pathLst>
              <a:path w="13716" h="6493219">
                <a:moveTo>
                  <a:pt x="13716" y="6479504"/>
                </a:moveTo>
                <a:lnTo>
                  <a:pt x="13716" y="0"/>
                </a:lnTo>
                <a:lnTo>
                  <a:pt x="0" y="13716"/>
                </a:lnTo>
                <a:lnTo>
                  <a:pt x="0" y="649321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1" name="Rectangle 138"/>
          <p:cNvSpPr/>
          <p:nvPr/>
        </p:nvSpPr>
        <p:spPr>
          <a:xfrm rot="18900000" flipV="1">
            <a:off x="10088968" y="-882602"/>
            <a:ext cx="13716" cy="5927431"/>
          </a:xfrm>
          <a:custGeom>
            <a:avLst/>
            <a:gdLst/>
            <a:ahLst/>
            <a:cxnLst/>
            <a:rect l="l" t="t" r="r" b="b"/>
            <a:pathLst>
              <a:path w="13716" h="5927431">
                <a:moveTo>
                  <a:pt x="0" y="5927431"/>
                </a:moveTo>
                <a:lnTo>
                  <a:pt x="13715" y="5913716"/>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2" name="Rectangle 139"/>
          <p:cNvSpPr/>
          <p:nvPr/>
        </p:nvSpPr>
        <p:spPr>
          <a:xfrm rot="18900000" flipV="1">
            <a:off x="10510562" y="-707971"/>
            <a:ext cx="13716" cy="4734985"/>
          </a:xfrm>
          <a:custGeom>
            <a:avLst/>
            <a:gdLst/>
            <a:ahLst/>
            <a:cxnLst/>
            <a:rect l="l" t="t" r="r" b="b"/>
            <a:pathLst>
              <a:path w="13716" h="4734985">
                <a:moveTo>
                  <a:pt x="0" y="4734985"/>
                </a:moveTo>
                <a:lnTo>
                  <a:pt x="13715" y="4721270"/>
                </a:lnTo>
                <a:lnTo>
                  <a:pt x="13716" y="13715"/>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3" name="Rectangle 140"/>
          <p:cNvSpPr/>
          <p:nvPr/>
        </p:nvSpPr>
        <p:spPr>
          <a:xfrm rot="18900000" flipV="1">
            <a:off x="10932155" y="-533342"/>
            <a:ext cx="13716" cy="3542540"/>
          </a:xfrm>
          <a:custGeom>
            <a:avLst/>
            <a:gdLst/>
            <a:ahLst/>
            <a:cxnLst/>
            <a:rect l="l" t="t" r="r" b="b"/>
            <a:pathLst>
              <a:path w="13716" h="3542540">
                <a:moveTo>
                  <a:pt x="0" y="3542540"/>
                </a:moveTo>
                <a:lnTo>
                  <a:pt x="13715" y="3528825"/>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4" name="Rectangle 141"/>
          <p:cNvSpPr/>
          <p:nvPr/>
        </p:nvSpPr>
        <p:spPr>
          <a:xfrm rot="18900000" flipV="1">
            <a:off x="11353748" y="-358712"/>
            <a:ext cx="13716" cy="2350095"/>
          </a:xfrm>
          <a:custGeom>
            <a:avLst/>
            <a:gdLst/>
            <a:ahLst/>
            <a:cxnLst/>
            <a:rect l="l" t="t" r="r" b="b"/>
            <a:pathLst>
              <a:path w="13716" h="2350095">
                <a:moveTo>
                  <a:pt x="0" y="2350095"/>
                </a:moveTo>
                <a:lnTo>
                  <a:pt x="13715" y="2336380"/>
                </a:lnTo>
                <a:lnTo>
                  <a:pt x="13716" y="13714"/>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5" name="Rectangle 142"/>
          <p:cNvSpPr/>
          <p:nvPr/>
        </p:nvSpPr>
        <p:spPr>
          <a:xfrm rot="18900000" flipV="1">
            <a:off x="11775341" y="-184083"/>
            <a:ext cx="13716" cy="1157650"/>
          </a:xfrm>
          <a:custGeom>
            <a:avLst/>
            <a:gdLst/>
            <a:ahLst/>
            <a:cxnLst/>
            <a:rect l="l" t="t" r="r" b="b"/>
            <a:pathLst>
              <a:path w="13716" h="1157650">
                <a:moveTo>
                  <a:pt x="0" y="1157650"/>
                </a:moveTo>
                <a:lnTo>
                  <a:pt x="13716" y="1143934"/>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6"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7"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8"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9" name="Oval 1608"/>
          <p:cNvSpPr/>
          <p:nvPr/>
        </p:nvSpPr>
        <p:spPr>
          <a:xfrm>
            <a:off x="71204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0"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1" name="Oval 1610"/>
          <p:cNvSpPr/>
          <p:nvPr/>
        </p:nvSpPr>
        <p:spPr>
          <a:xfrm>
            <a:off x="3774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2"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3"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4"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5"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6"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7"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8" name="Oval 1617"/>
          <p:cNvSpPr/>
          <p:nvPr/>
        </p:nvSpPr>
        <p:spPr>
          <a:xfrm>
            <a:off x="12203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9" name="Oval 1618"/>
          <p:cNvSpPr/>
          <p:nvPr/>
        </p:nvSpPr>
        <p:spPr>
          <a:xfrm>
            <a:off x="20632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0" name="Oval 1619"/>
          <p:cNvSpPr/>
          <p:nvPr/>
        </p:nvSpPr>
        <p:spPr>
          <a:xfrm>
            <a:off x="29060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1" name="Oval 1620"/>
          <p:cNvSpPr/>
          <p:nvPr/>
        </p:nvSpPr>
        <p:spPr>
          <a:xfrm>
            <a:off x="37489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2" name="Oval 1621"/>
          <p:cNvSpPr/>
          <p:nvPr/>
        </p:nvSpPr>
        <p:spPr>
          <a:xfrm>
            <a:off x="45918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3" name="Oval 1622"/>
          <p:cNvSpPr/>
          <p:nvPr/>
        </p:nvSpPr>
        <p:spPr>
          <a:xfrm>
            <a:off x="54347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4" name="Oval 1623"/>
          <p:cNvSpPr/>
          <p:nvPr/>
        </p:nvSpPr>
        <p:spPr>
          <a:xfrm>
            <a:off x="62776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5"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6" name="Oval 1625"/>
          <p:cNvSpPr/>
          <p:nvPr/>
        </p:nvSpPr>
        <p:spPr>
          <a:xfrm>
            <a:off x="88062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7"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8" name="Oval 1627"/>
          <p:cNvSpPr/>
          <p:nvPr/>
        </p:nvSpPr>
        <p:spPr>
          <a:xfrm>
            <a:off x="79633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9" name="Teardrop 3"/>
          <p:cNvSpPr/>
          <p:nvPr/>
        </p:nvSpPr>
        <p:spPr>
          <a:xfrm rot="5400000" flipH="1" flipV="1">
            <a:off x="98129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0" name="Oval 1629"/>
          <p:cNvSpPr/>
          <p:nvPr/>
        </p:nvSpPr>
        <p:spPr>
          <a:xfrm>
            <a:off x="104920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1" name="Teardrop 3"/>
          <p:cNvSpPr/>
          <p:nvPr/>
        </p:nvSpPr>
        <p:spPr>
          <a:xfrm rot="5400000" flipH="1" flipV="1">
            <a:off x="89703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2" name="Oval 1631"/>
          <p:cNvSpPr/>
          <p:nvPr/>
        </p:nvSpPr>
        <p:spPr>
          <a:xfrm>
            <a:off x="96491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3" name="Teardrop 3"/>
          <p:cNvSpPr/>
          <p:nvPr/>
        </p:nvSpPr>
        <p:spPr>
          <a:xfrm rot="5400000" flipH="1" flipV="1">
            <a:off x="11498011"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4" name="Teardrop 3"/>
          <p:cNvSpPr/>
          <p:nvPr/>
        </p:nvSpPr>
        <p:spPr>
          <a:xfrm rot="5400000" flipH="1" flipV="1">
            <a:off x="106554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5" name="Oval 1634"/>
          <p:cNvSpPr/>
          <p:nvPr/>
        </p:nvSpPr>
        <p:spPr>
          <a:xfrm>
            <a:off x="113348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6"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7" name="Oval 1636"/>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8"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9" name="Oval 1638"/>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0" name="Oval 1639"/>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1" name="Oval 1640"/>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2" name="Oval 1641"/>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3" name="Oval 1642"/>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4" name="Oval 1643"/>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5" name="Oval 1644"/>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6" name="Oval 1645"/>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7" name="Oval 1646"/>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8" name="Oval 1647"/>
          <p:cNvSpPr/>
          <p:nvPr/>
        </p:nvSpPr>
        <p:spPr>
          <a:xfrm>
            <a:off x="100346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9" name="Oval 1648"/>
          <p:cNvSpPr/>
          <p:nvPr/>
        </p:nvSpPr>
        <p:spPr>
          <a:xfrm>
            <a:off x="91921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0" name="Oval 1649"/>
          <p:cNvSpPr/>
          <p:nvPr/>
        </p:nvSpPr>
        <p:spPr>
          <a:xfrm>
            <a:off x="11719750"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1" name="Oval 1650"/>
          <p:cNvSpPr/>
          <p:nvPr/>
        </p:nvSpPr>
        <p:spPr>
          <a:xfrm>
            <a:off x="108772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2"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3"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4"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5"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6"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7"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8"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9"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0"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1" name="Teardrop 3"/>
          <p:cNvSpPr/>
          <p:nvPr/>
        </p:nvSpPr>
        <p:spPr>
          <a:xfrm rot="5400000" flipH="1" flipV="1">
            <a:off x="93913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2"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3" name="Teardrop 3"/>
          <p:cNvSpPr/>
          <p:nvPr/>
        </p:nvSpPr>
        <p:spPr>
          <a:xfrm rot="5400000" flipH="1" flipV="1">
            <a:off x="11076421"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4" name="Teardrop 3"/>
          <p:cNvSpPr/>
          <p:nvPr/>
        </p:nvSpPr>
        <p:spPr>
          <a:xfrm rot="5400000" flipH="1" flipV="1">
            <a:off x="102338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5"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6" name="Teardrop 3"/>
          <p:cNvSpPr/>
          <p:nvPr/>
        </p:nvSpPr>
        <p:spPr>
          <a:xfrm rot="5400000" flipH="1" flipV="1">
            <a:off x="11760003" y="685578"/>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69"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7" name="Oval 1666"/>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8" name="Oval 1667"/>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9" name="Oval 1668"/>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0" name="Oval 1669"/>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1" name="Oval 1670"/>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2" name="Oval 1671"/>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3" name="Oval 1672"/>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4" name="Oval 1673"/>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5" name="Oval 1674"/>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6" name="Oval 1675"/>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7" name="Oval 1676"/>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8" name="Oval 1677"/>
          <p:cNvSpPr/>
          <p:nvPr/>
        </p:nvSpPr>
        <p:spPr>
          <a:xfrm>
            <a:off x="104568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9" name="Oval 1678"/>
          <p:cNvSpPr/>
          <p:nvPr/>
        </p:nvSpPr>
        <p:spPr>
          <a:xfrm>
            <a:off x="96142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0" name="Oval 860"/>
          <p:cNvSpPr/>
          <p:nvPr/>
        </p:nvSpPr>
        <p:spPr>
          <a:xfrm>
            <a:off x="12141892" y="758852"/>
            <a:ext cx="50109" cy="3538433"/>
          </a:xfrm>
          <a:custGeom>
            <a:avLst/>
            <a:gdLst/>
            <a:ahLst/>
            <a:cxnLst/>
            <a:rect l="l" t="t" r="r" b="b"/>
            <a:pathLst>
              <a:path w="50109" h="3538433">
                <a:moveTo>
                  <a:pt x="50109" y="3384355"/>
                </a:moveTo>
                <a:lnTo>
                  <a:pt x="50109" y="3538433"/>
                </a:lnTo>
                <a:cubicBezTo>
                  <a:pt x="20497" y="3525461"/>
                  <a:pt x="0" y="3495821"/>
                  <a:pt x="0" y="3461394"/>
                </a:cubicBezTo>
                <a:cubicBezTo>
                  <a:pt x="0" y="3426967"/>
                  <a:pt x="20497" y="3397327"/>
                  <a:pt x="50109" y="3384355"/>
                </a:cubicBezTo>
                <a:close/>
                <a:moveTo>
                  <a:pt x="50109" y="2538350"/>
                </a:moveTo>
                <a:lnTo>
                  <a:pt x="50109" y="2692428"/>
                </a:lnTo>
                <a:cubicBezTo>
                  <a:pt x="20497" y="2679456"/>
                  <a:pt x="0" y="2649816"/>
                  <a:pt x="0" y="2615389"/>
                </a:cubicBezTo>
                <a:cubicBezTo>
                  <a:pt x="0" y="2580962"/>
                  <a:pt x="20497" y="2551322"/>
                  <a:pt x="50109" y="2538350"/>
                </a:cubicBezTo>
                <a:close/>
                <a:moveTo>
                  <a:pt x="50109" y="1688095"/>
                </a:moveTo>
                <a:lnTo>
                  <a:pt x="50109" y="1842173"/>
                </a:lnTo>
                <a:cubicBezTo>
                  <a:pt x="20497" y="1829201"/>
                  <a:pt x="0" y="1799561"/>
                  <a:pt x="0" y="1765134"/>
                </a:cubicBezTo>
                <a:cubicBezTo>
                  <a:pt x="0" y="1730707"/>
                  <a:pt x="20497" y="1701067"/>
                  <a:pt x="50109" y="1688095"/>
                </a:cubicBezTo>
                <a:close/>
                <a:moveTo>
                  <a:pt x="50109" y="845498"/>
                </a:moveTo>
                <a:lnTo>
                  <a:pt x="50109" y="999576"/>
                </a:lnTo>
                <a:cubicBezTo>
                  <a:pt x="20497" y="986604"/>
                  <a:pt x="0" y="956964"/>
                  <a:pt x="0" y="922537"/>
                </a:cubicBezTo>
                <a:cubicBezTo>
                  <a:pt x="0" y="888110"/>
                  <a:pt x="20497" y="858470"/>
                  <a:pt x="50109" y="845498"/>
                </a:cubicBezTo>
                <a:close/>
                <a:moveTo>
                  <a:pt x="50109" y="0"/>
                </a:moveTo>
                <a:lnTo>
                  <a:pt x="50109" y="154078"/>
                </a:lnTo>
                <a:cubicBezTo>
                  <a:pt x="20497" y="141106"/>
                  <a:pt x="0" y="111466"/>
                  <a:pt x="0" y="77039"/>
                </a:cubicBezTo>
                <a:cubicBezTo>
                  <a:pt x="0" y="42612"/>
                  <a:pt x="20497" y="12972"/>
                  <a:pt x="501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1" name="Oval 1680"/>
          <p:cNvSpPr/>
          <p:nvPr/>
        </p:nvSpPr>
        <p:spPr>
          <a:xfrm>
            <a:off x="112993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2"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3"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4"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5"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6"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7"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8"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9"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0"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1" name="Teardrop 3"/>
          <p:cNvSpPr/>
          <p:nvPr/>
        </p:nvSpPr>
        <p:spPr>
          <a:xfrm rot="5400000" flipH="1" flipV="1">
            <a:off x="95441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2"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3" name="Teardrop 3"/>
          <p:cNvSpPr/>
          <p:nvPr/>
        </p:nvSpPr>
        <p:spPr>
          <a:xfrm rot="5400000" flipH="1" flipV="1">
            <a:off x="11229252"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4" name="Teardrop 3"/>
          <p:cNvSpPr/>
          <p:nvPr/>
        </p:nvSpPr>
        <p:spPr>
          <a:xfrm rot="5400000" flipH="1" flipV="1">
            <a:off x="103867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5"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6" name="Teardrop 3"/>
          <p:cNvSpPr/>
          <p:nvPr/>
        </p:nvSpPr>
        <p:spPr>
          <a:xfrm rot="5400000" flipH="1" flipV="1">
            <a:off x="11908617" y="4923"/>
            <a:ext cx="298552" cy="268215"/>
          </a:xfrm>
          <a:custGeom>
            <a:avLst/>
            <a:gdLst/>
            <a:ahLst/>
            <a:cxnLst/>
            <a:rect l="l" t="t" r="r" b="b"/>
            <a:pathLst>
              <a:path w="298552"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298552" y="138"/>
                </a:moveTo>
                <a:lnTo>
                  <a:pt x="298552" y="11636"/>
                </a:lnTo>
                <a:cubicBezTo>
                  <a:pt x="298344" y="11511"/>
                  <a:pt x="298133" y="11506"/>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4" y="189232"/>
                  <a:pt x="256525" y="205210"/>
                  <a:pt x="272877" y="215167"/>
                </a:cubicBezTo>
                <a:lnTo>
                  <a:pt x="298552" y="215277"/>
                </a:lnTo>
                <a:lnTo>
                  <a:pt x="298552" y="221928"/>
                </a:lnTo>
                <a:cubicBezTo>
                  <a:pt x="276711" y="221632"/>
                  <a:pt x="254816" y="229876"/>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0"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cubicBezTo>
                  <a:pt x="99420" y="72140"/>
                  <a:pt x="124170" y="61435"/>
                  <a:pt x="151420" y="61435"/>
                </a:cubicBezTo>
                <a:cubicBezTo>
                  <a:pt x="170023" y="61435"/>
                  <a:pt x="187461" y="66424"/>
                  <a:pt x="202250" y="75515"/>
                </a:cubicBezTo>
                <a:cubicBezTo>
                  <a:pt x="206323" y="58635"/>
                  <a:pt x="215129" y="42758"/>
                  <a:pt x="228297" y="29591"/>
                </a:cubicBezTo>
                <a:cubicBezTo>
                  <a:pt x="247566" y="10322"/>
                  <a:pt x="272636" y="391"/>
                  <a:pt x="297890" y="0"/>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7"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8"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9" name="Oval 883"/>
          <p:cNvSpPr/>
          <p:nvPr/>
        </p:nvSpPr>
        <p:spPr>
          <a:xfrm>
            <a:off x="2031413" y="-10245"/>
            <a:ext cx="10160587" cy="84875"/>
          </a:xfrm>
          <a:custGeom>
            <a:avLst/>
            <a:gdLst/>
            <a:ahLst/>
            <a:cxnLst/>
            <a:rect l="l" t="t" r="r" b="b"/>
            <a:pathLst>
              <a:path w="10160587" h="84875">
                <a:moveTo>
                  <a:pt x="10110479" y="0"/>
                </a:moveTo>
                <a:lnTo>
                  <a:pt x="10160587" y="0"/>
                </a:lnTo>
                <a:lnTo>
                  <a:pt x="10160587" y="77038"/>
                </a:lnTo>
                <a:cubicBezTo>
                  <a:pt x="10130976" y="64066"/>
                  <a:pt x="10110479" y="34427"/>
                  <a:pt x="10110479" y="0"/>
                </a:cubicBezTo>
                <a:close/>
                <a:moveTo>
                  <a:pt x="9267940" y="0"/>
                </a:moveTo>
                <a:lnTo>
                  <a:pt x="9437692" y="0"/>
                </a:lnTo>
                <a:cubicBezTo>
                  <a:pt x="9437692" y="46875"/>
                  <a:pt x="9399692" y="84875"/>
                  <a:pt x="9352816" y="84875"/>
                </a:cubicBezTo>
                <a:cubicBezTo>
                  <a:pt x="9305940" y="84875"/>
                  <a:pt x="9267940" y="46875"/>
                  <a:pt x="9267940" y="0"/>
                </a:cubicBezTo>
                <a:close/>
                <a:moveTo>
                  <a:pt x="8425400" y="0"/>
                </a:moveTo>
                <a:lnTo>
                  <a:pt x="8595152" y="0"/>
                </a:lnTo>
                <a:cubicBezTo>
                  <a:pt x="8595152" y="46875"/>
                  <a:pt x="8557152" y="84875"/>
                  <a:pt x="8510276" y="84875"/>
                </a:cubicBezTo>
                <a:cubicBezTo>
                  <a:pt x="8463400" y="84875"/>
                  <a:pt x="8425400" y="46875"/>
                  <a:pt x="8425400" y="0"/>
                </a:cubicBezTo>
                <a:close/>
                <a:moveTo>
                  <a:pt x="7582860" y="0"/>
                </a:moveTo>
                <a:lnTo>
                  <a:pt x="7752612" y="0"/>
                </a:lnTo>
                <a:cubicBezTo>
                  <a:pt x="7752612" y="46875"/>
                  <a:pt x="7714612" y="84875"/>
                  <a:pt x="7667736" y="84875"/>
                </a:cubicBezTo>
                <a:cubicBezTo>
                  <a:pt x="7620860" y="84875"/>
                  <a:pt x="7582860" y="46875"/>
                  <a:pt x="7582860" y="0"/>
                </a:cubicBezTo>
                <a:close/>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0"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1" name="Oval 1700"/>
          <p:cNvSpPr/>
          <p:nvPr/>
        </p:nvSpPr>
        <p:spPr>
          <a:xfrm>
            <a:off x="71204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02"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3" name="Oval 1702"/>
          <p:cNvSpPr/>
          <p:nvPr/>
        </p:nvSpPr>
        <p:spPr>
          <a:xfrm>
            <a:off x="3774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04"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5"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6"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7"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8"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9"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0" name="Oval 1709"/>
          <p:cNvSpPr/>
          <p:nvPr/>
        </p:nvSpPr>
        <p:spPr>
          <a:xfrm>
            <a:off x="12203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1" name="Oval 1710"/>
          <p:cNvSpPr/>
          <p:nvPr/>
        </p:nvSpPr>
        <p:spPr>
          <a:xfrm>
            <a:off x="20632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2" name="Oval 1711"/>
          <p:cNvSpPr/>
          <p:nvPr/>
        </p:nvSpPr>
        <p:spPr>
          <a:xfrm>
            <a:off x="29060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3" name="Oval 1712"/>
          <p:cNvSpPr/>
          <p:nvPr/>
        </p:nvSpPr>
        <p:spPr>
          <a:xfrm>
            <a:off x="37489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4" name="Oval 1713"/>
          <p:cNvSpPr/>
          <p:nvPr/>
        </p:nvSpPr>
        <p:spPr>
          <a:xfrm>
            <a:off x="45918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5" name="Oval 1714"/>
          <p:cNvSpPr/>
          <p:nvPr/>
        </p:nvSpPr>
        <p:spPr>
          <a:xfrm>
            <a:off x="54347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6" name="Oval 1715"/>
          <p:cNvSpPr/>
          <p:nvPr/>
        </p:nvSpPr>
        <p:spPr>
          <a:xfrm>
            <a:off x="62776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7"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8" name="Oval 1717"/>
          <p:cNvSpPr/>
          <p:nvPr/>
        </p:nvSpPr>
        <p:spPr>
          <a:xfrm>
            <a:off x="88062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9"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0" name="Oval 1719"/>
          <p:cNvSpPr/>
          <p:nvPr/>
        </p:nvSpPr>
        <p:spPr>
          <a:xfrm>
            <a:off x="79633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1" name="Teardrop 3"/>
          <p:cNvSpPr/>
          <p:nvPr/>
        </p:nvSpPr>
        <p:spPr>
          <a:xfrm rot="5400000" flipH="1" flipV="1">
            <a:off x="98129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2" name="Oval 1721"/>
          <p:cNvSpPr/>
          <p:nvPr/>
        </p:nvSpPr>
        <p:spPr>
          <a:xfrm>
            <a:off x="104920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3" name="Teardrop 3"/>
          <p:cNvSpPr/>
          <p:nvPr/>
        </p:nvSpPr>
        <p:spPr>
          <a:xfrm rot="5400000" flipH="1" flipV="1">
            <a:off x="89703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4" name="Oval 1723"/>
          <p:cNvSpPr/>
          <p:nvPr/>
        </p:nvSpPr>
        <p:spPr>
          <a:xfrm>
            <a:off x="96491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5" name="Teardrop 3"/>
          <p:cNvSpPr/>
          <p:nvPr/>
        </p:nvSpPr>
        <p:spPr>
          <a:xfrm rot="5400000" flipH="1" flipV="1">
            <a:off x="11498011"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6" name="Teardrop 3"/>
          <p:cNvSpPr/>
          <p:nvPr/>
        </p:nvSpPr>
        <p:spPr>
          <a:xfrm rot="5400000" flipH="1" flipV="1">
            <a:off x="106554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7" name="Oval 1726"/>
          <p:cNvSpPr/>
          <p:nvPr/>
        </p:nvSpPr>
        <p:spPr>
          <a:xfrm>
            <a:off x="113348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8"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9" name="Oval 1728"/>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0" name="Oval 1729"/>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1" name="Oval 1730"/>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2" name="Oval 1731"/>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3" name="Oval 1732"/>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4" name="Oval 1733"/>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5" name="Oval 1734"/>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6" name="Oval 1735"/>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7" name="Oval 1736"/>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8" name="Oval 1737"/>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9" name="Oval 1738"/>
          <p:cNvSpPr/>
          <p:nvPr/>
        </p:nvSpPr>
        <p:spPr>
          <a:xfrm>
            <a:off x="100346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0" name="Oval 1739"/>
          <p:cNvSpPr/>
          <p:nvPr/>
        </p:nvSpPr>
        <p:spPr>
          <a:xfrm>
            <a:off x="91921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1" name="Oval 1740"/>
          <p:cNvSpPr/>
          <p:nvPr/>
        </p:nvSpPr>
        <p:spPr>
          <a:xfrm>
            <a:off x="11719750"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2" name="Oval 1741"/>
          <p:cNvSpPr/>
          <p:nvPr/>
        </p:nvSpPr>
        <p:spPr>
          <a:xfrm>
            <a:off x="108772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3"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4"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5"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6"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7"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8"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9"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0"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1"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2" name="Teardrop 3"/>
          <p:cNvSpPr/>
          <p:nvPr/>
        </p:nvSpPr>
        <p:spPr>
          <a:xfrm rot="5400000" flipH="1" flipV="1">
            <a:off x="93913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3"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4" name="Teardrop 3"/>
          <p:cNvSpPr/>
          <p:nvPr/>
        </p:nvSpPr>
        <p:spPr>
          <a:xfrm rot="5400000" flipH="1" flipV="1">
            <a:off x="11076421"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5" name="Teardrop 3"/>
          <p:cNvSpPr/>
          <p:nvPr/>
        </p:nvSpPr>
        <p:spPr>
          <a:xfrm rot="5400000" flipH="1" flipV="1">
            <a:off x="102338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6"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7" name="Teardrop 3"/>
          <p:cNvSpPr/>
          <p:nvPr/>
        </p:nvSpPr>
        <p:spPr>
          <a:xfrm rot="5400000" flipH="1" flipV="1">
            <a:off x="11760002" y="1531078"/>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8" name="Oval 1757"/>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9" name="Oval 1758"/>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0" name="Oval 1759"/>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1" name="Oval 1760"/>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2" name="Oval 1761"/>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3" name="Oval 1762"/>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4" name="Oval 1763"/>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5" name="Oval 1764"/>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6" name="Oval 1765"/>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7" name="Oval 1766"/>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8" name="Oval 1767"/>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9" name="Oval 1768"/>
          <p:cNvSpPr/>
          <p:nvPr/>
        </p:nvSpPr>
        <p:spPr>
          <a:xfrm>
            <a:off x="104568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0" name="Oval 1769"/>
          <p:cNvSpPr/>
          <p:nvPr/>
        </p:nvSpPr>
        <p:spPr>
          <a:xfrm>
            <a:off x="96142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1" name="Oval 1770"/>
          <p:cNvSpPr/>
          <p:nvPr/>
        </p:nvSpPr>
        <p:spPr>
          <a:xfrm>
            <a:off x="112993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2"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3" name="Oval 1772"/>
          <p:cNvSpPr/>
          <p:nvPr/>
        </p:nvSpPr>
        <p:spPr>
          <a:xfrm>
            <a:off x="71204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74"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5" name="Oval 1774"/>
          <p:cNvSpPr/>
          <p:nvPr/>
        </p:nvSpPr>
        <p:spPr>
          <a:xfrm>
            <a:off x="3774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76"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7"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8"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9"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0"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1"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2" name="Oval 1781"/>
          <p:cNvSpPr/>
          <p:nvPr/>
        </p:nvSpPr>
        <p:spPr>
          <a:xfrm>
            <a:off x="12203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3" name="Oval 1782"/>
          <p:cNvSpPr/>
          <p:nvPr/>
        </p:nvSpPr>
        <p:spPr>
          <a:xfrm>
            <a:off x="20632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4" name="Oval 1783"/>
          <p:cNvSpPr/>
          <p:nvPr/>
        </p:nvSpPr>
        <p:spPr>
          <a:xfrm>
            <a:off x="29060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5" name="Oval 1784"/>
          <p:cNvSpPr/>
          <p:nvPr/>
        </p:nvSpPr>
        <p:spPr>
          <a:xfrm>
            <a:off x="37489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6" name="Oval 1785"/>
          <p:cNvSpPr/>
          <p:nvPr/>
        </p:nvSpPr>
        <p:spPr>
          <a:xfrm>
            <a:off x="45918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7" name="Oval 1786"/>
          <p:cNvSpPr/>
          <p:nvPr/>
        </p:nvSpPr>
        <p:spPr>
          <a:xfrm>
            <a:off x="54347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8" name="Oval 1787"/>
          <p:cNvSpPr/>
          <p:nvPr/>
        </p:nvSpPr>
        <p:spPr>
          <a:xfrm>
            <a:off x="62776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9"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0" name="Oval 1789"/>
          <p:cNvSpPr/>
          <p:nvPr/>
        </p:nvSpPr>
        <p:spPr>
          <a:xfrm>
            <a:off x="88062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1"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2" name="Oval 1791"/>
          <p:cNvSpPr/>
          <p:nvPr/>
        </p:nvSpPr>
        <p:spPr>
          <a:xfrm>
            <a:off x="79633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3" name="Teardrop 3"/>
          <p:cNvSpPr/>
          <p:nvPr/>
        </p:nvSpPr>
        <p:spPr>
          <a:xfrm rot="5400000" flipH="1" flipV="1">
            <a:off x="98129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4" name="Oval 1793"/>
          <p:cNvSpPr/>
          <p:nvPr/>
        </p:nvSpPr>
        <p:spPr>
          <a:xfrm>
            <a:off x="104920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5" name="Teardrop 3"/>
          <p:cNvSpPr/>
          <p:nvPr/>
        </p:nvSpPr>
        <p:spPr>
          <a:xfrm rot="5400000" flipH="1" flipV="1">
            <a:off x="89703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6" name="Oval 1795"/>
          <p:cNvSpPr/>
          <p:nvPr/>
        </p:nvSpPr>
        <p:spPr>
          <a:xfrm>
            <a:off x="96491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7" name="Teardrop 3"/>
          <p:cNvSpPr/>
          <p:nvPr/>
        </p:nvSpPr>
        <p:spPr>
          <a:xfrm rot="5400000" flipH="1" flipV="1">
            <a:off x="11498011"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8" name="Teardrop 3"/>
          <p:cNvSpPr/>
          <p:nvPr/>
        </p:nvSpPr>
        <p:spPr>
          <a:xfrm rot="5400000" flipH="1" flipV="1">
            <a:off x="106554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9" name="Oval 1798"/>
          <p:cNvSpPr/>
          <p:nvPr/>
        </p:nvSpPr>
        <p:spPr>
          <a:xfrm>
            <a:off x="113348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00"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1" name="Oval 1800"/>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2" name="Oval 1801"/>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3" name="Oval 1802"/>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4" name="Oval 1803"/>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5" name="Oval 1804"/>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6" name="Oval 1805"/>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7" name="Oval 1806"/>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8" name="Oval 1807"/>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9" name="Oval 1808"/>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0" name="Oval 1809"/>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1" name="Oval 1810"/>
          <p:cNvSpPr/>
          <p:nvPr/>
        </p:nvSpPr>
        <p:spPr>
          <a:xfrm>
            <a:off x="100346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2" name="Oval 1811"/>
          <p:cNvSpPr/>
          <p:nvPr/>
        </p:nvSpPr>
        <p:spPr>
          <a:xfrm>
            <a:off x="91921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3" name="Oval 1812"/>
          <p:cNvSpPr/>
          <p:nvPr/>
        </p:nvSpPr>
        <p:spPr>
          <a:xfrm>
            <a:off x="11719750"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4" name="Oval 1813"/>
          <p:cNvSpPr/>
          <p:nvPr/>
        </p:nvSpPr>
        <p:spPr>
          <a:xfrm>
            <a:off x="108772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5"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6"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7"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8"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9"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0"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1"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2"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3"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4" name="Teardrop 3"/>
          <p:cNvSpPr/>
          <p:nvPr/>
        </p:nvSpPr>
        <p:spPr>
          <a:xfrm rot="5400000" flipH="1" flipV="1">
            <a:off x="93913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5"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6" name="Teardrop 3"/>
          <p:cNvSpPr/>
          <p:nvPr/>
        </p:nvSpPr>
        <p:spPr>
          <a:xfrm rot="5400000" flipH="1" flipV="1">
            <a:off x="11076421"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7" name="Teardrop 3"/>
          <p:cNvSpPr/>
          <p:nvPr/>
        </p:nvSpPr>
        <p:spPr>
          <a:xfrm rot="5400000" flipH="1" flipV="1">
            <a:off x="102338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8"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9" name="Teardrop 3"/>
          <p:cNvSpPr/>
          <p:nvPr/>
        </p:nvSpPr>
        <p:spPr>
          <a:xfrm rot="5400000" flipH="1" flipV="1">
            <a:off x="11760003" y="2373673"/>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0" name="Oval 1829"/>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1" name="Oval 1830"/>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2" name="Oval 1831"/>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3" name="Oval 1832"/>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4" name="Oval 1833"/>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5" name="Oval 1834"/>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6" name="Oval 1835"/>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7" name="Oval 1836"/>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8" name="Oval 1837"/>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9" name="Oval 1838"/>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0" name="Oval 1839"/>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1" name="Oval 1840"/>
          <p:cNvSpPr/>
          <p:nvPr/>
        </p:nvSpPr>
        <p:spPr>
          <a:xfrm>
            <a:off x="104568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2" name="Oval 1841"/>
          <p:cNvSpPr/>
          <p:nvPr/>
        </p:nvSpPr>
        <p:spPr>
          <a:xfrm>
            <a:off x="96142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3" name="Oval 1842"/>
          <p:cNvSpPr/>
          <p:nvPr/>
        </p:nvSpPr>
        <p:spPr>
          <a:xfrm>
            <a:off x="112993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4"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5" name="Oval 1844"/>
          <p:cNvSpPr/>
          <p:nvPr/>
        </p:nvSpPr>
        <p:spPr>
          <a:xfrm>
            <a:off x="71204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46"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7" name="Oval 1846"/>
          <p:cNvSpPr/>
          <p:nvPr/>
        </p:nvSpPr>
        <p:spPr>
          <a:xfrm>
            <a:off x="3774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48"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9"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0"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1"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2"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3"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4" name="Oval 1853"/>
          <p:cNvSpPr/>
          <p:nvPr/>
        </p:nvSpPr>
        <p:spPr>
          <a:xfrm>
            <a:off x="12203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5" name="Oval 1854"/>
          <p:cNvSpPr/>
          <p:nvPr/>
        </p:nvSpPr>
        <p:spPr>
          <a:xfrm>
            <a:off x="20632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6" name="Oval 1855"/>
          <p:cNvSpPr/>
          <p:nvPr/>
        </p:nvSpPr>
        <p:spPr>
          <a:xfrm>
            <a:off x="29060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7" name="Oval 1856"/>
          <p:cNvSpPr/>
          <p:nvPr/>
        </p:nvSpPr>
        <p:spPr>
          <a:xfrm>
            <a:off x="37489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8" name="Oval 1857"/>
          <p:cNvSpPr/>
          <p:nvPr/>
        </p:nvSpPr>
        <p:spPr>
          <a:xfrm>
            <a:off x="45918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9" name="Oval 1858"/>
          <p:cNvSpPr/>
          <p:nvPr/>
        </p:nvSpPr>
        <p:spPr>
          <a:xfrm>
            <a:off x="54347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0" name="Oval 1859"/>
          <p:cNvSpPr/>
          <p:nvPr/>
        </p:nvSpPr>
        <p:spPr>
          <a:xfrm>
            <a:off x="62776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1"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2" name="Oval 1861"/>
          <p:cNvSpPr/>
          <p:nvPr/>
        </p:nvSpPr>
        <p:spPr>
          <a:xfrm>
            <a:off x="88062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3"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4" name="Oval 1863"/>
          <p:cNvSpPr/>
          <p:nvPr/>
        </p:nvSpPr>
        <p:spPr>
          <a:xfrm>
            <a:off x="79633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5" name="Teardrop 3"/>
          <p:cNvSpPr/>
          <p:nvPr/>
        </p:nvSpPr>
        <p:spPr>
          <a:xfrm rot="5400000" flipH="1" flipV="1">
            <a:off x="98129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6" name="Oval 1865"/>
          <p:cNvSpPr/>
          <p:nvPr/>
        </p:nvSpPr>
        <p:spPr>
          <a:xfrm>
            <a:off x="104920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7" name="Teardrop 3"/>
          <p:cNvSpPr/>
          <p:nvPr/>
        </p:nvSpPr>
        <p:spPr>
          <a:xfrm rot="5400000" flipH="1" flipV="1">
            <a:off x="89703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8" name="Oval 1867"/>
          <p:cNvSpPr/>
          <p:nvPr/>
        </p:nvSpPr>
        <p:spPr>
          <a:xfrm>
            <a:off x="96491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9" name="Teardrop 3"/>
          <p:cNvSpPr/>
          <p:nvPr/>
        </p:nvSpPr>
        <p:spPr>
          <a:xfrm rot="5400000" flipH="1" flipV="1">
            <a:off x="11498011"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0" name="Teardrop 3"/>
          <p:cNvSpPr/>
          <p:nvPr/>
        </p:nvSpPr>
        <p:spPr>
          <a:xfrm rot="5400000" flipH="1" flipV="1">
            <a:off x="106554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1" name="Oval 1870"/>
          <p:cNvSpPr/>
          <p:nvPr/>
        </p:nvSpPr>
        <p:spPr>
          <a:xfrm>
            <a:off x="113348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72"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3" name="Oval 1872"/>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4" name="Oval 1873"/>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5" name="Oval 1874"/>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6" name="Oval 1875"/>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7" name="Oval 1876"/>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8" name="Oval 1877"/>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9" name="Oval 1878"/>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0" name="Oval 1879"/>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1" name="Oval 1880"/>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2" name="Oval 1881"/>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3" name="Oval 1882"/>
          <p:cNvSpPr/>
          <p:nvPr/>
        </p:nvSpPr>
        <p:spPr>
          <a:xfrm>
            <a:off x="100346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4" name="Oval 1883"/>
          <p:cNvSpPr/>
          <p:nvPr/>
        </p:nvSpPr>
        <p:spPr>
          <a:xfrm>
            <a:off x="91921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5" name="Oval 1884"/>
          <p:cNvSpPr/>
          <p:nvPr/>
        </p:nvSpPr>
        <p:spPr>
          <a:xfrm>
            <a:off x="11719750"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6" name="Oval 1885"/>
          <p:cNvSpPr/>
          <p:nvPr/>
        </p:nvSpPr>
        <p:spPr>
          <a:xfrm>
            <a:off x="108772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7"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8"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9"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0"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1"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2"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3"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4"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5"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6" name="Teardrop 3"/>
          <p:cNvSpPr/>
          <p:nvPr/>
        </p:nvSpPr>
        <p:spPr>
          <a:xfrm rot="5400000" flipH="1" flipV="1">
            <a:off x="93913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7"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8" name="Teardrop 3"/>
          <p:cNvSpPr/>
          <p:nvPr/>
        </p:nvSpPr>
        <p:spPr>
          <a:xfrm rot="5400000" flipH="1" flipV="1">
            <a:off x="11076421"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9" name="Teardrop 3"/>
          <p:cNvSpPr/>
          <p:nvPr/>
        </p:nvSpPr>
        <p:spPr>
          <a:xfrm rot="5400000" flipH="1" flipV="1">
            <a:off x="102338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0"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1" name="Teardrop 3"/>
          <p:cNvSpPr/>
          <p:nvPr/>
        </p:nvSpPr>
        <p:spPr>
          <a:xfrm rot="5400000" flipH="1" flipV="1">
            <a:off x="11760002" y="3223930"/>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2" name="Oval 1901"/>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3" name="Oval 1902"/>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4" name="Oval 1903"/>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5" name="Oval 1904"/>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6" name="Oval 1905"/>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7" name="Oval 1906"/>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8" name="Oval 1907"/>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9" name="Oval 1908"/>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0" name="Oval 1909"/>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1" name="Oval 1910"/>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2" name="Oval 1911"/>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3" name="Oval 1912"/>
          <p:cNvSpPr/>
          <p:nvPr/>
        </p:nvSpPr>
        <p:spPr>
          <a:xfrm>
            <a:off x="104568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4" name="Oval 1913"/>
          <p:cNvSpPr/>
          <p:nvPr/>
        </p:nvSpPr>
        <p:spPr>
          <a:xfrm>
            <a:off x="96142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5" name="Oval 1914"/>
          <p:cNvSpPr/>
          <p:nvPr/>
        </p:nvSpPr>
        <p:spPr>
          <a:xfrm>
            <a:off x="112993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6"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7" name="Oval 1916"/>
          <p:cNvSpPr/>
          <p:nvPr/>
        </p:nvSpPr>
        <p:spPr>
          <a:xfrm>
            <a:off x="71204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18"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9" name="Oval 1918"/>
          <p:cNvSpPr/>
          <p:nvPr/>
        </p:nvSpPr>
        <p:spPr>
          <a:xfrm>
            <a:off x="3774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0"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1"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2"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3"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4"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5"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6" name="Oval 1925"/>
          <p:cNvSpPr/>
          <p:nvPr/>
        </p:nvSpPr>
        <p:spPr>
          <a:xfrm>
            <a:off x="12203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7" name="Oval 1926"/>
          <p:cNvSpPr/>
          <p:nvPr/>
        </p:nvSpPr>
        <p:spPr>
          <a:xfrm>
            <a:off x="20632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8" name="Oval 1927"/>
          <p:cNvSpPr/>
          <p:nvPr/>
        </p:nvSpPr>
        <p:spPr>
          <a:xfrm>
            <a:off x="29060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9" name="Oval 1928"/>
          <p:cNvSpPr/>
          <p:nvPr/>
        </p:nvSpPr>
        <p:spPr>
          <a:xfrm>
            <a:off x="37489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0" name="Oval 1929"/>
          <p:cNvSpPr/>
          <p:nvPr/>
        </p:nvSpPr>
        <p:spPr>
          <a:xfrm>
            <a:off x="45918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1" name="Oval 1930"/>
          <p:cNvSpPr/>
          <p:nvPr/>
        </p:nvSpPr>
        <p:spPr>
          <a:xfrm>
            <a:off x="54347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2" name="Oval 1931"/>
          <p:cNvSpPr/>
          <p:nvPr/>
        </p:nvSpPr>
        <p:spPr>
          <a:xfrm>
            <a:off x="62776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3"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4" name="Oval 1933"/>
          <p:cNvSpPr/>
          <p:nvPr/>
        </p:nvSpPr>
        <p:spPr>
          <a:xfrm>
            <a:off x="88062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5"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6" name="Oval 1935"/>
          <p:cNvSpPr/>
          <p:nvPr/>
        </p:nvSpPr>
        <p:spPr>
          <a:xfrm>
            <a:off x="79633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7" name="Teardrop 3"/>
          <p:cNvSpPr/>
          <p:nvPr/>
        </p:nvSpPr>
        <p:spPr>
          <a:xfrm rot="5400000" flipH="1" flipV="1">
            <a:off x="98129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8" name="Oval 1937"/>
          <p:cNvSpPr/>
          <p:nvPr/>
        </p:nvSpPr>
        <p:spPr>
          <a:xfrm>
            <a:off x="104920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9" name="Teardrop 3"/>
          <p:cNvSpPr/>
          <p:nvPr/>
        </p:nvSpPr>
        <p:spPr>
          <a:xfrm rot="5400000" flipH="1" flipV="1">
            <a:off x="89703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0" name="Oval 1939"/>
          <p:cNvSpPr/>
          <p:nvPr/>
        </p:nvSpPr>
        <p:spPr>
          <a:xfrm>
            <a:off x="96491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41" name="Teardrop 3"/>
          <p:cNvSpPr/>
          <p:nvPr/>
        </p:nvSpPr>
        <p:spPr>
          <a:xfrm rot="5400000" flipH="1" flipV="1">
            <a:off x="11498011"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2" name="Teardrop 3"/>
          <p:cNvSpPr/>
          <p:nvPr/>
        </p:nvSpPr>
        <p:spPr>
          <a:xfrm rot="5400000" flipH="1" flipV="1">
            <a:off x="106554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3" name="Oval 1942"/>
          <p:cNvSpPr/>
          <p:nvPr/>
        </p:nvSpPr>
        <p:spPr>
          <a:xfrm>
            <a:off x="113348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44"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5" name="Oval 1944"/>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6" name="Oval 1945"/>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7" name="Oval 1946"/>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8" name="Oval 1947"/>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9" name="Oval 1948"/>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0" name="Oval 1949"/>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1" name="Oval 1950"/>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2" name="Oval 1951"/>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3" name="Oval 1952"/>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4" name="Oval 1953"/>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5" name="Oval 1954"/>
          <p:cNvSpPr/>
          <p:nvPr/>
        </p:nvSpPr>
        <p:spPr>
          <a:xfrm>
            <a:off x="100346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6" name="Oval 1955"/>
          <p:cNvSpPr/>
          <p:nvPr/>
        </p:nvSpPr>
        <p:spPr>
          <a:xfrm>
            <a:off x="91921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7" name="Oval 1956"/>
          <p:cNvSpPr/>
          <p:nvPr/>
        </p:nvSpPr>
        <p:spPr>
          <a:xfrm>
            <a:off x="11719750"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8" name="Oval 1957"/>
          <p:cNvSpPr/>
          <p:nvPr/>
        </p:nvSpPr>
        <p:spPr>
          <a:xfrm>
            <a:off x="108772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9"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0"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1"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2"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3"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4"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5"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6"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7"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8" name="Teardrop 3"/>
          <p:cNvSpPr/>
          <p:nvPr/>
        </p:nvSpPr>
        <p:spPr>
          <a:xfrm rot="5400000" flipH="1" flipV="1">
            <a:off x="93913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9"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0" name="Teardrop 3"/>
          <p:cNvSpPr/>
          <p:nvPr/>
        </p:nvSpPr>
        <p:spPr>
          <a:xfrm rot="5400000" flipH="1" flipV="1">
            <a:off x="11076421"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1" name="Teardrop 3"/>
          <p:cNvSpPr/>
          <p:nvPr/>
        </p:nvSpPr>
        <p:spPr>
          <a:xfrm rot="5400000" flipH="1" flipV="1">
            <a:off x="102338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2"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3" name="Teardrop 3"/>
          <p:cNvSpPr/>
          <p:nvPr/>
        </p:nvSpPr>
        <p:spPr>
          <a:xfrm rot="5400000" flipH="1" flipV="1">
            <a:off x="11760002" y="4069935"/>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8" y="250112"/>
                  <a:pt x="155376" y="250112"/>
                </a:cubicBezTo>
                <a:cubicBezTo>
                  <a:pt x="174455" y="249746"/>
                  <a:pt x="198601" y="254980"/>
                  <a:pt x="211458" y="268141"/>
                </a:cubicBezTo>
                <a:cubicBezTo>
                  <a:pt x="215886"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7"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60" y="254779"/>
                  <a:pt x="246352" y="254786"/>
                </a:cubicBezTo>
                <a:cubicBezTo>
                  <a:pt x="246345"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9"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90" y="195895"/>
                  <a:pt x="53000" y="178457"/>
                  <a:pt x="53000" y="159854"/>
                </a:cubicBezTo>
                <a:cubicBezTo>
                  <a:pt x="53000" y="132604"/>
                  <a:pt x="63706" y="107854"/>
                  <a:pt x="81286" y="89721"/>
                </a:cubicBez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4" name="Oval 1973"/>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5" name="Oval 1974"/>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6" name="Oval 1975"/>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7" name="Oval 1976"/>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8" name="Oval 1977"/>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9" name="Oval 1978"/>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0" name="Oval 1979"/>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1" name="Oval 1980"/>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2" name="Oval 1981"/>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3" name="Oval 1982"/>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4" name="Oval 1983"/>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5" name="Oval 1984"/>
          <p:cNvSpPr/>
          <p:nvPr/>
        </p:nvSpPr>
        <p:spPr>
          <a:xfrm>
            <a:off x="104568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6" name="Oval 1985"/>
          <p:cNvSpPr/>
          <p:nvPr/>
        </p:nvSpPr>
        <p:spPr>
          <a:xfrm>
            <a:off x="96142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7" name="Oval 1986"/>
          <p:cNvSpPr/>
          <p:nvPr/>
        </p:nvSpPr>
        <p:spPr>
          <a:xfrm>
            <a:off x="112993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8"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9"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0"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1"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2"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3"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4"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5"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6"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7"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8" name="Teardrop 3"/>
          <p:cNvSpPr/>
          <p:nvPr/>
        </p:nvSpPr>
        <p:spPr>
          <a:xfrm rot="5400000" flipH="1" flipV="1">
            <a:off x="100063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9" name="Teardrop 3"/>
          <p:cNvSpPr/>
          <p:nvPr/>
        </p:nvSpPr>
        <p:spPr>
          <a:xfrm rot="5400000" flipH="1" flipV="1">
            <a:off x="916376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7"/>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0" name="Teardrop 3"/>
          <p:cNvSpPr/>
          <p:nvPr/>
        </p:nvSpPr>
        <p:spPr>
          <a:xfrm rot="5400000" flipH="1" flipV="1">
            <a:off x="11691380"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1" name="Teardrop 3"/>
          <p:cNvSpPr/>
          <p:nvPr/>
        </p:nvSpPr>
        <p:spPr>
          <a:xfrm rot="5400000" flipH="1" flipV="1">
            <a:off x="108488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2"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3" name="Oval 1651"/>
          <p:cNvSpPr/>
          <p:nvPr/>
        </p:nvSpPr>
        <p:spPr>
          <a:xfrm>
            <a:off x="812619" y="4561319"/>
            <a:ext cx="11030995" cy="10682"/>
          </a:xfrm>
          <a:custGeom>
            <a:avLst/>
            <a:gdLst/>
            <a:ahLst/>
            <a:cxnLst/>
            <a:rect l="l" t="t" r="r" b="b"/>
            <a:pathLst>
              <a:path w="11030995" h="10682">
                <a:moveTo>
                  <a:pt x="10992007" y="0"/>
                </a:moveTo>
                <a:cubicBezTo>
                  <a:pt x="11006265" y="0"/>
                  <a:pt x="11019702" y="3516"/>
                  <a:pt x="11030995" y="10682"/>
                </a:cubicBezTo>
                <a:lnTo>
                  <a:pt x="10953019" y="10682"/>
                </a:lnTo>
                <a:cubicBezTo>
                  <a:pt x="10964312" y="3516"/>
                  <a:pt x="10977749" y="0"/>
                  <a:pt x="10992007" y="0"/>
                </a:cubicBezTo>
                <a:close/>
                <a:moveTo>
                  <a:pt x="10149468" y="0"/>
                </a:moveTo>
                <a:cubicBezTo>
                  <a:pt x="10163726" y="0"/>
                  <a:pt x="10177163" y="3516"/>
                  <a:pt x="10188456" y="10682"/>
                </a:cubicBezTo>
                <a:lnTo>
                  <a:pt x="10110480" y="10682"/>
                </a:lnTo>
                <a:cubicBezTo>
                  <a:pt x="10121773" y="3516"/>
                  <a:pt x="10135210" y="0"/>
                  <a:pt x="10149468" y="0"/>
                </a:cubicBezTo>
                <a:close/>
                <a:moveTo>
                  <a:pt x="9306928" y="0"/>
                </a:moveTo>
                <a:cubicBezTo>
                  <a:pt x="9321186" y="0"/>
                  <a:pt x="9334623" y="3516"/>
                  <a:pt x="9345916" y="10682"/>
                </a:cubicBezTo>
                <a:lnTo>
                  <a:pt x="9267940" y="10682"/>
                </a:lnTo>
                <a:cubicBezTo>
                  <a:pt x="9279233" y="3516"/>
                  <a:pt x="9292670" y="0"/>
                  <a:pt x="9306928" y="0"/>
                </a:cubicBezTo>
                <a:close/>
                <a:moveTo>
                  <a:pt x="8464388" y="0"/>
                </a:moveTo>
                <a:cubicBezTo>
                  <a:pt x="8478646" y="0"/>
                  <a:pt x="8492083" y="3516"/>
                  <a:pt x="8503376" y="10682"/>
                </a:cubicBezTo>
                <a:lnTo>
                  <a:pt x="8425400" y="10682"/>
                </a:lnTo>
                <a:cubicBezTo>
                  <a:pt x="8436693" y="3516"/>
                  <a:pt x="8450130" y="0"/>
                  <a:pt x="8464388" y="0"/>
                </a:cubicBezTo>
                <a:close/>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lgn="l">
              <a:defRPr/>
            </a:lvl1pPr>
          </a:lstStyle>
          <a:p>
            <a:fld id="{F7AFFB9B-9FB8-469E-96F9-4D32314110B6}" type="datetimeFigureOut">
              <a:rPr lang="en-US" smtClean="0"/>
              <a:t>4/4/23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7456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35BB1C6-BF8F-4481-8AB2-603A1C8A906A}" type="datetimeFigureOut">
              <a:rPr lang="en-US" smtClean="0"/>
              <a:t>4/4/23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44226582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35BB1C6-BF8F-4481-8AB2-603A1C8A906A}" type="datetimeFigureOut">
              <a:rPr lang="en-US" smtClean="0"/>
              <a:t>4/4/23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640013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12" name="Content Placeholder 2"/>
          <p:cNvSpPr>
            <a:spLocks noGrp="1"/>
          </p:cNvSpPr>
          <p:nvPr>
            <p:ph sz="quarter" idx="13"/>
          </p:nvPr>
        </p:nvSpPr>
        <p:spPr>
          <a:xfrm>
            <a:off x="685800" y="2063396"/>
            <a:ext cx="10394707" cy="331118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EFBDC27-E420-4878-9EE6-7B9656D6442A}" type="datetimeFigureOut">
              <a:rPr lang="en-US" dirty="0"/>
              <a:t>4/4/23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extLst>
      <p:ext uri="{BB962C8B-B14F-4D97-AF65-F5344CB8AC3E}">
        <p14:creationId xmlns:p14="http://schemas.microsoft.com/office/powerpoint/2010/main" val="397170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609600" y="273600"/>
            <a:ext cx="10972320" cy="1144800"/>
          </a:xfrm>
          <a:prstGeom prst="rect">
            <a:avLst/>
          </a:prstGeom>
          <a:noFill/>
          <a:ln w="0">
            <a:noFill/>
          </a:ln>
        </p:spPr>
        <p:txBody>
          <a:bodyPr lIns="0" tIns="0" rIns="0" bIns="0" anchor="ctr">
            <a:noAutofit/>
          </a:bodyPr>
          <a:lstStyle/>
          <a:p>
            <a:endParaRPr lang="it-IT" sz="1800" b="0" strike="noStrike" spc="-1">
              <a:solidFill>
                <a:srgbClr val="000000"/>
              </a:solidFill>
              <a:latin typeface="Arial"/>
            </a:endParaRPr>
          </a:p>
        </p:txBody>
      </p:sp>
      <p:sp>
        <p:nvSpPr>
          <p:cNvPr id="43" name="PlaceHolder 2"/>
          <p:cNvSpPr>
            <a:spLocks noGrp="1"/>
          </p:cNvSpPr>
          <p:nvPr>
            <p:ph type="subTitle"/>
          </p:nvPr>
        </p:nvSpPr>
        <p:spPr>
          <a:xfrm>
            <a:off x="609600" y="1604520"/>
            <a:ext cx="10972320" cy="3977280"/>
          </a:xfrm>
          <a:prstGeom prst="rect">
            <a:avLst/>
          </a:prstGeom>
          <a:noFill/>
          <a:ln w="0">
            <a:noFill/>
          </a:ln>
        </p:spPr>
        <p:txBody>
          <a:bodyPr lIns="0" tIns="0" rIns="0" bIns="0" anchor="ctr">
            <a:noAutofit/>
          </a:bodyPr>
          <a:lstStyle/>
          <a:p>
            <a:pPr algn="ctr">
              <a:buNone/>
            </a:pPr>
            <a:endParaRPr lang="en-GB" sz="3200" b="0" strike="noStrike" spc="-1">
              <a:latin typeface="Arial"/>
            </a:endParaRPr>
          </a:p>
        </p:txBody>
      </p:sp>
    </p:spTree>
    <p:extLst>
      <p:ext uri="{BB962C8B-B14F-4D97-AF65-F5344CB8AC3E}">
        <p14:creationId xmlns:p14="http://schemas.microsoft.com/office/powerpoint/2010/main" val="1797626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35BB1C6-BF8F-4481-8AB2-603A1C8A906A}" type="datetimeFigureOut">
              <a:rPr lang="en-US" smtClean="0"/>
              <a:t>4/4/23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444557955"/>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grpSp>
        <p:nvGrpSpPr>
          <p:cNvPr id="526" name="Group 525"/>
          <p:cNvGrpSpPr/>
          <p:nvPr/>
        </p:nvGrpSpPr>
        <p:grpSpPr>
          <a:xfrm>
            <a:off x="0" y="420256"/>
            <a:ext cx="12188952" cy="3795497"/>
            <a:chOff x="0" y="420256"/>
            <a:chExt cx="12188952" cy="3795497"/>
          </a:xfrm>
        </p:grpSpPr>
        <p:cxnSp>
          <p:nvCxnSpPr>
            <p:cNvPr id="527" name="Straight Connector 526"/>
            <p:cNvCxnSpPr/>
            <p:nvPr/>
          </p:nvCxnSpPr>
          <p:spPr>
            <a:xfrm>
              <a:off x="0" y="4215753"/>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8" name="Straight Connector 527"/>
            <p:cNvCxnSpPr/>
            <p:nvPr/>
          </p:nvCxnSpPr>
          <p:spPr>
            <a:xfrm>
              <a:off x="0" y="379403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9" name="Straight Connector 528"/>
            <p:cNvCxnSpPr/>
            <p:nvPr/>
          </p:nvCxnSpPr>
          <p:spPr>
            <a:xfrm>
              <a:off x="0" y="337231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0" name="Straight Connector 529"/>
            <p:cNvCxnSpPr/>
            <p:nvPr/>
          </p:nvCxnSpPr>
          <p:spPr>
            <a:xfrm>
              <a:off x="0" y="295058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1" name="Straight Connector 530"/>
            <p:cNvCxnSpPr/>
            <p:nvPr/>
          </p:nvCxnSpPr>
          <p:spPr>
            <a:xfrm>
              <a:off x="0" y="252886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2" name="Straight Connector 531"/>
            <p:cNvCxnSpPr/>
            <p:nvPr/>
          </p:nvCxnSpPr>
          <p:spPr>
            <a:xfrm>
              <a:off x="0" y="2107144"/>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3" name="Straight Connector 532"/>
            <p:cNvCxnSpPr/>
            <p:nvPr/>
          </p:nvCxnSpPr>
          <p:spPr>
            <a:xfrm>
              <a:off x="0" y="168542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4" name="Straight Connector 533"/>
            <p:cNvCxnSpPr/>
            <p:nvPr/>
          </p:nvCxnSpPr>
          <p:spPr>
            <a:xfrm>
              <a:off x="0" y="126370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5" name="Straight Connector 534"/>
            <p:cNvCxnSpPr/>
            <p:nvPr/>
          </p:nvCxnSpPr>
          <p:spPr>
            <a:xfrm>
              <a:off x="0" y="84197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6" name="Straight Connector 535"/>
            <p:cNvCxnSpPr/>
            <p:nvPr/>
          </p:nvCxnSpPr>
          <p:spPr>
            <a:xfrm>
              <a:off x="0" y="42025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537" name="Rectangle 379"/>
          <p:cNvSpPr/>
          <p:nvPr/>
        </p:nvSpPr>
        <p:spPr>
          <a:xfrm rot="18900000" flipV="1">
            <a:off x="9445819" y="-965459"/>
            <a:ext cx="13717" cy="6493220"/>
          </a:xfrm>
          <a:custGeom>
            <a:avLst/>
            <a:gdLst/>
            <a:ahLst/>
            <a:cxnLst/>
            <a:rect l="l" t="t" r="r" b="b"/>
            <a:pathLst>
              <a:path w="13717" h="6493220">
                <a:moveTo>
                  <a:pt x="1" y="6493220"/>
                </a:moveTo>
                <a:lnTo>
                  <a:pt x="13717"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8" name="Rectangle 56"/>
          <p:cNvSpPr/>
          <p:nvPr/>
        </p:nvSpPr>
        <p:spPr>
          <a:xfrm>
            <a:off x="0" y="0"/>
            <a:ext cx="11816540" cy="4572004"/>
          </a:xfrm>
          <a:custGeom>
            <a:avLst/>
            <a:gdLst/>
            <a:ahLst/>
            <a:cxnLst/>
            <a:rect l="l" t="t" r="r" b="b"/>
            <a:pathLst>
              <a:path w="11816540" h="4572004">
                <a:moveTo>
                  <a:pt x="11802824" y="4"/>
                </a:moveTo>
                <a:lnTo>
                  <a:pt x="11816540" y="4"/>
                </a:lnTo>
                <a:lnTo>
                  <a:pt x="11816540" y="4572004"/>
                </a:lnTo>
                <a:lnTo>
                  <a:pt x="11802824" y="4572004"/>
                </a:lnTo>
                <a:close/>
                <a:moveTo>
                  <a:pt x="5901406" y="4"/>
                </a:moveTo>
                <a:lnTo>
                  <a:pt x="5915122" y="4"/>
                </a:lnTo>
                <a:lnTo>
                  <a:pt x="5915122" y="4572004"/>
                </a:lnTo>
                <a:lnTo>
                  <a:pt x="5901406" y="4572004"/>
                </a:lnTo>
                <a:close/>
                <a:moveTo>
                  <a:pt x="10959754" y="3"/>
                </a:moveTo>
                <a:lnTo>
                  <a:pt x="10973470" y="3"/>
                </a:lnTo>
                <a:lnTo>
                  <a:pt x="10973470" y="4572003"/>
                </a:lnTo>
                <a:lnTo>
                  <a:pt x="10959754" y="4572003"/>
                </a:lnTo>
                <a:close/>
                <a:moveTo>
                  <a:pt x="5058348" y="3"/>
                </a:moveTo>
                <a:lnTo>
                  <a:pt x="5072064" y="3"/>
                </a:lnTo>
                <a:lnTo>
                  <a:pt x="5072064" y="4572003"/>
                </a:lnTo>
                <a:lnTo>
                  <a:pt x="5058348" y="4572003"/>
                </a:lnTo>
                <a:close/>
                <a:moveTo>
                  <a:pt x="11381283" y="2"/>
                </a:moveTo>
                <a:lnTo>
                  <a:pt x="11394999" y="2"/>
                </a:lnTo>
                <a:lnTo>
                  <a:pt x="11394999" y="4572002"/>
                </a:lnTo>
                <a:lnTo>
                  <a:pt x="11381283" y="4572002"/>
                </a:lnTo>
                <a:close/>
                <a:moveTo>
                  <a:pt x="10538225" y="2"/>
                </a:moveTo>
                <a:lnTo>
                  <a:pt x="10551941" y="2"/>
                </a:lnTo>
                <a:lnTo>
                  <a:pt x="10551941" y="4572002"/>
                </a:lnTo>
                <a:lnTo>
                  <a:pt x="10538225" y="4572002"/>
                </a:lnTo>
                <a:close/>
                <a:moveTo>
                  <a:pt x="10116696" y="2"/>
                </a:moveTo>
                <a:lnTo>
                  <a:pt x="10130412" y="2"/>
                </a:lnTo>
                <a:lnTo>
                  <a:pt x="10130412" y="4572002"/>
                </a:lnTo>
                <a:lnTo>
                  <a:pt x="10116696" y="4572002"/>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9273638" y="1"/>
                </a:moveTo>
                <a:lnTo>
                  <a:pt x="9287354" y="1"/>
                </a:lnTo>
                <a:lnTo>
                  <a:pt x="9287354" y="4572001"/>
                </a:lnTo>
                <a:lnTo>
                  <a:pt x="9273638" y="4572001"/>
                </a:lnTo>
                <a:close/>
                <a:moveTo>
                  <a:pt x="3372232" y="1"/>
                </a:moveTo>
                <a:lnTo>
                  <a:pt x="3385948" y="1"/>
                </a:lnTo>
                <a:lnTo>
                  <a:pt x="3385948" y="4572001"/>
                </a:lnTo>
                <a:lnTo>
                  <a:pt x="3372232" y="4572001"/>
                </a:lnTo>
                <a:close/>
                <a:moveTo>
                  <a:pt x="9695167" y="0"/>
                </a:moveTo>
                <a:lnTo>
                  <a:pt x="9708883" y="0"/>
                </a:lnTo>
                <a:lnTo>
                  <a:pt x="9708883" y="4572000"/>
                </a:lnTo>
                <a:lnTo>
                  <a:pt x="9695167" y="4572000"/>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9"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0"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1"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2"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3"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4"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5" name="Rectangle 93"/>
          <p:cNvSpPr/>
          <p:nvPr/>
        </p:nvSpPr>
        <p:spPr>
          <a:xfrm rot="2700000">
            <a:off x="7402457" y="-944051"/>
            <a:ext cx="13717" cy="6479502"/>
          </a:xfrm>
          <a:custGeom>
            <a:avLst/>
            <a:gdLst/>
            <a:ahLst/>
            <a:cxnLst/>
            <a:rect l="l" t="t" r="r" b="b"/>
            <a:pathLst>
              <a:path w="13717" h="6479502">
                <a:moveTo>
                  <a:pt x="0" y="13716"/>
                </a:moveTo>
                <a:lnTo>
                  <a:pt x="13717" y="0"/>
                </a:lnTo>
                <a:lnTo>
                  <a:pt x="13716" y="6465787"/>
                </a:lnTo>
                <a:lnTo>
                  <a:pt x="1"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6" name="Rectangle 94"/>
          <p:cNvSpPr/>
          <p:nvPr/>
        </p:nvSpPr>
        <p:spPr>
          <a:xfrm rot="2700000">
            <a:off x="8245644"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7" name="Rectangle 95"/>
          <p:cNvSpPr/>
          <p:nvPr/>
        </p:nvSpPr>
        <p:spPr>
          <a:xfrm rot="2700000">
            <a:off x="9088831" y="-953750"/>
            <a:ext cx="13717" cy="6479503"/>
          </a:xfrm>
          <a:custGeom>
            <a:avLst/>
            <a:gdLst/>
            <a:ahLst/>
            <a:cxnLst/>
            <a:rect l="l" t="t" r="r" b="b"/>
            <a:pathLst>
              <a:path w="13717" h="6479503">
                <a:moveTo>
                  <a:pt x="13717" y="0"/>
                </a:moveTo>
                <a:lnTo>
                  <a:pt x="13716" y="6465787"/>
                </a:lnTo>
                <a:lnTo>
                  <a:pt x="0" y="6479503"/>
                </a:lnTo>
                <a:lnTo>
                  <a:pt x="1" y="1371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8" name="Rectangle 96"/>
          <p:cNvSpPr/>
          <p:nvPr/>
        </p:nvSpPr>
        <p:spPr>
          <a:xfrm rot="2700000">
            <a:off x="9912896" y="-907596"/>
            <a:ext cx="13716" cy="6425429"/>
          </a:xfrm>
          <a:custGeom>
            <a:avLst/>
            <a:gdLst/>
            <a:ahLst/>
            <a:cxnLst/>
            <a:rect l="l" t="t" r="r" b="b"/>
            <a:pathLst>
              <a:path w="13716" h="6425429">
                <a:moveTo>
                  <a:pt x="0" y="0"/>
                </a:moveTo>
                <a:lnTo>
                  <a:pt x="13716" y="13717"/>
                </a:lnTo>
                <a:lnTo>
                  <a:pt x="13716" y="6411713"/>
                </a:lnTo>
                <a:lnTo>
                  <a:pt x="0" y="642542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9" name="Rectangle 97"/>
          <p:cNvSpPr/>
          <p:nvPr/>
        </p:nvSpPr>
        <p:spPr>
          <a:xfrm rot="2700000">
            <a:off x="10334491" y="110221"/>
            <a:ext cx="13717" cy="5232981"/>
          </a:xfrm>
          <a:custGeom>
            <a:avLst/>
            <a:gdLst/>
            <a:ahLst/>
            <a:cxnLst/>
            <a:rect l="l" t="t" r="r" b="b"/>
            <a:pathLst>
              <a:path w="13717" h="5232981">
                <a:moveTo>
                  <a:pt x="0" y="0"/>
                </a:moveTo>
                <a:lnTo>
                  <a:pt x="13717" y="13716"/>
                </a:lnTo>
                <a:lnTo>
                  <a:pt x="13717" y="5219264"/>
                </a:lnTo>
                <a:lnTo>
                  <a:pt x="1" y="523298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0" name="Rectangle 98"/>
          <p:cNvSpPr/>
          <p:nvPr/>
        </p:nvSpPr>
        <p:spPr>
          <a:xfrm rot="2700000">
            <a:off x="10756084" y="1128037"/>
            <a:ext cx="13716" cy="4040537"/>
          </a:xfrm>
          <a:custGeom>
            <a:avLst/>
            <a:gdLst/>
            <a:ahLst/>
            <a:cxnLst/>
            <a:rect l="l" t="t" r="r" b="b"/>
            <a:pathLst>
              <a:path w="13716" h="4040537">
                <a:moveTo>
                  <a:pt x="0" y="0"/>
                </a:moveTo>
                <a:lnTo>
                  <a:pt x="13716" y="13716"/>
                </a:lnTo>
                <a:lnTo>
                  <a:pt x="13715" y="4026822"/>
                </a:lnTo>
                <a:lnTo>
                  <a:pt x="1" y="404053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1" name="Rectangle 99"/>
          <p:cNvSpPr/>
          <p:nvPr/>
        </p:nvSpPr>
        <p:spPr>
          <a:xfrm rot="2700000">
            <a:off x="11177678" y="2145853"/>
            <a:ext cx="13716" cy="2848091"/>
          </a:xfrm>
          <a:custGeom>
            <a:avLst/>
            <a:gdLst/>
            <a:ahLst/>
            <a:cxnLst/>
            <a:rect l="l" t="t" r="r" b="b"/>
            <a:pathLst>
              <a:path w="13716" h="2848091">
                <a:moveTo>
                  <a:pt x="0" y="0"/>
                </a:moveTo>
                <a:lnTo>
                  <a:pt x="13716" y="13716"/>
                </a:lnTo>
                <a:lnTo>
                  <a:pt x="13715" y="2834375"/>
                </a:lnTo>
                <a:lnTo>
                  <a:pt x="0" y="284809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2" name="Rectangle 100"/>
          <p:cNvSpPr/>
          <p:nvPr/>
        </p:nvSpPr>
        <p:spPr>
          <a:xfrm rot="2700000">
            <a:off x="11599272" y="3163669"/>
            <a:ext cx="13715" cy="1655644"/>
          </a:xfrm>
          <a:custGeom>
            <a:avLst/>
            <a:gdLst/>
            <a:ahLst/>
            <a:cxnLst/>
            <a:rect l="l" t="t" r="r" b="b"/>
            <a:pathLst>
              <a:path w="13715" h="1655644">
                <a:moveTo>
                  <a:pt x="0" y="0"/>
                </a:moveTo>
                <a:lnTo>
                  <a:pt x="13715" y="13716"/>
                </a:lnTo>
                <a:lnTo>
                  <a:pt x="13715" y="1641929"/>
                </a:lnTo>
                <a:lnTo>
                  <a:pt x="0" y="1655644"/>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3" name="Rectangle 101"/>
          <p:cNvSpPr/>
          <p:nvPr/>
        </p:nvSpPr>
        <p:spPr>
          <a:xfrm rot="2700000">
            <a:off x="12020868" y="4181493"/>
            <a:ext cx="13715" cy="463189"/>
          </a:xfrm>
          <a:custGeom>
            <a:avLst/>
            <a:gdLst/>
            <a:ahLst/>
            <a:cxnLst/>
            <a:rect l="l" t="t" r="r" b="b"/>
            <a:pathLst>
              <a:path w="13715" h="463189">
                <a:moveTo>
                  <a:pt x="1" y="0"/>
                </a:moveTo>
                <a:lnTo>
                  <a:pt x="13715" y="13716"/>
                </a:lnTo>
                <a:lnTo>
                  <a:pt x="13715" y="449474"/>
                </a:lnTo>
                <a:lnTo>
                  <a:pt x="0" y="46318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4"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5"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6"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7"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8"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9"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0"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1"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2"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3"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4"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5"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6"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7" name="Rectangle 376"/>
          <p:cNvSpPr/>
          <p:nvPr/>
        </p:nvSpPr>
        <p:spPr>
          <a:xfrm rot="18900000" flipV="1">
            <a:off x="6916261" y="-965458"/>
            <a:ext cx="13716" cy="6493219"/>
          </a:xfrm>
          <a:custGeom>
            <a:avLst/>
            <a:gdLst/>
            <a:ahLst/>
            <a:cxnLst/>
            <a:rect l="l" t="t" r="r" b="b"/>
            <a:pathLst>
              <a:path w="13716" h="6493219">
                <a:moveTo>
                  <a:pt x="13716" y="6479504"/>
                </a:moveTo>
                <a:lnTo>
                  <a:pt x="13716" y="0"/>
                </a:lnTo>
                <a:lnTo>
                  <a:pt x="0" y="13717"/>
                </a:lnTo>
                <a:lnTo>
                  <a:pt x="0" y="649321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8" name="Rectangle 377"/>
          <p:cNvSpPr/>
          <p:nvPr/>
        </p:nvSpPr>
        <p:spPr>
          <a:xfrm rot="18900000" flipV="1">
            <a:off x="7759447" y="-965458"/>
            <a:ext cx="13717" cy="6493219"/>
          </a:xfrm>
          <a:custGeom>
            <a:avLst/>
            <a:gdLst/>
            <a:ahLst/>
            <a:cxnLst/>
            <a:rect l="l" t="t" r="r" b="b"/>
            <a:pathLst>
              <a:path w="13717" h="6493219">
                <a:moveTo>
                  <a:pt x="0" y="6493219"/>
                </a:moveTo>
                <a:lnTo>
                  <a:pt x="13716" y="6479502"/>
                </a:lnTo>
                <a:lnTo>
                  <a:pt x="13717"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9" name="Rectangle 378"/>
          <p:cNvSpPr/>
          <p:nvPr/>
        </p:nvSpPr>
        <p:spPr>
          <a:xfrm rot="18900000" flipV="1">
            <a:off x="8602633" y="-965458"/>
            <a:ext cx="13716" cy="6493219"/>
          </a:xfrm>
          <a:custGeom>
            <a:avLst/>
            <a:gdLst/>
            <a:ahLst/>
            <a:cxnLst/>
            <a:rect l="l" t="t" r="r" b="b"/>
            <a:pathLst>
              <a:path w="13716" h="6493219">
                <a:moveTo>
                  <a:pt x="13716" y="6479504"/>
                </a:moveTo>
                <a:lnTo>
                  <a:pt x="13716" y="0"/>
                </a:lnTo>
                <a:lnTo>
                  <a:pt x="0" y="13716"/>
                </a:lnTo>
                <a:lnTo>
                  <a:pt x="0" y="649321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0" name="Rectangle 138"/>
          <p:cNvSpPr/>
          <p:nvPr/>
        </p:nvSpPr>
        <p:spPr>
          <a:xfrm rot="18900000" flipV="1">
            <a:off x="10088968" y="-882602"/>
            <a:ext cx="13716" cy="5927431"/>
          </a:xfrm>
          <a:custGeom>
            <a:avLst/>
            <a:gdLst/>
            <a:ahLst/>
            <a:cxnLst/>
            <a:rect l="l" t="t" r="r" b="b"/>
            <a:pathLst>
              <a:path w="13716" h="5927431">
                <a:moveTo>
                  <a:pt x="0" y="5927431"/>
                </a:moveTo>
                <a:lnTo>
                  <a:pt x="13715" y="5913716"/>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1" name="Rectangle 139"/>
          <p:cNvSpPr/>
          <p:nvPr/>
        </p:nvSpPr>
        <p:spPr>
          <a:xfrm rot="18900000" flipV="1">
            <a:off x="10510562" y="-707971"/>
            <a:ext cx="13716" cy="4734985"/>
          </a:xfrm>
          <a:custGeom>
            <a:avLst/>
            <a:gdLst/>
            <a:ahLst/>
            <a:cxnLst/>
            <a:rect l="l" t="t" r="r" b="b"/>
            <a:pathLst>
              <a:path w="13716" h="4734985">
                <a:moveTo>
                  <a:pt x="0" y="4734985"/>
                </a:moveTo>
                <a:lnTo>
                  <a:pt x="13715" y="4721270"/>
                </a:lnTo>
                <a:lnTo>
                  <a:pt x="13716" y="13715"/>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2" name="Rectangle 140"/>
          <p:cNvSpPr/>
          <p:nvPr/>
        </p:nvSpPr>
        <p:spPr>
          <a:xfrm rot="18900000" flipV="1">
            <a:off x="10932155" y="-533342"/>
            <a:ext cx="13716" cy="3542540"/>
          </a:xfrm>
          <a:custGeom>
            <a:avLst/>
            <a:gdLst/>
            <a:ahLst/>
            <a:cxnLst/>
            <a:rect l="l" t="t" r="r" b="b"/>
            <a:pathLst>
              <a:path w="13716" h="3542540">
                <a:moveTo>
                  <a:pt x="0" y="3542540"/>
                </a:moveTo>
                <a:lnTo>
                  <a:pt x="13715" y="3528825"/>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3" name="Rectangle 141"/>
          <p:cNvSpPr/>
          <p:nvPr/>
        </p:nvSpPr>
        <p:spPr>
          <a:xfrm rot="18900000" flipV="1">
            <a:off x="11353748" y="-358712"/>
            <a:ext cx="13716" cy="2350095"/>
          </a:xfrm>
          <a:custGeom>
            <a:avLst/>
            <a:gdLst/>
            <a:ahLst/>
            <a:cxnLst/>
            <a:rect l="l" t="t" r="r" b="b"/>
            <a:pathLst>
              <a:path w="13716" h="2350095">
                <a:moveTo>
                  <a:pt x="0" y="2350095"/>
                </a:moveTo>
                <a:lnTo>
                  <a:pt x="13715" y="2336380"/>
                </a:lnTo>
                <a:lnTo>
                  <a:pt x="13716" y="13714"/>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4" name="Rectangle 142"/>
          <p:cNvSpPr/>
          <p:nvPr/>
        </p:nvSpPr>
        <p:spPr>
          <a:xfrm rot="18900000" flipV="1">
            <a:off x="11775341" y="-184083"/>
            <a:ext cx="13716" cy="1157650"/>
          </a:xfrm>
          <a:custGeom>
            <a:avLst/>
            <a:gdLst/>
            <a:ahLst/>
            <a:cxnLst/>
            <a:rect l="l" t="t" r="r" b="b"/>
            <a:pathLst>
              <a:path w="13716" h="1157650">
                <a:moveTo>
                  <a:pt x="0" y="1157650"/>
                </a:moveTo>
                <a:lnTo>
                  <a:pt x="13716" y="1143934"/>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5"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6"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7"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8"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9"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0"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1"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2"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3"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4"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5"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6"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7" name="Teardrop 3"/>
          <p:cNvSpPr/>
          <p:nvPr/>
        </p:nvSpPr>
        <p:spPr>
          <a:xfrm rot="5400000" flipH="1" flipV="1">
            <a:off x="98129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8" name="Teardrop 3"/>
          <p:cNvSpPr/>
          <p:nvPr/>
        </p:nvSpPr>
        <p:spPr>
          <a:xfrm rot="5400000" flipH="1" flipV="1">
            <a:off x="89703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9" name="Teardrop 3"/>
          <p:cNvSpPr/>
          <p:nvPr/>
        </p:nvSpPr>
        <p:spPr>
          <a:xfrm rot="5400000" flipH="1" flipV="1">
            <a:off x="11498011"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0" name="Teardrop 3"/>
          <p:cNvSpPr/>
          <p:nvPr/>
        </p:nvSpPr>
        <p:spPr>
          <a:xfrm rot="5400000" flipH="1" flipV="1">
            <a:off x="106554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1"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2" name="Oval 591"/>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3"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4" name="Oval 593"/>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5" name="Oval 594"/>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6" name="Oval 595"/>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7" name="Oval 596"/>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8" name="Oval 597"/>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9" name="Oval 598"/>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0" name="Oval 599"/>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1" name="Oval 600"/>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2" name="Oval 601"/>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3" name="Oval 602"/>
          <p:cNvSpPr/>
          <p:nvPr/>
        </p:nvSpPr>
        <p:spPr>
          <a:xfrm>
            <a:off x="100346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4" name="Oval 603"/>
          <p:cNvSpPr/>
          <p:nvPr/>
        </p:nvSpPr>
        <p:spPr>
          <a:xfrm>
            <a:off x="91921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5" name="Oval 604"/>
          <p:cNvSpPr/>
          <p:nvPr/>
        </p:nvSpPr>
        <p:spPr>
          <a:xfrm>
            <a:off x="11719750"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6" name="Oval 605"/>
          <p:cNvSpPr/>
          <p:nvPr/>
        </p:nvSpPr>
        <p:spPr>
          <a:xfrm>
            <a:off x="108772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7"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8"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9"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0"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1"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2"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3"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4"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5"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6" name="Teardrop 3"/>
          <p:cNvSpPr/>
          <p:nvPr/>
        </p:nvSpPr>
        <p:spPr>
          <a:xfrm rot="5400000" flipH="1" flipV="1">
            <a:off x="93913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7"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8" name="Teardrop 3"/>
          <p:cNvSpPr/>
          <p:nvPr/>
        </p:nvSpPr>
        <p:spPr>
          <a:xfrm rot="5400000" flipH="1" flipV="1">
            <a:off x="11076421"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9" name="Teardrop 3"/>
          <p:cNvSpPr/>
          <p:nvPr/>
        </p:nvSpPr>
        <p:spPr>
          <a:xfrm rot="5400000" flipH="1" flipV="1">
            <a:off x="102338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0"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1" name="Teardrop 3"/>
          <p:cNvSpPr/>
          <p:nvPr/>
        </p:nvSpPr>
        <p:spPr>
          <a:xfrm rot="5400000" flipH="1" flipV="1">
            <a:off x="11760003" y="685578"/>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69"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2" name="Oval 621"/>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3" name="Oval 622"/>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4" name="Oval 623"/>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5" name="Oval 624"/>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6" name="Oval 625"/>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7" name="Oval 626"/>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8" name="Oval 627"/>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9" name="Oval 628"/>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0" name="Oval 629"/>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1" name="Oval 630"/>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2" name="Oval 631"/>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3" name="Oval 632"/>
          <p:cNvSpPr/>
          <p:nvPr/>
        </p:nvSpPr>
        <p:spPr>
          <a:xfrm>
            <a:off x="104568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4" name="Oval 633"/>
          <p:cNvSpPr/>
          <p:nvPr/>
        </p:nvSpPr>
        <p:spPr>
          <a:xfrm>
            <a:off x="96142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5" name="Oval 860"/>
          <p:cNvSpPr/>
          <p:nvPr/>
        </p:nvSpPr>
        <p:spPr>
          <a:xfrm>
            <a:off x="12141892" y="758852"/>
            <a:ext cx="50109" cy="3538433"/>
          </a:xfrm>
          <a:custGeom>
            <a:avLst/>
            <a:gdLst/>
            <a:ahLst/>
            <a:cxnLst/>
            <a:rect l="l" t="t" r="r" b="b"/>
            <a:pathLst>
              <a:path w="50109" h="3538433">
                <a:moveTo>
                  <a:pt x="50109" y="3384355"/>
                </a:moveTo>
                <a:lnTo>
                  <a:pt x="50109" y="3538433"/>
                </a:lnTo>
                <a:cubicBezTo>
                  <a:pt x="20497" y="3525461"/>
                  <a:pt x="0" y="3495821"/>
                  <a:pt x="0" y="3461394"/>
                </a:cubicBezTo>
                <a:cubicBezTo>
                  <a:pt x="0" y="3426967"/>
                  <a:pt x="20497" y="3397327"/>
                  <a:pt x="50109" y="3384355"/>
                </a:cubicBezTo>
                <a:close/>
                <a:moveTo>
                  <a:pt x="50109" y="2538350"/>
                </a:moveTo>
                <a:lnTo>
                  <a:pt x="50109" y="2692428"/>
                </a:lnTo>
                <a:cubicBezTo>
                  <a:pt x="20497" y="2679456"/>
                  <a:pt x="0" y="2649816"/>
                  <a:pt x="0" y="2615389"/>
                </a:cubicBezTo>
                <a:cubicBezTo>
                  <a:pt x="0" y="2580962"/>
                  <a:pt x="20497" y="2551322"/>
                  <a:pt x="50109" y="2538350"/>
                </a:cubicBezTo>
                <a:close/>
                <a:moveTo>
                  <a:pt x="50109" y="1688095"/>
                </a:moveTo>
                <a:lnTo>
                  <a:pt x="50109" y="1842173"/>
                </a:lnTo>
                <a:cubicBezTo>
                  <a:pt x="20497" y="1829201"/>
                  <a:pt x="0" y="1799561"/>
                  <a:pt x="0" y="1765134"/>
                </a:cubicBezTo>
                <a:cubicBezTo>
                  <a:pt x="0" y="1730707"/>
                  <a:pt x="20497" y="1701067"/>
                  <a:pt x="50109" y="1688095"/>
                </a:cubicBezTo>
                <a:close/>
                <a:moveTo>
                  <a:pt x="50109" y="845498"/>
                </a:moveTo>
                <a:lnTo>
                  <a:pt x="50109" y="999576"/>
                </a:lnTo>
                <a:cubicBezTo>
                  <a:pt x="20497" y="986604"/>
                  <a:pt x="0" y="956964"/>
                  <a:pt x="0" y="922537"/>
                </a:cubicBezTo>
                <a:cubicBezTo>
                  <a:pt x="0" y="888110"/>
                  <a:pt x="20497" y="858470"/>
                  <a:pt x="50109" y="845498"/>
                </a:cubicBezTo>
                <a:close/>
                <a:moveTo>
                  <a:pt x="50109" y="0"/>
                </a:moveTo>
                <a:lnTo>
                  <a:pt x="50109" y="154078"/>
                </a:lnTo>
                <a:cubicBezTo>
                  <a:pt x="20497" y="141106"/>
                  <a:pt x="0" y="111466"/>
                  <a:pt x="0" y="77039"/>
                </a:cubicBezTo>
                <a:cubicBezTo>
                  <a:pt x="0" y="42612"/>
                  <a:pt x="20497" y="12972"/>
                  <a:pt x="501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6" name="Oval 635"/>
          <p:cNvSpPr/>
          <p:nvPr/>
        </p:nvSpPr>
        <p:spPr>
          <a:xfrm>
            <a:off x="112993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7"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8"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9"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0"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1"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2"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3"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4"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5"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6" name="Teardrop 3"/>
          <p:cNvSpPr/>
          <p:nvPr/>
        </p:nvSpPr>
        <p:spPr>
          <a:xfrm rot="5400000" flipH="1" flipV="1">
            <a:off x="95441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7"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8" name="Teardrop 3"/>
          <p:cNvSpPr/>
          <p:nvPr/>
        </p:nvSpPr>
        <p:spPr>
          <a:xfrm rot="5400000" flipH="1" flipV="1">
            <a:off x="11229252"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9" name="Teardrop 3"/>
          <p:cNvSpPr/>
          <p:nvPr/>
        </p:nvSpPr>
        <p:spPr>
          <a:xfrm rot="5400000" flipH="1" flipV="1">
            <a:off x="103867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0"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1" name="Teardrop 3"/>
          <p:cNvSpPr/>
          <p:nvPr/>
        </p:nvSpPr>
        <p:spPr>
          <a:xfrm rot="5400000" flipH="1" flipV="1">
            <a:off x="11908617" y="4923"/>
            <a:ext cx="298552" cy="268215"/>
          </a:xfrm>
          <a:custGeom>
            <a:avLst/>
            <a:gdLst/>
            <a:ahLst/>
            <a:cxnLst/>
            <a:rect l="l" t="t" r="r" b="b"/>
            <a:pathLst>
              <a:path w="298552"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298552" y="138"/>
                </a:moveTo>
                <a:lnTo>
                  <a:pt x="298552" y="11636"/>
                </a:lnTo>
                <a:cubicBezTo>
                  <a:pt x="298344" y="11511"/>
                  <a:pt x="298133" y="11506"/>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4" y="189232"/>
                  <a:pt x="256525" y="205210"/>
                  <a:pt x="272877" y="215167"/>
                </a:cubicBezTo>
                <a:lnTo>
                  <a:pt x="298552" y="215277"/>
                </a:lnTo>
                <a:lnTo>
                  <a:pt x="298552" y="221928"/>
                </a:lnTo>
                <a:cubicBezTo>
                  <a:pt x="276711" y="221632"/>
                  <a:pt x="254816" y="229876"/>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0"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cubicBezTo>
                  <a:pt x="99420" y="72140"/>
                  <a:pt x="124170" y="61435"/>
                  <a:pt x="151420" y="61435"/>
                </a:cubicBezTo>
                <a:cubicBezTo>
                  <a:pt x="170023" y="61435"/>
                  <a:pt x="187461" y="66424"/>
                  <a:pt x="202250" y="75515"/>
                </a:cubicBezTo>
                <a:cubicBezTo>
                  <a:pt x="206323" y="58635"/>
                  <a:pt x="215129" y="42758"/>
                  <a:pt x="228297" y="29591"/>
                </a:cubicBezTo>
                <a:cubicBezTo>
                  <a:pt x="247566" y="10322"/>
                  <a:pt x="272636" y="391"/>
                  <a:pt x="297890"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2"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3"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4" name="Oval 883"/>
          <p:cNvSpPr/>
          <p:nvPr/>
        </p:nvSpPr>
        <p:spPr>
          <a:xfrm>
            <a:off x="2031413" y="-10245"/>
            <a:ext cx="10160587" cy="84875"/>
          </a:xfrm>
          <a:custGeom>
            <a:avLst/>
            <a:gdLst/>
            <a:ahLst/>
            <a:cxnLst/>
            <a:rect l="l" t="t" r="r" b="b"/>
            <a:pathLst>
              <a:path w="10160587" h="84875">
                <a:moveTo>
                  <a:pt x="10110479" y="0"/>
                </a:moveTo>
                <a:lnTo>
                  <a:pt x="10160587" y="0"/>
                </a:lnTo>
                <a:lnTo>
                  <a:pt x="10160587" y="77038"/>
                </a:lnTo>
                <a:cubicBezTo>
                  <a:pt x="10130976" y="64066"/>
                  <a:pt x="10110479" y="34427"/>
                  <a:pt x="10110479" y="0"/>
                </a:cubicBezTo>
                <a:close/>
                <a:moveTo>
                  <a:pt x="9267940" y="0"/>
                </a:moveTo>
                <a:lnTo>
                  <a:pt x="9437692" y="0"/>
                </a:lnTo>
                <a:cubicBezTo>
                  <a:pt x="9437692" y="46875"/>
                  <a:pt x="9399692" y="84875"/>
                  <a:pt x="9352816" y="84875"/>
                </a:cubicBezTo>
                <a:cubicBezTo>
                  <a:pt x="9305940" y="84875"/>
                  <a:pt x="9267940" y="46875"/>
                  <a:pt x="9267940" y="0"/>
                </a:cubicBezTo>
                <a:close/>
                <a:moveTo>
                  <a:pt x="8425400" y="0"/>
                </a:moveTo>
                <a:lnTo>
                  <a:pt x="8595152" y="0"/>
                </a:lnTo>
                <a:cubicBezTo>
                  <a:pt x="8595152" y="46875"/>
                  <a:pt x="8557152" y="84875"/>
                  <a:pt x="8510276" y="84875"/>
                </a:cubicBezTo>
                <a:cubicBezTo>
                  <a:pt x="8463400" y="84875"/>
                  <a:pt x="8425400" y="46875"/>
                  <a:pt x="8425400" y="0"/>
                </a:cubicBezTo>
                <a:close/>
                <a:moveTo>
                  <a:pt x="7582860" y="0"/>
                </a:moveTo>
                <a:lnTo>
                  <a:pt x="7752612" y="0"/>
                </a:lnTo>
                <a:cubicBezTo>
                  <a:pt x="7752612" y="46875"/>
                  <a:pt x="7714612" y="84875"/>
                  <a:pt x="7667736" y="84875"/>
                </a:cubicBezTo>
                <a:cubicBezTo>
                  <a:pt x="7620860" y="84875"/>
                  <a:pt x="7582860" y="46875"/>
                  <a:pt x="7582860" y="0"/>
                </a:cubicBezTo>
                <a:close/>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5"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6"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7"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8"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9"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0"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1"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2"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3"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4"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5" name="Teardrop 3"/>
          <p:cNvSpPr/>
          <p:nvPr/>
        </p:nvSpPr>
        <p:spPr>
          <a:xfrm rot="5400000" flipH="1" flipV="1">
            <a:off x="98129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6" name="Teardrop 3"/>
          <p:cNvSpPr/>
          <p:nvPr/>
        </p:nvSpPr>
        <p:spPr>
          <a:xfrm rot="5400000" flipH="1" flipV="1">
            <a:off x="89703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7" name="Teardrop 3"/>
          <p:cNvSpPr/>
          <p:nvPr/>
        </p:nvSpPr>
        <p:spPr>
          <a:xfrm rot="5400000" flipH="1" flipV="1">
            <a:off x="11498011"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8" name="Teardrop 3"/>
          <p:cNvSpPr/>
          <p:nvPr/>
        </p:nvSpPr>
        <p:spPr>
          <a:xfrm rot="5400000" flipH="1" flipV="1">
            <a:off x="106554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9"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0" name="Oval 669"/>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1" name="Oval 670"/>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2" name="Oval 671"/>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3" name="Oval 672"/>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4" name="Oval 673"/>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5" name="Oval 674"/>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6" name="Oval 675"/>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7" name="Oval 676"/>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8" name="Oval 677"/>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9" name="Oval 678"/>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0" name="Oval 679"/>
          <p:cNvSpPr/>
          <p:nvPr/>
        </p:nvSpPr>
        <p:spPr>
          <a:xfrm>
            <a:off x="100346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1" name="Oval 680"/>
          <p:cNvSpPr/>
          <p:nvPr/>
        </p:nvSpPr>
        <p:spPr>
          <a:xfrm>
            <a:off x="91921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2" name="Oval 681"/>
          <p:cNvSpPr/>
          <p:nvPr/>
        </p:nvSpPr>
        <p:spPr>
          <a:xfrm>
            <a:off x="11719750"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3" name="Oval 682"/>
          <p:cNvSpPr/>
          <p:nvPr/>
        </p:nvSpPr>
        <p:spPr>
          <a:xfrm>
            <a:off x="108772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4"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5"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6"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7"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8"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9"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0"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1"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2"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3" name="Teardrop 3"/>
          <p:cNvSpPr/>
          <p:nvPr/>
        </p:nvSpPr>
        <p:spPr>
          <a:xfrm rot="5400000" flipH="1" flipV="1">
            <a:off x="93913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4"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5" name="Teardrop 3"/>
          <p:cNvSpPr/>
          <p:nvPr/>
        </p:nvSpPr>
        <p:spPr>
          <a:xfrm rot="5400000" flipH="1" flipV="1">
            <a:off x="11076421"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6" name="Teardrop 3"/>
          <p:cNvSpPr/>
          <p:nvPr/>
        </p:nvSpPr>
        <p:spPr>
          <a:xfrm rot="5400000" flipH="1" flipV="1">
            <a:off x="102338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7"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8" name="Teardrop 3"/>
          <p:cNvSpPr/>
          <p:nvPr/>
        </p:nvSpPr>
        <p:spPr>
          <a:xfrm rot="5400000" flipH="1" flipV="1">
            <a:off x="11760002" y="1531078"/>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9" name="Oval 698"/>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0" name="Oval 699"/>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1" name="Oval 700"/>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2" name="Oval 701"/>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3" name="Oval 702"/>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4" name="Oval 703"/>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5" name="Oval 704"/>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6" name="Oval 705"/>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7" name="Oval 706"/>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8" name="Oval 707"/>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9" name="Oval 708"/>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0" name="Oval 709"/>
          <p:cNvSpPr/>
          <p:nvPr/>
        </p:nvSpPr>
        <p:spPr>
          <a:xfrm>
            <a:off x="104568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1" name="Oval 710"/>
          <p:cNvSpPr/>
          <p:nvPr/>
        </p:nvSpPr>
        <p:spPr>
          <a:xfrm>
            <a:off x="96142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2" name="Oval 711"/>
          <p:cNvSpPr/>
          <p:nvPr/>
        </p:nvSpPr>
        <p:spPr>
          <a:xfrm>
            <a:off x="112993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3"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4"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5"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6"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7"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8"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9"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0"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1"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2"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3" name="Teardrop 3"/>
          <p:cNvSpPr/>
          <p:nvPr/>
        </p:nvSpPr>
        <p:spPr>
          <a:xfrm rot="5400000" flipH="1" flipV="1">
            <a:off x="98129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4" name="Teardrop 3"/>
          <p:cNvSpPr/>
          <p:nvPr/>
        </p:nvSpPr>
        <p:spPr>
          <a:xfrm rot="5400000" flipH="1" flipV="1">
            <a:off x="89703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5" name="Teardrop 3"/>
          <p:cNvSpPr/>
          <p:nvPr/>
        </p:nvSpPr>
        <p:spPr>
          <a:xfrm rot="5400000" flipH="1" flipV="1">
            <a:off x="11498011"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6" name="Teardrop 3"/>
          <p:cNvSpPr/>
          <p:nvPr/>
        </p:nvSpPr>
        <p:spPr>
          <a:xfrm rot="5400000" flipH="1" flipV="1">
            <a:off x="106554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7"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8" name="Oval 727"/>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9" name="Oval 728"/>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0" name="Oval 729"/>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1" name="Oval 730"/>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2" name="Oval 731"/>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3" name="Oval 732"/>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4" name="Oval 733"/>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5" name="Oval 734"/>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6" name="Oval 735"/>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7" name="Oval 736"/>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8" name="Oval 737"/>
          <p:cNvSpPr/>
          <p:nvPr/>
        </p:nvSpPr>
        <p:spPr>
          <a:xfrm>
            <a:off x="100346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9" name="Oval 738"/>
          <p:cNvSpPr/>
          <p:nvPr/>
        </p:nvSpPr>
        <p:spPr>
          <a:xfrm>
            <a:off x="91921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0" name="Oval 739"/>
          <p:cNvSpPr/>
          <p:nvPr/>
        </p:nvSpPr>
        <p:spPr>
          <a:xfrm>
            <a:off x="11719750"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1" name="Oval 740"/>
          <p:cNvSpPr/>
          <p:nvPr/>
        </p:nvSpPr>
        <p:spPr>
          <a:xfrm>
            <a:off x="108772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2"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3"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4"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5"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6"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7"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8"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9"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0"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1" name="Teardrop 3"/>
          <p:cNvSpPr/>
          <p:nvPr/>
        </p:nvSpPr>
        <p:spPr>
          <a:xfrm rot="5400000" flipH="1" flipV="1">
            <a:off x="93913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2"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3" name="Teardrop 3"/>
          <p:cNvSpPr/>
          <p:nvPr/>
        </p:nvSpPr>
        <p:spPr>
          <a:xfrm rot="5400000" flipH="1" flipV="1">
            <a:off x="11076421"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4" name="Teardrop 3"/>
          <p:cNvSpPr/>
          <p:nvPr/>
        </p:nvSpPr>
        <p:spPr>
          <a:xfrm rot="5400000" flipH="1" flipV="1">
            <a:off x="102338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5"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6" name="Teardrop 3"/>
          <p:cNvSpPr/>
          <p:nvPr/>
        </p:nvSpPr>
        <p:spPr>
          <a:xfrm rot="5400000" flipH="1" flipV="1">
            <a:off x="11760003" y="2373673"/>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7" name="Oval 756"/>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8" name="Oval 757"/>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9" name="Oval 758"/>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0" name="Oval 759"/>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1" name="Oval 760"/>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2" name="Oval 761"/>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3" name="Oval 762"/>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4" name="Oval 763"/>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5" name="Oval 764"/>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6" name="Oval 765"/>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7" name="Oval 766"/>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8" name="Oval 767"/>
          <p:cNvSpPr/>
          <p:nvPr/>
        </p:nvSpPr>
        <p:spPr>
          <a:xfrm>
            <a:off x="104568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9" name="Oval 768"/>
          <p:cNvSpPr/>
          <p:nvPr/>
        </p:nvSpPr>
        <p:spPr>
          <a:xfrm>
            <a:off x="96142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0" name="Oval 769"/>
          <p:cNvSpPr/>
          <p:nvPr/>
        </p:nvSpPr>
        <p:spPr>
          <a:xfrm>
            <a:off x="112993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1"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2"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3"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4"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5"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6"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7"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8"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9"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0"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1" name="Teardrop 3"/>
          <p:cNvSpPr/>
          <p:nvPr/>
        </p:nvSpPr>
        <p:spPr>
          <a:xfrm rot="5400000" flipH="1" flipV="1">
            <a:off x="98129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2" name="Teardrop 3"/>
          <p:cNvSpPr/>
          <p:nvPr/>
        </p:nvSpPr>
        <p:spPr>
          <a:xfrm rot="5400000" flipH="1" flipV="1">
            <a:off x="89703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3" name="Teardrop 3"/>
          <p:cNvSpPr/>
          <p:nvPr/>
        </p:nvSpPr>
        <p:spPr>
          <a:xfrm rot="5400000" flipH="1" flipV="1">
            <a:off x="11498011"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4" name="Teardrop 3"/>
          <p:cNvSpPr/>
          <p:nvPr/>
        </p:nvSpPr>
        <p:spPr>
          <a:xfrm rot="5400000" flipH="1" flipV="1">
            <a:off x="106554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5"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6" name="Oval 785"/>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7" name="Oval 786"/>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8" name="Oval 787"/>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9" name="Oval 788"/>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0" name="Oval 789"/>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1" name="Oval 790"/>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2" name="Oval 791"/>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3" name="Oval 792"/>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4" name="Oval 793"/>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5" name="Oval 794"/>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6" name="Oval 795"/>
          <p:cNvSpPr/>
          <p:nvPr/>
        </p:nvSpPr>
        <p:spPr>
          <a:xfrm>
            <a:off x="100346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7" name="Oval 796"/>
          <p:cNvSpPr/>
          <p:nvPr/>
        </p:nvSpPr>
        <p:spPr>
          <a:xfrm>
            <a:off x="91921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8" name="Oval 797"/>
          <p:cNvSpPr/>
          <p:nvPr/>
        </p:nvSpPr>
        <p:spPr>
          <a:xfrm>
            <a:off x="11719750"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9" name="Oval 798"/>
          <p:cNvSpPr/>
          <p:nvPr/>
        </p:nvSpPr>
        <p:spPr>
          <a:xfrm>
            <a:off x="108772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0"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1"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2"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3"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4"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5"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6"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7"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8"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9" name="Teardrop 3"/>
          <p:cNvSpPr/>
          <p:nvPr/>
        </p:nvSpPr>
        <p:spPr>
          <a:xfrm rot="5400000" flipH="1" flipV="1">
            <a:off x="93913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0"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1" name="Teardrop 3"/>
          <p:cNvSpPr/>
          <p:nvPr/>
        </p:nvSpPr>
        <p:spPr>
          <a:xfrm rot="5400000" flipH="1" flipV="1">
            <a:off x="11076421"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2" name="Teardrop 3"/>
          <p:cNvSpPr/>
          <p:nvPr/>
        </p:nvSpPr>
        <p:spPr>
          <a:xfrm rot="5400000" flipH="1" flipV="1">
            <a:off x="102338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3"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4" name="Teardrop 3"/>
          <p:cNvSpPr/>
          <p:nvPr/>
        </p:nvSpPr>
        <p:spPr>
          <a:xfrm rot="5400000" flipH="1" flipV="1">
            <a:off x="11760002" y="3223930"/>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5" name="Oval 814"/>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6" name="Oval 815"/>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7" name="Oval 816"/>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8" name="Oval 817"/>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9" name="Oval 818"/>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0" name="Oval 819"/>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1" name="Oval 820"/>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2" name="Oval 821"/>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3" name="Oval 822"/>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4" name="Oval 823"/>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5" name="Oval 824"/>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6" name="Oval 825"/>
          <p:cNvSpPr/>
          <p:nvPr/>
        </p:nvSpPr>
        <p:spPr>
          <a:xfrm>
            <a:off x="104568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7" name="Oval 826"/>
          <p:cNvSpPr/>
          <p:nvPr/>
        </p:nvSpPr>
        <p:spPr>
          <a:xfrm>
            <a:off x="96142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8" name="Oval 827"/>
          <p:cNvSpPr/>
          <p:nvPr/>
        </p:nvSpPr>
        <p:spPr>
          <a:xfrm>
            <a:off x="112993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9"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0"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1"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2"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3"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4"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5"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6"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7"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8"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9" name="Teardrop 3"/>
          <p:cNvSpPr/>
          <p:nvPr/>
        </p:nvSpPr>
        <p:spPr>
          <a:xfrm rot="5400000" flipH="1" flipV="1">
            <a:off x="98129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0" name="Teardrop 3"/>
          <p:cNvSpPr/>
          <p:nvPr/>
        </p:nvSpPr>
        <p:spPr>
          <a:xfrm rot="5400000" flipH="1" flipV="1">
            <a:off x="89703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1" name="Teardrop 3"/>
          <p:cNvSpPr/>
          <p:nvPr/>
        </p:nvSpPr>
        <p:spPr>
          <a:xfrm rot="5400000" flipH="1" flipV="1">
            <a:off x="11498011"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2" name="Teardrop 3"/>
          <p:cNvSpPr/>
          <p:nvPr/>
        </p:nvSpPr>
        <p:spPr>
          <a:xfrm rot="5400000" flipH="1" flipV="1">
            <a:off x="106554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3"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4" name="Oval 843"/>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5" name="Oval 844"/>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6" name="Oval 845"/>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7" name="Oval 846"/>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8" name="Oval 847"/>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9" name="Oval 848"/>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0" name="Oval 849"/>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1" name="Oval 850"/>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2" name="Oval 851"/>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3" name="Oval 852"/>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4" name="Oval 853"/>
          <p:cNvSpPr/>
          <p:nvPr/>
        </p:nvSpPr>
        <p:spPr>
          <a:xfrm>
            <a:off x="100346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5" name="Oval 854"/>
          <p:cNvSpPr/>
          <p:nvPr/>
        </p:nvSpPr>
        <p:spPr>
          <a:xfrm>
            <a:off x="91921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6" name="Oval 855"/>
          <p:cNvSpPr/>
          <p:nvPr/>
        </p:nvSpPr>
        <p:spPr>
          <a:xfrm>
            <a:off x="11719750"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7" name="Oval 856"/>
          <p:cNvSpPr/>
          <p:nvPr/>
        </p:nvSpPr>
        <p:spPr>
          <a:xfrm>
            <a:off x="108772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8"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9"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0"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1"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2"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3"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4"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5"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6"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7" name="Teardrop 3"/>
          <p:cNvSpPr/>
          <p:nvPr/>
        </p:nvSpPr>
        <p:spPr>
          <a:xfrm rot="5400000" flipH="1" flipV="1">
            <a:off x="93913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8"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9" name="Teardrop 3"/>
          <p:cNvSpPr/>
          <p:nvPr/>
        </p:nvSpPr>
        <p:spPr>
          <a:xfrm rot="5400000" flipH="1" flipV="1">
            <a:off x="11076421"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0" name="Teardrop 3"/>
          <p:cNvSpPr/>
          <p:nvPr/>
        </p:nvSpPr>
        <p:spPr>
          <a:xfrm rot="5400000" flipH="1" flipV="1">
            <a:off x="102338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1"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2" name="Teardrop 3"/>
          <p:cNvSpPr/>
          <p:nvPr/>
        </p:nvSpPr>
        <p:spPr>
          <a:xfrm rot="5400000" flipH="1" flipV="1">
            <a:off x="11760002" y="4069935"/>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8" y="250112"/>
                  <a:pt x="155376" y="250112"/>
                </a:cubicBezTo>
                <a:cubicBezTo>
                  <a:pt x="174455" y="249746"/>
                  <a:pt x="198601" y="254980"/>
                  <a:pt x="211458" y="268141"/>
                </a:cubicBezTo>
                <a:cubicBezTo>
                  <a:pt x="215886"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7"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60" y="254779"/>
                  <a:pt x="246352" y="254786"/>
                </a:cubicBezTo>
                <a:cubicBezTo>
                  <a:pt x="246345"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9"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90" y="195895"/>
                  <a:pt x="53000" y="178457"/>
                  <a:pt x="53000" y="159854"/>
                </a:cubicBezTo>
                <a:cubicBezTo>
                  <a:pt x="53000" y="132604"/>
                  <a:pt x="63706" y="107854"/>
                  <a:pt x="81286" y="89721"/>
                </a:cubicBez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3" name="Oval 872"/>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4" name="Oval 873"/>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5" name="Oval 874"/>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6" name="Oval 875"/>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7" name="Oval 876"/>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8" name="Oval 877"/>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9" name="Oval 878"/>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0" name="Oval 879"/>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1" name="Oval 880"/>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2" name="Oval 881"/>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3" name="Oval 882"/>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4" name="Oval 883"/>
          <p:cNvSpPr/>
          <p:nvPr/>
        </p:nvSpPr>
        <p:spPr>
          <a:xfrm>
            <a:off x="104568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5" name="Oval 884"/>
          <p:cNvSpPr/>
          <p:nvPr/>
        </p:nvSpPr>
        <p:spPr>
          <a:xfrm>
            <a:off x="96142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6" name="Oval 885"/>
          <p:cNvSpPr/>
          <p:nvPr/>
        </p:nvSpPr>
        <p:spPr>
          <a:xfrm>
            <a:off x="112993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7"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8"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9"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0"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1"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2"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3"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4"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5"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6"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7" name="Teardrop 3"/>
          <p:cNvSpPr/>
          <p:nvPr/>
        </p:nvSpPr>
        <p:spPr>
          <a:xfrm rot="5400000" flipH="1" flipV="1">
            <a:off x="100063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8" name="Teardrop 3"/>
          <p:cNvSpPr/>
          <p:nvPr/>
        </p:nvSpPr>
        <p:spPr>
          <a:xfrm rot="5400000" flipH="1" flipV="1">
            <a:off x="916376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7"/>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9" name="Teardrop 3"/>
          <p:cNvSpPr/>
          <p:nvPr/>
        </p:nvSpPr>
        <p:spPr>
          <a:xfrm rot="5400000" flipH="1" flipV="1">
            <a:off x="11691380"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0" name="Teardrop 3"/>
          <p:cNvSpPr/>
          <p:nvPr/>
        </p:nvSpPr>
        <p:spPr>
          <a:xfrm rot="5400000" flipH="1" flipV="1">
            <a:off x="108488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1"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2" name="Oval 1651"/>
          <p:cNvSpPr/>
          <p:nvPr/>
        </p:nvSpPr>
        <p:spPr>
          <a:xfrm>
            <a:off x="812619" y="4561319"/>
            <a:ext cx="11030995" cy="10682"/>
          </a:xfrm>
          <a:custGeom>
            <a:avLst/>
            <a:gdLst/>
            <a:ahLst/>
            <a:cxnLst/>
            <a:rect l="l" t="t" r="r" b="b"/>
            <a:pathLst>
              <a:path w="11030995" h="10682">
                <a:moveTo>
                  <a:pt x="10992007" y="0"/>
                </a:moveTo>
                <a:cubicBezTo>
                  <a:pt x="11006265" y="0"/>
                  <a:pt x="11019702" y="3516"/>
                  <a:pt x="11030995" y="10682"/>
                </a:cubicBezTo>
                <a:lnTo>
                  <a:pt x="10953019" y="10682"/>
                </a:lnTo>
                <a:cubicBezTo>
                  <a:pt x="10964312" y="3516"/>
                  <a:pt x="10977749" y="0"/>
                  <a:pt x="10992007" y="0"/>
                </a:cubicBezTo>
                <a:close/>
                <a:moveTo>
                  <a:pt x="10149468" y="0"/>
                </a:moveTo>
                <a:cubicBezTo>
                  <a:pt x="10163726" y="0"/>
                  <a:pt x="10177163" y="3516"/>
                  <a:pt x="10188456" y="10682"/>
                </a:cubicBezTo>
                <a:lnTo>
                  <a:pt x="10110480" y="10682"/>
                </a:lnTo>
                <a:cubicBezTo>
                  <a:pt x="10121773" y="3516"/>
                  <a:pt x="10135210" y="0"/>
                  <a:pt x="10149468" y="0"/>
                </a:cubicBezTo>
                <a:close/>
                <a:moveTo>
                  <a:pt x="9306928" y="0"/>
                </a:moveTo>
                <a:cubicBezTo>
                  <a:pt x="9321186" y="0"/>
                  <a:pt x="9334623" y="3516"/>
                  <a:pt x="9345916" y="10682"/>
                </a:cubicBezTo>
                <a:lnTo>
                  <a:pt x="9267940" y="10682"/>
                </a:lnTo>
                <a:cubicBezTo>
                  <a:pt x="9279233" y="3516"/>
                  <a:pt x="9292670" y="0"/>
                  <a:pt x="9306928" y="0"/>
                </a:cubicBezTo>
                <a:close/>
                <a:moveTo>
                  <a:pt x="8464388" y="0"/>
                </a:moveTo>
                <a:cubicBezTo>
                  <a:pt x="8478646" y="0"/>
                  <a:pt x="8492083" y="3516"/>
                  <a:pt x="8503376" y="10682"/>
                </a:cubicBezTo>
                <a:lnTo>
                  <a:pt x="8425400" y="10682"/>
                </a:lnTo>
                <a:cubicBezTo>
                  <a:pt x="8436693" y="3516"/>
                  <a:pt x="8450130" y="0"/>
                  <a:pt x="8464388" y="0"/>
                </a:cubicBezTo>
                <a:close/>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3" name="Oval 902"/>
          <p:cNvSpPr/>
          <p:nvPr/>
        </p:nvSpPr>
        <p:spPr>
          <a:xfrm>
            <a:off x="71204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4" name="Oval 903"/>
          <p:cNvSpPr/>
          <p:nvPr/>
        </p:nvSpPr>
        <p:spPr>
          <a:xfrm>
            <a:off x="3774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5" name="Oval 904"/>
          <p:cNvSpPr/>
          <p:nvPr/>
        </p:nvSpPr>
        <p:spPr>
          <a:xfrm>
            <a:off x="12203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6" name="Oval 905"/>
          <p:cNvSpPr/>
          <p:nvPr/>
        </p:nvSpPr>
        <p:spPr>
          <a:xfrm>
            <a:off x="20632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7" name="Oval 906"/>
          <p:cNvSpPr/>
          <p:nvPr/>
        </p:nvSpPr>
        <p:spPr>
          <a:xfrm>
            <a:off x="29060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8" name="Oval 907"/>
          <p:cNvSpPr/>
          <p:nvPr/>
        </p:nvSpPr>
        <p:spPr>
          <a:xfrm>
            <a:off x="37489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9" name="Oval 908"/>
          <p:cNvSpPr/>
          <p:nvPr/>
        </p:nvSpPr>
        <p:spPr>
          <a:xfrm>
            <a:off x="45918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0" name="Oval 909"/>
          <p:cNvSpPr/>
          <p:nvPr/>
        </p:nvSpPr>
        <p:spPr>
          <a:xfrm>
            <a:off x="54347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1" name="Oval 910"/>
          <p:cNvSpPr/>
          <p:nvPr/>
        </p:nvSpPr>
        <p:spPr>
          <a:xfrm>
            <a:off x="62776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2" name="Oval 911"/>
          <p:cNvSpPr/>
          <p:nvPr/>
        </p:nvSpPr>
        <p:spPr>
          <a:xfrm>
            <a:off x="88062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3" name="Oval 912"/>
          <p:cNvSpPr/>
          <p:nvPr/>
        </p:nvSpPr>
        <p:spPr>
          <a:xfrm>
            <a:off x="79633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4" name="Oval 913"/>
          <p:cNvSpPr/>
          <p:nvPr/>
        </p:nvSpPr>
        <p:spPr>
          <a:xfrm>
            <a:off x="104920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5" name="Oval 914"/>
          <p:cNvSpPr/>
          <p:nvPr/>
        </p:nvSpPr>
        <p:spPr>
          <a:xfrm>
            <a:off x="96491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6" name="Oval 915"/>
          <p:cNvSpPr/>
          <p:nvPr/>
        </p:nvSpPr>
        <p:spPr>
          <a:xfrm>
            <a:off x="113348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7" name="Oval 916"/>
          <p:cNvSpPr/>
          <p:nvPr/>
        </p:nvSpPr>
        <p:spPr>
          <a:xfrm>
            <a:off x="71204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8" name="Oval 917"/>
          <p:cNvSpPr/>
          <p:nvPr/>
        </p:nvSpPr>
        <p:spPr>
          <a:xfrm>
            <a:off x="3774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9" name="Oval 918"/>
          <p:cNvSpPr/>
          <p:nvPr/>
        </p:nvSpPr>
        <p:spPr>
          <a:xfrm>
            <a:off x="12203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0" name="Oval 919"/>
          <p:cNvSpPr/>
          <p:nvPr/>
        </p:nvSpPr>
        <p:spPr>
          <a:xfrm>
            <a:off x="20632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1" name="Oval 920"/>
          <p:cNvSpPr/>
          <p:nvPr/>
        </p:nvSpPr>
        <p:spPr>
          <a:xfrm>
            <a:off x="29060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2" name="Oval 921"/>
          <p:cNvSpPr/>
          <p:nvPr/>
        </p:nvSpPr>
        <p:spPr>
          <a:xfrm>
            <a:off x="37489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3" name="Oval 922"/>
          <p:cNvSpPr/>
          <p:nvPr/>
        </p:nvSpPr>
        <p:spPr>
          <a:xfrm>
            <a:off x="45918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4" name="Oval 923"/>
          <p:cNvSpPr/>
          <p:nvPr/>
        </p:nvSpPr>
        <p:spPr>
          <a:xfrm>
            <a:off x="54347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5" name="Oval 924"/>
          <p:cNvSpPr/>
          <p:nvPr/>
        </p:nvSpPr>
        <p:spPr>
          <a:xfrm>
            <a:off x="62776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6" name="Oval 925"/>
          <p:cNvSpPr/>
          <p:nvPr/>
        </p:nvSpPr>
        <p:spPr>
          <a:xfrm>
            <a:off x="88062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7" name="Oval 926"/>
          <p:cNvSpPr/>
          <p:nvPr/>
        </p:nvSpPr>
        <p:spPr>
          <a:xfrm>
            <a:off x="79633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8" name="Oval 927"/>
          <p:cNvSpPr/>
          <p:nvPr/>
        </p:nvSpPr>
        <p:spPr>
          <a:xfrm>
            <a:off x="104920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9" name="Oval 928"/>
          <p:cNvSpPr/>
          <p:nvPr/>
        </p:nvSpPr>
        <p:spPr>
          <a:xfrm>
            <a:off x="96491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0" name="Oval 929"/>
          <p:cNvSpPr/>
          <p:nvPr/>
        </p:nvSpPr>
        <p:spPr>
          <a:xfrm>
            <a:off x="113348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1" name="Oval 930"/>
          <p:cNvSpPr/>
          <p:nvPr/>
        </p:nvSpPr>
        <p:spPr>
          <a:xfrm>
            <a:off x="71204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2" name="Oval 931"/>
          <p:cNvSpPr/>
          <p:nvPr/>
        </p:nvSpPr>
        <p:spPr>
          <a:xfrm>
            <a:off x="3774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3" name="Oval 932"/>
          <p:cNvSpPr/>
          <p:nvPr/>
        </p:nvSpPr>
        <p:spPr>
          <a:xfrm>
            <a:off x="12203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4" name="Oval 933"/>
          <p:cNvSpPr/>
          <p:nvPr/>
        </p:nvSpPr>
        <p:spPr>
          <a:xfrm>
            <a:off x="20632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5" name="Oval 934"/>
          <p:cNvSpPr/>
          <p:nvPr/>
        </p:nvSpPr>
        <p:spPr>
          <a:xfrm>
            <a:off x="29060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6" name="Oval 935"/>
          <p:cNvSpPr/>
          <p:nvPr/>
        </p:nvSpPr>
        <p:spPr>
          <a:xfrm>
            <a:off x="37489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7" name="Oval 936"/>
          <p:cNvSpPr/>
          <p:nvPr/>
        </p:nvSpPr>
        <p:spPr>
          <a:xfrm>
            <a:off x="45918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8" name="Oval 937"/>
          <p:cNvSpPr/>
          <p:nvPr/>
        </p:nvSpPr>
        <p:spPr>
          <a:xfrm>
            <a:off x="54347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9" name="Oval 938"/>
          <p:cNvSpPr/>
          <p:nvPr/>
        </p:nvSpPr>
        <p:spPr>
          <a:xfrm>
            <a:off x="62776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0" name="Oval 939"/>
          <p:cNvSpPr/>
          <p:nvPr/>
        </p:nvSpPr>
        <p:spPr>
          <a:xfrm>
            <a:off x="88062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1" name="Oval 940"/>
          <p:cNvSpPr/>
          <p:nvPr/>
        </p:nvSpPr>
        <p:spPr>
          <a:xfrm>
            <a:off x="79633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2" name="Oval 941"/>
          <p:cNvSpPr/>
          <p:nvPr/>
        </p:nvSpPr>
        <p:spPr>
          <a:xfrm>
            <a:off x="104920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3" name="Oval 942"/>
          <p:cNvSpPr/>
          <p:nvPr/>
        </p:nvSpPr>
        <p:spPr>
          <a:xfrm>
            <a:off x="96491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4" name="Oval 943"/>
          <p:cNvSpPr/>
          <p:nvPr/>
        </p:nvSpPr>
        <p:spPr>
          <a:xfrm>
            <a:off x="113348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5" name="Oval 944"/>
          <p:cNvSpPr/>
          <p:nvPr/>
        </p:nvSpPr>
        <p:spPr>
          <a:xfrm>
            <a:off x="71204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6" name="Oval 945"/>
          <p:cNvSpPr/>
          <p:nvPr/>
        </p:nvSpPr>
        <p:spPr>
          <a:xfrm>
            <a:off x="3774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7" name="Oval 946"/>
          <p:cNvSpPr/>
          <p:nvPr/>
        </p:nvSpPr>
        <p:spPr>
          <a:xfrm>
            <a:off x="12203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8" name="Oval 947"/>
          <p:cNvSpPr/>
          <p:nvPr/>
        </p:nvSpPr>
        <p:spPr>
          <a:xfrm>
            <a:off x="20632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9" name="Oval 948"/>
          <p:cNvSpPr/>
          <p:nvPr/>
        </p:nvSpPr>
        <p:spPr>
          <a:xfrm>
            <a:off x="29060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0" name="Oval 949"/>
          <p:cNvSpPr/>
          <p:nvPr/>
        </p:nvSpPr>
        <p:spPr>
          <a:xfrm>
            <a:off x="37489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1" name="Oval 950"/>
          <p:cNvSpPr/>
          <p:nvPr/>
        </p:nvSpPr>
        <p:spPr>
          <a:xfrm>
            <a:off x="45918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2" name="Oval 951"/>
          <p:cNvSpPr/>
          <p:nvPr/>
        </p:nvSpPr>
        <p:spPr>
          <a:xfrm>
            <a:off x="54347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3" name="Oval 952"/>
          <p:cNvSpPr/>
          <p:nvPr/>
        </p:nvSpPr>
        <p:spPr>
          <a:xfrm>
            <a:off x="62776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4" name="Oval 953"/>
          <p:cNvSpPr/>
          <p:nvPr/>
        </p:nvSpPr>
        <p:spPr>
          <a:xfrm>
            <a:off x="88062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5" name="Oval 954"/>
          <p:cNvSpPr/>
          <p:nvPr/>
        </p:nvSpPr>
        <p:spPr>
          <a:xfrm>
            <a:off x="79633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6" name="Oval 955"/>
          <p:cNvSpPr/>
          <p:nvPr/>
        </p:nvSpPr>
        <p:spPr>
          <a:xfrm>
            <a:off x="104920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7" name="Oval 956"/>
          <p:cNvSpPr/>
          <p:nvPr/>
        </p:nvSpPr>
        <p:spPr>
          <a:xfrm>
            <a:off x="96491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8" name="Oval 957"/>
          <p:cNvSpPr/>
          <p:nvPr/>
        </p:nvSpPr>
        <p:spPr>
          <a:xfrm>
            <a:off x="113348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9" name="Oval 958"/>
          <p:cNvSpPr/>
          <p:nvPr/>
        </p:nvSpPr>
        <p:spPr>
          <a:xfrm>
            <a:off x="71204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0" name="Oval 959"/>
          <p:cNvSpPr/>
          <p:nvPr/>
        </p:nvSpPr>
        <p:spPr>
          <a:xfrm>
            <a:off x="3774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1" name="Oval 960"/>
          <p:cNvSpPr/>
          <p:nvPr/>
        </p:nvSpPr>
        <p:spPr>
          <a:xfrm>
            <a:off x="12203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2" name="Oval 961"/>
          <p:cNvSpPr/>
          <p:nvPr/>
        </p:nvSpPr>
        <p:spPr>
          <a:xfrm>
            <a:off x="20632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3" name="Oval 962"/>
          <p:cNvSpPr/>
          <p:nvPr/>
        </p:nvSpPr>
        <p:spPr>
          <a:xfrm>
            <a:off x="29060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4" name="Oval 963"/>
          <p:cNvSpPr/>
          <p:nvPr/>
        </p:nvSpPr>
        <p:spPr>
          <a:xfrm>
            <a:off x="37489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5" name="Oval 964"/>
          <p:cNvSpPr/>
          <p:nvPr/>
        </p:nvSpPr>
        <p:spPr>
          <a:xfrm>
            <a:off x="45918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6" name="Oval 965"/>
          <p:cNvSpPr/>
          <p:nvPr/>
        </p:nvSpPr>
        <p:spPr>
          <a:xfrm>
            <a:off x="54347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7" name="Oval 966"/>
          <p:cNvSpPr/>
          <p:nvPr/>
        </p:nvSpPr>
        <p:spPr>
          <a:xfrm>
            <a:off x="62776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8" name="Oval 967"/>
          <p:cNvSpPr/>
          <p:nvPr/>
        </p:nvSpPr>
        <p:spPr>
          <a:xfrm>
            <a:off x="88062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9" name="Oval 968"/>
          <p:cNvSpPr/>
          <p:nvPr/>
        </p:nvSpPr>
        <p:spPr>
          <a:xfrm>
            <a:off x="79633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0" name="Oval 969"/>
          <p:cNvSpPr/>
          <p:nvPr/>
        </p:nvSpPr>
        <p:spPr>
          <a:xfrm>
            <a:off x="104920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1" name="Oval 970"/>
          <p:cNvSpPr/>
          <p:nvPr/>
        </p:nvSpPr>
        <p:spPr>
          <a:xfrm>
            <a:off x="96491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2" name="Oval 971"/>
          <p:cNvSpPr/>
          <p:nvPr/>
        </p:nvSpPr>
        <p:spPr>
          <a:xfrm>
            <a:off x="113348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610600" y="4960137"/>
            <a:ext cx="3200400" cy="1463040"/>
          </a:xfrm>
        </p:spPr>
        <p:txBody>
          <a:bodyPr lIns="91440" tIns="45720" rIns="91440" bIns="4572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0F7F47CF-67C9-420C-80A5-E2069FF0C2DF}" type="datetimeFigureOut">
              <a:rPr lang="en-US" smtClean="0"/>
              <a:t>4/4/23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cxnSp>
        <p:nvCxnSpPr>
          <p:cNvPr id="8" name="Straight Connector 7"/>
          <p:cNvCxnSpPr/>
          <p:nvPr/>
        </p:nvCxnSpPr>
        <p:spPr>
          <a:xfrm flipV="1">
            <a:off x="8386842" y="5264106"/>
            <a:ext cx="0" cy="914400"/>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1063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C35BB1C6-BF8F-4481-8AB2-603A1C8A906A}" type="datetimeFigureOut">
              <a:rPr lang="en-US" smtClean="0"/>
              <a:t>4/4/23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910861952"/>
      </p:ext>
    </p:extLst>
  </p:cSld>
  <p:clrMapOvr>
    <a:masterClrMapping/>
  </p:clrMapOvr>
  <p:hf sldNum="0" hdr="0" ftr="0" dt="0"/>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3"/>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2412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3"/>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it-IT"/>
              <a:t>Fare clic per modificare gli stili del testo dello schema</a:t>
            </a:r>
          </a:p>
        </p:txBody>
      </p:sp>
      <p:sp>
        <p:nvSpPr>
          <p:cNvPr id="6" name="Content Placeholder 5"/>
          <p:cNvSpPr>
            <a:spLocks noGrp="1"/>
          </p:cNvSpPr>
          <p:nvPr>
            <p:ph sz="quarter" idx="4"/>
          </p:nvPr>
        </p:nvSpPr>
        <p:spPr>
          <a:xfrm>
            <a:off x="5989320"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C35BB1C6-BF8F-4481-8AB2-603A1C8A906A}" type="datetimeFigureOut">
              <a:rPr lang="en-US" smtClean="0"/>
              <a:t>4/4/23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326463858"/>
      </p:ext>
    </p:extLst>
  </p:cSld>
  <p:clrMapOvr>
    <a:masterClrMapping/>
  </p:clrMapOvr>
  <p:hf sldNum="0" hdr="0" ftr="0" dt="0"/>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097649AC-CB8F-4FF1-9A34-5861C74DD0A7}" type="datetimeFigureOut">
              <a:rPr lang="en-US" smtClean="0"/>
              <a:t>4/4/23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049308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5CECA-2D3A-4680-9B49-752200DE467C}" type="datetimeFigureOut">
              <a:rPr lang="en-US" smtClean="0"/>
              <a:t>4/4/23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565799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C35BB1C6-BF8F-4481-8AB2-603A1C8A906A}" type="datetimeFigureOut">
              <a:rPr lang="en-US" smtClean="0"/>
              <a:t>4/4/23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12518482"/>
      </p:ext>
    </p:extLst>
  </p:cSld>
  <p:clrMapOvr>
    <a:masterClrMapping/>
  </p:clrMapOvr>
  <p:hf sldNum="0" hdr="0" ftr="0" dt="0"/>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0" y="-1"/>
            <a:ext cx="12188952" cy="4572000"/>
          </a:xfrm>
          <a:solidFill>
            <a:schemeClr val="accent3">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12EF78E3-FDA3-4D28-AAA2-0B81F349A39D}" type="datetimeFigureOut">
              <a:rPr lang="en-US" smtClean="0"/>
              <a:t>4/4/23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cxnSp>
        <p:nvCxnSpPr>
          <p:cNvPr id="9" name="Straight Connector 8"/>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3406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35BB1C6-BF8F-4481-8AB2-603A1C8A906A}" type="datetimeFigureOut">
              <a:rPr lang="en-US" smtClean="0"/>
              <a:t>4/4/23</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D22F896-40B5-4ADD-8801-0D06FADFA095}" type="slidenum">
              <a:rPr lang="en-US" smtClean="0"/>
              <a:pPr/>
              <a:t>‹N›</a:t>
            </a:fld>
            <a:endParaRPr lang="en-US" dirty="0"/>
          </a:p>
        </p:txBody>
      </p:sp>
      <p:cxnSp>
        <p:nvCxnSpPr>
          <p:cNvPr id="7" name="Straight Connector 6"/>
          <p:cNvCxnSpPr/>
          <p:nvPr/>
        </p:nvCxnSpPr>
        <p:spPr>
          <a:xfrm flipV="1">
            <a:off x="762000" y="826324"/>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2745489"/>
      </p:ext>
    </p:extLst>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 id="2147483886" r:id="rId12"/>
    <p:sldLayoutId id="2147483887" r:id="rId13"/>
  </p:sldLayoutIdLst>
  <p:hf sldNum="0"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jFDl7njRfOE" TargetMode="External"/><Relationship Id="rId2" Type="http://schemas.openxmlformats.org/officeDocument/2006/relationships/hyperlink" Target="https://www.youtube.com/watch?v=R-yj0GIvleg" TargetMode="Externa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google.com/imgres?imgurl=https%3A%2F%2Fwww.carrera-podium.it%2Fwp-content%2Fuploads%2F2019%2F10%2FCartella-clinica-elettronica.jpg&amp;imgrefurl=https%3A%2F%2Fwww.carrera-podium.it%2Fnormative-che-regolamentano-lutilizzo-della-cartella-clinica-elettronica%2F&amp;tbnid=vmjP9Rhs37-3TM&amp;vet=12ahUKEwiDtei424X9AhXOlv0HHbA0B2gQMygAegUIARC1AQ..i&amp;docid=NR6CBenPoyH89M&amp;w=1000&amp;h=600&amp;q=cartella%20clinica%20informatizzata&amp;ved=2ahUKEwiDtei424X9AhXOlv0HHbA0B2gQMygAegUIARC1AQ"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0AF209-4E98-3D20-F018-817B5E25CCEE}"/>
              </a:ext>
            </a:extLst>
          </p:cNvPr>
          <p:cNvSpPr>
            <a:spLocks noGrp="1"/>
          </p:cNvSpPr>
          <p:nvPr>
            <p:ph type="ctrTitle"/>
          </p:nvPr>
        </p:nvSpPr>
        <p:spPr>
          <a:xfrm>
            <a:off x="1876423" y="2181722"/>
            <a:ext cx="8791575" cy="2387600"/>
          </a:xfrm>
        </p:spPr>
        <p:txBody>
          <a:bodyPr>
            <a:normAutofit/>
          </a:bodyPr>
          <a:lstStyle/>
          <a:p>
            <a:r>
              <a:rPr lang="it-IT" dirty="0">
                <a:solidFill>
                  <a:schemeClr val="tx1"/>
                </a:solidFill>
              </a:rPr>
              <a:t>Sociologia dell’innovazione</a:t>
            </a:r>
            <a:br>
              <a:rPr lang="it-IT" dirty="0">
                <a:solidFill>
                  <a:schemeClr val="tx1"/>
                </a:solidFill>
              </a:rPr>
            </a:br>
            <a:r>
              <a:rPr lang="it-IT" sz="3300" dirty="0" err="1">
                <a:solidFill>
                  <a:schemeClr val="tx1"/>
                </a:solidFill>
              </a:rPr>
              <a:t>lEZIONE</a:t>
            </a:r>
            <a:r>
              <a:rPr lang="it-IT" sz="3300" dirty="0">
                <a:solidFill>
                  <a:schemeClr val="tx1"/>
                </a:solidFill>
              </a:rPr>
              <a:t> 6. organizzazione e lavoro</a:t>
            </a:r>
            <a:endParaRPr lang="it-IT" dirty="0">
              <a:solidFill>
                <a:schemeClr val="tx1"/>
              </a:solidFill>
            </a:endParaRPr>
          </a:p>
        </p:txBody>
      </p:sp>
      <p:sp>
        <p:nvSpPr>
          <p:cNvPr id="3" name="Sottotitolo 2">
            <a:extLst>
              <a:ext uri="{FF2B5EF4-FFF2-40B4-BE49-F238E27FC236}">
                <a16:creationId xmlns:a16="http://schemas.microsoft.com/office/drawing/2014/main" id="{A83A997F-DB65-A81B-C905-740A842B3E9A}"/>
              </a:ext>
            </a:extLst>
          </p:cNvPr>
          <p:cNvSpPr>
            <a:spLocks noGrp="1"/>
          </p:cNvSpPr>
          <p:nvPr>
            <p:ph type="subTitle" idx="1"/>
          </p:nvPr>
        </p:nvSpPr>
        <p:spPr>
          <a:xfrm>
            <a:off x="1976783" y="4482985"/>
            <a:ext cx="8791575" cy="1655762"/>
          </a:xfrm>
        </p:spPr>
        <p:txBody>
          <a:bodyPr/>
          <a:lstStyle/>
          <a:p>
            <a:endParaRPr lang="it-IT" dirty="0"/>
          </a:p>
          <a:p>
            <a:r>
              <a:rPr lang="it-IT" dirty="0"/>
              <a:t>LAUREA DI SCIENZE POLITICHE E DELL’AMMINISTRAZIONE </a:t>
            </a:r>
          </a:p>
          <a:p>
            <a:r>
              <a:rPr lang="it-IT" dirty="0"/>
              <a:t>Francesco Miele </a:t>
            </a:r>
          </a:p>
          <a:p>
            <a:endParaRPr lang="it-IT" dirty="0"/>
          </a:p>
        </p:txBody>
      </p:sp>
      <p:pic>
        <p:nvPicPr>
          <p:cNvPr id="1026" name="Picture 2">
            <a:extLst>
              <a:ext uri="{FF2B5EF4-FFF2-40B4-BE49-F238E27FC236}">
                <a16:creationId xmlns:a16="http://schemas.microsoft.com/office/drawing/2014/main" id="{0CF45F16-6152-33EC-5B51-C98CA9A62B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910" y="5107258"/>
            <a:ext cx="2976755" cy="11907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65785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0DB28C-7BF1-3E7F-84BC-F9CE5F9789C0}"/>
              </a:ext>
            </a:extLst>
          </p:cNvPr>
          <p:cNvSpPr>
            <a:spLocks noGrp="1"/>
          </p:cNvSpPr>
          <p:nvPr>
            <p:ph type="title"/>
          </p:nvPr>
        </p:nvSpPr>
        <p:spPr>
          <a:xfrm>
            <a:off x="7122460" y="1783959"/>
            <a:ext cx="3065480" cy="2889114"/>
          </a:xfrm>
        </p:spPr>
        <p:txBody>
          <a:bodyPr vert="horz" lIns="91440" tIns="45720" rIns="91440" bIns="45720" rtlCol="0" anchor="b">
            <a:normAutofit/>
          </a:bodyPr>
          <a:lstStyle/>
          <a:p>
            <a:r>
              <a:rPr lang="en-US" sz="4700" dirty="0" err="1"/>
              <a:t>Capitolo</a:t>
            </a:r>
            <a:r>
              <a:rPr lang="en-US" sz="4700" dirty="0"/>
              <a:t> 8 “ORGANIZZAZIONE E LAVORO”</a:t>
            </a:r>
            <a:br>
              <a:rPr lang="en-US" sz="4700" dirty="0"/>
            </a:br>
            <a:r>
              <a:rPr lang="en-US" sz="4700" dirty="0"/>
              <a:t>PP 223-236</a:t>
            </a:r>
          </a:p>
        </p:txBody>
      </p:sp>
      <p:pic>
        <p:nvPicPr>
          <p:cNvPr id="5" name="Picture 2" descr="Copertina Gli studi sociali sulla scienza e la tecnologia">
            <a:extLst>
              <a:ext uri="{FF2B5EF4-FFF2-40B4-BE49-F238E27FC236}">
                <a16:creationId xmlns:a16="http://schemas.microsoft.com/office/drawing/2014/main" id="{D7ABECB7-96A3-EB1D-1F0C-FF945355EB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2205" y="408204"/>
            <a:ext cx="3923112" cy="60415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661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4E4CDBB-865C-AE72-C0C6-134BC81F7E5B}"/>
              </a:ext>
            </a:extLst>
          </p:cNvPr>
          <p:cNvSpPr>
            <a:spLocks noGrp="1"/>
          </p:cNvSpPr>
          <p:nvPr>
            <p:ph type="title"/>
          </p:nvPr>
        </p:nvSpPr>
        <p:spPr/>
        <p:txBody>
          <a:bodyPr/>
          <a:lstStyle/>
          <a:p>
            <a:r>
              <a:rPr lang="it-IT" dirty="0"/>
              <a:t>Struttura lezione</a:t>
            </a:r>
          </a:p>
        </p:txBody>
      </p:sp>
      <p:sp>
        <p:nvSpPr>
          <p:cNvPr id="3" name="Segnaposto contenuto 2">
            <a:extLst>
              <a:ext uri="{FF2B5EF4-FFF2-40B4-BE49-F238E27FC236}">
                <a16:creationId xmlns:a16="http://schemas.microsoft.com/office/drawing/2014/main" id="{AACDCEEF-89A1-61A8-C478-5E3FA5D7B061}"/>
              </a:ext>
            </a:extLst>
          </p:cNvPr>
          <p:cNvSpPr>
            <a:spLocks noGrp="1"/>
          </p:cNvSpPr>
          <p:nvPr>
            <p:ph sz="quarter" idx="13"/>
          </p:nvPr>
        </p:nvSpPr>
        <p:spPr/>
        <p:txBody>
          <a:bodyPr/>
          <a:lstStyle/>
          <a:p>
            <a:pPr>
              <a:buFont typeface="Wingdings" pitchFamily="2" charset="2"/>
              <a:buChar char="q"/>
            </a:pPr>
            <a:r>
              <a:rPr lang="it-IT" dirty="0"/>
              <a:t>  Tecnologia e organizzazione nella contemporaneità; </a:t>
            </a:r>
          </a:p>
          <a:p>
            <a:pPr>
              <a:buFont typeface="Wingdings" pitchFamily="2" charset="2"/>
              <a:buChar char="q"/>
            </a:pPr>
            <a:r>
              <a:rPr lang="it-IT" dirty="0"/>
              <a:t> </a:t>
            </a:r>
            <a:r>
              <a:rPr lang="it-IT" dirty="0" err="1"/>
              <a:t>Sociomaterialità</a:t>
            </a:r>
            <a:r>
              <a:rPr lang="it-IT" dirty="0"/>
              <a:t>, tecnologia in uso e lavoro di articolazione.  </a:t>
            </a:r>
          </a:p>
        </p:txBody>
      </p:sp>
    </p:spTree>
    <p:extLst>
      <p:ext uri="{BB962C8B-B14F-4D97-AF65-F5344CB8AC3E}">
        <p14:creationId xmlns:p14="http://schemas.microsoft.com/office/powerpoint/2010/main" val="112953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4F7B64-6CF2-70AC-F254-4D68D7EC5E1D}"/>
              </a:ext>
            </a:extLst>
          </p:cNvPr>
          <p:cNvSpPr>
            <a:spLocks noGrp="1"/>
          </p:cNvSpPr>
          <p:nvPr>
            <p:ph type="title"/>
          </p:nvPr>
        </p:nvSpPr>
        <p:spPr/>
        <p:txBody>
          <a:bodyPr/>
          <a:lstStyle/>
          <a:p>
            <a:r>
              <a:rPr lang="it-IT" dirty="0"/>
              <a:t>TECNOLOGIA E organizzazioni lavorative</a:t>
            </a:r>
          </a:p>
        </p:txBody>
      </p:sp>
      <p:sp>
        <p:nvSpPr>
          <p:cNvPr id="3" name="Segnaposto contenuto 2">
            <a:extLst>
              <a:ext uri="{FF2B5EF4-FFF2-40B4-BE49-F238E27FC236}">
                <a16:creationId xmlns:a16="http://schemas.microsoft.com/office/drawing/2014/main" id="{868256EA-A235-414C-3721-7EF75D8D9136}"/>
              </a:ext>
            </a:extLst>
          </p:cNvPr>
          <p:cNvSpPr>
            <a:spLocks noGrp="1"/>
          </p:cNvSpPr>
          <p:nvPr>
            <p:ph sz="quarter" idx="13"/>
          </p:nvPr>
        </p:nvSpPr>
        <p:spPr>
          <a:xfrm>
            <a:off x="685800" y="2063396"/>
            <a:ext cx="10482072" cy="3411853"/>
          </a:xfrm>
        </p:spPr>
        <p:txBody>
          <a:bodyPr>
            <a:normAutofit/>
          </a:bodyPr>
          <a:lstStyle/>
          <a:p>
            <a:pPr>
              <a:buFont typeface="Wingdings" pitchFamily="2" charset="2"/>
              <a:buChar char="q"/>
            </a:pPr>
            <a:r>
              <a:rPr lang="it-IT" b="1" dirty="0"/>
              <a:t> Perché è un ambito rilevante da studiare? </a:t>
            </a:r>
            <a:r>
              <a:rPr lang="it-IT" dirty="0"/>
              <a:t>Perché sui luoghi di lavoro le persone passano una parte considerevole del proprio tempo e le tecnologie possono influire – in positivo o in negativo – sulla loro qualità della vita. </a:t>
            </a:r>
          </a:p>
          <a:p>
            <a:pPr>
              <a:buFont typeface="Wingdings" pitchFamily="2" charset="2"/>
              <a:buChar char="q"/>
            </a:pPr>
            <a:r>
              <a:rPr lang="it-IT" dirty="0"/>
              <a:t> </a:t>
            </a:r>
            <a:r>
              <a:rPr lang="it-IT" b="1" dirty="0"/>
              <a:t>Perché è un ambito rilevante da studiare dal punto di vista sociologico? </a:t>
            </a:r>
            <a:r>
              <a:rPr lang="it-IT" dirty="0"/>
              <a:t>Per almeno due ragioni: i) le nuove tecnologie introdotte sui luoghi di lavoro danno vita a cambiamenti sociali di diverso tipo, producendo nuove occupazioni e rendendone obsolete altre, cambiando le caratteristiche di alcune professioni, cambiando gli assetti di potere </a:t>
            </a:r>
            <a:r>
              <a:rPr lang="it-IT" dirty="0" err="1"/>
              <a:t>pre</a:t>
            </a:r>
            <a:r>
              <a:rPr lang="it-IT" dirty="0"/>
              <a:t>-esistenti e portando a conflitti corrispondenti; ii) d’altra parte, lavoratori, manager e altri attori sociali iniziano a interagire attorno alla nuova tecnologia – già dalla fase della progettazione – influenzando le sue caratteristiche fisiche e definendone gli usi. </a:t>
            </a:r>
            <a:endParaRPr lang="it-IT" b="1" dirty="0"/>
          </a:p>
          <a:p>
            <a:endParaRPr lang="it-IT" dirty="0"/>
          </a:p>
        </p:txBody>
      </p:sp>
    </p:spTree>
    <p:extLst>
      <p:ext uri="{BB962C8B-B14F-4D97-AF65-F5344CB8AC3E}">
        <p14:creationId xmlns:p14="http://schemas.microsoft.com/office/powerpoint/2010/main" val="1133027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D9F7610-5A5E-CD21-49E9-B5EAFAF3962D}"/>
              </a:ext>
            </a:extLst>
          </p:cNvPr>
          <p:cNvSpPr>
            <a:spLocks noGrp="1"/>
          </p:cNvSpPr>
          <p:nvPr>
            <p:ph type="title"/>
          </p:nvPr>
        </p:nvSpPr>
        <p:spPr/>
        <p:txBody>
          <a:bodyPr/>
          <a:lstStyle/>
          <a:p>
            <a:r>
              <a:rPr lang="it-IT" dirty="0"/>
              <a:t># ESERCIZIO</a:t>
            </a:r>
          </a:p>
        </p:txBody>
      </p:sp>
      <p:sp>
        <p:nvSpPr>
          <p:cNvPr id="3" name="Segnaposto contenuto 2">
            <a:extLst>
              <a:ext uri="{FF2B5EF4-FFF2-40B4-BE49-F238E27FC236}">
                <a16:creationId xmlns:a16="http://schemas.microsoft.com/office/drawing/2014/main" id="{4BA5172B-6959-E33E-7E2A-71F2A2197CDA}"/>
              </a:ext>
            </a:extLst>
          </p:cNvPr>
          <p:cNvSpPr>
            <a:spLocks noGrp="1"/>
          </p:cNvSpPr>
          <p:nvPr>
            <p:ph sz="half" idx="1"/>
          </p:nvPr>
        </p:nvSpPr>
        <p:spPr/>
        <p:txBody>
          <a:bodyPr/>
          <a:lstStyle/>
          <a:p>
            <a:endParaRPr lang="it-IT" dirty="0">
              <a:hlinkClick r:id="rId2"/>
            </a:endParaRPr>
          </a:p>
          <a:p>
            <a:endParaRPr lang="it-IT" dirty="0">
              <a:hlinkClick r:id="rId2"/>
            </a:endParaRPr>
          </a:p>
          <a:p>
            <a:endParaRPr lang="it-IT" dirty="0">
              <a:hlinkClick r:id="rId2"/>
            </a:endParaRPr>
          </a:p>
          <a:p>
            <a:endParaRPr lang="it-IT" dirty="0">
              <a:hlinkClick r:id="rId2"/>
            </a:endParaRPr>
          </a:p>
          <a:p>
            <a:endParaRPr lang="it-IT" dirty="0">
              <a:hlinkClick r:id="rId2"/>
            </a:endParaRPr>
          </a:p>
          <a:p>
            <a:r>
              <a:rPr lang="it-IT" dirty="0">
                <a:hlinkClick r:id="rId2"/>
              </a:rPr>
              <a:t>https://www.youtube.com/watch?v=R-yj0GIvleg</a:t>
            </a:r>
            <a:r>
              <a:rPr lang="it-IT" dirty="0"/>
              <a:t> </a:t>
            </a:r>
          </a:p>
          <a:p>
            <a:r>
              <a:rPr lang="it-IT" dirty="0">
                <a:hlinkClick r:id="rId3"/>
              </a:rPr>
              <a:t>https://www.youtube.com/watch?v=jFDl7njRfOE</a:t>
            </a:r>
            <a:r>
              <a:rPr lang="it-IT" dirty="0"/>
              <a:t> </a:t>
            </a:r>
          </a:p>
        </p:txBody>
      </p:sp>
      <p:sp>
        <p:nvSpPr>
          <p:cNvPr id="4" name="Segnaposto contenuto 3">
            <a:extLst>
              <a:ext uri="{FF2B5EF4-FFF2-40B4-BE49-F238E27FC236}">
                <a16:creationId xmlns:a16="http://schemas.microsoft.com/office/drawing/2014/main" id="{B4299E62-2DAD-8094-6307-E9C9492DB3CD}"/>
              </a:ext>
            </a:extLst>
          </p:cNvPr>
          <p:cNvSpPr>
            <a:spLocks noGrp="1"/>
          </p:cNvSpPr>
          <p:nvPr>
            <p:ph sz="half" idx="2"/>
          </p:nvPr>
        </p:nvSpPr>
        <p:spPr/>
        <p:txBody>
          <a:bodyPr/>
          <a:lstStyle/>
          <a:p>
            <a:r>
              <a:rPr lang="it-IT" dirty="0"/>
              <a:t>Dopo la visione dei due brevi servizi rispondere alle seguenti domande: </a:t>
            </a:r>
          </a:p>
          <a:p>
            <a:r>
              <a:rPr lang="it-IT" dirty="0"/>
              <a:t>1) Come nel caso di Amazon la tecnologia condiziona i modi di lavorare di magazzinieri e driver? </a:t>
            </a:r>
          </a:p>
          <a:p>
            <a:r>
              <a:rPr lang="it-IT" dirty="0"/>
              <a:t>2) Quali cambiamenti di ampio respiro inerenti al mondo del lavoro vi sono dietro all’affermarsi del modello Amazon?</a:t>
            </a:r>
          </a:p>
        </p:txBody>
      </p:sp>
      <p:pic>
        <p:nvPicPr>
          <p:cNvPr id="1030" name="Picture 6" descr="Amazon rolls out in-store pickup for products ordered from local retailers  | TechCrunch">
            <a:extLst>
              <a:ext uri="{FF2B5EF4-FFF2-40B4-BE49-F238E27FC236}">
                <a16:creationId xmlns:a16="http://schemas.microsoft.com/office/drawing/2014/main" id="{31499CC1-E86A-13B7-6305-3950A448C33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2270763"/>
            <a:ext cx="3481040" cy="23164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8863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A2619F-172B-45EE-9DBE-2710525123B9}"/>
              </a:ext>
            </a:extLst>
          </p:cNvPr>
          <p:cNvSpPr>
            <a:spLocks noGrp="1"/>
          </p:cNvSpPr>
          <p:nvPr>
            <p:ph type="title"/>
          </p:nvPr>
        </p:nvSpPr>
        <p:spPr/>
        <p:txBody>
          <a:bodyPr/>
          <a:lstStyle/>
          <a:p>
            <a:r>
              <a:rPr lang="it-IT" dirty="0"/>
              <a:t>Lo scenario attuale</a:t>
            </a:r>
          </a:p>
        </p:txBody>
      </p:sp>
      <p:sp>
        <p:nvSpPr>
          <p:cNvPr id="3" name="Segnaposto contenuto 2">
            <a:extLst>
              <a:ext uri="{FF2B5EF4-FFF2-40B4-BE49-F238E27FC236}">
                <a16:creationId xmlns:a16="http://schemas.microsoft.com/office/drawing/2014/main" id="{004DF74C-102F-D518-FF08-B9E5CC0ABA5C}"/>
              </a:ext>
            </a:extLst>
          </p:cNvPr>
          <p:cNvSpPr>
            <a:spLocks noGrp="1"/>
          </p:cNvSpPr>
          <p:nvPr>
            <p:ph sz="half" idx="1"/>
          </p:nvPr>
        </p:nvSpPr>
        <p:spPr/>
        <p:txBody>
          <a:bodyPr>
            <a:normAutofit fontScale="92500"/>
          </a:bodyPr>
          <a:lstStyle/>
          <a:p>
            <a:pPr marL="0" indent="0">
              <a:buNone/>
            </a:pPr>
            <a:r>
              <a:rPr lang="it-IT" dirty="0"/>
              <a:t>I luoghi di lavoro contemporanei sono sempre più «tecnologicamente densi», ossia caratterizzati da (Bruni, Parolin, 2014): </a:t>
            </a:r>
          </a:p>
          <a:p>
            <a:pPr>
              <a:buFont typeface="Wingdings" pitchFamily="2" charset="2"/>
              <a:buChar char="q"/>
            </a:pPr>
            <a:r>
              <a:rPr lang="it-IT" dirty="0"/>
              <a:t> know-how tecnologici;</a:t>
            </a:r>
          </a:p>
          <a:p>
            <a:pPr>
              <a:buFont typeface="Wingdings" pitchFamily="2" charset="2"/>
              <a:buChar char="q"/>
            </a:pPr>
            <a:r>
              <a:rPr lang="it-IT" dirty="0"/>
              <a:t> cooperazione continua tra umani e tecnologia; </a:t>
            </a:r>
          </a:p>
          <a:p>
            <a:pPr>
              <a:buFont typeface="Wingdings" pitchFamily="2" charset="2"/>
              <a:buChar char="q"/>
            </a:pPr>
            <a:r>
              <a:rPr lang="it-IT" dirty="0"/>
              <a:t> l’interazione è resa possibile dalle tecnologie, che riconfigurano gli spazi e i tempi di lavoro. </a:t>
            </a:r>
          </a:p>
        </p:txBody>
      </p:sp>
      <p:sp>
        <p:nvSpPr>
          <p:cNvPr id="4" name="Segnaposto contenuto 3">
            <a:extLst>
              <a:ext uri="{FF2B5EF4-FFF2-40B4-BE49-F238E27FC236}">
                <a16:creationId xmlns:a16="http://schemas.microsoft.com/office/drawing/2014/main" id="{91AF1551-32B6-A23E-393B-A288FBA3A77F}"/>
              </a:ext>
            </a:extLst>
          </p:cNvPr>
          <p:cNvSpPr>
            <a:spLocks noGrp="1"/>
          </p:cNvSpPr>
          <p:nvPr>
            <p:ph sz="half" idx="2"/>
          </p:nvPr>
        </p:nvSpPr>
        <p:spPr/>
        <p:txBody>
          <a:bodyPr>
            <a:normAutofit fontScale="92500"/>
          </a:bodyPr>
          <a:lstStyle/>
          <a:p>
            <a:r>
              <a:rPr lang="it-IT" dirty="0"/>
              <a:t>Nei tempi più recenti, inoltre, le organizzazioni sono sempre più «algoritmiche» (Giardullo, Miele, 2020), ossia: </a:t>
            </a:r>
          </a:p>
          <a:p>
            <a:pPr>
              <a:buFont typeface="Wingdings" pitchFamily="2" charset="2"/>
              <a:buChar char="q"/>
            </a:pPr>
            <a:r>
              <a:rPr lang="it-IT" dirty="0"/>
              <a:t> i movimenti e i corpi dei lavoratori vengono </a:t>
            </a:r>
            <a:r>
              <a:rPr lang="it-IT" dirty="0" err="1"/>
              <a:t>datificati</a:t>
            </a:r>
            <a:r>
              <a:rPr lang="it-IT" dirty="0"/>
              <a:t> </a:t>
            </a:r>
          </a:p>
          <a:p>
            <a:pPr>
              <a:buFont typeface="Wingdings" pitchFamily="2" charset="2"/>
              <a:buChar char="q"/>
            </a:pPr>
            <a:r>
              <a:rPr lang="it-IT" dirty="0"/>
              <a:t> questi stessi dati vengono adoperati per misurare e migliorare le performance (neo-taylorismo?); </a:t>
            </a:r>
          </a:p>
          <a:p>
            <a:pPr>
              <a:buFont typeface="Wingdings" pitchFamily="2" charset="2"/>
              <a:buChar char="q"/>
            </a:pPr>
            <a:r>
              <a:rPr lang="it-IT" dirty="0"/>
              <a:t> parte dei dati raccolti vengono analizzati automaticamente e utilizzati dalle macchine per prendere o suggerire. </a:t>
            </a:r>
          </a:p>
        </p:txBody>
      </p:sp>
    </p:spTree>
    <p:extLst>
      <p:ext uri="{BB962C8B-B14F-4D97-AF65-F5344CB8AC3E}">
        <p14:creationId xmlns:p14="http://schemas.microsoft.com/office/powerpoint/2010/main" val="2102796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0E543B-8CBA-9D79-E1E3-9071E770A2B7}"/>
              </a:ext>
            </a:extLst>
          </p:cNvPr>
          <p:cNvSpPr>
            <a:spLocks noGrp="1"/>
          </p:cNvSpPr>
          <p:nvPr>
            <p:ph type="title"/>
          </p:nvPr>
        </p:nvSpPr>
        <p:spPr/>
        <p:txBody>
          <a:bodyPr/>
          <a:lstStyle/>
          <a:p>
            <a:r>
              <a:rPr lang="it-IT" dirty="0"/>
              <a:t>Il concetto di </a:t>
            </a:r>
            <a:r>
              <a:rPr lang="it-IT" dirty="0" err="1"/>
              <a:t>sociomaterialità</a:t>
            </a:r>
            <a:r>
              <a:rPr lang="it-IT" dirty="0"/>
              <a:t>  </a:t>
            </a:r>
          </a:p>
        </p:txBody>
      </p:sp>
      <p:sp>
        <p:nvSpPr>
          <p:cNvPr id="3" name="Segnaposto contenuto 2">
            <a:extLst>
              <a:ext uri="{FF2B5EF4-FFF2-40B4-BE49-F238E27FC236}">
                <a16:creationId xmlns:a16="http://schemas.microsoft.com/office/drawing/2014/main" id="{25722B3B-0418-D958-0181-E3444D8822C0}"/>
              </a:ext>
            </a:extLst>
          </p:cNvPr>
          <p:cNvSpPr>
            <a:spLocks noGrp="1"/>
          </p:cNvSpPr>
          <p:nvPr>
            <p:ph sz="half" idx="1"/>
          </p:nvPr>
        </p:nvSpPr>
        <p:spPr/>
        <p:txBody>
          <a:bodyPr>
            <a:normAutofit lnSpcReduction="10000"/>
          </a:bodyPr>
          <a:lstStyle/>
          <a:p>
            <a:r>
              <a:rPr lang="it-IT" dirty="0"/>
              <a:t>La materialità è presente in ogni fenomeno che [gli studiosi] considerano "sociale".... parlare di </a:t>
            </a:r>
            <a:r>
              <a:rPr lang="it-IT" dirty="0" err="1"/>
              <a:t>sociomaterialità</a:t>
            </a:r>
            <a:r>
              <a:rPr lang="it-IT" dirty="0"/>
              <a:t> significa riconoscere e tenere sempre presente che </a:t>
            </a:r>
            <a:r>
              <a:rPr lang="it-IT" b="1" dirty="0"/>
              <a:t>la materialità agisce come elemento costitutivo del mondo sociale e viceversa</a:t>
            </a:r>
            <a:r>
              <a:rPr lang="it-IT" dirty="0"/>
              <a:t> (Leonardi 2012: 34).</a:t>
            </a:r>
          </a:p>
          <a:p>
            <a:r>
              <a:rPr lang="it-IT" dirty="0"/>
              <a:t>Forse materialità e socialità si producono assieme. Quando guardiamo al sociale, guardiamo allo stesso tempo alla produzione della materialità [e viceversa] (</a:t>
            </a:r>
            <a:r>
              <a:rPr lang="it-IT" dirty="0" err="1"/>
              <a:t>Law</a:t>
            </a:r>
            <a:r>
              <a:rPr lang="it-IT" dirty="0"/>
              <a:t> e Mol, 1995)</a:t>
            </a:r>
          </a:p>
          <a:p>
            <a:endParaRPr lang="it-IT" dirty="0"/>
          </a:p>
        </p:txBody>
      </p:sp>
      <p:sp>
        <p:nvSpPr>
          <p:cNvPr id="4" name="Segnaposto contenuto 3">
            <a:extLst>
              <a:ext uri="{FF2B5EF4-FFF2-40B4-BE49-F238E27FC236}">
                <a16:creationId xmlns:a16="http://schemas.microsoft.com/office/drawing/2014/main" id="{C513B659-1FA0-84B3-A7AF-3EE22B87AA61}"/>
              </a:ext>
            </a:extLst>
          </p:cNvPr>
          <p:cNvSpPr>
            <a:spLocks noGrp="1"/>
          </p:cNvSpPr>
          <p:nvPr>
            <p:ph sz="half" idx="2"/>
          </p:nvPr>
        </p:nvSpPr>
        <p:spPr/>
        <p:txBody>
          <a:bodyPr>
            <a:normAutofit lnSpcReduction="10000"/>
          </a:bodyPr>
          <a:lstStyle/>
          <a:p>
            <a:r>
              <a:rPr lang="it-IT" sz="2000" dirty="0"/>
              <a:t>Guardando al caso di Amazon si può concludere che: </a:t>
            </a:r>
          </a:p>
          <a:p>
            <a:pPr>
              <a:buFont typeface="Wingdings" pitchFamily="2" charset="2"/>
              <a:buChar char="q"/>
            </a:pPr>
            <a:r>
              <a:rPr lang="it-IT" sz="2000" dirty="0"/>
              <a:t> Il lavoro di rider e magazzinieri è inimmaginabile senza la presenza di dispositivi tecnologici miniaturizzati; </a:t>
            </a:r>
          </a:p>
          <a:p>
            <a:pPr>
              <a:buFont typeface="Wingdings" pitchFamily="2" charset="2"/>
              <a:buChar char="q"/>
            </a:pPr>
            <a:r>
              <a:rPr lang="it-IT" sz="2000" dirty="0"/>
              <a:t> Così come sarebbe difficile per il management esercitare un controllo a distanza così capillare; </a:t>
            </a:r>
          </a:p>
          <a:p>
            <a:pPr>
              <a:buFont typeface="Wingdings" pitchFamily="2" charset="2"/>
              <a:buChar char="q"/>
            </a:pPr>
            <a:r>
              <a:rPr lang="it-IT" sz="2000" dirty="0"/>
              <a:t> D’altra parte dietro all’affermazione di questo modello di lavoro «tecnologicamente centrato» vi sono alcuni fenomeni di ampio respiro che hanno investito il mondo del lavoro e la società nel suo complesso.  </a:t>
            </a:r>
          </a:p>
        </p:txBody>
      </p:sp>
    </p:spTree>
    <p:extLst>
      <p:ext uri="{BB962C8B-B14F-4D97-AF65-F5344CB8AC3E}">
        <p14:creationId xmlns:p14="http://schemas.microsoft.com/office/powerpoint/2010/main" val="589217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47010B-2FED-0369-F30F-05C9ED202642}"/>
              </a:ext>
            </a:extLst>
          </p:cNvPr>
          <p:cNvSpPr>
            <a:spLocks noGrp="1"/>
          </p:cNvSpPr>
          <p:nvPr>
            <p:ph type="title"/>
          </p:nvPr>
        </p:nvSpPr>
        <p:spPr/>
        <p:txBody>
          <a:bodyPr/>
          <a:lstStyle/>
          <a:p>
            <a:r>
              <a:rPr lang="it-IT" dirty="0"/>
              <a:t>DALLA TECNOLOGIA «IN Sé» ALLA TECNOLOGIA «IN USO»</a:t>
            </a:r>
          </a:p>
        </p:txBody>
      </p:sp>
      <p:sp>
        <p:nvSpPr>
          <p:cNvPr id="3" name="Segnaposto contenuto 2">
            <a:extLst>
              <a:ext uri="{FF2B5EF4-FFF2-40B4-BE49-F238E27FC236}">
                <a16:creationId xmlns:a16="http://schemas.microsoft.com/office/drawing/2014/main" id="{295D449E-4AF1-BC69-BA13-A1B90C4AB3A0}"/>
              </a:ext>
            </a:extLst>
          </p:cNvPr>
          <p:cNvSpPr>
            <a:spLocks noGrp="1"/>
          </p:cNvSpPr>
          <p:nvPr>
            <p:ph sz="half" idx="1"/>
          </p:nvPr>
        </p:nvSpPr>
        <p:spPr/>
        <p:txBody>
          <a:bodyPr>
            <a:normAutofit fontScale="92500" lnSpcReduction="10000"/>
          </a:bodyPr>
          <a:lstStyle/>
          <a:p>
            <a:pPr algn="just">
              <a:buFont typeface="Wingdings" pitchFamily="2" charset="2"/>
              <a:buChar char="q"/>
            </a:pPr>
            <a:r>
              <a:rPr lang="it-IT" dirty="0"/>
              <a:t> Come visto nelle lezioni precedenti, tecnologia e società co-evolvono assieme risultando inseparabili l’una dall’altra.</a:t>
            </a:r>
          </a:p>
          <a:p>
            <a:pPr algn="just">
              <a:buFont typeface="Wingdings" pitchFamily="2" charset="2"/>
              <a:buChar char="q"/>
            </a:pPr>
            <a:r>
              <a:rPr lang="it-IT" dirty="0"/>
              <a:t> Da un punto di vista sociologico, gli oggetti non sono interessanti «in sé» (per le caratteristiche fisiche che hanno) ma per l’interazione con il contesto sociale in cui sono inseriti.</a:t>
            </a:r>
          </a:p>
          <a:p>
            <a:pPr algn="just">
              <a:buFont typeface="Wingdings" pitchFamily="2" charset="2"/>
              <a:buChar char="q"/>
            </a:pPr>
            <a:r>
              <a:rPr lang="it-IT" dirty="0"/>
              <a:t> Tecnologie simili possono essere adoperate in maniere completamente diverse al variare della cultura, delle relazioni di potere e delle norme contrattuali che caratterizzano un certo luogo di lavoro. </a:t>
            </a:r>
          </a:p>
          <a:p>
            <a:pPr marL="0" indent="0">
              <a:buNone/>
            </a:pPr>
            <a:endParaRPr lang="it-IT" dirty="0"/>
          </a:p>
        </p:txBody>
      </p:sp>
      <p:sp>
        <p:nvSpPr>
          <p:cNvPr id="5" name="Segnaposto contenuto 3">
            <a:extLst>
              <a:ext uri="{FF2B5EF4-FFF2-40B4-BE49-F238E27FC236}">
                <a16:creationId xmlns:a16="http://schemas.microsoft.com/office/drawing/2014/main" id="{5FAE3B73-58EB-FEB1-53D3-14E63B6AA4DB}"/>
              </a:ext>
            </a:extLst>
          </p:cNvPr>
          <p:cNvSpPr>
            <a:spLocks noGrp="1"/>
          </p:cNvSpPr>
          <p:nvPr>
            <p:ph sz="half" idx="2"/>
          </p:nvPr>
        </p:nvSpPr>
        <p:spPr>
          <a:xfrm>
            <a:off x="6096000" y="2185638"/>
            <a:ext cx="5071872" cy="4415883"/>
          </a:xfrm>
          <a:ln>
            <a:solidFill>
              <a:srgbClr val="FF0000"/>
            </a:solidFill>
          </a:ln>
        </p:spPr>
        <p:txBody>
          <a:bodyPr>
            <a:normAutofit fontScale="92500" lnSpcReduction="10000"/>
          </a:bodyPr>
          <a:lstStyle/>
          <a:p>
            <a:pPr marL="0" indent="0" algn="just">
              <a:buNone/>
            </a:pPr>
            <a:r>
              <a:rPr lang="it-IT" b="1" dirty="0"/>
              <a:t>Il caso di wearable sui luoghi di lavoro </a:t>
            </a:r>
          </a:p>
          <a:p>
            <a:pPr marL="0" indent="0" algn="just">
              <a:buNone/>
            </a:pPr>
            <a:r>
              <a:rPr lang="it-IT" dirty="0"/>
              <a:t>I dispositivi indossabili in grado di registrare i movimenti dei lavoratori sono stati utilizzati in maniere molto differenti tra loro. A luoghi di lavoro come Amazon, se ne affiancano altri in cui l’analisi automatica dei movimenti dei lavoratori viene adoperata per garantirne la salute e la sicurezza, o in cui tali dispositivi vengono incorporati in programmi più ampli di </a:t>
            </a:r>
            <a:r>
              <a:rPr lang="it-IT" i="1" dirty="0"/>
              <a:t>corporate </a:t>
            </a:r>
            <a:r>
              <a:rPr lang="it-IT" i="1" dirty="0" err="1"/>
              <a:t>wellbeing</a:t>
            </a:r>
            <a:r>
              <a:rPr lang="it-IT" dirty="0"/>
              <a:t>. </a:t>
            </a:r>
          </a:p>
          <a:p>
            <a:pPr marL="0" indent="0" algn="just">
              <a:buNone/>
            </a:pPr>
            <a:r>
              <a:rPr lang="it-IT" dirty="0"/>
              <a:t>Così facendo, i modi di utilizzo dei </a:t>
            </a:r>
            <a:r>
              <a:rPr lang="it-IT" i="1" dirty="0"/>
              <a:t>wearable </a:t>
            </a:r>
            <a:r>
              <a:rPr lang="it-IT" dirty="0"/>
              <a:t>vengono plasmati dal tipo di relazioni industriali e di potere presenti nei settori in questione, dal background etnico ed economico della forza lavoro, dalle caratteristiche delle comunità lavorative presenti nei singoli luoghi di lavoro. </a:t>
            </a:r>
            <a:endParaRPr lang="it-IT" i="1" dirty="0"/>
          </a:p>
          <a:p>
            <a:endParaRPr lang="it-IT" dirty="0"/>
          </a:p>
        </p:txBody>
      </p:sp>
    </p:spTree>
    <p:extLst>
      <p:ext uri="{BB962C8B-B14F-4D97-AF65-F5344CB8AC3E}">
        <p14:creationId xmlns:p14="http://schemas.microsoft.com/office/powerpoint/2010/main" val="3124667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BA1AA8-D040-6C5B-A3F0-D5156C6D9B91}"/>
              </a:ext>
            </a:extLst>
          </p:cNvPr>
          <p:cNvSpPr>
            <a:spLocks noGrp="1"/>
          </p:cNvSpPr>
          <p:nvPr>
            <p:ph type="title"/>
          </p:nvPr>
        </p:nvSpPr>
        <p:spPr/>
        <p:txBody>
          <a:bodyPr/>
          <a:lstStyle/>
          <a:p>
            <a:r>
              <a:rPr lang="it-IT" dirty="0"/>
              <a:t>Tecnologie in uso e lavoro di articolazione</a:t>
            </a:r>
          </a:p>
        </p:txBody>
      </p:sp>
      <p:sp>
        <p:nvSpPr>
          <p:cNvPr id="3" name="Segnaposto contenuto 2">
            <a:extLst>
              <a:ext uri="{FF2B5EF4-FFF2-40B4-BE49-F238E27FC236}">
                <a16:creationId xmlns:a16="http://schemas.microsoft.com/office/drawing/2014/main" id="{2FE6D1C2-7D88-172C-1F80-F5E426BCC491}"/>
              </a:ext>
            </a:extLst>
          </p:cNvPr>
          <p:cNvSpPr>
            <a:spLocks noGrp="1"/>
          </p:cNvSpPr>
          <p:nvPr>
            <p:ph sz="half" idx="1"/>
          </p:nvPr>
        </p:nvSpPr>
        <p:spPr/>
        <p:txBody>
          <a:bodyPr>
            <a:normAutofit lnSpcReduction="10000"/>
          </a:bodyPr>
          <a:lstStyle/>
          <a:p>
            <a:pPr>
              <a:buFont typeface="Wingdings" pitchFamily="2" charset="2"/>
              <a:buChar char="q"/>
            </a:pPr>
            <a:r>
              <a:rPr lang="it-IT" dirty="0"/>
              <a:t> Prestare attenzione agli usi delle tecnologie, significa concepire queste ultime come «risultati in corso», ossia insiemi di pratiche sociali che possono cambiare sia da contesto a contesto sia nel corso del tempo; </a:t>
            </a:r>
          </a:p>
          <a:p>
            <a:pPr>
              <a:buFont typeface="Wingdings" pitchFamily="2" charset="2"/>
              <a:buChar char="q"/>
            </a:pPr>
            <a:r>
              <a:rPr lang="it-IT" dirty="0"/>
              <a:t> Alcune di queste pratiche fanno parte del cosiddetto «lavoro di articolazione», ossia un lavoro che gli utenti fanno per integrare la nuova tecnologia in un determinato contesto lavorativo, allineandola con le sue priorità e con la cultura organizzativa di riferimento. </a:t>
            </a:r>
          </a:p>
        </p:txBody>
      </p:sp>
      <p:sp>
        <p:nvSpPr>
          <p:cNvPr id="5" name="Segnaposto contenuto 3">
            <a:extLst>
              <a:ext uri="{FF2B5EF4-FFF2-40B4-BE49-F238E27FC236}">
                <a16:creationId xmlns:a16="http://schemas.microsoft.com/office/drawing/2014/main" id="{F909DA61-F69B-3FE0-508C-E8A4CFCF89A2}"/>
              </a:ext>
            </a:extLst>
          </p:cNvPr>
          <p:cNvSpPr>
            <a:spLocks noGrp="1"/>
          </p:cNvSpPr>
          <p:nvPr>
            <p:ph sz="half" idx="2"/>
          </p:nvPr>
        </p:nvSpPr>
        <p:spPr>
          <a:xfrm>
            <a:off x="6095999" y="2185638"/>
            <a:ext cx="5289395" cy="4415883"/>
          </a:xfrm>
          <a:ln>
            <a:solidFill>
              <a:srgbClr val="FF0000"/>
            </a:solidFill>
          </a:ln>
        </p:spPr>
        <p:txBody>
          <a:bodyPr>
            <a:normAutofit lnSpcReduction="10000"/>
          </a:bodyPr>
          <a:lstStyle/>
          <a:p>
            <a:pPr marL="0" indent="0" algn="just">
              <a:buNone/>
            </a:pPr>
            <a:r>
              <a:rPr lang="it-IT" b="1" dirty="0"/>
              <a:t>Il caso della digitalizzazione «di emergenza» durante il Covid-19</a:t>
            </a:r>
          </a:p>
          <a:p>
            <a:pPr marL="0" indent="0" algn="just">
              <a:buNone/>
            </a:pPr>
            <a:r>
              <a:rPr lang="it-IT" sz="2000" dirty="0"/>
              <a:t>Durante la prima «ondata» pandemica molti lavoratori delle P.A. si sono trovati a lavorare da casa. Nonostante i datori di lavoro avessero fornito apposite tecnologie per il telelavoro, queste da sole (e senza il contatto faccia a faccia) hanno portato ad una serie di inconvenienti: chiamate a tarda sera, mancanza di informazioni su quello che avevano fatto i colleghi, incomprensioni personali. </a:t>
            </a:r>
          </a:p>
          <a:p>
            <a:pPr marL="0" indent="0" algn="just">
              <a:buNone/>
            </a:pPr>
            <a:r>
              <a:rPr lang="it-IT" sz="2000" dirty="0"/>
              <a:t>Per ovviare a queste problematiche i singoli uffici hanno provveduto a soluzioni «artigianali», quali la creazioni di fogli Excel condivisi per la suddivisione dei task, creazione di degli orari limite per le chiamate tra colleghi, attenzione particolare alla sfera emotiva prima data per scontata. </a:t>
            </a:r>
            <a:endParaRPr lang="it-IT" dirty="0"/>
          </a:p>
        </p:txBody>
      </p:sp>
    </p:spTree>
    <p:extLst>
      <p:ext uri="{BB962C8B-B14F-4D97-AF65-F5344CB8AC3E}">
        <p14:creationId xmlns:p14="http://schemas.microsoft.com/office/powerpoint/2010/main" val="248292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FFEBAA3-94DE-8AA3-52A6-ABE8CDA8235D}"/>
              </a:ext>
            </a:extLst>
          </p:cNvPr>
          <p:cNvSpPr>
            <a:spLocks noGrp="1"/>
          </p:cNvSpPr>
          <p:nvPr>
            <p:ph type="title"/>
          </p:nvPr>
        </p:nvSpPr>
        <p:spPr/>
        <p:txBody>
          <a:bodyPr/>
          <a:lstStyle/>
          <a:p>
            <a:r>
              <a:rPr lang="it-IT" dirty="0"/>
              <a:t>#ESERCIZIO</a:t>
            </a:r>
          </a:p>
        </p:txBody>
      </p:sp>
      <p:sp>
        <p:nvSpPr>
          <p:cNvPr id="3" name="Segnaposto contenuto 2">
            <a:extLst>
              <a:ext uri="{FF2B5EF4-FFF2-40B4-BE49-F238E27FC236}">
                <a16:creationId xmlns:a16="http://schemas.microsoft.com/office/drawing/2014/main" id="{9358C897-244D-A565-5CE9-03C71D268C20}"/>
              </a:ext>
            </a:extLst>
          </p:cNvPr>
          <p:cNvSpPr>
            <a:spLocks noGrp="1"/>
          </p:cNvSpPr>
          <p:nvPr>
            <p:ph sz="half" idx="1"/>
          </p:nvPr>
        </p:nvSpPr>
        <p:spPr/>
        <p:txBody>
          <a:bodyPr/>
          <a:lstStyle/>
          <a:p>
            <a:pPr algn="just"/>
            <a:r>
              <a:rPr lang="it-IT" dirty="0"/>
              <a:t>Riunirsi in piccoli gruppi e leggere il caso della cartella clinica informatizzata dell’Ospedale di San Rocco. </a:t>
            </a:r>
          </a:p>
          <a:p>
            <a:pPr algn="just"/>
            <a:r>
              <a:rPr lang="it-IT" dirty="0"/>
              <a:t>Immaginando che ogni gruppo sia un team di esperti di transizione digitale: </a:t>
            </a:r>
          </a:p>
          <a:p>
            <a:pPr algn="just">
              <a:buFont typeface="Wingdings" pitchFamily="2" charset="2"/>
              <a:buChar char="q"/>
            </a:pPr>
            <a:r>
              <a:rPr lang="it-IT" dirty="0"/>
              <a:t> Dare indicazioni sulle modifiche da apportare alla struttura della cartella clinica;</a:t>
            </a:r>
          </a:p>
          <a:p>
            <a:pPr algn="just">
              <a:buFont typeface="Wingdings" pitchFamily="2" charset="2"/>
              <a:buChar char="q"/>
            </a:pPr>
            <a:r>
              <a:rPr lang="it-IT" dirty="0"/>
              <a:t> Fornire una lista di regole organizzative per il suo utilizzo. </a:t>
            </a:r>
          </a:p>
        </p:txBody>
      </p:sp>
      <p:sp>
        <p:nvSpPr>
          <p:cNvPr id="4" name="Segnaposto contenuto 3">
            <a:extLst>
              <a:ext uri="{FF2B5EF4-FFF2-40B4-BE49-F238E27FC236}">
                <a16:creationId xmlns:a16="http://schemas.microsoft.com/office/drawing/2014/main" id="{26344C34-9806-AAC5-2C90-87018D80A90A}"/>
              </a:ext>
            </a:extLst>
          </p:cNvPr>
          <p:cNvSpPr>
            <a:spLocks noGrp="1"/>
          </p:cNvSpPr>
          <p:nvPr>
            <p:ph sz="half" idx="2"/>
          </p:nvPr>
        </p:nvSpPr>
        <p:spPr/>
        <p:txBody>
          <a:bodyPr/>
          <a:lstStyle/>
          <a:p>
            <a:endParaRPr lang="it-IT" dirty="0">
              <a:hlinkClick r:id="rId2"/>
            </a:endParaRPr>
          </a:p>
          <a:p>
            <a:endParaRPr lang="it-IT" dirty="0"/>
          </a:p>
        </p:txBody>
      </p:sp>
      <p:pic>
        <p:nvPicPr>
          <p:cNvPr id="5" name="Immagine 4">
            <a:extLst>
              <a:ext uri="{FF2B5EF4-FFF2-40B4-BE49-F238E27FC236}">
                <a16:creationId xmlns:a16="http://schemas.microsoft.com/office/drawing/2014/main" id="{1E7585DB-01E0-77ED-EA5E-ED34BCBC85A0}"/>
              </a:ext>
            </a:extLst>
          </p:cNvPr>
          <p:cNvPicPr>
            <a:picLocks noChangeAspect="1"/>
          </p:cNvPicPr>
          <p:nvPr/>
        </p:nvPicPr>
        <p:blipFill>
          <a:blip r:embed="rId3"/>
          <a:stretch>
            <a:fillRect/>
          </a:stretch>
        </p:blipFill>
        <p:spPr>
          <a:xfrm>
            <a:off x="6250568" y="2892812"/>
            <a:ext cx="3683000" cy="2209800"/>
          </a:xfrm>
          <a:prstGeom prst="rect">
            <a:avLst/>
          </a:prstGeom>
        </p:spPr>
      </p:pic>
    </p:spTree>
    <p:extLst>
      <p:ext uri="{BB962C8B-B14F-4D97-AF65-F5344CB8AC3E}">
        <p14:creationId xmlns:p14="http://schemas.microsoft.com/office/powerpoint/2010/main" val="59097408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e">
  <a:themeElements>
    <a:clrScheme name="Integrale">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Integrale">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e">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B4028482-F53A-4442-AB14-9B7A43F44F96}"/>
    </a:ext>
  </a:extLst>
</a:theme>
</file>

<file path=docProps/app.xml><?xml version="1.0" encoding="utf-8"?>
<Properties xmlns="http://schemas.openxmlformats.org/officeDocument/2006/extended-properties" xmlns:vt="http://schemas.openxmlformats.org/officeDocument/2006/docPropsVTypes">
  <Template>{FE6A9ED0-C332-164F-8762-191291CC227A}tf10001061</Template>
  <TotalTime>17651</TotalTime>
  <Words>1046</Words>
  <Application>Microsoft Macintosh PowerPoint</Application>
  <PresentationFormat>Widescreen</PresentationFormat>
  <Paragraphs>56</Paragraphs>
  <Slides>10</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10</vt:i4>
      </vt:variant>
    </vt:vector>
  </HeadingPairs>
  <TitlesOfParts>
    <vt:vector size="16" baseType="lpstr">
      <vt:lpstr>Arial</vt:lpstr>
      <vt:lpstr>Tw Cen MT</vt:lpstr>
      <vt:lpstr>Tw Cen MT Condensed</vt:lpstr>
      <vt:lpstr>Wingdings</vt:lpstr>
      <vt:lpstr>Wingdings 3</vt:lpstr>
      <vt:lpstr>Integrale</vt:lpstr>
      <vt:lpstr>Sociologia dell’innovazione lEZIONE 6. organizzazione e lavoro</vt:lpstr>
      <vt:lpstr>Struttura lezione</vt:lpstr>
      <vt:lpstr>TECNOLOGIA E organizzazioni lavorative</vt:lpstr>
      <vt:lpstr># ESERCIZIO</vt:lpstr>
      <vt:lpstr>Lo scenario attuale</vt:lpstr>
      <vt:lpstr>Il concetto di sociomaterialità  </vt:lpstr>
      <vt:lpstr>DALLA TECNOLOGIA «IN Sé» ALLA TECNOLOGIA «IN USO»</vt:lpstr>
      <vt:lpstr>Tecnologie in uso e lavoro di articolazione</vt:lpstr>
      <vt:lpstr>#ESERCIZIO</vt:lpstr>
      <vt:lpstr>Capitolo 8 “ORGANIZZAZIONE E LAVORO” PP 223-236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Sociologia dell’innovazione lEZIONE 1. iNNOVAZIONE TECNOLOGICA COME PROCESSO COEVOLUTIVO </dc:title>
  <dc:creator>Microsoft Office User</dc:creator>
  <cp:lastModifiedBy>Microsoft Office User</cp:lastModifiedBy>
  <cp:revision>34</cp:revision>
  <dcterms:created xsi:type="dcterms:W3CDTF">2022-11-29T10:54:23Z</dcterms:created>
  <dcterms:modified xsi:type="dcterms:W3CDTF">2023-04-04T07:55:31Z</dcterms:modified>
</cp:coreProperties>
</file>