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308" r:id="rId4"/>
    <p:sldId id="257" r:id="rId5"/>
    <p:sldId id="309" r:id="rId6"/>
    <p:sldId id="260" r:id="rId7"/>
    <p:sldId id="259" r:id="rId8"/>
    <p:sldId id="261" r:id="rId9"/>
    <p:sldId id="372" r:id="rId10"/>
    <p:sldId id="373" r:id="rId11"/>
    <p:sldId id="374" r:id="rId12"/>
    <p:sldId id="375" r:id="rId13"/>
    <p:sldId id="376" r:id="rId14"/>
    <p:sldId id="262" r:id="rId15"/>
    <p:sldId id="263" r:id="rId16"/>
    <p:sldId id="264" r:id="rId17"/>
    <p:sldId id="265" r:id="rId18"/>
    <p:sldId id="266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</p:sldIdLst>
  <p:sldSz cx="8604250" cy="6427788"/>
  <p:notesSz cx="6858000" cy="9144000"/>
  <p:defaultTextStyle>
    <a:defPPr>
      <a:defRPr lang="it-IT"/>
    </a:defPPr>
    <a:lvl1pPr marL="0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9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8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8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8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8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7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5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6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>
          <p15:clr>
            <a:srgbClr val="A4A3A4"/>
          </p15:clr>
        </p15:guide>
        <p15:guide id="2" pos="27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9F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3147" autoAdjust="0"/>
  </p:normalViewPr>
  <p:slideViewPr>
    <p:cSldViewPr snapToGrid="0" snapToObjects="1">
      <p:cViewPr varScale="1">
        <p:scale>
          <a:sx n="69" d="100"/>
          <a:sy n="69" d="100"/>
        </p:scale>
        <p:origin x="1000" y="184"/>
      </p:cViewPr>
      <p:guideLst>
        <p:guide orient="horz" pos="2025"/>
        <p:guide pos="27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BE267-449E-324F-8A3D-C3362C5CDA44}" type="doc">
      <dgm:prSet loTypeId="urn:microsoft.com/office/officeart/2005/8/layout/hProcess10#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D124C4-42D5-8846-A736-64039C2EFEE4}">
      <dgm:prSet phldrT="[Testo]"/>
      <dgm:spPr/>
      <dgm:t>
        <a:bodyPr/>
        <a:lstStyle/>
        <a:p>
          <a:r>
            <a:rPr lang="it-IT"/>
            <a:t>GIUDICE COMPETENTE?</a:t>
          </a:r>
          <a:endParaRPr lang="it-IT" dirty="0"/>
        </a:p>
      </dgm:t>
    </dgm:pt>
    <dgm:pt modelId="{54DE7CA4-4075-5A42-86E4-11940F07BF56}" type="parTrans" cxnId="{9EB17500-8B63-5340-A2B1-56F1D96E30F4}">
      <dgm:prSet/>
      <dgm:spPr/>
      <dgm:t>
        <a:bodyPr/>
        <a:lstStyle/>
        <a:p>
          <a:endParaRPr lang="it-IT"/>
        </a:p>
      </dgm:t>
    </dgm:pt>
    <dgm:pt modelId="{57B0FC32-E1B1-4F46-B560-79F8B5B72E4D}" type="sibTrans" cxnId="{9EB17500-8B63-5340-A2B1-56F1D96E30F4}">
      <dgm:prSet/>
      <dgm:spPr/>
      <dgm:t>
        <a:bodyPr/>
        <a:lstStyle/>
        <a:p>
          <a:endParaRPr lang="it-IT"/>
        </a:p>
      </dgm:t>
    </dgm:pt>
    <dgm:pt modelId="{D67A3EFA-018E-F743-8E29-D9D9510B449C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RICONOSCIMENTO DELLE DECISIONI IN UN ALTRO STATO?</a:t>
          </a:r>
        </a:p>
      </dgm:t>
    </dgm:pt>
    <dgm:pt modelId="{97D71698-CB94-F045-A67A-1766C5B8E9DA}" type="parTrans" cxnId="{F76F55CD-DB1D-924A-9CFA-9A4E6E713E78}">
      <dgm:prSet/>
      <dgm:spPr/>
      <dgm:t>
        <a:bodyPr/>
        <a:lstStyle/>
        <a:p>
          <a:endParaRPr lang="it-IT"/>
        </a:p>
      </dgm:t>
    </dgm:pt>
    <dgm:pt modelId="{187DF539-CA03-3846-9498-8E347E8DE844}" type="sibTrans" cxnId="{F76F55CD-DB1D-924A-9CFA-9A4E6E713E78}">
      <dgm:prSet/>
      <dgm:spPr/>
      <dgm:t>
        <a:bodyPr/>
        <a:lstStyle/>
        <a:p>
          <a:endParaRPr lang="it-IT"/>
        </a:p>
      </dgm:t>
    </dgm:pt>
    <dgm:pt modelId="{76B96472-73F1-3840-AA9D-715D5E3A8B1D}">
      <dgm:prSet phldrT="[Testo]"/>
      <dgm:spPr/>
      <dgm:t>
        <a:bodyPr/>
        <a:lstStyle/>
        <a:p>
          <a:r>
            <a:rPr lang="it-IT" dirty="0"/>
            <a:t>LEGGE APPLICABILE?</a:t>
          </a:r>
        </a:p>
      </dgm:t>
    </dgm:pt>
    <dgm:pt modelId="{7A67C76D-CD29-114E-913D-8B2AED4E7362}" type="parTrans" cxnId="{EE014FA3-AFF0-6846-AC5D-C5CD57408FDB}">
      <dgm:prSet/>
      <dgm:spPr/>
      <dgm:t>
        <a:bodyPr/>
        <a:lstStyle/>
        <a:p>
          <a:endParaRPr lang="it-IT"/>
        </a:p>
      </dgm:t>
    </dgm:pt>
    <dgm:pt modelId="{EDBA4C5C-AD3C-394E-A32D-7EFDDCA9BA5F}" type="sibTrans" cxnId="{EE014FA3-AFF0-6846-AC5D-C5CD57408FDB}">
      <dgm:prSet/>
      <dgm:spPr/>
      <dgm:t>
        <a:bodyPr/>
        <a:lstStyle/>
        <a:p>
          <a:endParaRPr lang="it-IT"/>
        </a:p>
      </dgm:t>
    </dgm:pt>
    <dgm:pt modelId="{E6658B98-44DF-8942-84C7-582A48D3623C}" type="pres">
      <dgm:prSet presAssocID="{E8ABE267-449E-324F-8A3D-C3362C5CDA44}" presName="Name0" presStyleCnt="0">
        <dgm:presLayoutVars>
          <dgm:dir/>
          <dgm:resizeHandles val="exact"/>
        </dgm:presLayoutVars>
      </dgm:prSet>
      <dgm:spPr/>
    </dgm:pt>
    <dgm:pt modelId="{8A98C0BC-B085-344F-99DD-4F374346CB0C}" type="pres">
      <dgm:prSet presAssocID="{94D124C4-42D5-8846-A736-64039C2EFEE4}" presName="composite" presStyleCnt="0"/>
      <dgm:spPr/>
    </dgm:pt>
    <dgm:pt modelId="{45443ABE-B690-844D-BEF6-FD0C529099E9}" type="pres">
      <dgm:prSet presAssocID="{94D124C4-42D5-8846-A736-64039C2EFEE4}" presName="imagSh" presStyleLbl="bgImgPlace1" presStyleIdx="0" presStyleCnt="3"/>
      <dgm:spPr/>
    </dgm:pt>
    <dgm:pt modelId="{83B26274-840C-7447-8AD3-ADF7E33B351C}" type="pres">
      <dgm:prSet presAssocID="{94D124C4-42D5-8846-A736-64039C2EFEE4}" presName="txNode" presStyleLbl="node1" presStyleIdx="0" presStyleCnt="3">
        <dgm:presLayoutVars>
          <dgm:bulletEnabled val="1"/>
        </dgm:presLayoutVars>
      </dgm:prSet>
      <dgm:spPr/>
    </dgm:pt>
    <dgm:pt modelId="{81D1D129-B083-9549-9CEB-B84C23AEB727}" type="pres">
      <dgm:prSet presAssocID="{57B0FC32-E1B1-4F46-B560-79F8B5B72E4D}" presName="sibTrans" presStyleLbl="sibTrans2D1" presStyleIdx="0" presStyleCnt="2"/>
      <dgm:spPr/>
    </dgm:pt>
    <dgm:pt modelId="{030ED8D7-C1BA-7E4C-901F-093B304CAFEE}" type="pres">
      <dgm:prSet presAssocID="{57B0FC32-E1B1-4F46-B560-79F8B5B72E4D}" presName="connTx" presStyleLbl="sibTrans2D1" presStyleIdx="0" presStyleCnt="2"/>
      <dgm:spPr/>
    </dgm:pt>
    <dgm:pt modelId="{41EDBA2B-DA6E-3248-AC82-3724FB57BAE9}" type="pres">
      <dgm:prSet presAssocID="{D67A3EFA-018E-F743-8E29-D9D9510B449C}" presName="composite" presStyleCnt="0"/>
      <dgm:spPr/>
    </dgm:pt>
    <dgm:pt modelId="{3CD06AAE-34C8-D44B-B620-203C0A6CEDC6}" type="pres">
      <dgm:prSet presAssocID="{D67A3EFA-018E-F743-8E29-D9D9510B449C}" presName="imagSh" presStyleLbl="bgImgPlace1" presStyleIdx="1" presStyleCnt="3" custLinFactNeighborX="-3015" custLinFactNeighborY="-20000"/>
      <dgm:spPr/>
    </dgm:pt>
    <dgm:pt modelId="{96860BC9-4E2A-C14C-9126-F0BBC9AC0088}" type="pres">
      <dgm:prSet presAssocID="{D67A3EFA-018E-F743-8E29-D9D9510B449C}" presName="txNode" presStyleLbl="node1" presStyleIdx="1" presStyleCnt="3" custLinFactNeighborX="3015" custLinFactNeighborY="24417">
        <dgm:presLayoutVars>
          <dgm:bulletEnabled val="1"/>
        </dgm:presLayoutVars>
      </dgm:prSet>
      <dgm:spPr/>
    </dgm:pt>
    <dgm:pt modelId="{0AE88C65-D4D9-1348-98C9-BA815C416C2B}" type="pres">
      <dgm:prSet presAssocID="{187DF539-CA03-3846-9498-8E347E8DE844}" presName="sibTrans" presStyleLbl="sibTrans2D1" presStyleIdx="1" presStyleCnt="2"/>
      <dgm:spPr/>
    </dgm:pt>
    <dgm:pt modelId="{2451B637-5F7A-6242-978B-268B406C838F}" type="pres">
      <dgm:prSet presAssocID="{187DF539-CA03-3846-9498-8E347E8DE844}" presName="connTx" presStyleLbl="sibTrans2D1" presStyleIdx="1" presStyleCnt="2"/>
      <dgm:spPr/>
    </dgm:pt>
    <dgm:pt modelId="{0E8D772E-D067-3140-B94F-FA2B24749931}" type="pres">
      <dgm:prSet presAssocID="{76B96472-73F1-3840-AA9D-715D5E3A8B1D}" presName="composite" presStyleCnt="0"/>
      <dgm:spPr/>
    </dgm:pt>
    <dgm:pt modelId="{2ACBA83D-6DAD-274C-970B-5CDD5A018325}" type="pres">
      <dgm:prSet presAssocID="{76B96472-73F1-3840-AA9D-715D5E3A8B1D}" presName="imagSh" presStyleLbl="bgImgPlace1" presStyleIdx="2" presStyleCnt="3"/>
      <dgm:spPr/>
    </dgm:pt>
    <dgm:pt modelId="{F32A6A13-C231-FC41-B8D0-546D0D6C57D5}" type="pres">
      <dgm:prSet presAssocID="{76B96472-73F1-3840-AA9D-715D5E3A8B1D}" presName="txNode" presStyleLbl="node1" presStyleIdx="2" presStyleCnt="3">
        <dgm:presLayoutVars>
          <dgm:bulletEnabled val="1"/>
        </dgm:presLayoutVars>
      </dgm:prSet>
      <dgm:spPr/>
    </dgm:pt>
  </dgm:ptLst>
  <dgm:cxnLst>
    <dgm:cxn modelId="{9EB17500-8B63-5340-A2B1-56F1D96E30F4}" srcId="{E8ABE267-449E-324F-8A3D-C3362C5CDA44}" destId="{94D124C4-42D5-8846-A736-64039C2EFEE4}" srcOrd="0" destOrd="0" parTransId="{54DE7CA4-4075-5A42-86E4-11940F07BF56}" sibTransId="{57B0FC32-E1B1-4F46-B560-79F8B5B72E4D}"/>
    <dgm:cxn modelId="{DCF0B703-0879-F441-ADFA-824009442FBF}" type="presOf" srcId="{76B96472-73F1-3840-AA9D-715D5E3A8B1D}" destId="{F32A6A13-C231-FC41-B8D0-546D0D6C57D5}" srcOrd="0" destOrd="0" presId="urn:microsoft.com/office/officeart/2005/8/layout/hProcess10#2"/>
    <dgm:cxn modelId="{6DC7B50D-4039-054C-8A46-451DA6AEC6A4}" type="presOf" srcId="{94D124C4-42D5-8846-A736-64039C2EFEE4}" destId="{83B26274-840C-7447-8AD3-ADF7E33B351C}" srcOrd="0" destOrd="0" presId="urn:microsoft.com/office/officeart/2005/8/layout/hProcess10#2"/>
    <dgm:cxn modelId="{E3B6F438-482F-2E4D-97F8-6074B6D87502}" type="presOf" srcId="{D67A3EFA-018E-F743-8E29-D9D9510B449C}" destId="{96860BC9-4E2A-C14C-9126-F0BBC9AC0088}" srcOrd="0" destOrd="0" presId="urn:microsoft.com/office/officeart/2005/8/layout/hProcess10#2"/>
    <dgm:cxn modelId="{22FAEF3B-B162-1049-801A-5A5E10F1BCBD}" type="presOf" srcId="{E8ABE267-449E-324F-8A3D-C3362C5CDA44}" destId="{E6658B98-44DF-8942-84C7-582A48D3623C}" srcOrd="0" destOrd="0" presId="urn:microsoft.com/office/officeart/2005/8/layout/hProcess10#2"/>
    <dgm:cxn modelId="{66C5E34D-C3FF-FF47-A53C-34DFA17DEC60}" type="presOf" srcId="{57B0FC32-E1B1-4F46-B560-79F8B5B72E4D}" destId="{81D1D129-B083-9549-9CEB-B84C23AEB727}" srcOrd="0" destOrd="0" presId="urn:microsoft.com/office/officeart/2005/8/layout/hProcess10#2"/>
    <dgm:cxn modelId="{4EE4155D-081F-D048-8953-460390131060}" type="presOf" srcId="{187DF539-CA03-3846-9498-8E347E8DE844}" destId="{0AE88C65-D4D9-1348-98C9-BA815C416C2B}" srcOrd="0" destOrd="0" presId="urn:microsoft.com/office/officeart/2005/8/layout/hProcess10#2"/>
    <dgm:cxn modelId="{2337638C-1308-934F-921F-6B3932266B69}" type="presOf" srcId="{57B0FC32-E1B1-4F46-B560-79F8B5B72E4D}" destId="{030ED8D7-C1BA-7E4C-901F-093B304CAFEE}" srcOrd="1" destOrd="0" presId="urn:microsoft.com/office/officeart/2005/8/layout/hProcess10#2"/>
    <dgm:cxn modelId="{EE014FA3-AFF0-6846-AC5D-C5CD57408FDB}" srcId="{E8ABE267-449E-324F-8A3D-C3362C5CDA44}" destId="{76B96472-73F1-3840-AA9D-715D5E3A8B1D}" srcOrd="2" destOrd="0" parTransId="{7A67C76D-CD29-114E-913D-8B2AED4E7362}" sibTransId="{EDBA4C5C-AD3C-394E-A32D-7EFDDCA9BA5F}"/>
    <dgm:cxn modelId="{F76F55CD-DB1D-924A-9CFA-9A4E6E713E78}" srcId="{E8ABE267-449E-324F-8A3D-C3362C5CDA44}" destId="{D67A3EFA-018E-F743-8E29-D9D9510B449C}" srcOrd="1" destOrd="0" parTransId="{97D71698-CB94-F045-A67A-1766C5B8E9DA}" sibTransId="{187DF539-CA03-3846-9498-8E347E8DE844}"/>
    <dgm:cxn modelId="{196AA1CE-E9DE-554E-B7A8-11AEFF399041}" type="presOf" srcId="{187DF539-CA03-3846-9498-8E347E8DE844}" destId="{2451B637-5F7A-6242-978B-268B406C838F}" srcOrd="1" destOrd="0" presId="urn:microsoft.com/office/officeart/2005/8/layout/hProcess10#2"/>
    <dgm:cxn modelId="{AC503BA5-5EE8-5140-A5FE-F279D5C24785}" type="presParOf" srcId="{E6658B98-44DF-8942-84C7-582A48D3623C}" destId="{8A98C0BC-B085-344F-99DD-4F374346CB0C}" srcOrd="0" destOrd="0" presId="urn:microsoft.com/office/officeart/2005/8/layout/hProcess10#2"/>
    <dgm:cxn modelId="{04C38A11-97B8-244D-AD51-C6323910A80A}" type="presParOf" srcId="{8A98C0BC-B085-344F-99DD-4F374346CB0C}" destId="{45443ABE-B690-844D-BEF6-FD0C529099E9}" srcOrd="0" destOrd="0" presId="urn:microsoft.com/office/officeart/2005/8/layout/hProcess10#2"/>
    <dgm:cxn modelId="{0E7D3838-3D53-F642-9B49-55B0E8F86195}" type="presParOf" srcId="{8A98C0BC-B085-344F-99DD-4F374346CB0C}" destId="{83B26274-840C-7447-8AD3-ADF7E33B351C}" srcOrd="1" destOrd="0" presId="urn:microsoft.com/office/officeart/2005/8/layout/hProcess10#2"/>
    <dgm:cxn modelId="{AAF35165-BE25-4B4F-A692-0F5B1E1CE12A}" type="presParOf" srcId="{E6658B98-44DF-8942-84C7-582A48D3623C}" destId="{81D1D129-B083-9549-9CEB-B84C23AEB727}" srcOrd="1" destOrd="0" presId="urn:microsoft.com/office/officeart/2005/8/layout/hProcess10#2"/>
    <dgm:cxn modelId="{D226F0C7-2C91-D747-B338-E6D5BFD1E22A}" type="presParOf" srcId="{81D1D129-B083-9549-9CEB-B84C23AEB727}" destId="{030ED8D7-C1BA-7E4C-901F-093B304CAFEE}" srcOrd="0" destOrd="0" presId="urn:microsoft.com/office/officeart/2005/8/layout/hProcess10#2"/>
    <dgm:cxn modelId="{DB507A9A-5699-A447-ACC5-C876835B1ACA}" type="presParOf" srcId="{E6658B98-44DF-8942-84C7-582A48D3623C}" destId="{41EDBA2B-DA6E-3248-AC82-3724FB57BAE9}" srcOrd="2" destOrd="0" presId="urn:microsoft.com/office/officeart/2005/8/layout/hProcess10#2"/>
    <dgm:cxn modelId="{E2DA8FAB-713B-4F44-A492-47BB091F82DB}" type="presParOf" srcId="{41EDBA2B-DA6E-3248-AC82-3724FB57BAE9}" destId="{3CD06AAE-34C8-D44B-B620-203C0A6CEDC6}" srcOrd="0" destOrd="0" presId="urn:microsoft.com/office/officeart/2005/8/layout/hProcess10#2"/>
    <dgm:cxn modelId="{0952BA56-5421-354F-BB94-18F7E748C64F}" type="presParOf" srcId="{41EDBA2B-DA6E-3248-AC82-3724FB57BAE9}" destId="{96860BC9-4E2A-C14C-9126-F0BBC9AC0088}" srcOrd="1" destOrd="0" presId="urn:microsoft.com/office/officeart/2005/8/layout/hProcess10#2"/>
    <dgm:cxn modelId="{3913B42B-A3E5-3E4C-9467-77D95CB56E03}" type="presParOf" srcId="{E6658B98-44DF-8942-84C7-582A48D3623C}" destId="{0AE88C65-D4D9-1348-98C9-BA815C416C2B}" srcOrd="3" destOrd="0" presId="urn:microsoft.com/office/officeart/2005/8/layout/hProcess10#2"/>
    <dgm:cxn modelId="{3613500F-0D87-2A4E-AF87-B510B7114393}" type="presParOf" srcId="{0AE88C65-D4D9-1348-98C9-BA815C416C2B}" destId="{2451B637-5F7A-6242-978B-268B406C838F}" srcOrd="0" destOrd="0" presId="urn:microsoft.com/office/officeart/2005/8/layout/hProcess10#2"/>
    <dgm:cxn modelId="{5B371BF3-C400-B946-9561-363FFDC673DD}" type="presParOf" srcId="{E6658B98-44DF-8942-84C7-582A48D3623C}" destId="{0E8D772E-D067-3140-B94F-FA2B24749931}" srcOrd="4" destOrd="0" presId="urn:microsoft.com/office/officeart/2005/8/layout/hProcess10#2"/>
    <dgm:cxn modelId="{A7804C11-E7E1-804A-B960-871CFB745041}" type="presParOf" srcId="{0E8D772E-D067-3140-B94F-FA2B24749931}" destId="{2ACBA83D-6DAD-274C-970B-5CDD5A018325}" srcOrd="0" destOrd="0" presId="urn:microsoft.com/office/officeart/2005/8/layout/hProcess10#2"/>
    <dgm:cxn modelId="{A1587A51-167F-094C-8C13-F9D29204F06C}" type="presParOf" srcId="{0E8D772E-D067-3140-B94F-FA2B24749931}" destId="{F32A6A13-C231-FC41-B8D0-546D0D6C57D5}" srcOrd="1" destOrd="0" presId="urn:microsoft.com/office/officeart/2005/8/layout/hProcess10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7C968-07AF-424B-8FCB-093B560407E2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76EE420-3BFF-F04B-B143-63833549583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Diritto processuale civile internazionale</a:t>
          </a:r>
        </a:p>
      </dgm:t>
    </dgm:pt>
    <dgm:pt modelId="{247F2271-9696-6046-AEBE-BB7F99097182}" type="parTrans" cxnId="{26F7DF22-7D5E-5A40-94EE-868C76BB755E}">
      <dgm:prSet/>
      <dgm:spPr/>
      <dgm:t>
        <a:bodyPr/>
        <a:lstStyle/>
        <a:p>
          <a:endParaRPr lang="it-IT"/>
        </a:p>
      </dgm:t>
    </dgm:pt>
    <dgm:pt modelId="{B6E369DC-DB5B-1746-A478-0C8DA2A258C7}" type="sibTrans" cxnId="{26F7DF22-7D5E-5A40-94EE-868C76BB755E}">
      <dgm:prSet/>
      <dgm:spPr/>
      <dgm:t>
        <a:bodyPr/>
        <a:lstStyle/>
        <a:p>
          <a:endParaRPr lang="it-IT"/>
        </a:p>
      </dgm:t>
    </dgm:pt>
    <dgm:pt modelId="{96FC942B-EB2C-D94A-8C9E-6C6B76F3CAF8}">
      <dgm:prSet/>
      <dgm:spPr/>
      <dgm:t>
        <a:bodyPr/>
        <a:lstStyle/>
        <a:p>
          <a:pPr rtl="0"/>
          <a:r>
            <a:rPr lang="it-IT" dirty="0"/>
            <a:t>Diritto internazionale privato</a:t>
          </a:r>
        </a:p>
      </dgm:t>
    </dgm:pt>
    <dgm:pt modelId="{299604DE-C889-F84D-B756-C0D6848885D5}" type="parTrans" cxnId="{8EA60F26-E3CE-E54E-8814-BC0E905667EE}">
      <dgm:prSet/>
      <dgm:spPr/>
      <dgm:t>
        <a:bodyPr/>
        <a:lstStyle/>
        <a:p>
          <a:endParaRPr lang="it-IT"/>
        </a:p>
      </dgm:t>
    </dgm:pt>
    <dgm:pt modelId="{950DE49D-7F65-1A41-8F2A-2A8AC0B6A182}" type="sibTrans" cxnId="{8EA60F26-E3CE-E54E-8814-BC0E905667EE}">
      <dgm:prSet/>
      <dgm:spPr/>
      <dgm:t>
        <a:bodyPr/>
        <a:lstStyle/>
        <a:p>
          <a:endParaRPr lang="it-IT"/>
        </a:p>
      </dgm:t>
    </dgm:pt>
    <dgm:pt modelId="{11F7ED04-0609-D84D-98F2-40A6322999B6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Giurisdizione</a:t>
          </a:r>
        </a:p>
      </dgm:t>
    </dgm:pt>
    <dgm:pt modelId="{9610B259-B9EA-FC47-86FC-9EA8C7765A5D}" type="parTrans" cxnId="{5C3F4E5B-631F-F64F-AFB5-8A8D156D3464}">
      <dgm:prSet/>
      <dgm:spPr/>
    </dgm:pt>
    <dgm:pt modelId="{2C6B6E0A-2C69-A94F-A3AD-D949DCBA5220}" type="sibTrans" cxnId="{5C3F4E5B-631F-F64F-AFB5-8A8D156D3464}">
      <dgm:prSet/>
      <dgm:spPr/>
    </dgm:pt>
    <dgm:pt modelId="{D5809B60-7481-8743-9617-4B38ED8995A8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Riconoscimento delle decisioni</a:t>
          </a:r>
        </a:p>
      </dgm:t>
    </dgm:pt>
    <dgm:pt modelId="{5EA048D8-1B4B-BA4D-A420-16F089E0B676}" type="parTrans" cxnId="{0F8BA8F6-0579-8A45-98FB-12EDBF01A6D6}">
      <dgm:prSet/>
      <dgm:spPr/>
    </dgm:pt>
    <dgm:pt modelId="{1EAAD60A-B66C-CF43-818E-265BD36EF1B1}" type="sibTrans" cxnId="{0F8BA8F6-0579-8A45-98FB-12EDBF01A6D6}">
      <dgm:prSet/>
      <dgm:spPr/>
    </dgm:pt>
    <dgm:pt modelId="{484F34AE-D499-E141-8DFD-752610C56AEE}">
      <dgm:prSet/>
      <dgm:spPr/>
      <dgm:t>
        <a:bodyPr/>
        <a:lstStyle/>
        <a:p>
          <a:pPr rtl="0"/>
          <a:r>
            <a:rPr lang="it-IT" dirty="0"/>
            <a:t>Legge applicabile</a:t>
          </a:r>
        </a:p>
      </dgm:t>
    </dgm:pt>
    <dgm:pt modelId="{F89DEE19-972A-C54A-9F0B-C3E7FD3B100D}" type="parTrans" cxnId="{1850AA5C-23A0-164E-BD44-4E866CA49C36}">
      <dgm:prSet/>
      <dgm:spPr/>
    </dgm:pt>
    <dgm:pt modelId="{524FE6E1-50A7-004C-9070-5D3AEF418C0D}" type="sibTrans" cxnId="{1850AA5C-23A0-164E-BD44-4E866CA49C36}">
      <dgm:prSet/>
      <dgm:spPr/>
    </dgm:pt>
    <dgm:pt modelId="{4A784723-0D78-2042-B446-D2E333BA49BF}" type="pres">
      <dgm:prSet presAssocID="{04B7C968-07AF-424B-8FCB-093B560407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FF55750-B283-214A-B80E-C889CE2F4997}" type="pres">
      <dgm:prSet presAssocID="{D76EE420-3BFF-F04B-B143-638335495831}" presName="hierRoot1" presStyleCnt="0">
        <dgm:presLayoutVars>
          <dgm:hierBranch val="init"/>
        </dgm:presLayoutVars>
      </dgm:prSet>
      <dgm:spPr/>
    </dgm:pt>
    <dgm:pt modelId="{E14E1944-8460-4E45-A65F-C4981B434895}" type="pres">
      <dgm:prSet presAssocID="{D76EE420-3BFF-F04B-B143-638335495831}" presName="rootComposite1" presStyleCnt="0"/>
      <dgm:spPr/>
    </dgm:pt>
    <dgm:pt modelId="{31132286-76AF-0E44-8B5B-25353449A679}" type="pres">
      <dgm:prSet presAssocID="{D76EE420-3BFF-F04B-B143-638335495831}" presName="rootText1" presStyleLbl="node0" presStyleIdx="0" presStyleCnt="2">
        <dgm:presLayoutVars>
          <dgm:chPref val="3"/>
        </dgm:presLayoutVars>
      </dgm:prSet>
      <dgm:spPr/>
    </dgm:pt>
    <dgm:pt modelId="{9D25F17D-758C-C346-85BF-D67C5D2D7748}" type="pres">
      <dgm:prSet presAssocID="{D76EE420-3BFF-F04B-B143-638335495831}" presName="rootConnector1" presStyleLbl="node1" presStyleIdx="0" presStyleCnt="0"/>
      <dgm:spPr/>
    </dgm:pt>
    <dgm:pt modelId="{0B48A0C8-1AD9-B641-B30C-EBCFF6079A10}" type="pres">
      <dgm:prSet presAssocID="{D76EE420-3BFF-F04B-B143-638335495831}" presName="hierChild2" presStyleCnt="0"/>
      <dgm:spPr/>
    </dgm:pt>
    <dgm:pt modelId="{7A259AF7-948F-FE40-AFCD-6BC33CED3723}" type="pres">
      <dgm:prSet presAssocID="{9610B259-B9EA-FC47-86FC-9EA8C7765A5D}" presName="Name37" presStyleLbl="parChTrans1D2" presStyleIdx="0" presStyleCnt="3"/>
      <dgm:spPr/>
    </dgm:pt>
    <dgm:pt modelId="{7C38280A-4003-0941-8B5F-E90E3E087597}" type="pres">
      <dgm:prSet presAssocID="{11F7ED04-0609-D84D-98F2-40A6322999B6}" presName="hierRoot2" presStyleCnt="0">
        <dgm:presLayoutVars>
          <dgm:hierBranch val="init"/>
        </dgm:presLayoutVars>
      </dgm:prSet>
      <dgm:spPr/>
    </dgm:pt>
    <dgm:pt modelId="{BBDB0951-7890-2040-A29C-70858DF9E8DA}" type="pres">
      <dgm:prSet presAssocID="{11F7ED04-0609-D84D-98F2-40A6322999B6}" presName="rootComposite" presStyleCnt="0"/>
      <dgm:spPr/>
    </dgm:pt>
    <dgm:pt modelId="{FE34F7A6-685C-6941-A55A-F5DB02EAC60E}" type="pres">
      <dgm:prSet presAssocID="{11F7ED04-0609-D84D-98F2-40A6322999B6}" presName="rootText" presStyleLbl="node2" presStyleIdx="0" presStyleCnt="3">
        <dgm:presLayoutVars>
          <dgm:chPref val="3"/>
        </dgm:presLayoutVars>
      </dgm:prSet>
      <dgm:spPr/>
    </dgm:pt>
    <dgm:pt modelId="{F7207E82-8E9D-9149-8A2B-CB2A676A0757}" type="pres">
      <dgm:prSet presAssocID="{11F7ED04-0609-D84D-98F2-40A6322999B6}" presName="rootConnector" presStyleLbl="node2" presStyleIdx="0" presStyleCnt="3"/>
      <dgm:spPr/>
    </dgm:pt>
    <dgm:pt modelId="{69C4C5CA-5E17-164E-956E-DD1F1B4CFF32}" type="pres">
      <dgm:prSet presAssocID="{11F7ED04-0609-D84D-98F2-40A6322999B6}" presName="hierChild4" presStyleCnt="0"/>
      <dgm:spPr/>
    </dgm:pt>
    <dgm:pt modelId="{91B4C6A0-9D53-7247-8BD1-85253F433C59}" type="pres">
      <dgm:prSet presAssocID="{11F7ED04-0609-D84D-98F2-40A6322999B6}" presName="hierChild5" presStyleCnt="0"/>
      <dgm:spPr/>
    </dgm:pt>
    <dgm:pt modelId="{B580095E-7291-D84D-B2FF-F91D535DCB24}" type="pres">
      <dgm:prSet presAssocID="{5EA048D8-1B4B-BA4D-A420-16F089E0B676}" presName="Name37" presStyleLbl="parChTrans1D2" presStyleIdx="1" presStyleCnt="3"/>
      <dgm:spPr/>
    </dgm:pt>
    <dgm:pt modelId="{829B340E-C5DE-094E-A763-1415CB84D117}" type="pres">
      <dgm:prSet presAssocID="{D5809B60-7481-8743-9617-4B38ED8995A8}" presName="hierRoot2" presStyleCnt="0">
        <dgm:presLayoutVars>
          <dgm:hierBranch val="init"/>
        </dgm:presLayoutVars>
      </dgm:prSet>
      <dgm:spPr/>
    </dgm:pt>
    <dgm:pt modelId="{D55FEB57-8BEE-5441-987A-D4147D1CF94F}" type="pres">
      <dgm:prSet presAssocID="{D5809B60-7481-8743-9617-4B38ED8995A8}" presName="rootComposite" presStyleCnt="0"/>
      <dgm:spPr/>
    </dgm:pt>
    <dgm:pt modelId="{2C994558-3EB8-2D49-A321-5909E4E0D15F}" type="pres">
      <dgm:prSet presAssocID="{D5809B60-7481-8743-9617-4B38ED8995A8}" presName="rootText" presStyleLbl="node2" presStyleIdx="1" presStyleCnt="3" custLinFactNeighborX="-1058" custLinFactNeighborY="-6350">
        <dgm:presLayoutVars>
          <dgm:chPref val="3"/>
        </dgm:presLayoutVars>
      </dgm:prSet>
      <dgm:spPr/>
    </dgm:pt>
    <dgm:pt modelId="{14C743B7-727C-1942-9387-547B594F1E41}" type="pres">
      <dgm:prSet presAssocID="{D5809B60-7481-8743-9617-4B38ED8995A8}" presName="rootConnector" presStyleLbl="node2" presStyleIdx="1" presStyleCnt="3"/>
      <dgm:spPr/>
    </dgm:pt>
    <dgm:pt modelId="{3E06DCFC-EEBE-5444-A674-1D0886B1903D}" type="pres">
      <dgm:prSet presAssocID="{D5809B60-7481-8743-9617-4B38ED8995A8}" presName="hierChild4" presStyleCnt="0"/>
      <dgm:spPr/>
    </dgm:pt>
    <dgm:pt modelId="{77F1C0FC-088F-0B4C-BD4B-5135D4BB98E6}" type="pres">
      <dgm:prSet presAssocID="{D5809B60-7481-8743-9617-4B38ED8995A8}" presName="hierChild5" presStyleCnt="0"/>
      <dgm:spPr/>
    </dgm:pt>
    <dgm:pt modelId="{3C2D91A8-B48B-6145-891D-9974D3124434}" type="pres">
      <dgm:prSet presAssocID="{D76EE420-3BFF-F04B-B143-638335495831}" presName="hierChild3" presStyleCnt="0"/>
      <dgm:spPr/>
    </dgm:pt>
    <dgm:pt modelId="{AB305178-044B-BD43-AFE6-E5035054FB87}" type="pres">
      <dgm:prSet presAssocID="{96FC942B-EB2C-D94A-8C9E-6C6B76F3CAF8}" presName="hierRoot1" presStyleCnt="0">
        <dgm:presLayoutVars>
          <dgm:hierBranch val="init"/>
        </dgm:presLayoutVars>
      </dgm:prSet>
      <dgm:spPr/>
    </dgm:pt>
    <dgm:pt modelId="{9CA1CF08-9E17-BF4A-88FB-876500D52960}" type="pres">
      <dgm:prSet presAssocID="{96FC942B-EB2C-D94A-8C9E-6C6B76F3CAF8}" presName="rootComposite1" presStyleCnt="0"/>
      <dgm:spPr/>
    </dgm:pt>
    <dgm:pt modelId="{4EB49C7D-D499-B747-899D-9731E941CFE5}" type="pres">
      <dgm:prSet presAssocID="{96FC942B-EB2C-D94A-8C9E-6C6B76F3CAF8}" presName="rootText1" presStyleLbl="node0" presStyleIdx="1" presStyleCnt="2">
        <dgm:presLayoutVars>
          <dgm:chPref val="3"/>
        </dgm:presLayoutVars>
      </dgm:prSet>
      <dgm:spPr/>
    </dgm:pt>
    <dgm:pt modelId="{BF9A9627-1B63-BB4C-9C2D-28E14A19B14F}" type="pres">
      <dgm:prSet presAssocID="{96FC942B-EB2C-D94A-8C9E-6C6B76F3CAF8}" presName="rootConnector1" presStyleLbl="node1" presStyleIdx="0" presStyleCnt="0"/>
      <dgm:spPr/>
    </dgm:pt>
    <dgm:pt modelId="{ACA40701-BDDE-314F-A5A4-C8DE4F068BF9}" type="pres">
      <dgm:prSet presAssocID="{96FC942B-EB2C-D94A-8C9E-6C6B76F3CAF8}" presName="hierChild2" presStyleCnt="0"/>
      <dgm:spPr/>
    </dgm:pt>
    <dgm:pt modelId="{42A8D307-3875-D74E-8DDA-4F20132A03EF}" type="pres">
      <dgm:prSet presAssocID="{F89DEE19-972A-C54A-9F0B-C3E7FD3B100D}" presName="Name37" presStyleLbl="parChTrans1D2" presStyleIdx="2" presStyleCnt="3"/>
      <dgm:spPr/>
    </dgm:pt>
    <dgm:pt modelId="{371D8655-83ED-094F-988E-719C27613219}" type="pres">
      <dgm:prSet presAssocID="{484F34AE-D499-E141-8DFD-752610C56AEE}" presName="hierRoot2" presStyleCnt="0">
        <dgm:presLayoutVars>
          <dgm:hierBranch val="init"/>
        </dgm:presLayoutVars>
      </dgm:prSet>
      <dgm:spPr/>
    </dgm:pt>
    <dgm:pt modelId="{204A9176-2612-2244-83E8-73E66E26A407}" type="pres">
      <dgm:prSet presAssocID="{484F34AE-D499-E141-8DFD-752610C56AEE}" presName="rootComposite" presStyleCnt="0"/>
      <dgm:spPr/>
    </dgm:pt>
    <dgm:pt modelId="{523A3DAA-F27B-FB4C-9824-1563E8B2027E}" type="pres">
      <dgm:prSet presAssocID="{484F34AE-D499-E141-8DFD-752610C56AEE}" presName="rootText" presStyleLbl="node2" presStyleIdx="2" presStyleCnt="3">
        <dgm:presLayoutVars>
          <dgm:chPref val="3"/>
        </dgm:presLayoutVars>
      </dgm:prSet>
      <dgm:spPr/>
    </dgm:pt>
    <dgm:pt modelId="{E4116C10-F673-4B4E-AD78-323A84DACAB4}" type="pres">
      <dgm:prSet presAssocID="{484F34AE-D499-E141-8DFD-752610C56AEE}" presName="rootConnector" presStyleLbl="node2" presStyleIdx="2" presStyleCnt="3"/>
      <dgm:spPr/>
    </dgm:pt>
    <dgm:pt modelId="{44025B1E-D3D2-3E47-B94D-B6A42C7A067F}" type="pres">
      <dgm:prSet presAssocID="{484F34AE-D499-E141-8DFD-752610C56AEE}" presName="hierChild4" presStyleCnt="0"/>
      <dgm:spPr/>
    </dgm:pt>
    <dgm:pt modelId="{F513B411-0531-4D49-8CBD-70FEEA7272E5}" type="pres">
      <dgm:prSet presAssocID="{484F34AE-D499-E141-8DFD-752610C56AEE}" presName="hierChild5" presStyleCnt="0"/>
      <dgm:spPr/>
    </dgm:pt>
    <dgm:pt modelId="{619EA044-CCD9-534B-84ED-EE7F67B498AF}" type="pres">
      <dgm:prSet presAssocID="{96FC942B-EB2C-D94A-8C9E-6C6B76F3CAF8}" presName="hierChild3" presStyleCnt="0"/>
      <dgm:spPr/>
    </dgm:pt>
  </dgm:ptLst>
  <dgm:cxnLst>
    <dgm:cxn modelId="{E92B9E07-3824-2C47-AC35-EAD7C3A2CD54}" type="presOf" srcId="{D76EE420-3BFF-F04B-B143-638335495831}" destId="{31132286-76AF-0E44-8B5B-25353449A679}" srcOrd="0" destOrd="0" presId="urn:microsoft.com/office/officeart/2005/8/layout/orgChart1"/>
    <dgm:cxn modelId="{26F7DF22-7D5E-5A40-94EE-868C76BB755E}" srcId="{04B7C968-07AF-424B-8FCB-093B560407E2}" destId="{D76EE420-3BFF-F04B-B143-638335495831}" srcOrd="0" destOrd="0" parTransId="{247F2271-9696-6046-AEBE-BB7F99097182}" sibTransId="{B6E369DC-DB5B-1746-A478-0C8DA2A258C7}"/>
    <dgm:cxn modelId="{8EA60F26-E3CE-E54E-8814-BC0E905667EE}" srcId="{04B7C968-07AF-424B-8FCB-093B560407E2}" destId="{96FC942B-EB2C-D94A-8C9E-6C6B76F3CAF8}" srcOrd="1" destOrd="0" parTransId="{299604DE-C889-F84D-B756-C0D6848885D5}" sibTransId="{950DE49D-7F65-1A41-8F2A-2A8AC0B6A182}"/>
    <dgm:cxn modelId="{6F256C26-4002-964D-A54E-5AE93DA9D80F}" type="presOf" srcId="{D5809B60-7481-8743-9617-4B38ED8995A8}" destId="{2C994558-3EB8-2D49-A321-5909E4E0D15F}" srcOrd="0" destOrd="0" presId="urn:microsoft.com/office/officeart/2005/8/layout/orgChart1"/>
    <dgm:cxn modelId="{D105023B-360A-9C4E-A0AE-663C25F821DD}" type="presOf" srcId="{96FC942B-EB2C-D94A-8C9E-6C6B76F3CAF8}" destId="{BF9A9627-1B63-BB4C-9C2D-28E14A19B14F}" srcOrd="1" destOrd="0" presId="urn:microsoft.com/office/officeart/2005/8/layout/orgChart1"/>
    <dgm:cxn modelId="{D21B3145-E0C1-9143-934C-D85765E3900B}" type="presOf" srcId="{11F7ED04-0609-D84D-98F2-40A6322999B6}" destId="{F7207E82-8E9D-9149-8A2B-CB2A676A0757}" srcOrd="1" destOrd="0" presId="urn:microsoft.com/office/officeart/2005/8/layout/orgChart1"/>
    <dgm:cxn modelId="{90D05C4B-8E2B-BA48-ACC3-FA18E45AD1F6}" type="presOf" srcId="{D5809B60-7481-8743-9617-4B38ED8995A8}" destId="{14C743B7-727C-1942-9387-547B594F1E41}" srcOrd="1" destOrd="0" presId="urn:microsoft.com/office/officeart/2005/8/layout/orgChart1"/>
    <dgm:cxn modelId="{9EDCB94F-2048-B447-A3FA-E8C79A7E45CF}" type="presOf" srcId="{96FC942B-EB2C-D94A-8C9E-6C6B76F3CAF8}" destId="{4EB49C7D-D499-B747-899D-9731E941CFE5}" srcOrd="0" destOrd="0" presId="urn:microsoft.com/office/officeart/2005/8/layout/orgChart1"/>
    <dgm:cxn modelId="{A0F22A58-1AB3-9744-9CB3-208C62CE2AD7}" type="presOf" srcId="{D76EE420-3BFF-F04B-B143-638335495831}" destId="{9D25F17D-758C-C346-85BF-D67C5D2D7748}" srcOrd="1" destOrd="0" presId="urn:microsoft.com/office/officeart/2005/8/layout/orgChart1"/>
    <dgm:cxn modelId="{1492D75A-0ECC-DD4D-8EE2-CAFDB66230EA}" type="presOf" srcId="{11F7ED04-0609-D84D-98F2-40A6322999B6}" destId="{FE34F7A6-685C-6941-A55A-F5DB02EAC60E}" srcOrd="0" destOrd="0" presId="urn:microsoft.com/office/officeart/2005/8/layout/orgChart1"/>
    <dgm:cxn modelId="{5C3F4E5B-631F-F64F-AFB5-8A8D156D3464}" srcId="{D76EE420-3BFF-F04B-B143-638335495831}" destId="{11F7ED04-0609-D84D-98F2-40A6322999B6}" srcOrd="0" destOrd="0" parTransId="{9610B259-B9EA-FC47-86FC-9EA8C7765A5D}" sibTransId="{2C6B6E0A-2C69-A94F-A3AD-D949DCBA5220}"/>
    <dgm:cxn modelId="{1850AA5C-23A0-164E-BD44-4E866CA49C36}" srcId="{96FC942B-EB2C-D94A-8C9E-6C6B76F3CAF8}" destId="{484F34AE-D499-E141-8DFD-752610C56AEE}" srcOrd="0" destOrd="0" parTransId="{F89DEE19-972A-C54A-9F0B-C3E7FD3B100D}" sibTransId="{524FE6E1-50A7-004C-9070-5D3AEF418C0D}"/>
    <dgm:cxn modelId="{8871C075-F261-E64B-934D-03A82E9FA7CC}" type="presOf" srcId="{484F34AE-D499-E141-8DFD-752610C56AEE}" destId="{523A3DAA-F27B-FB4C-9824-1563E8B2027E}" srcOrd="0" destOrd="0" presId="urn:microsoft.com/office/officeart/2005/8/layout/orgChart1"/>
    <dgm:cxn modelId="{56198D8E-D650-0E4A-B940-8BCBB88B075B}" type="presOf" srcId="{F89DEE19-972A-C54A-9F0B-C3E7FD3B100D}" destId="{42A8D307-3875-D74E-8DDA-4F20132A03EF}" srcOrd="0" destOrd="0" presId="urn:microsoft.com/office/officeart/2005/8/layout/orgChart1"/>
    <dgm:cxn modelId="{88CE5E98-E743-374D-8B9D-AAB3F3A81397}" type="presOf" srcId="{04B7C968-07AF-424B-8FCB-093B560407E2}" destId="{4A784723-0D78-2042-B446-D2E333BA49BF}" srcOrd="0" destOrd="0" presId="urn:microsoft.com/office/officeart/2005/8/layout/orgChart1"/>
    <dgm:cxn modelId="{90FEB698-6B76-B448-9382-86EBE7F48413}" type="presOf" srcId="{484F34AE-D499-E141-8DFD-752610C56AEE}" destId="{E4116C10-F673-4B4E-AD78-323A84DACAB4}" srcOrd="1" destOrd="0" presId="urn:microsoft.com/office/officeart/2005/8/layout/orgChart1"/>
    <dgm:cxn modelId="{C4C4F0C8-BA1B-F04F-9480-798330FE301C}" type="presOf" srcId="{9610B259-B9EA-FC47-86FC-9EA8C7765A5D}" destId="{7A259AF7-948F-FE40-AFCD-6BC33CED3723}" srcOrd="0" destOrd="0" presId="urn:microsoft.com/office/officeart/2005/8/layout/orgChart1"/>
    <dgm:cxn modelId="{FB7230F6-FBB9-9940-884A-549EBCF20512}" type="presOf" srcId="{5EA048D8-1B4B-BA4D-A420-16F089E0B676}" destId="{B580095E-7291-D84D-B2FF-F91D535DCB24}" srcOrd="0" destOrd="0" presId="urn:microsoft.com/office/officeart/2005/8/layout/orgChart1"/>
    <dgm:cxn modelId="{0F8BA8F6-0579-8A45-98FB-12EDBF01A6D6}" srcId="{D76EE420-3BFF-F04B-B143-638335495831}" destId="{D5809B60-7481-8743-9617-4B38ED8995A8}" srcOrd="1" destOrd="0" parTransId="{5EA048D8-1B4B-BA4D-A420-16F089E0B676}" sibTransId="{1EAAD60A-B66C-CF43-818E-265BD36EF1B1}"/>
    <dgm:cxn modelId="{DF20FF9A-1D4A-AF48-B78D-3CA1B1CD4F71}" type="presParOf" srcId="{4A784723-0D78-2042-B446-D2E333BA49BF}" destId="{FFF55750-B283-214A-B80E-C889CE2F4997}" srcOrd="0" destOrd="0" presId="urn:microsoft.com/office/officeart/2005/8/layout/orgChart1"/>
    <dgm:cxn modelId="{4106E593-8E4B-124D-AA0F-B81357E03D79}" type="presParOf" srcId="{FFF55750-B283-214A-B80E-C889CE2F4997}" destId="{E14E1944-8460-4E45-A65F-C4981B434895}" srcOrd="0" destOrd="0" presId="urn:microsoft.com/office/officeart/2005/8/layout/orgChart1"/>
    <dgm:cxn modelId="{8E8735E3-CFB6-D94D-8546-AD8C1988681A}" type="presParOf" srcId="{E14E1944-8460-4E45-A65F-C4981B434895}" destId="{31132286-76AF-0E44-8B5B-25353449A679}" srcOrd="0" destOrd="0" presId="urn:microsoft.com/office/officeart/2005/8/layout/orgChart1"/>
    <dgm:cxn modelId="{DDC81510-4FE8-4048-958B-82EF249ACBFB}" type="presParOf" srcId="{E14E1944-8460-4E45-A65F-C4981B434895}" destId="{9D25F17D-758C-C346-85BF-D67C5D2D7748}" srcOrd="1" destOrd="0" presId="urn:microsoft.com/office/officeart/2005/8/layout/orgChart1"/>
    <dgm:cxn modelId="{1B48FCAA-A455-AE4B-A888-A29A38C5FD32}" type="presParOf" srcId="{FFF55750-B283-214A-B80E-C889CE2F4997}" destId="{0B48A0C8-1AD9-B641-B30C-EBCFF6079A10}" srcOrd="1" destOrd="0" presId="urn:microsoft.com/office/officeart/2005/8/layout/orgChart1"/>
    <dgm:cxn modelId="{F776AE16-10F7-714A-9A8E-065FDA7AB930}" type="presParOf" srcId="{0B48A0C8-1AD9-B641-B30C-EBCFF6079A10}" destId="{7A259AF7-948F-FE40-AFCD-6BC33CED3723}" srcOrd="0" destOrd="0" presId="urn:microsoft.com/office/officeart/2005/8/layout/orgChart1"/>
    <dgm:cxn modelId="{25FEAD60-E021-C442-B098-AD8CCFAE493C}" type="presParOf" srcId="{0B48A0C8-1AD9-B641-B30C-EBCFF6079A10}" destId="{7C38280A-4003-0941-8B5F-E90E3E087597}" srcOrd="1" destOrd="0" presId="urn:microsoft.com/office/officeart/2005/8/layout/orgChart1"/>
    <dgm:cxn modelId="{33AA91B6-129A-8B4D-9FA6-30C22C01160C}" type="presParOf" srcId="{7C38280A-4003-0941-8B5F-E90E3E087597}" destId="{BBDB0951-7890-2040-A29C-70858DF9E8DA}" srcOrd="0" destOrd="0" presId="urn:microsoft.com/office/officeart/2005/8/layout/orgChart1"/>
    <dgm:cxn modelId="{F1F5571F-C3B7-194E-AA1A-139605C17323}" type="presParOf" srcId="{BBDB0951-7890-2040-A29C-70858DF9E8DA}" destId="{FE34F7A6-685C-6941-A55A-F5DB02EAC60E}" srcOrd="0" destOrd="0" presId="urn:microsoft.com/office/officeart/2005/8/layout/orgChart1"/>
    <dgm:cxn modelId="{6AE8B627-A68E-1244-AF20-4B821A5E09B4}" type="presParOf" srcId="{BBDB0951-7890-2040-A29C-70858DF9E8DA}" destId="{F7207E82-8E9D-9149-8A2B-CB2A676A0757}" srcOrd="1" destOrd="0" presId="urn:microsoft.com/office/officeart/2005/8/layout/orgChart1"/>
    <dgm:cxn modelId="{525F8709-4096-C24A-BD64-CF525143CBE9}" type="presParOf" srcId="{7C38280A-4003-0941-8B5F-E90E3E087597}" destId="{69C4C5CA-5E17-164E-956E-DD1F1B4CFF32}" srcOrd="1" destOrd="0" presId="urn:microsoft.com/office/officeart/2005/8/layout/orgChart1"/>
    <dgm:cxn modelId="{0FD4DA17-EB7E-1445-AAAD-9E96AC89A382}" type="presParOf" srcId="{7C38280A-4003-0941-8B5F-E90E3E087597}" destId="{91B4C6A0-9D53-7247-8BD1-85253F433C59}" srcOrd="2" destOrd="0" presId="urn:microsoft.com/office/officeart/2005/8/layout/orgChart1"/>
    <dgm:cxn modelId="{976C32A5-AD4A-E348-B4ED-09E75D4B937A}" type="presParOf" srcId="{0B48A0C8-1AD9-B641-B30C-EBCFF6079A10}" destId="{B580095E-7291-D84D-B2FF-F91D535DCB24}" srcOrd="2" destOrd="0" presId="urn:microsoft.com/office/officeart/2005/8/layout/orgChart1"/>
    <dgm:cxn modelId="{72D3183E-DD6C-A54F-A0C5-82812FB3B8C6}" type="presParOf" srcId="{0B48A0C8-1AD9-B641-B30C-EBCFF6079A10}" destId="{829B340E-C5DE-094E-A763-1415CB84D117}" srcOrd="3" destOrd="0" presId="urn:microsoft.com/office/officeart/2005/8/layout/orgChart1"/>
    <dgm:cxn modelId="{69424E0A-A5F4-0448-B276-A4460990B00F}" type="presParOf" srcId="{829B340E-C5DE-094E-A763-1415CB84D117}" destId="{D55FEB57-8BEE-5441-987A-D4147D1CF94F}" srcOrd="0" destOrd="0" presId="urn:microsoft.com/office/officeart/2005/8/layout/orgChart1"/>
    <dgm:cxn modelId="{1739240B-2F1F-FF4B-9FE2-5E3080C0B09C}" type="presParOf" srcId="{D55FEB57-8BEE-5441-987A-D4147D1CF94F}" destId="{2C994558-3EB8-2D49-A321-5909E4E0D15F}" srcOrd="0" destOrd="0" presId="urn:microsoft.com/office/officeart/2005/8/layout/orgChart1"/>
    <dgm:cxn modelId="{3D22246C-D035-E142-8E0C-8DE2F6CE4A2D}" type="presParOf" srcId="{D55FEB57-8BEE-5441-987A-D4147D1CF94F}" destId="{14C743B7-727C-1942-9387-547B594F1E41}" srcOrd="1" destOrd="0" presId="urn:microsoft.com/office/officeart/2005/8/layout/orgChart1"/>
    <dgm:cxn modelId="{E159900D-BDDD-FE4D-BA92-6A2B19B26FF0}" type="presParOf" srcId="{829B340E-C5DE-094E-A763-1415CB84D117}" destId="{3E06DCFC-EEBE-5444-A674-1D0886B1903D}" srcOrd="1" destOrd="0" presId="urn:microsoft.com/office/officeart/2005/8/layout/orgChart1"/>
    <dgm:cxn modelId="{A71450F0-1D7E-AB4F-8CF5-C9A2571890E6}" type="presParOf" srcId="{829B340E-C5DE-094E-A763-1415CB84D117}" destId="{77F1C0FC-088F-0B4C-BD4B-5135D4BB98E6}" srcOrd="2" destOrd="0" presId="urn:microsoft.com/office/officeart/2005/8/layout/orgChart1"/>
    <dgm:cxn modelId="{73791D82-D949-234E-AA02-7EB4D584B2E9}" type="presParOf" srcId="{FFF55750-B283-214A-B80E-C889CE2F4997}" destId="{3C2D91A8-B48B-6145-891D-9974D3124434}" srcOrd="2" destOrd="0" presId="urn:microsoft.com/office/officeart/2005/8/layout/orgChart1"/>
    <dgm:cxn modelId="{D3DB9B21-BC87-E24B-AE4F-C3DBEB531FBD}" type="presParOf" srcId="{4A784723-0D78-2042-B446-D2E333BA49BF}" destId="{AB305178-044B-BD43-AFE6-E5035054FB87}" srcOrd="1" destOrd="0" presId="urn:microsoft.com/office/officeart/2005/8/layout/orgChart1"/>
    <dgm:cxn modelId="{6D4E1521-EF00-EE49-A74D-F5B44EA891BA}" type="presParOf" srcId="{AB305178-044B-BD43-AFE6-E5035054FB87}" destId="{9CA1CF08-9E17-BF4A-88FB-876500D52960}" srcOrd="0" destOrd="0" presId="urn:microsoft.com/office/officeart/2005/8/layout/orgChart1"/>
    <dgm:cxn modelId="{4582BDD0-25DB-2444-8816-0F09377B8E44}" type="presParOf" srcId="{9CA1CF08-9E17-BF4A-88FB-876500D52960}" destId="{4EB49C7D-D499-B747-899D-9731E941CFE5}" srcOrd="0" destOrd="0" presId="urn:microsoft.com/office/officeart/2005/8/layout/orgChart1"/>
    <dgm:cxn modelId="{B27FB450-1BCD-F840-B81D-51DDF99AEAD1}" type="presParOf" srcId="{9CA1CF08-9E17-BF4A-88FB-876500D52960}" destId="{BF9A9627-1B63-BB4C-9C2D-28E14A19B14F}" srcOrd="1" destOrd="0" presId="urn:microsoft.com/office/officeart/2005/8/layout/orgChart1"/>
    <dgm:cxn modelId="{CF506929-0692-6549-BFD6-5796FD9C579E}" type="presParOf" srcId="{AB305178-044B-BD43-AFE6-E5035054FB87}" destId="{ACA40701-BDDE-314F-A5A4-C8DE4F068BF9}" srcOrd="1" destOrd="0" presId="urn:microsoft.com/office/officeart/2005/8/layout/orgChart1"/>
    <dgm:cxn modelId="{2C020B90-68AD-D94B-833F-6C0C1AF0E0CE}" type="presParOf" srcId="{ACA40701-BDDE-314F-A5A4-C8DE4F068BF9}" destId="{42A8D307-3875-D74E-8DDA-4F20132A03EF}" srcOrd="0" destOrd="0" presId="urn:microsoft.com/office/officeart/2005/8/layout/orgChart1"/>
    <dgm:cxn modelId="{821DD032-C5A2-8548-9F37-60320A84FD23}" type="presParOf" srcId="{ACA40701-BDDE-314F-A5A4-C8DE4F068BF9}" destId="{371D8655-83ED-094F-988E-719C27613219}" srcOrd="1" destOrd="0" presId="urn:microsoft.com/office/officeart/2005/8/layout/orgChart1"/>
    <dgm:cxn modelId="{5CD9233B-9F1F-7B4D-9F3D-72A3BB667396}" type="presParOf" srcId="{371D8655-83ED-094F-988E-719C27613219}" destId="{204A9176-2612-2244-83E8-73E66E26A407}" srcOrd="0" destOrd="0" presId="urn:microsoft.com/office/officeart/2005/8/layout/orgChart1"/>
    <dgm:cxn modelId="{51BC5C66-8EF9-3845-BDE5-C58726257A4C}" type="presParOf" srcId="{204A9176-2612-2244-83E8-73E66E26A407}" destId="{523A3DAA-F27B-FB4C-9824-1563E8B2027E}" srcOrd="0" destOrd="0" presId="urn:microsoft.com/office/officeart/2005/8/layout/orgChart1"/>
    <dgm:cxn modelId="{7EB3E621-23FA-234A-B5BA-93323D7611C5}" type="presParOf" srcId="{204A9176-2612-2244-83E8-73E66E26A407}" destId="{E4116C10-F673-4B4E-AD78-323A84DACAB4}" srcOrd="1" destOrd="0" presId="urn:microsoft.com/office/officeart/2005/8/layout/orgChart1"/>
    <dgm:cxn modelId="{8E5FCBEF-F224-714B-B043-A007F1F816F8}" type="presParOf" srcId="{371D8655-83ED-094F-988E-719C27613219}" destId="{44025B1E-D3D2-3E47-B94D-B6A42C7A067F}" srcOrd="1" destOrd="0" presId="urn:microsoft.com/office/officeart/2005/8/layout/orgChart1"/>
    <dgm:cxn modelId="{966BED1B-F679-B74F-9737-B377C7151F1A}" type="presParOf" srcId="{371D8655-83ED-094F-988E-719C27613219}" destId="{F513B411-0531-4D49-8CBD-70FEEA7272E5}" srcOrd="2" destOrd="0" presId="urn:microsoft.com/office/officeart/2005/8/layout/orgChart1"/>
    <dgm:cxn modelId="{4FCA78A6-C3B1-D44E-85E3-5A8A88B951F2}" type="presParOf" srcId="{AB305178-044B-BD43-AFE6-E5035054FB87}" destId="{619EA044-CCD9-534B-84ED-EE7F67B49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EAC2B8-CEEB-6C46-8D0C-8386E8A465FB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6039605-D4EA-A044-B8E3-A72123898F2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it-IT" dirty="0"/>
            <a:t>AUTORITA’ </a:t>
          </a:r>
          <a:r>
            <a:rPr lang="it-IT" dirty="0" err="1"/>
            <a:t>DI</a:t>
          </a:r>
          <a:r>
            <a:rPr lang="it-IT" dirty="0"/>
            <a:t> COSA GIUDICATA</a:t>
          </a:r>
        </a:p>
      </dgm:t>
    </dgm:pt>
    <dgm:pt modelId="{877C65D9-753E-664D-BF51-02C64D2B9D38}" type="parTrans" cxnId="{7A95BB04-77B5-9B40-B32B-C2CCA9FA9B95}">
      <dgm:prSet/>
      <dgm:spPr/>
      <dgm:t>
        <a:bodyPr/>
        <a:lstStyle/>
        <a:p>
          <a:endParaRPr lang="it-IT"/>
        </a:p>
      </dgm:t>
    </dgm:pt>
    <dgm:pt modelId="{73ABFE82-3586-D941-8F0C-D3D44601D19A}" type="sibTrans" cxnId="{7A95BB04-77B5-9B40-B32B-C2CCA9FA9B95}">
      <dgm:prSet/>
      <dgm:spPr/>
      <dgm:t>
        <a:bodyPr/>
        <a:lstStyle/>
        <a:p>
          <a:endParaRPr lang="it-IT"/>
        </a:p>
      </dgm:t>
    </dgm:pt>
    <dgm:pt modelId="{E21FBA0E-9488-734E-9699-6C9E39D92DFD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it-IT" dirty="0">
              <a:solidFill>
                <a:schemeClr val="tx1"/>
              </a:solidFill>
            </a:rPr>
            <a:t>POSITIVA: obbligo di attenersi a quanto deciso all’estero</a:t>
          </a:r>
        </a:p>
      </dgm:t>
    </dgm:pt>
    <dgm:pt modelId="{5E874F7B-E0FF-CC45-B114-FEBC20F63C5D}" type="parTrans" cxnId="{44425601-EFF8-FA4B-AADD-E8FB1987909C}">
      <dgm:prSet/>
      <dgm:spPr/>
      <dgm:t>
        <a:bodyPr/>
        <a:lstStyle/>
        <a:p>
          <a:endParaRPr lang="it-IT"/>
        </a:p>
      </dgm:t>
    </dgm:pt>
    <dgm:pt modelId="{335FB16F-828B-2F48-8B5B-9A899DEF6CFF}" type="sibTrans" cxnId="{44425601-EFF8-FA4B-AADD-E8FB1987909C}">
      <dgm:prSet/>
      <dgm:spPr/>
      <dgm:t>
        <a:bodyPr/>
        <a:lstStyle/>
        <a:p>
          <a:endParaRPr lang="it-IT"/>
        </a:p>
      </dgm:t>
    </dgm:pt>
    <dgm:pt modelId="{86FD7359-384A-1144-AA72-7FA167526E8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it-IT" dirty="0"/>
            <a:t>NEGATIVA: divieto di contestare la sentenza pronunciata dal giudice straniero</a:t>
          </a:r>
        </a:p>
      </dgm:t>
    </dgm:pt>
    <dgm:pt modelId="{B92787CE-AB1F-B949-8E29-4207C4A1BE13}" type="parTrans" cxnId="{A5968738-B684-8248-9EB4-328A61B624ED}">
      <dgm:prSet/>
      <dgm:spPr/>
      <dgm:t>
        <a:bodyPr/>
        <a:lstStyle/>
        <a:p>
          <a:endParaRPr lang="it-IT"/>
        </a:p>
      </dgm:t>
    </dgm:pt>
    <dgm:pt modelId="{B03568BF-76C5-ED40-8DD8-5AB28E8968A4}" type="sibTrans" cxnId="{A5968738-B684-8248-9EB4-328A61B624ED}">
      <dgm:prSet/>
      <dgm:spPr/>
      <dgm:t>
        <a:bodyPr/>
        <a:lstStyle/>
        <a:p>
          <a:endParaRPr lang="it-IT"/>
        </a:p>
      </dgm:t>
    </dgm:pt>
    <dgm:pt modelId="{167CFF00-5403-2D42-8A31-8871B656625F}" type="pres">
      <dgm:prSet presAssocID="{9FEAC2B8-CEEB-6C46-8D0C-8386E8A465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D958BE-0021-4D4C-B325-42F5DB425614}" type="pres">
      <dgm:prSet presAssocID="{16039605-D4EA-A044-B8E3-A72123898F2F}" presName="hierRoot1" presStyleCnt="0"/>
      <dgm:spPr/>
    </dgm:pt>
    <dgm:pt modelId="{5B2008E0-0202-8A46-BF37-DABC955D8042}" type="pres">
      <dgm:prSet presAssocID="{16039605-D4EA-A044-B8E3-A72123898F2F}" presName="composite" presStyleCnt="0"/>
      <dgm:spPr/>
    </dgm:pt>
    <dgm:pt modelId="{6F10E0C0-B5B1-9240-A730-3E13E948B133}" type="pres">
      <dgm:prSet presAssocID="{16039605-D4EA-A044-B8E3-A72123898F2F}" presName="background" presStyleLbl="node0" presStyleIdx="0" presStyleCnt="1"/>
      <dgm:spPr/>
    </dgm:pt>
    <dgm:pt modelId="{8D92A810-58A3-F34C-9693-25D1F391F0AE}" type="pres">
      <dgm:prSet presAssocID="{16039605-D4EA-A044-B8E3-A72123898F2F}" presName="text" presStyleLbl="fgAcc0" presStyleIdx="0" presStyleCnt="1">
        <dgm:presLayoutVars>
          <dgm:chPref val="3"/>
        </dgm:presLayoutVars>
      </dgm:prSet>
      <dgm:spPr/>
    </dgm:pt>
    <dgm:pt modelId="{958AB0DC-36B8-2248-8B50-C571C71E3E53}" type="pres">
      <dgm:prSet presAssocID="{16039605-D4EA-A044-B8E3-A72123898F2F}" presName="hierChild2" presStyleCnt="0"/>
      <dgm:spPr/>
    </dgm:pt>
    <dgm:pt modelId="{9EE00189-2BF0-2546-B4A3-2EE12958AE52}" type="pres">
      <dgm:prSet presAssocID="{5E874F7B-E0FF-CC45-B114-FEBC20F63C5D}" presName="Name10" presStyleLbl="parChTrans1D2" presStyleIdx="0" presStyleCnt="2"/>
      <dgm:spPr/>
    </dgm:pt>
    <dgm:pt modelId="{40421AC9-9E03-2941-BAED-05DDBE7A3008}" type="pres">
      <dgm:prSet presAssocID="{E21FBA0E-9488-734E-9699-6C9E39D92DFD}" presName="hierRoot2" presStyleCnt="0"/>
      <dgm:spPr/>
    </dgm:pt>
    <dgm:pt modelId="{0099340C-7485-AD42-B0E9-E5C5BF764696}" type="pres">
      <dgm:prSet presAssocID="{E21FBA0E-9488-734E-9699-6C9E39D92DFD}" presName="composite2" presStyleCnt="0"/>
      <dgm:spPr/>
    </dgm:pt>
    <dgm:pt modelId="{0A711D3C-9313-004B-9C4B-FEC3ADF4CA79}" type="pres">
      <dgm:prSet presAssocID="{E21FBA0E-9488-734E-9699-6C9E39D92DFD}" presName="background2" presStyleLbl="node2" presStyleIdx="0" presStyleCnt="2"/>
      <dgm:spPr/>
    </dgm:pt>
    <dgm:pt modelId="{10309EBD-9DCB-594C-92A6-42CBB48CE446}" type="pres">
      <dgm:prSet presAssocID="{E21FBA0E-9488-734E-9699-6C9E39D92DFD}" presName="text2" presStyleLbl="fgAcc2" presStyleIdx="0" presStyleCnt="2">
        <dgm:presLayoutVars>
          <dgm:chPref val="3"/>
        </dgm:presLayoutVars>
      </dgm:prSet>
      <dgm:spPr/>
    </dgm:pt>
    <dgm:pt modelId="{6F227EA8-FBF4-3844-842D-E5F1A874C19F}" type="pres">
      <dgm:prSet presAssocID="{E21FBA0E-9488-734E-9699-6C9E39D92DFD}" presName="hierChild3" presStyleCnt="0"/>
      <dgm:spPr/>
    </dgm:pt>
    <dgm:pt modelId="{DC36275A-A300-1840-B0D0-433BCA08844D}" type="pres">
      <dgm:prSet presAssocID="{B92787CE-AB1F-B949-8E29-4207C4A1BE13}" presName="Name10" presStyleLbl="parChTrans1D2" presStyleIdx="1" presStyleCnt="2"/>
      <dgm:spPr/>
    </dgm:pt>
    <dgm:pt modelId="{633DDB05-D909-FC47-B9B7-F82A9D347014}" type="pres">
      <dgm:prSet presAssocID="{86FD7359-384A-1144-AA72-7FA167526E8A}" presName="hierRoot2" presStyleCnt="0"/>
      <dgm:spPr/>
    </dgm:pt>
    <dgm:pt modelId="{E6B7DAB7-D2B7-3047-9F6C-7AB069A398E0}" type="pres">
      <dgm:prSet presAssocID="{86FD7359-384A-1144-AA72-7FA167526E8A}" presName="composite2" presStyleCnt="0"/>
      <dgm:spPr/>
    </dgm:pt>
    <dgm:pt modelId="{4298997A-A601-2846-97F1-CB282EE241F4}" type="pres">
      <dgm:prSet presAssocID="{86FD7359-384A-1144-AA72-7FA167526E8A}" presName="background2" presStyleLbl="node2" presStyleIdx="1" presStyleCnt="2"/>
      <dgm:spPr/>
    </dgm:pt>
    <dgm:pt modelId="{6F0F72E9-4C67-D34B-8F60-E690035D8594}" type="pres">
      <dgm:prSet presAssocID="{86FD7359-384A-1144-AA72-7FA167526E8A}" presName="text2" presStyleLbl="fgAcc2" presStyleIdx="1" presStyleCnt="2">
        <dgm:presLayoutVars>
          <dgm:chPref val="3"/>
        </dgm:presLayoutVars>
      </dgm:prSet>
      <dgm:spPr/>
    </dgm:pt>
    <dgm:pt modelId="{D125C42C-18C8-5D4D-86A3-BA4C4811D872}" type="pres">
      <dgm:prSet presAssocID="{86FD7359-384A-1144-AA72-7FA167526E8A}" presName="hierChild3" presStyleCnt="0"/>
      <dgm:spPr/>
    </dgm:pt>
  </dgm:ptLst>
  <dgm:cxnLst>
    <dgm:cxn modelId="{44425601-EFF8-FA4B-AADD-E8FB1987909C}" srcId="{16039605-D4EA-A044-B8E3-A72123898F2F}" destId="{E21FBA0E-9488-734E-9699-6C9E39D92DFD}" srcOrd="0" destOrd="0" parTransId="{5E874F7B-E0FF-CC45-B114-FEBC20F63C5D}" sibTransId="{335FB16F-828B-2F48-8B5B-9A899DEF6CFF}"/>
    <dgm:cxn modelId="{7A95BB04-77B5-9B40-B32B-C2CCA9FA9B95}" srcId="{9FEAC2B8-CEEB-6C46-8D0C-8386E8A465FB}" destId="{16039605-D4EA-A044-B8E3-A72123898F2F}" srcOrd="0" destOrd="0" parTransId="{877C65D9-753E-664D-BF51-02C64D2B9D38}" sibTransId="{73ABFE82-3586-D941-8F0C-D3D44601D19A}"/>
    <dgm:cxn modelId="{E7558C0F-4E22-A041-B189-C90F75906B78}" type="presOf" srcId="{B92787CE-AB1F-B949-8E29-4207C4A1BE13}" destId="{DC36275A-A300-1840-B0D0-433BCA08844D}" srcOrd="0" destOrd="0" presId="urn:microsoft.com/office/officeart/2005/8/layout/hierarchy1"/>
    <dgm:cxn modelId="{9999572E-99D8-9946-8C94-225BACF7EBE0}" type="presOf" srcId="{9FEAC2B8-CEEB-6C46-8D0C-8386E8A465FB}" destId="{167CFF00-5403-2D42-8A31-8871B656625F}" srcOrd="0" destOrd="0" presId="urn:microsoft.com/office/officeart/2005/8/layout/hierarchy1"/>
    <dgm:cxn modelId="{A5968738-B684-8248-9EB4-328A61B624ED}" srcId="{16039605-D4EA-A044-B8E3-A72123898F2F}" destId="{86FD7359-384A-1144-AA72-7FA167526E8A}" srcOrd="1" destOrd="0" parTransId="{B92787CE-AB1F-B949-8E29-4207C4A1BE13}" sibTransId="{B03568BF-76C5-ED40-8DD8-5AB28E8968A4}"/>
    <dgm:cxn modelId="{53330141-3725-FC4B-AD33-DAAD43C70CF1}" type="presOf" srcId="{16039605-D4EA-A044-B8E3-A72123898F2F}" destId="{8D92A810-58A3-F34C-9693-25D1F391F0AE}" srcOrd="0" destOrd="0" presId="urn:microsoft.com/office/officeart/2005/8/layout/hierarchy1"/>
    <dgm:cxn modelId="{588DC593-10E9-CE45-BCBE-17E39AC76CEE}" type="presOf" srcId="{E21FBA0E-9488-734E-9699-6C9E39D92DFD}" destId="{10309EBD-9DCB-594C-92A6-42CBB48CE446}" srcOrd="0" destOrd="0" presId="urn:microsoft.com/office/officeart/2005/8/layout/hierarchy1"/>
    <dgm:cxn modelId="{ED8272CB-24A3-8C4C-822A-FDBC09B2BD65}" type="presOf" srcId="{5E874F7B-E0FF-CC45-B114-FEBC20F63C5D}" destId="{9EE00189-2BF0-2546-B4A3-2EE12958AE52}" srcOrd="0" destOrd="0" presId="urn:microsoft.com/office/officeart/2005/8/layout/hierarchy1"/>
    <dgm:cxn modelId="{E0A613EB-09E1-154D-9BE8-AC857E51F32B}" type="presOf" srcId="{86FD7359-384A-1144-AA72-7FA167526E8A}" destId="{6F0F72E9-4C67-D34B-8F60-E690035D8594}" srcOrd="0" destOrd="0" presId="urn:microsoft.com/office/officeart/2005/8/layout/hierarchy1"/>
    <dgm:cxn modelId="{F30B1D31-8941-324B-9E73-0ED27E1F4E58}" type="presParOf" srcId="{167CFF00-5403-2D42-8A31-8871B656625F}" destId="{5BD958BE-0021-4D4C-B325-42F5DB425614}" srcOrd="0" destOrd="0" presId="urn:microsoft.com/office/officeart/2005/8/layout/hierarchy1"/>
    <dgm:cxn modelId="{61682225-ECA0-CA4B-B625-DC9EEAB5FD4A}" type="presParOf" srcId="{5BD958BE-0021-4D4C-B325-42F5DB425614}" destId="{5B2008E0-0202-8A46-BF37-DABC955D8042}" srcOrd="0" destOrd="0" presId="urn:microsoft.com/office/officeart/2005/8/layout/hierarchy1"/>
    <dgm:cxn modelId="{57E5D72A-52D7-684A-9F65-3B96838D1D25}" type="presParOf" srcId="{5B2008E0-0202-8A46-BF37-DABC955D8042}" destId="{6F10E0C0-B5B1-9240-A730-3E13E948B133}" srcOrd="0" destOrd="0" presId="urn:microsoft.com/office/officeart/2005/8/layout/hierarchy1"/>
    <dgm:cxn modelId="{7DE39CCE-C18B-BD4A-9E00-CA1E71859125}" type="presParOf" srcId="{5B2008E0-0202-8A46-BF37-DABC955D8042}" destId="{8D92A810-58A3-F34C-9693-25D1F391F0AE}" srcOrd="1" destOrd="0" presId="urn:microsoft.com/office/officeart/2005/8/layout/hierarchy1"/>
    <dgm:cxn modelId="{4CE5C4CE-51F3-9E42-9957-BED1813C867D}" type="presParOf" srcId="{5BD958BE-0021-4D4C-B325-42F5DB425614}" destId="{958AB0DC-36B8-2248-8B50-C571C71E3E53}" srcOrd="1" destOrd="0" presId="urn:microsoft.com/office/officeart/2005/8/layout/hierarchy1"/>
    <dgm:cxn modelId="{36D2406D-691D-E148-A66F-28EF768DA83D}" type="presParOf" srcId="{958AB0DC-36B8-2248-8B50-C571C71E3E53}" destId="{9EE00189-2BF0-2546-B4A3-2EE12958AE52}" srcOrd="0" destOrd="0" presId="urn:microsoft.com/office/officeart/2005/8/layout/hierarchy1"/>
    <dgm:cxn modelId="{6F03AD58-5107-FD46-AFFC-75AD132DB067}" type="presParOf" srcId="{958AB0DC-36B8-2248-8B50-C571C71E3E53}" destId="{40421AC9-9E03-2941-BAED-05DDBE7A3008}" srcOrd="1" destOrd="0" presId="urn:microsoft.com/office/officeart/2005/8/layout/hierarchy1"/>
    <dgm:cxn modelId="{F171D9F8-3E97-0245-AFC2-F3679ABA9718}" type="presParOf" srcId="{40421AC9-9E03-2941-BAED-05DDBE7A3008}" destId="{0099340C-7485-AD42-B0E9-E5C5BF764696}" srcOrd="0" destOrd="0" presId="urn:microsoft.com/office/officeart/2005/8/layout/hierarchy1"/>
    <dgm:cxn modelId="{4878B104-5B41-C048-9AD9-91FEB4FFDCE6}" type="presParOf" srcId="{0099340C-7485-AD42-B0E9-E5C5BF764696}" destId="{0A711D3C-9313-004B-9C4B-FEC3ADF4CA79}" srcOrd="0" destOrd="0" presId="urn:microsoft.com/office/officeart/2005/8/layout/hierarchy1"/>
    <dgm:cxn modelId="{BE61832B-61B4-5945-A8C4-905F627E6933}" type="presParOf" srcId="{0099340C-7485-AD42-B0E9-E5C5BF764696}" destId="{10309EBD-9DCB-594C-92A6-42CBB48CE446}" srcOrd="1" destOrd="0" presId="urn:microsoft.com/office/officeart/2005/8/layout/hierarchy1"/>
    <dgm:cxn modelId="{5565C92F-434F-5A43-B2E5-37D79BDCBD22}" type="presParOf" srcId="{40421AC9-9E03-2941-BAED-05DDBE7A3008}" destId="{6F227EA8-FBF4-3844-842D-E5F1A874C19F}" srcOrd="1" destOrd="0" presId="urn:microsoft.com/office/officeart/2005/8/layout/hierarchy1"/>
    <dgm:cxn modelId="{0DEC9E12-0434-4243-A109-75E4689326A4}" type="presParOf" srcId="{958AB0DC-36B8-2248-8B50-C571C71E3E53}" destId="{DC36275A-A300-1840-B0D0-433BCA08844D}" srcOrd="2" destOrd="0" presId="urn:microsoft.com/office/officeart/2005/8/layout/hierarchy1"/>
    <dgm:cxn modelId="{4B44A180-97C3-8045-847C-DDB0874B0CCE}" type="presParOf" srcId="{958AB0DC-36B8-2248-8B50-C571C71E3E53}" destId="{633DDB05-D909-FC47-B9B7-F82A9D347014}" srcOrd="3" destOrd="0" presId="urn:microsoft.com/office/officeart/2005/8/layout/hierarchy1"/>
    <dgm:cxn modelId="{C278EF0F-808D-8443-A857-DA3345635949}" type="presParOf" srcId="{633DDB05-D909-FC47-B9B7-F82A9D347014}" destId="{E6B7DAB7-D2B7-3047-9F6C-7AB069A398E0}" srcOrd="0" destOrd="0" presId="urn:microsoft.com/office/officeart/2005/8/layout/hierarchy1"/>
    <dgm:cxn modelId="{23E87142-B9D3-6947-B320-48A75412E77B}" type="presParOf" srcId="{E6B7DAB7-D2B7-3047-9F6C-7AB069A398E0}" destId="{4298997A-A601-2846-97F1-CB282EE241F4}" srcOrd="0" destOrd="0" presId="urn:microsoft.com/office/officeart/2005/8/layout/hierarchy1"/>
    <dgm:cxn modelId="{5573080A-054E-BE4C-BDFC-474E5403B818}" type="presParOf" srcId="{E6B7DAB7-D2B7-3047-9F6C-7AB069A398E0}" destId="{6F0F72E9-4C67-D34B-8F60-E690035D8594}" srcOrd="1" destOrd="0" presId="urn:microsoft.com/office/officeart/2005/8/layout/hierarchy1"/>
    <dgm:cxn modelId="{8A783C57-E0FE-2C4E-9F76-BF3207AFA080}" type="presParOf" srcId="{633DDB05-D909-FC47-B9B7-F82A9D347014}" destId="{D125C42C-18C8-5D4D-86A3-BA4C4811D8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445348-47C2-384A-91CC-B94C7708EED7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</dgm:pt>
    <dgm:pt modelId="{D7E6B6A9-8344-AE46-9FC0-E08D03048711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2400" dirty="0">
              <a:solidFill>
                <a:schemeClr val="tx1"/>
              </a:solidFill>
            </a:rPr>
            <a:t>Riconoscimento automatico  1865</a:t>
          </a:r>
        </a:p>
      </dgm:t>
    </dgm:pt>
    <dgm:pt modelId="{CD952AE2-4BD8-CF4F-9C6E-52045215D589}" type="parTrans" cxnId="{3763F947-B9F0-C54F-B8CF-CB87B537A3C9}">
      <dgm:prSet/>
      <dgm:spPr/>
      <dgm:t>
        <a:bodyPr/>
        <a:lstStyle/>
        <a:p>
          <a:endParaRPr lang="it-IT"/>
        </a:p>
      </dgm:t>
    </dgm:pt>
    <dgm:pt modelId="{D6216A07-6F54-6340-919E-AE929CBF7156}" type="sibTrans" cxnId="{3763F947-B9F0-C54F-B8CF-CB87B537A3C9}">
      <dgm:prSet/>
      <dgm:spPr/>
      <dgm:t>
        <a:bodyPr/>
        <a:lstStyle/>
        <a:p>
          <a:endParaRPr lang="it-IT"/>
        </a:p>
      </dgm:t>
    </dgm:pt>
    <dgm:pt modelId="{93529F3F-4E31-3243-8782-772A360F71F2}">
      <dgm:prSet phldrT="[Testo]" custT="1"/>
      <dgm:spPr>
        <a:solidFill>
          <a:srgbClr val="FF0000"/>
        </a:solidFill>
      </dgm:spPr>
      <dgm:t>
        <a:bodyPr/>
        <a:lstStyle/>
        <a:p>
          <a:r>
            <a:rPr lang="it-IT" sz="2800" dirty="0">
              <a:solidFill>
                <a:schemeClr val="tx1"/>
              </a:solidFill>
            </a:rPr>
            <a:t>Delibazione  1942</a:t>
          </a:r>
        </a:p>
      </dgm:t>
    </dgm:pt>
    <dgm:pt modelId="{74D12449-8B7D-094C-BF98-D9D6ED8D2F33}" type="parTrans" cxnId="{6A4B6180-518D-384B-9140-46A2557A0793}">
      <dgm:prSet/>
      <dgm:spPr/>
      <dgm:t>
        <a:bodyPr/>
        <a:lstStyle/>
        <a:p>
          <a:endParaRPr lang="it-IT"/>
        </a:p>
      </dgm:t>
    </dgm:pt>
    <dgm:pt modelId="{F70B4F24-D875-6548-A845-360304E462A2}" type="sibTrans" cxnId="{6A4B6180-518D-384B-9140-46A2557A0793}">
      <dgm:prSet/>
      <dgm:spPr/>
      <dgm:t>
        <a:bodyPr/>
        <a:lstStyle/>
        <a:p>
          <a:endParaRPr lang="it-IT"/>
        </a:p>
      </dgm:t>
    </dgm:pt>
    <dgm:pt modelId="{DE3C1A85-14BF-0C4F-A15E-4E39934C7840}">
      <dgm:prSet phldrT="[Tes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t-IT" sz="2000" dirty="0">
              <a:solidFill>
                <a:schemeClr val="tx1"/>
              </a:solidFill>
            </a:rPr>
            <a:t>Convenzione di Bruxelles 1968</a:t>
          </a:r>
        </a:p>
        <a:p>
          <a:r>
            <a:rPr lang="it-IT" sz="2000" dirty="0">
              <a:solidFill>
                <a:schemeClr val="tx1"/>
              </a:solidFill>
            </a:rPr>
            <a:t>Riconoscimento automatico comm.</a:t>
          </a:r>
        </a:p>
      </dgm:t>
    </dgm:pt>
    <dgm:pt modelId="{29BAB862-7BA4-C04D-BFA7-7B26B3110022}" type="parTrans" cxnId="{919F70F4-219F-9545-BDFD-918DA59D72BE}">
      <dgm:prSet/>
      <dgm:spPr/>
      <dgm:t>
        <a:bodyPr/>
        <a:lstStyle/>
        <a:p>
          <a:endParaRPr lang="it-IT"/>
        </a:p>
      </dgm:t>
    </dgm:pt>
    <dgm:pt modelId="{6F83D514-6A6B-ED4B-8F61-0243D6FCB7AA}" type="sibTrans" cxnId="{919F70F4-219F-9545-BDFD-918DA59D72BE}">
      <dgm:prSet/>
      <dgm:spPr/>
      <dgm:t>
        <a:bodyPr/>
        <a:lstStyle/>
        <a:p>
          <a:endParaRPr lang="it-IT"/>
        </a:p>
      </dgm:t>
    </dgm:pt>
    <dgm:pt modelId="{8A44C7A2-9DA9-CA40-A390-71792BEB9C90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2400" dirty="0">
              <a:solidFill>
                <a:schemeClr val="tx1"/>
              </a:solidFill>
            </a:rPr>
            <a:t>Riconoscimento automatico  1995 l. 218</a:t>
          </a:r>
        </a:p>
      </dgm:t>
    </dgm:pt>
    <dgm:pt modelId="{1825B31E-D2E9-4245-A03E-11A6D83DF379}" type="parTrans" cxnId="{9AF9AB86-A869-8648-88CB-516063487FC8}">
      <dgm:prSet/>
      <dgm:spPr/>
      <dgm:t>
        <a:bodyPr/>
        <a:lstStyle/>
        <a:p>
          <a:endParaRPr lang="it-IT"/>
        </a:p>
      </dgm:t>
    </dgm:pt>
    <dgm:pt modelId="{8EF23BA3-ACEF-814D-BF36-88AEB97F9CFE}" type="sibTrans" cxnId="{9AF9AB86-A869-8648-88CB-516063487FC8}">
      <dgm:prSet/>
      <dgm:spPr/>
      <dgm:t>
        <a:bodyPr/>
        <a:lstStyle/>
        <a:p>
          <a:endParaRPr lang="it-IT" dirty="0"/>
        </a:p>
      </dgm:t>
    </dgm:pt>
    <dgm:pt modelId="{8288EDB4-D9C9-A74E-A9FA-006B91115CCE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1800" dirty="0">
              <a:solidFill>
                <a:schemeClr val="tx1"/>
              </a:solidFill>
            </a:rPr>
            <a:t>Abolizione exequatur Dir. UE – Reg. 805/2004 – Reg. 2201/2003- Reg. Bruxelles I bis</a:t>
          </a:r>
        </a:p>
      </dgm:t>
    </dgm:pt>
    <dgm:pt modelId="{D3DBA492-0D1F-A24B-8DE2-4011AC7C250A}" type="parTrans" cxnId="{D9A25E83-97F5-014D-B3D8-9EE66E0F6E82}">
      <dgm:prSet/>
      <dgm:spPr/>
      <dgm:t>
        <a:bodyPr/>
        <a:lstStyle/>
        <a:p>
          <a:endParaRPr lang="it-IT"/>
        </a:p>
      </dgm:t>
    </dgm:pt>
    <dgm:pt modelId="{DD5323A7-D74A-CB41-B6BB-A6FE2D39E6F4}" type="sibTrans" cxnId="{D9A25E83-97F5-014D-B3D8-9EE66E0F6E82}">
      <dgm:prSet/>
      <dgm:spPr/>
      <dgm:t>
        <a:bodyPr/>
        <a:lstStyle/>
        <a:p>
          <a:endParaRPr lang="it-IT"/>
        </a:p>
      </dgm:t>
    </dgm:pt>
    <dgm:pt modelId="{4C6A72CF-B0A6-FE45-B7B2-2A44C6377BB5}" type="pres">
      <dgm:prSet presAssocID="{78445348-47C2-384A-91CC-B94C7708EED7}" presName="diagram" presStyleCnt="0">
        <dgm:presLayoutVars>
          <dgm:dir/>
          <dgm:resizeHandles val="exact"/>
        </dgm:presLayoutVars>
      </dgm:prSet>
      <dgm:spPr/>
    </dgm:pt>
    <dgm:pt modelId="{B6A6694B-865F-1847-9838-A66CCFF9D19D}" type="pres">
      <dgm:prSet presAssocID="{D7E6B6A9-8344-AE46-9FC0-E08D03048711}" presName="node" presStyleLbl="node1" presStyleIdx="0" presStyleCnt="5">
        <dgm:presLayoutVars>
          <dgm:bulletEnabled val="1"/>
        </dgm:presLayoutVars>
      </dgm:prSet>
      <dgm:spPr/>
    </dgm:pt>
    <dgm:pt modelId="{53A85E54-A47A-0940-95B2-9F9339EEEC36}" type="pres">
      <dgm:prSet presAssocID="{D6216A07-6F54-6340-919E-AE929CBF7156}" presName="sibTrans" presStyleLbl="sibTrans2D1" presStyleIdx="0" presStyleCnt="4"/>
      <dgm:spPr/>
    </dgm:pt>
    <dgm:pt modelId="{EB494156-901A-AB49-BF40-AD554C6278DC}" type="pres">
      <dgm:prSet presAssocID="{D6216A07-6F54-6340-919E-AE929CBF7156}" presName="connectorText" presStyleLbl="sibTrans2D1" presStyleIdx="0" presStyleCnt="4"/>
      <dgm:spPr/>
    </dgm:pt>
    <dgm:pt modelId="{5351F4BA-7668-CD4F-82CC-F7665F1C6E1D}" type="pres">
      <dgm:prSet presAssocID="{93529F3F-4E31-3243-8782-772A360F71F2}" presName="node" presStyleLbl="node1" presStyleIdx="1" presStyleCnt="5">
        <dgm:presLayoutVars>
          <dgm:bulletEnabled val="1"/>
        </dgm:presLayoutVars>
      </dgm:prSet>
      <dgm:spPr/>
    </dgm:pt>
    <dgm:pt modelId="{E7B24D06-95FC-F24D-984D-5677690B8C49}" type="pres">
      <dgm:prSet presAssocID="{F70B4F24-D875-6548-A845-360304E462A2}" presName="sibTrans" presStyleLbl="sibTrans2D1" presStyleIdx="1" presStyleCnt="4"/>
      <dgm:spPr/>
    </dgm:pt>
    <dgm:pt modelId="{A535E526-EF56-B443-A7E2-13499342D432}" type="pres">
      <dgm:prSet presAssocID="{F70B4F24-D875-6548-A845-360304E462A2}" presName="connectorText" presStyleLbl="sibTrans2D1" presStyleIdx="1" presStyleCnt="4"/>
      <dgm:spPr/>
    </dgm:pt>
    <dgm:pt modelId="{CA5D5490-5690-624B-85CC-A4730F694918}" type="pres">
      <dgm:prSet presAssocID="{DE3C1A85-14BF-0C4F-A15E-4E39934C7840}" presName="node" presStyleLbl="node1" presStyleIdx="2" presStyleCnt="5">
        <dgm:presLayoutVars>
          <dgm:bulletEnabled val="1"/>
        </dgm:presLayoutVars>
      </dgm:prSet>
      <dgm:spPr/>
    </dgm:pt>
    <dgm:pt modelId="{811D85F0-C645-3C4D-AD92-5D31B58DE782}" type="pres">
      <dgm:prSet presAssocID="{6F83D514-6A6B-ED4B-8F61-0243D6FCB7AA}" presName="sibTrans" presStyleLbl="sibTrans2D1" presStyleIdx="2" presStyleCnt="4"/>
      <dgm:spPr/>
    </dgm:pt>
    <dgm:pt modelId="{F3B42AC7-7ECB-BC4A-AB7E-C7CDB8A213FC}" type="pres">
      <dgm:prSet presAssocID="{6F83D514-6A6B-ED4B-8F61-0243D6FCB7AA}" presName="connectorText" presStyleLbl="sibTrans2D1" presStyleIdx="2" presStyleCnt="4"/>
      <dgm:spPr/>
    </dgm:pt>
    <dgm:pt modelId="{039D9784-667E-784D-A9B6-62B085AEAAF8}" type="pres">
      <dgm:prSet presAssocID="{8A44C7A2-9DA9-CA40-A390-71792BEB9C90}" presName="node" presStyleLbl="node1" presStyleIdx="3" presStyleCnt="5">
        <dgm:presLayoutVars>
          <dgm:bulletEnabled val="1"/>
        </dgm:presLayoutVars>
      </dgm:prSet>
      <dgm:spPr/>
    </dgm:pt>
    <dgm:pt modelId="{51FA67B5-A1D3-5949-8580-8689C106069B}" type="pres">
      <dgm:prSet presAssocID="{8EF23BA3-ACEF-814D-BF36-88AEB97F9CFE}" presName="sibTrans" presStyleLbl="sibTrans2D1" presStyleIdx="3" presStyleCnt="4"/>
      <dgm:spPr/>
    </dgm:pt>
    <dgm:pt modelId="{2545068B-8FD6-DA45-A442-168470746377}" type="pres">
      <dgm:prSet presAssocID="{8EF23BA3-ACEF-814D-BF36-88AEB97F9CFE}" presName="connectorText" presStyleLbl="sibTrans2D1" presStyleIdx="3" presStyleCnt="4"/>
      <dgm:spPr/>
    </dgm:pt>
    <dgm:pt modelId="{0D7F4B02-4A7A-9F47-BBC1-EF044695069A}" type="pres">
      <dgm:prSet presAssocID="{8288EDB4-D9C9-A74E-A9FA-006B91115CCE}" presName="node" presStyleLbl="node1" presStyleIdx="4" presStyleCnt="5">
        <dgm:presLayoutVars>
          <dgm:bulletEnabled val="1"/>
        </dgm:presLayoutVars>
      </dgm:prSet>
      <dgm:spPr/>
    </dgm:pt>
  </dgm:ptLst>
  <dgm:cxnLst>
    <dgm:cxn modelId="{41A6D604-22FE-8C47-959D-838FAAD35637}" type="presOf" srcId="{93529F3F-4E31-3243-8782-772A360F71F2}" destId="{5351F4BA-7668-CD4F-82CC-F7665F1C6E1D}" srcOrd="0" destOrd="0" presId="urn:microsoft.com/office/officeart/2005/8/layout/process5"/>
    <dgm:cxn modelId="{E8500510-8CC9-B84D-8ECC-19EFE802F0F2}" type="presOf" srcId="{D6216A07-6F54-6340-919E-AE929CBF7156}" destId="{EB494156-901A-AB49-BF40-AD554C6278DC}" srcOrd="1" destOrd="0" presId="urn:microsoft.com/office/officeart/2005/8/layout/process5"/>
    <dgm:cxn modelId="{CD6E6110-7E6D-D841-A18C-E6946AD9A21A}" type="presOf" srcId="{F70B4F24-D875-6548-A845-360304E462A2}" destId="{E7B24D06-95FC-F24D-984D-5677690B8C49}" srcOrd="0" destOrd="0" presId="urn:microsoft.com/office/officeart/2005/8/layout/process5"/>
    <dgm:cxn modelId="{E48C8B12-6A16-2C43-B356-F2CB0F113483}" type="presOf" srcId="{DE3C1A85-14BF-0C4F-A15E-4E39934C7840}" destId="{CA5D5490-5690-624B-85CC-A4730F694918}" srcOrd="0" destOrd="0" presId="urn:microsoft.com/office/officeart/2005/8/layout/process5"/>
    <dgm:cxn modelId="{3763F947-B9F0-C54F-B8CF-CB87B537A3C9}" srcId="{78445348-47C2-384A-91CC-B94C7708EED7}" destId="{D7E6B6A9-8344-AE46-9FC0-E08D03048711}" srcOrd="0" destOrd="0" parTransId="{CD952AE2-4BD8-CF4F-9C6E-52045215D589}" sibTransId="{D6216A07-6F54-6340-919E-AE929CBF7156}"/>
    <dgm:cxn modelId="{AD3D1758-AF9F-D644-B6EB-47D180CD6B8A}" type="presOf" srcId="{6F83D514-6A6B-ED4B-8F61-0243D6FCB7AA}" destId="{811D85F0-C645-3C4D-AD92-5D31B58DE782}" srcOrd="0" destOrd="0" presId="urn:microsoft.com/office/officeart/2005/8/layout/process5"/>
    <dgm:cxn modelId="{BB3CB86A-7D64-EF4A-BC71-9516370C6D64}" type="presOf" srcId="{D7E6B6A9-8344-AE46-9FC0-E08D03048711}" destId="{B6A6694B-865F-1847-9838-A66CCFF9D19D}" srcOrd="0" destOrd="0" presId="urn:microsoft.com/office/officeart/2005/8/layout/process5"/>
    <dgm:cxn modelId="{C41C4571-E539-0243-91E5-45C263B9C257}" type="presOf" srcId="{D6216A07-6F54-6340-919E-AE929CBF7156}" destId="{53A85E54-A47A-0940-95B2-9F9339EEEC36}" srcOrd="0" destOrd="0" presId="urn:microsoft.com/office/officeart/2005/8/layout/process5"/>
    <dgm:cxn modelId="{1E470274-3019-AB4C-99C7-43575F5D54A4}" type="presOf" srcId="{6F83D514-6A6B-ED4B-8F61-0243D6FCB7AA}" destId="{F3B42AC7-7ECB-BC4A-AB7E-C7CDB8A213FC}" srcOrd="1" destOrd="0" presId="urn:microsoft.com/office/officeart/2005/8/layout/process5"/>
    <dgm:cxn modelId="{6A4B6180-518D-384B-9140-46A2557A0793}" srcId="{78445348-47C2-384A-91CC-B94C7708EED7}" destId="{93529F3F-4E31-3243-8782-772A360F71F2}" srcOrd="1" destOrd="0" parTransId="{74D12449-8B7D-094C-BF98-D9D6ED8D2F33}" sibTransId="{F70B4F24-D875-6548-A845-360304E462A2}"/>
    <dgm:cxn modelId="{C85B3282-4F9C-2141-93B5-5A55DF5AB817}" type="presOf" srcId="{8A44C7A2-9DA9-CA40-A390-71792BEB9C90}" destId="{039D9784-667E-784D-A9B6-62B085AEAAF8}" srcOrd="0" destOrd="0" presId="urn:microsoft.com/office/officeart/2005/8/layout/process5"/>
    <dgm:cxn modelId="{D9A25E83-97F5-014D-B3D8-9EE66E0F6E82}" srcId="{78445348-47C2-384A-91CC-B94C7708EED7}" destId="{8288EDB4-D9C9-A74E-A9FA-006B91115CCE}" srcOrd="4" destOrd="0" parTransId="{D3DBA492-0D1F-A24B-8DE2-4011AC7C250A}" sibTransId="{DD5323A7-D74A-CB41-B6BB-A6FE2D39E6F4}"/>
    <dgm:cxn modelId="{9AF9AB86-A869-8648-88CB-516063487FC8}" srcId="{78445348-47C2-384A-91CC-B94C7708EED7}" destId="{8A44C7A2-9DA9-CA40-A390-71792BEB9C90}" srcOrd="3" destOrd="0" parTransId="{1825B31E-D2E9-4245-A03E-11A6D83DF379}" sibTransId="{8EF23BA3-ACEF-814D-BF36-88AEB97F9CFE}"/>
    <dgm:cxn modelId="{35C0D38D-01DF-C048-AF7E-90A5F3D7715B}" type="presOf" srcId="{78445348-47C2-384A-91CC-B94C7708EED7}" destId="{4C6A72CF-B0A6-FE45-B7B2-2A44C6377BB5}" srcOrd="0" destOrd="0" presId="urn:microsoft.com/office/officeart/2005/8/layout/process5"/>
    <dgm:cxn modelId="{C2637F9E-E17F-D448-90FF-27770BA79F76}" type="presOf" srcId="{F70B4F24-D875-6548-A845-360304E462A2}" destId="{A535E526-EF56-B443-A7E2-13499342D432}" srcOrd="1" destOrd="0" presId="urn:microsoft.com/office/officeart/2005/8/layout/process5"/>
    <dgm:cxn modelId="{7C093AB0-D3E2-D54B-A25D-40AB007F8A77}" type="presOf" srcId="{8EF23BA3-ACEF-814D-BF36-88AEB97F9CFE}" destId="{51FA67B5-A1D3-5949-8580-8689C106069B}" srcOrd="0" destOrd="0" presId="urn:microsoft.com/office/officeart/2005/8/layout/process5"/>
    <dgm:cxn modelId="{63B450D6-3F34-1E4B-A30D-076C779FCE9F}" type="presOf" srcId="{8288EDB4-D9C9-A74E-A9FA-006B91115CCE}" destId="{0D7F4B02-4A7A-9F47-BBC1-EF044695069A}" srcOrd="0" destOrd="0" presId="urn:microsoft.com/office/officeart/2005/8/layout/process5"/>
    <dgm:cxn modelId="{681A87DD-7592-1D47-B9B4-748F8C580BEA}" type="presOf" srcId="{8EF23BA3-ACEF-814D-BF36-88AEB97F9CFE}" destId="{2545068B-8FD6-DA45-A442-168470746377}" srcOrd="1" destOrd="0" presId="urn:microsoft.com/office/officeart/2005/8/layout/process5"/>
    <dgm:cxn modelId="{919F70F4-219F-9545-BDFD-918DA59D72BE}" srcId="{78445348-47C2-384A-91CC-B94C7708EED7}" destId="{DE3C1A85-14BF-0C4F-A15E-4E39934C7840}" srcOrd="2" destOrd="0" parTransId="{29BAB862-7BA4-C04D-BFA7-7B26B3110022}" sibTransId="{6F83D514-6A6B-ED4B-8F61-0243D6FCB7AA}"/>
    <dgm:cxn modelId="{A0A9F406-5CB3-F346-A9DD-578A8E4988B6}" type="presParOf" srcId="{4C6A72CF-B0A6-FE45-B7B2-2A44C6377BB5}" destId="{B6A6694B-865F-1847-9838-A66CCFF9D19D}" srcOrd="0" destOrd="0" presId="urn:microsoft.com/office/officeart/2005/8/layout/process5"/>
    <dgm:cxn modelId="{27C615AF-4044-D141-9F41-652239DDA61F}" type="presParOf" srcId="{4C6A72CF-B0A6-FE45-B7B2-2A44C6377BB5}" destId="{53A85E54-A47A-0940-95B2-9F9339EEEC36}" srcOrd="1" destOrd="0" presId="urn:microsoft.com/office/officeart/2005/8/layout/process5"/>
    <dgm:cxn modelId="{0B5F1EFA-C6D8-7C4D-9BF5-301023C4CC30}" type="presParOf" srcId="{53A85E54-A47A-0940-95B2-9F9339EEEC36}" destId="{EB494156-901A-AB49-BF40-AD554C6278DC}" srcOrd="0" destOrd="0" presId="urn:microsoft.com/office/officeart/2005/8/layout/process5"/>
    <dgm:cxn modelId="{B404395C-51AB-0643-8128-BBB297370951}" type="presParOf" srcId="{4C6A72CF-B0A6-FE45-B7B2-2A44C6377BB5}" destId="{5351F4BA-7668-CD4F-82CC-F7665F1C6E1D}" srcOrd="2" destOrd="0" presId="urn:microsoft.com/office/officeart/2005/8/layout/process5"/>
    <dgm:cxn modelId="{A381497B-D40C-C441-AC76-7370A497D0F5}" type="presParOf" srcId="{4C6A72CF-B0A6-FE45-B7B2-2A44C6377BB5}" destId="{E7B24D06-95FC-F24D-984D-5677690B8C49}" srcOrd="3" destOrd="0" presId="urn:microsoft.com/office/officeart/2005/8/layout/process5"/>
    <dgm:cxn modelId="{06E0A1A1-B5DC-FA49-9FFF-9C56B5805E0F}" type="presParOf" srcId="{E7B24D06-95FC-F24D-984D-5677690B8C49}" destId="{A535E526-EF56-B443-A7E2-13499342D432}" srcOrd="0" destOrd="0" presId="urn:microsoft.com/office/officeart/2005/8/layout/process5"/>
    <dgm:cxn modelId="{4246C577-FFCA-1844-9F33-CDF95297834F}" type="presParOf" srcId="{4C6A72CF-B0A6-FE45-B7B2-2A44C6377BB5}" destId="{CA5D5490-5690-624B-85CC-A4730F694918}" srcOrd="4" destOrd="0" presId="urn:microsoft.com/office/officeart/2005/8/layout/process5"/>
    <dgm:cxn modelId="{4D98ACEF-A4C8-5E42-98C1-031E7BCE62D3}" type="presParOf" srcId="{4C6A72CF-B0A6-FE45-B7B2-2A44C6377BB5}" destId="{811D85F0-C645-3C4D-AD92-5D31B58DE782}" srcOrd="5" destOrd="0" presId="urn:microsoft.com/office/officeart/2005/8/layout/process5"/>
    <dgm:cxn modelId="{3EDF77AD-0728-CE49-B084-6617F5BAC57D}" type="presParOf" srcId="{811D85F0-C645-3C4D-AD92-5D31B58DE782}" destId="{F3B42AC7-7ECB-BC4A-AB7E-C7CDB8A213FC}" srcOrd="0" destOrd="0" presId="urn:microsoft.com/office/officeart/2005/8/layout/process5"/>
    <dgm:cxn modelId="{A0DB8C0A-3976-F34C-84EB-3611F1C3F522}" type="presParOf" srcId="{4C6A72CF-B0A6-FE45-B7B2-2A44C6377BB5}" destId="{039D9784-667E-784D-A9B6-62B085AEAAF8}" srcOrd="6" destOrd="0" presId="urn:microsoft.com/office/officeart/2005/8/layout/process5"/>
    <dgm:cxn modelId="{CDF8B059-C34F-3F45-83C3-4EE5891A462B}" type="presParOf" srcId="{4C6A72CF-B0A6-FE45-B7B2-2A44C6377BB5}" destId="{51FA67B5-A1D3-5949-8580-8689C106069B}" srcOrd="7" destOrd="0" presId="urn:microsoft.com/office/officeart/2005/8/layout/process5"/>
    <dgm:cxn modelId="{1E6706F2-82D7-6E45-8581-4EA7516B9968}" type="presParOf" srcId="{51FA67B5-A1D3-5949-8580-8689C106069B}" destId="{2545068B-8FD6-DA45-A442-168470746377}" srcOrd="0" destOrd="0" presId="urn:microsoft.com/office/officeart/2005/8/layout/process5"/>
    <dgm:cxn modelId="{A8F50CC0-6CBE-0B4B-B091-B273C996AFE7}" type="presParOf" srcId="{4C6A72CF-B0A6-FE45-B7B2-2A44C6377BB5}" destId="{0D7F4B02-4A7A-9F47-BBC1-EF044695069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FDCC4F-1C0B-8145-8E49-3EF32D8C0D75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7FABCDE-2CE4-B844-8384-4BD0686A2544}">
      <dgm:prSet/>
      <dgm:spPr/>
      <dgm:t>
        <a:bodyPr/>
        <a:lstStyle/>
        <a:p>
          <a:pPr rtl="0"/>
          <a:r>
            <a:rPr lang="it-IT" dirty="0"/>
            <a:t>Diversi procedimenti entro diverse fonti</a:t>
          </a:r>
        </a:p>
      </dgm:t>
    </dgm:pt>
    <dgm:pt modelId="{6A0F7CA5-645F-814F-88EB-6319DCCABEDF}" type="parTrans" cxnId="{1DAFB019-C224-2E4A-BC0F-1D74559F5AED}">
      <dgm:prSet/>
      <dgm:spPr/>
      <dgm:t>
        <a:bodyPr/>
        <a:lstStyle/>
        <a:p>
          <a:endParaRPr lang="it-IT"/>
        </a:p>
      </dgm:t>
    </dgm:pt>
    <dgm:pt modelId="{FE9AD912-3DCD-BC45-B039-0939DAF7EC51}" type="sibTrans" cxnId="{1DAFB019-C224-2E4A-BC0F-1D74559F5AED}">
      <dgm:prSet/>
      <dgm:spPr/>
      <dgm:t>
        <a:bodyPr/>
        <a:lstStyle/>
        <a:p>
          <a:endParaRPr lang="it-IT"/>
        </a:p>
      </dgm:t>
    </dgm:pt>
    <dgm:pt modelId="{DEBCE5C2-304E-D241-B374-A040E6854A3A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pPr rtl="0"/>
          <a:r>
            <a:rPr lang="it-IT" dirty="0"/>
            <a:t>Prospettiva unilaterale : art. 64 e ss. l. 218/95</a:t>
          </a:r>
        </a:p>
      </dgm:t>
    </dgm:pt>
    <dgm:pt modelId="{61A5270E-51E4-9A4E-8FC2-EB001636015D}" type="parTrans" cxnId="{04D7CE2A-AFF7-244B-999F-AB7A4676A74A}">
      <dgm:prSet/>
      <dgm:spPr/>
      <dgm:t>
        <a:bodyPr/>
        <a:lstStyle/>
        <a:p>
          <a:endParaRPr lang="it-IT"/>
        </a:p>
      </dgm:t>
    </dgm:pt>
    <dgm:pt modelId="{2D27FFE9-0746-B141-A65B-DB2393BFF35C}" type="sibTrans" cxnId="{04D7CE2A-AFF7-244B-999F-AB7A4676A74A}">
      <dgm:prSet/>
      <dgm:spPr/>
      <dgm:t>
        <a:bodyPr/>
        <a:lstStyle/>
        <a:p>
          <a:endParaRPr lang="it-IT"/>
        </a:p>
      </dgm:t>
    </dgm:pt>
    <dgm:pt modelId="{26C5D6FF-2F0F-6546-9045-65E5393A6749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Prospettiva integrata: Reg. 1215/2012BIbis; Reg. 2201/2003BIIbis e 1111/2019BIIter</a:t>
          </a:r>
        </a:p>
      </dgm:t>
    </dgm:pt>
    <dgm:pt modelId="{0E223F65-1318-2148-A2A6-1EBE64D440E1}" type="parTrans" cxnId="{55A463F7-B818-3245-97C3-E9AC5CF935DF}">
      <dgm:prSet/>
      <dgm:spPr/>
      <dgm:t>
        <a:bodyPr/>
        <a:lstStyle/>
        <a:p>
          <a:endParaRPr lang="it-IT"/>
        </a:p>
      </dgm:t>
    </dgm:pt>
    <dgm:pt modelId="{2E01D3DA-1B6E-A744-8DDF-CAF82411275D}" type="sibTrans" cxnId="{55A463F7-B818-3245-97C3-E9AC5CF935DF}">
      <dgm:prSet/>
      <dgm:spPr/>
      <dgm:t>
        <a:bodyPr/>
        <a:lstStyle/>
        <a:p>
          <a:endParaRPr lang="it-IT"/>
        </a:p>
      </dgm:t>
    </dgm:pt>
    <dgm:pt modelId="{E4D777DB-BE5C-8744-8D75-CB6F1538DE02}" type="pres">
      <dgm:prSet presAssocID="{77FDCC4F-1C0B-8145-8E49-3EF32D8C0D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726150-7258-0342-AABD-995024280F45}" type="pres">
      <dgm:prSet presAssocID="{A7FABCDE-2CE4-B844-8384-4BD0686A2544}" presName="hierRoot1" presStyleCnt="0"/>
      <dgm:spPr/>
    </dgm:pt>
    <dgm:pt modelId="{A33F0909-DB30-4C40-B30F-6555B47750BF}" type="pres">
      <dgm:prSet presAssocID="{A7FABCDE-2CE4-B844-8384-4BD0686A2544}" presName="composite" presStyleCnt="0"/>
      <dgm:spPr/>
    </dgm:pt>
    <dgm:pt modelId="{0DC3DFFD-60C6-0E47-87ED-9537B1443749}" type="pres">
      <dgm:prSet presAssocID="{A7FABCDE-2CE4-B844-8384-4BD0686A2544}" presName="background" presStyleLbl="node0" presStyleIdx="0" presStyleCnt="1"/>
      <dgm:spPr/>
    </dgm:pt>
    <dgm:pt modelId="{092308A7-E8A3-4E46-9356-7E9CD6AABEAB}" type="pres">
      <dgm:prSet presAssocID="{A7FABCDE-2CE4-B844-8384-4BD0686A2544}" presName="text" presStyleLbl="fgAcc0" presStyleIdx="0" presStyleCnt="1">
        <dgm:presLayoutVars>
          <dgm:chPref val="3"/>
        </dgm:presLayoutVars>
      </dgm:prSet>
      <dgm:spPr/>
    </dgm:pt>
    <dgm:pt modelId="{A1897E34-94FE-0D4F-AC2D-4ED3506BDC90}" type="pres">
      <dgm:prSet presAssocID="{A7FABCDE-2CE4-B844-8384-4BD0686A2544}" presName="hierChild2" presStyleCnt="0"/>
      <dgm:spPr/>
    </dgm:pt>
    <dgm:pt modelId="{C620BE4F-802A-4540-A67F-6C6DED3D1731}" type="pres">
      <dgm:prSet presAssocID="{61A5270E-51E4-9A4E-8FC2-EB001636015D}" presName="Name10" presStyleLbl="parChTrans1D2" presStyleIdx="0" presStyleCnt="2"/>
      <dgm:spPr/>
    </dgm:pt>
    <dgm:pt modelId="{770654C8-62B8-9947-9C3A-A699A976D554}" type="pres">
      <dgm:prSet presAssocID="{DEBCE5C2-304E-D241-B374-A040E6854A3A}" presName="hierRoot2" presStyleCnt="0"/>
      <dgm:spPr/>
    </dgm:pt>
    <dgm:pt modelId="{90FC5924-7571-F345-BA5E-052E26D1870F}" type="pres">
      <dgm:prSet presAssocID="{DEBCE5C2-304E-D241-B374-A040E6854A3A}" presName="composite2" presStyleCnt="0"/>
      <dgm:spPr/>
    </dgm:pt>
    <dgm:pt modelId="{AD470457-6990-4D4C-A3C1-09F5DD853707}" type="pres">
      <dgm:prSet presAssocID="{DEBCE5C2-304E-D241-B374-A040E6854A3A}" presName="background2" presStyleLbl="node2" presStyleIdx="0" presStyleCnt="2"/>
      <dgm:spPr/>
    </dgm:pt>
    <dgm:pt modelId="{37EB4E2D-FD01-D946-9D05-12C44B9D5CDF}" type="pres">
      <dgm:prSet presAssocID="{DEBCE5C2-304E-D241-B374-A040E6854A3A}" presName="text2" presStyleLbl="fgAcc2" presStyleIdx="0" presStyleCnt="2" custLinFactNeighborY="1154">
        <dgm:presLayoutVars>
          <dgm:chPref val="3"/>
        </dgm:presLayoutVars>
      </dgm:prSet>
      <dgm:spPr/>
    </dgm:pt>
    <dgm:pt modelId="{FC2D8A27-A909-8A4A-ABE4-46D6F8114A9A}" type="pres">
      <dgm:prSet presAssocID="{DEBCE5C2-304E-D241-B374-A040E6854A3A}" presName="hierChild3" presStyleCnt="0"/>
      <dgm:spPr/>
    </dgm:pt>
    <dgm:pt modelId="{49F3D3BB-1BD7-F847-92FF-A1A5627924E7}" type="pres">
      <dgm:prSet presAssocID="{0E223F65-1318-2148-A2A6-1EBE64D440E1}" presName="Name10" presStyleLbl="parChTrans1D2" presStyleIdx="1" presStyleCnt="2"/>
      <dgm:spPr/>
    </dgm:pt>
    <dgm:pt modelId="{66DF48A0-BE5B-4041-91F5-AC7D0913DF46}" type="pres">
      <dgm:prSet presAssocID="{26C5D6FF-2F0F-6546-9045-65E5393A6749}" presName="hierRoot2" presStyleCnt="0"/>
      <dgm:spPr/>
    </dgm:pt>
    <dgm:pt modelId="{677EEFC6-9E53-8A4F-91DC-89E280766CDA}" type="pres">
      <dgm:prSet presAssocID="{26C5D6FF-2F0F-6546-9045-65E5393A6749}" presName="composite2" presStyleCnt="0"/>
      <dgm:spPr/>
    </dgm:pt>
    <dgm:pt modelId="{5C21893B-7867-6B4D-AA32-CF3EFB452AF9}" type="pres">
      <dgm:prSet presAssocID="{26C5D6FF-2F0F-6546-9045-65E5393A6749}" presName="background2" presStyleLbl="node2" presStyleIdx="1" presStyleCnt="2"/>
      <dgm:spPr/>
    </dgm:pt>
    <dgm:pt modelId="{9790DDCC-09B2-EE4E-8B7D-FA1EF6058EE1}" type="pres">
      <dgm:prSet presAssocID="{26C5D6FF-2F0F-6546-9045-65E5393A6749}" presName="text2" presStyleLbl="fgAcc2" presStyleIdx="1" presStyleCnt="2">
        <dgm:presLayoutVars>
          <dgm:chPref val="3"/>
        </dgm:presLayoutVars>
      </dgm:prSet>
      <dgm:spPr/>
    </dgm:pt>
    <dgm:pt modelId="{4413868F-6BB8-284A-A9ED-6DFD0185B332}" type="pres">
      <dgm:prSet presAssocID="{26C5D6FF-2F0F-6546-9045-65E5393A6749}" presName="hierChild3" presStyleCnt="0"/>
      <dgm:spPr/>
    </dgm:pt>
  </dgm:ptLst>
  <dgm:cxnLst>
    <dgm:cxn modelId="{2300F603-483D-074A-A4D5-BA44F97B18E4}" type="presOf" srcId="{26C5D6FF-2F0F-6546-9045-65E5393A6749}" destId="{9790DDCC-09B2-EE4E-8B7D-FA1EF6058EE1}" srcOrd="0" destOrd="0" presId="urn:microsoft.com/office/officeart/2005/8/layout/hierarchy1"/>
    <dgm:cxn modelId="{1DAFB019-C224-2E4A-BC0F-1D74559F5AED}" srcId="{77FDCC4F-1C0B-8145-8E49-3EF32D8C0D75}" destId="{A7FABCDE-2CE4-B844-8384-4BD0686A2544}" srcOrd="0" destOrd="0" parTransId="{6A0F7CA5-645F-814F-88EB-6319DCCABEDF}" sibTransId="{FE9AD912-3DCD-BC45-B039-0939DAF7EC51}"/>
    <dgm:cxn modelId="{CE432626-2E0D-4A4E-A83E-007FEBAD3222}" type="presOf" srcId="{0E223F65-1318-2148-A2A6-1EBE64D440E1}" destId="{49F3D3BB-1BD7-F847-92FF-A1A5627924E7}" srcOrd="0" destOrd="0" presId="urn:microsoft.com/office/officeart/2005/8/layout/hierarchy1"/>
    <dgm:cxn modelId="{04D7CE2A-AFF7-244B-999F-AB7A4676A74A}" srcId="{A7FABCDE-2CE4-B844-8384-4BD0686A2544}" destId="{DEBCE5C2-304E-D241-B374-A040E6854A3A}" srcOrd="0" destOrd="0" parTransId="{61A5270E-51E4-9A4E-8FC2-EB001636015D}" sibTransId="{2D27FFE9-0746-B141-A65B-DB2393BFF35C}"/>
    <dgm:cxn modelId="{6D8EE332-4094-B642-9ED8-0AE6B48C7A57}" type="presOf" srcId="{A7FABCDE-2CE4-B844-8384-4BD0686A2544}" destId="{092308A7-E8A3-4E46-9356-7E9CD6AABEAB}" srcOrd="0" destOrd="0" presId="urn:microsoft.com/office/officeart/2005/8/layout/hierarchy1"/>
    <dgm:cxn modelId="{DD41CB75-AD4A-B247-84AA-305649F16A98}" type="presOf" srcId="{77FDCC4F-1C0B-8145-8E49-3EF32D8C0D75}" destId="{E4D777DB-BE5C-8744-8D75-CB6F1538DE02}" srcOrd="0" destOrd="0" presId="urn:microsoft.com/office/officeart/2005/8/layout/hierarchy1"/>
    <dgm:cxn modelId="{27ADF88F-ED01-9145-9385-A703CDBDD2C6}" type="presOf" srcId="{61A5270E-51E4-9A4E-8FC2-EB001636015D}" destId="{C620BE4F-802A-4540-A67F-6C6DED3D1731}" srcOrd="0" destOrd="0" presId="urn:microsoft.com/office/officeart/2005/8/layout/hierarchy1"/>
    <dgm:cxn modelId="{55A463F7-B818-3245-97C3-E9AC5CF935DF}" srcId="{A7FABCDE-2CE4-B844-8384-4BD0686A2544}" destId="{26C5D6FF-2F0F-6546-9045-65E5393A6749}" srcOrd="1" destOrd="0" parTransId="{0E223F65-1318-2148-A2A6-1EBE64D440E1}" sibTransId="{2E01D3DA-1B6E-A744-8DDF-CAF82411275D}"/>
    <dgm:cxn modelId="{7716ADFF-3BC3-CC41-973C-AC1D3B1A0736}" type="presOf" srcId="{DEBCE5C2-304E-D241-B374-A040E6854A3A}" destId="{37EB4E2D-FD01-D946-9D05-12C44B9D5CDF}" srcOrd="0" destOrd="0" presId="urn:microsoft.com/office/officeart/2005/8/layout/hierarchy1"/>
    <dgm:cxn modelId="{117A6EA7-20B8-A946-881D-304BBAB94609}" type="presParOf" srcId="{E4D777DB-BE5C-8744-8D75-CB6F1538DE02}" destId="{38726150-7258-0342-AABD-995024280F45}" srcOrd="0" destOrd="0" presId="urn:microsoft.com/office/officeart/2005/8/layout/hierarchy1"/>
    <dgm:cxn modelId="{9DA13E2C-7F99-FF43-9D92-26ED0B6242EF}" type="presParOf" srcId="{38726150-7258-0342-AABD-995024280F45}" destId="{A33F0909-DB30-4C40-B30F-6555B47750BF}" srcOrd="0" destOrd="0" presId="urn:microsoft.com/office/officeart/2005/8/layout/hierarchy1"/>
    <dgm:cxn modelId="{8A09E961-20C6-0A41-8355-2DF5804CED56}" type="presParOf" srcId="{A33F0909-DB30-4C40-B30F-6555B47750BF}" destId="{0DC3DFFD-60C6-0E47-87ED-9537B1443749}" srcOrd="0" destOrd="0" presId="urn:microsoft.com/office/officeart/2005/8/layout/hierarchy1"/>
    <dgm:cxn modelId="{D873D511-EB14-9F44-8EA5-534C6C2EFC99}" type="presParOf" srcId="{A33F0909-DB30-4C40-B30F-6555B47750BF}" destId="{092308A7-E8A3-4E46-9356-7E9CD6AABEAB}" srcOrd="1" destOrd="0" presId="urn:microsoft.com/office/officeart/2005/8/layout/hierarchy1"/>
    <dgm:cxn modelId="{0EBA9E21-E298-D044-A757-9E6F2C0C2BAD}" type="presParOf" srcId="{38726150-7258-0342-AABD-995024280F45}" destId="{A1897E34-94FE-0D4F-AC2D-4ED3506BDC90}" srcOrd="1" destOrd="0" presId="urn:microsoft.com/office/officeart/2005/8/layout/hierarchy1"/>
    <dgm:cxn modelId="{61E85EDA-C15E-624A-942D-07DEE2AD3324}" type="presParOf" srcId="{A1897E34-94FE-0D4F-AC2D-4ED3506BDC90}" destId="{C620BE4F-802A-4540-A67F-6C6DED3D1731}" srcOrd="0" destOrd="0" presId="urn:microsoft.com/office/officeart/2005/8/layout/hierarchy1"/>
    <dgm:cxn modelId="{FBC03497-663D-544D-BAE1-9F3DB514138A}" type="presParOf" srcId="{A1897E34-94FE-0D4F-AC2D-4ED3506BDC90}" destId="{770654C8-62B8-9947-9C3A-A699A976D554}" srcOrd="1" destOrd="0" presId="urn:microsoft.com/office/officeart/2005/8/layout/hierarchy1"/>
    <dgm:cxn modelId="{B41F03A6-BA3F-A746-93E1-C0AA41D29AEF}" type="presParOf" srcId="{770654C8-62B8-9947-9C3A-A699A976D554}" destId="{90FC5924-7571-F345-BA5E-052E26D1870F}" srcOrd="0" destOrd="0" presId="urn:microsoft.com/office/officeart/2005/8/layout/hierarchy1"/>
    <dgm:cxn modelId="{58AE9A20-0192-6E49-8411-C7EE472BF3FD}" type="presParOf" srcId="{90FC5924-7571-F345-BA5E-052E26D1870F}" destId="{AD470457-6990-4D4C-A3C1-09F5DD853707}" srcOrd="0" destOrd="0" presId="urn:microsoft.com/office/officeart/2005/8/layout/hierarchy1"/>
    <dgm:cxn modelId="{082DB069-9A6E-8344-8D1A-3F5FA02865EB}" type="presParOf" srcId="{90FC5924-7571-F345-BA5E-052E26D1870F}" destId="{37EB4E2D-FD01-D946-9D05-12C44B9D5CDF}" srcOrd="1" destOrd="0" presId="urn:microsoft.com/office/officeart/2005/8/layout/hierarchy1"/>
    <dgm:cxn modelId="{18FB61C3-1DCB-C14D-A7F0-78E47D12C3DC}" type="presParOf" srcId="{770654C8-62B8-9947-9C3A-A699A976D554}" destId="{FC2D8A27-A909-8A4A-ABE4-46D6F8114A9A}" srcOrd="1" destOrd="0" presId="urn:microsoft.com/office/officeart/2005/8/layout/hierarchy1"/>
    <dgm:cxn modelId="{98B6C5F5-80C0-9E45-A120-029764CEBFE0}" type="presParOf" srcId="{A1897E34-94FE-0D4F-AC2D-4ED3506BDC90}" destId="{49F3D3BB-1BD7-F847-92FF-A1A5627924E7}" srcOrd="2" destOrd="0" presId="urn:microsoft.com/office/officeart/2005/8/layout/hierarchy1"/>
    <dgm:cxn modelId="{751FB0A1-75D1-364A-B18D-0995FC602525}" type="presParOf" srcId="{A1897E34-94FE-0D4F-AC2D-4ED3506BDC90}" destId="{66DF48A0-BE5B-4041-91F5-AC7D0913DF46}" srcOrd="3" destOrd="0" presId="urn:microsoft.com/office/officeart/2005/8/layout/hierarchy1"/>
    <dgm:cxn modelId="{8F0B1E7B-8718-B447-B7FF-F1BDD134685D}" type="presParOf" srcId="{66DF48A0-BE5B-4041-91F5-AC7D0913DF46}" destId="{677EEFC6-9E53-8A4F-91DC-89E280766CDA}" srcOrd="0" destOrd="0" presId="urn:microsoft.com/office/officeart/2005/8/layout/hierarchy1"/>
    <dgm:cxn modelId="{602C68DE-A82F-664E-A069-4BDC39F908E7}" type="presParOf" srcId="{677EEFC6-9E53-8A4F-91DC-89E280766CDA}" destId="{5C21893B-7867-6B4D-AA32-CF3EFB452AF9}" srcOrd="0" destOrd="0" presId="urn:microsoft.com/office/officeart/2005/8/layout/hierarchy1"/>
    <dgm:cxn modelId="{1A7627B8-EB16-B64D-B5BD-D2BD711BCF40}" type="presParOf" srcId="{677EEFC6-9E53-8A4F-91DC-89E280766CDA}" destId="{9790DDCC-09B2-EE4E-8B7D-FA1EF6058EE1}" srcOrd="1" destOrd="0" presId="urn:microsoft.com/office/officeart/2005/8/layout/hierarchy1"/>
    <dgm:cxn modelId="{B882B823-42C6-FE44-8D9E-FFEFCC66D0DD}" type="presParOf" srcId="{66DF48A0-BE5B-4041-91F5-AC7D0913DF46}" destId="{4413868F-6BB8-284A-A9ED-6DFD0185B3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43ABE-B690-844D-BEF6-FD0C529099E9}">
      <dsp:nvSpPr>
        <dsp:cNvPr id="0" name=""/>
        <dsp:cNvSpPr/>
      </dsp:nvSpPr>
      <dsp:spPr>
        <a:xfrm>
          <a:off x="3851" y="669417"/>
          <a:ext cx="1814505" cy="18145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26274-840C-7447-8AD3-ADF7E33B351C}">
      <dsp:nvSpPr>
        <dsp:cNvPr id="0" name=""/>
        <dsp:cNvSpPr/>
      </dsp:nvSpPr>
      <dsp:spPr>
        <a:xfrm>
          <a:off x="299236" y="1758120"/>
          <a:ext cx="1814505" cy="18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GIUDICE COMPETENTE?</a:t>
          </a:r>
          <a:endParaRPr lang="it-IT" sz="1500" kern="1200" dirty="0"/>
        </a:p>
      </dsp:txBody>
      <dsp:txXfrm>
        <a:off x="352381" y="1811265"/>
        <a:ext cx="1708215" cy="1708215"/>
      </dsp:txXfrm>
    </dsp:sp>
    <dsp:sp modelId="{81D1D129-B083-9549-9CEB-B84C23AEB727}">
      <dsp:nvSpPr>
        <dsp:cNvPr id="0" name=""/>
        <dsp:cNvSpPr/>
      </dsp:nvSpPr>
      <dsp:spPr>
        <a:xfrm rot="21150307">
          <a:off x="2147299" y="1174114"/>
          <a:ext cx="333213" cy="436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>
        <a:off x="2147726" y="1267834"/>
        <a:ext cx="233249" cy="261600"/>
      </dsp:txXfrm>
    </dsp:sp>
    <dsp:sp modelId="{3CD06AAE-34C8-D44B-B620-203C0A6CEDC6}">
      <dsp:nvSpPr>
        <dsp:cNvPr id="0" name=""/>
        <dsp:cNvSpPr/>
      </dsp:nvSpPr>
      <dsp:spPr>
        <a:xfrm>
          <a:off x="2762260" y="306516"/>
          <a:ext cx="1814505" cy="18145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60BC9-4E2A-C14C-9126-F0BBC9AC0088}">
      <dsp:nvSpPr>
        <dsp:cNvPr id="0" name=""/>
        <dsp:cNvSpPr/>
      </dsp:nvSpPr>
      <dsp:spPr>
        <a:xfrm>
          <a:off x="3167059" y="2201168"/>
          <a:ext cx="1814505" cy="18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chemeClr val="tx1"/>
              </a:solidFill>
            </a:rPr>
            <a:t>RICONOSCIMENTO DELLE DECISIONI IN UN ALTRO STATO?</a:t>
          </a:r>
        </a:p>
      </dsp:txBody>
      <dsp:txXfrm>
        <a:off x="3220204" y="2254313"/>
        <a:ext cx="1708215" cy="1708215"/>
      </dsp:txXfrm>
    </dsp:sp>
    <dsp:sp modelId="{0AE88C65-D4D9-1348-98C9-BA815C416C2B}">
      <dsp:nvSpPr>
        <dsp:cNvPr id="0" name=""/>
        <dsp:cNvSpPr/>
      </dsp:nvSpPr>
      <dsp:spPr>
        <a:xfrm rot="432721">
          <a:off x="4943956" y="1180551"/>
          <a:ext cx="371601" cy="436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>
        <a:off x="4944397" y="1260753"/>
        <a:ext cx="260121" cy="261600"/>
      </dsp:txXfrm>
    </dsp:sp>
    <dsp:sp modelId="{2ACBA83D-6DAD-274C-970B-5CDD5A018325}">
      <dsp:nvSpPr>
        <dsp:cNvPr id="0" name=""/>
        <dsp:cNvSpPr/>
      </dsp:nvSpPr>
      <dsp:spPr>
        <a:xfrm>
          <a:off x="5630083" y="669417"/>
          <a:ext cx="1814505" cy="18145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A6A13-C231-FC41-B8D0-546D0D6C57D5}">
      <dsp:nvSpPr>
        <dsp:cNvPr id="0" name=""/>
        <dsp:cNvSpPr/>
      </dsp:nvSpPr>
      <dsp:spPr>
        <a:xfrm>
          <a:off x="5925468" y="1758120"/>
          <a:ext cx="1814505" cy="18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LEGGE APPLICABILE?</a:t>
          </a:r>
        </a:p>
      </dsp:txBody>
      <dsp:txXfrm>
        <a:off x="5978613" y="1811265"/>
        <a:ext cx="1708215" cy="1708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8D307-3875-D74E-8DDA-4F20132A03EF}">
      <dsp:nvSpPr>
        <dsp:cNvPr id="0" name=""/>
        <dsp:cNvSpPr/>
      </dsp:nvSpPr>
      <dsp:spPr>
        <a:xfrm>
          <a:off x="5054401" y="1635101"/>
          <a:ext cx="91440" cy="3667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76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0095E-7291-D84D-B2FF-F91D535DCB24}">
      <dsp:nvSpPr>
        <dsp:cNvPr id="0" name=""/>
        <dsp:cNvSpPr/>
      </dsp:nvSpPr>
      <dsp:spPr>
        <a:xfrm>
          <a:off x="1930260" y="1635101"/>
          <a:ext cx="1038142" cy="311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29"/>
              </a:lnTo>
              <a:lnTo>
                <a:pt x="1038142" y="127929"/>
              </a:lnTo>
              <a:lnTo>
                <a:pt x="1038142" y="311309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59AF7-948F-FE40-AFCD-6BC33CED3723}">
      <dsp:nvSpPr>
        <dsp:cNvPr id="0" name=""/>
        <dsp:cNvSpPr/>
      </dsp:nvSpPr>
      <dsp:spPr>
        <a:xfrm>
          <a:off x="873640" y="1635101"/>
          <a:ext cx="1056620" cy="366760"/>
        </a:xfrm>
        <a:custGeom>
          <a:avLst/>
          <a:gdLst/>
          <a:ahLst/>
          <a:cxnLst/>
          <a:rect l="0" t="0" r="0" b="0"/>
          <a:pathLst>
            <a:path>
              <a:moveTo>
                <a:pt x="1056620" y="0"/>
              </a:moveTo>
              <a:lnTo>
                <a:pt x="1056620" y="183380"/>
              </a:lnTo>
              <a:lnTo>
                <a:pt x="0" y="183380"/>
              </a:lnTo>
              <a:lnTo>
                <a:pt x="0" y="36676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2286-76AF-0E44-8B5B-25353449A679}">
      <dsp:nvSpPr>
        <dsp:cNvPr id="0" name=""/>
        <dsp:cNvSpPr/>
      </dsp:nvSpPr>
      <dsp:spPr>
        <a:xfrm>
          <a:off x="1057021" y="761861"/>
          <a:ext cx="1746479" cy="873239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Diritto processuale civile internazionale</a:t>
          </a:r>
        </a:p>
      </dsp:txBody>
      <dsp:txXfrm>
        <a:off x="1057021" y="761861"/>
        <a:ext cx="1746479" cy="873239"/>
      </dsp:txXfrm>
    </dsp:sp>
    <dsp:sp modelId="{FE34F7A6-685C-6941-A55A-F5DB02EAC60E}">
      <dsp:nvSpPr>
        <dsp:cNvPr id="0" name=""/>
        <dsp:cNvSpPr/>
      </dsp:nvSpPr>
      <dsp:spPr>
        <a:xfrm>
          <a:off x="401" y="2001861"/>
          <a:ext cx="1746479" cy="873239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Giurisdizione</a:t>
          </a:r>
        </a:p>
      </dsp:txBody>
      <dsp:txXfrm>
        <a:off x="401" y="2001861"/>
        <a:ext cx="1746479" cy="873239"/>
      </dsp:txXfrm>
    </dsp:sp>
    <dsp:sp modelId="{2C994558-3EB8-2D49-A321-5909E4E0D15F}">
      <dsp:nvSpPr>
        <dsp:cNvPr id="0" name=""/>
        <dsp:cNvSpPr/>
      </dsp:nvSpPr>
      <dsp:spPr>
        <a:xfrm>
          <a:off x="2095163" y="1946411"/>
          <a:ext cx="1746479" cy="873239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Riconoscimento delle decisioni</a:t>
          </a:r>
        </a:p>
      </dsp:txBody>
      <dsp:txXfrm>
        <a:off x="2095163" y="1946411"/>
        <a:ext cx="1746479" cy="873239"/>
      </dsp:txXfrm>
    </dsp:sp>
    <dsp:sp modelId="{4EB49C7D-D499-B747-899D-9731E941CFE5}">
      <dsp:nvSpPr>
        <dsp:cNvPr id="0" name=""/>
        <dsp:cNvSpPr/>
      </dsp:nvSpPr>
      <dsp:spPr>
        <a:xfrm>
          <a:off x="4226881" y="761861"/>
          <a:ext cx="1746479" cy="8732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Diritto internazionale privato</a:t>
          </a:r>
        </a:p>
      </dsp:txBody>
      <dsp:txXfrm>
        <a:off x="4226881" y="761861"/>
        <a:ext cx="1746479" cy="873239"/>
      </dsp:txXfrm>
    </dsp:sp>
    <dsp:sp modelId="{523A3DAA-F27B-FB4C-9824-1563E8B2027E}">
      <dsp:nvSpPr>
        <dsp:cNvPr id="0" name=""/>
        <dsp:cNvSpPr/>
      </dsp:nvSpPr>
      <dsp:spPr>
        <a:xfrm>
          <a:off x="4226881" y="2001861"/>
          <a:ext cx="1746479" cy="8732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Legge applicabile</a:t>
          </a:r>
        </a:p>
      </dsp:txBody>
      <dsp:txXfrm>
        <a:off x="4226881" y="2001861"/>
        <a:ext cx="1746479" cy="873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6275A-A300-1840-B0D0-433BCA08844D}">
      <dsp:nvSpPr>
        <dsp:cNvPr id="0" name=""/>
        <dsp:cNvSpPr/>
      </dsp:nvSpPr>
      <dsp:spPr>
        <a:xfrm>
          <a:off x="3715248" y="1616491"/>
          <a:ext cx="1555662" cy="740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529"/>
              </a:lnTo>
              <a:lnTo>
                <a:pt x="1555662" y="504529"/>
              </a:lnTo>
              <a:lnTo>
                <a:pt x="1555662" y="740354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00189-2BF0-2546-B4A3-2EE12958AE52}">
      <dsp:nvSpPr>
        <dsp:cNvPr id="0" name=""/>
        <dsp:cNvSpPr/>
      </dsp:nvSpPr>
      <dsp:spPr>
        <a:xfrm>
          <a:off x="2159585" y="1616491"/>
          <a:ext cx="1555662" cy="740354"/>
        </a:xfrm>
        <a:custGeom>
          <a:avLst/>
          <a:gdLst/>
          <a:ahLst/>
          <a:cxnLst/>
          <a:rect l="0" t="0" r="0" b="0"/>
          <a:pathLst>
            <a:path>
              <a:moveTo>
                <a:pt x="1555662" y="0"/>
              </a:moveTo>
              <a:lnTo>
                <a:pt x="1555662" y="504529"/>
              </a:lnTo>
              <a:lnTo>
                <a:pt x="0" y="504529"/>
              </a:lnTo>
              <a:lnTo>
                <a:pt x="0" y="740354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0E0C0-B5B1-9240-A730-3E13E948B133}">
      <dsp:nvSpPr>
        <dsp:cNvPr id="0" name=""/>
        <dsp:cNvSpPr/>
      </dsp:nvSpPr>
      <dsp:spPr>
        <a:xfrm>
          <a:off x="2442433" y="16"/>
          <a:ext cx="2545629" cy="1616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92A810-58A3-F34C-9693-25D1F391F0AE}">
      <dsp:nvSpPr>
        <dsp:cNvPr id="0" name=""/>
        <dsp:cNvSpPr/>
      </dsp:nvSpPr>
      <dsp:spPr>
        <a:xfrm>
          <a:off x="2725281" y="268722"/>
          <a:ext cx="2545629" cy="1616474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AUTORITA’ </a:t>
          </a:r>
          <a:r>
            <a:rPr lang="it-IT" sz="2000" kern="1200" dirty="0" err="1"/>
            <a:t>DI</a:t>
          </a:r>
          <a:r>
            <a:rPr lang="it-IT" sz="2000" kern="1200" dirty="0"/>
            <a:t> COSA GIUDICATA</a:t>
          </a:r>
        </a:p>
      </dsp:txBody>
      <dsp:txXfrm>
        <a:off x="2772626" y="316067"/>
        <a:ext cx="2450939" cy="1521784"/>
      </dsp:txXfrm>
    </dsp:sp>
    <dsp:sp modelId="{0A711D3C-9313-004B-9C4B-FEC3ADF4CA79}">
      <dsp:nvSpPr>
        <dsp:cNvPr id="0" name=""/>
        <dsp:cNvSpPr/>
      </dsp:nvSpPr>
      <dsp:spPr>
        <a:xfrm>
          <a:off x="886771" y="2356845"/>
          <a:ext cx="2545629" cy="1616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309EBD-9DCB-594C-92A6-42CBB48CE446}">
      <dsp:nvSpPr>
        <dsp:cNvPr id="0" name=""/>
        <dsp:cNvSpPr/>
      </dsp:nvSpPr>
      <dsp:spPr>
        <a:xfrm>
          <a:off x="1169618" y="2625551"/>
          <a:ext cx="2545629" cy="1616474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POSITIVA: obbligo di attenersi a quanto deciso all’estero</a:t>
          </a:r>
        </a:p>
      </dsp:txBody>
      <dsp:txXfrm>
        <a:off x="1216963" y="2672896"/>
        <a:ext cx="2450939" cy="1521784"/>
      </dsp:txXfrm>
    </dsp:sp>
    <dsp:sp modelId="{4298997A-A601-2846-97F1-CB282EE241F4}">
      <dsp:nvSpPr>
        <dsp:cNvPr id="0" name=""/>
        <dsp:cNvSpPr/>
      </dsp:nvSpPr>
      <dsp:spPr>
        <a:xfrm>
          <a:off x="3998096" y="2356845"/>
          <a:ext cx="2545629" cy="1616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0F72E9-4C67-D34B-8F60-E690035D8594}">
      <dsp:nvSpPr>
        <dsp:cNvPr id="0" name=""/>
        <dsp:cNvSpPr/>
      </dsp:nvSpPr>
      <dsp:spPr>
        <a:xfrm>
          <a:off x="4280944" y="2625551"/>
          <a:ext cx="2545629" cy="1616474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NEGATIVA: divieto di contestare la sentenza pronunciata dal giudice straniero</a:t>
          </a:r>
        </a:p>
      </dsp:txBody>
      <dsp:txXfrm>
        <a:off x="4328289" y="2672896"/>
        <a:ext cx="2450939" cy="1521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6694B-865F-1847-9838-A66CCFF9D19D}">
      <dsp:nvSpPr>
        <dsp:cNvPr id="0" name=""/>
        <dsp:cNvSpPr/>
      </dsp:nvSpPr>
      <dsp:spPr>
        <a:xfrm>
          <a:off x="7562" y="484768"/>
          <a:ext cx="2260295" cy="1356177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tx1"/>
              </a:solidFill>
            </a:rPr>
            <a:t>Riconoscimento automatico  1865</a:t>
          </a:r>
        </a:p>
      </dsp:txBody>
      <dsp:txXfrm>
        <a:off x="47283" y="524489"/>
        <a:ext cx="2180853" cy="1276735"/>
      </dsp:txXfrm>
    </dsp:sp>
    <dsp:sp modelId="{53A85E54-A47A-0940-95B2-9F9339EEEC36}">
      <dsp:nvSpPr>
        <dsp:cNvPr id="0" name=""/>
        <dsp:cNvSpPr/>
      </dsp:nvSpPr>
      <dsp:spPr>
        <a:xfrm>
          <a:off x="2466764" y="882580"/>
          <a:ext cx="479182" cy="5605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2466764" y="994691"/>
        <a:ext cx="335427" cy="336331"/>
      </dsp:txXfrm>
    </dsp:sp>
    <dsp:sp modelId="{5351F4BA-7668-CD4F-82CC-F7665F1C6E1D}">
      <dsp:nvSpPr>
        <dsp:cNvPr id="0" name=""/>
        <dsp:cNvSpPr/>
      </dsp:nvSpPr>
      <dsp:spPr>
        <a:xfrm>
          <a:off x="3171976" y="484768"/>
          <a:ext cx="2260295" cy="1356177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tx1"/>
              </a:solidFill>
            </a:rPr>
            <a:t>Delibazione  1942</a:t>
          </a:r>
        </a:p>
      </dsp:txBody>
      <dsp:txXfrm>
        <a:off x="3211697" y="524489"/>
        <a:ext cx="2180853" cy="1276735"/>
      </dsp:txXfrm>
    </dsp:sp>
    <dsp:sp modelId="{E7B24D06-95FC-F24D-984D-5677690B8C49}">
      <dsp:nvSpPr>
        <dsp:cNvPr id="0" name=""/>
        <dsp:cNvSpPr/>
      </dsp:nvSpPr>
      <dsp:spPr>
        <a:xfrm>
          <a:off x="5631178" y="882580"/>
          <a:ext cx="479182" cy="5605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5631178" y="994691"/>
        <a:ext cx="335427" cy="336331"/>
      </dsp:txXfrm>
    </dsp:sp>
    <dsp:sp modelId="{CA5D5490-5690-624B-85CC-A4730F694918}">
      <dsp:nvSpPr>
        <dsp:cNvPr id="0" name=""/>
        <dsp:cNvSpPr/>
      </dsp:nvSpPr>
      <dsp:spPr>
        <a:xfrm>
          <a:off x="6336390" y="484768"/>
          <a:ext cx="2260295" cy="135617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Convenzione di Bruxelles 1968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Riconoscimento automatico comm.</a:t>
          </a:r>
        </a:p>
      </dsp:txBody>
      <dsp:txXfrm>
        <a:off x="6376111" y="524489"/>
        <a:ext cx="2180853" cy="1276735"/>
      </dsp:txXfrm>
    </dsp:sp>
    <dsp:sp modelId="{811D85F0-C645-3C4D-AD92-5D31B58DE782}">
      <dsp:nvSpPr>
        <dsp:cNvPr id="0" name=""/>
        <dsp:cNvSpPr/>
      </dsp:nvSpPr>
      <dsp:spPr>
        <a:xfrm rot="5400000">
          <a:off x="7226947" y="1999167"/>
          <a:ext cx="479182" cy="5605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 rot="-5400000">
        <a:off x="7298373" y="2039853"/>
        <a:ext cx="336331" cy="335427"/>
      </dsp:txXfrm>
    </dsp:sp>
    <dsp:sp modelId="{039D9784-667E-784D-A9B6-62B085AEAAF8}">
      <dsp:nvSpPr>
        <dsp:cNvPr id="0" name=""/>
        <dsp:cNvSpPr/>
      </dsp:nvSpPr>
      <dsp:spPr>
        <a:xfrm>
          <a:off x="6336390" y="2745064"/>
          <a:ext cx="2260295" cy="1356177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tx1"/>
              </a:solidFill>
            </a:rPr>
            <a:t>Riconoscimento automatico  1995 l. 218</a:t>
          </a:r>
        </a:p>
      </dsp:txBody>
      <dsp:txXfrm>
        <a:off x="6376111" y="2784785"/>
        <a:ext cx="2180853" cy="1276735"/>
      </dsp:txXfrm>
    </dsp:sp>
    <dsp:sp modelId="{51FA67B5-A1D3-5949-8580-8689C106069B}">
      <dsp:nvSpPr>
        <dsp:cNvPr id="0" name=""/>
        <dsp:cNvSpPr/>
      </dsp:nvSpPr>
      <dsp:spPr>
        <a:xfrm rot="10800000">
          <a:off x="5658302" y="3142876"/>
          <a:ext cx="479182" cy="5605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 dirty="0"/>
        </a:p>
      </dsp:txBody>
      <dsp:txXfrm rot="10800000">
        <a:off x="5802057" y="3254987"/>
        <a:ext cx="335427" cy="336331"/>
      </dsp:txXfrm>
    </dsp:sp>
    <dsp:sp modelId="{0D7F4B02-4A7A-9F47-BBC1-EF044695069A}">
      <dsp:nvSpPr>
        <dsp:cNvPr id="0" name=""/>
        <dsp:cNvSpPr/>
      </dsp:nvSpPr>
      <dsp:spPr>
        <a:xfrm>
          <a:off x="3171976" y="2745064"/>
          <a:ext cx="2260295" cy="135617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Abolizione exequatur Dir. UE – Reg. 805/2004 – Reg. 2201/2003- Reg. Bruxelles I bis</a:t>
          </a:r>
        </a:p>
      </dsp:txBody>
      <dsp:txXfrm>
        <a:off x="3211697" y="2784785"/>
        <a:ext cx="2180853" cy="12767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3D3BB-1BD7-F847-92FF-A1A5627924E7}">
      <dsp:nvSpPr>
        <dsp:cNvPr id="0" name=""/>
        <dsp:cNvSpPr/>
      </dsp:nvSpPr>
      <dsp:spPr>
        <a:xfrm>
          <a:off x="3715248" y="1616491"/>
          <a:ext cx="1555662" cy="740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529"/>
              </a:lnTo>
              <a:lnTo>
                <a:pt x="1555662" y="504529"/>
              </a:lnTo>
              <a:lnTo>
                <a:pt x="1555662" y="740354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0BE4F-802A-4540-A67F-6C6DED3D1731}">
      <dsp:nvSpPr>
        <dsp:cNvPr id="0" name=""/>
        <dsp:cNvSpPr/>
      </dsp:nvSpPr>
      <dsp:spPr>
        <a:xfrm>
          <a:off x="2159585" y="1616491"/>
          <a:ext cx="1555662" cy="740370"/>
        </a:xfrm>
        <a:custGeom>
          <a:avLst/>
          <a:gdLst/>
          <a:ahLst/>
          <a:cxnLst/>
          <a:rect l="0" t="0" r="0" b="0"/>
          <a:pathLst>
            <a:path>
              <a:moveTo>
                <a:pt x="1555662" y="0"/>
              </a:moveTo>
              <a:lnTo>
                <a:pt x="1555662" y="504546"/>
              </a:lnTo>
              <a:lnTo>
                <a:pt x="0" y="504546"/>
              </a:lnTo>
              <a:lnTo>
                <a:pt x="0" y="74037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3DFFD-60C6-0E47-87ED-9537B1443749}">
      <dsp:nvSpPr>
        <dsp:cNvPr id="0" name=""/>
        <dsp:cNvSpPr/>
      </dsp:nvSpPr>
      <dsp:spPr>
        <a:xfrm>
          <a:off x="2442433" y="16"/>
          <a:ext cx="2545629" cy="1616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2308A7-E8A3-4E46-9356-7E9CD6AABEAB}">
      <dsp:nvSpPr>
        <dsp:cNvPr id="0" name=""/>
        <dsp:cNvSpPr/>
      </dsp:nvSpPr>
      <dsp:spPr>
        <a:xfrm>
          <a:off x="2725281" y="268722"/>
          <a:ext cx="2545629" cy="1616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Diversi procedimenti entro diverse fonti</a:t>
          </a:r>
        </a:p>
      </dsp:txBody>
      <dsp:txXfrm>
        <a:off x="2772626" y="316067"/>
        <a:ext cx="2450939" cy="1521784"/>
      </dsp:txXfrm>
    </dsp:sp>
    <dsp:sp modelId="{AD470457-6990-4D4C-A3C1-09F5DD853707}">
      <dsp:nvSpPr>
        <dsp:cNvPr id="0" name=""/>
        <dsp:cNvSpPr/>
      </dsp:nvSpPr>
      <dsp:spPr>
        <a:xfrm>
          <a:off x="886771" y="2356862"/>
          <a:ext cx="2545629" cy="1616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EB4E2D-FD01-D946-9D05-12C44B9D5CDF}">
      <dsp:nvSpPr>
        <dsp:cNvPr id="0" name=""/>
        <dsp:cNvSpPr/>
      </dsp:nvSpPr>
      <dsp:spPr>
        <a:xfrm>
          <a:off x="1169618" y="2625568"/>
          <a:ext cx="2545629" cy="1616474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rnd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Prospettiva unilaterale : art. 64 e ss. l. 218/95</a:t>
          </a:r>
        </a:p>
      </dsp:txBody>
      <dsp:txXfrm>
        <a:off x="1216963" y="2672913"/>
        <a:ext cx="2450939" cy="1521784"/>
      </dsp:txXfrm>
    </dsp:sp>
    <dsp:sp modelId="{5C21893B-7867-6B4D-AA32-CF3EFB452AF9}">
      <dsp:nvSpPr>
        <dsp:cNvPr id="0" name=""/>
        <dsp:cNvSpPr/>
      </dsp:nvSpPr>
      <dsp:spPr>
        <a:xfrm>
          <a:off x="3998096" y="2356845"/>
          <a:ext cx="2545629" cy="1616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90DDCC-09B2-EE4E-8B7D-FA1EF6058EE1}">
      <dsp:nvSpPr>
        <dsp:cNvPr id="0" name=""/>
        <dsp:cNvSpPr/>
      </dsp:nvSpPr>
      <dsp:spPr>
        <a:xfrm>
          <a:off x="4280944" y="2625551"/>
          <a:ext cx="2545629" cy="16164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Prospettiva integrata: Reg. 1215/2012BIbis; Reg. 2201/2003BIIbis e 1111/2019BIIter</a:t>
          </a:r>
        </a:p>
      </dsp:txBody>
      <dsp:txXfrm>
        <a:off x="4328289" y="2672896"/>
        <a:ext cx="2450939" cy="1521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7684-3C66-0F48-8175-78191683551B}" type="datetimeFigureOut">
              <a:rPr lang="it-IT" smtClean="0"/>
              <a:pPr/>
              <a:t>05/04/23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1A1DA-62AE-A94B-9042-83CD0F7CCB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2107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BE199-12E8-2242-A60A-277BC1455221}" type="datetimeFigureOut">
              <a:rPr lang="it-IT" smtClean="0"/>
              <a:pPr/>
              <a:t>05/04/23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685800"/>
            <a:ext cx="4587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BB13-1F7D-7845-AEAC-21DDCE0240E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697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9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8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8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58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48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7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25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16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6BB13-1F7D-7845-AEAC-21DDCE0240EF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32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966" y="-7937"/>
            <a:ext cx="8628531" cy="644366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3859" y="2253694"/>
            <a:ext cx="5482781" cy="1543027"/>
          </a:xfrm>
        </p:spPr>
        <p:txBody>
          <a:bodyPr anchor="b">
            <a:noAutofit/>
          </a:bodyPr>
          <a:lstStyle>
            <a:lvl1pPr algn="r">
              <a:defRPr sz="5061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3859" y="3796720"/>
            <a:ext cx="5482781" cy="102808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9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8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8F22-C5D8-B047-9E11-7F05894C7307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6" y="571359"/>
            <a:ext cx="5973023" cy="3190087"/>
          </a:xfrm>
        </p:spPr>
        <p:txBody>
          <a:bodyPr anchor="ctr">
            <a:normAutofit/>
          </a:bodyPr>
          <a:lstStyle>
            <a:lvl1pPr algn="l">
              <a:defRPr sz="4124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616" y="4189966"/>
            <a:ext cx="5973023" cy="1472413"/>
          </a:xfrm>
        </p:spPr>
        <p:txBody>
          <a:bodyPr anchor="ctr">
            <a:normAutofit/>
          </a:bodyPr>
          <a:lstStyle>
            <a:lvl1pPr marL="0" indent="0" algn="l">
              <a:buNone/>
              <a:defRPr sz="168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8534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2pPr>
            <a:lvl3pPr marL="8570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6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4pPr>
            <a:lvl5pPr marL="1714134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5pPr>
            <a:lvl6pPr marL="21426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6pPr>
            <a:lvl7pPr marL="25712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7pPr>
            <a:lvl8pPr marL="2999735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8pPr>
            <a:lvl9pPr marL="34282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8148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145" y="571359"/>
            <a:ext cx="5713755" cy="2832988"/>
          </a:xfrm>
        </p:spPr>
        <p:txBody>
          <a:bodyPr anchor="ctr">
            <a:normAutofit/>
          </a:bodyPr>
          <a:lstStyle>
            <a:lvl1pPr algn="l">
              <a:defRPr sz="4124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36080" y="3404347"/>
            <a:ext cx="5099885" cy="35709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534" indent="0">
              <a:buFontTx/>
              <a:buNone/>
              <a:defRPr/>
            </a:lvl2pPr>
            <a:lvl3pPr marL="857067" indent="0">
              <a:buFontTx/>
              <a:buNone/>
              <a:defRPr/>
            </a:lvl3pPr>
            <a:lvl4pPr marL="1285601" indent="0">
              <a:buFontTx/>
              <a:buNone/>
              <a:defRPr/>
            </a:lvl4pPr>
            <a:lvl5pPr marL="1714134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616" y="4189966"/>
            <a:ext cx="5973023" cy="1472413"/>
          </a:xfrm>
        </p:spPr>
        <p:txBody>
          <a:bodyPr anchor="ctr">
            <a:normAutofit/>
          </a:bodyPr>
          <a:lstStyle>
            <a:lvl1pPr marL="0" indent="0" algn="l">
              <a:buNone/>
              <a:defRPr sz="168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8534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2pPr>
            <a:lvl3pPr marL="8570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6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4pPr>
            <a:lvl5pPr marL="1714134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5pPr>
            <a:lvl6pPr marL="21426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6pPr>
            <a:lvl7pPr marL="25712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7pPr>
            <a:lvl8pPr marL="2999735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8pPr>
            <a:lvl9pPr marL="34282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54218" y="740797"/>
            <a:ext cx="430324" cy="548092"/>
          </a:xfrm>
          <a:prstGeom prst="rect">
            <a:avLst/>
          </a:prstGeom>
        </p:spPr>
        <p:txBody>
          <a:bodyPr vert="horz" lIns="85704" tIns="42852" rIns="85704" bIns="42852" rtlCol="0" anchor="ctr">
            <a:noAutofit/>
          </a:bodyPr>
          <a:lstStyle/>
          <a:p>
            <a:pPr lvl="0"/>
            <a:r>
              <a:rPr lang="en-US" sz="74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49398" y="2705478"/>
            <a:ext cx="430324" cy="548092"/>
          </a:xfrm>
          <a:prstGeom prst="rect">
            <a:avLst/>
          </a:prstGeom>
        </p:spPr>
        <p:txBody>
          <a:bodyPr vert="horz" lIns="85704" tIns="42852" rIns="85704" bIns="42852" rtlCol="0" anchor="ctr">
            <a:noAutofit/>
          </a:bodyPr>
          <a:lstStyle/>
          <a:p>
            <a:pPr lvl="0"/>
            <a:r>
              <a:rPr lang="en-US" sz="74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185055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6" y="1810792"/>
            <a:ext cx="5973023" cy="2432643"/>
          </a:xfrm>
        </p:spPr>
        <p:txBody>
          <a:bodyPr anchor="b">
            <a:normAutofit/>
          </a:bodyPr>
          <a:lstStyle>
            <a:lvl1pPr algn="l">
              <a:defRPr sz="4124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616" y="4243435"/>
            <a:ext cx="5973023" cy="1418944"/>
          </a:xfrm>
        </p:spPr>
        <p:txBody>
          <a:bodyPr anchor="t">
            <a:normAutofit/>
          </a:bodyPr>
          <a:lstStyle>
            <a:lvl1pPr marL="0" indent="0" algn="l">
              <a:buNone/>
              <a:defRPr sz="168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8534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2pPr>
            <a:lvl3pPr marL="8570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6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4pPr>
            <a:lvl5pPr marL="1714134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5pPr>
            <a:lvl6pPr marL="21426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6pPr>
            <a:lvl7pPr marL="25712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7pPr>
            <a:lvl8pPr marL="2999735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8pPr>
            <a:lvl9pPr marL="34282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43470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145" y="571359"/>
            <a:ext cx="5713755" cy="2832988"/>
          </a:xfrm>
        </p:spPr>
        <p:txBody>
          <a:bodyPr anchor="ctr">
            <a:normAutofit/>
          </a:bodyPr>
          <a:lstStyle>
            <a:lvl1pPr algn="l">
              <a:defRPr sz="4124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3614" y="3761447"/>
            <a:ext cx="5973024" cy="4819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8534" indent="0">
              <a:buFontTx/>
              <a:buNone/>
              <a:defRPr/>
            </a:lvl2pPr>
            <a:lvl3pPr marL="857067" indent="0">
              <a:buFontTx/>
              <a:buNone/>
              <a:defRPr/>
            </a:lvl3pPr>
            <a:lvl4pPr marL="1285601" indent="0">
              <a:buFontTx/>
              <a:buNone/>
              <a:defRPr/>
            </a:lvl4pPr>
            <a:lvl5pPr marL="1714134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616" y="4243435"/>
            <a:ext cx="5973023" cy="1418944"/>
          </a:xfrm>
        </p:spPr>
        <p:txBody>
          <a:bodyPr anchor="t">
            <a:normAutofit/>
          </a:bodyPr>
          <a:lstStyle>
            <a:lvl1pPr marL="0" indent="0" algn="l">
              <a:buNone/>
              <a:defRPr sz="168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534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2pPr>
            <a:lvl3pPr marL="8570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6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4pPr>
            <a:lvl5pPr marL="1714134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5pPr>
            <a:lvl6pPr marL="21426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6pPr>
            <a:lvl7pPr marL="25712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7pPr>
            <a:lvl8pPr marL="2999735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8pPr>
            <a:lvl9pPr marL="34282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54218" y="740797"/>
            <a:ext cx="430324" cy="548092"/>
          </a:xfrm>
          <a:prstGeom prst="rect">
            <a:avLst/>
          </a:prstGeom>
        </p:spPr>
        <p:txBody>
          <a:bodyPr vert="horz" lIns="85704" tIns="42852" rIns="85704" bIns="42852" rtlCol="0" anchor="ctr">
            <a:noAutofit/>
          </a:bodyPr>
          <a:lstStyle/>
          <a:p>
            <a:pPr lvl="0"/>
            <a:r>
              <a:rPr lang="en-US" sz="74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49398" y="2705478"/>
            <a:ext cx="430324" cy="548092"/>
          </a:xfrm>
          <a:prstGeom prst="rect">
            <a:avLst/>
          </a:prstGeom>
        </p:spPr>
        <p:txBody>
          <a:bodyPr vert="horz" lIns="85704" tIns="42852" rIns="85704" bIns="42852" rtlCol="0" anchor="ctr">
            <a:noAutofit/>
          </a:bodyPr>
          <a:lstStyle/>
          <a:p>
            <a:pPr lvl="0"/>
            <a:r>
              <a:rPr lang="en-US" sz="74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327052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97" y="571359"/>
            <a:ext cx="5967142" cy="2832988"/>
          </a:xfrm>
        </p:spPr>
        <p:txBody>
          <a:bodyPr anchor="ctr">
            <a:normAutofit/>
          </a:bodyPr>
          <a:lstStyle>
            <a:lvl1pPr algn="l">
              <a:defRPr sz="4124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3614" y="3761447"/>
            <a:ext cx="5973024" cy="4819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50">
                <a:solidFill>
                  <a:schemeClr val="accent1"/>
                </a:solidFill>
              </a:defRPr>
            </a:lvl1pPr>
            <a:lvl2pPr marL="428534" indent="0">
              <a:buFontTx/>
              <a:buNone/>
              <a:defRPr/>
            </a:lvl2pPr>
            <a:lvl3pPr marL="857067" indent="0">
              <a:buFontTx/>
              <a:buNone/>
              <a:defRPr/>
            </a:lvl3pPr>
            <a:lvl4pPr marL="1285601" indent="0">
              <a:buFontTx/>
              <a:buNone/>
              <a:defRPr/>
            </a:lvl4pPr>
            <a:lvl5pPr marL="1714134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616" y="4243435"/>
            <a:ext cx="5973023" cy="1418944"/>
          </a:xfrm>
        </p:spPr>
        <p:txBody>
          <a:bodyPr anchor="t">
            <a:normAutofit/>
          </a:bodyPr>
          <a:lstStyle>
            <a:lvl1pPr marL="0" indent="0" algn="l">
              <a:buNone/>
              <a:defRPr sz="168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534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2pPr>
            <a:lvl3pPr marL="8570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6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4pPr>
            <a:lvl5pPr marL="1714134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5pPr>
            <a:lvl6pPr marL="21426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6pPr>
            <a:lvl7pPr marL="25712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7pPr>
            <a:lvl8pPr marL="2999735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8pPr>
            <a:lvl9pPr marL="34282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1493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E556-037E-224A-A5DA-0112DED0E2A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47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24485" y="571359"/>
            <a:ext cx="921035" cy="4922020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616" y="571359"/>
            <a:ext cx="4888375" cy="492202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21139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BC88-A634-D94A-B6F4-E1C0D93C1647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58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6" y="2531439"/>
            <a:ext cx="5973023" cy="1711997"/>
          </a:xfrm>
        </p:spPr>
        <p:txBody>
          <a:bodyPr anchor="b"/>
          <a:lstStyle>
            <a:lvl1pPr algn="l">
              <a:defRPr sz="3749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616" y="4243435"/>
            <a:ext cx="5973023" cy="806426"/>
          </a:xfrm>
        </p:spPr>
        <p:txBody>
          <a:bodyPr anchor="t"/>
          <a:lstStyle>
            <a:lvl1pPr marL="0" indent="0" algn="l">
              <a:buNone/>
              <a:defRPr sz="18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534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2pPr>
            <a:lvl3pPr marL="8570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6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4pPr>
            <a:lvl5pPr marL="1714134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5pPr>
            <a:lvl6pPr marL="21426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6pPr>
            <a:lvl7pPr marL="25712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7pPr>
            <a:lvl8pPr marL="2999735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8pPr>
            <a:lvl9pPr marL="34282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5611-A616-4244-8BBB-2AF8F8A542BE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35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6" y="571359"/>
            <a:ext cx="5973023" cy="123794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617" y="2025052"/>
            <a:ext cx="2905825" cy="3637326"/>
          </a:xfrm>
        </p:spPr>
        <p:txBody>
          <a:bodyPr>
            <a:normAutofit/>
          </a:bodyPr>
          <a:lstStyle>
            <a:lvl1pPr>
              <a:defRPr sz="1687"/>
            </a:lvl1pPr>
            <a:lvl2pPr>
              <a:defRPr sz="1500"/>
            </a:lvl2pPr>
            <a:lvl3pPr>
              <a:defRPr sz="1312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0813" y="2025053"/>
            <a:ext cx="2905826" cy="3637327"/>
          </a:xfrm>
        </p:spPr>
        <p:txBody>
          <a:bodyPr>
            <a:normAutofit/>
          </a:bodyPr>
          <a:lstStyle>
            <a:lvl1pPr>
              <a:defRPr sz="1687"/>
            </a:lvl1pPr>
            <a:lvl2pPr>
              <a:defRPr sz="1500"/>
            </a:lvl2pPr>
            <a:lvl3pPr>
              <a:defRPr sz="1312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11595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6" y="571359"/>
            <a:ext cx="5973022" cy="1237944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615" y="2025422"/>
            <a:ext cx="2908237" cy="540112"/>
          </a:xfrm>
        </p:spPr>
        <p:txBody>
          <a:bodyPr anchor="b">
            <a:noAutofit/>
          </a:bodyPr>
          <a:lstStyle>
            <a:lvl1pPr marL="0" indent="0">
              <a:buNone/>
              <a:defRPr sz="2250" b="0"/>
            </a:lvl1pPr>
            <a:lvl2pPr marL="428534" indent="0">
              <a:buNone/>
              <a:defRPr sz="1875" b="1"/>
            </a:lvl2pPr>
            <a:lvl3pPr marL="857067" indent="0">
              <a:buNone/>
              <a:defRPr sz="1687" b="1"/>
            </a:lvl3pPr>
            <a:lvl4pPr marL="1285601" indent="0">
              <a:buNone/>
              <a:defRPr sz="1500" b="1"/>
            </a:lvl4pPr>
            <a:lvl5pPr marL="1714134" indent="0">
              <a:buNone/>
              <a:defRPr sz="1500" b="1"/>
            </a:lvl5pPr>
            <a:lvl6pPr marL="2142668" indent="0">
              <a:buNone/>
              <a:defRPr sz="1500" b="1"/>
            </a:lvl6pPr>
            <a:lvl7pPr marL="2571201" indent="0">
              <a:buNone/>
              <a:defRPr sz="1500" b="1"/>
            </a:lvl7pPr>
            <a:lvl8pPr marL="2999735" indent="0">
              <a:buNone/>
              <a:defRPr sz="1500" b="1"/>
            </a:lvl8pPr>
            <a:lvl9pPr marL="3428268" indent="0">
              <a:buNone/>
              <a:defRPr sz="15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615" y="2565535"/>
            <a:ext cx="2908237" cy="3096845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38401" y="2025422"/>
            <a:ext cx="2908237" cy="540112"/>
          </a:xfrm>
        </p:spPr>
        <p:txBody>
          <a:bodyPr anchor="b">
            <a:noAutofit/>
          </a:bodyPr>
          <a:lstStyle>
            <a:lvl1pPr marL="0" indent="0">
              <a:buNone/>
              <a:defRPr sz="2250" b="0"/>
            </a:lvl1pPr>
            <a:lvl2pPr marL="428534" indent="0">
              <a:buNone/>
              <a:defRPr sz="1875" b="1"/>
            </a:lvl2pPr>
            <a:lvl3pPr marL="857067" indent="0">
              <a:buNone/>
              <a:defRPr sz="1687" b="1"/>
            </a:lvl3pPr>
            <a:lvl4pPr marL="1285601" indent="0">
              <a:buNone/>
              <a:defRPr sz="1500" b="1"/>
            </a:lvl4pPr>
            <a:lvl5pPr marL="1714134" indent="0">
              <a:buNone/>
              <a:defRPr sz="1500" b="1"/>
            </a:lvl5pPr>
            <a:lvl6pPr marL="2142668" indent="0">
              <a:buNone/>
              <a:defRPr sz="1500" b="1"/>
            </a:lvl6pPr>
            <a:lvl7pPr marL="2571201" indent="0">
              <a:buNone/>
              <a:defRPr sz="1500" b="1"/>
            </a:lvl7pPr>
            <a:lvl8pPr marL="2999735" indent="0">
              <a:buNone/>
              <a:defRPr sz="1500" b="1"/>
            </a:lvl8pPr>
            <a:lvl9pPr marL="3428268" indent="0">
              <a:buNone/>
              <a:defRPr sz="15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38401" y="2565535"/>
            <a:ext cx="2908237" cy="3096845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E68-8B4C-6041-A064-51020BD57CA9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53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6" y="571359"/>
            <a:ext cx="5973023" cy="123794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F825-9BDE-3D4A-8E2E-8127D31C4ABB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29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52320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6" y="1404594"/>
            <a:ext cx="2625484" cy="1198266"/>
          </a:xfrm>
        </p:spPr>
        <p:txBody>
          <a:bodyPr anchor="b">
            <a:normAutofit/>
          </a:bodyPr>
          <a:lstStyle>
            <a:lvl1pPr>
              <a:defRPr sz="187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71" y="482623"/>
            <a:ext cx="3186167" cy="517975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616" y="2602860"/>
            <a:ext cx="2625484" cy="2422323"/>
          </a:xfrm>
        </p:spPr>
        <p:txBody>
          <a:bodyPr>
            <a:normAutofit/>
          </a:bodyPr>
          <a:lstStyle>
            <a:lvl1pPr marL="0" indent="0">
              <a:buNone/>
              <a:defRPr sz="1312"/>
            </a:lvl1pPr>
            <a:lvl2pPr marL="321400" indent="0">
              <a:buNone/>
              <a:defRPr sz="984"/>
            </a:lvl2pPr>
            <a:lvl3pPr marL="642800" indent="0">
              <a:buNone/>
              <a:defRPr sz="844"/>
            </a:lvl3pPr>
            <a:lvl4pPr marL="964201" indent="0">
              <a:buNone/>
              <a:defRPr sz="703"/>
            </a:lvl4pPr>
            <a:lvl5pPr marL="1285601" indent="0">
              <a:buNone/>
              <a:defRPr sz="703"/>
            </a:lvl5pPr>
            <a:lvl6pPr marL="1607001" indent="0">
              <a:buNone/>
              <a:defRPr sz="703"/>
            </a:lvl6pPr>
            <a:lvl7pPr marL="1928401" indent="0">
              <a:buNone/>
              <a:defRPr sz="703"/>
            </a:lvl7pPr>
            <a:lvl8pPr marL="2249801" indent="0">
              <a:buNone/>
              <a:defRPr sz="703"/>
            </a:lvl8pPr>
            <a:lvl9pPr marL="2571201" indent="0">
              <a:buNone/>
              <a:defRPr sz="703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358-1CD5-DC43-9707-F858896EB8FC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36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6" y="4499451"/>
            <a:ext cx="5973023" cy="531186"/>
          </a:xfrm>
        </p:spPr>
        <p:txBody>
          <a:bodyPr anchor="b">
            <a:normAutofit/>
          </a:bodyPr>
          <a:lstStyle>
            <a:lvl1pPr algn="l">
              <a:defRPr sz="225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3616" y="571359"/>
            <a:ext cx="5973023" cy="3604471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28534" indent="0">
              <a:buNone/>
              <a:defRPr sz="1500"/>
            </a:lvl2pPr>
            <a:lvl3pPr marL="857067" indent="0">
              <a:buNone/>
              <a:defRPr sz="1500"/>
            </a:lvl3pPr>
            <a:lvl4pPr marL="1285601" indent="0">
              <a:buNone/>
              <a:defRPr sz="1500"/>
            </a:lvl4pPr>
            <a:lvl5pPr marL="1714134" indent="0">
              <a:buNone/>
              <a:defRPr sz="1500"/>
            </a:lvl5pPr>
            <a:lvl6pPr marL="2142668" indent="0">
              <a:buNone/>
              <a:defRPr sz="1500"/>
            </a:lvl6pPr>
            <a:lvl7pPr marL="2571201" indent="0">
              <a:buNone/>
              <a:defRPr sz="1500"/>
            </a:lvl7pPr>
            <a:lvl8pPr marL="2999735" indent="0">
              <a:buNone/>
              <a:defRPr sz="1500"/>
            </a:lvl8pPr>
            <a:lvl9pPr marL="3428268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616" y="5030637"/>
            <a:ext cx="5973023" cy="631742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  <a:lvl2pPr marL="428534" indent="0">
              <a:buNone/>
              <a:defRPr sz="1125"/>
            </a:lvl2pPr>
            <a:lvl3pPr marL="857067" indent="0">
              <a:buNone/>
              <a:defRPr sz="937"/>
            </a:lvl3pPr>
            <a:lvl4pPr marL="1285601" indent="0">
              <a:buNone/>
              <a:defRPr sz="844"/>
            </a:lvl4pPr>
            <a:lvl5pPr marL="1714134" indent="0">
              <a:buNone/>
              <a:defRPr sz="844"/>
            </a:lvl5pPr>
            <a:lvl6pPr marL="2142668" indent="0">
              <a:buNone/>
              <a:defRPr sz="844"/>
            </a:lvl6pPr>
            <a:lvl7pPr marL="2571201" indent="0">
              <a:buNone/>
              <a:defRPr sz="844"/>
            </a:lvl7pPr>
            <a:lvl8pPr marL="2999735" indent="0">
              <a:buNone/>
              <a:defRPr sz="844"/>
            </a:lvl8pPr>
            <a:lvl9pPr marL="3428268" indent="0">
              <a:buNone/>
              <a:defRPr sz="844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2E37-7718-D04C-A49E-F63B4C91F0A6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14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967" y="-7937"/>
            <a:ext cx="8628532" cy="644366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3616" y="571359"/>
            <a:ext cx="5973022" cy="1237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616" y="2025053"/>
            <a:ext cx="5973023" cy="3637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6198" y="5662380"/>
            <a:ext cx="643749" cy="342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53AA5-923E-E04E-AEA5-441BB54F569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616" y="5662380"/>
            <a:ext cx="4350089" cy="342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64261" y="5662380"/>
            <a:ext cx="482378" cy="342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accent1"/>
                </a:solidFill>
              </a:defRPr>
            </a:lvl1pPr>
          </a:lstStyle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90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28534" rtl="0" eaLnBrk="1" latinLnBrk="0" hangingPunct="1">
        <a:spcBef>
          <a:spcPct val="0"/>
        </a:spcBef>
        <a:buNone/>
        <a:defRPr sz="3374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1400" indent="-321400" algn="l" defTabSz="428534" rtl="0" eaLnBrk="1" latinLnBrk="0" hangingPunct="1">
        <a:spcBef>
          <a:spcPts val="93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96367" indent="-267833" algn="l" defTabSz="428534" rtl="0" eaLnBrk="1" latinLnBrk="0" hangingPunct="1">
        <a:spcBef>
          <a:spcPts val="93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71334" indent="-214267" algn="l" defTabSz="428534" rtl="0" eaLnBrk="1" latinLnBrk="0" hangingPunct="1">
        <a:spcBef>
          <a:spcPts val="93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1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99867" indent="-214267" algn="l" defTabSz="428534" rtl="0" eaLnBrk="1" latinLnBrk="0" hangingPunct="1">
        <a:spcBef>
          <a:spcPts val="93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28401" indent="-214267" algn="l" defTabSz="428534" rtl="0" eaLnBrk="1" latinLnBrk="0" hangingPunct="1">
        <a:spcBef>
          <a:spcPts val="93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56935" indent="-214267" algn="l" defTabSz="428534" rtl="0" eaLnBrk="1" latinLnBrk="0" hangingPunct="1">
        <a:spcBef>
          <a:spcPts val="93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785468" indent="-214267" algn="l" defTabSz="428534" rtl="0" eaLnBrk="1" latinLnBrk="0" hangingPunct="1">
        <a:spcBef>
          <a:spcPts val="93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14002" indent="-214267" algn="l" defTabSz="428534" rtl="0" eaLnBrk="1" latinLnBrk="0" hangingPunct="1">
        <a:spcBef>
          <a:spcPts val="93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42535" indent="-214267" algn="l" defTabSz="428534" rtl="0" eaLnBrk="1" latinLnBrk="0" hangingPunct="1">
        <a:spcBef>
          <a:spcPts val="93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3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1pPr>
      <a:lvl2pPr marL="428534" algn="l" defTabSz="42853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2pPr>
      <a:lvl3pPr marL="857067" algn="l" defTabSz="42853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285601" algn="l" defTabSz="42853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4pPr>
      <a:lvl5pPr marL="1714134" algn="l" defTabSz="42853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5pPr>
      <a:lvl6pPr marL="2142668" algn="l" defTabSz="42853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6pPr>
      <a:lvl7pPr marL="2571201" algn="l" defTabSz="42853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7pPr>
      <a:lvl8pPr marL="2999735" algn="l" defTabSz="42853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8pPr>
      <a:lvl9pPr marL="3428268" algn="l" defTabSz="42853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5323" y="1996785"/>
            <a:ext cx="7313613" cy="1645633"/>
          </a:xfrm>
        </p:spPr>
        <p:txBody>
          <a:bodyPr>
            <a:normAutofit fontScale="90000"/>
          </a:bodyPr>
          <a:lstStyle/>
          <a:p>
            <a:r>
              <a:rPr lang="it-IT" dirty="0"/>
              <a:t>DIRITTO INTERNAZIONALE PRIVATO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dirty="0"/>
              <a:t>Prof. Sara </a:t>
            </a:r>
            <a:r>
              <a:rPr lang="it-IT" dirty="0" err="1"/>
              <a:t>Tonolo</a:t>
            </a:r>
            <a:r>
              <a:rPr lang="it-IT" dirty="0"/>
              <a:t> -</a:t>
            </a:r>
          </a:p>
          <a:p>
            <a:pPr lvl="8">
              <a:buFontTx/>
              <a:buChar char="-"/>
            </a:pPr>
            <a:r>
              <a:rPr lang="it-IT" dirty="0"/>
              <a:t>- GORIZIA – 5 aprile 2023 –</a:t>
            </a:r>
          </a:p>
          <a:p>
            <a:pPr lvl="8">
              <a:buFontTx/>
              <a:buChar char="-"/>
            </a:pPr>
            <a:r>
              <a:rPr lang="it-IT"/>
              <a:t>IIparte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40"/>
    </mc:Choice>
    <mc:Fallback xmlns="">
      <p:transition spd="slow" advTm="4144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rgbClr val="FF0000"/>
                </a:solidFill>
              </a:rPr>
              <a:t>RICONOSCIMENTO ED </a:t>
            </a:r>
            <a:r>
              <a:rPr lang="it-IT" sz="3374" dirty="0">
                <a:solidFill>
                  <a:srgbClr val="FF6600"/>
                </a:solidFill>
              </a:rPr>
              <a:t>ESECUZIONE </a:t>
            </a:r>
            <a:r>
              <a:rPr lang="it-IT" sz="3374" dirty="0" err="1">
                <a:solidFill>
                  <a:srgbClr val="FF6600"/>
                </a:solidFill>
              </a:rPr>
              <a:t>DI</a:t>
            </a:r>
            <a:r>
              <a:rPr lang="it-IT" sz="3374" dirty="0">
                <a:solidFill>
                  <a:srgbClr val="FF6600"/>
                </a:solidFill>
              </a:rPr>
              <a:t> SENTENZE E PROVVEDIMENTI STRANIERI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573616" y="2295331"/>
            <a:ext cx="5973023" cy="3367049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CORTE EDU 1997, HORNSBY c. GRECIA – «</a:t>
            </a:r>
            <a:r>
              <a:rPr lang="it-IT" sz="2400" b="1" u="sng" dirty="0"/>
              <a:t>esecuzione delle sentenze è funzionale alla tutela del diritto a ottenere giustizia - equo processo</a:t>
            </a:r>
            <a:r>
              <a:rPr lang="it-IT" sz="2400" dirty="0"/>
              <a:t>»- quindi si condanna la Grecia per violazione dell’art. 6 CEDU.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71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27"/>
    </mc:Choice>
    <mc:Fallback xmlns="">
      <p:transition spd="slow" advTm="8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rgbClr val="FF0000"/>
                </a:solidFill>
              </a:rPr>
              <a:t>RICONOSCIMENTO ED </a:t>
            </a:r>
            <a:r>
              <a:rPr lang="it-IT" sz="3374" dirty="0">
                <a:solidFill>
                  <a:srgbClr val="FF6600"/>
                </a:solidFill>
              </a:rPr>
              <a:t>ESECUZIONE </a:t>
            </a:r>
            <a:r>
              <a:rPr lang="it-IT" sz="3374" dirty="0" err="1">
                <a:solidFill>
                  <a:srgbClr val="FF6600"/>
                </a:solidFill>
              </a:rPr>
              <a:t>DI</a:t>
            </a:r>
            <a:r>
              <a:rPr lang="it-IT" sz="3374" dirty="0">
                <a:solidFill>
                  <a:srgbClr val="FF6600"/>
                </a:solidFill>
              </a:rPr>
              <a:t> SENTENZE E PROVVEDIMENTI STRANIERI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573616" y="2295331"/>
            <a:ext cx="5973023" cy="3367049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400" dirty="0"/>
              <a:t>CORTE EDU 2022, </a:t>
            </a:r>
            <a:r>
              <a:rPr lang="it-IT" sz="2400" dirty="0" err="1"/>
              <a:t>Dolenc</a:t>
            </a:r>
            <a:r>
              <a:rPr lang="it-IT" sz="2400" dirty="0"/>
              <a:t>. C. Slovenia– Slovenia attribuisce efficacia a una sentenza proveniente da Israele concernente un caso di responsabilità medica per danni da intervento chirurgico realizzato in Slovenia su un cittadino israeliano.- risarcimento- 2 milioni euro</a:t>
            </a:r>
          </a:p>
          <a:p>
            <a:pPr algn="just"/>
            <a:r>
              <a:rPr lang="it-IT" sz="2400" dirty="0"/>
              <a:t>Nel corso del processo non vengono sentiti testimoni del neurochirurgo.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17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27"/>
    </mc:Choice>
    <mc:Fallback xmlns="">
      <p:transition spd="slow" advTm="8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rgbClr val="FF0000"/>
                </a:solidFill>
              </a:rPr>
              <a:t>RICONOSCIMENTO ED </a:t>
            </a:r>
            <a:r>
              <a:rPr lang="it-IT" sz="3374" dirty="0">
                <a:solidFill>
                  <a:srgbClr val="FF6600"/>
                </a:solidFill>
              </a:rPr>
              <a:t>ESECUZIONE </a:t>
            </a:r>
            <a:r>
              <a:rPr lang="it-IT" sz="3374" dirty="0" err="1">
                <a:solidFill>
                  <a:srgbClr val="FF6600"/>
                </a:solidFill>
              </a:rPr>
              <a:t>DI</a:t>
            </a:r>
            <a:r>
              <a:rPr lang="it-IT" sz="3374" dirty="0">
                <a:solidFill>
                  <a:srgbClr val="FF6600"/>
                </a:solidFill>
              </a:rPr>
              <a:t> SENTENZE E PROVVEDIMENTI STRANIERI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573616" y="2295331"/>
            <a:ext cx="5973023" cy="3367049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dirty="0"/>
              <a:t>CORTE EDU 2022, </a:t>
            </a:r>
            <a:r>
              <a:rPr lang="it-IT" sz="2400" dirty="0" err="1"/>
              <a:t>Dolenc</a:t>
            </a:r>
            <a:r>
              <a:rPr lang="it-IT" sz="2400" dirty="0"/>
              <a:t>. C. Slovenia– </a:t>
            </a:r>
            <a:r>
              <a:rPr lang="it-IT" sz="2400" dirty="0" err="1"/>
              <a:t>Dolenc</a:t>
            </a:r>
            <a:r>
              <a:rPr lang="it-IT" sz="2400" dirty="0"/>
              <a:t> lamenta violazione dei principi dell’equo processo di cui all’art. 6 CEDU</a:t>
            </a:r>
          </a:p>
          <a:p>
            <a:pPr algn="just"/>
            <a:r>
              <a:rPr lang="it-IT" sz="2400" dirty="0"/>
              <a:t>(</a:t>
            </a:r>
            <a:r>
              <a:rPr lang="it-IT" sz="2400" dirty="0" err="1"/>
              <a:t>Dolenc</a:t>
            </a:r>
            <a:r>
              <a:rPr lang="it-IT" sz="2400" dirty="0"/>
              <a:t> aveva scelto di non partecipare nemmeno in via telematica insistendo per applicazione della legge slovena e x far sentire testimoni via Convenzione dell’</a:t>
            </a:r>
            <a:r>
              <a:rPr lang="it-IT" sz="2400" dirty="0" err="1"/>
              <a:t>Aja</a:t>
            </a:r>
            <a:r>
              <a:rPr lang="it-IT" sz="2400" dirty="0"/>
              <a:t> sulle prove).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27"/>
    </mc:Choice>
    <mc:Fallback xmlns="">
      <p:transition spd="slow" advTm="8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rgbClr val="FF0000"/>
                </a:solidFill>
              </a:rPr>
              <a:t>RICONOSCIMENTO ED </a:t>
            </a:r>
            <a:r>
              <a:rPr lang="it-IT" sz="3374" dirty="0">
                <a:solidFill>
                  <a:srgbClr val="FF6600"/>
                </a:solidFill>
              </a:rPr>
              <a:t>ESECUZIONE </a:t>
            </a:r>
            <a:r>
              <a:rPr lang="it-IT" sz="3374" dirty="0" err="1">
                <a:solidFill>
                  <a:srgbClr val="FF6600"/>
                </a:solidFill>
              </a:rPr>
              <a:t>DI</a:t>
            </a:r>
            <a:r>
              <a:rPr lang="it-IT" sz="3374" dirty="0">
                <a:solidFill>
                  <a:srgbClr val="FF6600"/>
                </a:solidFill>
              </a:rPr>
              <a:t> SENTENZE E PROVVEDIMENTI STRANIERI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573616" y="2295331"/>
            <a:ext cx="5973023" cy="3367049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CORTE EDU 2022, </a:t>
            </a:r>
            <a:r>
              <a:rPr lang="it-IT" sz="2400" dirty="0" err="1"/>
              <a:t>Dolenc</a:t>
            </a:r>
            <a:r>
              <a:rPr lang="it-IT" sz="2400" dirty="0"/>
              <a:t>. C. Slovenia– riconosce violazione dei principi dell’equo processo di cui all’art. 6 CEDU....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25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27"/>
    </mc:Choice>
    <mc:Fallback xmlns="">
      <p:transition spd="slow" advTm="8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rgbClr val="FF0000"/>
                </a:solidFill>
              </a:rPr>
              <a:t>RICONOSCIMENTO ED </a:t>
            </a:r>
            <a:r>
              <a:rPr lang="it-IT" sz="3374" dirty="0">
                <a:solidFill>
                  <a:srgbClr val="FF6600"/>
                </a:solidFill>
              </a:rPr>
              <a:t>ESECUZIONE </a:t>
            </a:r>
            <a:r>
              <a:rPr lang="it-IT" sz="3374" dirty="0" err="1">
                <a:solidFill>
                  <a:srgbClr val="FF6600"/>
                </a:solidFill>
              </a:rPr>
              <a:t>DI</a:t>
            </a:r>
            <a:r>
              <a:rPr lang="it-IT" sz="3374" dirty="0">
                <a:solidFill>
                  <a:srgbClr val="FF6600"/>
                </a:solidFill>
              </a:rPr>
              <a:t> SENTENZE E PROVVEDIMENTI STRANIERI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573616" y="2150961"/>
            <a:ext cx="7544017" cy="4063227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Approcci e soluzioni diverse nei differenti ordinamenti giuridici</a:t>
            </a:r>
          </a:p>
          <a:p>
            <a:endParaRPr lang="it-IT" sz="2400" dirty="0"/>
          </a:p>
          <a:p>
            <a:pPr algn="just"/>
            <a:r>
              <a:rPr lang="it-IT" sz="2400" dirty="0"/>
              <a:t>Paesi di </a:t>
            </a:r>
            <a:r>
              <a:rPr lang="it-IT" sz="2400" i="1" dirty="0"/>
              <a:t>common </a:t>
            </a:r>
            <a:r>
              <a:rPr lang="it-IT" sz="2400" i="1" dirty="0" err="1"/>
              <a:t>law</a:t>
            </a:r>
            <a:r>
              <a:rPr lang="it-IT" sz="2400" i="1" dirty="0"/>
              <a:t>: </a:t>
            </a:r>
            <a:r>
              <a:rPr lang="it-IT" sz="2400" dirty="0"/>
              <a:t> il riconoscimento e l’esecuzione delle sentenze si fonda sulla </a:t>
            </a:r>
            <a:r>
              <a:rPr lang="it-IT" sz="2400" i="1" dirty="0" err="1"/>
              <a:t>comity</a:t>
            </a:r>
            <a:endParaRPr lang="it-IT" sz="2400" i="1" dirty="0"/>
          </a:p>
          <a:p>
            <a:endParaRPr lang="it-IT" sz="2400" i="1" dirty="0"/>
          </a:p>
          <a:p>
            <a:pPr algn="just"/>
            <a:r>
              <a:rPr lang="it-IT" sz="2400" dirty="0"/>
              <a:t>In altri Paesi (Francia, Germania) fondamento del riconoscimento è il rispetto dei diritti acquisiti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90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10"/>
    </mc:Choice>
    <mc:Fallback xmlns="">
      <p:transition spd="slow" advTm="82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rgbClr val="FF0000"/>
                </a:solidFill>
              </a:rPr>
              <a:t>RICONOSCIMENTO ED </a:t>
            </a:r>
            <a:r>
              <a:rPr lang="it-IT" sz="3374" dirty="0">
                <a:solidFill>
                  <a:srgbClr val="FF6600"/>
                </a:solidFill>
              </a:rPr>
              <a:t>ESECUZIONE </a:t>
            </a:r>
            <a:r>
              <a:rPr lang="it-IT" sz="3374" dirty="0" err="1">
                <a:solidFill>
                  <a:srgbClr val="FF6600"/>
                </a:solidFill>
              </a:rPr>
              <a:t>DI</a:t>
            </a:r>
            <a:r>
              <a:rPr lang="it-IT" sz="3374" dirty="0">
                <a:solidFill>
                  <a:srgbClr val="FF6600"/>
                </a:solidFill>
              </a:rPr>
              <a:t> SENTENZE E PROVVEDIMENTI STRANIERI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73224" y="2150961"/>
            <a:ext cx="6173415" cy="3511419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In Italia </a:t>
            </a:r>
            <a:r>
              <a:rPr lang="it-IT" sz="2800" b="1" dirty="0"/>
              <a:t>l’evoluzione del sistema di </a:t>
            </a:r>
            <a:r>
              <a:rPr lang="it-IT" sz="2800" b="1" dirty="0" err="1"/>
              <a:t>d.i.p.</a:t>
            </a:r>
            <a:r>
              <a:rPr lang="it-IT" sz="2800" b="1" dirty="0"/>
              <a:t> </a:t>
            </a:r>
            <a:r>
              <a:rPr lang="it-IT" sz="2800" dirty="0"/>
              <a:t>ha influito anche sull’evoluzione della disciplina della attuazione delle sentenze straniere.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1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36"/>
    </mc:Choice>
    <mc:Fallback xmlns="">
      <p:transition spd="slow" advTm="54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0"/>
            <a:ext cx="8158798" cy="1762699"/>
          </a:xfrm>
        </p:spPr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rgbClr val="FF0000"/>
                </a:solidFill>
              </a:rPr>
              <a:t>RICONOSCIMENTO ED </a:t>
            </a:r>
            <a:r>
              <a:rPr lang="it-IT" sz="3374" dirty="0">
                <a:solidFill>
                  <a:srgbClr val="FF6600"/>
                </a:solidFill>
              </a:rPr>
              <a:t>ESECUZIONE DI SENTENZE E PROVVEDIMENTI STRANIERI IN ITALIA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550077"/>
              </p:ext>
            </p:extLst>
          </p:nvPr>
        </p:nvGraphicFramePr>
        <p:xfrm>
          <a:off x="1" y="1371601"/>
          <a:ext cx="8604249" cy="4586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51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612"/>
    </mc:Choice>
    <mc:Fallback xmlns="">
      <p:transition spd="slow" advTm="227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Graphic spid="7" grpId="2">
        <p:bldAsOne/>
      </p:bldGraphic>
      <p:bldGraphic spid="7" grpId="3">
        <p:bldAsOne/>
      </p:bldGraphic>
      <p:bldGraphic spid="7" grpId="4">
        <p:bldAsOne/>
      </p:bldGraphic>
      <p:bldGraphic spid="7" grpId="5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rgbClr val="FF0000"/>
                </a:solidFill>
              </a:rPr>
              <a:t>RICONOSCIMENTO ED </a:t>
            </a:r>
            <a:r>
              <a:rPr lang="it-IT" sz="3374" dirty="0">
                <a:solidFill>
                  <a:srgbClr val="FF6600"/>
                </a:solidFill>
              </a:rPr>
              <a:t>ESECUZIONE </a:t>
            </a:r>
            <a:r>
              <a:rPr lang="it-IT" sz="3374" dirty="0" err="1">
                <a:solidFill>
                  <a:srgbClr val="FF6600"/>
                </a:solidFill>
              </a:rPr>
              <a:t>DI</a:t>
            </a:r>
            <a:r>
              <a:rPr lang="it-IT" sz="3374" dirty="0">
                <a:solidFill>
                  <a:srgbClr val="FF6600"/>
                </a:solidFill>
              </a:rPr>
              <a:t> SENTENZE E PROVVEDIMENTI STRANIERI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649989"/>
              </p:ext>
            </p:extLst>
          </p:nvPr>
        </p:nvGraphicFramePr>
        <p:xfrm>
          <a:off x="445453" y="1499819"/>
          <a:ext cx="7713345" cy="424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extLst>
      <p:ext uri="{BB962C8B-B14F-4D97-AF65-F5344CB8AC3E}">
        <p14:creationId xmlns:p14="http://schemas.microsoft.com/office/powerpoint/2010/main" val="33114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85"/>
    </mc:Choice>
    <mc:Fallback xmlns="">
      <p:transition spd="slow" advTm="11768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5453" y="0"/>
            <a:ext cx="7713345" cy="149981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rgbClr val="FF0000"/>
                </a:solidFill>
              </a:rPr>
              <a:t>RICONOSCIMENTO ED </a:t>
            </a:r>
            <a:r>
              <a:rPr lang="it-IT" sz="3374" dirty="0">
                <a:solidFill>
                  <a:srgbClr val="FF6600"/>
                </a:solidFill>
              </a:rPr>
              <a:t>ESECUZIONE </a:t>
            </a:r>
            <a:r>
              <a:rPr lang="it-IT" sz="3374" dirty="0" err="1">
                <a:solidFill>
                  <a:srgbClr val="FF6600"/>
                </a:solidFill>
              </a:rPr>
              <a:t>DI</a:t>
            </a:r>
            <a:r>
              <a:rPr lang="it-IT" sz="3374" dirty="0">
                <a:solidFill>
                  <a:srgbClr val="FF6600"/>
                </a:solidFill>
              </a:rPr>
              <a:t> SENTENZE E PROVVEDIMENTI STRANIERI IN DIR. UE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/>
          </a:p>
          <a:p>
            <a:r>
              <a:rPr lang="it-IT" sz="2400" b="1" dirty="0"/>
              <a:t>Evoluzione</a:t>
            </a:r>
          </a:p>
          <a:p>
            <a:r>
              <a:rPr lang="it-IT" sz="2400" dirty="0" err="1"/>
              <a:t>1</a:t>
            </a:r>
            <a:r>
              <a:rPr lang="it-IT" sz="2400" dirty="0"/>
              <a:t>) Convenzione di Bruxelles 1968</a:t>
            </a:r>
          </a:p>
          <a:p>
            <a:r>
              <a:rPr lang="it-IT" sz="2400" dirty="0" err="1"/>
              <a:t>2</a:t>
            </a:r>
            <a:r>
              <a:rPr lang="it-IT" sz="2400" dirty="0"/>
              <a:t>) Dalla </a:t>
            </a:r>
            <a:r>
              <a:rPr lang="it-IT" sz="2400" dirty="0" err="1"/>
              <a:t>comunitarizzazione</a:t>
            </a:r>
            <a:r>
              <a:rPr lang="it-IT" sz="2400" dirty="0"/>
              <a:t> del </a:t>
            </a:r>
            <a:r>
              <a:rPr lang="it-IT" sz="2400" dirty="0" err="1"/>
              <a:t>d.i.p.</a:t>
            </a:r>
            <a:r>
              <a:rPr lang="it-IT" sz="2400" dirty="0"/>
              <a:t> 1997 al 2005</a:t>
            </a:r>
          </a:p>
          <a:p>
            <a:pPr algn="just"/>
            <a:r>
              <a:rPr lang="it-IT" sz="2400" dirty="0" err="1"/>
              <a:t>3</a:t>
            </a:r>
            <a:r>
              <a:rPr lang="it-IT" sz="2400" dirty="0"/>
              <a:t>) Dal 2005 a oggi: verso </a:t>
            </a:r>
            <a:r>
              <a:rPr lang="it-IT" sz="2400" b="1" dirty="0"/>
              <a:t>l’abolizione dell’exequatur?</a:t>
            </a:r>
            <a:r>
              <a:rPr lang="it-IT" sz="2400" dirty="0"/>
              <a:t> </a:t>
            </a:r>
            <a:r>
              <a:rPr lang="it-IT" sz="2400" b="1" dirty="0"/>
              <a:t>Reg. 805/2004 </a:t>
            </a:r>
            <a:r>
              <a:rPr lang="it-IT" sz="2400" dirty="0"/>
              <a:t>e anche Reg. </a:t>
            </a:r>
            <a:r>
              <a:rPr lang="it-IT" sz="2400" b="1" dirty="0"/>
              <a:t>Bruxelles </a:t>
            </a:r>
            <a:r>
              <a:rPr lang="it-IT" sz="2400" b="1" dirty="0" err="1"/>
              <a:t>IIbis</a:t>
            </a:r>
            <a:r>
              <a:rPr lang="it-IT" sz="2400" b="1" dirty="0"/>
              <a:t> per dir visita e rientro minori sottratti </a:t>
            </a:r>
            <a:r>
              <a:rPr lang="it-IT" sz="2400" dirty="0"/>
              <a:t>– Reg. 1215/2012 – Bruxelles I bis- </a:t>
            </a:r>
            <a:r>
              <a:rPr lang="it-IT" sz="2400" b="1" u="sng" dirty="0"/>
              <a:t>REG. DOPPI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58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048"/>
    </mc:Choice>
    <mc:Fallback xmlns="">
      <p:transition spd="slow" advTm="204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253" y="0"/>
            <a:ext cx="7983086" cy="2136187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chemeClr val="bg1"/>
                </a:solidFill>
              </a:rPr>
              <a:t>RICONOSCIMENTO ED ESECUZIONE DI SENTENZE E PROVVEDIMENTI STRANIERI IN REGOLAMENTO BRUXELLES I bis- 1215/2012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30215" y="2150960"/>
            <a:ext cx="7743824" cy="4276827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sz="2400" dirty="0"/>
              <a:t>PRINCIPI GENERALI:</a:t>
            </a:r>
          </a:p>
          <a:p>
            <a:pPr lvl="1"/>
            <a:r>
              <a:rPr lang="it-IT" sz="2400" dirty="0"/>
              <a:t>RICONOSCIMENTO AUTOMATICO</a:t>
            </a:r>
          </a:p>
          <a:p>
            <a:pPr lvl="1"/>
            <a:r>
              <a:rPr lang="it-IT" sz="2400" dirty="0"/>
              <a:t>SUPERAMENTO DELL’EXEQUATUR NEL PAESE DI EFFETTIVITA’ DELLA SENTENZA</a:t>
            </a:r>
          </a:p>
          <a:p>
            <a:pPr lvl="1"/>
            <a:r>
              <a:rPr lang="it-IT" sz="2400" dirty="0"/>
              <a:t>MOTIVI DI NON RICONOSCIBILITA’ DIVENTANO </a:t>
            </a:r>
            <a:r>
              <a:rPr lang="it-IT" sz="2400" b="1" dirty="0"/>
              <a:t>MOTIVI DI DINIEGO DEL RICONOSCIMENTO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9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89"/>
    </mc:Choice>
    <mc:Fallback xmlns="">
      <p:transition spd="slow" advTm="62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4" y="450839"/>
            <a:ext cx="7049937" cy="1071298"/>
          </a:xfrm>
        </p:spPr>
        <p:txBody>
          <a:bodyPr>
            <a:normAutofit/>
          </a:bodyPr>
          <a:lstStyle/>
          <a:p>
            <a:r>
              <a:rPr lang="it-IT" dirty="0" err="1"/>
              <a:t>3</a:t>
            </a:r>
            <a:r>
              <a:rPr lang="it-IT" dirty="0"/>
              <a:t> domande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168407"/>
              </p:ext>
            </p:extLst>
          </p:nvPr>
        </p:nvGraphicFramePr>
        <p:xfrm>
          <a:off x="430214" y="1591086"/>
          <a:ext cx="7743825" cy="424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9447" y="1759263"/>
            <a:ext cx="3121025" cy="29076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7278" y="2286000"/>
            <a:ext cx="1409700" cy="18542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3299" y="1504734"/>
            <a:ext cx="2003676" cy="263546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4574" y="2057789"/>
            <a:ext cx="2301186" cy="1734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57"/>
    </mc:Choice>
    <mc:Fallback xmlns="">
      <p:transition spd="slow" advTm="10575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177800"/>
            <a:ext cx="7930199" cy="1524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chemeClr val="bg1"/>
                </a:solidFill>
              </a:rPr>
              <a:t>AMBITO DI APPLICAZIONE DEL REGOLAMENTO BRUXELLES I bis- 1215/2012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228600" y="1905000"/>
            <a:ext cx="7945439" cy="43948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NOZIONE DI DECISIONE: </a:t>
            </a:r>
            <a:r>
              <a:rPr lang="it-IT" sz="2400" b="1" dirty="0"/>
              <a:t>ART. 2 LETT. a) Reg. 1215/2012:</a:t>
            </a:r>
            <a:r>
              <a:rPr lang="it-IT" sz="2400" dirty="0"/>
              <a:t> «a prescindere dalla denominazione usata, </a:t>
            </a:r>
            <a:r>
              <a:rPr lang="it-IT" sz="2400" b="1" dirty="0"/>
              <a:t>qualsiasi decisione </a:t>
            </a:r>
            <a:r>
              <a:rPr lang="it-IT" sz="2400" dirty="0"/>
              <a:t>emessa da un’autorità giurisdizionale di uno Stato membro, compresi un </a:t>
            </a:r>
            <a:r>
              <a:rPr lang="it-IT" sz="2400" b="1" dirty="0"/>
              <a:t>decreto, un’ordinanza, una decisione, o un mandato di esecuzione,</a:t>
            </a:r>
            <a:r>
              <a:rPr lang="it-IT" sz="2400" dirty="0"/>
              <a:t> nonché una decisione relativa alla determinazione delle spese giudiziali da parte del cancelliere».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6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32"/>
    </mc:Choice>
    <mc:Fallback xmlns="">
      <p:transition spd="slow" advTm="61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177800"/>
            <a:ext cx="7930199" cy="1524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chemeClr val="bg1"/>
                </a:solidFill>
              </a:rPr>
              <a:t>AMBITO DI APPLICAZIONE DEL REGOLAMENTO BRUXELLES I bis- 1215/2012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228600" y="1905000"/>
            <a:ext cx="7945439" cy="43948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ESTENSIONI:</a:t>
            </a:r>
          </a:p>
          <a:p>
            <a:pPr algn="just"/>
            <a:r>
              <a:rPr lang="it-IT" sz="2400" dirty="0"/>
              <a:t>	considerando n. 27 </a:t>
            </a:r>
            <a:r>
              <a:rPr lang="it-IT" sz="2400" dirty="0" err="1"/>
              <a:t>RBIbis</a:t>
            </a:r>
            <a:r>
              <a:rPr lang="it-IT" sz="2400" dirty="0"/>
              <a:t>: </a:t>
            </a:r>
            <a:r>
              <a:rPr lang="it-IT" sz="2400" b="1" dirty="0"/>
              <a:t>anche se pronunciata nei confronti di un soggetto domiciliato in uno Stato terzo</a:t>
            </a:r>
            <a:r>
              <a:rPr lang="it-IT" sz="2400" dirty="0"/>
              <a:t>.</a:t>
            </a: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351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50"/>
    </mc:Choice>
    <mc:Fallback xmlns="">
      <p:transition spd="slow" advTm="85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177800"/>
            <a:ext cx="7930199" cy="1524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chemeClr val="bg1"/>
                </a:solidFill>
              </a:rPr>
              <a:t>RICONOSCIMENTO DELLE DECISIONI – REGOLA GENERALE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228600" y="1905000"/>
            <a:ext cx="7945439" cy="43948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dirty="0"/>
              <a:t>Art. 36.1: Le decisioni emesse in uno Stato membro sono riconosciute = automaticamente idonee a produrre effetti negli Stati membri </a:t>
            </a:r>
            <a:r>
              <a:rPr lang="it-IT" sz="2800" b="1" u="sng" dirty="0"/>
              <a:t>«senza che sia necessario il ricorso ad alcuna procedura particolare»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F1346E-D417-1D47-9AD5-5F59E06E4B94}"/>
              </a:ext>
            </a:extLst>
          </p:cNvPr>
          <p:cNvSpPr txBox="1"/>
          <p:nvPr/>
        </p:nvSpPr>
        <p:spPr>
          <a:xfrm>
            <a:off x="27178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8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17"/>
    </mc:Choice>
    <mc:Fallback xmlns="">
      <p:transition spd="slow" advTm="48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177800"/>
            <a:ext cx="7930199" cy="1524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chemeClr val="bg1"/>
                </a:solidFill>
              </a:rPr>
              <a:t>RICONOSCIMENTO DELLE DECISIONI – REGOLA GENERALE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228600" y="1905000"/>
            <a:ext cx="7945439" cy="43948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dirty="0"/>
              <a:t>Il principio dell’automatico riconoscimento vale anche per le decisioni NON DEFINITIVE  con la conseguenza che esse possono essere impugnate nel Paese in cui sono state pronunciate- </a:t>
            </a:r>
            <a:r>
              <a:rPr lang="it-IT" sz="2800" dirty="0" err="1"/>
              <a:t>vd</a:t>
            </a:r>
            <a:r>
              <a:rPr lang="it-IT" sz="2800" dirty="0"/>
              <a:t>. art. </a:t>
            </a:r>
            <a:r>
              <a:rPr lang="it-IT" sz="2800" b="1" dirty="0"/>
              <a:t>38 </a:t>
            </a:r>
            <a:r>
              <a:rPr lang="it-IT" sz="2800" b="1" dirty="0" err="1"/>
              <a:t>lett</a:t>
            </a:r>
            <a:r>
              <a:rPr lang="it-IT" sz="2800" b="1" dirty="0"/>
              <a:t>. a </a:t>
            </a:r>
            <a:r>
              <a:rPr lang="it-IT" sz="2800" b="1" dirty="0" err="1"/>
              <a:t>RBIbis</a:t>
            </a:r>
            <a:r>
              <a:rPr lang="it-IT" sz="2800" dirty="0"/>
              <a:t> secondo il quale è possibile una </a:t>
            </a:r>
            <a:r>
              <a:rPr lang="it-IT" sz="2800" b="1" dirty="0"/>
              <a:t>sospensione del riconoscimento in caso di impugnazione della sentenza nel paese d’origine</a:t>
            </a:r>
            <a:r>
              <a:rPr lang="it-IT" sz="2800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F1346E-D417-1D47-9AD5-5F59E06E4B94}"/>
              </a:ext>
            </a:extLst>
          </p:cNvPr>
          <p:cNvSpPr txBox="1"/>
          <p:nvPr/>
        </p:nvSpPr>
        <p:spPr>
          <a:xfrm>
            <a:off x="27178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4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25"/>
    </mc:Choice>
    <mc:Fallback xmlns="">
      <p:transition spd="slow" advTm="77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177800"/>
            <a:ext cx="7930199" cy="1524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chemeClr val="bg1"/>
                </a:solidFill>
              </a:rPr>
              <a:t>ESECUZIONE DELLE DECISIONI – REGOLA GENERALE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228600" y="1905000"/>
            <a:ext cx="7945439" cy="43948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b="1" dirty="0"/>
              <a:t>NOVITA’ : art. 39 </a:t>
            </a:r>
            <a:r>
              <a:rPr lang="it-IT" sz="2400" b="1" dirty="0" err="1"/>
              <a:t>RBIbis</a:t>
            </a:r>
            <a:r>
              <a:rPr lang="it-IT" sz="2400" b="1" dirty="0"/>
              <a:t>:</a:t>
            </a:r>
            <a:r>
              <a:rPr lang="it-IT" sz="2400" dirty="0"/>
              <a:t> una decisione emessa in uno Stato membro ed esecutiva entro di esso è esecutiva negli altri Stati membri senza che sia richiesta una dichiarazione di esecutività ed </a:t>
            </a:r>
            <a:r>
              <a:rPr lang="it-IT" sz="2400" b="1" dirty="0"/>
              <a:t>alle stesse condizioni delle decisioni ivi emesse (art. 41.1. </a:t>
            </a:r>
            <a:r>
              <a:rPr lang="it-IT" sz="2400" b="1" dirty="0" err="1"/>
              <a:t>RBIbis</a:t>
            </a:r>
            <a:r>
              <a:rPr lang="it-IT" sz="2400" b="1" dirty="0"/>
              <a:t>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F1346E-D417-1D47-9AD5-5F59E06E4B94}"/>
              </a:ext>
            </a:extLst>
          </p:cNvPr>
          <p:cNvSpPr txBox="1"/>
          <p:nvPr/>
        </p:nvSpPr>
        <p:spPr>
          <a:xfrm>
            <a:off x="27178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30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12"/>
    </mc:Choice>
    <mc:Fallback xmlns="">
      <p:transition spd="slow" advTm="74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177800"/>
            <a:ext cx="7930199" cy="1524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chemeClr val="bg1"/>
                </a:solidFill>
              </a:rPr>
              <a:t>ESECUZIONE DELLE DECISIONI – REGOLA GENERALE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213360" y="1753505"/>
            <a:ext cx="7945439" cy="43948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b="1" dirty="0"/>
              <a:t>EFFETTO : SEMPLIFICAZIONE della procedura: </a:t>
            </a:r>
            <a:r>
              <a:rPr lang="it-IT" sz="2400" dirty="0"/>
              <a:t>semplice presentazione da parte del richiedente di una copia autentica della decisione </a:t>
            </a:r>
            <a:r>
              <a:rPr lang="it-IT" sz="2400" b="1" dirty="0"/>
              <a:t>ed un attestato rilasciato dall’autorità giudiziaria dello Stato in cui la decisione è stata emessa secondo un modello previsto dal medesimo regolamento</a:t>
            </a:r>
            <a:r>
              <a:rPr lang="it-IT" sz="2400" dirty="0"/>
              <a:t> (art. 42.1 e allegato I) e questo attestato deve essere notificato o comunicato alla persona contro cui è chiesta l’esecuzione prima dell’inizio della stessa.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F1346E-D417-1D47-9AD5-5F59E06E4B94}"/>
              </a:ext>
            </a:extLst>
          </p:cNvPr>
          <p:cNvSpPr txBox="1"/>
          <p:nvPr/>
        </p:nvSpPr>
        <p:spPr>
          <a:xfrm>
            <a:off x="27178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4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42"/>
    </mc:Choice>
    <mc:Fallback xmlns="">
      <p:transition spd="slow" advTm="86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177800"/>
            <a:ext cx="7930199" cy="1524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chemeClr val="bg1"/>
                </a:solidFill>
              </a:rPr>
              <a:t>ESECUZIONE DELLE DECISIONI – REGOLA GENERALE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228600" y="1905000"/>
            <a:ext cx="7945439" cy="43948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b="1" dirty="0"/>
              <a:t>PER I PROVVEDIMENTI CAUTELARI: </a:t>
            </a:r>
            <a:r>
              <a:rPr lang="it-IT" sz="2400" dirty="0"/>
              <a:t>l’attestato deve precisare che il provvedimento è esecutivo nello Stato membro d’origine </a:t>
            </a:r>
            <a:r>
              <a:rPr lang="it-IT" sz="2400" b="1" dirty="0"/>
              <a:t>e proviene da un giudice competente a conoscere il merito della controversia </a:t>
            </a:r>
            <a:r>
              <a:rPr lang="it-IT" sz="2400" dirty="0"/>
              <a:t>(art. 42.2. </a:t>
            </a:r>
            <a:r>
              <a:rPr lang="it-IT" sz="2400" dirty="0" err="1"/>
              <a:t>lett.a</a:t>
            </a:r>
            <a:r>
              <a:rPr lang="it-IT" sz="2400" dirty="0"/>
              <a:t> e b).</a:t>
            </a:r>
          </a:p>
          <a:p>
            <a:pPr marL="0" indent="0" algn="just">
              <a:buNone/>
            </a:pPr>
            <a:r>
              <a:rPr lang="it-IT" sz="2400" dirty="0"/>
              <a:t>In caso di provvedimento cautelare pronunciato senza comparizione del convenuto la parte interessata all’esecuzione (richiedente) deve fornire prova dall’avvenuta notifica o comunicazione del provvedimento stesso.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F1346E-D417-1D47-9AD5-5F59E06E4B94}"/>
              </a:ext>
            </a:extLst>
          </p:cNvPr>
          <p:cNvSpPr txBox="1"/>
          <p:nvPr/>
        </p:nvSpPr>
        <p:spPr>
          <a:xfrm>
            <a:off x="27178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3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86"/>
    </mc:Choice>
    <mc:Fallback xmlns="">
      <p:transition spd="slow" advTm="140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177800"/>
            <a:ext cx="7930199" cy="1524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chemeClr val="bg1"/>
                </a:solidFill>
              </a:rPr>
              <a:t>ESECUZIONE DELLE DECISIONI – REGOLA GENERALE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228600" y="1905000"/>
            <a:ext cx="7945439" cy="43948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b="1" dirty="0"/>
              <a:t>NOVITA’ DEL REG </a:t>
            </a:r>
            <a:r>
              <a:rPr lang="it-IT" sz="2400" b="1" dirty="0" err="1"/>
              <a:t>BIbis</a:t>
            </a:r>
            <a:r>
              <a:rPr lang="it-IT" sz="2400" b="1" dirty="0"/>
              <a:t>: PROVVEDIMENTI IGNOTI </a:t>
            </a:r>
            <a:r>
              <a:rPr lang="it-IT" sz="2400" dirty="0"/>
              <a:t>al diritto dello Stato membro richiesto – art. 54.1. prevede la </a:t>
            </a:r>
            <a:r>
              <a:rPr lang="it-IT" sz="2400" b="1" dirty="0"/>
              <a:t>possibilità di «adattamento» </a:t>
            </a:r>
            <a:r>
              <a:rPr lang="it-IT" sz="2400" dirty="0"/>
              <a:t>secondo i principi della legge di questo Stato in un altro provvedimento che </a:t>
            </a:r>
            <a:r>
              <a:rPr lang="it-IT" sz="2400" b="1" dirty="0"/>
              <a:t>persegua obiettivi e interessi analoghi»:</a:t>
            </a:r>
          </a:p>
          <a:p>
            <a:pPr algn="just"/>
            <a:r>
              <a:rPr lang="it-IT" sz="2400" dirty="0"/>
              <a:t>	disposto d’ufficio o su istanza di parte</a:t>
            </a:r>
          </a:p>
          <a:p>
            <a:pPr algn="just"/>
            <a:r>
              <a:rPr lang="it-IT" sz="2400" dirty="0"/>
              <a:t>Autorità giudiziaria e autorità che deve dare esecuzione ai provvedimenti giudiziari.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F1346E-D417-1D47-9AD5-5F59E06E4B94}"/>
              </a:ext>
            </a:extLst>
          </p:cNvPr>
          <p:cNvSpPr txBox="1"/>
          <p:nvPr/>
        </p:nvSpPr>
        <p:spPr>
          <a:xfrm>
            <a:off x="27178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33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113"/>
    </mc:Choice>
    <mc:Fallback xmlns="">
      <p:transition spd="slow" advTm="190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177800"/>
            <a:ext cx="7930199" cy="1524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chemeClr val="bg1"/>
                </a:solidFill>
              </a:rPr>
              <a:t>ESECUZIONE DELLE DECISIONI – REGOLA GENERALE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228600" y="1905000"/>
            <a:ext cx="7945439" cy="43948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COSA FARE PER CONTRASTARE IL RICONOSCIMENTO O L’ESECUZIONE DELLE DECISIONI STRANIERE?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 algn="just">
              <a:buNone/>
            </a:pPr>
            <a:r>
              <a:rPr lang="it-IT" sz="2400" dirty="0"/>
              <a:t>FAR VALERE </a:t>
            </a:r>
            <a:r>
              <a:rPr lang="it-IT" sz="2400" b="1" dirty="0"/>
              <a:t>I MOTIVI DI DINIEGO DI RICONOSCIMENTO DELLE SENTENZE….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F1346E-D417-1D47-9AD5-5F59E06E4B94}"/>
              </a:ext>
            </a:extLst>
          </p:cNvPr>
          <p:cNvSpPr txBox="1"/>
          <p:nvPr/>
        </p:nvSpPr>
        <p:spPr>
          <a:xfrm>
            <a:off x="27178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69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15"/>
    </mc:Choice>
    <mc:Fallback xmlns="">
      <p:transition spd="slow" advTm="88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DIRITTO INTERNAZIONALE PRIVATO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647706"/>
              </p:ext>
            </p:extLst>
          </p:nvPr>
        </p:nvGraphicFramePr>
        <p:xfrm>
          <a:off x="573088" y="2025650"/>
          <a:ext cx="5973762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83"/>
    </mc:Choice>
    <mc:Fallback xmlns="">
      <p:transition spd="slow" advTm="9948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374" dirty="0"/>
              <a:t>RICONOSCIMENTO ED ESECUZIONE </a:t>
            </a:r>
            <a:r>
              <a:rPr lang="it-IT" sz="3374" dirty="0" err="1"/>
              <a:t>DI</a:t>
            </a:r>
            <a:r>
              <a:rPr lang="it-IT" sz="3374" dirty="0"/>
              <a:t> SENTENZE E PROVVEDIMENTI STRANIERI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pPr algn="just"/>
            <a:r>
              <a:rPr lang="it-IT" sz="2400" dirty="0"/>
              <a:t>Attuazione dei diritti affermati nelle sentenze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>
                <a:solidFill>
                  <a:schemeClr val="tx1"/>
                </a:solidFill>
              </a:rPr>
              <a:t>RICONOSCIMENTO: procedimento rivolto ad attribuire alla sentenza straniera l’autorità di cosa giudicata.</a:t>
            </a:r>
          </a:p>
          <a:p>
            <a:pPr>
              <a:buNone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4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62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17"/>
    </mc:Choice>
    <mc:Fallback xmlns="">
      <p:transition spd="slow" advTm="129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rgbClr val="FF0000"/>
                </a:solidFill>
              </a:rPr>
              <a:t>RICONOSCIMENTO </a:t>
            </a:r>
            <a:r>
              <a:rPr lang="it-IT" sz="3374" dirty="0" err="1">
                <a:solidFill>
                  <a:srgbClr val="FF0000"/>
                </a:solidFill>
              </a:rPr>
              <a:t>DI</a:t>
            </a:r>
            <a:r>
              <a:rPr lang="it-IT" sz="3374" dirty="0">
                <a:solidFill>
                  <a:srgbClr val="FF0000"/>
                </a:solidFill>
              </a:rPr>
              <a:t> SENTENZE E PROVVEDIMENTI STRANIERI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603012"/>
              </p:ext>
            </p:extLst>
          </p:nvPr>
        </p:nvGraphicFramePr>
        <p:xfrm>
          <a:off x="445453" y="1499819"/>
          <a:ext cx="7713345" cy="424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extLst>
      <p:ext uri="{BB962C8B-B14F-4D97-AF65-F5344CB8AC3E}">
        <p14:creationId xmlns:p14="http://schemas.microsoft.com/office/powerpoint/2010/main" val="17726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844"/>
    </mc:Choice>
    <mc:Fallback xmlns="">
      <p:transition spd="slow" advTm="17584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rgbClr val="FF0000"/>
                </a:solidFill>
              </a:rPr>
              <a:t>RICONOSCIMENTO </a:t>
            </a:r>
            <a:r>
              <a:rPr lang="it-IT" sz="3374" dirty="0" err="1">
                <a:solidFill>
                  <a:srgbClr val="FF0000"/>
                </a:solidFill>
              </a:rPr>
              <a:t>DI</a:t>
            </a:r>
            <a:r>
              <a:rPr lang="it-IT" sz="3374" dirty="0">
                <a:solidFill>
                  <a:srgbClr val="FF0000"/>
                </a:solidFill>
              </a:rPr>
              <a:t> SENTENZE E PROVVEDIMENTI STRANIERI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573616" y="2497115"/>
            <a:ext cx="5973023" cy="3165265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Chi opera il riconoscimento?</a:t>
            </a:r>
          </a:p>
          <a:p>
            <a:endParaRPr lang="it-IT" sz="2800" dirty="0"/>
          </a:p>
          <a:p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96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04"/>
    </mc:Choice>
    <mc:Fallback xmlns="">
      <p:transition spd="slow" advTm="82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rgbClr val="FF6600"/>
                </a:solidFill>
              </a:rPr>
              <a:t>ESECUZIONE </a:t>
            </a:r>
            <a:r>
              <a:rPr lang="it-IT" sz="3374" dirty="0" err="1">
                <a:solidFill>
                  <a:srgbClr val="FF6600"/>
                </a:solidFill>
              </a:rPr>
              <a:t>DI</a:t>
            </a:r>
            <a:r>
              <a:rPr lang="it-IT" sz="3374" dirty="0">
                <a:solidFill>
                  <a:srgbClr val="FF6600"/>
                </a:solidFill>
              </a:rPr>
              <a:t> SENTENZE E PROVVEDIMENTI STRANIERI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dirty="0"/>
              <a:t>Procedura rivolta ad apporre la formula esecutiva alla sentenza straniera, simile a quella che si segue per porre in esecuzione una sentenza italiana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5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55"/>
    </mc:Choice>
    <mc:Fallback xmlns="">
      <p:transition spd="slow" advTm="105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3224" y="186612"/>
            <a:ext cx="6173414" cy="1622691"/>
          </a:xfrm>
        </p:spPr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rgbClr val="FF0000"/>
                </a:solidFill>
              </a:rPr>
              <a:t>RICONOSCIMENTO ED </a:t>
            </a:r>
            <a:r>
              <a:rPr lang="it-IT" sz="3374" dirty="0">
                <a:solidFill>
                  <a:srgbClr val="FF6600"/>
                </a:solidFill>
              </a:rPr>
              <a:t>ESECUZIONE </a:t>
            </a:r>
            <a:r>
              <a:rPr lang="it-IT" sz="3374" dirty="0" err="1">
                <a:solidFill>
                  <a:srgbClr val="FF6600"/>
                </a:solidFill>
              </a:rPr>
              <a:t>DI</a:t>
            </a:r>
            <a:r>
              <a:rPr lang="it-IT" sz="3374" dirty="0">
                <a:solidFill>
                  <a:srgbClr val="FF6600"/>
                </a:solidFill>
              </a:rPr>
              <a:t> SENTENZE E PROVVEDIMENTI STRANIERI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73224" y="1996751"/>
            <a:ext cx="8231026" cy="4007849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Sono due aspetti collegati anche perché realizzano in maniera concreta i diritti che vengono affermati nella sentenza stessa.</a:t>
            </a:r>
          </a:p>
          <a:p>
            <a:endParaRPr lang="it-IT" sz="2400" dirty="0"/>
          </a:p>
          <a:p>
            <a:pPr algn="just"/>
            <a:r>
              <a:rPr lang="it-IT" sz="2400" dirty="0"/>
              <a:t>Attuazione dei diritti attraverso il riconoscimento e l’esecuzione delle sentenze straniere è un tema importante anche </a:t>
            </a:r>
            <a:r>
              <a:rPr lang="it-IT" sz="2400" b="1" dirty="0"/>
              <a:t>nella giurisprudenza CEDU come strumento di tutela di un diritto fondamentale dell’individuo (art. 6 equo processo): </a:t>
            </a:r>
            <a:r>
              <a:rPr lang="it-IT" sz="2400" dirty="0"/>
              <a:t>sent. 18.12.1997, </a:t>
            </a:r>
            <a:r>
              <a:rPr lang="it-IT" sz="2400" dirty="0" err="1"/>
              <a:t>Hornsby</a:t>
            </a:r>
            <a:r>
              <a:rPr lang="it-IT" sz="2400" dirty="0"/>
              <a:t> c. Grecia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5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816"/>
    </mc:Choice>
    <mc:Fallback xmlns="">
      <p:transition spd="slow" advTm="181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rgbClr val="FF0000"/>
                </a:solidFill>
              </a:rPr>
              <a:t>RICONOSCIMENTO ED </a:t>
            </a:r>
            <a:r>
              <a:rPr lang="it-IT" sz="3374" dirty="0">
                <a:solidFill>
                  <a:srgbClr val="FF6600"/>
                </a:solidFill>
              </a:rPr>
              <a:t>ESECUZIONE </a:t>
            </a:r>
            <a:r>
              <a:rPr lang="it-IT" sz="3374" dirty="0" err="1">
                <a:solidFill>
                  <a:srgbClr val="FF6600"/>
                </a:solidFill>
              </a:rPr>
              <a:t>DI</a:t>
            </a:r>
            <a:r>
              <a:rPr lang="it-IT" sz="3374" dirty="0">
                <a:solidFill>
                  <a:srgbClr val="FF6600"/>
                </a:solidFill>
              </a:rPr>
              <a:t> SENTENZE E PROVVEDIMENTI STRANIERI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573616" y="2497115"/>
            <a:ext cx="5973023" cy="3507485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HORNSBY c. GRECIA- cittadini inglesi residenti in Grecia che volevano aprire scuola di lingue privata in Grecia, possibile solo ai cittadini- ottengono ragione dai giudici amministrativi ma il provveditorato rifiuta l’autorizzazione e l’esecuzione delle decisioni amministrative---ricorso a Corte EDU e violazione art. 6 ….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3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19"/>
    </mc:Choice>
    <mc:Fallback xmlns="">
      <p:transition spd="slow" advTm="115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6|0.3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1.5|3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|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Sfaccettatura">
  <a:themeElements>
    <a:clrScheme name="Gia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{CA0B89E2-5C5F-644F-A679-40450666FC36}tf10001060</Template>
  <TotalTime>2572</TotalTime>
  <Words>1282</Words>
  <Application>Microsoft Macintosh PowerPoint</Application>
  <PresentationFormat>Personalizzato</PresentationFormat>
  <Paragraphs>128</Paragraphs>
  <Slides>28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3" baseType="lpstr">
      <vt:lpstr>Arial</vt:lpstr>
      <vt:lpstr>Calibri</vt:lpstr>
      <vt:lpstr>Trebuchet MS</vt:lpstr>
      <vt:lpstr>Wingdings 3</vt:lpstr>
      <vt:lpstr>Sfaccettatura</vt:lpstr>
      <vt:lpstr>DIRITTO INTERNAZIONALE PRIVATO</vt:lpstr>
      <vt:lpstr>3 domande</vt:lpstr>
      <vt:lpstr>DIRITTO INTERNAZIONALE PRIVATO</vt:lpstr>
      <vt:lpstr>RICONOSCIMENTO ED ESECUZIONE DI SENTENZE E PROVVEDIMENTI STRANIERI</vt:lpstr>
      <vt:lpstr>RICONOSCIMENTO DI SENTENZE E PROVVEDIMENTI STRANIERI</vt:lpstr>
      <vt:lpstr>RICONOSCIMENTO DI SENTENZE E PROVVEDIMENTI STRANIERI</vt:lpstr>
      <vt:lpstr>ESECUZIONE DI SENTENZE E PROVVEDIMENTI STRANIERI</vt:lpstr>
      <vt:lpstr>RICONOSCIMENTO ED ESECUZIONE DI SENTENZE E PROVVEDIMENTI STRANIERI</vt:lpstr>
      <vt:lpstr>RICONOSCIMENTO ED ESECUZIONE DI SENTENZE E PROVVEDIMENTI STRANIERI</vt:lpstr>
      <vt:lpstr>RICONOSCIMENTO ED ESECUZIONE DI SENTENZE E PROVVEDIMENTI STRANIERI</vt:lpstr>
      <vt:lpstr>RICONOSCIMENTO ED ESECUZIONE DI SENTENZE E PROVVEDIMENTI STRANIERI</vt:lpstr>
      <vt:lpstr>RICONOSCIMENTO ED ESECUZIONE DI SENTENZE E PROVVEDIMENTI STRANIERI</vt:lpstr>
      <vt:lpstr>RICONOSCIMENTO ED ESECUZIONE DI SENTENZE E PROVVEDIMENTI STRANIERI</vt:lpstr>
      <vt:lpstr>RICONOSCIMENTO ED ESECUZIONE DI SENTENZE E PROVVEDIMENTI STRANIERI</vt:lpstr>
      <vt:lpstr>RICONOSCIMENTO ED ESECUZIONE DI SENTENZE E PROVVEDIMENTI STRANIERI</vt:lpstr>
      <vt:lpstr>RICONOSCIMENTO ED ESECUZIONE DI SENTENZE E PROVVEDIMENTI STRANIERI IN ITALIA</vt:lpstr>
      <vt:lpstr>RICONOSCIMENTO ED ESECUZIONE DI SENTENZE E PROVVEDIMENTI STRANIERI</vt:lpstr>
      <vt:lpstr>RICONOSCIMENTO ED ESECUZIONE DI SENTENZE E PROVVEDIMENTI STRANIERI IN DIR. UE</vt:lpstr>
      <vt:lpstr>RICONOSCIMENTO ED ESECUZIONE DI SENTENZE E PROVVEDIMENTI STRANIERI IN REGOLAMENTO BRUXELLES I bis- 1215/2012</vt:lpstr>
      <vt:lpstr>AMBITO DI APPLICAZIONE DEL REGOLAMENTO BRUXELLES I bis- 1215/2012</vt:lpstr>
      <vt:lpstr>AMBITO DI APPLICAZIONE DEL REGOLAMENTO BRUXELLES I bis- 1215/2012</vt:lpstr>
      <vt:lpstr>RICONOSCIMENTO DELLE DECISIONI – REGOLA GENERALE</vt:lpstr>
      <vt:lpstr>RICONOSCIMENTO DELLE DECISIONI – REGOLA GENERALE</vt:lpstr>
      <vt:lpstr>ESECUZIONE DELLE DECISIONI – REGOLA GENERALE</vt:lpstr>
      <vt:lpstr>ESECUZIONE DELLE DECISIONI – REGOLA GENERALE</vt:lpstr>
      <vt:lpstr>ESECUZIONE DELLE DECISIONI – REGOLA GENERALE</vt:lpstr>
      <vt:lpstr>ESECUZIONE DELLE DECISIONI – REGOLA GENERALE</vt:lpstr>
      <vt:lpstr>ESECUZIONE DELLE DECISIONI – REGOLA GENERALE</vt:lpstr>
    </vt:vector>
  </TitlesOfParts>
  <Company>HAL 9000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L’EFFICACIA DEL DIRITTO INTERNAZIONALE NEGLI ORDINAMENTI INTERNI</dc:title>
  <dc:creator>Giuseppe Sacco</dc:creator>
  <cp:lastModifiedBy>TONOLO SARA</cp:lastModifiedBy>
  <cp:revision>117</cp:revision>
  <dcterms:created xsi:type="dcterms:W3CDTF">2010-03-17T11:37:39Z</dcterms:created>
  <dcterms:modified xsi:type="dcterms:W3CDTF">2023-04-05T12:24:57Z</dcterms:modified>
</cp:coreProperties>
</file>