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handoutMasterIdLst>
    <p:handoutMasterId r:id="rId35"/>
  </p:handoutMasterIdLst>
  <p:sldIdLst>
    <p:sldId id="256" r:id="rId2"/>
    <p:sldId id="258" r:id="rId3"/>
    <p:sldId id="308" r:id="rId4"/>
    <p:sldId id="257" r:id="rId5"/>
    <p:sldId id="259" r:id="rId6"/>
    <p:sldId id="362" r:id="rId7"/>
    <p:sldId id="371" r:id="rId8"/>
    <p:sldId id="372" r:id="rId9"/>
    <p:sldId id="373" r:id="rId10"/>
    <p:sldId id="374" r:id="rId11"/>
    <p:sldId id="375" r:id="rId12"/>
    <p:sldId id="376" r:id="rId13"/>
    <p:sldId id="377" r:id="rId14"/>
    <p:sldId id="378" r:id="rId15"/>
    <p:sldId id="379" r:id="rId16"/>
    <p:sldId id="380" r:id="rId17"/>
    <p:sldId id="381" r:id="rId18"/>
    <p:sldId id="382" r:id="rId19"/>
    <p:sldId id="383" r:id="rId20"/>
    <p:sldId id="396" r:id="rId21"/>
    <p:sldId id="384" r:id="rId22"/>
    <p:sldId id="385" r:id="rId23"/>
    <p:sldId id="386" r:id="rId24"/>
    <p:sldId id="387" r:id="rId25"/>
    <p:sldId id="388" r:id="rId26"/>
    <p:sldId id="389" r:id="rId27"/>
    <p:sldId id="390" r:id="rId28"/>
    <p:sldId id="391" r:id="rId29"/>
    <p:sldId id="392" r:id="rId30"/>
    <p:sldId id="393" r:id="rId31"/>
    <p:sldId id="394" r:id="rId32"/>
    <p:sldId id="395" r:id="rId33"/>
  </p:sldIdLst>
  <p:sldSz cx="8604250" cy="6427788"/>
  <p:notesSz cx="6858000" cy="9144000"/>
  <p:defaultTextStyle>
    <a:defPPr>
      <a:defRPr lang="it-IT"/>
    </a:defPPr>
    <a:lvl1pPr marL="0" algn="l" defTabSz="456989" rtl="0" eaLnBrk="1" latinLnBrk="0" hangingPunct="1">
      <a:defRPr sz="1800" kern="1200">
        <a:solidFill>
          <a:schemeClr val="tx1"/>
        </a:solidFill>
        <a:latin typeface="+mn-lt"/>
        <a:ea typeface="+mn-ea"/>
        <a:cs typeface="+mn-cs"/>
      </a:defRPr>
    </a:lvl1pPr>
    <a:lvl2pPr marL="456989" algn="l" defTabSz="456989" rtl="0" eaLnBrk="1" latinLnBrk="0" hangingPunct="1">
      <a:defRPr sz="1800" kern="1200">
        <a:solidFill>
          <a:schemeClr val="tx1"/>
        </a:solidFill>
        <a:latin typeface="+mn-lt"/>
        <a:ea typeface="+mn-ea"/>
        <a:cs typeface="+mn-cs"/>
      </a:defRPr>
    </a:lvl2pPr>
    <a:lvl3pPr marL="913978" algn="l" defTabSz="456989" rtl="0" eaLnBrk="1" latinLnBrk="0" hangingPunct="1">
      <a:defRPr sz="1800" kern="1200">
        <a:solidFill>
          <a:schemeClr val="tx1"/>
        </a:solidFill>
        <a:latin typeface="+mn-lt"/>
        <a:ea typeface="+mn-ea"/>
        <a:cs typeface="+mn-cs"/>
      </a:defRPr>
    </a:lvl3pPr>
    <a:lvl4pPr marL="1370968" algn="l" defTabSz="456989" rtl="0" eaLnBrk="1" latinLnBrk="0" hangingPunct="1">
      <a:defRPr sz="1800" kern="1200">
        <a:solidFill>
          <a:schemeClr val="tx1"/>
        </a:solidFill>
        <a:latin typeface="+mn-lt"/>
        <a:ea typeface="+mn-ea"/>
        <a:cs typeface="+mn-cs"/>
      </a:defRPr>
    </a:lvl4pPr>
    <a:lvl5pPr marL="1827958" algn="l" defTabSz="456989" rtl="0" eaLnBrk="1" latinLnBrk="0" hangingPunct="1">
      <a:defRPr sz="1800" kern="1200">
        <a:solidFill>
          <a:schemeClr val="tx1"/>
        </a:solidFill>
        <a:latin typeface="+mn-lt"/>
        <a:ea typeface="+mn-ea"/>
        <a:cs typeface="+mn-cs"/>
      </a:defRPr>
    </a:lvl5pPr>
    <a:lvl6pPr marL="2284948" algn="l" defTabSz="456989" rtl="0" eaLnBrk="1" latinLnBrk="0" hangingPunct="1">
      <a:defRPr sz="1800" kern="1200">
        <a:solidFill>
          <a:schemeClr val="tx1"/>
        </a:solidFill>
        <a:latin typeface="+mn-lt"/>
        <a:ea typeface="+mn-ea"/>
        <a:cs typeface="+mn-cs"/>
      </a:defRPr>
    </a:lvl6pPr>
    <a:lvl7pPr marL="2741937" algn="l" defTabSz="456989" rtl="0" eaLnBrk="1" latinLnBrk="0" hangingPunct="1">
      <a:defRPr sz="1800" kern="1200">
        <a:solidFill>
          <a:schemeClr val="tx1"/>
        </a:solidFill>
        <a:latin typeface="+mn-lt"/>
        <a:ea typeface="+mn-ea"/>
        <a:cs typeface="+mn-cs"/>
      </a:defRPr>
    </a:lvl7pPr>
    <a:lvl8pPr marL="3198925" algn="l" defTabSz="456989" rtl="0" eaLnBrk="1" latinLnBrk="0" hangingPunct="1">
      <a:defRPr sz="1800" kern="1200">
        <a:solidFill>
          <a:schemeClr val="tx1"/>
        </a:solidFill>
        <a:latin typeface="+mn-lt"/>
        <a:ea typeface="+mn-ea"/>
        <a:cs typeface="+mn-cs"/>
      </a:defRPr>
    </a:lvl8pPr>
    <a:lvl9pPr marL="3655916" algn="l" defTabSz="45698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25">
          <p15:clr>
            <a:srgbClr val="A4A3A4"/>
          </p15:clr>
        </p15:guide>
        <p15:guide id="2" pos="271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59F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566" autoAdjust="0"/>
    <p:restoredTop sz="93147" autoAdjust="0"/>
  </p:normalViewPr>
  <p:slideViewPr>
    <p:cSldViewPr snapToGrid="0" snapToObjects="1">
      <p:cViewPr varScale="1">
        <p:scale>
          <a:sx n="69" d="100"/>
          <a:sy n="69" d="100"/>
        </p:scale>
        <p:origin x="1000" y="184"/>
      </p:cViewPr>
      <p:guideLst>
        <p:guide orient="horz" pos="2025"/>
        <p:guide pos="2710"/>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ABE267-449E-324F-8A3D-C3362C5CDA44}" type="doc">
      <dgm:prSet loTypeId="urn:microsoft.com/office/officeart/2005/8/layout/hProcess10#2" loCatId="process" qsTypeId="urn:microsoft.com/office/officeart/2005/8/quickstyle/3D2" qsCatId="3D" csTypeId="urn:microsoft.com/office/officeart/2005/8/colors/accent1_2" csCatId="accent1" phldr="1"/>
      <dgm:spPr/>
      <dgm:t>
        <a:bodyPr/>
        <a:lstStyle/>
        <a:p>
          <a:endParaRPr lang="it-IT"/>
        </a:p>
      </dgm:t>
    </dgm:pt>
    <dgm:pt modelId="{94D124C4-42D5-8846-A736-64039C2EFEE4}">
      <dgm:prSet phldrT="[Testo]"/>
      <dgm:spPr/>
      <dgm:t>
        <a:bodyPr/>
        <a:lstStyle/>
        <a:p>
          <a:r>
            <a:rPr lang="it-IT"/>
            <a:t>GIUDICE COMPETENTE?</a:t>
          </a:r>
          <a:endParaRPr lang="it-IT" dirty="0"/>
        </a:p>
      </dgm:t>
    </dgm:pt>
    <dgm:pt modelId="{54DE7CA4-4075-5A42-86E4-11940F07BF56}" type="parTrans" cxnId="{9EB17500-8B63-5340-A2B1-56F1D96E30F4}">
      <dgm:prSet/>
      <dgm:spPr/>
      <dgm:t>
        <a:bodyPr/>
        <a:lstStyle/>
        <a:p>
          <a:endParaRPr lang="it-IT"/>
        </a:p>
      </dgm:t>
    </dgm:pt>
    <dgm:pt modelId="{57B0FC32-E1B1-4F46-B560-79F8B5B72E4D}" type="sibTrans" cxnId="{9EB17500-8B63-5340-A2B1-56F1D96E30F4}">
      <dgm:prSet/>
      <dgm:spPr/>
      <dgm:t>
        <a:bodyPr/>
        <a:lstStyle/>
        <a:p>
          <a:endParaRPr lang="it-IT"/>
        </a:p>
      </dgm:t>
    </dgm:pt>
    <dgm:pt modelId="{D67A3EFA-018E-F743-8E29-D9D9510B449C}">
      <dgm:prSet phldrT="[Testo]"/>
      <dgm:spPr/>
      <dgm:t>
        <a:bodyPr/>
        <a:lstStyle/>
        <a:p>
          <a:r>
            <a:rPr lang="it-IT" dirty="0">
              <a:solidFill>
                <a:schemeClr val="tx1"/>
              </a:solidFill>
            </a:rPr>
            <a:t>RICONOSCIMENTO DELLE DECISIONI IN UN ALTRO STATO?</a:t>
          </a:r>
        </a:p>
      </dgm:t>
    </dgm:pt>
    <dgm:pt modelId="{97D71698-CB94-F045-A67A-1766C5B8E9DA}" type="parTrans" cxnId="{F76F55CD-DB1D-924A-9CFA-9A4E6E713E78}">
      <dgm:prSet/>
      <dgm:spPr/>
      <dgm:t>
        <a:bodyPr/>
        <a:lstStyle/>
        <a:p>
          <a:endParaRPr lang="it-IT"/>
        </a:p>
      </dgm:t>
    </dgm:pt>
    <dgm:pt modelId="{187DF539-CA03-3846-9498-8E347E8DE844}" type="sibTrans" cxnId="{F76F55CD-DB1D-924A-9CFA-9A4E6E713E78}">
      <dgm:prSet/>
      <dgm:spPr/>
      <dgm:t>
        <a:bodyPr/>
        <a:lstStyle/>
        <a:p>
          <a:endParaRPr lang="it-IT"/>
        </a:p>
      </dgm:t>
    </dgm:pt>
    <dgm:pt modelId="{76B96472-73F1-3840-AA9D-715D5E3A8B1D}">
      <dgm:prSet phldrT="[Testo]"/>
      <dgm:spPr/>
      <dgm:t>
        <a:bodyPr/>
        <a:lstStyle/>
        <a:p>
          <a:r>
            <a:rPr lang="it-IT" dirty="0"/>
            <a:t>LEGGE APPLICABILE?</a:t>
          </a:r>
        </a:p>
      </dgm:t>
    </dgm:pt>
    <dgm:pt modelId="{7A67C76D-CD29-114E-913D-8B2AED4E7362}" type="parTrans" cxnId="{EE014FA3-AFF0-6846-AC5D-C5CD57408FDB}">
      <dgm:prSet/>
      <dgm:spPr/>
      <dgm:t>
        <a:bodyPr/>
        <a:lstStyle/>
        <a:p>
          <a:endParaRPr lang="it-IT"/>
        </a:p>
      </dgm:t>
    </dgm:pt>
    <dgm:pt modelId="{EDBA4C5C-AD3C-394E-A32D-7EFDDCA9BA5F}" type="sibTrans" cxnId="{EE014FA3-AFF0-6846-AC5D-C5CD57408FDB}">
      <dgm:prSet/>
      <dgm:spPr/>
      <dgm:t>
        <a:bodyPr/>
        <a:lstStyle/>
        <a:p>
          <a:endParaRPr lang="it-IT"/>
        </a:p>
      </dgm:t>
    </dgm:pt>
    <dgm:pt modelId="{E6658B98-44DF-8942-84C7-582A48D3623C}" type="pres">
      <dgm:prSet presAssocID="{E8ABE267-449E-324F-8A3D-C3362C5CDA44}" presName="Name0" presStyleCnt="0">
        <dgm:presLayoutVars>
          <dgm:dir/>
          <dgm:resizeHandles val="exact"/>
        </dgm:presLayoutVars>
      </dgm:prSet>
      <dgm:spPr/>
    </dgm:pt>
    <dgm:pt modelId="{8A98C0BC-B085-344F-99DD-4F374346CB0C}" type="pres">
      <dgm:prSet presAssocID="{94D124C4-42D5-8846-A736-64039C2EFEE4}" presName="composite" presStyleCnt="0"/>
      <dgm:spPr/>
    </dgm:pt>
    <dgm:pt modelId="{45443ABE-B690-844D-BEF6-FD0C529099E9}" type="pres">
      <dgm:prSet presAssocID="{94D124C4-42D5-8846-A736-64039C2EFEE4}" presName="imagSh" presStyleLbl="bgImgPlace1" presStyleIdx="0" presStyleCnt="3"/>
      <dgm:spPr/>
    </dgm:pt>
    <dgm:pt modelId="{83B26274-840C-7447-8AD3-ADF7E33B351C}" type="pres">
      <dgm:prSet presAssocID="{94D124C4-42D5-8846-A736-64039C2EFEE4}" presName="txNode" presStyleLbl="node1" presStyleIdx="0" presStyleCnt="3">
        <dgm:presLayoutVars>
          <dgm:bulletEnabled val="1"/>
        </dgm:presLayoutVars>
      </dgm:prSet>
      <dgm:spPr/>
    </dgm:pt>
    <dgm:pt modelId="{81D1D129-B083-9549-9CEB-B84C23AEB727}" type="pres">
      <dgm:prSet presAssocID="{57B0FC32-E1B1-4F46-B560-79F8B5B72E4D}" presName="sibTrans" presStyleLbl="sibTrans2D1" presStyleIdx="0" presStyleCnt="2"/>
      <dgm:spPr/>
    </dgm:pt>
    <dgm:pt modelId="{030ED8D7-C1BA-7E4C-901F-093B304CAFEE}" type="pres">
      <dgm:prSet presAssocID="{57B0FC32-E1B1-4F46-B560-79F8B5B72E4D}" presName="connTx" presStyleLbl="sibTrans2D1" presStyleIdx="0" presStyleCnt="2"/>
      <dgm:spPr/>
    </dgm:pt>
    <dgm:pt modelId="{41EDBA2B-DA6E-3248-AC82-3724FB57BAE9}" type="pres">
      <dgm:prSet presAssocID="{D67A3EFA-018E-F743-8E29-D9D9510B449C}" presName="composite" presStyleCnt="0"/>
      <dgm:spPr/>
    </dgm:pt>
    <dgm:pt modelId="{3CD06AAE-34C8-D44B-B620-203C0A6CEDC6}" type="pres">
      <dgm:prSet presAssocID="{D67A3EFA-018E-F743-8E29-D9D9510B449C}" presName="imagSh" presStyleLbl="bgImgPlace1" presStyleIdx="1" presStyleCnt="3" custLinFactNeighborX="-3015" custLinFactNeighborY="-20000"/>
      <dgm:spPr/>
    </dgm:pt>
    <dgm:pt modelId="{96860BC9-4E2A-C14C-9126-F0BBC9AC0088}" type="pres">
      <dgm:prSet presAssocID="{D67A3EFA-018E-F743-8E29-D9D9510B449C}" presName="txNode" presStyleLbl="node1" presStyleIdx="1" presStyleCnt="3" custLinFactNeighborX="3015" custLinFactNeighborY="24417">
        <dgm:presLayoutVars>
          <dgm:bulletEnabled val="1"/>
        </dgm:presLayoutVars>
      </dgm:prSet>
      <dgm:spPr/>
    </dgm:pt>
    <dgm:pt modelId="{0AE88C65-D4D9-1348-98C9-BA815C416C2B}" type="pres">
      <dgm:prSet presAssocID="{187DF539-CA03-3846-9498-8E347E8DE844}" presName="sibTrans" presStyleLbl="sibTrans2D1" presStyleIdx="1" presStyleCnt="2"/>
      <dgm:spPr/>
    </dgm:pt>
    <dgm:pt modelId="{2451B637-5F7A-6242-978B-268B406C838F}" type="pres">
      <dgm:prSet presAssocID="{187DF539-CA03-3846-9498-8E347E8DE844}" presName="connTx" presStyleLbl="sibTrans2D1" presStyleIdx="1" presStyleCnt="2"/>
      <dgm:spPr/>
    </dgm:pt>
    <dgm:pt modelId="{0E8D772E-D067-3140-B94F-FA2B24749931}" type="pres">
      <dgm:prSet presAssocID="{76B96472-73F1-3840-AA9D-715D5E3A8B1D}" presName="composite" presStyleCnt="0"/>
      <dgm:spPr/>
    </dgm:pt>
    <dgm:pt modelId="{2ACBA83D-6DAD-274C-970B-5CDD5A018325}" type="pres">
      <dgm:prSet presAssocID="{76B96472-73F1-3840-AA9D-715D5E3A8B1D}" presName="imagSh" presStyleLbl="bgImgPlace1" presStyleIdx="2" presStyleCnt="3"/>
      <dgm:spPr/>
    </dgm:pt>
    <dgm:pt modelId="{F32A6A13-C231-FC41-B8D0-546D0D6C57D5}" type="pres">
      <dgm:prSet presAssocID="{76B96472-73F1-3840-AA9D-715D5E3A8B1D}" presName="txNode" presStyleLbl="node1" presStyleIdx="2" presStyleCnt="3">
        <dgm:presLayoutVars>
          <dgm:bulletEnabled val="1"/>
        </dgm:presLayoutVars>
      </dgm:prSet>
      <dgm:spPr/>
    </dgm:pt>
  </dgm:ptLst>
  <dgm:cxnLst>
    <dgm:cxn modelId="{9EB17500-8B63-5340-A2B1-56F1D96E30F4}" srcId="{E8ABE267-449E-324F-8A3D-C3362C5CDA44}" destId="{94D124C4-42D5-8846-A736-64039C2EFEE4}" srcOrd="0" destOrd="0" parTransId="{54DE7CA4-4075-5A42-86E4-11940F07BF56}" sibTransId="{57B0FC32-E1B1-4F46-B560-79F8B5B72E4D}"/>
    <dgm:cxn modelId="{DCF0B703-0879-F441-ADFA-824009442FBF}" type="presOf" srcId="{76B96472-73F1-3840-AA9D-715D5E3A8B1D}" destId="{F32A6A13-C231-FC41-B8D0-546D0D6C57D5}" srcOrd="0" destOrd="0" presId="urn:microsoft.com/office/officeart/2005/8/layout/hProcess10#2"/>
    <dgm:cxn modelId="{6DC7B50D-4039-054C-8A46-451DA6AEC6A4}" type="presOf" srcId="{94D124C4-42D5-8846-A736-64039C2EFEE4}" destId="{83B26274-840C-7447-8AD3-ADF7E33B351C}" srcOrd="0" destOrd="0" presId="urn:microsoft.com/office/officeart/2005/8/layout/hProcess10#2"/>
    <dgm:cxn modelId="{E3B6F438-482F-2E4D-97F8-6074B6D87502}" type="presOf" srcId="{D67A3EFA-018E-F743-8E29-D9D9510B449C}" destId="{96860BC9-4E2A-C14C-9126-F0BBC9AC0088}" srcOrd="0" destOrd="0" presId="urn:microsoft.com/office/officeart/2005/8/layout/hProcess10#2"/>
    <dgm:cxn modelId="{22FAEF3B-B162-1049-801A-5A5E10F1BCBD}" type="presOf" srcId="{E8ABE267-449E-324F-8A3D-C3362C5CDA44}" destId="{E6658B98-44DF-8942-84C7-582A48D3623C}" srcOrd="0" destOrd="0" presId="urn:microsoft.com/office/officeart/2005/8/layout/hProcess10#2"/>
    <dgm:cxn modelId="{66C5E34D-C3FF-FF47-A53C-34DFA17DEC60}" type="presOf" srcId="{57B0FC32-E1B1-4F46-B560-79F8B5B72E4D}" destId="{81D1D129-B083-9549-9CEB-B84C23AEB727}" srcOrd="0" destOrd="0" presId="urn:microsoft.com/office/officeart/2005/8/layout/hProcess10#2"/>
    <dgm:cxn modelId="{4EE4155D-081F-D048-8953-460390131060}" type="presOf" srcId="{187DF539-CA03-3846-9498-8E347E8DE844}" destId="{0AE88C65-D4D9-1348-98C9-BA815C416C2B}" srcOrd="0" destOrd="0" presId="urn:microsoft.com/office/officeart/2005/8/layout/hProcess10#2"/>
    <dgm:cxn modelId="{2337638C-1308-934F-921F-6B3932266B69}" type="presOf" srcId="{57B0FC32-E1B1-4F46-B560-79F8B5B72E4D}" destId="{030ED8D7-C1BA-7E4C-901F-093B304CAFEE}" srcOrd="1" destOrd="0" presId="urn:microsoft.com/office/officeart/2005/8/layout/hProcess10#2"/>
    <dgm:cxn modelId="{EE014FA3-AFF0-6846-AC5D-C5CD57408FDB}" srcId="{E8ABE267-449E-324F-8A3D-C3362C5CDA44}" destId="{76B96472-73F1-3840-AA9D-715D5E3A8B1D}" srcOrd="2" destOrd="0" parTransId="{7A67C76D-CD29-114E-913D-8B2AED4E7362}" sibTransId="{EDBA4C5C-AD3C-394E-A32D-7EFDDCA9BA5F}"/>
    <dgm:cxn modelId="{F76F55CD-DB1D-924A-9CFA-9A4E6E713E78}" srcId="{E8ABE267-449E-324F-8A3D-C3362C5CDA44}" destId="{D67A3EFA-018E-F743-8E29-D9D9510B449C}" srcOrd="1" destOrd="0" parTransId="{97D71698-CB94-F045-A67A-1766C5B8E9DA}" sibTransId="{187DF539-CA03-3846-9498-8E347E8DE844}"/>
    <dgm:cxn modelId="{196AA1CE-E9DE-554E-B7A8-11AEFF399041}" type="presOf" srcId="{187DF539-CA03-3846-9498-8E347E8DE844}" destId="{2451B637-5F7A-6242-978B-268B406C838F}" srcOrd="1" destOrd="0" presId="urn:microsoft.com/office/officeart/2005/8/layout/hProcess10#2"/>
    <dgm:cxn modelId="{AC503BA5-5EE8-5140-A5FE-F279D5C24785}" type="presParOf" srcId="{E6658B98-44DF-8942-84C7-582A48D3623C}" destId="{8A98C0BC-B085-344F-99DD-4F374346CB0C}" srcOrd="0" destOrd="0" presId="urn:microsoft.com/office/officeart/2005/8/layout/hProcess10#2"/>
    <dgm:cxn modelId="{04C38A11-97B8-244D-AD51-C6323910A80A}" type="presParOf" srcId="{8A98C0BC-B085-344F-99DD-4F374346CB0C}" destId="{45443ABE-B690-844D-BEF6-FD0C529099E9}" srcOrd="0" destOrd="0" presId="urn:microsoft.com/office/officeart/2005/8/layout/hProcess10#2"/>
    <dgm:cxn modelId="{0E7D3838-3D53-F642-9B49-55B0E8F86195}" type="presParOf" srcId="{8A98C0BC-B085-344F-99DD-4F374346CB0C}" destId="{83B26274-840C-7447-8AD3-ADF7E33B351C}" srcOrd="1" destOrd="0" presId="urn:microsoft.com/office/officeart/2005/8/layout/hProcess10#2"/>
    <dgm:cxn modelId="{AAF35165-BE25-4B4F-A692-0F5B1E1CE12A}" type="presParOf" srcId="{E6658B98-44DF-8942-84C7-582A48D3623C}" destId="{81D1D129-B083-9549-9CEB-B84C23AEB727}" srcOrd="1" destOrd="0" presId="urn:microsoft.com/office/officeart/2005/8/layout/hProcess10#2"/>
    <dgm:cxn modelId="{D226F0C7-2C91-D747-B338-E6D5BFD1E22A}" type="presParOf" srcId="{81D1D129-B083-9549-9CEB-B84C23AEB727}" destId="{030ED8D7-C1BA-7E4C-901F-093B304CAFEE}" srcOrd="0" destOrd="0" presId="urn:microsoft.com/office/officeart/2005/8/layout/hProcess10#2"/>
    <dgm:cxn modelId="{DB507A9A-5699-A447-ACC5-C876835B1ACA}" type="presParOf" srcId="{E6658B98-44DF-8942-84C7-582A48D3623C}" destId="{41EDBA2B-DA6E-3248-AC82-3724FB57BAE9}" srcOrd="2" destOrd="0" presId="urn:microsoft.com/office/officeart/2005/8/layout/hProcess10#2"/>
    <dgm:cxn modelId="{E2DA8FAB-713B-4F44-A492-47BB091F82DB}" type="presParOf" srcId="{41EDBA2B-DA6E-3248-AC82-3724FB57BAE9}" destId="{3CD06AAE-34C8-D44B-B620-203C0A6CEDC6}" srcOrd="0" destOrd="0" presId="urn:microsoft.com/office/officeart/2005/8/layout/hProcess10#2"/>
    <dgm:cxn modelId="{0952BA56-5421-354F-BB94-18F7E748C64F}" type="presParOf" srcId="{41EDBA2B-DA6E-3248-AC82-3724FB57BAE9}" destId="{96860BC9-4E2A-C14C-9126-F0BBC9AC0088}" srcOrd="1" destOrd="0" presId="urn:microsoft.com/office/officeart/2005/8/layout/hProcess10#2"/>
    <dgm:cxn modelId="{3913B42B-A3E5-3E4C-9467-77D95CB56E03}" type="presParOf" srcId="{E6658B98-44DF-8942-84C7-582A48D3623C}" destId="{0AE88C65-D4D9-1348-98C9-BA815C416C2B}" srcOrd="3" destOrd="0" presId="urn:microsoft.com/office/officeart/2005/8/layout/hProcess10#2"/>
    <dgm:cxn modelId="{3613500F-0D87-2A4E-AF87-B510B7114393}" type="presParOf" srcId="{0AE88C65-D4D9-1348-98C9-BA815C416C2B}" destId="{2451B637-5F7A-6242-978B-268B406C838F}" srcOrd="0" destOrd="0" presId="urn:microsoft.com/office/officeart/2005/8/layout/hProcess10#2"/>
    <dgm:cxn modelId="{5B371BF3-C400-B946-9561-363FFDC673DD}" type="presParOf" srcId="{E6658B98-44DF-8942-84C7-582A48D3623C}" destId="{0E8D772E-D067-3140-B94F-FA2B24749931}" srcOrd="4" destOrd="0" presId="urn:microsoft.com/office/officeart/2005/8/layout/hProcess10#2"/>
    <dgm:cxn modelId="{A7804C11-E7E1-804A-B960-871CFB745041}" type="presParOf" srcId="{0E8D772E-D067-3140-B94F-FA2B24749931}" destId="{2ACBA83D-6DAD-274C-970B-5CDD5A018325}" srcOrd="0" destOrd="0" presId="urn:microsoft.com/office/officeart/2005/8/layout/hProcess10#2"/>
    <dgm:cxn modelId="{A1587A51-167F-094C-8C13-F9D29204F06C}" type="presParOf" srcId="{0E8D772E-D067-3140-B94F-FA2B24749931}" destId="{F32A6A13-C231-FC41-B8D0-546D0D6C57D5}" srcOrd="1" destOrd="0" presId="urn:microsoft.com/office/officeart/2005/8/layout/hProcess10#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B7C968-07AF-424B-8FCB-093B560407E2}" type="doc">
      <dgm:prSet loTypeId="urn:microsoft.com/office/officeart/2005/8/layout/orgChart1" loCatId="hierarchy" qsTypeId="urn:microsoft.com/office/officeart/2005/8/quickstyle/simple4" qsCatId="simple" csTypeId="urn:microsoft.com/office/officeart/2005/8/colors/accent1_2" csCatId="accent1" phldr="1"/>
      <dgm:spPr/>
      <dgm:t>
        <a:bodyPr/>
        <a:lstStyle/>
        <a:p>
          <a:endParaRPr lang="it-IT"/>
        </a:p>
      </dgm:t>
    </dgm:pt>
    <dgm:pt modelId="{D76EE420-3BFF-F04B-B143-638335495831}">
      <dgm:prSet>
        <dgm:style>
          <a:lnRef idx="2">
            <a:schemeClr val="accent2">
              <a:shade val="50000"/>
            </a:schemeClr>
          </a:lnRef>
          <a:fillRef idx="1">
            <a:schemeClr val="accent2"/>
          </a:fillRef>
          <a:effectRef idx="0">
            <a:schemeClr val="accent2"/>
          </a:effectRef>
          <a:fontRef idx="minor">
            <a:schemeClr val="lt1"/>
          </a:fontRef>
        </dgm:style>
      </dgm:prSet>
      <dgm:spPr/>
      <dgm:t>
        <a:bodyPr/>
        <a:lstStyle/>
        <a:p>
          <a:pPr rtl="0"/>
          <a:r>
            <a:rPr lang="it-IT" dirty="0">
              <a:solidFill>
                <a:schemeClr val="tx1"/>
              </a:solidFill>
            </a:rPr>
            <a:t>Diritto processuale civile internazionale</a:t>
          </a:r>
        </a:p>
      </dgm:t>
    </dgm:pt>
    <dgm:pt modelId="{247F2271-9696-6046-AEBE-BB7F99097182}" type="parTrans" cxnId="{26F7DF22-7D5E-5A40-94EE-868C76BB755E}">
      <dgm:prSet/>
      <dgm:spPr/>
      <dgm:t>
        <a:bodyPr/>
        <a:lstStyle/>
        <a:p>
          <a:endParaRPr lang="it-IT"/>
        </a:p>
      </dgm:t>
    </dgm:pt>
    <dgm:pt modelId="{B6E369DC-DB5B-1746-A478-0C8DA2A258C7}" type="sibTrans" cxnId="{26F7DF22-7D5E-5A40-94EE-868C76BB755E}">
      <dgm:prSet/>
      <dgm:spPr/>
      <dgm:t>
        <a:bodyPr/>
        <a:lstStyle/>
        <a:p>
          <a:endParaRPr lang="it-IT"/>
        </a:p>
      </dgm:t>
    </dgm:pt>
    <dgm:pt modelId="{96FC942B-EB2C-D94A-8C9E-6C6B76F3CAF8}">
      <dgm:prSet/>
      <dgm:spPr/>
      <dgm:t>
        <a:bodyPr/>
        <a:lstStyle/>
        <a:p>
          <a:pPr rtl="0"/>
          <a:r>
            <a:rPr lang="it-IT" dirty="0">
              <a:solidFill>
                <a:schemeClr val="tx1"/>
              </a:solidFill>
            </a:rPr>
            <a:t>Diritto internazionale privato</a:t>
          </a:r>
        </a:p>
      </dgm:t>
    </dgm:pt>
    <dgm:pt modelId="{299604DE-C889-F84D-B756-C0D6848885D5}" type="parTrans" cxnId="{8EA60F26-E3CE-E54E-8814-BC0E905667EE}">
      <dgm:prSet/>
      <dgm:spPr/>
      <dgm:t>
        <a:bodyPr/>
        <a:lstStyle/>
        <a:p>
          <a:endParaRPr lang="it-IT"/>
        </a:p>
      </dgm:t>
    </dgm:pt>
    <dgm:pt modelId="{950DE49D-7F65-1A41-8F2A-2A8AC0B6A182}" type="sibTrans" cxnId="{8EA60F26-E3CE-E54E-8814-BC0E905667EE}">
      <dgm:prSet/>
      <dgm:spPr/>
      <dgm:t>
        <a:bodyPr/>
        <a:lstStyle/>
        <a:p>
          <a:endParaRPr lang="it-IT"/>
        </a:p>
      </dgm:t>
    </dgm:pt>
    <dgm:pt modelId="{11F7ED04-0609-D84D-98F2-40A6322999B6}">
      <dgm:prSet>
        <dgm:style>
          <a:lnRef idx="2">
            <a:schemeClr val="accent2">
              <a:shade val="50000"/>
            </a:schemeClr>
          </a:lnRef>
          <a:fillRef idx="1">
            <a:schemeClr val="accent2"/>
          </a:fillRef>
          <a:effectRef idx="0">
            <a:schemeClr val="accent2"/>
          </a:effectRef>
          <a:fontRef idx="minor">
            <a:schemeClr val="lt1"/>
          </a:fontRef>
        </dgm:style>
      </dgm:prSet>
      <dgm:spPr/>
      <dgm:t>
        <a:bodyPr/>
        <a:lstStyle/>
        <a:p>
          <a:pPr rtl="0"/>
          <a:r>
            <a:rPr lang="it-IT" dirty="0">
              <a:solidFill>
                <a:schemeClr val="tx1"/>
              </a:solidFill>
            </a:rPr>
            <a:t>Giurisdizione</a:t>
          </a:r>
        </a:p>
      </dgm:t>
    </dgm:pt>
    <dgm:pt modelId="{9610B259-B9EA-FC47-86FC-9EA8C7765A5D}" type="parTrans" cxnId="{5C3F4E5B-631F-F64F-AFB5-8A8D156D3464}">
      <dgm:prSet/>
      <dgm:spPr/>
    </dgm:pt>
    <dgm:pt modelId="{2C6B6E0A-2C69-A94F-A3AD-D949DCBA5220}" type="sibTrans" cxnId="{5C3F4E5B-631F-F64F-AFB5-8A8D156D3464}">
      <dgm:prSet/>
      <dgm:spPr/>
    </dgm:pt>
    <dgm:pt modelId="{D5809B60-7481-8743-9617-4B38ED8995A8}">
      <dgm:prSet>
        <dgm:style>
          <a:lnRef idx="2">
            <a:schemeClr val="accent2">
              <a:shade val="50000"/>
            </a:schemeClr>
          </a:lnRef>
          <a:fillRef idx="1">
            <a:schemeClr val="accent2"/>
          </a:fillRef>
          <a:effectRef idx="0">
            <a:schemeClr val="accent2"/>
          </a:effectRef>
          <a:fontRef idx="minor">
            <a:schemeClr val="lt1"/>
          </a:fontRef>
        </dgm:style>
      </dgm:prSet>
      <dgm:spPr/>
      <dgm:t>
        <a:bodyPr/>
        <a:lstStyle/>
        <a:p>
          <a:pPr rtl="0"/>
          <a:r>
            <a:rPr lang="it-IT" dirty="0">
              <a:solidFill>
                <a:schemeClr val="tx1"/>
              </a:solidFill>
            </a:rPr>
            <a:t>Riconoscimento delle decisioni</a:t>
          </a:r>
        </a:p>
      </dgm:t>
    </dgm:pt>
    <dgm:pt modelId="{5EA048D8-1B4B-BA4D-A420-16F089E0B676}" type="parTrans" cxnId="{0F8BA8F6-0579-8A45-98FB-12EDBF01A6D6}">
      <dgm:prSet/>
      <dgm:spPr/>
    </dgm:pt>
    <dgm:pt modelId="{1EAAD60A-B66C-CF43-818E-265BD36EF1B1}" type="sibTrans" cxnId="{0F8BA8F6-0579-8A45-98FB-12EDBF01A6D6}">
      <dgm:prSet/>
      <dgm:spPr/>
    </dgm:pt>
    <dgm:pt modelId="{484F34AE-D499-E141-8DFD-752610C56AEE}">
      <dgm:prSet/>
      <dgm:spPr/>
      <dgm:t>
        <a:bodyPr/>
        <a:lstStyle/>
        <a:p>
          <a:pPr rtl="0"/>
          <a:r>
            <a:rPr lang="it-IT" dirty="0">
              <a:solidFill>
                <a:schemeClr val="tx1"/>
              </a:solidFill>
            </a:rPr>
            <a:t>Legge applicabile</a:t>
          </a:r>
        </a:p>
      </dgm:t>
    </dgm:pt>
    <dgm:pt modelId="{F89DEE19-972A-C54A-9F0B-C3E7FD3B100D}" type="parTrans" cxnId="{1850AA5C-23A0-164E-BD44-4E866CA49C36}">
      <dgm:prSet/>
      <dgm:spPr/>
    </dgm:pt>
    <dgm:pt modelId="{524FE6E1-50A7-004C-9070-5D3AEF418C0D}" type="sibTrans" cxnId="{1850AA5C-23A0-164E-BD44-4E866CA49C36}">
      <dgm:prSet/>
      <dgm:spPr/>
    </dgm:pt>
    <dgm:pt modelId="{4A784723-0D78-2042-B446-D2E333BA49BF}" type="pres">
      <dgm:prSet presAssocID="{04B7C968-07AF-424B-8FCB-093B560407E2}" presName="hierChild1" presStyleCnt="0">
        <dgm:presLayoutVars>
          <dgm:orgChart val="1"/>
          <dgm:chPref val="1"/>
          <dgm:dir/>
          <dgm:animOne val="branch"/>
          <dgm:animLvl val="lvl"/>
          <dgm:resizeHandles/>
        </dgm:presLayoutVars>
      </dgm:prSet>
      <dgm:spPr/>
    </dgm:pt>
    <dgm:pt modelId="{FFF55750-B283-214A-B80E-C889CE2F4997}" type="pres">
      <dgm:prSet presAssocID="{D76EE420-3BFF-F04B-B143-638335495831}" presName="hierRoot1" presStyleCnt="0">
        <dgm:presLayoutVars>
          <dgm:hierBranch val="init"/>
        </dgm:presLayoutVars>
      </dgm:prSet>
      <dgm:spPr/>
    </dgm:pt>
    <dgm:pt modelId="{E14E1944-8460-4E45-A65F-C4981B434895}" type="pres">
      <dgm:prSet presAssocID="{D76EE420-3BFF-F04B-B143-638335495831}" presName="rootComposite1" presStyleCnt="0"/>
      <dgm:spPr/>
    </dgm:pt>
    <dgm:pt modelId="{31132286-76AF-0E44-8B5B-25353449A679}" type="pres">
      <dgm:prSet presAssocID="{D76EE420-3BFF-F04B-B143-638335495831}" presName="rootText1" presStyleLbl="node0" presStyleIdx="0" presStyleCnt="2">
        <dgm:presLayoutVars>
          <dgm:chPref val="3"/>
        </dgm:presLayoutVars>
      </dgm:prSet>
      <dgm:spPr/>
    </dgm:pt>
    <dgm:pt modelId="{9D25F17D-758C-C346-85BF-D67C5D2D7748}" type="pres">
      <dgm:prSet presAssocID="{D76EE420-3BFF-F04B-B143-638335495831}" presName="rootConnector1" presStyleLbl="node1" presStyleIdx="0" presStyleCnt="0"/>
      <dgm:spPr/>
    </dgm:pt>
    <dgm:pt modelId="{0B48A0C8-1AD9-B641-B30C-EBCFF6079A10}" type="pres">
      <dgm:prSet presAssocID="{D76EE420-3BFF-F04B-B143-638335495831}" presName="hierChild2" presStyleCnt="0"/>
      <dgm:spPr/>
    </dgm:pt>
    <dgm:pt modelId="{7A259AF7-948F-FE40-AFCD-6BC33CED3723}" type="pres">
      <dgm:prSet presAssocID="{9610B259-B9EA-FC47-86FC-9EA8C7765A5D}" presName="Name37" presStyleLbl="parChTrans1D2" presStyleIdx="0" presStyleCnt="3"/>
      <dgm:spPr/>
    </dgm:pt>
    <dgm:pt modelId="{7C38280A-4003-0941-8B5F-E90E3E087597}" type="pres">
      <dgm:prSet presAssocID="{11F7ED04-0609-D84D-98F2-40A6322999B6}" presName="hierRoot2" presStyleCnt="0">
        <dgm:presLayoutVars>
          <dgm:hierBranch val="init"/>
        </dgm:presLayoutVars>
      </dgm:prSet>
      <dgm:spPr/>
    </dgm:pt>
    <dgm:pt modelId="{BBDB0951-7890-2040-A29C-70858DF9E8DA}" type="pres">
      <dgm:prSet presAssocID="{11F7ED04-0609-D84D-98F2-40A6322999B6}" presName="rootComposite" presStyleCnt="0"/>
      <dgm:spPr/>
    </dgm:pt>
    <dgm:pt modelId="{FE34F7A6-685C-6941-A55A-F5DB02EAC60E}" type="pres">
      <dgm:prSet presAssocID="{11F7ED04-0609-D84D-98F2-40A6322999B6}" presName="rootText" presStyleLbl="node2" presStyleIdx="0" presStyleCnt="3">
        <dgm:presLayoutVars>
          <dgm:chPref val="3"/>
        </dgm:presLayoutVars>
      </dgm:prSet>
      <dgm:spPr/>
    </dgm:pt>
    <dgm:pt modelId="{F7207E82-8E9D-9149-8A2B-CB2A676A0757}" type="pres">
      <dgm:prSet presAssocID="{11F7ED04-0609-D84D-98F2-40A6322999B6}" presName="rootConnector" presStyleLbl="node2" presStyleIdx="0" presStyleCnt="3"/>
      <dgm:spPr/>
    </dgm:pt>
    <dgm:pt modelId="{69C4C5CA-5E17-164E-956E-DD1F1B4CFF32}" type="pres">
      <dgm:prSet presAssocID="{11F7ED04-0609-D84D-98F2-40A6322999B6}" presName="hierChild4" presStyleCnt="0"/>
      <dgm:spPr/>
    </dgm:pt>
    <dgm:pt modelId="{91B4C6A0-9D53-7247-8BD1-85253F433C59}" type="pres">
      <dgm:prSet presAssocID="{11F7ED04-0609-D84D-98F2-40A6322999B6}" presName="hierChild5" presStyleCnt="0"/>
      <dgm:spPr/>
    </dgm:pt>
    <dgm:pt modelId="{B580095E-7291-D84D-B2FF-F91D535DCB24}" type="pres">
      <dgm:prSet presAssocID="{5EA048D8-1B4B-BA4D-A420-16F089E0B676}" presName="Name37" presStyleLbl="parChTrans1D2" presStyleIdx="1" presStyleCnt="3"/>
      <dgm:spPr/>
    </dgm:pt>
    <dgm:pt modelId="{829B340E-C5DE-094E-A763-1415CB84D117}" type="pres">
      <dgm:prSet presAssocID="{D5809B60-7481-8743-9617-4B38ED8995A8}" presName="hierRoot2" presStyleCnt="0">
        <dgm:presLayoutVars>
          <dgm:hierBranch val="init"/>
        </dgm:presLayoutVars>
      </dgm:prSet>
      <dgm:spPr/>
    </dgm:pt>
    <dgm:pt modelId="{D55FEB57-8BEE-5441-987A-D4147D1CF94F}" type="pres">
      <dgm:prSet presAssocID="{D5809B60-7481-8743-9617-4B38ED8995A8}" presName="rootComposite" presStyleCnt="0"/>
      <dgm:spPr/>
    </dgm:pt>
    <dgm:pt modelId="{2C994558-3EB8-2D49-A321-5909E4E0D15F}" type="pres">
      <dgm:prSet presAssocID="{D5809B60-7481-8743-9617-4B38ED8995A8}" presName="rootText" presStyleLbl="node2" presStyleIdx="1" presStyleCnt="3" custLinFactNeighborX="-1058" custLinFactNeighborY="-6350">
        <dgm:presLayoutVars>
          <dgm:chPref val="3"/>
        </dgm:presLayoutVars>
      </dgm:prSet>
      <dgm:spPr/>
    </dgm:pt>
    <dgm:pt modelId="{14C743B7-727C-1942-9387-547B594F1E41}" type="pres">
      <dgm:prSet presAssocID="{D5809B60-7481-8743-9617-4B38ED8995A8}" presName="rootConnector" presStyleLbl="node2" presStyleIdx="1" presStyleCnt="3"/>
      <dgm:spPr/>
    </dgm:pt>
    <dgm:pt modelId="{3E06DCFC-EEBE-5444-A674-1D0886B1903D}" type="pres">
      <dgm:prSet presAssocID="{D5809B60-7481-8743-9617-4B38ED8995A8}" presName="hierChild4" presStyleCnt="0"/>
      <dgm:spPr/>
    </dgm:pt>
    <dgm:pt modelId="{77F1C0FC-088F-0B4C-BD4B-5135D4BB98E6}" type="pres">
      <dgm:prSet presAssocID="{D5809B60-7481-8743-9617-4B38ED8995A8}" presName="hierChild5" presStyleCnt="0"/>
      <dgm:spPr/>
    </dgm:pt>
    <dgm:pt modelId="{3C2D91A8-B48B-6145-891D-9974D3124434}" type="pres">
      <dgm:prSet presAssocID="{D76EE420-3BFF-F04B-B143-638335495831}" presName="hierChild3" presStyleCnt="0"/>
      <dgm:spPr/>
    </dgm:pt>
    <dgm:pt modelId="{AB305178-044B-BD43-AFE6-E5035054FB87}" type="pres">
      <dgm:prSet presAssocID="{96FC942B-EB2C-D94A-8C9E-6C6B76F3CAF8}" presName="hierRoot1" presStyleCnt="0">
        <dgm:presLayoutVars>
          <dgm:hierBranch val="init"/>
        </dgm:presLayoutVars>
      </dgm:prSet>
      <dgm:spPr/>
    </dgm:pt>
    <dgm:pt modelId="{9CA1CF08-9E17-BF4A-88FB-876500D52960}" type="pres">
      <dgm:prSet presAssocID="{96FC942B-EB2C-D94A-8C9E-6C6B76F3CAF8}" presName="rootComposite1" presStyleCnt="0"/>
      <dgm:spPr/>
    </dgm:pt>
    <dgm:pt modelId="{4EB49C7D-D499-B747-899D-9731E941CFE5}" type="pres">
      <dgm:prSet presAssocID="{96FC942B-EB2C-D94A-8C9E-6C6B76F3CAF8}" presName="rootText1" presStyleLbl="node0" presStyleIdx="1" presStyleCnt="2">
        <dgm:presLayoutVars>
          <dgm:chPref val="3"/>
        </dgm:presLayoutVars>
      </dgm:prSet>
      <dgm:spPr/>
    </dgm:pt>
    <dgm:pt modelId="{BF9A9627-1B63-BB4C-9C2D-28E14A19B14F}" type="pres">
      <dgm:prSet presAssocID="{96FC942B-EB2C-D94A-8C9E-6C6B76F3CAF8}" presName="rootConnector1" presStyleLbl="node1" presStyleIdx="0" presStyleCnt="0"/>
      <dgm:spPr/>
    </dgm:pt>
    <dgm:pt modelId="{ACA40701-BDDE-314F-A5A4-C8DE4F068BF9}" type="pres">
      <dgm:prSet presAssocID="{96FC942B-EB2C-D94A-8C9E-6C6B76F3CAF8}" presName="hierChild2" presStyleCnt="0"/>
      <dgm:spPr/>
    </dgm:pt>
    <dgm:pt modelId="{42A8D307-3875-D74E-8DDA-4F20132A03EF}" type="pres">
      <dgm:prSet presAssocID="{F89DEE19-972A-C54A-9F0B-C3E7FD3B100D}" presName="Name37" presStyleLbl="parChTrans1D2" presStyleIdx="2" presStyleCnt="3"/>
      <dgm:spPr/>
    </dgm:pt>
    <dgm:pt modelId="{371D8655-83ED-094F-988E-719C27613219}" type="pres">
      <dgm:prSet presAssocID="{484F34AE-D499-E141-8DFD-752610C56AEE}" presName="hierRoot2" presStyleCnt="0">
        <dgm:presLayoutVars>
          <dgm:hierBranch val="init"/>
        </dgm:presLayoutVars>
      </dgm:prSet>
      <dgm:spPr/>
    </dgm:pt>
    <dgm:pt modelId="{204A9176-2612-2244-83E8-73E66E26A407}" type="pres">
      <dgm:prSet presAssocID="{484F34AE-D499-E141-8DFD-752610C56AEE}" presName="rootComposite" presStyleCnt="0"/>
      <dgm:spPr/>
    </dgm:pt>
    <dgm:pt modelId="{523A3DAA-F27B-FB4C-9824-1563E8B2027E}" type="pres">
      <dgm:prSet presAssocID="{484F34AE-D499-E141-8DFD-752610C56AEE}" presName="rootText" presStyleLbl="node2" presStyleIdx="2" presStyleCnt="3">
        <dgm:presLayoutVars>
          <dgm:chPref val="3"/>
        </dgm:presLayoutVars>
      </dgm:prSet>
      <dgm:spPr/>
    </dgm:pt>
    <dgm:pt modelId="{E4116C10-F673-4B4E-AD78-323A84DACAB4}" type="pres">
      <dgm:prSet presAssocID="{484F34AE-D499-E141-8DFD-752610C56AEE}" presName="rootConnector" presStyleLbl="node2" presStyleIdx="2" presStyleCnt="3"/>
      <dgm:spPr/>
    </dgm:pt>
    <dgm:pt modelId="{44025B1E-D3D2-3E47-B94D-B6A42C7A067F}" type="pres">
      <dgm:prSet presAssocID="{484F34AE-D499-E141-8DFD-752610C56AEE}" presName="hierChild4" presStyleCnt="0"/>
      <dgm:spPr/>
    </dgm:pt>
    <dgm:pt modelId="{F513B411-0531-4D49-8CBD-70FEEA7272E5}" type="pres">
      <dgm:prSet presAssocID="{484F34AE-D499-E141-8DFD-752610C56AEE}" presName="hierChild5" presStyleCnt="0"/>
      <dgm:spPr/>
    </dgm:pt>
    <dgm:pt modelId="{619EA044-CCD9-534B-84ED-EE7F67B498AF}" type="pres">
      <dgm:prSet presAssocID="{96FC942B-EB2C-D94A-8C9E-6C6B76F3CAF8}" presName="hierChild3" presStyleCnt="0"/>
      <dgm:spPr/>
    </dgm:pt>
  </dgm:ptLst>
  <dgm:cxnLst>
    <dgm:cxn modelId="{E92B9E07-3824-2C47-AC35-EAD7C3A2CD54}" type="presOf" srcId="{D76EE420-3BFF-F04B-B143-638335495831}" destId="{31132286-76AF-0E44-8B5B-25353449A679}" srcOrd="0" destOrd="0" presId="urn:microsoft.com/office/officeart/2005/8/layout/orgChart1"/>
    <dgm:cxn modelId="{26F7DF22-7D5E-5A40-94EE-868C76BB755E}" srcId="{04B7C968-07AF-424B-8FCB-093B560407E2}" destId="{D76EE420-3BFF-F04B-B143-638335495831}" srcOrd="0" destOrd="0" parTransId="{247F2271-9696-6046-AEBE-BB7F99097182}" sibTransId="{B6E369DC-DB5B-1746-A478-0C8DA2A258C7}"/>
    <dgm:cxn modelId="{8EA60F26-E3CE-E54E-8814-BC0E905667EE}" srcId="{04B7C968-07AF-424B-8FCB-093B560407E2}" destId="{96FC942B-EB2C-D94A-8C9E-6C6B76F3CAF8}" srcOrd="1" destOrd="0" parTransId="{299604DE-C889-F84D-B756-C0D6848885D5}" sibTransId="{950DE49D-7F65-1A41-8F2A-2A8AC0B6A182}"/>
    <dgm:cxn modelId="{6F256C26-4002-964D-A54E-5AE93DA9D80F}" type="presOf" srcId="{D5809B60-7481-8743-9617-4B38ED8995A8}" destId="{2C994558-3EB8-2D49-A321-5909E4E0D15F}" srcOrd="0" destOrd="0" presId="urn:microsoft.com/office/officeart/2005/8/layout/orgChart1"/>
    <dgm:cxn modelId="{D105023B-360A-9C4E-A0AE-663C25F821DD}" type="presOf" srcId="{96FC942B-EB2C-D94A-8C9E-6C6B76F3CAF8}" destId="{BF9A9627-1B63-BB4C-9C2D-28E14A19B14F}" srcOrd="1" destOrd="0" presId="urn:microsoft.com/office/officeart/2005/8/layout/orgChart1"/>
    <dgm:cxn modelId="{D21B3145-E0C1-9143-934C-D85765E3900B}" type="presOf" srcId="{11F7ED04-0609-D84D-98F2-40A6322999B6}" destId="{F7207E82-8E9D-9149-8A2B-CB2A676A0757}" srcOrd="1" destOrd="0" presId="urn:microsoft.com/office/officeart/2005/8/layout/orgChart1"/>
    <dgm:cxn modelId="{90D05C4B-8E2B-BA48-ACC3-FA18E45AD1F6}" type="presOf" srcId="{D5809B60-7481-8743-9617-4B38ED8995A8}" destId="{14C743B7-727C-1942-9387-547B594F1E41}" srcOrd="1" destOrd="0" presId="urn:microsoft.com/office/officeart/2005/8/layout/orgChart1"/>
    <dgm:cxn modelId="{9EDCB94F-2048-B447-A3FA-E8C79A7E45CF}" type="presOf" srcId="{96FC942B-EB2C-D94A-8C9E-6C6B76F3CAF8}" destId="{4EB49C7D-D499-B747-899D-9731E941CFE5}" srcOrd="0" destOrd="0" presId="urn:microsoft.com/office/officeart/2005/8/layout/orgChart1"/>
    <dgm:cxn modelId="{A0F22A58-1AB3-9744-9CB3-208C62CE2AD7}" type="presOf" srcId="{D76EE420-3BFF-F04B-B143-638335495831}" destId="{9D25F17D-758C-C346-85BF-D67C5D2D7748}" srcOrd="1" destOrd="0" presId="urn:microsoft.com/office/officeart/2005/8/layout/orgChart1"/>
    <dgm:cxn modelId="{1492D75A-0ECC-DD4D-8EE2-CAFDB66230EA}" type="presOf" srcId="{11F7ED04-0609-D84D-98F2-40A6322999B6}" destId="{FE34F7A6-685C-6941-A55A-F5DB02EAC60E}" srcOrd="0" destOrd="0" presId="urn:microsoft.com/office/officeart/2005/8/layout/orgChart1"/>
    <dgm:cxn modelId="{5C3F4E5B-631F-F64F-AFB5-8A8D156D3464}" srcId="{D76EE420-3BFF-F04B-B143-638335495831}" destId="{11F7ED04-0609-D84D-98F2-40A6322999B6}" srcOrd="0" destOrd="0" parTransId="{9610B259-B9EA-FC47-86FC-9EA8C7765A5D}" sibTransId="{2C6B6E0A-2C69-A94F-A3AD-D949DCBA5220}"/>
    <dgm:cxn modelId="{1850AA5C-23A0-164E-BD44-4E866CA49C36}" srcId="{96FC942B-EB2C-D94A-8C9E-6C6B76F3CAF8}" destId="{484F34AE-D499-E141-8DFD-752610C56AEE}" srcOrd="0" destOrd="0" parTransId="{F89DEE19-972A-C54A-9F0B-C3E7FD3B100D}" sibTransId="{524FE6E1-50A7-004C-9070-5D3AEF418C0D}"/>
    <dgm:cxn modelId="{8871C075-F261-E64B-934D-03A82E9FA7CC}" type="presOf" srcId="{484F34AE-D499-E141-8DFD-752610C56AEE}" destId="{523A3DAA-F27B-FB4C-9824-1563E8B2027E}" srcOrd="0" destOrd="0" presId="urn:microsoft.com/office/officeart/2005/8/layout/orgChart1"/>
    <dgm:cxn modelId="{56198D8E-D650-0E4A-B940-8BCBB88B075B}" type="presOf" srcId="{F89DEE19-972A-C54A-9F0B-C3E7FD3B100D}" destId="{42A8D307-3875-D74E-8DDA-4F20132A03EF}" srcOrd="0" destOrd="0" presId="urn:microsoft.com/office/officeart/2005/8/layout/orgChart1"/>
    <dgm:cxn modelId="{88CE5E98-E743-374D-8B9D-AAB3F3A81397}" type="presOf" srcId="{04B7C968-07AF-424B-8FCB-093B560407E2}" destId="{4A784723-0D78-2042-B446-D2E333BA49BF}" srcOrd="0" destOrd="0" presId="urn:microsoft.com/office/officeart/2005/8/layout/orgChart1"/>
    <dgm:cxn modelId="{90FEB698-6B76-B448-9382-86EBE7F48413}" type="presOf" srcId="{484F34AE-D499-E141-8DFD-752610C56AEE}" destId="{E4116C10-F673-4B4E-AD78-323A84DACAB4}" srcOrd="1" destOrd="0" presId="urn:microsoft.com/office/officeart/2005/8/layout/orgChart1"/>
    <dgm:cxn modelId="{C4C4F0C8-BA1B-F04F-9480-798330FE301C}" type="presOf" srcId="{9610B259-B9EA-FC47-86FC-9EA8C7765A5D}" destId="{7A259AF7-948F-FE40-AFCD-6BC33CED3723}" srcOrd="0" destOrd="0" presId="urn:microsoft.com/office/officeart/2005/8/layout/orgChart1"/>
    <dgm:cxn modelId="{FB7230F6-FBB9-9940-884A-549EBCF20512}" type="presOf" srcId="{5EA048D8-1B4B-BA4D-A420-16F089E0B676}" destId="{B580095E-7291-D84D-B2FF-F91D535DCB24}" srcOrd="0" destOrd="0" presId="urn:microsoft.com/office/officeart/2005/8/layout/orgChart1"/>
    <dgm:cxn modelId="{0F8BA8F6-0579-8A45-98FB-12EDBF01A6D6}" srcId="{D76EE420-3BFF-F04B-B143-638335495831}" destId="{D5809B60-7481-8743-9617-4B38ED8995A8}" srcOrd="1" destOrd="0" parTransId="{5EA048D8-1B4B-BA4D-A420-16F089E0B676}" sibTransId="{1EAAD60A-B66C-CF43-818E-265BD36EF1B1}"/>
    <dgm:cxn modelId="{DF20FF9A-1D4A-AF48-B78D-3CA1B1CD4F71}" type="presParOf" srcId="{4A784723-0D78-2042-B446-D2E333BA49BF}" destId="{FFF55750-B283-214A-B80E-C889CE2F4997}" srcOrd="0" destOrd="0" presId="urn:microsoft.com/office/officeart/2005/8/layout/orgChart1"/>
    <dgm:cxn modelId="{4106E593-8E4B-124D-AA0F-B81357E03D79}" type="presParOf" srcId="{FFF55750-B283-214A-B80E-C889CE2F4997}" destId="{E14E1944-8460-4E45-A65F-C4981B434895}" srcOrd="0" destOrd="0" presId="urn:microsoft.com/office/officeart/2005/8/layout/orgChart1"/>
    <dgm:cxn modelId="{8E8735E3-CFB6-D94D-8546-AD8C1988681A}" type="presParOf" srcId="{E14E1944-8460-4E45-A65F-C4981B434895}" destId="{31132286-76AF-0E44-8B5B-25353449A679}" srcOrd="0" destOrd="0" presId="urn:microsoft.com/office/officeart/2005/8/layout/orgChart1"/>
    <dgm:cxn modelId="{DDC81510-4FE8-4048-958B-82EF249ACBFB}" type="presParOf" srcId="{E14E1944-8460-4E45-A65F-C4981B434895}" destId="{9D25F17D-758C-C346-85BF-D67C5D2D7748}" srcOrd="1" destOrd="0" presId="urn:microsoft.com/office/officeart/2005/8/layout/orgChart1"/>
    <dgm:cxn modelId="{1B48FCAA-A455-AE4B-A888-A29A38C5FD32}" type="presParOf" srcId="{FFF55750-B283-214A-B80E-C889CE2F4997}" destId="{0B48A0C8-1AD9-B641-B30C-EBCFF6079A10}" srcOrd="1" destOrd="0" presId="urn:microsoft.com/office/officeart/2005/8/layout/orgChart1"/>
    <dgm:cxn modelId="{F776AE16-10F7-714A-9A8E-065FDA7AB930}" type="presParOf" srcId="{0B48A0C8-1AD9-B641-B30C-EBCFF6079A10}" destId="{7A259AF7-948F-FE40-AFCD-6BC33CED3723}" srcOrd="0" destOrd="0" presId="urn:microsoft.com/office/officeart/2005/8/layout/orgChart1"/>
    <dgm:cxn modelId="{25FEAD60-E021-C442-B098-AD8CCFAE493C}" type="presParOf" srcId="{0B48A0C8-1AD9-B641-B30C-EBCFF6079A10}" destId="{7C38280A-4003-0941-8B5F-E90E3E087597}" srcOrd="1" destOrd="0" presId="urn:microsoft.com/office/officeart/2005/8/layout/orgChart1"/>
    <dgm:cxn modelId="{33AA91B6-129A-8B4D-9FA6-30C22C01160C}" type="presParOf" srcId="{7C38280A-4003-0941-8B5F-E90E3E087597}" destId="{BBDB0951-7890-2040-A29C-70858DF9E8DA}" srcOrd="0" destOrd="0" presId="urn:microsoft.com/office/officeart/2005/8/layout/orgChart1"/>
    <dgm:cxn modelId="{F1F5571F-C3B7-194E-AA1A-139605C17323}" type="presParOf" srcId="{BBDB0951-7890-2040-A29C-70858DF9E8DA}" destId="{FE34F7A6-685C-6941-A55A-F5DB02EAC60E}" srcOrd="0" destOrd="0" presId="urn:microsoft.com/office/officeart/2005/8/layout/orgChart1"/>
    <dgm:cxn modelId="{6AE8B627-A68E-1244-AF20-4B821A5E09B4}" type="presParOf" srcId="{BBDB0951-7890-2040-A29C-70858DF9E8DA}" destId="{F7207E82-8E9D-9149-8A2B-CB2A676A0757}" srcOrd="1" destOrd="0" presId="urn:microsoft.com/office/officeart/2005/8/layout/orgChart1"/>
    <dgm:cxn modelId="{525F8709-4096-C24A-BD64-CF525143CBE9}" type="presParOf" srcId="{7C38280A-4003-0941-8B5F-E90E3E087597}" destId="{69C4C5CA-5E17-164E-956E-DD1F1B4CFF32}" srcOrd="1" destOrd="0" presId="urn:microsoft.com/office/officeart/2005/8/layout/orgChart1"/>
    <dgm:cxn modelId="{0FD4DA17-EB7E-1445-AAAD-9E96AC89A382}" type="presParOf" srcId="{7C38280A-4003-0941-8B5F-E90E3E087597}" destId="{91B4C6A0-9D53-7247-8BD1-85253F433C59}" srcOrd="2" destOrd="0" presId="urn:microsoft.com/office/officeart/2005/8/layout/orgChart1"/>
    <dgm:cxn modelId="{976C32A5-AD4A-E348-B4ED-09E75D4B937A}" type="presParOf" srcId="{0B48A0C8-1AD9-B641-B30C-EBCFF6079A10}" destId="{B580095E-7291-D84D-B2FF-F91D535DCB24}" srcOrd="2" destOrd="0" presId="urn:microsoft.com/office/officeart/2005/8/layout/orgChart1"/>
    <dgm:cxn modelId="{72D3183E-DD6C-A54F-A0C5-82812FB3B8C6}" type="presParOf" srcId="{0B48A0C8-1AD9-B641-B30C-EBCFF6079A10}" destId="{829B340E-C5DE-094E-A763-1415CB84D117}" srcOrd="3" destOrd="0" presId="urn:microsoft.com/office/officeart/2005/8/layout/orgChart1"/>
    <dgm:cxn modelId="{69424E0A-A5F4-0448-B276-A4460990B00F}" type="presParOf" srcId="{829B340E-C5DE-094E-A763-1415CB84D117}" destId="{D55FEB57-8BEE-5441-987A-D4147D1CF94F}" srcOrd="0" destOrd="0" presId="urn:microsoft.com/office/officeart/2005/8/layout/orgChart1"/>
    <dgm:cxn modelId="{1739240B-2F1F-FF4B-9FE2-5E3080C0B09C}" type="presParOf" srcId="{D55FEB57-8BEE-5441-987A-D4147D1CF94F}" destId="{2C994558-3EB8-2D49-A321-5909E4E0D15F}" srcOrd="0" destOrd="0" presId="urn:microsoft.com/office/officeart/2005/8/layout/orgChart1"/>
    <dgm:cxn modelId="{3D22246C-D035-E142-8E0C-8DE2F6CE4A2D}" type="presParOf" srcId="{D55FEB57-8BEE-5441-987A-D4147D1CF94F}" destId="{14C743B7-727C-1942-9387-547B594F1E41}" srcOrd="1" destOrd="0" presId="urn:microsoft.com/office/officeart/2005/8/layout/orgChart1"/>
    <dgm:cxn modelId="{E159900D-BDDD-FE4D-BA92-6A2B19B26FF0}" type="presParOf" srcId="{829B340E-C5DE-094E-A763-1415CB84D117}" destId="{3E06DCFC-EEBE-5444-A674-1D0886B1903D}" srcOrd="1" destOrd="0" presId="urn:microsoft.com/office/officeart/2005/8/layout/orgChart1"/>
    <dgm:cxn modelId="{A71450F0-1D7E-AB4F-8CF5-C9A2571890E6}" type="presParOf" srcId="{829B340E-C5DE-094E-A763-1415CB84D117}" destId="{77F1C0FC-088F-0B4C-BD4B-5135D4BB98E6}" srcOrd="2" destOrd="0" presId="urn:microsoft.com/office/officeart/2005/8/layout/orgChart1"/>
    <dgm:cxn modelId="{73791D82-D949-234E-AA02-7EB4D584B2E9}" type="presParOf" srcId="{FFF55750-B283-214A-B80E-C889CE2F4997}" destId="{3C2D91A8-B48B-6145-891D-9974D3124434}" srcOrd="2" destOrd="0" presId="urn:microsoft.com/office/officeart/2005/8/layout/orgChart1"/>
    <dgm:cxn modelId="{D3DB9B21-BC87-E24B-AE4F-C3DBEB531FBD}" type="presParOf" srcId="{4A784723-0D78-2042-B446-D2E333BA49BF}" destId="{AB305178-044B-BD43-AFE6-E5035054FB87}" srcOrd="1" destOrd="0" presId="urn:microsoft.com/office/officeart/2005/8/layout/orgChart1"/>
    <dgm:cxn modelId="{6D4E1521-EF00-EE49-A74D-F5B44EA891BA}" type="presParOf" srcId="{AB305178-044B-BD43-AFE6-E5035054FB87}" destId="{9CA1CF08-9E17-BF4A-88FB-876500D52960}" srcOrd="0" destOrd="0" presId="urn:microsoft.com/office/officeart/2005/8/layout/orgChart1"/>
    <dgm:cxn modelId="{4582BDD0-25DB-2444-8816-0F09377B8E44}" type="presParOf" srcId="{9CA1CF08-9E17-BF4A-88FB-876500D52960}" destId="{4EB49C7D-D499-B747-899D-9731E941CFE5}" srcOrd="0" destOrd="0" presId="urn:microsoft.com/office/officeart/2005/8/layout/orgChart1"/>
    <dgm:cxn modelId="{B27FB450-1BCD-F840-B81D-51DDF99AEAD1}" type="presParOf" srcId="{9CA1CF08-9E17-BF4A-88FB-876500D52960}" destId="{BF9A9627-1B63-BB4C-9C2D-28E14A19B14F}" srcOrd="1" destOrd="0" presId="urn:microsoft.com/office/officeart/2005/8/layout/orgChart1"/>
    <dgm:cxn modelId="{CF506929-0692-6549-BFD6-5796FD9C579E}" type="presParOf" srcId="{AB305178-044B-BD43-AFE6-E5035054FB87}" destId="{ACA40701-BDDE-314F-A5A4-C8DE4F068BF9}" srcOrd="1" destOrd="0" presId="urn:microsoft.com/office/officeart/2005/8/layout/orgChart1"/>
    <dgm:cxn modelId="{2C020B90-68AD-D94B-833F-6C0C1AF0E0CE}" type="presParOf" srcId="{ACA40701-BDDE-314F-A5A4-C8DE4F068BF9}" destId="{42A8D307-3875-D74E-8DDA-4F20132A03EF}" srcOrd="0" destOrd="0" presId="urn:microsoft.com/office/officeart/2005/8/layout/orgChart1"/>
    <dgm:cxn modelId="{821DD032-C5A2-8548-9F37-60320A84FD23}" type="presParOf" srcId="{ACA40701-BDDE-314F-A5A4-C8DE4F068BF9}" destId="{371D8655-83ED-094F-988E-719C27613219}" srcOrd="1" destOrd="0" presId="urn:microsoft.com/office/officeart/2005/8/layout/orgChart1"/>
    <dgm:cxn modelId="{5CD9233B-9F1F-7B4D-9F3D-72A3BB667396}" type="presParOf" srcId="{371D8655-83ED-094F-988E-719C27613219}" destId="{204A9176-2612-2244-83E8-73E66E26A407}" srcOrd="0" destOrd="0" presId="urn:microsoft.com/office/officeart/2005/8/layout/orgChart1"/>
    <dgm:cxn modelId="{51BC5C66-8EF9-3845-BDE5-C58726257A4C}" type="presParOf" srcId="{204A9176-2612-2244-83E8-73E66E26A407}" destId="{523A3DAA-F27B-FB4C-9824-1563E8B2027E}" srcOrd="0" destOrd="0" presId="urn:microsoft.com/office/officeart/2005/8/layout/orgChart1"/>
    <dgm:cxn modelId="{7EB3E621-23FA-234A-B5BA-93323D7611C5}" type="presParOf" srcId="{204A9176-2612-2244-83E8-73E66E26A407}" destId="{E4116C10-F673-4B4E-AD78-323A84DACAB4}" srcOrd="1" destOrd="0" presId="urn:microsoft.com/office/officeart/2005/8/layout/orgChart1"/>
    <dgm:cxn modelId="{8E5FCBEF-F224-714B-B043-A007F1F816F8}" type="presParOf" srcId="{371D8655-83ED-094F-988E-719C27613219}" destId="{44025B1E-D3D2-3E47-B94D-B6A42C7A067F}" srcOrd="1" destOrd="0" presId="urn:microsoft.com/office/officeart/2005/8/layout/orgChart1"/>
    <dgm:cxn modelId="{966BED1B-F679-B74F-9737-B377C7151F1A}" type="presParOf" srcId="{371D8655-83ED-094F-988E-719C27613219}" destId="{F513B411-0531-4D49-8CBD-70FEEA7272E5}" srcOrd="2" destOrd="0" presId="urn:microsoft.com/office/officeart/2005/8/layout/orgChart1"/>
    <dgm:cxn modelId="{4FCA78A6-C3B1-D44E-85E3-5A8A88B951F2}" type="presParOf" srcId="{AB305178-044B-BD43-AFE6-E5035054FB87}" destId="{619EA044-CCD9-534B-84ED-EE7F67B498A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443ABE-B690-844D-BEF6-FD0C529099E9}">
      <dsp:nvSpPr>
        <dsp:cNvPr id="0" name=""/>
        <dsp:cNvSpPr/>
      </dsp:nvSpPr>
      <dsp:spPr>
        <a:xfrm>
          <a:off x="3851" y="669417"/>
          <a:ext cx="1814505" cy="1814505"/>
        </a:xfrm>
        <a:prstGeom prst="roundRect">
          <a:avLst>
            <a:gd name="adj" fmla="val 10000"/>
          </a:avLst>
        </a:prstGeom>
        <a:solidFill>
          <a:schemeClr val="accent1">
            <a:tint val="50000"/>
            <a:hueOff val="0"/>
            <a:satOff val="0"/>
            <a:lumOff val="0"/>
            <a:alphaOff val="0"/>
          </a:schemeClr>
        </a:solidFill>
        <a:ln>
          <a:noFill/>
        </a:ln>
        <a:effectLst/>
        <a:scene3d>
          <a:camera prst="orthographicFront"/>
          <a:lightRig rig="threePt" dir="t">
            <a:rot lat="0" lon="0" rev="7500000"/>
          </a:lightRig>
        </a:scene3d>
        <a:sp3d z="-15240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83B26274-840C-7447-8AD3-ADF7E33B351C}">
      <dsp:nvSpPr>
        <dsp:cNvPr id="0" name=""/>
        <dsp:cNvSpPr/>
      </dsp:nvSpPr>
      <dsp:spPr>
        <a:xfrm>
          <a:off x="299236" y="1758120"/>
          <a:ext cx="1814505" cy="1814505"/>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a:t>GIUDICE COMPETENTE?</a:t>
          </a:r>
          <a:endParaRPr lang="it-IT" sz="1500" kern="1200" dirty="0"/>
        </a:p>
      </dsp:txBody>
      <dsp:txXfrm>
        <a:off x="352381" y="1811265"/>
        <a:ext cx="1708215" cy="1708215"/>
      </dsp:txXfrm>
    </dsp:sp>
    <dsp:sp modelId="{81D1D129-B083-9549-9CEB-B84C23AEB727}">
      <dsp:nvSpPr>
        <dsp:cNvPr id="0" name=""/>
        <dsp:cNvSpPr/>
      </dsp:nvSpPr>
      <dsp:spPr>
        <a:xfrm rot="21150307">
          <a:off x="2147299" y="1174114"/>
          <a:ext cx="333213" cy="436000"/>
        </a:xfrm>
        <a:prstGeom prst="rightArrow">
          <a:avLst>
            <a:gd name="adj1" fmla="val 60000"/>
            <a:gd name="adj2" fmla="val 50000"/>
          </a:avLst>
        </a:prstGeom>
        <a:solidFill>
          <a:schemeClr val="accent1">
            <a:tint val="60000"/>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it-IT" sz="1200" kern="1200"/>
        </a:p>
      </dsp:txBody>
      <dsp:txXfrm>
        <a:off x="2147726" y="1267834"/>
        <a:ext cx="233249" cy="261600"/>
      </dsp:txXfrm>
    </dsp:sp>
    <dsp:sp modelId="{3CD06AAE-34C8-D44B-B620-203C0A6CEDC6}">
      <dsp:nvSpPr>
        <dsp:cNvPr id="0" name=""/>
        <dsp:cNvSpPr/>
      </dsp:nvSpPr>
      <dsp:spPr>
        <a:xfrm>
          <a:off x="2762260" y="306516"/>
          <a:ext cx="1814505" cy="1814505"/>
        </a:xfrm>
        <a:prstGeom prst="roundRect">
          <a:avLst>
            <a:gd name="adj" fmla="val 10000"/>
          </a:avLst>
        </a:prstGeom>
        <a:solidFill>
          <a:schemeClr val="accent1">
            <a:tint val="50000"/>
            <a:hueOff val="0"/>
            <a:satOff val="0"/>
            <a:lumOff val="0"/>
            <a:alphaOff val="0"/>
          </a:schemeClr>
        </a:solidFill>
        <a:ln>
          <a:noFill/>
        </a:ln>
        <a:effectLst/>
        <a:scene3d>
          <a:camera prst="orthographicFront"/>
          <a:lightRig rig="threePt" dir="t">
            <a:rot lat="0" lon="0" rev="7500000"/>
          </a:lightRig>
        </a:scene3d>
        <a:sp3d z="-15240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96860BC9-4E2A-C14C-9126-F0BBC9AC0088}">
      <dsp:nvSpPr>
        <dsp:cNvPr id="0" name=""/>
        <dsp:cNvSpPr/>
      </dsp:nvSpPr>
      <dsp:spPr>
        <a:xfrm>
          <a:off x="3167059" y="2201168"/>
          <a:ext cx="1814505" cy="1814505"/>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solidFill>
                <a:schemeClr val="tx1"/>
              </a:solidFill>
            </a:rPr>
            <a:t>RICONOSCIMENTO DELLE DECISIONI IN UN ALTRO STATO?</a:t>
          </a:r>
        </a:p>
      </dsp:txBody>
      <dsp:txXfrm>
        <a:off x="3220204" y="2254313"/>
        <a:ext cx="1708215" cy="1708215"/>
      </dsp:txXfrm>
    </dsp:sp>
    <dsp:sp modelId="{0AE88C65-D4D9-1348-98C9-BA815C416C2B}">
      <dsp:nvSpPr>
        <dsp:cNvPr id="0" name=""/>
        <dsp:cNvSpPr/>
      </dsp:nvSpPr>
      <dsp:spPr>
        <a:xfrm rot="432721">
          <a:off x="4943956" y="1180551"/>
          <a:ext cx="371601" cy="436000"/>
        </a:xfrm>
        <a:prstGeom prst="rightArrow">
          <a:avLst>
            <a:gd name="adj1" fmla="val 60000"/>
            <a:gd name="adj2" fmla="val 50000"/>
          </a:avLst>
        </a:prstGeom>
        <a:solidFill>
          <a:schemeClr val="accent1">
            <a:tint val="60000"/>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it-IT" sz="1200" kern="1200"/>
        </a:p>
      </dsp:txBody>
      <dsp:txXfrm>
        <a:off x="4944397" y="1260753"/>
        <a:ext cx="260121" cy="261600"/>
      </dsp:txXfrm>
    </dsp:sp>
    <dsp:sp modelId="{2ACBA83D-6DAD-274C-970B-5CDD5A018325}">
      <dsp:nvSpPr>
        <dsp:cNvPr id="0" name=""/>
        <dsp:cNvSpPr/>
      </dsp:nvSpPr>
      <dsp:spPr>
        <a:xfrm>
          <a:off x="5630083" y="669417"/>
          <a:ext cx="1814505" cy="1814505"/>
        </a:xfrm>
        <a:prstGeom prst="roundRect">
          <a:avLst>
            <a:gd name="adj" fmla="val 10000"/>
          </a:avLst>
        </a:prstGeom>
        <a:solidFill>
          <a:schemeClr val="accent1">
            <a:tint val="50000"/>
            <a:hueOff val="0"/>
            <a:satOff val="0"/>
            <a:lumOff val="0"/>
            <a:alphaOff val="0"/>
          </a:schemeClr>
        </a:solidFill>
        <a:ln>
          <a:noFill/>
        </a:ln>
        <a:effectLst/>
        <a:scene3d>
          <a:camera prst="orthographicFront"/>
          <a:lightRig rig="threePt" dir="t">
            <a:rot lat="0" lon="0" rev="7500000"/>
          </a:lightRig>
        </a:scene3d>
        <a:sp3d z="-15240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F32A6A13-C231-FC41-B8D0-546D0D6C57D5}">
      <dsp:nvSpPr>
        <dsp:cNvPr id="0" name=""/>
        <dsp:cNvSpPr/>
      </dsp:nvSpPr>
      <dsp:spPr>
        <a:xfrm>
          <a:off x="5925468" y="1758120"/>
          <a:ext cx="1814505" cy="1814505"/>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LEGGE APPLICABILE?</a:t>
          </a:r>
        </a:p>
      </dsp:txBody>
      <dsp:txXfrm>
        <a:off x="5978613" y="1811265"/>
        <a:ext cx="1708215" cy="17082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A8D307-3875-D74E-8DDA-4F20132A03EF}">
      <dsp:nvSpPr>
        <dsp:cNvPr id="0" name=""/>
        <dsp:cNvSpPr/>
      </dsp:nvSpPr>
      <dsp:spPr>
        <a:xfrm>
          <a:off x="5054401" y="1635101"/>
          <a:ext cx="91440" cy="366760"/>
        </a:xfrm>
        <a:custGeom>
          <a:avLst/>
          <a:gdLst/>
          <a:ahLst/>
          <a:cxnLst/>
          <a:rect l="0" t="0" r="0" b="0"/>
          <a:pathLst>
            <a:path>
              <a:moveTo>
                <a:pt x="45720" y="0"/>
              </a:moveTo>
              <a:lnTo>
                <a:pt x="45720" y="366760"/>
              </a:lnTo>
            </a:path>
          </a:pathLst>
        </a:custGeom>
        <a:noFill/>
        <a:ln w="12700"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580095E-7291-D84D-B2FF-F91D535DCB24}">
      <dsp:nvSpPr>
        <dsp:cNvPr id="0" name=""/>
        <dsp:cNvSpPr/>
      </dsp:nvSpPr>
      <dsp:spPr>
        <a:xfrm>
          <a:off x="1930260" y="1635101"/>
          <a:ext cx="1038142" cy="311309"/>
        </a:xfrm>
        <a:custGeom>
          <a:avLst/>
          <a:gdLst/>
          <a:ahLst/>
          <a:cxnLst/>
          <a:rect l="0" t="0" r="0" b="0"/>
          <a:pathLst>
            <a:path>
              <a:moveTo>
                <a:pt x="0" y="0"/>
              </a:moveTo>
              <a:lnTo>
                <a:pt x="0" y="127929"/>
              </a:lnTo>
              <a:lnTo>
                <a:pt x="1038142" y="127929"/>
              </a:lnTo>
              <a:lnTo>
                <a:pt x="1038142" y="311309"/>
              </a:lnTo>
            </a:path>
          </a:pathLst>
        </a:custGeom>
        <a:noFill/>
        <a:ln w="12700"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A259AF7-948F-FE40-AFCD-6BC33CED3723}">
      <dsp:nvSpPr>
        <dsp:cNvPr id="0" name=""/>
        <dsp:cNvSpPr/>
      </dsp:nvSpPr>
      <dsp:spPr>
        <a:xfrm>
          <a:off x="873640" y="1635101"/>
          <a:ext cx="1056620" cy="366760"/>
        </a:xfrm>
        <a:custGeom>
          <a:avLst/>
          <a:gdLst/>
          <a:ahLst/>
          <a:cxnLst/>
          <a:rect l="0" t="0" r="0" b="0"/>
          <a:pathLst>
            <a:path>
              <a:moveTo>
                <a:pt x="1056620" y="0"/>
              </a:moveTo>
              <a:lnTo>
                <a:pt x="1056620" y="183380"/>
              </a:lnTo>
              <a:lnTo>
                <a:pt x="0" y="183380"/>
              </a:lnTo>
              <a:lnTo>
                <a:pt x="0" y="366760"/>
              </a:lnTo>
            </a:path>
          </a:pathLst>
        </a:custGeom>
        <a:noFill/>
        <a:ln w="12700"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1132286-76AF-0E44-8B5B-25353449A679}">
      <dsp:nvSpPr>
        <dsp:cNvPr id="0" name=""/>
        <dsp:cNvSpPr/>
      </dsp:nvSpPr>
      <dsp:spPr>
        <a:xfrm>
          <a:off x="1057021" y="761861"/>
          <a:ext cx="1746479" cy="873239"/>
        </a:xfrm>
        <a:prstGeom prst="rect">
          <a:avLst/>
        </a:prstGeom>
        <a:solidFill>
          <a:schemeClr val="accent2"/>
        </a:solidFill>
        <a:ln w="19050" cap="rnd"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rtl="0">
            <a:lnSpc>
              <a:spcPct val="90000"/>
            </a:lnSpc>
            <a:spcBef>
              <a:spcPct val="0"/>
            </a:spcBef>
            <a:spcAft>
              <a:spcPct val="35000"/>
            </a:spcAft>
            <a:buNone/>
          </a:pPr>
          <a:r>
            <a:rPr lang="it-IT" sz="1700" kern="1200" dirty="0">
              <a:solidFill>
                <a:schemeClr val="tx1"/>
              </a:solidFill>
            </a:rPr>
            <a:t>Diritto processuale civile internazionale</a:t>
          </a:r>
        </a:p>
      </dsp:txBody>
      <dsp:txXfrm>
        <a:off x="1057021" y="761861"/>
        <a:ext cx="1746479" cy="873239"/>
      </dsp:txXfrm>
    </dsp:sp>
    <dsp:sp modelId="{FE34F7A6-685C-6941-A55A-F5DB02EAC60E}">
      <dsp:nvSpPr>
        <dsp:cNvPr id="0" name=""/>
        <dsp:cNvSpPr/>
      </dsp:nvSpPr>
      <dsp:spPr>
        <a:xfrm>
          <a:off x="401" y="2001861"/>
          <a:ext cx="1746479" cy="873239"/>
        </a:xfrm>
        <a:prstGeom prst="rect">
          <a:avLst/>
        </a:prstGeom>
        <a:solidFill>
          <a:schemeClr val="accent2"/>
        </a:solidFill>
        <a:ln w="19050" cap="rnd"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rtl="0">
            <a:lnSpc>
              <a:spcPct val="90000"/>
            </a:lnSpc>
            <a:spcBef>
              <a:spcPct val="0"/>
            </a:spcBef>
            <a:spcAft>
              <a:spcPct val="35000"/>
            </a:spcAft>
            <a:buNone/>
          </a:pPr>
          <a:r>
            <a:rPr lang="it-IT" sz="1700" kern="1200" dirty="0">
              <a:solidFill>
                <a:schemeClr val="tx1"/>
              </a:solidFill>
            </a:rPr>
            <a:t>Giurisdizione</a:t>
          </a:r>
        </a:p>
      </dsp:txBody>
      <dsp:txXfrm>
        <a:off x="401" y="2001861"/>
        <a:ext cx="1746479" cy="873239"/>
      </dsp:txXfrm>
    </dsp:sp>
    <dsp:sp modelId="{2C994558-3EB8-2D49-A321-5909E4E0D15F}">
      <dsp:nvSpPr>
        <dsp:cNvPr id="0" name=""/>
        <dsp:cNvSpPr/>
      </dsp:nvSpPr>
      <dsp:spPr>
        <a:xfrm>
          <a:off x="2095163" y="1946411"/>
          <a:ext cx="1746479" cy="873239"/>
        </a:xfrm>
        <a:prstGeom prst="rect">
          <a:avLst/>
        </a:prstGeom>
        <a:solidFill>
          <a:schemeClr val="accent2"/>
        </a:solidFill>
        <a:ln w="19050" cap="rnd"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rtl="0">
            <a:lnSpc>
              <a:spcPct val="90000"/>
            </a:lnSpc>
            <a:spcBef>
              <a:spcPct val="0"/>
            </a:spcBef>
            <a:spcAft>
              <a:spcPct val="35000"/>
            </a:spcAft>
            <a:buNone/>
          </a:pPr>
          <a:r>
            <a:rPr lang="it-IT" sz="1700" kern="1200" dirty="0">
              <a:solidFill>
                <a:schemeClr val="tx1"/>
              </a:solidFill>
            </a:rPr>
            <a:t>Riconoscimento delle decisioni</a:t>
          </a:r>
        </a:p>
      </dsp:txBody>
      <dsp:txXfrm>
        <a:off x="2095163" y="1946411"/>
        <a:ext cx="1746479" cy="873239"/>
      </dsp:txXfrm>
    </dsp:sp>
    <dsp:sp modelId="{4EB49C7D-D499-B747-899D-9731E941CFE5}">
      <dsp:nvSpPr>
        <dsp:cNvPr id="0" name=""/>
        <dsp:cNvSpPr/>
      </dsp:nvSpPr>
      <dsp:spPr>
        <a:xfrm>
          <a:off x="4226881" y="761861"/>
          <a:ext cx="1746479" cy="873239"/>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rtl="0">
            <a:lnSpc>
              <a:spcPct val="90000"/>
            </a:lnSpc>
            <a:spcBef>
              <a:spcPct val="0"/>
            </a:spcBef>
            <a:spcAft>
              <a:spcPct val="35000"/>
            </a:spcAft>
            <a:buNone/>
          </a:pPr>
          <a:r>
            <a:rPr lang="it-IT" sz="1700" kern="1200" dirty="0">
              <a:solidFill>
                <a:schemeClr val="tx1"/>
              </a:solidFill>
            </a:rPr>
            <a:t>Diritto internazionale privato</a:t>
          </a:r>
        </a:p>
      </dsp:txBody>
      <dsp:txXfrm>
        <a:off x="4226881" y="761861"/>
        <a:ext cx="1746479" cy="873239"/>
      </dsp:txXfrm>
    </dsp:sp>
    <dsp:sp modelId="{523A3DAA-F27B-FB4C-9824-1563E8B2027E}">
      <dsp:nvSpPr>
        <dsp:cNvPr id="0" name=""/>
        <dsp:cNvSpPr/>
      </dsp:nvSpPr>
      <dsp:spPr>
        <a:xfrm>
          <a:off x="4226881" y="2001861"/>
          <a:ext cx="1746479" cy="873239"/>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rtl="0">
            <a:lnSpc>
              <a:spcPct val="90000"/>
            </a:lnSpc>
            <a:spcBef>
              <a:spcPct val="0"/>
            </a:spcBef>
            <a:spcAft>
              <a:spcPct val="35000"/>
            </a:spcAft>
            <a:buNone/>
          </a:pPr>
          <a:r>
            <a:rPr lang="it-IT" sz="1700" kern="1200" dirty="0">
              <a:solidFill>
                <a:schemeClr val="tx1"/>
              </a:solidFill>
            </a:rPr>
            <a:t>Legge applicabile</a:t>
          </a:r>
        </a:p>
      </dsp:txBody>
      <dsp:txXfrm>
        <a:off x="4226881" y="2001861"/>
        <a:ext cx="1746479" cy="87323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2">
  <dgm:title val=""/>
  <dgm:desc val=""/>
  <dgm:catLst>
    <dgm:cat type="process" pri="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B817684-3C66-0F48-8175-78191683551B}" type="datetimeFigureOut">
              <a:rPr lang="it-IT" smtClean="0"/>
              <a:pPr/>
              <a:t>05/04/23</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B71A1DA-62AE-A94B-9042-83CD0F7CCBD4}" type="slidenum">
              <a:rPr lang="it-IT" smtClean="0"/>
              <a:pPr/>
              <a:t>‹N›</a:t>
            </a:fld>
            <a:endParaRPr lang="it-IT"/>
          </a:p>
        </p:txBody>
      </p:sp>
    </p:spTree>
    <p:extLst>
      <p:ext uri="{BB962C8B-B14F-4D97-AF65-F5344CB8AC3E}">
        <p14:creationId xmlns:p14="http://schemas.microsoft.com/office/powerpoint/2010/main" val="33552107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5BE199-12E8-2242-A60A-277BC1455221}" type="datetimeFigureOut">
              <a:rPr lang="it-IT" smtClean="0"/>
              <a:pPr/>
              <a:t>05/04/23</a:t>
            </a:fld>
            <a:endParaRPr lang="it-IT"/>
          </a:p>
        </p:txBody>
      </p:sp>
      <p:sp>
        <p:nvSpPr>
          <p:cNvPr id="4" name="Segnaposto immagine diapositiva 3"/>
          <p:cNvSpPr>
            <a:spLocks noGrp="1" noRot="1" noChangeAspect="1"/>
          </p:cNvSpPr>
          <p:nvPr>
            <p:ph type="sldImg" idx="2"/>
          </p:nvPr>
        </p:nvSpPr>
        <p:spPr>
          <a:xfrm>
            <a:off x="1135063" y="685800"/>
            <a:ext cx="4587875"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16BB13-1F7D-7845-AEAC-21DDCE0240EF}" type="slidenum">
              <a:rPr lang="it-IT" smtClean="0"/>
              <a:pPr/>
              <a:t>‹N›</a:t>
            </a:fld>
            <a:endParaRPr lang="it-IT"/>
          </a:p>
        </p:txBody>
      </p:sp>
    </p:spTree>
    <p:extLst>
      <p:ext uri="{BB962C8B-B14F-4D97-AF65-F5344CB8AC3E}">
        <p14:creationId xmlns:p14="http://schemas.microsoft.com/office/powerpoint/2010/main" val="2667697847"/>
      </p:ext>
    </p:extLst>
  </p:cSld>
  <p:clrMap bg1="lt1" tx1="dk1" bg2="lt2" tx2="dk2" accent1="accent1" accent2="accent2" accent3="accent3" accent4="accent4" accent5="accent5" accent6="accent6" hlink="hlink" folHlink="folHlink"/>
  <p:hf hdr="0" ftr="0" dt="0"/>
  <p:notesStyle>
    <a:lvl1pPr marL="0" algn="l" defTabSz="456989" rtl="0" eaLnBrk="1" latinLnBrk="0" hangingPunct="1">
      <a:defRPr sz="1200" kern="1200">
        <a:solidFill>
          <a:schemeClr val="tx1"/>
        </a:solidFill>
        <a:latin typeface="+mn-lt"/>
        <a:ea typeface="+mn-ea"/>
        <a:cs typeface="+mn-cs"/>
      </a:defRPr>
    </a:lvl1pPr>
    <a:lvl2pPr marL="456989" algn="l" defTabSz="456989" rtl="0" eaLnBrk="1" latinLnBrk="0" hangingPunct="1">
      <a:defRPr sz="1200" kern="1200">
        <a:solidFill>
          <a:schemeClr val="tx1"/>
        </a:solidFill>
        <a:latin typeface="+mn-lt"/>
        <a:ea typeface="+mn-ea"/>
        <a:cs typeface="+mn-cs"/>
      </a:defRPr>
    </a:lvl2pPr>
    <a:lvl3pPr marL="913978" algn="l" defTabSz="456989" rtl="0" eaLnBrk="1" latinLnBrk="0" hangingPunct="1">
      <a:defRPr sz="1200" kern="1200">
        <a:solidFill>
          <a:schemeClr val="tx1"/>
        </a:solidFill>
        <a:latin typeface="+mn-lt"/>
        <a:ea typeface="+mn-ea"/>
        <a:cs typeface="+mn-cs"/>
      </a:defRPr>
    </a:lvl3pPr>
    <a:lvl4pPr marL="1370968" algn="l" defTabSz="456989" rtl="0" eaLnBrk="1" latinLnBrk="0" hangingPunct="1">
      <a:defRPr sz="1200" kern="1200">
        <a:solidFill>
          <a:schemeClr val="tx1"/>
        </a:solidFill>
        <a:latin typeface="+mn-lt"/>
        <a:ea typeface="+mn-ea"/>
        <a:cs typeface="+mn-cs"/>
      </a:defRPr>
    </a:lvl4pPr>
    <a:lvl5pPr marL="1827958" algn="l" defTabSz="456989" rtl="0" eaLnBrk="1" latinLnBrk="0" hangingPunct="1">
      <a:defRPr sz="1200" kern="1200">
        <a:solidFill>
          <a:schemeClr val="tx1"/>
        </a:solidFill>
        <a:latin typeface="+mn-lt"/>
        <a:ea typeface="+mn-ea"/>
        <a:cs typeface="+mn-cs"/>
      </a:defRPr>
    </a:lvl5pPr>
    <a:lvl6pPr marL="2284948" algn="l" defTabSz="456989" rtl="0" eaLnBrk="1" latinLnBrk="0" hangingPunct="1">
      <a:defRPr sz="1200" kern="1200">
        <a:solidFill>
          <a:schemeClr val="tx1"/>
        </a:solidFill>
        <a:latin typeface="+mn-lt"/>
        <a:ea typeface="+mn-ea"/>
        <a:cs typeface="+mn-cs"/>
      </a:defRPr>
    </a:lvl6pPr>
    <a:lvl7pPr marL="2741937" algn="l" defTabSz="456989" rtl="0" eaLnBrk="1" latinLnBrk="0" hangingPunct="1">
      <a:defRPr sz="1200" kern="1200">
        <a:solidFill>
          <a:schemeClr val="tx1"/>
        </a:solidFill>
        <a:latin typeface="+mn-lt"/>
        <a:ea typeface="+mn-ea"/>
        <a:cs typeface="+mn-cs"/>
      </a:defRPr>
    </a:lvl7pPr>
    <a:lvl8pPr marL="3198925" algn="l" defTabSz="456989" rtl="0" eaLnBrk="1" latinLnBrk="0" hangingPunct="1">
      <a:defRPr sz="1200" kern="1200">
        <a:solidFill>
          <a:schemeClr val="tx1"/>
        </a:solidFill>
        <a:latin typeface="+mn-lt"/>
        <a:ea typeface="+mn-ea"/>
        <a:cs typeface="+mn-cs"/>
      </a:defRPr>
    </a:lvl8pPr>
    <a:lvl9pPr marL="3655916" algn="l" defTabSz="456989"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7966" y="-7937"/>
            <a:ext cx="8628531" cy="6443661"/>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063859" y="2253694"/>
            <a:ext cx="5482781" cy="1543027"/>
          </a:xfrm>
        </p:spPr>
        <p:txBody>
          <a:bodyPr anchor="b">
            <a:noAutofit/>
          </a:bodyPr>
          <a:lstStyle>
            <a:lvl1pPr algn="r">
              <a:defRPr sz="5061">
                <a:solidFill>
                  <a:schemeClr val="accent1"/>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063859" y="3796720"/>
            <a:ext cx="5482781" cy="1028089"/>
          </a:xfrm>
        </p:spPr>
        <p:txBody>
          <a:bodyPr anchor="t"/>
          <a:lstStyle>
            <a:lvl1pPr marL="0" indent="0" algn="r">
              <a:buNone/>
              <a:defRPr>
                <a:solidFill>
                  <a:schemeClr val="tx1">
                    <a:lumMod val="50000"/>
                    <a:lumOff val="50000"/>
                  </a:schemeClr>
                </a:solidFill>
              </a:defRPr>
            </a:lvl1pPr>
            <a:lvl2pPr marL="428534" indent="0" algn="ctr">
              <a:buNone/>
              <a:defRPr>
                <a:solidFill>
                  <a:schemeClr val="tx1">
                    <a:tint val="75000"/>
                  </a:schemeClr>
                </a:solidFill>
              </a:defRPr>
            </a:lvl2pPr>
            <a:lvl3pPr marL="857067" indent="0" algn="ctr">
              <a:buNone/>
              <a:defRPr>
                <a:solidFill>
                  <a:schemeClr val="tx1">
                    <a:tint val="75000"/>
                  </a:schemeClr>
                </a:solidFill>
              </a:defRPr>
            </a:lvl3pPr>
            <a:lvl4pPr marL="1285601" indent="0" algn="ctr">
              <a:buNone/>
              <a:defRPr>
                <a:solidFill>
                  <a:schemeClr val="tx1">
                    <a:tint val="75000"/>
                  </a:schemeClr>
                </a:solidFill>
              </a:defRPr>
            </a:lvl4pPr>
            <a:lvl5pPr marL="1714134" indent="0" algn="ctr">
              <a:buNone/>
              <a:defRPr>
                <a:solidFill>
                  <a:schemeClr val="tx1">
                    <a:tint val="75000"/>
                  </a:schemeClr>
                </a:solidFill>
              </a:defRPr>
            </a:lvl5pPr>
            <a:lvl6pPr marL="2142668" indent="0" algn="ctr">
              <a:buNone/>
              <a:defRPr>
                <a:solidFill>
                  <a:schemeClr val="tx1">
                    <a:tint val="75000"/>
                  </a:schemeClr>
                </a:solidFill>
              </a:defRPr>
            </a:lvl6pPr>
            <a:lvl7pPr marL="2571201" indent="0" algn="ctr">
              <a:buNone/>
              <a:defRPr>
                <a:solidFill>
                  <a:schemeClr val="tx1">
                    <a:tint val="75000"/>
                  </a:schemeClr>
                </a:solidFill>
              </a:defRPr>
            </a:lvl7pPr>
            <a:lvl8pPr marL="2999735" indent="0" algn="ctr">
              <a:buNone/>
              <a:defRPr>
                <a:solidFill>
                  <a:schemeClr val="tx1">
                    <a:tint val="75000"/>
                  </a:schemeClr>
                </a:solidFill>
              </a:defRPr>
            </a:lvl8pPr>
            <a:lvl9pPr marL="3428268"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872D8F22-C5D8-B047-9E11-7F05894C7307}" type="datetime1">
              <a:rPr lang="it-IT" smtClean="0"/>
              <a:pPr/>
              <a:t>05/04/23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5A603B9-3BC4-0646-B3B0-54008A598299}" type="slidenum">
              <a:rPr lang="it-IT" smtClean="0"/>
              <a:pPr/>
              <a:t>‹N›</a:t>
            </a:fld>
            <a:endParaRPr lang="it-IT"/>
          </a:p>
        </p:txBody>
      </p:sp>
    </p:spTree>
    <p:extLst>
      <p:ext uri="{BB962C8B-B14F-4D97-AF65-F5344CB8AC3E}">
        <p14:creationId xmlns:p14="http://schemas.microsoft.com/office/powerpoint/2010/main" val="26499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573616" y="571359"/>
            <a:ext cx="5973023" cy="3190087"/>
          </a:xfrm>
        </p:spPr>
        <p:txBody>
          <a:bodyPr anchor="ctr">
            <a:normAutofit/>
          </a:bodyPr>
          <a:lstStyle>
            <a:lvl1pPr algn="l">
              <a:defRPr sz="4124"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573616" y="4189966"/>
            <a:ext cx="5973023" cy="1472413"/>
          </a:xfrm>
        </p:spPr>
        <p:txBody>
          <a:bodyPr anchor="ctr">
            <a:normAutofit/>
          </a:bodyPr>
          <a:lstStyle>
            <a:lvl1pPr marL="0" indent="0" algn="l">
              <a:buNone/>
              <a:defRPr sz="1687">
                <a:solidFill>
                  <a:schemeClr val="tx1">
                    <a:lumMod val="75000"/>
                    <a:lumOff val="25000"/>
                  </a:schemeClr>
                </a:solidFill>
              </a:defRPr>
            </a:lvl1pPr>
            <a:lvl2pPr marL="428534" indent="0">
              <a:buNone/>
              <a:defRPr sz="1687">
                <a:solidFill>
                  <a:schemeClr val="tx1">
                    <a:tint val="75000"/>
                  </a:schemeClr>
                </a:solidFill>
              </a:defRPr>
            </a:lvl2pPr>
            <a:lvl3pPr marL="857067" indent="0">
              <a:buNone/>
              <a:defRPr sz="1500">
                <a:solidFill>
                  <a:schemeClr val="tx1">
                    <a:tint val="75000"/>
                  </a:schemeClr>
                </a:solidFill>
              </a:defRPr>
            </a:lvl3pPr>
            <a:lvl4pPr marL="1285601" indent="0">
              <a:buNone/>
              <a:defRPr sz="1312">
                <a:solidFill>
                  <a:schemeClr val="tx1">
                    <a:tint val="75000"/>
                  </a:schemeClr>
                </a:solidFill>
              </a:defRPr>
            </a:lvl4pPr>
            <a:lvl5pPr marL="1714134" indent="0">
              <a:buNone/>
              <a:defRPr sz="1312">
                <a:solidFill>
                  <a:schemeClr val="tx1">
                    <a:tint val="75000"/>
                  </a:schemeClr>
                </a:solidFill>
              </a:defRPr>
            </a:lvl5pPr>
            <a:lvl6pPr marL="2142668" indent="0">
              <a:buNone/>
              <a:defRPr sz="1312">
                <a:solidFill>
                  <a:schemeClr val="tx1">
                    <a:tint val="75000"/>
                  </a:schemeClr>
                </a:solidFill>
              </a:defRPr>
            </a:lvl6pPr>
            <a:lvl7pPr marL="2571201" indent="0">
              <a:buNone/>
              <a:defRPr sz="1312">
                <a:solidFill>
                  <a:schemeClr val="tx1">
                    <a:tint val="75000"/>
                  </a:schemeClr>
                </a:solidFill>
              </a:defRPr>
            </a:lvl7pPr>
            <a:lvl8pPr marL="2999735" indent="0">
              <a:buNone/>
              <a:defRPr sz="1312">
                <a:solidFill>
                  <a:schemeClr val="tx1">
                    <a:tint val="75000"/>
                  </a:schemeClr>
                </a:solidFill>
              </a:defRPr>
            </a:lvl8pPr>
            <a:lvl9pPr marL="3428268" indent="0">
              <a:buNone/>
              <a:defRPr sz="1312">
                <a:solidFill>
                  <a:schemeClr val="tx1">
                    <a:tint val="75000"/>
                  </a:schemeClr>
                </a:solidFill>
              </a:defRPr>
            </a:lvl9p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39053AA5-923E-E04E-AEA5-441BB54F5693}" type="datetime1">
              <a:rPr lang="it-IT" smtClean="0"/>
              <a:pPr/>
              <a:t>05/04/23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5A603B9-3BC4-0646-B3B0-54008A598299}" type="slidenum">
              <a:rPr lang="it-IT" smtClean="0"/>
              <a:pPr/>
              <a:t>‹N›</a:t>
            </a:fld>
            <a:endParaRPr lang="it-IT"/>
          </a:p>
        </p:txBody>
      </p:sp>
    </p:spTree>
    <p:extLst>
      <p:ext uri="{BB962C8B-B14F-4D97-AF65-F5344CB8AC3E}">
        <p14:creationId xmlns:p14="http://schemas.microsoft.com/office/powerpoint/2010/main" val="322465719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29145" y="571359"/>
            <a:ext cx="5713755" cy="2832988"/>
          </a:xfrm>
        </p:spPr>
        <p:txBody>
          <a:bodyPr anchor="ctr">
            <a:normAutofit/>
          </a:bodyPr>
          <a:lstStyle>
            <a:lvl1pPr algn="l">
              <a:defRPr sz="4124"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1036080" y="3404347"/>
            <a:ext cx="5099885" cy="357099"/>
          </a:xfrm>
        </p:spPr>
        <p:txBody>
          <a:bodyPr anchor="ctr">
            <a:noAutofit/>
          </a:bodyPr>
          <a:lstStyle>
            <a:lvl1pPr marL="0" indent="0">
              <a:buFontTx/>
              <a:buNone/>
              <a:defRPr sz="1500">
                <a:solidFill>
                  <a:schemeClr val="tx1">
                    <a:lumMod val="50000"/>
                    <a:lumOff val="50000"/>
                  </a:schemeClr>
                </a:solidFill>
              </a:defRPr>
            </a:lvl1pPr>
            <a:lvl2pPr marL="428534" indent="0">
              <a:buFontTx/>
              <a:buNone/>
              <a:defRPr/>
            </a:lvl2pPr>
            <a:lvl3pPr marL="857067" indent="0">
              <a:buFontTx/>
              <a:buNone/>
              <a:defRPr/>
            </a:lvl3pPr>
            <a:lvl4pPr marL="1285601" indent="0">
              <a:buFontTx/>
              <a:buNone/>
              <a:defRPr/>
            </a:lvl4pPr>
            <a:lvl5pPr marL="1714134" indent="0">
              <a:buFontTx/>
              <a:buNone/>
              <a:defRPr/>
            </a:lvl5pPr>
          </a:lstStyle>
          <a:p>
            <a:pPr lvl="0"/>
            <a:r>
              <a:rPr lang="it-IT"/>
              <a:t>Modifica gli stili del testo dello schema
Secondo livello
Terzo livello
Quarto livello
Quinto livello</a:t>
            </a:r>
            <a:endParaRPr lang="en-US" dirty="0"/>
          </a:p>
        </p:txBody>
      </p:sp>
      <p:sp>
        <p:nvSpPr>
          <p:cNvPr id="3" name="Text Placeholder 2"/>
          <p:cNvSpPr>
            <a:spLocks noGrp="1"/>
          </p:cNvSpPr>
          <p:nvPr>
            <p:ph type="body" idx="1"/>
          </p:nvPr>
        </p:nvSpPr>
        <p:spPr>
          <a:xfrm>
            <a:off x="573616" y="4189966"/>
            <a:ext cx="5973023" cy="1472413"/>
          </a:xfrm>
        </p:spPr>
        <p:txBody>
          <a:bodyPr anchor="ctr">
            <a:normAutofit/>
          </a:bodyPr>
          <a:lstStyle>
            <a:lvl1pPr marL="0" indent="0" algn="l">
              <a:buNone/>
              <a:defRPr sz="1687">
                <a:solidFill>
                  <a:schemeClr val="tx1">
                    <a:lumMod val="75000"/>
                    <a:lumOff val="25000"/>
                  </a:schemeClr>
                </a:solidFill>
              </a:defRPr>
            </a:lvl1pPr>
            <a:lvl2pPr marL="428534" indent="0">
              <a:buNone/>
              <a:defRPr sz="1687">
                <a:solidFill>
                  <a:schemeClr val="tx1">
                    <a:tint val="75000"/>
                  </a:schemeClr>
                </a:solidFill>
              </a:defRPr>
            </a:lvl2pPr>
            <a:lvl3pPr marL="857067" indent="0">
              <a:buNone/>
              <a:defRPr sz="1500">
                <a:solidFill>
                  <a:schemeClr val="tx1">
                    <a:tint val="75000"/>
                  </a:schemeClr>
                </a:solidFill>
              </a:defRPr>
            </a:lvl3pPr>
            <a:lvl4pPr marL="1285601" indent="0">
              <a:buNone/>
              <a:defRPr sz="1312">
                <a:solidFill>
                  <a:schemeClr val="tx1">
                    <a:tint val="75000"/>
                  </a:schemeClr>
                </a:solidFill>
              </a:defRPr>
            </a:lvl4pPr>
            <a:lvl5pPr marL="1714134" indent="0">
              <a:buNone/>
              <a:defRPr sz="1312">
                <a:solidFill>
                  <a:schemeClr val="tx1">
                    <a:tint val="75000"/>
                  </a:schemeClr>
                </a:solidFill>
              </a:defRPr>
            </a:lvl5pPr>
            <a:lvl6pPr marL="2142668" indent="0">
              <a:buNone/>
              <a:defRPr sz="1312">
                <a:solidFill>
                  <a:schemeClr val="tx1">
                    <a:tint val="75000"/>
                  </a:schemeClr>
                </a:solidFill>
              </a:defRPr>
            </a:lvl6pPr>
            <a:lvl7pPr marL="2571201" indent="0">
              <a:buNone/>
              <a:defRPr sz="1312">
                <a:solidFill>
                  <a:schemeClr val="tx1">
                    <a:tint val="75000"/>
                  </a:schemeClr>
                </a:solidFill>
              </a:defRPr>
            </a:lvl7pPr>
            <a:lvl8pPr marL="2999735" indent="0">
              <a:buNone/>
              <a:defRPr sz="1312">
                <a:solidFill>
                  <a:schemeClr val="tx1">
                    <a:tint val="75000"/>
                  </a:schemeClr>
                </a:solidFill>
              </a:defRPr>
            </a:lvl8pPr>
            <a:lvl9pPr marL="3428268" indent="0">
              <a:buNone/>
              <a:defRPr sz="1312">
                <a:solidFill>
                  <a:schemeClr val="tx1">
                    <a:tint val="75000"/>
                  </a:schemeClr>
                </a:solidFill>
              </a:defRPr>
            </a:lvl9p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39053AA5-923E-E04E-AEA5-441BB54F5693}" type="datetime1">
              <a:rPr lang="it-IT" smtClean="0"/>
              <a:pPr/>
              <a:t>05/04/23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5A603B9-3BC4-0646-B3B0-54008A598299}" type="slidenum">
              <a:rPr lang="it-IT" smtClean="0"/>
              <a:pPr/>
              <a:t>‹N›</a:t>
            </a:fld>
            <a:endParaRPr lang="it-IT"/>
          </a:p>
        </p:txBody>
      </p:sp>
      <p:sp>
        <p:nvSpPr>
          <p:cNvPr id="24" name="TextBox 23"/>
          <p:cNvSpPr txBox="1"/>
          <p:nvPr/>
        </p:nvSpPr>
        <p:spPr>
          <a:xfrm>
            <a:off x="454218" y="740797"/>
            <a:ext cx="430324" cy="548092"/>
          </a:xfrm>
          <a:prstGeom prst="rect">
            <a:avLst/>
          </a:prstGeom>
        </p:spPr>
        <p:txBody>
          <a:bodyPr vert="horz" lIns="85704" tIns="42852" rIns="85704" bIns="42852" rtlCol="0" anchor="ctr">
            <a:noAutofit/>
          </a:bodyPr>
          <a:lstStyle/>
          <a:p>
            <a:pPr lvl="0"/>
            <a:r>
              <a:rPr lang="en-US" sz="7498"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349398" y="2705478"/>
            <a:ext cx="430324" cy="548092"/>
          </a:xfrm>
          <a:prstGeom prst="rect">
            <a:avLst/>
          </a:prstGeom>
        </p:spPr>
        <p:txBody>
          <a:bodyPr vert="horz" lIns="85704" tIns="42852" rIns="85704" bIns="42852" rtlCol="0" anchor="ctr">
            <a:noAutofit/>
          </a:bodyPr>
          <a:lstStyle/>
          <a:p>
            <a:pPr lvl="0"/>
            <a:r>
              <a:rPr lang="en-US" sz="7498"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5161253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573616" y="1810792"/>
            <a:ext cx="5973023" cy="2432643"/>
          </a:xfrm>
        </p:spPr>
        <p:txBody>
          <a:bodyPr anchor="b">
            <a:normAutofit/>
          </a:bodyPr>
          <a:lstStyle>
            <a:lvl1pPr algn="l">
              <a:defRPr sz="4124"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573616" y="4243435"/>
            <a:ext cx="5973023" cy="1418944"/>
          </a:xfrm>
        </p:spPr>
        <p:txBody>
          <a:bodyPr anchor="t">
            <a:normAutofit/>
          </a:bodyPr>
          <a:lstStyle>
            <a:lvl1pPr marL="0" indent="0" algn="l">
              <a:buNone/>
              <a:defRPr sz="1687">
                <a:solidFill>
                  <a:schemeClr val="tx1">
                    <a:lumMod val="75000"/>
                    <a:lumOff val="25000"/>
                  </a:schemeClr>
                </a:solidFill>
              </a:defRPr>
            </a:lvl1pPr>
            <a:lvl2pPr marL="428534" indent="0">
              <a:buNone/>
              <a:defRPr sz="1687">
                <a:solidFill>
                  <a:schemeClr val="tx1">
                    <a:tint val="75000"/>
                  </a:schemeClr>
                </a:solidFill>
              </a:defRPr>
            </a:lvl2pPr>
            <a:lvl3pPr marL="857067" indent="0">
              <a:buNone/>
              <a:defRPr sz="1500">
                <a:solidFill>
                  <a:schemeClr val="tx1">
                    <a:tint val="75000"/>
                  </a:schemeClr>
                </a:solidFill>
              </a:defRPr>
            </a:lvl3pPr>
            <a:lvl4pPr marL="1285601" indent="0">
              <a:buNone/>
              <a:defRPr sz="1312">
                <a:solidFill>
                  <a:schemeClr val="tx1">
                    <a:tint val="75000"/>
                  </a:schemeClr>
                </a:solidFill>
              </a:defRPr>
            </a:lvl4pPr>
            <a:lvl5pPr marL="1714134" indent="0">
              <a:buNone/>
              <a:defRPr sz="1312">
                <a:solidFill>
                  <a:schemeClr val="tx1">
                    <a:tint val="75000"/>
                  </a:schemeClr>
                </a:solidFill>
              </a:defRPr>
            </a:lvl5pPr>
            <a:lvl6pPr marL="2142668" indent="0">
              <a:buNone/>
              <a:defRPr sz="1312">
                <a:solidFill>
                  <a:schemeClr val="tx1">
                    <a:tint val="75000"/>
                  </a:schemeClr>
                </a:solidFill>
              </a:defRPr>
            </a:lvl6pPr>
            <a:lvl7pPr marL="2571201" indent="0">
              <a:buNone/>
              <a:defRPr sz="1312">
                <a:solidFill>
                  <a:schemeClr val="tx1">
                    <a:tint val="75000"/>
                  </a:schemeClr>
                </a:solidFill>
              </a:defRPr>
            </a:lvl7pPr>
            <a:lvl8pPr marL="2999735" indent="0">
              <a:buNone/>
              <a:defRPr sz="1312">
                <a:solidFill>
                  <a:schemeClr val="tx1">
                    <a:tint val="75000"/>
                  </a:schemeClr>
                </a:solidFill>
              </a:defRPr>
            </a:lvl8pPr>
            <a:lvl9pPr marL="3428268" indent="0">
              <a:buNone/>
              <a:defRPr sz="1312">
                <a:solidFill>
                  <a:schemeClr val="tx1">
                    <a:tint val="75000"/>
                  </a:schemeClr>
                </a:solidFill>
              </a:defRPr>
            </a:lvl9p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39053AA5-923E-E04E-AEA5-441BB54F5693}" type="datetime1">
              <a:rPr lang="it-IT" smtClean="0"/>
              <a:pPr/>
              <a:t>05/04/23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5A603B9-3BC4-0646-B3B0-54008A598299}" type="slidenum">
              <a:rPr lang="it-IT" smtClean="0"/>
              <a:pPr/>
              <a:t>‹N›</a:t>
            </a:fld>
            <a:endParaRPr lang="it-IT"/>
          </a:p>
        </p:txBody>
      </p:sp>
    </p:spTree>
    <p:extLst>
      <p:ext uri="{BB962C8B-B14F-4D97-AF65-F5344CB8AC3E}">
        <p14:creationId xmlns:p14="http://schemas.microsoft.com/office/powerpoint/2010/main" val="166414121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729145" y="571359"/>
            <a:ext cx="5713755" cy="2832988"/>
          </a:xfrm>
        </p:spPr>
        <p:txBody>
          <a:bodyPr anchor="ctr">
            <a:normAutofit/>
          </a:bodyPr>
          <a:lstStyle>
            <a:lvl1pPr algn="l">
              <a:defRPr sz="4124"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573614" y="3761447"/>
            <a:ext cx="5973024" cy="481988"/>
          </a:xfrm>
        </p:spPr>
        <p:txBody>
          <a:bodyPr anchor="b">
            <a:noAutofit/>
          </a:bodyPr>
          <a:lstStyle>
            <a:lvl1pPr marL="0" indent="0">
              <a:buFontTx/>
              <a:buNone/>
              <a:defRPr sz="2250">
                <a:solidFill>
                  <a:schemeClr val="tx1">
                    <a:lumMod val="75000"/>
                    <a:lumOff val="25000"/>
                  </a:schemeClr>
                </a:solidFill>
              </a:defRPr>
            </a:lvl1pPr>
            <a:lvl2pPr marL="428534" indent="0">
              <a:buFontTx/>
              <a:buNone/>
              <a:defRPr/>
            </a:lvl2pPr>
            <a:lvl3pPr marL="857067" indent="0">
              <a:buFontTx/>
              <a:buNone/>
              <a:defRPr/>
            </a:lvl3pPr>
            <a:lvl4pPr marL="1285601" indent="0">
              <a:buFontTx/>
              <a:buNone/>
              <a:defRPr/>
            </a:lvl4pPr>
            <a:lvl5pPr marL="1714134" indent="0">
              <a:buFontTx/>
              <a:buNone/>
              <a:defRPr/>
            </a:lvl5pPr>
          </a:lstStyle>
          <a:p>
            <a:pPr lvl="0"/>
            <a:r>
              <a:rPr lang="it-IT"/>
              <a:t>Modifica gli stili del testo dello schema
Secondo livello
Terzo livello
Quarto livello
Quinto livello</a:t>
            </a:r>
            <a:endParaRPr lang="en-US" dirty="0"/>
          </a:p>
        </p:txBody>
      </p:sp>
      <p:sp>
        <p:nvSpPr>
          <p:cNvPr id="3" name="Text Placeholder 2"/>
          <p:cNvSpPr>
            <a:spLocks noGrp="1"/>
          </p:cNvSpPr>
          <p:nvPr>
            <p:ph type="body" idx="1"/>
          </p:nvPr>
        </p:nvSpPr>
        <p:spPr>
          <a:xfrm>
            <a:off x="573616" y="4243435"/>
            <a:ext cx="5973023" cy="1418944"/>
          </a:xfrm>
        </p:spPr>
        <p:txBody>
          <a:bodyPr anchor="t">
            <a:normAutofit/>
          </a:bodyPr>
          <a:lstStyle>
            <a:lvl1pPr marL="0" indent="0" algn="l">
              <a:buNone/>
              <a:defRPr sz="1687">
                <a:solidFill>
                  <a:schemeClr val="tx1">
                    <a:lumMod val="50000"/>
                    <a:lumOff val="50000"/>
                  </a:schemeClr>
                </a:solidFill>
              </a:defRPr>
            </a:lvl1pPr>
            <a:lvl2pPr marL="428534" indent="0">
              <a:buNone/>
              <a:defRPr sz="1687">
                <a:solidFill>
                  <a:schemeClr val="tx1">
                    <a:tint val="75000"/>
                  </a:schemeClr>
                </a:solidFill>
              </a:defRPr>
            </a:lvl2pPr>
            <a:lvl3pPr marL="857067" indent="0">
              <a:buNone/>
              <a:defRPr sz="1500">
                <a:solidFill>
                  <a:schemeClr val="tx1">
                    <a:tint val="75000"/>
                  </a:schemeClr>
                </a:solidFill>
              </a:defRPr>
            </a:lvl3pPr>
            <a:lvl4pPr marL="1285601" indent="0">
              <a:buNone/>
              <a:defRPr sz="1312">
                <a:solidFill>
                  <a:schemeClr val="tx1">
                    <a:tint val="75000"/>
                  </a:schemeClr>
                </a:solidFill>
              </a:defRPr>
            </a:lvl4pPr>
            <a:lvl5pPr marL="1714134" indent="0">
              <a:buNone/>
              <a:defRPr sz="1312">
                <a:solidFill>
                  <a:schemeClr val="tx1">
                    <a:tint val="75000"/>
                  </a:schemeClr>
                </a:solidFill>
              </a:defRPr>
            </a:lvl5pPr>
            <a:lvl6pPr marL="2142668" indent="0">
              <a:buNone/>
              <a:defRPr sz="1312">
                <a:solidFill>
                  <a:schemeClr val="tx1">
                    <a:tint val="75000"/>
                  </a:schemeClr>
                </a:solidFill>
              </a:defRPr>
            </a:lvl6pPr>
            <a:lvl7pPr marL="2571201" indent="0">
              <a:buNone/>
              <a:defRPr sz="1312">
                <a:solidFill>
                  <a:schemeClr val="tx1">
                    <a:tint val="75000"/>
                  </a:schemeClr>
                </a:solidFill>
              </a:defRPr>
            </a:lvl7pPr>
            <a:lvl8pPr marL="2999735" indent="0">
              <a:buNone/>
              <a:defRPr sz="1312">
                <a:solidFill>
                  <a:schemeClr val="tx1">
                    <a:tint val="75000"/>
                  </a:schemeClr>
                </a:solidFill>
              </a:defRPr>
            </a:lvl8pPr>
            <a:lvl9pPr marL="3428268" indent="0">
              <a:buNone/>
              <a:defRPr sz="1312">
                <a:solidFill>
                  <a:schemeClr val="tx1">
                    <a:tint val="75000"/>
                  </a:schemeClr>
                </a:solidFill>
              </a:defRPr>
            </a:lvl9p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39053AA5-923E-E04E-AEA5-441BB54F5693}" type="datetime1">
              <a:rPr lang="it-IT" smtClean="0"/>
              <a:pPr/>
              <a:t>05/04/23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5A603B9-3BC4-0646-B3B0-54008A598299}" type="slidenum">
              <a:rPr lang="it-IT" smtClean="0"/>
              <a:pPr/>
              <a:t>‹N›</a:t>
            </a:fld>
            <a:endParaRPr lang="it-IT"/>
          </a:p>
        </p:txBody>
      </p:sp>
      <p:sp>
        <p:nvSpPr>
          <p:cNvPr id="24" name="TextBox 23"/>
          <p:cNvSpPr txBox="1"/>
          <p:nvPr/>
        </p:nvSpPr>
        <p:spPr>
          <a:xfrm>
            <a:off x="454218" y="740797"/>
            <a:ext cx="430324" cy="548092"/>
          </a:xfrm>
          <a:prstGeom prst="rect">
            <a:avLst/>
          </a:prstGeom>
        </p:spPr>
        <p:txBody>
          <a:bodyPr vert="horz" lIns="85704" tIns="42852" rIns="85704" bIns="42852" rtlCol="0" anchor="ctr">
            <a:noAutofit/>
          </a:bodyPr>
          <a:lstStyle/>
          <a:p>
            <a:pPr lvl="0"/>
            <a:r>
              <a:rPr lang="en-US" sz="7498"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349398" y="2705478"/>
            <a:ext cx="430324" cy="548092"/>
          </a:xfrm>
          <a:prstGeom prst="rect">
            <a:avLst/>
          </a:prstGeom>
        </p:spPr>
        <p:txBody>
          <a:bodyPr vert="horz" lIns="85704" tIns="42852" rIns="85704" bIns="42852" rtlCol="0" anchor="ctr">
            <a:noAutofit/>
          </a:bodyPr>
          <a:lstStyle/>
          <a:p>
            <a:pPr lvl="0"/>
            <a:r>
              <a:rPr lang="en-US" sz="7498"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3706161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579497" y="571359"/>
            <a:ext cx="5967142" cy="2832988"/>
          </a:xfrm>
        </p:spPr>
        <p:txBody>
          <a:bodyPr anchor="ctr">
            <a:normAutofit/>
          </a:bodyPr>
          <a:lstStyle>
            <a:lvl1pPr algn="l">
              <a:defRPr sz="4124"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573614" y="3761447"/>
            <a:ext cx="5973024" cy="481988"/>
          </a:xfrm>
        </p:spPr>
        <p:txBody>
          <a:bodyPr anchor="b">
            <a:noAutofit/>
          </a:bodyPr>
          <a:lstStyle>
            <a:lvl1pPr marL="0" indent="0">
              <a:buFontTx/>
              <a:buNone/>
              <a:defRPr sz="2250">
                <a:solidFill>
                  <a:schemeClr val="accent1"/>
                </a:solidFill>
              </a:defRPr>
            </a:lvl1pPr>
            <a:lvl2pPr marL="428534" indent="0">
              <a:buFontTx/>
              <a:buNone/>
              <a:defRPr/>
            </a:lvl2pPr>
            <a:lvl3pPr marL="857067" indent="0">
              <a:buFontTx/>
              <a:buNone/>
              <a:defRPr/>
            </a:lvl3pPr>
            <a:lvl4pPr marL="1285601" indent="0">
              <a:buFontTx/>
              <a:buNone/>
              <a:defRPr/>
            </a:lvl4pPr>
            <a:lvl5pPr marL="1714134" indent="0">
              <a:buFontTx/>
              <a:buNone/>
              <a:defRPr/>
            </a:lvl5pPr>
          </a:lstStyle>
          <a:p>
            <a:pPr lvl="0"/>
            <a:r>
              <a:rPr lang="it-IT"/>
              <a:t>Modifica gli stili del testo dello schema
Secondo livello
Terzo livello
Quarto livello
Quinto livello</a:t>
            </a:r>
            <a:endParaRPr lang="en-US" dirty="0"/>
          </a:p>
        </p:txBody>
      </p:sp>
      <p:sp>
        <p:nvSpPr>
          <p:cNvPr id="3" name="Text Placeholder 2"/>
          <p:cNvSpPr>
            <a:spLocks noGrp="1"/>
          </p:cNvSpPr>
          <p:nvPr>
            <p:ph type="body" idx="1"/>
          </p:nvPr>
        </p:nvSpPr>
        <p:spPr>
          <a:xfrm>
            <a:off x="573616" y="4243435"/>
            <a:ext cx="5973023" cy="1418944"/>
          </a:xfrm>
        </p:spPr>
        <p:txBody>
          <a:bodyPr anchor="t">
            <a:normAutofit/>
          </a:bodyPr>
          <a:lstStyle>
            <a:lvl1pPr marL="0" indent="0" algn="l">
              <a:buNone/>
              <a:defRPr sz="1687">
                <a:solidFill>
                  <a:schemeClr val="tx1">
                    <a:lumMod val="50000"/>
                    <a:lumOff val="50000"/>
                  </a:schemeClr>
                </a:solidFill>
              </a:defRPr>
            </a:lvl1pPr>
            <a:lvl2pPr marL="428534" indent="0">
              <a:buNone/>
              <a:defRPr sz="1687">
                <a:solidFill>
                  <a:schemeClr val="tx1">
                    <a:tint val="75000"/>
                  </a:schemeClr>
                </a:solidFill>
              </a:defRPr>
            </a:lvl2pPr>
            <a:lvl3pPr marL="857067" indent="0">
              <a:buNone/>
              <a:defRPr sz="1500">
                <a:solidFill>
                  <a:schemeClr val="tx1">
                    <a:tint val="75000"/>
                  </a:schemeClr>
                </a:solidFill>
              </a:defRPr>
            </a:lvl3pPr>
            <a:lvl4pPr marL="1285601" indent="0">
              <a:buNone/>
              <a:defRPr sz="1312">
                <a:solidFill>
                  <a:schemeClr val="tx1">
                    <a:tint val="75000"/>
                  </a:schemeClr>
                </a:solidFill>
              </a:defRPr>
            </a:lvl4pPr>
            <a:lvl5pPr marL="1714134" indent="0">
              <a:buNone/>
              <a:defRPr sz="1312">
                <a:solidFill>
                  <a:schemeClr val="tx1">
                    <a:tint val="75000"/>
                  </a:schemeClr>
                </a:solidFill>
              </a:defRPr>
            </a:lvl5pPr>
            <a:lvl6pPr marL="2142668" indent="0">
              <a:buNone/>
              <a:defRPr sz="1312">
                <a:solidFill>
                  <a:schemeClr val="tx1">
                    <a:tint val="75000"/>
                  </a:schemeClr>
                </a:solidFill>
              </a:defRPr>
            </a:lvl6pPr>
            <a:lvl7pPr marL="2571201" indent="0">
              <a:buNone/>
              <a:defRPr sz="1312">
                <a:solidFill>
                  <a:schemeClr val="tx1">
                    <a:tint val="75000"/>
                  </a:schemeClr>
                </a:solidFill>
              </a:defRPr>
            </a:lvl7pPr>
            <a:lvl8pPr marL="2999735" indent="0">
              <a:buNone/>
              <a:defRPr sz="1312">
                <a:solidFill>
                  <a:schemeClr val="tx1">
                    <a:tint val="75000"/>
                  </a:schemeClr>
                </a:solidFill>
              </a:defRPr>
            </a:lvl8pPr>
            <a:lvl9pPr marL="3428268" indent="0">
              <a:buNone/>
              <a:defRPr sz="1312">
                <a:solidFill>
                  <a:schemeClr val="tx1">
                    <a:tint val="75000"/>
                  </a:schemeClr>
                </a:solidFill>
              </a:defRPr>
            </a:lvl9p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39053AA5-923E-E04E-AEA5-441BB54F5693}" type="datetime1">
              <a:rPr lang="it-IT" smtClean="0"/>
              <a:pPr/>
              <a:t>05/04/23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5A603B9-3BC4-0646-B3B0-54008A598299}" type="slidenum">
              <a:rPr lang="it-IT" smtClean="0"/>
              <a:pPr/>
              <a:t>‹N›</a:t>
            </a:fld>
            <a:endParaRPr lang="it-IT"/>
          </a:p>
        </p:txBody>
      </p:sp>
    </p:spTree>
    <p:extLst>
      <p:ext uri="{BB962C8B-B14F-4D97-AF65-F5344CB8AC3E}">
        <p14:creationId xmlns:p14="http://schemas.microsoft.com/office/powerpoint/2010/main" val="184997509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B3A9E556-037E-224A-A5DA-0112DED0E2A3}" type="datetime1">
              <a:rPr lang="it-IT" smtClean="0"/>
              <a:pPr/>
              <a:t>05/04/23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5A603B9-3BC4-0646-B3B0-54008A598299}" type="slidenum">
              <a:rPr lang="it-IT" smtClean="0"/>
              <a:pPr/>
              <a:t>‹N›</a:t>
            </a:fld>
            <a:endParaRPr lang="it-IT"/>
          </a:p>
        </p:txBody>
      </p:sp>
    </p:spTree>
    <p:extLst>
      <p:ext uri="{BB962C8B-B14F-4D97-AF65-F5344CB8AC3E}">
        <p14:creationId xmlns:p14="http://schemas.microsoft.com/office/powerpoint/2010/main" val="1820899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24485" y="571359"/>
            <a:ext cx="921035" cy="4922020"/>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573616" y="571359"/>
            <a:ext cx="4888375" cy="4922020"/>
          </a:xfrm>
        </p:spPr>
        <p:txBody>
          <a:bodyPr vert="eaVert"/>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39053AA5-923E-E04E-AEA5-441BB54F5693}" type="datetime1">
              <a:rPr lang="it-IT" smtClean="0"/>
              <a:pPr/>
              <a:t>05/04/23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5A603B9-3BC4-0646-B3B0-54008A598299}" type="slidenum">
              <a:rPr lang="it-IT" smtClean="0"/>
              <a:pPr/>
              <a:t>‹N›</a:t>
            </a:fld>
            <a:endParaRPr lang="it-IT"/>
          </a:p>
        </p:txBody>
      </p:sp>
    </p:spTree>
    <p:extLst>
      <p:ext uri="{BB962C8B-B14F-4D97-AF65-F5344CB8AC3E}">
        <p14:creationId xmlns:p14="http://schemas.microsoft.com/office/powerpoint/2010/main" val="3427143438"/>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B0EFBC88-A634-D94A-B6F4-E1C0D93C1647}" type="datetime1">
              <a:rPr lang="it-IT" smtClean="0"/>
              <a:pPr/>
              <a:t>05/04/23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5A603B9-3BC4-0646-B3B0-54008A598299}" type="slidenum">
              <a:rPr lang="it-IT" smtClean="0"/>
              <a:pPr/>
              <a:t>‹N›</a:t>
            </a:fld>
            <a:endParaRPr lang="it-IT"/>
          </a:p>
        </p:txBody>
      </p:sp>
    </p:spTree>
    <p:extLst>
      <p:ext uri="{BB962C8B-B14F-4D97-AF65-F5344CB8AC3E}">
        <p14:creationId xmlns:p14="http://schemas.microsoft.com/office/powerpoint/2010/main" val="637128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573616" y="2531439"/>
            <a:ext cx="5973023" cy="1711997"/>
          </a:xfrm>
        </p:spPr>
        <p:txBody>
          <a:bodyPr anchor="b"/>
          <a:lstStyle>
            <a:lvl1pPr algn="l">
              <a:defRPr sz="3749"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573616" y="4243435"/>
            <a:ext cx="5973023" cy="806426"/>
          </a:xfrm>
        </p:spPr>
        <p:txBody>
          <a:bodyPr anchor="t"/>
          <a:lstStyle>
            <a:lvl1pPr marL="0" indent="0" algn="l">
              <a:buNone/>
              <a:defRPr sz="1875">
                <a:solidFill>
                  <a:schemeClr val="tx1">
                    <a:lumMod val="50000"/>
                    <a:lumOff val="50000"/>
                  </a:schemeClr>
                </a:solidFill>
              </a:defRPr>
            </a:lvl1pPr>
            <a:lvl2pPr marL="428534" indent="0">
              <a:buNone/>
              <a:defRPr sz="1687">
                <a:solidFill>
                  <a:schemeClr val="tx1">
                    <a:tint val="75000"/>
                  </a:schemeClr>
                </a:solidFill>
              </a:defRPr>
            </a:lvl2pPr>
            <a:lvl3pPr marL="857067" indent="0">
              <a:buNone/>
              <a:defRPr sz="1500">
                <a:solidFill>
                  <a:schemeClr val="tx1">
                    <a:tint val="75000"/>
                  </a:schemeClr>
                </a:solidFill>
              </a:defRPr>
            </a:lvl3pPr>
            <a:lvl4pPr marL="1285601" indent="0">
              <a:buNone/>
              <a:defRPr sz="1312">
                <a:solidFill>
                  <a:schemeClr val="tx1">
                    <a:tint val="75000"/>
                  </a:schemeClr>
                </a:solidFill>
              </a:defRPr>
            </a:lvl4pPr>
            <a:lvl5pPr marL="1714134" indent="0">
              <a:buNone/>
              <a:defRPr sz="1312">
                <a:solidFill>
                  <a:schemeClr val="tx1">
                    <a:tint val="75000"/>
                  </a:schemeClr>
                </a:solidFill>
              </a:defRPr>
            </a:lvl5pPr>
            <a:lvl6pPr marL="2142668" indent="0">
              <a:buNone/>
              <a:defRPr sz="1312">
                <a:solidFill>
                  <a:schemeClr val="tx1">
                    <a:tint val="75000"/>
                  </a:schemeClr>
                </a:solidFill>
              </a:defRPr>
            </a:lvl6pPr>
            <a:lvl7pPr marL="2571201" indent="0">
              <a:buNone/>
              <a:defRPr sz="1312">
                <a:solidFill>
                  <a:schemeClr val="tx1">
                    <a:tint val="75000"/>
                  </a:schemeClr>
                </a:solidFill>
              </a:defRPr>
            </a:lvl7pPr>
            <a:lvl8pPr marL="2999735" indent="0">
              <a:buNone/>
              <a:defRPr sz="1312">
                <a:solidFill>
                  <a:schemeClr val="tx1">
                    <a:tint val="75000"/>
                  </a:schemeClr>
                </a:solidFill>
              </a:defRPr>
            </a:lvl8pPr>
            <a:lvl9pPr marL="3428268" indent="0">
              <a:buNone/>
              <a:defRPr sz="1312">
                <a:solidFill>
                  <a:schemeClr val="tx1">
                    <a:tint val="75000"/>
                  </a:schemeClr>
                </a:solidFill>
              </a:defRPr>
            </a:lvl9p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31CF5611-A616-4244-8BBB-2AF8F8A542BE}" type="datetime1">
              <a:rPr lang="it-IT" smtClean="0"/>
              <a:pPr/>
              <a:t>05/04/23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5A603B9-3BC4-0646-B3B0-54008A598299}" type="slidenum">
              <a:rPr lang="it-IT" smtClean="0"/>
              <a:pPr/>
              <a:t>‹N›</a:t>
            </a:fld>
            <a:endParaRPr lang="it-IT"/>
          </a:p>
        </p:txBody>
      </p:sp>
    </p:spTree>
    <p:extLst>
      <p:ext uri="{BB962C8B-B14F-4D97-AF65-F5344CB8AC3E}">
        <p14:creationId xmlns:p14="http://schemas.microsoft.com/office/powerpoint/2010/main" val="3774304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573616" y="571359"/>
            <a:ext cx="5973023" cy="1237944"/>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573617" y="2025052"/>
            <a:ext cx="2905825" cy="3637326"/>
          </a:xfrm>
        </p:spPr>
        <p:txBody>
          <a:bodyPr>
            <a:normAutofit/>
          </a:bodyPr>
          <a:lstStyle>
            <a:lvl1pPr>
              <a:defRPr sz="1687"/>
            </a:lvl1pPr>
            <a:lvl2pPr>
              <a:defRPr sz="1500"/>
            </a:lvl2pPr>
            <a:lvl3pPr>
              <a:defRPr sz="1312"/>
            </a:lvl3pPr>
            <a:lvl4pPr>
              <a:defRPr sz="1125"/>
            </a:lvl4pPr>
            <a:lvl5pPr>
              <a:defRPr sz="1125"/>
            </a:lvl5pPr>
            <a:lvl6pPr>
              <a:defRPr sz="1125"/>
            </a:lvl6pPr>
            <a:lvl7pPr>
              <a:defRPr sz="1125"/>
            </a:lvl7pPr>
            <a:lvl8pPr>
              <a:defRPr sz="1125"/>
            </a:lvl8pPr>
            <a:lvl9pPr>
              <a:defRPr sz="1125"/>
            </a:lvl9pPr>
          </a:lstStyle>
          <a:p>
            <a:pPr lvl="0"/>
            <a:r>
              <a:rPr lang="it-IT"/>
              <a:t>Modifica gli stili del testo dello schema
Secondo livello
Terzo livello
Quarto livello
Quinto livello</a:t>
            </a:r>
            <a:endParaRPr lang="en-US" dirty="0"/>
          </a:p>
        </p:txBody>
      </p:sp>
      <p:sp>
        <p:nvSpPr>
          <p:cNvPr id="4" name="Content Placeholder 3"/>
          <p:cNvSpPr>
            <a:spLocks noGrp="1"/>
          </p:cNvSpPr>
          <p:nvPr>
            <p:ph sz="half" idx="2"/>
          </p:nvPr>
        </p:nvSpPr>
        <p:spPr>
          <a:xfrm>
            <a:off x="3640813" y="2025053"/>
            <a:ext cx="2905826" cy="3637327"/>
          </a:xfrm>
        </p:spPr>
        <p:txBody>
          <a:bodyPr>
            <a:normAutofit/>
          </a:bodyPr>
          <a:lstStyle>
            <a:lvl1pPr>
              <a:defRPr sz="1687"/>
            </a:lvl1pPr>
            <a:lvl2pPr>
              <a:defRPr sz="1500"/>
            </a:lvl2pPr>
            <a:lvl3pPr>
              <a:defRPr sz="1312"/>
            </a:lvl3pPr>
            <a:lvl4pPr>
              <a:defRPr sz="1125"/>
            </a:lvl4pPr>
            <a:lvl5pPr>
              <a:defRPr sz="1125"/>
            </a:lvl5pPr>
            <a:lvl6pPr>
              <a:defRPr sz="1125"/>
            </a:lvl6pPr>
            <a:lvl7pPr>
              <a:defRPr sz="1125"/>
            </a:lvl7pPr>
            <a:lvl8pPr>
              <a:defRPr sz="1125"/>
            </a:lvl8pPr>
            <a:lvl9pPr>
              <a:defRPr sz="1125"/>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39053AA5-923E-E04E-AEA5-441BB54F5693}" type="datetime1">
              <a:rPr lang="it-IT" smtClean="0"/>
              <a:pPr/>
              <a:t>05/04/23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5A603B9-3BC4-0646-B3B0-54008A598299}" type="slidenum">
              <a:rPr lang="it-IT" smtClean="0"/>
              <a:pPr/>
              <a:t>‹N›</a:t>
            </a:fld>
            <a:endParaRPr lang="it-IT"/>
          </a:p>
        </p:txBody>
      </p:sp>
    </p:spTree>
    <p:extLst>
      <p:ext uri="{BB962C8B-B14F-4D97-AF65-F5344CB8AC3E}">
        <p14:creationId xmlns:p14="http://schemas.microsoft.com/office/powerpoint/2010/main" val="288584128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573616" y="571359"/>
            <a:ext cx="5973022" cy="1237944"/>
          </a:xfrm>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573615" y="2025422"/>
            <a:ext cx="2908237" cy="540112"/>
          </a:xfrm>
        </p:spPr>
        <p:txBody>
          <a:bodyPr anchor="b">
            <a:noAutofit/>
          </a:bodyPr>
          <a:lstStyle>
            <a:lvl1pPr marL="0" indent="0">
              <a:buNone/>
              <a:defRPr sz="2250" b="0"/>
            </a:lvl1pPr>
            <a:lvl2pPr marL="428534" indent="0">
              <a:buNone/>
              <a:defRPr sz="1875" b="1"/>
            </a:lvl2pPr>
            <a:lvl3pPr marL="857067" indent="0">
              <a:buNone/>
              <a:defRPr sz="1687" b="1"/>
            </a:lvl3pPr>
            <a:lvl4pPr marL="1285601" indent="0">
              <a:buNone/>
              <a:defRPr sz="1500" b="1"/>
            </a:lvl4pPr>
            <a:lvl5pPr marL="1714134" indent="0">
              <a:buNone/>
              <a:defRPr sz="1500" b="1"/>
            </a:lvl5pPr>
            <a:lvl6pPr marL="2142668" indent="0">
              <a:buNone/>
              <a:defRPr sz="1500" b="1"/>
            </a:lvl6pPr>
            <a:lvl7pPr marL="2571201" indent="0">
              <a:buNone/>
              <a:defRPr sz="1500" b="1"/>
            </a:lvl7pPr>
            <a:lvl8pPr marL="2999735" indent="0">
              <a:buNone/>
              <a:defRPr sz="1500" b="1"/>
            </a:lvl8pPr>
            <a:lvl9pPr marL="3428268" indent="0">
              <a:buNone/>
              <a:defRPr sz="1500" b="1"/>
            </a:lvl9pPr>
          </a:lstStyle>
          <a:p>
            <a:pPr lvl="0"/>
            <a:r>
              <a:rPr lang="it-IT"/>
              <a:t>Modifica gli stili del testo dello schema
Secondo livello
Terzo livello
Quarto livello
Quinto livello</a:t>
            </a:r>
            <a:endParaRPr lang="en-US" dirty="0"/>
          </a:p>
        </p:txBody>
      </p:sp>
      <p:sp>
        <p:nvSpPr>
          <p:cNvPr id="4" name="Content Placeholder 3"/>
          <p:cNvSpPr>
            <a:spLocks noGrp="1"/>
          </p:cNvSpPr>
          <p:nvPr>
            <p:ph sz="half" idx="2"/>
          </p:nvPr>
        </p:nvSpPr>
        <p:spPr>
          <a:xfrm>
            <a:off x="573615" y="2565535"/>
            <a:ext cx="2908237" cy="3096845"/>
          </a:xfrm>
        </p:spPr>
        <p:txBody>
          <a:bodyPr>
            <a:normAutofit/>
          </a:bodyPr>
          <a:lstStyle/>
          <a:p>
            <a:pPr lvl="0"/>
            <a:r>
              <a:rPr lang="it-IT"/>
              <a:t>Modifica gli stili del testo dello schema
Secondo livello
Terzo livello
Quarto livello
Quinto livello</a:t>
            </a:r>
            <a:endParaRPr lang="en-US" dirty="0"/>
          </a:p>
        </p:txBody>
      </p:sp>
      <p:sp>
        <p:nvSpPr>
          <p:cNvPr id="5" name="Text Placeholder 4"/>
          <p:cNvSpPr>
            <a:spLocks noGrp="1"/>
          </p:cNvSpPr>
          <p:nvPr>
            <p:ph type="body" sz="quarter" idx="3"/>
          </p:nvPr>
        </p:nvSpPr>
        <p:spPr>
          <a:xfrm>
            <a:off x="3638401" y="2025422"/>
            <a:ext cx="2908237" cy="540112"/>
          </a:xfrm>
        </p:spPr>
        <p:txBody>
          <a:bodyPr anchor="b">
            <a:noAutofit/>
          </a:bodyPr>
          <a:lstStyle>
            <a:lvl1pPr marL="0" indent="0">
              <a:buNone/>
              <a:defRPr sz="2250" b="0"/>
            </a:lvl1pPr>
            <a:lvl2pPr marL="428534" indent="0">
              <a:buNone/>
              <a:defRPr sz="1875" b="1"/>
            </a:lvl2pPr>
            <a:lvl3pPr marL="857067" indent="0">
              <a:buNone/>
              <a:defRPr sz="1687" b="1"/>
            </a:lvl3pPr>
            <a:lvl4pPr marL="1285601" indent="0">
              <a:buNone/>
              <a:defRPr sz="1500" b="1"/>
            </a:lvl4pPr>
            <a:lvl5pPr marL="1714134" indent="0">
              <a:buNone/>
              <a:defRPr sz="1500" b="1"/>
            </a:lvl5pPr>
            <a:lvl6pPr marL="2142668" indent="0">
              <a:buNone/>
              <a:defRPr sz="1500" b="1"/>
            </a:lvl6pPr>
            <a:lvl7pPr marL="2571201" indent="0">
              <a:buNone/>
              <a:defRPr sz="1500" b="1"/>
            </a:lvl7pPr>
            <a:lvl8pPr marL="2999735" indent="0">
              <a:buNone/>
              <a:defRPr sz="1500" b="1"/>
            </a:lvl8pPr>
            <a:lvl9pPr marL="3428268" indent="0">
              <a:buNone/>
              <a:defRPr sz="1500" b="1"/>
            </a:lvl9pPr>
          </a:lstStyle>
          <a:p>
            <a:pPr lvl="0"/>
            <a:r>
              <a:rPr lang="it-IT"/>
              <a:t>Modifica gli stili del testo dello schema
Secondo livello
Terzo livello
Quarto livello
Quinto livello</a:t>
            </a:r>
            <a:endParaRPr lang="en-US" dirty="0"/>
          </a:p>
        </p:txBody>
      </p:sp>
      <p:sp>
        <p:nvSpPr>
          <p:cNvPr id="6" name="Content Placeholder 5"/>
          <p:cNvSpPr>
            <a:spLocks noGrp="1"/>
          </p:cNvSpPr>
          <p:nvPr>
            <p:ph sz="quarter" idx="4"/>
          </p:nvPr>
        </p:nvSpPr>
        <p:spPr>
          <a:xfrm>
            <a:off x="3638401" y="2565535"/>
            <a:ext cx="2908237" cy="3096845"/>
          </a:xfrm>
        </p:spPr>
        <p:txBody>
          <a:bodyPr>
            <a:normAutofit/>
          </a:bodyPr>
          <a:lstStyle/>
          <a:p>
            <a:pPr lvl="0"/>
            <a:r>
              <a:rPr lang="it-IT"/>
              <a:t>Modifica gli stili del testo dello schema
Secondo livello
Terzo livello
Quarto livello
Quinto livello</a:t>
            </a:r>
            <a:endParaRPr lang="en-US" dirty="0"/>
          </a:p>
        </p:txBody>
      </p:sp>
      <p:sp>
        <p:nvSpPr>
          <p:cNvPr id="7" name="Date Placeholder 6"/>
          <p:cNvSpPr>
            <a:spLocks noGrp="1"/>
          </p:cNvSpPr>
          <p:nvPr>
            <p:ph type="dt" sz="half" idx="10"/>
          </p:nvPr>
        </p:nvSpPr>
        <p:spPr/>
        <p:txBody>
          <a:bodyPr/>
          <a:lstStyle/>
          <a:p>
            <a:fld id="{85A48E68-8B4C-6041-A064-51020BD57CA9}" type="datetime1">
              <a:rPr lang="it-IT" smtClean="0"/>
              <a:pPr/>
              <a:t>05/04/23</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75A603B9-3BC4-0646-B3B0-54008A598299}" type="slidenum">
              <a:rPr lang="it-IT" smtClean="0"/>
              <a:pPr/>
              <a:t>‹N›</a:t>
            </a:fld>
            <a:endParaRPr lang="it-IT"/>
          </a:p>
        </p:txBody>
      </p:sp>
    </p:spTree>
    <p:extLst>
      <p:ext uri="{BB962C8B-B14F-4D97-AF65-F5344CB8AC3E}">
        <p14:creationId xmlns:p14="http://schemas.microsoft.com/office/powerpoint/2010/main" val="1753962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573616" y="571359"/>
            <a:ext cx="5973023" cy="1237944"/>
          </a:xfrm>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6C53F825-9BDE-3D4A-8E2E-8127D31C4ABB}" type="datetime1">
              <a:rPr lang="it-IT" smtClean="0"/>
              <a:pPr/>
              <a:t>05/04/23</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75A603B9-3BC4-0646-B3B0-54008A598299}" type="slidenum">
              <a:rPr lang="it-IT" smtClean="0"/>
              <a:pPr/>
              <a:t>‹N›</a:t>
            </a:fld>
            <a:endParaRPr lang="it-IT"/>
          </a:p>
        </p:txBody>
      </p:sp>
    </p:spTree>
    <p:extLst>
      <p:ext uri="{BB962C8B-B14F-4D97-AF65-F5344CB8AC3E}">
        <p14:creationId xmlns:p14="http://schemas.microsoft.com/office/powerpoint/2010/main" val="760125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053AA5-923E-E04E-AEA5-441BB54F5693}" type="datetime1">
              <a:rPr lang="it-IT" smtClean="0"/>
              <a:pPr/>
              <a:t>05/04/23</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75A603B9-3BC4-0646-B3B0-54008A598299}" type="slidenum">
              <a:rPr lang="it-IT" smtClean="0"/>
              <a:pPr/>
              <a:t>‹N›</a:t>
            </a:fld>
            <a:endParaRPr lang="it-IT"/>
          </a:p>
        </p:txBody>
      </p:sp>
    </p:spTree>
    <p:extLst>
      <p:ext uri="{BB962C8B-B14F-4D97-AF65-F5344CB8AC3E}">
        <p14:creationId xmlns:p14="http://schemas.microsoft.com/office/powerpoint/2010/main" val="2456029014"/>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73616" y="1404594"/>
            <a:ext cx="2625484" cy="1198266"/>
          </a:xfrm>
        </p:spPr>
        <p:txBody>
          <a:bodyPr anchor="b">
            <a:normAutofit/>
          </a:bodyPr>
          <a:lstStyle>
            <a:lvl1pPr>
              <a:defRPr sz="1875"/>
            </a:lvl1pPr>
          </a:lstStyle>
          <a:p>
            <a:r>
              <a:rPr lang="it-IT"/>
              <a:t>Fare clic per modificare lo stile del titolo dello schema</a:t>
            </a:r>
            <a:endParaRPr lang="en-US" dirty="0"/>
          </a:p>
        </p:txBody>
      </p:sp>
      <p:sp>
        <p:nvSpPr>
          <p:cNvPr id="3" name="Content Placeholder 2"/>
          <p:cNvSpPr>
            <a:spLocks noGrp="1"/>
          </p:cNvSpPr>
          <p:nvPr>
            <p:ph idx="1"/>
          </p:nvPr>
        </p:nvSpPr>
        <p:spPr>
          <a:xfrm>
            <a:off x="3360471" y="482623"/>
            <a:ext cx="3186167" cy="5179756"/>
          </a:xfrm>
        </p:spPr>
        <p:txBody>
          <a:bodyPr>
            <a:normAutofit/>
          </a:bodyPr>
          <a:lstStyle/>
          <a:p>
            <a:pPr lvl="0"/>
            <a:r>
              <a:rPr lang="it-IT"/>
              <a:t>Modifica gli stili del testo dello schema
Secondo livello
Terzo livello
Quarto livello
Quinto livello</a:t>
            </a:r>
            <a:endParaRPr lang="en-US" dirty="0"/>
          </a:p>
        </p:txBody>
      </p:sp>
      <p:sp>
        <p:nvSpPr>
          <p:cNvPr id="4" name="Text Placeholder 3"/>
          <p:cNvSpPr>
            <a:spLocks noGrp="1"/>
          </p:cNvSpPr>
          <p:nvPr>
            <p:ph type="body" sz="half" idx="2"/>
          </p:nvPr>
        </p:nvSpPr>
        <p:spPr>
          <a:xfrm>
            <a:off x="573616" y="2602860"/>
            <a:ext cx="2625484" cy="2422323"/>
          </a:xfrm>
        </p:spPr>
        <p:txBody>
          <a:bodyPr>
            <a:normAutofit/>
          </a:bodyPr>
          <a:lstStyle>
            <a:lvl1pPr marL="0" indent="0">
              <a:buNone/>
              <a:defRPr sz="1312"/>
            </a:lvl1pPr>
            <a:lvl2pPr marL="321400" indent="0">
              <a:buNone/>
              <a:defRPr sz="984"/>
            </a:lvl2pPr>
            <a:lvl3pPr marL="642800" indent="0">
              <a:buNone/>
              <a:defRPr sz="844"/>
            </a:lvl3pPr>
            <a:lvl4pPr marL="964201" indent="0">
              <a:buNone/>
              <a:defRPr sz="703"/>
            </a:lvl4pPr>
            <a:lvl5pPr marL="1285601" indent="0">
              <a:buNone/>
              <a:defRPr sz="703"/>
            </a:lvl5pPr>
            <a:lvl6pPr marL="1607001" indent="0">
              <a:buNone/>
              <a:defRPr sz="703"/>
            </a:lvl6pPr>
            <a:lvl7pPr marL="1928401" indent="0">
              <a:buNone/>
              <a:defRPr sz="703"/>
            </a:lvl7pPr>
            <a:lvl8pPr marL="2249801" indent="0">
              <a:buNone/>
              <a:defRPr sz="703"/>
            </a:lvl8pPr>
            <a:lvl9pPr marL="2571201" indent="0">
              <a:buNone/>
              <a:defRPr sz="703"/>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CB324358-1CD5-DC43-9707-F858896EB8FC}" type="datetime1">
              <a:rPr lang="it-IT" smtClean="0"/>
              <a:pPr/>
              <a:t>05/04/23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5A603B9-3BC4-0646-B3B0-54008A598299}" type="slidenum">
              <a:rPr lang="it-IT" smtClean="0"/>
              <a:pPr/>
              <a:t>‹N›</a:t>
            </a:fld>
            <a:endParaRPr lang="it-IT"/>
          </a:p>
        </p:txBody>
      </p:sp>
    </p:spTree>
    <p:extLst>
      <p:ext uri="{BB962C8B-B14F-4D97-AF65-F5344CB8AC3E}">
        <p14:creationId xmlns:p14="http://schemas.microsoft.com/office/powerpoint/2010/main" val="1616788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73616" y="4499451"/>
            <a:ext cx="5973023" cy="531186"/>
          </a:xfrm>
        </p:spPr>
        <p:txBody>
          <a:bodyPr anchor="b">
            <a:normAutofit/>
          </a:bodyPr>
          <a:lstStyle>
            <a:lvl1pPr algn="l">
              <a:defRPr sz="225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73616" y="571359"/>
            <a:ext cx="5973023" cy="3604471"/>
          </a:xfrm>
        </p:spPr>
        <p:txBody>
          <a:bodyPr anchor="t">
            <a:normAutofit/>
          </a:bodyPr>
          <a:lstStyle>
            <a:lvl1pPr marL="0" indent="0" algn="ctr">
              <a:buNone/>
              <a:defRPr sz="1500"/>
            </a:lvl1pPr>
            <a:lvl2pPr marL="428534" indent="0">
              <a:buNone/>
              <a:defRPr sz="1500"/>
            </a:lvl2pPr>
            <a:lvl3pPr marL="857067" indent="0">
              <a:buNone/>
              <a:defRPr sz="1500"/>
            </a:lvl3pPr>
            <a:lvl4pPr marL="1285601" indent="0">
              <a:buNone/>
              <a:defRPr sz="1500"/>
            </a:lvl4pPr>
            <a:lvl5pPr marL="1714134" indent="0">
              <a:buNone/>
              <a:defRPr sz="1500"/>
            </a:lvl5pPr>
            <a:lvl6pPr marL="2142668" indent="0">
              <a:buNone/>
              <a:defRPr sz="1500"/>
            </a:lvl6pPr>
            <a:lvl7pPr marL="2571201" indent="0">
              <a:buNone/>
              <a:defRPr sz="1500"/>
            </a:lvl7pPr>
            <a:lvl8pPr marL="2999735" indent="0">
              <a:buNone/>
              <a:defRPr sz="1500"/>
            </a:lvl8pPr>
            <a:lvl9pPr marL="3428268" indent="0">
              <a:buNone/>
              <a:defRPr sz="1500"/>
            </a:lvl9pPr>
          </a:lstStyle>
          <a:p>
            <a:r>
              <a:rPr lang="it-IT"/>
              <a:t>Fare clic sull'icona per inserire un'immagine</a:t>
            </a:r>
            <a:endParaRPr lang="en-US" dirty="0"/>
          </a:p>
        </p:txBody>
      </p:sp>
      <p:sp>
        <p:nvSpPr>
          <p:cNvPr id="4" name="Text Placeholder 3"/>
          <p:cNvSpPr>
            <a:spLocks noGrp="1"/>
          </p:cNvSpPr>
          <p:nvPr>
            <p:ph type="body" sz="half" idx="2"/>
          </p:nvPr>
        </p:nvSpPr>
        <p:spPr>
          <a:xfrm>
            <a:off x="573616" y="5030637"/>
            <a:ext cx="5973023" cy="631742"/>
          </a:xfrm>
        </p:spPr>
        <p:txBody>
          <a:bodyPr>
            <a:normAutofit/>
          </a:bodyPr>
          <a:lstStyle>
            <a:lvl1pPr marL="0" indent="0">
              <a:buNone/>
              <a:defRPr sz="1125"/>
            </a:lvl1pPr>
            <a:lvl2pPr marL="428534" indent="0">
              <a:buNone/>
              <a:defRPr sz="1125"/>
            </a:lvl2pPr>
            <a:lvl3pPr marL="857067" indent="0">
              <a:buNone/>
              <a:defRPr sz="937"/>
            </a:lvl3pPr>
            <a:lvl4pPr marL="1285601" indent="0">
              <a:buNone/>
              <a:defRPr sz="844"/>
            </a:lvl4pPr>
            <a:lvl5pPr marL="1714134" indent="0">
              <a:buNone/>
              <a:defRPr sz="844"/>
            </a:lvl5pPr>
            <a:lvl6pPr marL="2142668" indent="0">
              <a:buNone/>
              <a:defRPr sz="844"/>
            </a:lvl6pPr>
            <a:lvl7pPr marL="2571201" indent="0">
              <a:buNone/>
              <a:defRPr sz="844"/>
            </a:lvl7pPr>
            <a:lvl8pPr marL="2999735" indent="0">
              <a:buNone/>
              <a:defRPr sz="844"/>
            </a:lvl8pPr>
            <a:lvl9pPr marL="3428268" indent="0">
              <a:buNone/>
              <a:defRPr sz="844"/>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4FA62E37-7718-D04C-A49E-F63B4C91F0A6}" type="datetime1">
              <a:rPr lang="it-IT" smtClean="0"/>
              <a:pPr/>
              <a:t>05/04/23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5A603B9-3BC4-0646-B3B0-54008A598299}" type="slidenum">
              <a:rPr lang="it-IT" smtClean="0"/>
              <a:pPr/>
              <a:t>‹N›</a:t>
            </a:fld>
            <a:endParaRPr lang="it-IT"/>
          </a:p>
        </p:txBody>
      </p:sp>
    </p:spTree>
    <p:extLst>
      <p:ext uri="{BB962C8B-B14F-4D97-AF65-F5344CB8AC3E}">
        <p14:creationId xmlns:p14="http://schemas.microsoft.com/office/powerpoint/2010/main" val="339110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7967" y="-7937"/>
            <a:ext cx="8628532" cy="6443661"/>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73616" y="571359"/>
            <a:ext cx="5973022" cy="1237944"/>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573616" y="2025053"/>
            <a:ext cx="5973023" cy="3637327"/>
          </a:xfrm>
          <a:prstGeom prst="rect">
            <a:avLst/>
          </a:prstGeom>
        </p:spPr>
        <p:txBody>
          <a:bodyPr vert="horz" lIns="91440" tIns="45720" rIns="91440" bIns="45720" rtlCol="0">
            <a:normAutofit/>
          </a:body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2"/>
          </p:nvPr>
        </p:nvSpPr>
        <p:spPr>
          <a:xfrm>
            <a:off x="5086198" y="5662380"/>
            <a:ext cx="643749" cy="342220"/>
          </a:xfrm>
          <a:prstGeom prst="rect">
            <a:avLst/>
          </a:prstGeom>
        </p:spPr>
        <p:txBody>
          <a:bodyPr vert="horz" lIns="91440" tIns="45720" rIns="91440" bIns="45720" rtlCol="0" anchor="ctr"/>
          <a:lstStyle>
            <a:lvl1pPr algn="r">
              <a:defRPr sz="844">
                <a:solidFill>
                  <a:schemeClr val="tx1">
                    <a:tint val="75000"/>
                  </a:schemeClr>
                </a:solidFill>
              </a:defRPr>
            </a:lvl1pPr>
          </a:lstStyle>
          <a:p>
            <a:fld id="{39053AA5-923E-E04E-AEA5-441BB54F5693}" type="datetime1">
              <a:rPr lang="it-IT" smtClean="0"/>
              <a:pPr/>
              <a:t>05/04/23</a:t>
            </a:fld>
            <a:endParaRPr lang="it-IT"/>
          </a:p>
        </p:txBody>
      </p:sp>
      <p:sp>
        <p:nvSpPr>
          <p:cNvPr id="5" name="Footer Placeholder 4"/>
          <p:cNvSpPr>
            <a:spLocks noGrp="1"/>
          </p:cNvSpPr>
          <p:nvPr>
            <p:ph type="ftr" sz="quarter" idx="3"/>
          </p:nvPr>
        </p:nvSpPr>
        <p:spPr>
          <a:xfrm>
            <a:off x="573616" y="5662380"/>
            <a:ext cx="4350089" cy="342220"/>
          </a:xfrm>
          <a:prstGeom prst="rect">
            <a:avLst/>
          </a:prstGeom>
        </p:spPr>
        <p:txBody>
          <a:bodyPr vert="horz" lIns="91440" tIns="45720" rIns="91440" bIns="45720" rtlCol="0" anchor="ctr"/>
          <a:lstStyle>
            <a:lvl1pPr algn="l">
              <a:defRPr sz="844">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064261" y="5662380"/>
            <a:ext cx="482378" cy="342220"/>
          </a:xfrm>
          <a:prstGeom prst="rect">
            <a:avLst/>
          </a:prstGeom>
        </p:spPr>
        <p:txBody>
          <a:bodyPr vert="horz" lIns="91440" tIns="45720" rIns="91440" bIns="45720" rtlCol="0" anchor="ctr"/>
          <a:lstStyle>
            <a:lvl1pPr algn="r">
              <a:defRPr sz="844">
                <a:solidFill>
                  <a:schemeClr val="accent1"/>
                </a:solidFill>
              </a:defRPr>
            </a:lvl1pPr>
          </a:lstStyle>
          <a:p>
            <a:fld id="{75A603B9-3BC4-0646-B3B0-54008A598299}" type="slidenum">
              <a:rPr lang="it-IT" smtClean="0"/>
              <a:pPr/>
              <a:t>‹N›</a:t>
            </a:fld>
            <a:endParaRPr lang="it-IT"/>
          </a:p>
        </p:txBody>
      </p:sp>
    </p:spTree>
    <p:extLst>
      <p:ext uri="{BB962C8B-B14F-4D97-AF65-F5344CB8AC3E}">
        <p14:creationId xmlns:p14="http://schemas.microsoft.com/office/powerpoint/2010/main" val="27417207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defTabSz="428534" rtl="0" eaLnBrk="1" latinLnBrk="0" hangingPunct="1">
        <a:spcBef>
          <a:spcPct val="0"/>
        </a:spcBef>
        <a:buNone/>
        <a:defRPr sz="3374"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21400" indent="-321400" algn="l" defTabSz="428534" rtl="0" eaLnBrk="1" latinLnBrk="0" hangingPunct="1">
        <a:spcBef>
          <a:spcPts val="937"/>
        </a:spcBef>
        <a:spcAft>
          <a:spcPts val="0"/>
        </a:spcAft>
        <a:buClr>
          <a:schemeClr val="accent1"/>
        </a:buClr>
        <a:buSzPct val="80000"/>
        <a:buFont typeface="Wingdings 3" charset="2"/>
        <a:buChar char=""/>
        <a:defRPr sz="1687" kern="1200">
          <a:solidFill>
            <a:schemeClr val="tx1">
              <a:lumMod val="75000"/>
              <a:lumOff val="25000"/>
            </a:schemeClr>
          </a:solidFill>
          <a:latin typeface="+mn-lt"/>
          <a:ea typeface="+mn-ea"/>
          <a:cs typeface="+mn-cs"/>
        </a:defRPr>
      </a:lvl1pPr>
      <a:lvl2pPr marL="696367" indent="-267833" algn="l" defTabSz="428534" rtl="0" eaLnBrk="1" latinLnBrk="0" hangingPunct="1">
        <a:spcBef>
          <a:spcPts val="937"/>
        </a:spcBef>
        <a:spcAft>
          <a:spcPts val="0"/>
        </a:spcAft>
        <a:buClr>
          <a:schemeClr val="accent1"/>
        </a:buClr>
        <a:buSzPct val="80000"/>
        <a:buFont typeface="Wingdings 3" charset="2"/>
        <a:buChar char=""/>
        <a:defRPr sz="1500" kern="1200">
          <a:solidFill>
            <a:schemeClr val="tx1">
              <a:lumMod val="75000"/>
              <a:lumOff val="25000"/>
            </a:schemeClr>
          </a:solidFill>
          <a:latin typeface="+mn-lt"/>
          <a:ea typeface="+mn-ea"/>
          <a:cs typeface="+mn-cs"/>
        </a:defRPr>
      </a:lvl2pPr>
      <a:lvl3pPr marL="1071334" indent="-214267" algn="l" defTabSz="428534" rtl="0" eaLnBrk="1" latinLnBrk="0" hangingPunct="1">
        <a:spcBef>
          <a:spcPts val="937"/>
        </a:spcBef>
        <a:spcAft>
          <a:spcPts val="0"/>
        </a:spcAft>
        <a:buClr>
          <a:schemeClr val="accent1"/>
        </a:buClr>
        <a:buSzPct val="80000"/>
        <a:buFont typeface="Wingdings 3" charset="2"/>
        <a:buChar char=""/>
        <a:defRPr sz="1312" kern="1200">
          <a:solidFill>
            <a:schemeClr val="tx1">
              <a:lumMod val="75000"/>
              <a:lumOff val="25000"/>
            </a:schemeClr>
          </a:solidFill>
          <a:latin typeface="+mn-lt"/>
          <a:ea typeface="+mn-ea"/>
          <a:cs typeface="+mn-cs"/>
        </a:defRPr>
      </a:lvl3pPr>
      <a:lvl4pPr marL="1499867" indent="-214267" algn="l" defTabSz="428534" rtl="0" eaLnBrk="1" latinLnBrk="0" hangingPunct="1">
        <a:spcBef>
          <a:spcPts val="937"/>
        </a:spcBef>
        <a:spcAft>
          <a:spcPts val="0"/>
        </a:spcAft>
        <a:buClr>
          <a:schemeClr val="accent1"/>
        </a:buClr>
        <a:buSzPct val="80000"/>
        <a:buFont typeface="Wingdings 3" charset="2"/>
        <a:buChar char=""/>
        <a:defRPr sz="1125" kern="1200">
          <a:solidFill>
            <a:schemeClr val="tx1">
              <a:lumMod val="75000"/>
              <a:lumOff val="25000"/>
            </a:schemeClr>
          </a:solidFill>
          <a:latin typeface="+mn-lt"/>
          <a:ea typeface="+mn-ea"/>
          <a:cs typeface="+mn-cs"/>
        </a:defRPr>
      </a:lvl4pPr>
      <a:lvl5pPr marL="1928401" indent="-214267" algn="l" defTabSz="428534" rtl="0" eaLnBrk="1" latinLnBrk="0" hangingPunct="1">
        <a:spcBef>
          <a:spcPts val="937"/>
        </a:spcBef>
        <a:spcAft>
          <a:spcPts val="0"/>
        </a:spcAft>
        <a:buClr>
          <a:schemeClr val="accent1"/>
        </a:buClr>
        <a:buSzPct val="80000"/>
        <a:buFont typeface="Wingdings 3" charset="2"/>
        <a:buChar char=""/>
        <a:defRPr sz="1125" kern="1200">
          <a:solidFill>
            <a:schemeClr val="tx1">
              <a:lumMod val="75000"/>
              <a:lumOff val="25000"/>
            </a:schemeClr>
          </a:solidFill>
          <a:latin typeface="+mn-lt"/>
          <a:ea typeface="+mn-ea"/>
          <a:cs typeface="+mn-cs"/>
        </a:defRPr>
      </a:lvl5pPr>
      <a:lvl6pPr marL="2356935" indent="-214267" algn="l" defTabSz="428534" rtl="0" eaLnBrk="1" latinLnBrk="0" hangingPunct="1">
        <a:spcBef>
          <a:spcPts val="937"/>
        </a:spcBef>
        <a:spcAft>
          <a:spcPts val="0"/>
        </a:spcAft>
        <a:buClr>
          <a:schemeClr val="accent1"/>
        </a:buClr>
        <a:buSzPct val="80000"/>
        <a:buFont typeface="Wingdings 3" charset="2"/>
        <a:buChar char=""/>
        <a:defRPr sz="1125" kern="1200">
          <a:solidFill>
            <a:schemeClr val="tx1">
              <a:lumMod val="75000"/>
              <a:lumOff val="25000"/>
            </a:schemeClr>
          </a:solidFill>
          <a:latin typeface="+mn-lt"/>
          <a:ea typeface="+mn-ea"/>
          <a:cs typeface="+mn-cs"/>
        </a:defRPr>
      </a:lvl6pPr>
      <a:lvl7pPr marL="2785468" indent="-214267" algn="l" defTabSz="428534" rtl="0" eaLnBrk="1" latinLnBrk="0" hangingPunct="1">
        <a:spcBef>
          <a:spcPts val="937"/>
        </a:spcBef>
        <a:spcAft>
          <a:spcPts val="0"/>
        </a:spcAft>
        <a:buClr>
          <a:schemeClr val="accent1"/>
        </a:buClr>
        <a:buSzPct val="80000"/>
        <a:buFont typeface="Wingdings 3" charset="2"/>
        <a:buChar char=""/>
        <a:defRPr sz="1125" kern="1200">
          <a:solidFill>
            <a:schemeClr val="tx1">
              <a:lumMod val="75000"/>
              <a:lumOff val="25000"/>
            </a:schemeClr>
          </a:solidFill>
          <a:latin typeface="+mn-lt"/>
          <a:ea typeface="+mn-ea"/>
          <a:cs typeface="+mn-cs"/>
        </a:defRPr>
      </a:lvl7pPr>
      <a:lvl8pPr marL="3214002" indent="-214267" algn="l" defTabSz="428534" rtl="0" eaLnBrk="1" latinLnBrk="0" hangingPunct="1">
        <a:spcBef>
          <a:spcPts val="937"/>
        </a:spcBef>
        <a:spcAft>
          <a:spcPts val="0"/>
        </a:spcAft>
        <a:buClr>
          <a:schemeClr val="accent1"/>
        </a:buClr>
        <a:buSzPct val="80000"/>
        <a:buFont typeface="Wingdings 3" charset="2"/>
        <a:buChar char=""/>
        <a:defRPr sz="1125" kern="1200">
          <a:solidFill>
            <a:schemeClr val="tx1">
              <a:lumMod val="75000"/>
              <a:lumOff val="25000"/>
            </a:schemeClr>
          </a:solidFill>
          <a:latin typeface="+mn-lt"/>
          <a:ea typeface="+mn-ea"/>
          <a:cs typeface="+mn-cs"/>
        </a:defRPr>
      </a:lvl8pPr>
      <a:lvl9pPr marL="3642535" indent="-214267" algn="l" defTabSz="428534" rtl="0" eaLnBrk="1" latinLnBrk="0" hangingPunct="1">
        <a:spcBef>
          <a:spcPts val="937"/>
        </a:spcBef>
        <a:spcAft>
          <a:spcPts val="0"/>
        </a:spcAft>
        <a:buClr>
          <a:schemeClr val="accent1"/>
        </a:buClr>
        <a:buSzPct val="80000"/>
        <a:buFont typeface="Wingdings 3" charset="2"/>
        <a:buChar char=""/>
        <a:defRPr sz="1125" kern="1200">
          <a:solidFill>
            <a:schemeClr val="tx1">
              <a:lumMod val="75000"/>
              <a:lumOff val="25000"/>
            </a:schemeClr>
          </a:solidFill>
          <a:latin typeface="+mn-lt"/>
          <a:ea typeface="+mn-ea"/>
          <a:cs typeface="+mn-cs"/>
        </a:defRPr>
      </a:lvl9pPr>
    </p:bodyStyle>
    <p:otherStyle>
      <a:defPPr>
        <a:defRPr lang="en-US"/>
      </a:defPPr>
      <a:lvl1pPr marL="0" algn="l" defTabSz="428534" rtl="0" eaLnBrk="1" latinLnBrk="0" hangingPunct="1">
        <a:defRPr sz="1687" kern="1200">
          <a:solidFill>
            <a:schemeClr val="tx1"/>
          </a:solidFill>
          <a:latin typeface="+mn-lt"/>
          <a:ea typeface="+mn-ea"/>
          <a:cs typeface="+mn-cs"/>
        </a:defRPr>
      </a:lvl1pPr>
      <a:lvl2pPr marL="428534" algn="l" defTabSz="428534" rtl="0" eaLnBrk="1" latinLnBrk="0" hangingPunct="1">
        <a:defRPr sz="1687" kern="1200">
          <a:solidFill>
            <a:schemeClr val="tx1"/>
          </a:solidFill>
          <a:latin typeface="+mn-lt"/>
          <a:ea typeface="+mn-ea"/>
          <a:cs typeface="+mn-cs"/>
        </a:defRPr>
      </a:lvl2pPr>
      <a:lvl3pPr marL="857067" algn="l" defTabSz="428534" rtl="0" eaLnBrk="1" latinLnBrk="0" hangingPunct="1">
        <a:defRPr sz="1687" kern="1200">
          <a:solidFill>
            <a:schemeClr val="tx1"/>
          </a:solidFill>
          <a:latin typeface="+mn-lt"/>
          <a:ea typeface="+mn-ea"/>
          <a:cs typeface="+mn-cs"/>
        </a:defRPr>
      </a:lvl3pPr>
      <a:lvl4pPr marL="1285601" algn="l" defTabSz="428534" rtl="0" eaLnBrk="1" latinLnBrk="0" hangingPunct="1">
        <a:defRPr sz="1687" kern="1200">
          <a:solidFill>
            <a:schemeClr val="tx1"/>
          </a:solidFill>
          <a:latin typeface="+mn-lt"/>
          <a:ea typeface="+mn-ea"/>
          <a:cs typeface="+mn-cs"/>
        </a:defRPr>
      </a:lvl4pPr>
      <a:lvl5pPr marL="1714134" algn="l" defTabSz="428534" rtl="0" eaLnBrk="1" latinLnBrk="0" hangingPunct="1">
        <a:defRPr sz="1687" kern="1200">
          <a:solidFill>
            <a:schemeClr val="tx1"/>
          </a:solidFill>
          <a:latin typeface="+mn-lt"/>
          <a:ea typeface="+mn-ea"/>
          <a:cs typeface="+mn-cs"/>
        </a:defRPr>
      </a:lvl5pPr>
      <a:lvl6pPr marL="2142668" algn="l" defTabSz="428534" rtl="0" eaLnBrk="1" latinLnBrk="0" hangingPunct="1">
        <a:defRPr sz="1687" kern="1200">
          <a:solidFill>
            <a:schemeClr val="tx1"/>
          </a:solidFill>
          <a:latin typeface="+mn-lt"/>
          <a:ea typeface="+mn-ea"/>
          <a:cs typeface="+mn-cs"/>
        </a:defRPr>
      </a:lvl6pPr>
      <a:lvl7pPr marL="2571201" algn="l" defTabSz="428534" rtl="0" eaLnBrk="1" latinLnBrk="0" hangingPunct="1">
        <a:defRPr sz="1687" kern="1200">
          <a:solidFill>
            <a:schemeClr val="tx1"/>
          </a:solidFill>
          <a:latin typeface="+mn-lt"/>
          <a:ea typeface="+mn-ea"/>
          <a:cs typeface="+mn-cs"/>
        </a:defRPr>
      </a:lvl7pPr>
      <a:lvl8pPr marL="2999735" algn="l" defTabSz="428534" rtl="0" eaLnBrk="1" latinLnBrk="0" hangingPunct="1">
        <a:defRPr sz="1687" kern="1200">
          <a:solidFill>
            <a:schemeClr val="tx1"/>
          </a:solidFill>
          <a:latin typeface="+mn-lt"/>
          <a:ea typeface="+mn-ea"/>
          <a:cs typeface="+mn-cs"/>
        </a:defRPr>
      </a:lvl8pPr>
      <a:lvl9pPr marL="3428268" algn="l" defTabSz="428534" rtl="0" eaLnBrk="1" latinLnBrk="0" hangingPunct="1">
        <a:defRPr sz="168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45323" y="1996785"/>
            <a:ext cx="7313613" cy="1645633"/>
          </a:xfrm>
        </p:spPr>
        <p:txBody>
          <a:bodyPr>
            <a:normAutofit fontScale="90000"/>
          </a:bodyPr>
          <a:lstStyle/>
          <a:p>
            <a:r>
              <a:rPr lang="it-IT" dirty="0"/>
              <a:t>DIRITTO INTERNAZIONALE PRIVATO</a:t>
            </a:r>
          </a:p>
        </p:txBody>
      </p:sp>
      <p:sp>
        <p:nvSpPr>
          <p:cNvPr id="3" name="Sottotitolo 2"/>
          <p:cNvSpPr>
            <a:spLocks noGrp="1"/>
          </p:cNvSpPr>
          <p:nvPr>
            <p:ph type="subTitle" idx="1"/>
          </p:nvPr>
        </p:nvSpPr>
        <p:spPr>
          <a:xfrm>
            <a:off x="893863" y="3815381"/>
            <a:ext cx="5482781" cy="1028089"/>
          </a:xfrm>
        </p:spPr>
        <p:txBody>
          <a:bodyPr>
            <a:normAutofit lnSpcReduction="10000"/>
          </a:bodyPr>
          <a:lstStyle/>
          <a:p>
            <a:pPr>
              <a:buFontTx/>
              <a:buChar char="-"/>
            </a:pPr>
            <a:r>
              <a:rPr lang="it-IT" dirty="0"/>
              <a:t>Prof. Sara </a:t>
            </a:r>
            <a:r>
              <a:rPr lang="it-IT" dirty="0" err="1"/>
              <a:t>Tonolo</a:t>
            </a:r>
            <a:r>
              <a:rPr lang="it-IT" dirty="0"/>
              <a:t> -</a:t>
            </a:r>
          </a:p>
          <a:p>
            <a:pPr>
              <a:buFontTx/>
              <a:buChar char="-"/>
            </a:pPr>
            <a:r>
              <a:rPr lang="it-IT" dirty="0"/>
              <a:t> GORIZIA, 5 aprile 2023 –</a:t>
            </a:r>
          </a:p>
          <a:p>
            <a:pPr>
              <a:buFontTx/>
              <a:buChar char="-"/>
            </a:pPr>
            <a:r>
              <a:rPr lang="it-IT" dirty="0" err="1"/>
              <a:t>IIIparte</a:t>
            </a:r>
            <a:r>
              <a:rPr lang="it-IT" dirty="0"/>
              <a:t> </a:t>
            </a:r>
          </a:p>
        </p:txBody>
      </p:sp>
      <p:sp>
        <p:nvSpPr>
          <p:cNvPr id="4" name="Segnaposto numero diapositiva 3"/>
          <p:cNvSpPr>
            <a:spLocks noGrp="1"/>
          </p:cNvSpPr>
          <p:nvPr>
            <p:ph type="sldNum" sz="quarter" idx="12"/>
          </p:nvPr>
        </p:nvSpPr>
        <p:spPr/>
        <p:txBody>
          <a:bodyPr/>
          <a:lstStyle/>
          <a:p>
            <a:fld id="{75A603B9-3BC4-0646-B3B0-54008A598299}" type="slidenum">
              <a:rPr lang="it-IT" smtClean="0"/>
              <a:pPr/>
              <a:t>1</a:t>
            </a:fld>
            <a:endParaRPr lang="it-IT"/>
          </a:p>
        </p:txBody>
      </p:sp>
    </p:spTree>
  </p:cSld>
  <p:clrMapOvr>
    <a:masterClrMapping/>
  </p:clrMapOvr>
  <mc:AlternateContent xmlns:mc="http://schemas.openxmlformats.org/markup-compatibility/2006" xmlns:p14="http://schemas.microsoft.com/office/powerpoint/2010/main">
    <mc:Choice Requires="p14">
      <p:transition spd="slow" p14:dur="2000" advTm="33965"/>
    </mc:Choice>
    <mc:Fallback xmlns="">
      <p:transition spd="slow" advTm="3396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28600" y="177800"/>
            <a:ext cx="7930199" cy="1677928"/>
          </a:xfrm>
          <a:solidFill>
            <a:schemeClr val="accent3"/>
          </a:solidFill>
        </p:spPr>
        <p:style>
          <a:lnRef idx="1">
            <a:schemeClr val="accent3"/>
          </a:lnRef>
          <a:fillRef idx="3">
            <a:schemeClr val="accent3"/>
          </a:fillRef>
          <a:effectRef idx="2">
            <a:schemeClr val="accent3"/>
          </a:effectRef>
          <a:fontRef idx="minor">
            <a:schemeClr val="lt1"/>
          </a:fontRef>
        </p:style>
        <p:txBody>
          <a:bodyPr>
            <a:noAutofit/>
          </a:bodyPr>
          <a:lstStyle/>
          <a:p>
            <a:pPr algn="just"/>
            <a:r>
              <a:rPr lang="it-IT" sz="3374" dirty="0">
                <a:solidFill>
                  <a:schemeClr val="tx1"/>
                </a:solidFill>
              </a:rPr>
              <a:t>MOTIVI DI DINIEGO DEL RICONOSCIMENTO DELLE SENTENZE STRANIERE</a:t>
            </a:r>
          </a:p>
        </p:txBody>
      </p:sp>
      <p:sp>
        <p:nvSpPr>
          <p:cNvPr id="8" name="Segnaposto contenuto 7"/>
          <p:cNvSpPr>
            <a:spLocks noGrp="1"/>
          </p:cNvSpPr>
          <p:nvPr>
            <p:ph idx="1"/>
          </p:nvPr>
        </p:nvSpPr>
        <p:spPr>
          <a:xfrm>
            <a:off x="228600" y="2150961"/>
            <a:ext cx="7945439" cy="4148872"/>
          </a:xfrm>
        </p:spPr>
        <p:txBody>
          <a:bodyPr>
            <a:normAutofit/>
          </a:bodyPr>
          <a:lstStyle/>
          <a:p>
            <a:pPr marL="0" indent="0" algn="just">
              <a:buNone/>
            </a:pPr>
            <a:r>
              <a:rPr lang="it-IT" sz="2400" b="1" dirty="0"/>
              <a:t>Art. 45.1 </a:t>
            </a:r>
            <a:r>
              <a:rPr lang="it-IT" sz="2400" b="1" dirty="0" err="1"/>
              <a:t>RBIbis</a:t>
            </a:r>
            <a:r>
              <a:rPr lang="it-IT" sz="2400" dirty="0"/>
              <a:t> dispone: </a:t>
            </a:r>
            <a:r>
              <a:rPr lang="it-IT" sz="2400" b="1" dirty="0"/>
              <a:t>«e)</a:t>
            </a:r>
            <a:r>
              <a:rPr lang="it-IT" sz="2400" dirty="0"/>
              <a:t> se la decisione è in contrasto con: i) le disposizioni del capo II, sezioni 3, 4 e 5 nella misura in cui il contraente dell’assicurazione, l’assicurato, il beneficiario di un contratto di assicurazione, la parte lesa, il consumatore o il lavoratore sia convenuto; o ii) le disposizioni del capo II, sezione 6».</a:t>
            </a:r>
          </a:p>
        </p:txBody>
      </p:sp>
      <p:sp>
        <p:nvSpPr>
          <p:cNvPr id="4" name="Segnaposto numero diapositiva 3"/>
          <p:cNvSpPr>
            <a:spLocks noGrp="1"/>
          </p:cNvSpPr>
          <p:nvPr>
            <p:ph type="sldNum" sz="quarter" idx="12"/>
          </p:nvPr>
        </p:nvSpPr>
        <p:spPr/>
        <p:txBody>
          <a:bodyPr/>
          <a:lstStyle/>
          <a:p>
            <a:fld id="{277FCE32-2D2C-3A41-9BB8-91B3DCC914FD}" type="slidenum">
              <a:rPr lang="it-IT" smtClean="0"/>
              <a:pPr/>
              <a:t>10</a:t>
            </a:fld>
            <a:endParaRPr lang="it-IT"/>
          </a:p>
        </p:txBody>
      </p:sp>
      <p:sp>
        <p:nvSpPr>
          <p:cNvPr id="6" name="CasellaDiTesto 5"/>
          <p:cNvSpPr txBox="1"/>
          <p:nvPr/>
        </p:nvSpPr>
        <p:spPr>
          <a:xfrm>
            <a:off x="805674" y="2150961"/>
            <a:ext cx="173126" cy="346154"/>
          </a:xfrm>
          <a:prstGeom prst="rect">
            <a:avLst/>
          </a:prstGeom>
          <a:noFill/>
        </p:spPr>
        <p:txBody>
          <a:bodyPr wrap="none" lIns="85694" tIns="42847" rIns="85694" bIns="42847" rtlCol="0">
            <a:spAutoFit/>
          </a:bodyPr>
          <a:lstStyle/>
          <a:p>
            <a:endParaRPr lang="it-IT" sz="1687" dirty="0"/>
          </a:p>
        </p:txBody>
      </p:sp>
      <p:sp>
        <p:nvSpPr>
          <p:cNvPr id="5" name="CasellaDiTesto 4">
            <a:extLst>
              <a:ext uri="{FF2B5EF4-FFF2-40B4-BE49-F238E27FC236}">
                <a16:creationId xmlns:a16="http://schemas.microsoft.com/office/drawing/2014/main" id="{ABF1346E-D417-1D47-9AD5-5F59E06E4B94}"/>
              </a:ext>
            </a:extLst>
          </p:cNvPr>
          <p:cNvSpPr txBox="1"/>
          <p:nvPr/>
        </p:nvSpPr>
        <p:spPr>
          <a:xfrm>
            <a:off x="2717800" y="5257800"/>
            <a:ext cx="184731" cy="369332"/>
          </a:xfrm>
          <a:prstGeom prst="rect">
            <a:avLst/>
          </a:prstGeom>
          <a:noFill/>
        </p:spPr>
        <p:txBody>
          <a:bodyPr wrap="none" rtlCol="0">
            <a:spAutoFit/>
          </a:bodyPr>
          <a:lstStyle/>
          <a:p>
            <a:endParaRPr lang="it-IT" dirty="0"/>
          </a:p>
        </p:txBody>
      </p:sp>
    </p:spTree>
    <p:custDataLst>
      <p:tags r:id="rId1"/>
    </p:custDataLst>
    <p:extLst>
      <p:ext uri="{BB962C8B-B14F-4D97-AF65-F5344CB8AC3E}">
        <p14:creationId xmlns:p14="http://schemas.microsoft.com/office/powerpoint/2010/main" val="3183626434"/>
      </p:ext>
    </p:extLst>
  </p:cSld>
  <p:clrMapOvr>
    <a:masterClrMapping/>
  </p:clrMapOvr>
  <mc:AlternateContent xmlns:mc="http://schemas.openxmlformats.org/markup-compatibility/2006" xmlns:p14="http://schemas.microsoft.com/office/powerpoint/2010/main">
    <mc:Choice Requires="p14">
      <p:transition spd="slow" p14:dur="2000" advTm="40537"/>
    </mc:Choice>
    <mc:Fallback xmlns="">
      <p:transition spd="slow" advTm="405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8" grpId="1" build="p"/>
      <p:bldP spid="8" grpId="2"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28600" y="177800"/>
            <a:ext cx="7930199" cy="1054499"/>
          </a:xfrm>
          <a:solidFill>
            <a:schemeClr val="accent6"/>
          </a:solidFill>
        </p:spPr>
        <p:style>
          <a:lnRef idx="1">
            <a:schemeClr val="accent3"/>
          </a:lnRef>
          <a:fillRef idx="3">
            <a:schemeClr val="accent3"/>
          </a:fillRef>
          <a:effectRef idx="2">
            <a:schemeClr val="accent3"/>
          </a:effectRef>
          <a:fontRef idx="minor">
            <a:schemeClr val="lt1"/>
          </a:fontRef>
        </p:style>
        <p:txBody>
          <a:bodyPr>
            <a:noAutofit/>
          </a:bodyPr>
          <a:lstStyle/>
          <a:p>
            <a:pPr algn="just"/>
            <a:r>
              <a:rPr lang="it-IT" sz="3374" dirty="0">
                <a:solidFill>
                  <a:schemeClr val="tx1"/>
                </a:solidFill>
              </a:rPr>
              <a:t>MOTIVI DI DINIEGO DELL’ESECUZIONE DELLE SENTENZE STRANIERE</a:t>
            </a:r>
          </a:p>
        </p:txBody>
      </p:sp>
      <p:sp>
        <p:nvSpPr>
          <p:cNvPr id="8" name="Segnaposto contenuto 7"/>
          <p:cNvSpPr>
            <a:spLocks noGrp="1"/>
          </p:cNvSpPr>
          <p:nvPr>
            <p:ph idx="1"/>
          </p:nvPr>
        </p:nvSpPr>
        <p:spPr>
          <a:xfrm>
            <a:off x="228600" y="1473200"/>
            <a:ext cx="7945439" cy="4826633"/>
          </a:xfrm>
        </p:spPr>
        <p:txBody>
          <a:bodyPr>
            <a:normAutofit/>
          </a:bodyPr>
          <a:lstStyle/>
          <a:p>
            <a:pPr marL="0" indent="0" algn="just">
              <a:buNone/>
            </a:pPr>
            <a:r>
              <a:rPr lang="it-IT" sz="2400" b="1" dirty="0"/>
              <a:t>Art. 46 </a:t>
            </a:r>
            <a:r>
              <a:rPr lang="it-IT" sz="2400" b="1" dirty="0" err="1"/>
              <a:t>RBIbis</a:t>
            </a:r>
            <a:r>
              <a:rPr lang="it-IT" sz="2400" b="1" dirty="0"/>
              <a:t> </a:t>
            </a:r>
            <a:r>
              <a:rPr lang="it-IT" sz="2400" dirty="0"/>
              <a:t>richiama queste disposizioni prevedendo che «Su istanza della parte contro cui è chiesta l’esecuzione, l’esecuzione di una decisione è negata qualora sia dichiarata la sussistenza di uno dei motivi di cui all’articolo 45».</a:t>
            </a:r>
          </a:p>
        </p:txBody>
      </p:sp>
      <p:sp>
        <p:nvSpPr>
          <p:cNvPr id="4" name="Segnaposto numero diapositiva 3"/>
          <p:cNvSpPr>
            <a:spLocks noGrp="1"/>
          </p:cNvSpPr>
          <p:nvPr>
            <p:ph type="sldNum" sz="quarter" idx="12"/>
          </p:nvPr>
        </p:nvSpPr>
        <p:spPr/>
        <p:txBody>
          <a:bodyPr/>
          <a:lstStyle/>
          <a:p>
            <a:fld id="{277FCE32-2D2C-3A41-9BB8-91B3DCC914FD}" type="slidenum">
              <a:rPr lang="it-IT" smtClean="0"/>
              <a:pPr/>
              <a:t>11</a:t>
            </a:fld>
            <a:endParaRPr lang="it-IT"/>
          </a:p>
        </p:txBody>
      </p:sp>
      <p:sp>
        <p:nvSpPr>
          <p:cNvPr id="6" name="CasellaDiTesto 5"/>
          <p:cNvSpPr txBox="1"/>
          <p:nvPr/>
        </p:nvSpPr>
        <p:spPr>
          <a:xfrm>
            <a:off x="805674" y="2150961"/>
            <a:ext cx="173126" cy="346154"/>
          </a:xfrm>
          <a:prstGeom prst="rect">
            <a:avLst/>
          </a:prstGeom>
          <a:noFill/>
        </p:spPr>
        <p:txBody>
          <a:bodyPr wrap="none" lIns="85694" tIns="42847" rIns="85694" bIns="42847" rtlCol="0">
            <a:spAutoFit/>
          </a:bodyPr>
          <a:lstStyle/>
          <a:p>
            <a:endParaRPr lang="it-IT" sz="1687" dirty="0"/>
          </a:p>
        </p:txBody>
      </p:sp>
      <p:sp>
        <p:nvSpPr>
          <p:cNvPr id="5" name="CasellaDiTesto 4">
            <a:extLst>
              <a:ext uri="{FF2B5EF4-FFF2-40B4-BE49-F238E27FC236}">
                <a16:creationId xmlns:a16="http://schemas.microsoft.com/office/drawing/2014/main" id="{ABF1346E-D417-1D47-9AD5-5F59E06E4B94}"/>
              </a:ext>
            </a:extLst>
          </p:cNvPr>
          <p:cNvSpPr txBox="1"/>
          <p:nvPr/>
        </p:nvSpPr>
        <p:spPr>
          <a:xfrm>
            <a:off x="2717800" y="5257800"/>
            <a:ext cx="184731" cy="369332"/>
          </a:xfrm>
          <a:prstGeom prst="rect">
            <a:avLst/>
          </a:prstGeom>
          <a:noFill/>
        </p:spPr>
        <p:txBody>
          <a:bodyPr wrap="none" rtlCol="0">
            <a:spAutoFit/>
          </a:bodyPr>
          <a:lstStyle/>
          <a:p>
            <a:endParaRPr lang="it-IT" dirty="0"/>
          </a:p>
        </p:txBody>
      </p:sp>
    </p:spTree>
    <p:custDataLst>
      <p:tags r:id="rId1"/>
    </p:custDataLst>
    <p:extLst>
      <p:ext uri="{BB962C8B-B14F-4D97-AF65-F5344CB8AC3E}">
        <p14:creationId xmlns:p14="http://schemas.microsoft.com/office/powerpoint/2010/main" val="1796065019"/>
      </p:ext>
    </p:extLst>
  </p:cSld>
  <p:clrMapOvr>
    <a:masterClrMapping/>
  </p:clrMapOvr>
  <mc:AlternateContent xmlns:mc="http://schemas.openxmlformats.org/markup-compatibility/2006" xmlns:p14="http://schemas.microsoft.com/office/powerpoint/2010/main">
    <mc:Choice Requires="p14">
      <p:transition spd="slow" p14:dur="2000" advTm="62279"/>
    </mc:Choice>
    <mc:Fallback xmlns="">
      <p:transition spd="slow" advTm="6227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8" grpId="1" build="p"/>
      <p:bldP spid="8" grpId="2"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28600" y="177800"/>
            <a:ext cx="7930199" cy="1054499"/>
          </a:xfrm>
          <a:solidFill>
            <a:schemeClr val="accent3"/>
          </a:solidFill>
        </p:spPr>
        <p:style>
          <a:lnRef idx="1">
            <a:schemeClr val="accent3"/>
          </a:lnRef>
          <a:fillRef idx="3">
            <a:schemeClr val="accent3"/>
          </a:fillRef>
          <a:effectRef idx="2">
            <a:schemeClr val="accent3"/>
          </a:effectRef>
          <a:fontRef idx="minor">
            <a:schemeClr val="lt1"/>
          </a:fontRef>
        </p:style>
        <p:txBody>
          <a:bodyPr>
            <a:noAutofit/>
          </a:bodyPr>
          <a:lstStyle/>
          <a:p>
            <a:pPr algn="just"/>
            <a:r>
              <a:rPr lang="it-IT" sz="3374" dirty="0">
                <a:solidFill>
                  <a:schemeClr val="bg1"/>
                </a:solidFill>
              </a:rPr>
              <a:t>ACCERTAMENTO ASSENZA MOTIVI DI DINIEGO</a:t>
            </a:r>
          </a:p>
        </p:txBody>
      </p:sp>
      <p:sp>
        <p:nvSpPr>
          <p:cNvPr id="8" name="Segnaposto contenuto 7"/>
          <p:cNvSpPr>
            <a:spLocks noGrp="1"/>
          </p:cNvSpPr>
          <p:nvPr>
            <p:ph idx="1"/>
          </p:nvPr>
        </p:nvSpPr>
        <p:spPr>
          <a:xfrm>
            <a:off x="228600" y="1473200"/>
            <a:ext cx="7945439" cy="4826633"/>
          </a:xfrm>
        </p:spPr>
        <p:txBody>
          <a:bodyPr>
            <a:normAutofit/>
          </a:bodyPr>
          <a:lstStyle/>
          <a:p>
            <a:pPr marL="0" indent="0" algn="just">
              <a:buNone/>
            </a:pPr>
            <a:r>
              <a:rPr lang="it-IT" sz="2800" dirty="0"/>
              <a:t>E’ comunque possibile rivolgersi al giudice per accertare in via preventiva «una decisione che </a:t>
            </a:r>
            <a:r>
              <a:rPr lang="it-IT" sz="2800" b="1" dirty="0"/>
              <a:t>attesti l’assenza di motivi di diniego del riconoscimento</a:t>
            </a:r>
            <a:r>
              <a:rPr lang="it-IT" sz="2800" dirty="0"/>
              <a:t>» (art. 36.2 </a:t>
            </a:r>
            <a:r>
              <a:rPr lang="it-IT" sz="2800" dirty="0" err="1"/>
              <a:t>RBIbis</a:t>
            </a:r>
            <a:r>
              <a:rPr lang="it-IT" sz="2800" dirty="0"/>
              <a:t>).</a:t>
            </a:r>
          </a:p>
        </p:txBody>
      </p:sp>
      <p:sp>
        <p:nvSpPr>
          <p:cNvPr id="4" name="Segnaposto numero diapositiva 3"/>
          <p:cNvSpPr>
            <a:spLocks noGrp="1"/>
          </p:cNvSpPr>
          <p:nvPr>
            <p:ph type="sldNum" sz="quarter" idx="12"/>
          </p:nvPr>
        </p:nvSpPr>
        <p:spPr/>
        <p:txBody>
          <a:bodyPr/>
          <a:lstStyle/>
          <a:p>
            <a:fld id="{277FCE32-2D2C-3A41-9BB8-91B3DCC914FD}" type="slidenum">
              <a:rPr lang="it-IT" smtClean="0"/>
              <a:pPr/>
              <a:t>12</a:t>
            </a:fld>
            <a:endParaRPr lang="it-IT"/>
          </a:p>
        </p:txBody>
      </p:sp>
      <p:sp>
        <p:nvSpPr>
          <p:cNvPr id="6" name="CasellaDiTesto 5"/>
          <p:cNvSpPr txBox="1"/>
          <p:nvPr/>
        </p:nvSpPr>
        <p:spPr>
          <a:xfrm>
            <a:off x="805674" y="2150961"/>
            <a:ext cx="173126" cy="346154"/>
          </a:xfrm>
          <a:prstGeom prst="rect">
            <a:avLst/>
          </a:prstGeom>
          <a:noFill/>
        </p:spPr>
        <p:txBody>
          <a:bodyPr wrap="none" lIns="85694" tIns="42847" rIns="85694" bIns="42847" rtlCol="0">
            <a:spAutoFit/>
          </a:bodyPr>
          <a:lstStyle/>
          <a:p>
            <a:endParaRPr lang="it-IT" sz="1687" dirty="0"/>
          </a:p>
        </p:txBody>
      </p:sp>
      <p:sp>
        <p:nvSpPr>
          <p:cNvPr id="5" name="CasellaDiTesto 4">
            <a:extLst>
              <a:ext uri="{FF2B5EF4-FFF2-40B4-BE49-F238E27FC236}">
                <a16:creationId xmlns:a16="http://schemas.microsoft.com/office/drawing/2014/main" id="{ABF1346E-D417-1D47-9AD5-5F59E06E4B94}"/>
              </a:ext>
            </a:extLst>
          </p:cNvPr>
          <p:cNvSpPr txBox="1"/>
          <p:nvPr/>
        </p:nvSpPr>
        <p:spPr>
          <a:xfrm>
            <a:off x="2717800" y="5257800"/>
            <a:ext cx="184731" cy="369332"/>
          </a:xfrm>
          <a:prstGeom prst="rect">
            <a:avLst/>
          </a:prstGeom>
          <a:noFill/>
        </p:spPr>
        <p:txBody>
          <a:bodyPr wrap="none" rtlCol="0">
            <a:spAutoFit/>
          </a:bodyPr>
          <a:lstStyle/>
          <a:p>
            <a:endParaRPr lang="it-IT" dirty="0"/>
          </a:p>
        </p:txBody>
      </p:sp>
    </p:spTree>
    <p:custDataLst>
      <p:tags r:id="rId1"/>
    </p:custDataLst>
    <p:extLst>
      <p:ext uri="{BB962C8B-B14F-4D97-AF65-F5344CB8AC3E}">
        <p14:creationId xmlns:p14="http://schemas.microsoft.com/office/powerpoint/2010/main" val="280124957"/>
      </p:ext>
    </p:extLst>
  </p:cSld>
  <p:clrMapOvr>
    <a:masterClrMapping/>
  </p:clrMapOvr>
  <mc:AlternateContent xmlns:mc="http://schemas.openxmlformats.org/markup-compatibility/2006" xmlns:p14="http://schemas.microsoft.com/office/powerpoint/2010/main">
    <mc:Choice Requires="p14">
      <p:transition spd="slow" p14:dur="2000" advTm="21187"/>
    </mc:Choice>
    <mc:Fallback xmlns="">
      <p:transition spd="slow" advTm="2118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8" grpId="1" build="p"/>
      <p:bldP spid="8" grpId="2"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28600" y="177800"/>
            <a:ext cx="7930199" cy="1054499"/>
          </a:xfrm>
          <a:solidFill>
            <a:schemeClr val="accent3"/>
          </a:solidFill>
        </p:spPr>
        <p:style>
          <a:lnRef idx="1">
            <a:schemeClr val="accent3"/>
          </a:lnRef>
          <a:fillRef idx="3">
            <a:schemeClr val="accent3"/>
          </a:fillRef>
          <a:effectRef idx="2">
            <a:schemeClr val="accent3"/>
          </a:effectRef>
          <a:fontRef idx="minor">
            <a:schemeClr val="lt1"/>
          </a:fontRef>
        </p:style>
        <p:txBody>
          <a:bodyPr>
            <a:noAutofit/>
          </a:bodyPr>
          <a:lstStyle/>
          <a:p>
            <a:pPr algn="just"/>
            <a:r>
              <a:rPr lang="it-IT" sz="3374" dirty="0">
                <a:solidFill>
                  <a:schemeClr val="bg1"/>
                </a:solidFill>
              </a:rPr>
              <a:t>MOTIVI DI DINIEGO – ORDINE PUBBLICO</a:t>
            </a:r>
          </a:p>
        </p:txBody>
      </p:sp>
      <p:sp>
        <p:nvSpPr>
          <p:cNvPr id="8" name="Segnaposto contenuto 7"/>
          <p:cNvSpPr>
            <a:spLocks noGrp="1"/>
          </p:cNvSpPr>
          <p:nvPr>
            <p:ph idx="1"/>
          </p:nvPr>
        </p:nvSpPr>
        <p:spPr>
          <a:xfrm>
            <a:off x="228600" y="1473200"/>
            <a:ext cx="7945439" cy="4826633"/>
          </a:xfrm>
        </p:spPr>
        <p:txBody>
          <a:bodyPr>
            <a:normAutofit/>
          </a:bodyPr>
          <a:lstStyle/>
          <a:p>
            <a:pPr algn="just"/>
            <a:r>
              <a:rPr lang="it-IT" sz="2400" dirty="0"/>
              <a:t>Art. 45,lett. a)</a:t>
            </a:r>
            <a:r>
              <a:rPr lang="it-IT" sz="2400" dirty="0" err="1"/>
              <a:t>RBIbis</a:t>
            </a:r>
            <a:r>
              <a:rPr lang="it-IT" sz="2400" dirty="0"/>
              <a:t> </a:t>
            </a:r>
            <a:r>
              <a:rPr lang="it-IT" sz="2400" b="1" u="sng" dirty="0">
                <a:solidFill>
                  <a:schemeClr val="tx1"/>
                </a:solidFill>
              </a:rPr>
              <a:t>CONTRARIETA’ MANIFESTA </a:t>
            </a:r>
            <a:r>
              <a:rPr lang="it-IT" sz="2400" b="1" dirty="0"/>
              <a:t>DELLA SENTENZA ALL’ORDINE PUBBLICO</a:t>
            </a:r>
            <a:r>
              <a:rPr lang="it-IT" sz="2400" dirty="0"/>
              <a:t>.</a:t>
            </a:r>
          </a:p>
          <a:p>
            <a:pPr algn="just"/>
            <a:endParaRPr lang="it-IT" sz="2400" dirty="0"/>
          </a:p>
          <a:p>
            <a:pPr algn="just"/>
            <a:r>
              <a:rPr lang="it-IT" sz="2400" b="1" dirty="0"/>
              <a:t>Limite eccezionale </a:t>
            </a:r>
            <a:r>
              <a:rPr lang="it-IT" sz="2400" dirty="0"/>
              <a:t>per espressa codificazione e per interpretazione CGCE, che ha affermato la propria competenza a controllare i limiti entro i quali i giudici nazionali possono ricorrere a tale nozione (11.5.2000, Renault, causa C-38/98)</a:t>
            </a:r>
          </a:p>
          <a:p>
            <a:pPr marL="0" indent="0" algn="just">
              <a:buNone/>
            </a:pPr>
            <a:endParaRPr lang="it-IT" dirty="0"/>
          </a:p>
        </p:txBody>
      </p:sp>
      <p:sp>
        <p:nvSpPr>
          <p:cNvPr id="4" name="Segnaposto numero diapositiva 3"/>
          <p:cNvSpPr>
            <a:spLocks noGrp="1"/>
          </p:cNvSpPr>
          <p:nvPr>
            <p:ph type="sldNum" sz="quarter" idx="12"/>
          </p:nvPr>
        </p:nvSpPr>
        <p:spPr/>
        <p:txBody>
          <a:bodyPr/>
          <a:lstStyle/>
          <a:p>
            <a:fld id="{277FCE32-2D2C-3A41-9BB8-91B3DCC914FD}" type="slidenum">
              <a:rPr lang="it-IT" smtClean="0"/>
              <a:pPr/>
              <a:t>13</a:t>
            </a:fld>
            <a:endParaRPr lang="it-IT"/>
          </a:p>
        </p:txBody>
      </p:sp>
      <p:sp>
        <p:nvSpPr>
          <p:cNvPr id="6" name="CasellaDiTesto 5"/>
          <p:cNvSpPr txBox="1"/>
          <p:nvPr/>
        </p:nvSpPr>
        <p:spPr>
          <a:xfrm>
            <a:off x="805674" y="2150961"/>
            <a:ext cx="173126" cy="346154"/>
          </a:xfrm>
          <a:prstGeom prst="rect">
            <a:avLst/>
          </a:prstGeom>
          <a:noFill/>
        </p:spPr>
        <p:txBody>
          <a:bodyPr wrap="none" lIns="85694" tIns="42847" rIns="85694" bIns="42847" rtlCol="0">
            <a:spAutoFit/>
          </a:bodyPr>
          <a:lstStyle/>
          <a:p>
            <a:endParaRPr lang="it-IT" sz="1687" dirty="0"/>
          </a:p>
        </p:txBody>
      </p:sp>
      <p:sp>
        <p:nvSpPr>
          <p:cNvPr id="5" name="CasellaDiTesto 4">
            <a:extLst>
              <a:ext uri="{FF2B5EF4-FFF2-40B4-BE49-F238E27FC236}">
                <a16:creationId xmlns:a16="http://schemas.microsoft.com/office/drawing/2014/main" id="{ABF1346E-D417-1D47-9AD5-5F59E06E4B94}"/>
              </a:ext>
            </a:extLst>
          </p:cNvPr>
          <p:cNvSpPr txBox="1"/>
          <p:nvPr/>
        </p:nvSpPr>
        <p:spPr>
          <a:xfrm>
            <a:off x="2717800" y="5257800"/>
            <a:ext cx="184731" cy="369332"/>
          </a:xfrm>
          <a:prstGeom prst="rect">
            <a:avLst/>
          </a:prstGeom>
          <a:noFill/>
        </p:spPr>
        <p:txBody>
          <a:bodyPr wrap="none" rtlCol="0">
            <a:spAutoFit/>
          </a:bodyPr>
          <a:lstStyle/>
          <a:p>
            <a:endParaRPr lang="it-IT" dirty="0"/>
          </a:p>
        </p:txBody>
      </p:sp>
    </p:spTree>
    <p:custDataLst>
      <p:tags r:id="rId1"/>
    </p:custDataLst>
    <p:extLst>
      <p:ext uri="{BB962C8B-B14F-4D97-AF65-F5344CB8AC3E}">
        <p14:creationId xmlns:p14="http://schemas.microsoft.com/office/powerpoint/2010/main" val="2641601114"/>
      </p:ext>
    </p:extLst>
  </p:cSld>
  <p:clrMapOvr>
    <a:masterClrMapping/>
  </p:clrMapOvr>
  <mc:AlternateContent xmlns:mc="http://schemas.openxmlformats.org/markup-compatibility/2006" xmlns:p14="http://schemas.microsoft.com/office/powerpoint/2010/main">
    <mc:Choice Requires="p14">
      <p:transition spd="slow" p14:dur="2000" advTm="205425"/>
    </mc:Choice>
    <mc:Fallback xmlns="">
      <p:transition spd="slow" advTm="20542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2"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2"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8" grpId="1" build="p"/>
      <p:bldP spid="8" grpId="2"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28600" y="177800"/>
            <a:ext cx="7930199" cy="1054499"/>
          </a:xfrm>
          <a:solidFill>
            <a:schemeClr val="accent3"/>
          </a:solidFill>
        </p:spPr>
        <p:style>
          <a:lnRef idx="1">
            <a:schemeClr val="accent3"/>
          </a:lnRef>
          <a:fillRef idx="3">
            <a:schemeClr val="accent3"/>
          </a:fillRef>
          <a:effectRef idx="2">
            <a:schemeClr val="accent3"/>
          </a:effectRef>
          <a:fontRef idx="minor">
            <a:schemeClr val="lt1"/>
          </a:fontRef>
        </p:style>
        <p:txBody>
          <a:bodyPr>
            <a:noAutofit/>
          </a:bodyPr>
          <a:lstStyle/>
          <a:p>
            <a:pPr algn="just"/>
            <a:r>
              <a:rPr lang="it-IT" sz="3374" dirty="0">
                <a:solidFill>
                  <a:schemeClr val="bg1"/>
                </a:solidFill>
              </a:rPr>
              <a:t>MOTIVI DI DINIEGO – ORDINE PUBBLICO</a:t>
            </a:r>
          </a:p>
        </p:txBody>
      </p:sp>
      <p:sp>
        <p:nvSpPr>
          <p:cNvPr id="8" name="Segnaposto contenuto 7"/>
          <p:cNvSpPr>
            <a:spLocks noGrp="1"/>
          </p:cNvSpPr>
          <p:nvPr>
            <p:ph idx="1"/>
          </p:nvPr>
        </p:nvSpPr>
        <p:spPr>
          <a:xfrm>
            <a:off x="228600" y="1473200"/>
            <a:ext cx="7945439" cy="4826633"/>
          </a:xfrm>
        </p:spPr>
        <p:txBody>
          <a:bodyPr>
            <a:normAutofit/>
          </a:bodyPr>
          <a:lstStyle/>
          <a:p>
            <a:pPr algn="just"/>
            <a:r>
              <a:rPr lang="it-IT" sz="2400" dirty="0"/>
              <a:t>Potrebbe sembrare una contraddizione con i principi di cooperazione giudiziaria europea….</a:t>
            </a:r>
          </a:p>
          <a:p>
            <a:pPr algn="just"/>
            <a:r>
              <a:rPr lang="it-IT" sz="2400" dirty="0"/>
              <a:t>In realtà non è un limite applicabile d’ufficio dal giudice, ma è soggetto alla rilevazione dello stesso ad opera delle parti.</a:t>
            </a:r>
          </a:p>
          <a:p>
            <a:pPr marL="0" indent="0" algn="just">
              <a:buNone/>
            </a:pPr>
            <a:endParaRPr lang="it-IT" dirty="0"/>
          </a:p>
        </p:txBody>
      </p:sp>
      <p:sp>
        <p:nvSpPr>
          <p:cNvPr id="4" name="Segnaposto numero diapositiva 3"/>
          <p:cNvSpPr>
            <a:spLocks noGrp="1"/>
          </p:cNvSpPr>
          <p:nvPr>
            <p:ph type="sldNum" sz="quarter" idx="12"/>
          </p:nvPr>
        </p:nvSpPr>
        <p:spPr/>
        <p:txBody>
          <a:bodyPr/>
          <a:lstStyle/>
          <a:p>
            <a:fld id="{277FCE32-2D2C-3A41-9BB8-91B3DCC914FD}" type="slidenum">
              <a:rPr lang="it-IT" smtClean="0"/>
              <a:pPr/>
              <a:t>14</a:t>
            </a:fld>
            <a:endParaRPr lang="it-IT"/>
          </a:p>
        </p:txBody>
      </p:sp>
      <p:sp>
        <p:nvSpPr>
          <p:cNvPr id="6" name="CasellaDiTesto 5"/>
          <p:cNvSpPr txBox="1"/>
          <p:nvPr/>
        </p:nvSpPr>
        <p:spPr>
          <a:xfrm>
            <a:off x="805674" y="2150961"/>
            <a:ext cx="173126" cy="346154"/>
          </a:xfrm>
          <a:prstGeom prst="rect">
            <a:avLst/>
          </a:prstGeom>
          <a:noFill/>
        </p:spPr>
        <p:txBody>
          <a:bodyPr wrap="none" lIns="85694" tIns="42847" rIns="85694" bIns="42847" rtlCol="0">
            <a:spAutoFit/>
          </a:bodyPr>
          <a:lstStyle/>
          <a:p>
            <a:endParaRPr lang="it-IT" sz="1687" dirty="0"/>
          </a:p>
        </p:txBody>
      </p:sp>
      <p:sp>
        <p:nvSpPr>
          <p:cNvPr id="5" name="CasellaDiTesto 4">
            <a:extLst>
              <a:ext uri="{FF2B5EF4-FFF2-40B4-BE49-F238E27FC236}">
                <a16:creationId xmlns:a16="http://schemas.microsoft.com/office/drawing/2014/main" id="{ABF1346E-D417-1D47-9AD5-5F59E06E4B94}"/>
              </a:ext>
            </a:extLst>
          </p:cNvPr>
          <p:cNvSpPr txBox="1"/>
          <p:nvPr/>
        </p:nvSpPr>
        <p:spPr>
          <a:xfrm>
            <a:off x="2717800" y="5257800"/>
            <a:ext cx="184731" cy="369332"/>
          </a:xfrm>
          <a:prstGeom prst="rect">
            <a:avLst/>
          </a:prstGeom>
          <a:noFill/>
        </p:spPr>
        <p:txBody>
          <a:bodyPr wrap="none" rtlCol="0">
            <a:spAutoFit/>
          </a:bodyPr>
          <a:lstStyle/>
          <a:p>
            <a:endParaRPr lang="it-IT" dirty="0"/>
          </a:p>
        </p:txBody>
      </p:sp>
    </p:spTree>
    <p:custDataLst>
      <p:tags r:id="rId1"/>
    </p:custDataLst>
    <p:extLst>
      <p:ext uri="{BB962C8B-B14F-4D97-AF65-F5344CB8AC3E}">
        <p14:creationId xmlns:p14="http://schemas.microsoft.com/office/powerpoint/2010/main" val="2856234906"/>
      </p:ext>
    </p:extLst>
  </p:cSld>
  <p:clrMapOvr>
    <a:masterClrMapping/>
  </p:clrMapOvr>
  <mc:AlternateContent xmlns:mc="http://schemas.openxmlformats.org/markup-compatibility/2006" xmlns:p14="http://schemas.microsoft.com/office/powerpoint/2010/main">
    <mc:Choice Requires="p14">
      <p:transition spd="slow" p14:dur="2000" advTm="51191"/>
    </mc:Choice>
    <mc:Fallback xmlns="">
      <p:transition spd="slow" advTm="5119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2"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2"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8" grpId="1" build="p"/>
      <p:bldP spid="8" grpId="2"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28600" y="177800"/>
            <a:ext cx="7930199" cy="1054499"/>
          </a:xfrm>
          <a:solidFill>
            <a:schemeClr val="accent3"/>
          </a:solidFill>
        </p:spPr>
        <p:style>
          <a:lnRef idx="1">
            <a:schemeClr val="accent3"/>
          </a:lnRef>
          <a:fillRef idx="3">
            <a:schemeClr val="accent3"/>
          </a:fillRef>
          <a:effectRef idx="2">
            <a:schemeClr val="accent3"/>
          </a:effectRef>
          <a:fontRef idx="minor">
            <a:schemeClr val="lt1"/>
          </a:fontRef>
        </p:style>
        <p:txBody>
          <a:bodyPr>
            <a:noAutofit/>
          </a:bodyPr>
          <a:lstStyle/>
          <a:p>
            <a:pPr algn="just"/>
            <a:r>
              <a:rPr lang="it-IT" sz="3374" dirty="0">
                <a:solidFill>
                  <a:schemeClr val="bg1"/>
                </a:solidFill>
              </a:rPr>
              <a:t>MOTIVI DI DINIEGO – ORDINE PUBBLICO</a:t>
            </a:r>
          </a:p>
        </p:txBody>
      </p:sp>
      <p:sp>
        <p:nvSpPr>
          <p:cNvPr id="8" name="Segnaposto contenuto 7"/>
          <p:cNvSpPr>
            <a:spLocks noGrp="1"/>
          </p:cNvSpPr>
          <p:nvPr>
            <p:ph idx="1"/>
          </p:nvPr>
        </p:nvSpPr>
        <p:spPr>
          <a:xfrm>
            <a:off x="228600" y="1473200"/>
            <a:ext cx="7945439" cy="4826633"/>
          </a:xfrm>
        </p:spPr>
        <p:txBody>
          <a:bodyPr>
            <a:normAutofit/>
          </a:bodyPr>
          <a:lstStyle/>
          <a:p>
            <a:pPr algn="just"/>
            <a:r>
              <a:rPr lang="it-IT" sz="2400" dirty="0"/>
              <a:t>APPLICAZIONE SPECIALE: ORDINE PUBBLICO PROCESSUALE- interazione con art. 6 CEDU e diritto all’equo processo….</a:t>
            </a:r>
          </a:p>
          <a:p>
            <a:pPr algn="just"/>
            <a:endParaRPr lang="it-IT" sz="2400" dirty="0"/>
          </a:p>
          <a:p>
            <a:pPr algn="just"/>
            <a:r>
              <a:rPr lang="it-IT" sz="2400" dirty="0"/>
              <a:t>CGCE, 28.3.2000, in causa C-7/98, </a:t>
            </a:r>
            <a:r>
              <a:rPr lang="it-IT" sz="2400" dirty="0" err="1"/>
              <a:t>Krombach</a:t>
            </a:r>
            <a:r>
              <a:rPr lang="it-IT" sz="2400" dirty="0"/>
              <a:t>……</a:t>
            </a:r>
          </a:p>
          <a:p>
            <a:pPr marL="0" indent="0" algn="just">
              <a:buNone/>
            </a:pPr>
            <a:endParaRPr lang="it-IT" dirty="0"/>
          </a:p>
        </p:txBody>
      </p:sp>
      <p:sp>
        <p:nvSpPr>
          <p:cNvPr id="4" name="Segnaposto numero diapositiva 3"/>
          <p:cNvSpPr>
            <a:spLocks noGrp="1"/>
          </p:cNvSpPr>
          <p:nvPr>
            <p:ph type="sldNum" sz="quarter" idx="12"/>
          </p:nvPr>
        </p:nvSpPr>
        <p:spPr/>
        <p:txBody>
          <a:bodyPr/>
          <a:lstStyle/>
          <a:p>
            <a:fld id="{277FCE32-2D2C-3A41-9BB8-91B3DCC914FD}" type="slidenum">
              <a:rPr lang="it-IT" smtClean="0"/>
              <a:pPr/>
              <a:t>15</a:t>
            </a:fld>
            <a:endParaRPr lang="it-IT"/>
          </a:p>
        </p:txBody>
      </p:sp>
      <p:sp>
        <p:nvSpPr>
          <p:cNvPr id="6" name="CasellaDiTesto 5"/>
          <p:cNvSpPr txBox="1"/>
          <p:nvPr/>
        </p:nvSpPr>
        <p:spPr>
          <a:xfrm>
            <a:off x="805674" y="2150961"/>
            <a:ext cx="173126" cy="346154"/>
          </a:xfrm>
          <a:prstGeom prst="rect">
            <a:avLst/>
          </a:prstGeom>
          <a:noFill/>
        </p:spPr>
        <p:txBody>
          <a:bodyPr wrap="none" lIns="85694" tIns="42847" rIns="85694" bIns="42847" rtlCol="0">
            <a:spAutoFit/>
          </a:bodyPr>
          <a:lstStyle/>
          <a:p>
            <a:endParaRPr lang="it-IT" sz="1687" dirty="0"/>
          </a:p>
        </p:txBody>
      </p:sp>
      <p:sp>
        <p:nvSpPr>
          <p:cNvPr id="5" name="CasellaDiTesto 4">
            <a:extLst>
              <a:ext uri="{FF2B5EF4-FFF2-40B4-BE49-F238E27FC236}">
                <a16:creationId xmlns:a16="http://schemas.microsoft.com/office/drawing/2014/main" id="{ABF1346E-D417-1D47-9AD5-5F59E06E4B94}"/>
              </a:ext>
            </a:extLst>
          </p:cNvPr>
          <p:cNvSpPr txBox="1"/>
          <p:nvPr/>
        </p:nvSpPr>
        <p:spPr>
          <a:xfrm>
            <a:off x="2717800" y="5257800"/>
            <a:ext cx="184731" cy="369332"/>
          </a:xfrm>
          <a:prstGeom prst="rect">
            <a:avLst/>
          </a:prstGeom>
          <a:noFill/>
        </p:spPr>
        <p:txBody>
          <a:bodyPr wrap="none" rtlCol="0">
            <a:spAutoFit/>
          </a:bodyPr>
          <a:lstStyle/>
          <a:p>
            <a:endParaRPr lang="it-IT" dirty="0"/>
          </a:p>
        </p:txBody>
      </p:sp>
    </p:spTree>
    <p:custDataLst>
      <p:tags r:id="rId1"/>
    </p:custDataLst>
    <p:extLst>
      <p:ext uri="{BB962C8B-B14F-4D97-AF65-F5344CB8AC3E}">
        <p14:creationId xmlns:p14="http://schemas.microsoft.com/office/powerpoint/2010/main" val="477132406"/>
      </p:ext>
    </p:extLst>
  </p:cSld>
  <p:clrMapOvr>
    <a:masterClrMapping/>
  </p:clrMapOvr>
  <mc:AlternateContent xmlns:mc="http://schemas.openxmlformats.org/markup-compatibility/2006" xmlns:p14="http://schemas.microsoft.com/office/powerpoint/2010/main">
    <mc:Choice Requires="p14">
      <p:transition spd="slow" p14:dur="2000" advTm="114314"/>
    </mc:Choice>
    <mc:Fallback xmlns="">
      <p:transition spd="slow" advTm="11431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2"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2"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8" grpId="1" build="p"/>
      <p:bldP spid="8" grpId="2"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28600" y="177800"/>
            <a:ext cx="7930199" cy="1054499"/>
          </a:xfrm>
          <a:solidFill>
            <a:schemeClr val="accent3"/>
          </a:solidFill>
        </p:spPr>
        <p:style>
          <a:lnRef idx="1">
            <a:schemeClr val="accent3"/>
          </a:lnRef>
          <a:fillRef idx="3">
            <a:schemeClr val="accent3"/>
          </a:fillRef>
          <a:effectRef idx="2">
            <a:schemeClr val="accent3"/>
          </a:effectRef>
          <a:fontRef idx="minor">
            <a:schemeClr val="lt1"/>
          </a:fontRef>
        </p:style>
        <p:txBody>
          <a:bodyPr>
            <a:noAutofit/>
          </a:bodyPr>
          <a:lstStyle/>
          <a:p>
            <a:pPr algn="just"/>
            <a:r>
              <a:rPr lang="it-IT" sz="3374" dirty="0">
                <a:solidFill>
                  <a:schemeClr val="bg1"/>
                </a:solidFill>
              </a:rPr>
              <a:t>ORDINE PUBBLICO PROCESSUALE</a:t>
            </a:r>
          </a:p>
        </p:txBody>
      </p:sp>
      <p:sp>
        <p:nvSpPr>
          <p:cNvPr id="8" name="Segnaposto contenuto 7"/>
          <p:cNvSpPr>
            <a:spLocks noGrp="1"/>
          </p:cNvSpPr>
          <p:nvPr>
            <p:ph idx="1"/>
          </p:nvPr>
        </p:nvSpPr>
        <p:spPr>
          <a:xfrm>
            <a:off x="228600" y="1473200"/>
            <a:ext cx="7945439" cy="4826633"/>
          </a:xfrm>
        </p:spPr>
        <p:txBody>
          <a:bodyPr>
            <a:normAutofit/>
          </a:bodyPr>
          <a:lstStyle/>
          <a:p>
            <a:pPr algn="just"/>
            <a:r>
              <a:rPr lang="it-IT" sz="2800" dirty="0"/>
              <a:t>CASO KROMBACH (2000) : caso di esecuzione in Germania della condanna al pagamento di un risarcimento pronunciata dal giudice penale francese senza che all’imputato contumace e poi condannato fosse stato concesso di difendersi tramite un legale…il diritto francese negava il diritto di potersi far difendere in sede di esecuzione….</a:t>
            </a:r>
          </a:p>
          <a:p>
            <a:pPr marL="0" indent="0" algn="just">
              <a:buNone/>
            </a:pPr>
            <a:endParaRPr lang="it-IT" dirty="0"/>
          </a:p>
        </p:txBody>
      </p:sp>
      <p:sp>
        <p:nvSpPr>
          <p:cNvPr id="4" name="Segnaposto numero diapositiva 3"/>
          <p:cNvSpPr>
            <a:spLocks noGrp="1"/>
          </p:cNvSpPr>
          <p:nvPr>
            <p:ph type="sldNum" sz="quarter" idx="12"/>
          </p:nvPr>
        </p:nvSpPr>
        <p:spPr/>
        <p:txBody>
          <a:bodyPr/>
          <a:lstStyle/>
          <a:p>
            <a:fld id="{277FCE32-2D2C-3A41-9BB8-91B3DCC914FD}" type="slidenum">
              <a:rPr lang="it-IT" smtClean="0"/>
              <a:pPr/>
              <a:t>16</a:t>
            </a:fld>
            <a:endParaRPr lang="it-IT"/>
          </a:p>
        </p:txBody>
      </p:sp>
      <p:sp>
        <p:nvSpPr>
          <p:cNvPr id="6" name="CasellaDiTesto 5"/>
          <p:cNvSpPr txBox="1"/>
          <p:nvPr/>
        </p:nvSpPr>
        <p:spPr>
          <a:xfrm>
            <a:off x="805674" y="2150961"/>
            <a:ext cx="173126" cy="346154"/>
          </a:xfrm>
          <a:prstGeom prst="rect">
            <a:avLst/>
          </a:prstGeom>
          <a:noFill/>
        </p:spPr>
        <p:txBody>
          <a:bodyPr wrap="none" lIns="85694" tIns="42847" rIns="85694" bIns="42847" rtlCol="0">
            <a:spAutoFit/>
          </a:bodyPr>
          <a:lstStyle/>
          <a:p>
            <a:endParaRPr lang="it-IT" sz="1687" dirty="0"/>
          </a:p>
        </p:txBody>
      </p:sp>
      <p:sp>
        <p:nvSpPr>
          <p:cNvPr id="5" name="CasellaDiTesto 4">
            <a:extLst>
              <a:ext uri="{FF2B5EF4-FFF2-40B4-BE49-F238E27FC236}">
                <a16:creationId xmlns:a16="http://schemas.microsoft.com/office/drawing/2014/main" id="{ABF1346E-D417-1D47-9AD5-5F59E06E4B94}"/>
              </a:ext>
            </a:extLst>
          </p:cNvPr>
          <p:cNvSpPr txBox="1"/>
          <p:nvPr/>
        </p:nvSpPr>
        <p:spPr>
          <a:xfrm>
            <a:off x="2717800" y="5257800"/>
            <a:ext cx="184731" cy="369332"/>
          </a:xfrm>
          <a:prstGeom prst="rect">
            <a:avLst/>
          </a:prstGeom>
          <a:noFill/>
        </p:spPr>
        <p:txBody>
          <a:bodyPr wrap="none" rtlCol="0">
            <a:spAutoFit/>
          </a:bodyPr>
          <a:lstStyle/>
          <a:p>
            <a:endParaRPr lang="it-IT" dirty="0"/>
          </a:p>
        </p:txBody>
      </p:sp>
    </p:spTree>
    <p:custDataLst>
      <p:tags r:id="rId1"/>
    </p:custDataLst>
    <p:extLst>
      <p:ext uri="{BB962C8B-B14F-4D97-AF65-F5344CB8AC3E}">
        <p14:creationId xmlns:p14="http://schemas.microsoft.com/office/powerpoint/2010/main" val="1019730172"/>
      </p:ext>
    </p:extLst>
  </p:cSld>
  <p:clrMapOvr>
    <a:masterClrMapping/>
  </p:clrMapOvr>
  <mc:AlternateContent xmlns:mc="http://schemas.openxmlformats.org/markup-compatibility/2006" xmlns:p14="http://schemas.microsoft.com/office/powerpoint/2010/main">
    <mc:Choice Requires="p14">
      <p:transition spd="slow" p14:dur="2000" advTm="61141"/>
    </mc:Choice>
    <mc:Fallback xmlns="">
      <p:transition spd="slow" advTm="6114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8" grpId="1" build="p"/>
      <p:bldP spid="8" grpId="2"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28600" y="177800"/>
            <a:ext cx="7930199" cy="1054499"/>
          </a:xfrm>
          <a:solidFill>
            <a:schemeClr val="accent3"/>
          </a:solidFill>
        </p:spPr>
        <p:style>
          <a:lnRef idx="1">
            <a:schemeClr val="accent3"/>
          </a:lnRef>
          <a:fillRef idx="3">
            <a:schemeClr val="accent3"/>
          </a:fillRef>
          <a:effectRef idx="2">
            <a:schemeClr val="accent3"/>
          </a:effectRef>
          <a:fontRef idx="minor">
            <a:schemeClr val="lt1"/>
          </a:fontRef>
        </p:style>
        <p:txBody>
          <a:bodyPr>
            <a:noAutofit/>
          </a:bodyPr>
          <a:lstStyle/>
          <a:p>
            <a:pPr algn="just"/>
            <a:r>
              <a:rPr lang="it-IT" sz="3374" dirty="0">
                <a:solidFill>
                  <a:schemeClr val="bg1"/>
                </a:solidFill>
              </a:rPr>
              <a:t>ORDINE PUBBLICO PROCESSUALE</a:t>
            </a:r>
          </a:p>
        </p:txBody>
      </p:sp>
      <p:sp>
        <p:nvSpPr>
          <p:cNvPr id="8" name="Segnaposto contenuto 7"/>
          <p:cNvSpPr>
            <a:spLocks noGrp="1"/>
          </p:cNvSpPr>
          <p:nvPr>
            <p:ph idx="1"/>
          </p:nvPr>
        </p:nvSpPr>
        <p:spPr>
          <a:xfrm>
            <a:off x="228600" y="1473200"/>
            <a:ext cx="7945439" cy="4826633"/>
          </a:xfrm>
        </p:spPr>
        <p:txBody>
          <a:bodyPr>
            <a:normAutofit/>
          </a:bodyPr>
          <a:lstStyle/>
          <a:p>
            <a:pPr algn="just"/>
            <a:r>
              <a:rPr lang="it-IT" sz="2800" dirty="0"/>
              <a:t>CASO KROMBACH (2000) : « il ricorso alla clausola di ordine pubblico deve essere considerato possibile </a:t>
            </a:r>
            <a:r>
              <a:rPr lang="it-IT" sz="2800" b="1" dirty="0"/>
              <a:t>nei casi eccezionali </a:t>
            </a:r>
            <a:r>
              <a:rPr lang="it-IT" sz="2800" dirty="0"/>
              <a:t>in cui le garanzie previste dall’ordinamento dello Stato d’origine e dalla Convenzione stessa non sono bastate a proteggere il convenuto da una violazione manifesta del suo diritto a difendersi dinanzi al giudice d’origine come sancito dalla Convenzione europea dei diritti umani».</a:t>
            </a:r>
          </a:p>
          <a:p>
            <a:pPr marL="0" indent="0" algn="just">
              <a:buNone/>
            </a:pPr>
            <a:endParaRPr lang="it-IT" dirty="0"/>
          </a:p>
        </p:txBody>
      </p:sp>
      <p:sp>
        <p:nvSpPr>
          <p:cNvPr id="4" name="Segnaposto numero diapositiva 3"/>
          <p:cNvSpPr>
            <a:spLocks noGrp="1"/>
          </p:cNvSpPr>
          <p:nvPr>
            <p:ph type="sldNum" sz="quarter" idx="12"/>
          </p:nvPr>
        </p:nvSpPr>
        <p:spPr/>
        <p:txBody>
          <a:bodyPr/>
          <a:lstStyle/>
          <a:p>
            <a:fld id="{277FCE32-2D2C-3A41-9BB8-91B3DCC914FD}" type="slidenum">
              <a:rPr lang="it-IT" smtClean="0"/>
              <a:pPr/>
              <a:t>17</a:t>
            </a:fld>
            <a:endParaRPr lang="it-IT"/>
          </a:p>
        </p:txBody>
      </p:sp>
      <p:sp>
        <p:nvSpPr>
          <p:cNvPr id="6" name="CasellaDiTesto 5"/>
          <p:cNvSpPr txBox="1"/>
          <p:nvPr/>
        </p:nvSpPr>
        <p:spPr>
          <a:xfrm>
            <a:off x="805674" y="2150961"/>
            <a:ext cx="173126" cy="346154"/>
          </a:xfrm>
          <a:prstGeom prst="rect">
            <a:avLst/>
          </a:prstGeom>
          <a:noFill/>
        </p:spPr>
        <p:txBody>
          <a:bodyPr wrap="none" lIns="85694" tIns="42847" rIns="85694" bIns="42847" rtlCol="0">
            <a:spAutoFit/>
          </a:bodyPr>
          <a:lstStyle/>
          <a:p>
            <a:endParaRPr lang="it-IT" sz="1687" dirty="0"/>
          </a:p>
        </p:txBody>
      </p:sp>
      <p:sp>
        <p:nvSpPr>
          <p:cNvPr id="5" name="CasellaDiTesto 4">
            <a:extLst>
              <a:ext uri="{FF2B5EF4-FFF2-40B4-BE49-F238E27FC236}">
                <a16:creationId xmlns:a16="http://schemas.microsoft.com/office/drawing/2014/main" id="{ABF1346E-D417-1D47-9AD5-5F59E06E4B94}"/>
              </a:ext>
            </a:extLst>
          </p:cNvPr>
          <p:cNvSpPr txBox="1"/>
          <p:nvPr/>
        </p:nvSpPr>
        <p:spPr>
          <a:xfrm>
            <a:off x="2717800" y="5257800"/>
            <a:ext cx="184731" cy="369332"/>
          </a:xfrm>
          <a:prstGeom prst="rect">
            <a:avLst/>
          </a:prstGeom>
          <a:noFill/>
        </p:spPr>
        <p:txBody>
          <a:bodyPr wrap="none" rtlCol="0">
            <a:spAutoFit/>
          </a:bodyPr>
          <a:lstStyle/>
          <a:p>
            <a:endParaRPr lang="it-IT" dirty="0"/>
          </a:p>
        </p:txBody>
      </p:sp>
    </p:spTree>
    <p:custDataLst>
      <p:tags r:id="rId1"/>
    </p:custDataLst>
    <p:extLst>
      <p:ext uri="{BB962C8B-B14F-4D97-AF65-F5344CB8AC3E}">
        <p14:creationId xmlns:p14="http://schemas.microsoft.com/office/powerpoint/2010/main" val="2765299428"/>
      </p:ext>
    </p:extLst>
  </p:cSld>
  <p:clrMapOvr>
    <a:masterClrMapping/>
  </p:clrMapOvr>
  <mc:AlternateContent xmlns:mc="http://schemas.openxmlformats.org/markup-compatibility/2006" xmlns:p14="http://schemas.microsoft.com/office/powerpoint/2010/main">
    <mc:Choice Requires="p14">
      <p:transition spd="slow" p14:dur="2000" advTm="95722"/>
    </mc:Choice>
    <mc:Fallback xmlns="">
      <p:transition spd="slow" advTm="9572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8" grpId="1" build="p"/>
      <p:bldP spid="8" grpId="2"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28600" y="177800"/>
            <a:ext cx="7930199" cy="1054499"/>
          </a:xfrm>
          <a:solidFill>
            <a:schemeClr val="accent3"/>
          </a:solidFill>
        </p:spPr>
        <p:style>
          <a:lnRef idx="1">
            <a:schemeClr val="accent3"/>
          </a:lnRef>
          <a:fillRef idx="3">
            <a:schemeClr val="accent3"/>
          </a:fillRef>
          <a:effectRef idx="2">
            <a:schemeClr val="accent3"/>
          </a:effectRef>
          <a:fontRef idx="minor">
            <a:schemeClr val="lt1"/>
          </a:fontRef>
        </p:style>
        <p:txBody>
          <a:bodyPr>
            <a:noAutofit/>
          </a:bodyPr>
          <a:lstStyle/>
          <a:p>
            <a:pPr algn="just"/>
            <a:r>
              <a:rPr lang="it-IT" sz="3374" dirty="0">
                <a:solidFill>
                  <a:schemeClr val="bg1"/>
                </a:solidFill>
              </a:rPr>
              <a:t>ORDINE PUBBLICO PROCESSUALE</a:t>
            </a:r>
          </a:p>
        </p:txBody>
      </p:sp>
      <p:sp>
        <p:nvSpPr>
          <p:cNvPr id="8" name="Segnaposto contenuto 7"/>
          <p:cNvSpPr>
            <a:spLocks noGrp="1"/>
          </p:cNvSpPr>
          <p:nvPr>
            <p:ph idx="1"/>
          </p:nvPr>
        </p:nvSpPr>
        <p:spPr>
          <a:xfrm>
            <a:off x="228600" y="1473200"/>
            <a:ext cx="7945439" cy="4826633"/>
          </a:xfrm>
        </p:spPr>
        <p:txBody>
          <a:bodyPr>
            <a:normAutofit/>
          </a:bodyPr>
          <a:lstStyle/>
          <a:p>
            <a:pPr algn="just"/>
            <a:r>
              <a:rPr lang="it-IT" sz="2800" dirty="0"/>
              <a:t>CASO GAMBAZZI – CGCE 2.4.2009, in causa C- 394/07: cittadino svizzero residente in Svizzera nell’ambito di una controversia decisa in Regno Unito viene ritenuto colpevole di oltraggio alla Corte per mancata trasmissione di informazioni e documenti e quindi escluso dal procedimento…la sentenza inglese doveva essere eseguita in Italia e la Corte d’</a:t>
            </a:r>
            <a:r>
              <a:rPr lang="it-IT" sz="2800" dirty="0" err="1"/>
              <a:t>App</a:t>
            </a:r>
            <a:r>
              <a:rPr lang="it-IT" sz="2800" dirty="0"/>
              <a:t>. di Milano si pone il problema della contrarietà all’ordine pubblico….</a:t>
            </a:r>
          </a:p>
        </p:txBody>
      </p:sp>
      <p:sp>
        <p:nvSpPr>
          <p:cNvPr id="4" name="Segnaposto numero diapositiva 3"/>
          <p:cNvSpPr>
            <a:spLocks noGrp="1"/>
          </p:cNvSpPr>
          <p:nvPr>
            <p:ph type="sldNum" sz="quarter" idx="12"/>
          </p:nvPr>
        </p:nvSpPr>
        <p:spPr/>
        <p:txBody>
          <a:bodyPr/>
          <a:lstStyle/>
          <a:p>
            <a:fld id="{277FCE32-2D2C-3A41-9BB8-91B3DCC914FD}" type="slidenum">
              <a:rPr lang="it-IT" smtClean="0"/>
              <a:pPr/>
              <a:t>18</a:t>
            </a:fld>
            <a:endParaRPr lang="it-IT"/>
          </a:p>
        </p:txBody>
      </p:sp>
      <p:sp>
        <p:nvSpPr>
          <p:cNvPr id="6" name="CasellaDiTesto 5"/>
          <p:cNvSpPr txBox="1"/>
          <p:nvPr/>
        </p:nvSpPr>
        <p:spPr>
          <a:xfrm>
            <a:off x="805674" y="2150961"/>
            <a:ext cx="173126" cy="346154"/>
          </a:xfrm>
          <a:prstGeom prst="rect">
            <a:avLst/>
          </a:prstGeom>
          <a:noFill/>
        </p:spPr>
        <p:txBody>
          <a:bodyPr wrap="none" lIns="85694" tIns="42847" rIns="85694" bIns="42847" rtlCol="0">
            <a:spAutoFit/>
          </a:bodyPr>
          <a:lstStyle/>
          <a:p>
            <a:endParaRPr lang="it-IT" sz="1687" dirty="0"/>
          </a:p>
        </p:txBody>
      </p:sp>
      <p:sp>
        <p:nvSpPr>
          <p:cNvPr id="5" name="CasellaDiTesto 4">
            <a:extLst>
              <a:ext uri="{FF2B5EF4-FFF2-40B4-BE49-F238E27FC236}">
                <a16:creationId xmlns:a16="http://schemas.microsoft.com/office/drawing/2014/main" id="{ABF1346E-D417-1D47-9AD5-5F59E06E4B94}"/>
              </a:ext>
            </a:extLst>
          </p:cNvPr>
          <p:cNvSpPr txBox="1"/>
          <p:nvPr/>
        </p:nvSpPr>
        <p:spPr>
          <a:xfrm>
            <a:off x="2717800" y="5257800"/>
            <a:ext cx="184731" cy="369332"/>
          </a:xfrm>
          <a:prstGeom prst="rect">
            <a:avLst/>
          </a:prstGeom>
          <a:noFill/>
        </p:spPr>
        <p:txBody>
          <a:bodyPr wrap="none" rtlCol="0">
            <a:spAutoFit/>
          </a:bodyPr>
          <a:lstStyle/>
          <a:p>
            <a:endParaRPr lang="it-IT" dirty="0"/>
          </a:p>
        </p:txBody>
      </p:sp>
    </p:spTree>
    <p:custDataLst>
      <p:tags r:id="rId1"/>
    </p:custDataLst>
    <p:extLst>
      <p:ext uri="{BB962C8B-B14F-4D97-AF65-F5344CB8AC3E}">
        <p14:creationId xmlns:p14="http://schemas.microsoft.com/office/powerpoint/2010/main" val="933033433"/>
      </p:ext>
    </p:extLst>
  </p:cSld>
  <p:clrMapOvr>
    <a:masterClrMapping/>
  </p:clrMapOvr>
  <mc:AlternateContent xmlns:mc="http://schemas.openxmlformats.org/markup-compatibility/2006" xmlns:p14="http://schemas.microsoft.com/office/powerpoint/2010/main">
    <mc:Choice Requires="p14">
      <p:transition spd="slow" p14:dur="2000" advTm="69323"/>
    </mc:Choice>
    <mc:Fallback xmlns="">
      <p:transition spd="slow" advTm="6932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8" grpId="1" build="p"/>
      <p:bldP spid="8" grpId="2"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28600" y="177800"/>
            <a:ext cx="7930199" cy="1054499"/>
          </a:xfrm>
          <a:solidFill>
            <a:schemeClr val="accent3"/>
          </a:solidFill>
        </p:spPr>
        <p:style>
          <a:lnRef idx="1">
            <a:schemeClr val="accent3"/>
          </a:lnRef>
          <a:fillRef idx="3">
            <a:schemeClr val="accent3"/>
          </a:fillRef>
          <a:effectRef idx="2">
            <a:schemeClr val="accent3"/>
          </a:effectRef>
          <a:fontRef idx="minor">
            <a:schemeClr val="lt1"/>
          </a:fontRef>
        </p:style>
        <p:txBody>
          <a:bodyPr>
            <a:noAutofit/>
          </a:bodyPr>
          <a:lstStyle/>
          <a:p>
            <a:pPr algn="just"/>
            <a:r>
              <a:rPr lang="it-IT" sz="3374" dirty="0">
                <a:solidFill>
                  <a:schemeClr val="bg1"/>
                </a:solidFill>
              </a:rPr>
              <a:t>ORDINE PUBBLICO PROCESSUALE</a:t>
            </a:r>
          </a:p>
        </p:txBody>
      </p:sp>
      <p:sp>
        <p:nvSpPr>
          <p:cNvPr id="8" name="Segnaposto contenuto 7"/>
          <p:cNvSpPr>
            <a:spLocks noGrp="1"/>
          </p:cNvSpPr>
          <p:nvPr>
            <p:ph idx="1"/>
          </p:nvPr>
        </p:nvSpPr>
        <p:spPr>
          <a:xfrm>
            <a:off x="228600" y="1473200"/>
            <a:ext cx="7945439" cy="4826633"/>
          </a:xfrm>
        </p:spPr>
        <p:txBody>
          <a:bodyPr>
            <a:normAutofit/>
          </a:bodyPr>
          <a:lstStyle/>
          <a:p>
            <a:pPr algn="just"/>
            <a:r>
              <a:rPr lang="it-IT" sz="2800" dirty="0"/>
              <a:t>CASO GAMBAZZI – CGCE 2.4.2009 conclude che tale esclusione poteva rientrare in una violazione manifesta dei diritti di difesa ma ne rimandava l’accertamento al giudice del rinvio, che nel caso di specie poi escludeva la contrarietà dell’esecuzione della sentenza inglese all’ordine pubblico (come richiamato dalla CGCE – anche equo processo).</a:t>
            </a:r>
          </a:p>
        </p:txBody>
      </p:sp>
      <p:sp>
        <p:nvSpPr>
          <p:cNvPr id="4" name="Segnaposto numero diapositiva 3"/>
          <p:cNvSpPr>
            <a:spLocks noGrp="1"/>
          </p:cNvSpPr>
          <p:nvPr>
            <p:ph type="sldNum" sz="quarter" idx="12"/>
          </p:nvPr>
        </p:nvSpPr>
        <p:spPr/>
        <p:txBody>
          <a:bodyPr/>
          <a:lstStyle/>
          <a:p>
            <a:fld id="{277FCE32-2D2C-3A41-9BB8-91B3DCC914FD}" type="slidenum">
              <a:rPr lang="it-IT" smtClean="0"/>
              <a:pPr/>
              <a:t>19</a:t>
            </a:fld>
            <a:endParaRPr lang="it-IT"/>
          </a:p>
        </p:txBody>
      </p:sp>
      <p:sp>
        <p:nvSpPr>
          <p:cNvPr id="6" name="CasellaDiTesto 5"/>
          <p:cNvSpPr txBox="1"/>
          <p:nvPr/>
        </p:nvSpPr>
        <p:spPr>
          <a:xfrm>
            <a:off x="805674" y="2150961"/>
            <a:ext cx="173126" cy="346154"/>
          </a:xfrm>
          <a:prstGeom prst="rect">
            <a:avLst/>
          </a:prstGeom>
          <a:noFill/>
        </p:spPr>
        <p:txBody>
          <a:bodyPr wrap="none" lIns="85694" tIns="42847" rIns="85694" bIns="42847" rtlCol="0">
            <a:spAutoFit/>
          </a:bodyPr>
          <a:lstStyle/>
          <a:p>
            <a:endParaRPr lang="it-IT" sz="1687" dirty="0"/>
          </a:p>
        </p:txBody>
      </p:sp>
      <p:sp>
        <p:nvSpPr>
          <p:cNvPr id="5" name="CasellaDiTesto 4">
            <a:extLst>
              <a:ext uri="{FF2B5EF4-FFF2-40B4-BE49-F238E27FC236}">
                <a16:creationId xmlns:a16="http://schemas.microsoft.com/office/drawing/2014/main" id="{ABF1346E-D417-1D47-9AD5-5F59E06E4B94}"/>
              </a:ext>
            </a:extLst>
          </p:cNvPr>
          <p:cNvSpPr txBox="1"/>
          <p:nvPr/>
        </p:nvSpPr>
        <p:spPr>
          <a:xfrm>
            <a:off x="2717800" y="5257800"/>
            <a:ext cx="184731" cy="369332"/>
          </a:xfrm>
          <a:prstGeom prst="rect">
            <a:avLst/>
          </a:prstGeom>
          <a:noFill/>
        </p:spPr>
        <p:txBody>
          <a:bodyPr wrap="none" rtlCol="0">
            <a:spAutoFit/>
          </a:bodyPr>
          <a:lstStyle/>
          <a:p>
            <a:endParaRPr lang="it-IT" dirty="0"/>
          </a:p>
        </p:txBody>
      </p:sp>
    </p:spTree>
    <p:custDataLst>
      <p:tags r:id="rId1"/>
    </p:custDataLst>
    <p:extLst>
      <p:ext uri="{BB962C8B-B14F-4D97-AF65-F5344CB8AC3E}">
        <p14:creationId xmlns:p14="http://schemas.microsoft.com/office/powerpoint/2010/main" val="3116749832"/>
      </p:ext>
    </p:extLst>
  </p:cSld>
  <p:clrMapOvr>
    <a:masterClrMapping/>
  </p:clrMapOvr>
  <mc:AlternateContent xmlns:mc="http://schemas.openxmlformats.org/markup-compatibility/2006" xmlns:p14="http://schemas.microsoft.com/office/powerpoint/2010/main">
    <mc:Choice Requires="p14">
      <p:transition spd="slow" p14:dur="2000" advTm="31921"/>
    </mc:Choice>
    <mc:Fallback xmlns="">
      <p:transition spd="slow" advTm="3192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8" grpId="1" build="p"/>
      <p:bldP spid="8" grpId="2"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30214" y="450839"/>
            <a:ext cx="7049937" cy="1071298"/>
          </a:xfrm>
        </p:spPr>
        <p:txBody>
          <a:bodyPr>
            <a:normAutofit/>
          </a:bodyPr>
          <a:lstStyle/>
          <a:p>
            <a:r>
              <a:rPr lang="it-IT" dirty="0" err="1"/>
              <a:t>3</a:t>
            </a:r>
            <a:r>
              <a:rPr lang="it-IT" dirty="0"/>
              <a:t> domande</a:t>
            </a:r>
          </a:p>
        </p:txBody>
      </p:sp>
      <p:graphicFrame>
        <p:nvGraphicFramePr>
          <p:cNvPr id="5" name="Segnaposto contenuto 4"/>
          <p:cNvGraphicFramePr>
            <a:graphicFrameLocks noGrp="1"/>
          </p:cNvGraphicFramePr>
          <p:nvPr>
            <p:ph idx="1"/>
            <p:extLst>
              <p:ext uri="{D42A27DB-BD31-4B8C-83A1-F6EECF244321}">
                <p14:modId xmlns:p14="http://schemas.microsoft.com/office/powerpoint/2010/main" val="2672640510"/>
              </p:ext>
            </p:extLst>
          </p:nvPr>
        </p:nvGraphicFramePr>
        <p:xfrm>
          <a:off x="430214" y="1591086"/>
          <a:ext cx="7743825" cy="42420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numero diapositiva 3"/>
          <p:cNvSpPr>
            <a:spLocks noGrp="1"/>
          </p:cNvSpPr>
          <p:nvPr>
            <p:ph type="sldNum" sz="quarter" idx="12"/>
          </p:nvPr>
        </p:nvSpPr>
        <p:spPr/>
        <p:txBody>
          <a:bodyPr/>
          <a:lstStyle/>
          <a:p>
            <a:fld id="{75A603B9-3BC4-0646-B3B0-54008A598299}" type="slidenum">
              <a:rPr lang="it-IT" smtClean="0"/>
              <a:pPr/>
              <a:t>2</a:t>
            </a:fld>
            <a:endParaRPr lang="it-IT"/>
          </a:p>
        </p:txBody>
      </p:sp>
      <p:pic>
        <p:nvPicPr>
          <p:cNvPr id="6" name="Immagine 5"/>
          <p:cNvPicPr>
            <a:picLocks noChangeAspect="1"/>
          </p:cNvPicPr>
          <p:nvPr/>
        </p:nvPicPr>
        <p:blipFill>
          <a:blip r:embed="rId7"/>
          <a:stretch>
            <a:fillRect/>
          </a:stretch>
        </p:blipFill>
        <p:spPr>
          <a:xfrm>
            <a:off x="-379409" y="2196429"/>
            <a:ext cx="3121025" cy="2907674"/>
          </a:xfrm>
          <a:prstGeom prst="rect">
            <a:avLst/>
          </a:prstGeom>
        </p:spPr>
      </p:pic>
      <p:pic>
        <p:nvPicPr>
          <p:cNvPr id="7" name="Immagine 6"/>
          <p:cNvPicPr>
            <a:picLocks noChangeAspect="1"/>
          </p:cNvPicPr>
          <p:nvPr/>
        </p:nvPicPr>
        <p:blipFill>
          <a:blip r:embed="rId8"/>
          <a:stretch>
            <a:fillRect/>
          </a:stretch>
        </p:blipFill>
        <p:spPr>
          <a:xfrm>
            <a:off x="3597278" y="2286000"/>
            <a:ext cx="1409700" cy="1854200"/>
          </a:xfrm>
          <a:prstGeom prst="rect">
            <a:avLst/>
          </a:prstGeom>
        </p:spPr>
      </p:pic>
      <p:pic>
        <p:nvPicPr>
          <p:cNvPr id="8" name="Immagine 7"/>
          <p:cNvPicPr>
            <a:picLocks noChangeAspect="1"/>
          </p:cNvPicPr>
          <p:nvPr/>
        </p:nvPicPr>
        <p:blipFill>
          <a:blip r:embed="rId8"/>
          <a:stretch>
            <a:fillRect/>
          </a:stretch>
        </p:blipFill>
        <p:spPr>
          <a:xfrm>
            <a:off x="3003299" y="1504734"/>
            <a:ext cx="2003676" cy="2635466"/>
          </a:xfrm>
          <a:prstGeom prst="rect">
            <a:avLst/>
          </a:prstGeom>
        </p:spPr>
      </p:pic>
      <p:pic>
        <p:nvPicPr>
          <p:cNvPr id="9" name="Immagine 8"/>
          <p:cNvPicPr>
            <a:picLocks noChangeAspect="1"/>
          </p:cNvPicPr>
          <p:nvPr/>
        </p:nvPicPr>
        <p:blipFill>
          <a:blip r:embed="rId9"/>
          <a:stretch>
            <a:fillRect/>
          </a:stretch>
        </p:blipFill>
        <p:spPr>
          <a:xfrm>
            <a:off x="5914574" y="2057789"/>
            <a:ext cx="2301186" cy="17344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4136"/>
    </mc:Choice>
    <mc:Fallback xmlns="">
      <p:transition spd="slow" advTm="44136"/>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28600" y="177800"/>
            <a:ext cx="7930199" cy="1054499"/>
          </a:xfrm>
          <a:solidFill>
            <a:schemeClr val="accent3"/>
          </a:solidFill>
        </p:spPr>
        <p:style>
          <a:lnRef idx="1">
            <a:schemeClr val="accent3"/>
          </a:lnRef>
          <a:fillRef idx="3">
            <a:schemeClr val="accent3"/>
          </a:fillRef>
          <a:effectRef idx="2">
            <a:schemeClr val="accent3"/>
          </a:effectRef>
          <a:fontRef idx="minor">
            <a:schemeClr val="lt1"/>
          </a:fontRef>
        </p:style>
        <p:txBody>
          <a:bodyPr>
            <a:noAutofit/>
          </a:bodyPr>
          <a:lstStyle/>
          <a:p>
            <a:pPr algn="just"/>
            <a:r>
              <a:rPr lang="it-IT" sz="3374" dirty="0">
                <a:solidFill>
                  <a:schemeClr val="bg1"/>
                </a:solidFill>
              </a:rPr>
              <a:t>ORDINE PUBBLICO PROCESSUALE</a:t>
            </a:r>
          </a:p>
        </p:txBody>
      </p:sp>
      <p:sp>
        <p:nvSpPr>
          <p:cNvPr id="8" name="Segnaposto contenuto 7"/>
          <p:cNvSpPr>
            <a:spLocks noGrp="1"/>
          </p:cNvSpPr>
          <p:nvPr>
            <p:ph idx="1"/>
          </p:nvPr>
        </p:nvSpPr>
        <p:spPr>
          <a:xfrm>
            <a:off x="228600" y="1473200"/>
            <a:ext cx="7945439" cy="4826633"/>
          </a:xfrm>
        </p:spPr>
        <p:txBody>
          <a:bodyPr>
            <a:normAutofit/>
          </a:bodyPr>
          <a:lstStyle/>
          <a:p>
            <a:pPr algn="just"/>
            <a:r>
              <a:rPr lang="it-IT" sz="2800" b="1" dirty="0" err="1"/>
              <a:t>Cass</a:t>
            </a:r>
            <a:r>
              <a:rPr lang="it-IT" sz="2800" b="1" dirty="0"/>
              <a:t>. 26.2.2021, n. 5327: ordine pubblico processuale e non completa corrispondenza delle prove acquisite nel processo da cui deriva la sentenza da riconoscere:</a:t>
            </a:r>
            <a:r>
              <a:rPr lang="it-IT" sz="2800" dirty="0"/>
              <a:t> sentenza Polacca di condanna al pagamento di alimenti ad un presunto padre italiano- richiesta prova c.d. genetica in Italia ma non conformità con prova DNA – quindi richiesta chiarimenti delle autorità italiane; nel frattempo viene pronunciata la sentenza Polacca- che fare? </a:t>
            </a:r>
            <a:endParaRPr lang="it-IT" sz="2800" b="1" dirty="0"/>
          </a:p>
        </p:txBody>
      </p:sp>
      <p:sp>
        <p:nvSpPr>
          <p:cNvPr id="4" name="Segnaposto numero diapositiva 3"/>
          <p:cNvSpPr>
            <a:spLocks noGrp="1"/>
          </p:cNvSpPr>
          <p:nvPr>
            <p:ph type="sldNum" sz="quarter" idx="12"/>
          </p:nvPr>
        </p:nvSpPr>
        <p:spPr/>
        <p:txBody>
          <a:bodyPr/>
          <a:lstStyle/>
          <a:p>
            <a:fld id="{277FCE32-2D2C-3A41-9BB8-91B3DCC914FD}" type="slidenum">
              <a:rPr lang="it-IT" smtClean="0"/>
              <a:pPr/>
              <a:t>20</a:t>
            </a:fld>
            <a:endParaRPr lang="it-IT"/>
          </a:p>
        </p:txBody>
      </p:sp>
      <p:sp>
        <p:nvSpPr>
          <p:cNvPr id="6" name="CasellaDiTesto 5"/>
          <p:cNvSpPr txBox="1"/>
          <p:nvPr/>
        </p:nvSpPr>
        <p:spPr>
          <a:xfrm>
            <a:off x="805674" y="2150961"/>
            <a:ext cx="173126" cy="346154"/>
          </a:xfrm>
          <a:prstGeom prst="rect">
            <a:avLst/>
          </a:prstGeom>
          <a:noFill/>
        </p:spPr>
        <p:txBody>
          <a:bodyPr wrap="none" lIns="85694" tIns="42847" rIns="85694" bIns="42847" rtlCol="0">
            <a:spAutoFit/>
          </a:bodyPr>
          <a:lstStyle/>
          <a:p>
            <a:endParaRPr lang="it-IT" sz="1687" dirty="0"/>
          </a:p>
        </p:txBody>
      </p:sp>
      <p:sp>
        <p:nvSpPr>
          <p:cNvPr id="5" name="CasellaDiTesto 4">
            <a:extLst>
              <a:ext uri="{FF2B5EF4-FFF2-40B4-BE49-F238E27FC236}">
                <a16:creationId xmlns:a16="http://schemas.microsoft.com/office/drawing/2014/main" id="{ABF1346E-D417-1D47-9AD5-5F59E06E4B94}"/>
              </a:ext>
            </a:extLst>
          </p:cNvPr>
          <p:cNvSpPr txBox="1"/>
          <p:nvPr/>
        </p:nvSpPr>
        <p:spPr>
          <a:xfrm>
            <a:off x="2717800" y="5257800"/>
            <a:ext cx="184731" cy="369332"/>
          </a:xfrm>
          <a:prstGeom prst="rect">
            <a:avLst/>
          </a:prstGeom>
          <a:noFill/>
        </p:spPr>
        <p:txBody>
          <a:bodyPr wrap="none" rtlCol="0">
            <a:spAutoFit/>
          </a:bodyPr>
          <a:lstStyle/>
          <a:p>
            <a:endParaRPr lang="it-IT" dirty="0"/>
          </a:p>
        </p:txBody>
      </p:sp>
    </p:spTree>
    <p:custDataLst>
      <p:tags r:id="rId1"/>
    </p:custDataLst>
    <p:extLst>
      <p:ext uri="{BB962C8B-B14F-4D97-AF65-F5344CB8AC3E}">
        <p14:creationId xmlns:p14="http://schemas.microsoft.com/office/powerpoint/2010/main" val="2314103180"/>
      </p:ext>
    </p:extLst>
  </p:cSld>
  <p:clrMapOvr>
    <a:masterClrMapping/>
  </p:clrMapOvr>
  <mc:AlternateContent xmlns:mc="http://schemas.openxmlformats.org/markup-compatibility/2006" xmlns:p14="http://schemas.microsoft.com/office/powerpoint/2010/main">
    <mc:Choice Requires="p14">
      <p:transition spd="slow" p14:dur="2000" advTm="31921"/>
    </mc:Choice>
    <mc:Fallback xmlns="">
      <p:transition spd="slow" advTm="3192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8" grpId="1" build="p"/>
      <p:bldP spid="8" grpId="2"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28600" y="177800"/>
            <a:ext cx="7930199" cy="1054499"/>
          </a:xfrm>
          <a:solidFill>
            <a:schemeClr val="accent3"/>
          </a:solidFill>
        </p:spPr>
        <p:style>
          <a:lnRef idx="1">
            <a:schemeClr val="accent3"/>
          </a:lnRef>
          <a:fillRef idx="3">
            <a:schemeClr val="accent3"/>
          </a:fillRef>
          <a:effectRef idx="2">
            <a:schemeClr val="accent3"/>
          </a:effectRef>
          <a:fontRef idx="minor">
            <a:schemeClr val="lt1"/>
          </a:fontRef>
        </p:style>
        <p:txBody>
          <a:bodyPr>
            <a:noAutofit/>
          </a:bodyPr>
          <a:lstStyle/>
          <a:p>
            <a:pPr algn="just"/>
            <a:r>
              <a:rPr lang="it-IT" sz="3374" dirty="0">
                <a:solidFill>
                  <a:schemeClr val="bg1"/>
                </a:solidFill>
              </a:rPr>
              <a:t>MOTIVI DI DINIEGO – VIOLAZIONE DEI DIRITTI DI DIFESA</a:t>
            </a:r>
          </a:p>
        </p:txBody>
      </p:sp>
      <p:sp>
        <p:nvSpPr>
          <p:cNvPr id="8" name="Segnaposto contenuto 7"/>
          <p:cNvSpPr>
            <a:spLocks noGrp="1"/>
          </p:cNvSpPr>
          <p:nvPr>
            <p:ph idx="1"/>
          </p:nvPr>
        </p:nvSpPr>
        <p:spPr>
          <a:xfrm>
            <a:off x="228600" y="1473200"/>
            <a:ext cx="7945439" cy="4826633"/>
          </a:xfrm>
        </p:spPr>
        <p:txBody>
          <a:bodyPr>
            <a:noAutofit/>
          </a:bodyPr>
          <a:lstStyle/>
          <a:p>
            <a:pPr algn="just"/>
            <a:r>
              <a:rPr lang="it-IT" sz="2800" dirty="0"/>
              <a:t>Art. 45, </a:t>
            </a:r>
            <a:r>
              <a:rPr lang="it-IT" sz="2800" dirty="0" err="1"/>
              <a:t>lett.b</a:t>
            </a:r>
            <a:r>
              <a:rPr lang="it-IT" sz="2800" dirty="0"/>
              <a:t>)</a:t>
            </a:r>
            <a:r>
              <a:rPr lang="it-IT" sz="2800" dirty="0" err="1"/>
              <a:t>RBIbis</a:t>
            </a:r>
            <a:r>
              <a:rPr lang="it-IT" sz="2800" dirty="0"/>
              <a:t> – MANCATA NOTIFICA o COMUNICAZIONE della domanda giudiziale o altri atti introduttivi al convenuto contumace, in modo tale che lo stesso predisponga in tempo utile le proprie difese a meno che lo stesso pur avendone avuto la possibilità non abbia impugnato la decisione.</a:t>
            </a:r>
          </a:p>
          <a:p>
            <a:pPr algn="just"/>
            <a:r>
              <a:rPr lang="it-IT" sz="2800" dirty="0"/>
              <a:t>Vale anche per il convenuto domiciliato in uno Stato terzo e si collega alla verifica della competenza del giudice.</a:t>
            </a:r>
          </a:p>
        </p:txBody>
      </p:sp>
      <p:sp>
        <p:nvSpPr>
          <p:cNvPr id="4" name="Segnaposto numero diapositiva 3"/>
          <p:cNvSpPr>
            <a:spLocks noGrp="1"/>
          </p:cNvSpPr>
          <p:nvPr>
            <p:ph type="sldNum" sz="quarter" idx="12"/>
          </p:nvPr>
        </p:nvSpPr>
        <p:spPr/>
        <p:txBody>
          <a:bodyPr/>
          <a:lstStyle/>
          <a:p>
            <a:fld id="{277FCE32-2D2C-3A41-9BB8-91B3DCC914FD}" type="slidenum">
              <a:rPr lang="it-IT" smtClean="0"/>
              <a:pPr/>
              <a:t>21</a:t>
            </a:fld>
            <a:endParaRPr lang="it-IT"/>
          </a:p>
        </p:txBody>
      </p:sp>
      <p:sp>
        <p:nvSpPr>
          <p:cNvPr id="6" name="CasellaDiTesto 5"/>
          <p:cNvSpPr txBox="1"/>
          <p:nvPr/>
        </p:nvSpPr>
        <p:spPr>
          <a:xfrm>
            <a:off x="805674" y="2150961"/>
            <a:ext cx="173126" cy="346154"/>
          </a:xfrm>
          <a:prstGeom prst="rect">
            <a:avLst/>
          </a:prstGeom>
          <a:noFill/>
        </p:spPr>
        <p:txBody>
          <a:bodyPr wrap="none" lIns="85694" tIns="42847" rIns="85694" bIns="42847" rtlCol="0">
            <a:spAutoFit/>
          </a:bodyPr>
          <a:lstStyle/>
          <a:p>
            <a:endParaRPr lang="it-IT" sz="1687" dirty="0"/>
          </a:p>
        </p:txBody>
      </p:sp>
      <p:sp>
        <p:nvSpPr>
          <p:cNvPr id="5" name="CasellaDiTesto 4">
            <a:extLst>
              <a:ext uri="{FF2B5EF4-FFF2-40B4-BE49-F238E27FC236}">
                <a16:creationId xmlns:a16="http://schemas.microsoft.com/office/drawing/2014/main" id="{ABF1346E-D417-1D47-9AD5-5F59E06E4B94}"/>
              </a:ext>
            </a:extLst>
          </p:cNvPr>
          <p:cNvSpPr txBox="1"/>
          <p:nvPr/>
        </p:nvSpPr>
        <p:spPr>
          <a:xfrm>
            <a:off x="2717800" y="5257800"/>
            <a:ext cx="184731" cy="369332"/>
          </a:xfrm>
          <a:prstGeom prst="rect">
            <a:avLst/>
          </a:prstGeom>
          <a:noFill/>
        </p:spPr>
        <p:txBody>
          <a:bodyPr wrap="none" rtlCol="0">
            <a:spAutoFit/>
          </a:bodyPr>
          <a:lstStyle/>
          <a:p>
            <a:endParaRPr lang="it-IT" dirty="0"/>
          </a:p>
        </p:txBody>
      </p:sp>
    </p:spTree>
    <p:custDataLst>
      <p:tags r:id="rId1"/>
    </p:custDataLst>
    <p:extLst>
      <p:ext uri="{BB962C8B-B14F-4D97-AF65-F5344CB8AC3E}">
        <p14:creationId xmlns:p14="http://schemas.microsoft.com/office/powerpoint/2010/main" val="2526116708"/>
      </p:ext>
    </p:extLst>
  </p:cSld>
  <p:clrMapOvr>
    <a:masterClrMapping/>
  </p:clrMapOvr>
  <mc:AlternateContent xmlns:mc="http://schemas.openxmlformats.org/markup-compatibility/2006" xmlns:p14="http://schemas.microsoft.com/office/powerpoint/2010/main">
    <mc:Choice Requires="p14">
      <p:transition spd="slow" p14:dur="2000" advTm="77547"/>
    </mc:Choice>
    <mc:Fallback xmlns="">
      <p:transition spd="slow" advTm="7754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2"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2"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8" grpId="1" build="p"/>
      <p:bldP spid="8" grpId="2"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28600" y="177800"/>
            <a:ext cx="7930199" cy="1054499"/>
          </a:xfrm>
          <a:solidFill>
            <a:schemeClr val="accent3"/>
          </a:solidFill>
        </p:spPr>
        <p:style>
          <a:lnRef idx="1">
            <a:schemeClr val="accent3"/>
          </a:lnRef>
          <a:fillRef idx="3">
            <a:schemeClr val="accent3"/>
          </a:fillRef>
          <a:effectRef idx="2">
            <a:schemeClr val="accent3"/>
          </a:effectRef>
          <a:fontRef idx="minor">
            <a:schemeClr val="lt1"/>
          </a:fontRef>
        </p:style>
        <p:txBody>
          <a:bodyPr>
            <a:noAutofit/>
          </a:bodyPr>
          <a:lstStyle/>
          <a:p>
            <a:pPr algn="just"/>
            <a:r>
              <a:rPr lang="it-IT" sz="3374" dirty="0">
                <a:solidFill>
                  <a:schemeClr val="bg1"/>
                </a:solidFill>
              </a:rPr>
              <a:t>MOTIVI DI DINIEGO – VIOLAZIONE DEI DIRITTI DI DIFESA</a:t>
            </a:r>
          </a:p>
        </p:txBody>
      </p:sp>
      <p:sp>
        <p:nvSpPr>
          <p:cNvPr id="8" name="Segnaposto contenuto 7"/>
          <p:cNvSpPr>
            <a:spLocks noGrp="1"/>
          </p:cNvSpPr>
          <p:nvPr>
            <p:ph idx="1"/>
          </p:nvPr>
        </p:nvSpPr>
        <p:spPr>
          <a:xfrm>
            <a:off x="228600" y="1473200"/>
            <a:ext cx="7945439" cy="4826633"/>
          </a:xfrm>
        </p:spPr>
        <p:txBody>
          <a:bodyPr>
            <a:normAutofit/>
          </a:bodyPr>
          <a:lstStyle/>
          <a:p>
            <a:pPr algn="just"/>
            <a:r>
              <a:rPr lang="it-IT" sz="2800" dirty="0"/>
              <a:t>GIUDICE DEL RICONOSCIMENTO deve effettuare una valutazione autonoma della regolarità della notifica:</a:t>
            </a:r>
          </a:p>
          <a:p>
            <a:pPr lvl="1" algn="just"/>
            <a:r>
              <a:rPr lang="it-IT" sz="2800" dirty="0"/>
              <a:t>Reg. 1393/2007 e Reg. 2020/1784</a:t>
            </a:r>
          </a:p>
          <a:p>
            <a:pPr lvl="1" algn="just"/>
            <a:r>
              <a:rPr lang="it-IT" sz="2800" dirty="0"/>
              <a:t>Convenzione dell’</a:t>
            </a:r>
            <a:r>
              <a:rPr lang="it-IT" sz="2800" dirty="0" err="1"/>
              <a:t>Aja</a:t>
            </a:r>
            <a:r>
              <a:rPr lang="it-IT" sz="2800" dirty="0"/>
              <a:t> del 1965 relativa alle notifiche all’estero degli atti giudiziari ed extragiudiziari in materia civile e commerciale</a:t>
            </a:r>
          </a:p>
          <a:p>
            <a:pPr lvl="1" algn="just"/>
            <a:r>
              <a:rPr lang="it-IT" sz="2800" dirty="0"/>
              <a:t>lingua</a:t>
            </a:r>
          </a:p>
        </p:txBody>
      </p:sp>
      <p:sp>
        <p:nvSpPr>
          <p:cNvPr id="4" name="Segnaposto numero diapositiva 3"/>
          <p:cNvSpPr>
            <a:spLocks noGrp="1"/>
          </p:cNvSpPr>
          <p:nvPr>
            <p:ph type="sldNum" sz="quarter" idx="12"/>
          </p:nvPr>
        </p:nvSpPr>
        <p:spPr/>
        <p:txBody>
          <a:bodyPr/>
          <a:lstStyle/>
          <a:p>
            <a:fld id="{277FCE32-2D2C-3A41-9BB8-91B3DCC914FD}" type="slidenum">
              <a:rPr lang="it-IT" smtClean="0"/>
              <a:pPr/>
              <a:t>22</a:t>
            </a:fld>
            <a:endParaRPr lang="it-IT"/>
          </a:p>
        </p:txBody>
      </p:sp>
      <p:sp>
        <p:nvSpPr>
          <p:cNvPr id="6" name="CasellaDiTesto 5"/>
          <p:cNvSpPr txBox="1"/>
          <p:nvPr/>
        </p:nvSpPr>
        <p:spPr>
          <a:xfrm>
            <a:off x="805674" y="2150961"/>
            <a:ext cx="173126" cy="346154"/>
          </a:xfrm>
          <a:prstGeom prst="rect">
            <a:avLst/>
          </a:prstGeom>
          <a:noFill/>
        </p:spPr>
        <p:txBody>
          <a:bodyPr wrap="none" lIns="85694" tIns="42847" rIns="85694" bIns="42847" rtlCol="0">
            <a:spAutoFit/>
          </a:bodyPr>
          <a:lstStyle/>
          <a:p>
            <a:endParaRPr lang="it-IT" sz="1687" dirty="0"/>
          </a:p>
        </p:txBody>
      </p:sp>
      <p:sp>
        <p:nvSpPr>
          <p:cNvPr id="5" name="CasellaDiTesto 4">
            <a:extLst>
              <a:ext uri="{FF2B5EF4-FFF2-40B4-BE49-F238E27FC236}">
                <a16:creationId xmlns:a16="http://schemas.microsoft.com/office/drawing/2014/main" id="{ABF1346E-D417-1D47-9AD5-5F59E06E4B94}"/>
              </a:ext>
            </a:extLst>
          </p:cNvPr>
          <p:cNvSpPr txBox="1"/>
          <p:nvPr/>
        </p:nvSpPr>
        <p:spPr>
          <a:xfrm>
            <a:off x="2717800" y="5257800"/>
            <a:ext cx="184731" cy="369332"/>
          </a:xfrm>
          <a:prstGeom prst="rect">
            <a:avLst/>
          </a:prstGeom>
          <a:noFill/>
        </p:spPr>
        <p:txBody>
          <a:bodyPr wrap="none" rtlCol="0">
            <a:spAutoFit/>
          </a:bodyPr>
          <a:lstStyle/>
          <a:p>
            <a:endParaRPr lang="it-IT" dirty="0"/>
          </a:p>
        </p:txBody>
      </p:sp>
    </p:spTree>
    <p:custDataLst>
      <p:tags r:id="rId1"/>
    </p:custDataLst>
    <p:extLst>
      <p:ext uri="{BB962C8B-B14F-4D97-AF65-F5344CB8AC3E}">
        <p14:creationId xmlns:p14="http://schemas.microsoft.com/office/powerpoint/2010/main" val="448182548"/>
      </p:ext>
    </p:extLst>
  </p:cSld>
  <p:clrMapOvr>
    <a:masterClrMapping/>
  </p:clrMapOvr>
  <mc:AlternateContent xmlns:mc="http://schemas.openxmlformats.org/markup-compatibility/2006" xmlns:p14="http://schemas.microsoft.com/office/powerpoint/2010/main">
    <mc:Choice Requires="p14">
      <p:transition spd="slow" p14:dur="2000" advTm="135797"/>
    </mc:Choice>
    <mc:Fallback xmlns="">
      <p:transition spd="slow" advTm="13579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2"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childTnLst>
                                </p:cTn>
                              </p:par>
                              <p:par>
                                <p:cTn id="27" presetID="1" presetClass="entr" presetSubtype="0" fill="hold" grpId="2" nodeType="withEffect">
                                  <p:stCondLst>
                                    <p:cond delay="0"/>
                                  </p:stCondLst>
                                  <p:childTnLst>
                                    <p:set>
                                      <p:cBhvr>
                                        <p:cTn id="28" dur="1" fill="hold">
                                          <p:stCondLst>
                                            <p:cond delay="0"/>
                                          </p:stCondLst>
                                        </p:cTn>
                                        <p:tgtEl>
                                          <p:spTgt spid="8">
                                            <p:txEl>
                                              <p:pRg st="1" end="1"/>
                                            </p:txEl>
                                          </p:spTgt>
                                        </p:tgtEl>
                                        <p:attrNameLst>
                                          <p:attrName>style.visibility</p:attrName>
                                        </p:attrNameLst>
                                      </p:cBhvr>
                                      <p:to>
                                        <p:strVal val="visible"/>
                                      </p:to>
                                    </p:set>
                                  </p:childTnLst>
                                </p:cTn>
                              </p:par>
                              <p:par>
                                <p:cTn id="29" presetID="1" presetClass="entr" presetSubtype="0" fill="hold" grpId="2" nodeType="with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childTnLst>
                                </p:cTn>
                              </p:par>
                              <p:par>
                                <p:cTn id="31" presetID="1" presetClass="entr" presetSubtype="0" fill="hold" grpId="2" nodeType="withEffect">
                                  <p:stCondLst>
                                    <p:cond delay="0"/>
                                  </p:stCondLst>
                                  <p:childTnLst>
                                    <p:set>
                                      <p:cBhvr>
                                        <p:cTn id="3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8" grpId="1" build="p"/>
      <p:bldP spid="8" grpId="2"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28600" y="177800"/>
            <a:ext cx="7930199" cy="1054499"/>
          </a:xfrm>
          <a:solidFill>
            <a:schemeClr val="accent3"/>
          </a:solidFill>
        </p:spPr>
        <p:style>
          <a:lnRef idx="1">
            <a:schemeClr val="accent3"/>
          </a:lnRef>
          <a:fillRef idx="3">
            <a:schemeClr val="accent3"/>
          </a:fillRef>
          <a:effectRef idx="2">
            <a:schemeClr val="accent3"/>
          </a:effectRef>
          <a:fontRef idx="minor">
            <a:schemeClr val="lt1"/>
          </a:fontRef>
        </p:style>
        <p:txBody>
          <a:bodyPr>
            <a:noAutofit/>
          </a:bodyPr>
          <a:lstStyle/>
          <a:p>
            <a:pPr algn="just"/>
            <a:r>
              <a:rPr lang="it-IT" sz="3374" dirty="0">
                <a:solidFill>
                  <a:schemeClr val="bg1"/>
                </a:solidFill>
              </a:rPr>
              <a:t>MOTIVI DI DINIEGO – CONTRASTO TRA SENTENZE</a:t>
            </a:r>
          </a:p>
        </p:txBody>
      </p:sp>
      <p:sp>
        <p:nvSpPr>
          <p:cNvPr id="8" name="Segnaposto contenuto 7"/>
          <p:cNvSpPr>
            <a:spLocks noGrp="1"/>
          </p:cNvSpPr>
          <p:nvPr>
            <p:ph idx="1"/>
          </p:nvPr>
        </p:nvSpPr>
        <p:spPr>
          <a:xfrm>
            <a:off x="228600" y="1473200"/>
            <a:ext cx="7945439" cy="4826633"/>
          </a:xfrm>
        </p:spPr>
        <p:txBody>
          <a:bodyPr>
            <a:noAutofit/>
          </a:bodyPr>
          <a:lstStyle/>
          <a:p>
            <a:pPr algn="just"/>
            <a:r>
              <a:rPr lang="it-IT" sz="2400" dirty="0"/>
              <a:t>Art. 45, </a:t>
            </a:r>
            <a:r>
              <a:rPr lang="it-IT" sz="2400" dirty="0" err="1"/>
              <a:t>lett</a:t>
            </a:r>
            <a:r>
              <a:rPr lang="it-IT" sz="2400" dirty="0"/>
              <a:t>. c) e d) </a:t>
            </a:r>
            <a:r>
              <a:rPr lang="it-IT" sz="2400" dirty="0" err="1"/>
              <a:t>RBIbis</a:t>
            </a:r>
            <a:r>
              <a:rPr lang="it-IT" sz="2400" dirty="0"/>
              <a:t> - </a:t>
            </a:r>
            <a:r>
              <a:rPr lang="it-IT" sz="2400" b="1" dirty="0"/>
              <a:t>contrasto tra decisione straniera e decisione interna: contrasto tra giudicati</a:t>
            </a:r>
          </a:p>
          <a:p>
            <a:pPr lvl="1" algn="just"/>
            <a:r>
              <a:rPr lang="it-IT" sz="2400" dirty="0"/>
              <a:t>NON FACILE- si pensi ad es. in caso di incidente stradale – sentenza straniera si occupa di danni morali mentre quella interna dispone solo dei danni materiali.</a:t>
            </a:r>
          </a:p>
          <a:p>
            <a:pPr lvl="1" algn="just"/>
            <a:r>
              <a:rPr lang="it-IT" sz="2400" b="1" dirty="0"/>
              <a:t>VALUTAZIONE DEGLI EFFETTI delle sentenze </a:t>
            </a:r>
            <a:r>
              <a:rPr lang="it-IT" sz="2400" dirty="0"/>
              <a:t>quindi si afferma il motivo di diniego solo quando le sentenze producono effetti che si escludono reciprocamente o si fondino su opposte valutazioni dello stesso rapporto. </a:t>
            </a:r>
          </a:p>
        </p:txBody>
      </p:sp>
      <p:sp>
        <p:nvSpPr>
          <p:cNvPr id="4" name="Segnaposto numero diapositiva 3"/>
          <p:cNvSpPr>
            <a:spLocks noGrp="1"/>
          </p:cNvSpPr>
          <p:nvPr>
            <p:ph type="sldNum" sz="quarter" idx="12"/>
          </p:nvPr>
        </p:nvSpPr>
        <p:spPr/>
        <p:txBody>
          <a:bodyPr/>
          <a:lstStyle/>
          <a:p>
            <a:fld id="{277FCE32-2D2C-3A41-9BB8-91B3DCC914FD}" type="slidenum">
              <a:rPr lang="it-IT" smtClean="0"/>
              <a:pPr/>
              <a:t>23</a:t>
            </a:fld>
            <a:endParaRPr lang="it-IT"/>
          </a:p>
        </p:txBody>
      </p:sp>
      <p:sp>
        <p:nvSpPr>
          <p:cNvPr id="6" name="CasellaDiTesto 5"/>
          <p:cNvSpPr txBox="1"/>
          <p:nvPr/>
        </p:nvSpPr>
        <p:spPr>
          <a:xfrm>
            <a:off x="805674" y="2150961"/>
            <a:ext cx="173126" cy="346154"/>
          </a:xfrm>
          <a:prstGeom prst="rect">
            <a:avLst/>
          </a:prstGeom>
          <a:noFill/>
        </p:spPr>
        <p:txBody>
          <a:bodyPr wrap="none" lIns="85694" tIns="42847" rIns="85694" bIns="42847" rtlCol="0">
            <a:spAutoFit/>
          </a:bodyPr>
          <a:lstStyle/>
          <a:p>
            <a:endParaRPr lang="it-IT" sz="1687" dirty="0"/>
          </a:p>
        </p:txBody>
      </p:sp>
      <p:sp>
        <p:nvSpPr>
          <p:cNvPr id="5" name="CasellaDiTesto 4">
            <a:extLst>
              <a:ext uri="{FF2B5EF4-FFF2-40B4-BE49-F238E27FC236}">
                <a16:creationId xmlns:a16="http://schemas.microsoft.com/office/drawing/2014/main" id="{ABF1346E-D417-1D47-9AD5-5F59E06E4B94}"/>
              </a:ext>
            </a:extLst>
          </p:cNvPr>
          <p:cNvSpPr txBox="1"/>
          <p:nvPr/>
        </p:nvSpPr>
        <p:spPr>
          <a:xfrm>
            <a:off x="2717800" y="5257800"/>
            <a:ext cx="184731" cy="369332"/>
          </a:xfrm>
          <a:prstGeom prst="rect">
            <a:avLst/>
          </a:prstGeom>
          <a:noFill/>
        </p:spPr>
        <p:txBody>
          <a:bodyPr wrap="none" rtlCol="0">
            <a:spAutoFit/>
          </a:bodyPr>
          <a:lstStyle/>
          <a:p>
            <a:endParaRPr lang="it-IT" dirty="0"/>
          </a:p>
        </p:txBody>
      </p:sp>
    </p:spTree>
    <p:custDataLst>
      <p:tags r:id="rId1"/>
    </p:custDataLst>
    <p:extLst>
      <p:ext uri="{BB962C8B-B14F-4D97-AF65-F5344CB8AC3E}">
        <p14:creationId xmlns:p14="http://schemas.microsoft.com/office/powerpoint/2010/main" val="3106269048"/>
      </p:ext>
    </p:extLst>
  </p:cSld>
  <p:clrMapOvr>
    <a:masterClrMapping/>
  </p:clrMapOvr>
  <mc:AlternateContent xmlns:mc="http://schemas.openxmlformats.org/markup-compatibility/2006" xmlns:p14="http://schemas.microsoft.com/office/powerpoint/2010/main">
    <mc:Choice Requires="p14">
      <p:transition spd="slow" p14:dur="2000" advTm="105192"/>
    </mc:Choice>
    <mc:Fallback xmlns="">
      <p:transition spd="slow" advTm="10519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2"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par>
                                <p:cTn id="23" presetID="1" presetClass="entr" presetSubtype="0" fill="hold" grpId="2" nodeType="with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childTnLst>
                                </p:cTn>
                              </p:par>
                              <p:par>
                                <p:cTn id="25" presetID="1" presetClass="entr" presetSubtype="0" fill="hold" grpId="2" nodeType="with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8" grpId="1" build="p"/>
      <p:bldP spid="8" grpId="2"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28600" y="177800"/>
            <a:ext cx="7930199" cy="1054499"/>
          </a:xfrm>
          <a:solidFill>
            <a:schemeClr val="accent3"/>
          </a:solidFill>
        </p:spPr>
        <p:style>
          <a:lnRef idx="1">
            <a:schemeClr val="accent3"/>
          </a:lnRef>
          <a:fillRef idx="3">
            <a:schemeClr val="accent3"/>
          </a:fillRef>
          <a:effectRef idx="2">
            <a:schemeClr val="accent3"/>
          </a:effectRef>
          <a:fontRef idx="minor">
            <a:schemeClr val="lt1"/>
          </a:fontRef>
        </p:style>
        <p:txBody>
          <a:bodyPr>
            <a:noAutofit/>
          </a:bodyPr>
          <a:lstStyle/>
          <a:p>
            <a:pPr algn="just"/>
            <a:r>
              <a:rPr lang="it-IT" sz="3374" dirty="0">
                <a:solidFill>
                  <a:schemeClr val="bg1"/>
                </a:solidFill>
              </a:rPr>
              <a:t>MOTIVI DI DINIEGO – CONTRASTO TRA SENTENZE</a:t>
            </a:r>
          </a:p>
        </p:txBody>
      </p:sp>
      <p:sp>
        <p:nvSpPr>
          <p:cNvPr id="8" name="Segnaposto contenuto 7"/>
          <p:cNvSpPr>
            <a:spLocks noGrp="1"/>
          </p:cNvSpPr>
          <p:nvPr>
            <p:ph idx="1"/>
          </p:nvPr>
        </p:nvSpPr>
        <p:spPr>
          <a:xfrm>
            <a:off x="228600" y="1473200"/>
            <a:ext cx="7945439" cy="4826633"/>
          </a:xfrm>
        </p:spPr>
        <p:txBody>
          <a:bodyPr>
            <a:noAutofit/>
          </a:bodyPr>
          <a:lstStyle/>
          <a:p>
            <a:pPr algn="just"/>
            <a:r>
              <a:rPr lang="it-IT" sz="2400" b="1" dirty="0"/>
              <a:t>Art. 45,  d) </a:t>
            </a:r>
            <a:r>
              <a:rPr lang="it-IT" sz="2400" b="1" dirty="0" err="1"/>
              <a:t>RBIbis</a:t>
            </a:r>
            <a:r>
              <a:rPr lang="it-IT" sz="2400" b="1" dirty="0"/>
              <a:t>- </a:t>
            </a:r>
            <a:r>
              <a:rPr lang="it-IT" sz="2400" dirty="0"/>
              <a:t>requisiti più stringenti della </a:t>
            </a:r>
            <a:r>
              <a:rPr lang="it-IT" sz="2400" dirty="0" err="1"/>
              <a:t>lett</a:t>
            </a:r>
            <a:r>
              <a:rPr lang="it-IT" sz="2400" dirty="0"/>
              <a:t>. c)- può bloccare il riconoscimento una sentenza anteriore (in Stato membro o in Stato terzo </a:t>
            </a:r>
            <a:r>
              <a:rPr lang="it-IT" sz="2400" dirty="0" err="1"/>
              <a:t>purchè</a:t>
            </a:r>
            <a:r>
              <a:rPr lang="it-IT" sz="2400" dirty="0"/>
              <a:t> riconoscibile) tra le stesse parti in controversia sullo stesso titolo e oggetto.</a:t>
            </a:r>
          </a:p>
          <a:p>
            <a:pPr algn="just"/>
            <a:r>
              <a:rPr lang="it-IT" sz="2400" b="1" dirty="0"/>
              <a:t>Anteriorità riferita al momento della pronuncia</a:t>
            </a:r>
          </a:p>
          <a:p>
            <a:pPr algn="just"/>
            <a:r>
              <a:rPr lang="it-IT" sz="2400" dirty="0"/>
              <a:t>Sentenza pronunciata in Perù quando la lite pendeva in Francia, con queste condizioni. può escludere la riconoscibilità in Italia della sentenza francese.</a:t>
            </a:r>
          </a:p>
        </p:txBody>
      </p:sp>
      <p:sp>
        <p:nvSpPr>
          <p:cNvPr id="4" name="Segnaposto numero diapositiva 3"/>
          <p:cNvSpPr>
            <a:spLocks noGrp="1"/>
          </p:cNvSpPr>
          <p:nvPr>
            <p:ph type="sldNum" sz="quarter" idx="12"/>
          </p:nvPr>
        </p:nvSpPr>
        <p:spPr/>
        <p:txBody>
          <a:bodyPr/>
          <a:lstStyle/>
          <a:p>
            <a:fld id="{277FCE32-2D2C-3A41-9BB8-91B3DCC914FD}" type="slidenum">
              <a:rPr lang="it-IT" smtClean="0"/>
              <a:pPr/>
              <a:t>24</a:t>
            </a:fld>
            <a:endParaRPr lang="it-IT"/>
          </a:p>
        </p:txBody>
      </p:sp>
      <p:sp>
        <p:nvSpPr>
          <p:cNvPr id="6" name="CasellaDiTesto 5"/>
          <p:cNvSpPr txBox="1"/>
          <p:nvPr/>
        </p:nvSpPr>
        <p:spPr>
          <a:xfrm>
            <a:off x="805674" y="2150961"/>
            <a:ext cx="173126" cy="346154"/>
          </a:xfrm>
          <a:prstGeom prst="rect">
            <a:avLst/>
          </a:prstGeom>
          <a:noFill/>
        </p:spPr>
        <p:txBody>
          <a:bodyPr wrap="none" lIns="85694" tIns="42847" rIns="85694" bIns="42847" rtlCol="0">
            <a:spAutoFit/>
          </a:bodyPr>
          <a:lstStyle/>
          <a:p>
            <a:endParaRPr lang="it-IT" sz="1687" dirty="0"/>
          </a:p>
        </p:txBody>
      </p:sp>
      <p:sp>
        <p:nvSpPr>
          <p:cNvPr id="5" name="CasellaDiTesto 4">
            <a:extLst>
              <a:ext uri="{FF2B5EF4-FFF2-40B4-BE49-F238E27FC236}">
                <a16:creationId xmlns:a16="http://schemas.microsoft.com/office/drawing/2014/main" id="{ABF1346E-D417-1D47-9AD5-5F59E06E4B94}"/>
              </a:ext>
            </a:extLst>
          </p:cNvPr>
          <p:cNvSpPr txBox="1"/>
          <p:nvPr/>
        </p:nvSpPr>
        <p:spPr>
          <a:xfrm>
            <a:off x="2717800" y="5257800"/>
            <a:ext cx="184731" cy="369332"/>
          </a:xfrm>
          <a:prstGeom prst="rect">
            <a:avLst/>
          </a:prstGeom>
          <a:noFill/>
        </p:spPr>
        <p:txBody>
          <a:bodyPr wrap="none" rtlCol="0">
            <a:spAutoFit/>
          </a:bodyPr>
          <a:lstStyle/>
          <a:p>
            <a:endParaRPr lang="it-IT" dirty="0"/>
          </a:p>
        </p:txBody>
      </p:sp>
    </p:spTree>
    <p:custDataLst>
      <p:tags r:id="rId1"/>
    </p:custDataLst>
    <p:extLst>
      <p:ext uri="{BB962C8B-B14F-4D97-AF65-F5344CB8AC3E}">
        <p14:creationId xmlns:p14="http://schemas.microsoft.com/office/powerpoint/2010/main" val="343834352"/>
      </p:ext>
    </p:extLst>
  </p:cSld>
  <p:clrMapOvr>
    <a:masterClrMapping/>
  </p:clrMapOvr>
  <mc:AlternateContent xmlns:mc="http://schemas.openxmlformats.org/markup-compatibility/2006" xmlns:p14="http://schemas.microsoft.com/office/powerpoint/2010/main">
    <mc:Choice Requires="p14">
      <p:transition spd="slow" p14:dur="2000" advTm="103416"/>
    </mc:Choice>
    <mc:Fallback xmlns="">
      <p:transition spd="slow" advTm="10341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2"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2" nodeType="click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2" nodeType="clickEffect">
                                  <p:stCondLst>
                                    <p:cond delay="0"/>
                                  </p:stCondLst>
                                  <p:childTnLst>
                                    <p:set>
                                      <p:cBhvr>
                                        <p:cTn id="3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8" grpId="1" build="p"/>
      <p:bldP spid="8" grpId="2"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28600" y="177800"/>
            <a:ext cx="7930199" cy="1505057"/>
          </a:xfrm>
          <a:solidFill>
            <a:schemeClr val="accent3"/>
          </a:solidFill>
        </p:spPr>
        <p:style>
          <a:lnRef idx="1">
            <a:schemeClr val="accent3"/>
          </a:lnRef>
          <a:fillRef idx="3">
            <a:schemeClr val="accent3"/>
          </a:fillRef>
          <a:effectRef idx="2">
            <a:schemeClr val="accent3"/>
          </a:effectRef>
          <a:fontRef idx="minor">
            <a:schemeClr val="lt1"/>
          </a:fontRef>
        </p:style>
        <p:txBody>
          <a:bodyPr>
            <a:noAutofit/>
          </a:bodyPr>
          <a:lstStyle/>
          <a:p>
            <a:pPr algn="just"/>
            <a:r>
              <a:rPr lang="it-IT" sz="3374" dirty="0">
                <a:solidFill>
                  <a:schemeClr val="bg1"/>
                </a:solidFill>
              </a:rPr>
              <a:t>MOTIVI DI DINIEGO – TUTELA DEL CONTRAENTE DEBOLE e COMP. ESCLUSIVE.</a:t>
            </a:r>
          </a:p>
        </p:txBody>
      </p:sp>
      <p:sp>
        <p:nvSpPr>
          <p:cNvPr id="8" name="Segnaposto contenuto 7"/>
          <p:cNvSpPr>
            <a:spLocks noGrp="1"/>
          </p:cNvSpPr>
          <p:nvPr>
            <p:ph idx="1"/>
          </p:nvPr>
        </p:nvSpPr>
        <p:spPr>
          <a:xfrm>
            <a:off x="228600" y="1978090"/>
            <a:ext cx="7945439" cy="4321743"/>
          </a:xfrm>
        </p:spPr>
        <p:txBody>
          <a:bodyPr>
            <a:normAutofit/>
          </a:bodyPr>
          <a:lstStyle/>
          <a:p>
            <a:pPr algn="just"/>
            <a:r>
              <a:rPr lang="it-IT" sz="2800" dirty="0"/>
              <a:t>Art. 45,  e)- </a:t>
            </a:r>
            <a:r>
              <a:rPr lang="it-IT" sz="2800" b="1" dirty="0"/>
              <a:t>NOVITA’ DEL REG. </a:t>
            </a:r>
            <a:r>
              <a:rPr lang="it-IT" sz="2800" b="1" dirty="0" err="1"/>
              <a:t>BIbis</a:t>
            </a:r>
            <a:endParaRPr lang="it-IT" sz="2800" b="1" dirty="0"/>
          </a:p>
          <a:p>
            <a:pPr algn="just"/>
            <a:endParaRPr lang="it-IT" sz="2800" dirty="0"/>
          </a:p>
          <a:p>
            <a:pPr algn="just"/>
            <a:r>
              <a:rPr lang="it-IT" sz="2800" dirty="0"/>
              <a:t>Rimane il principio generale per cui però il giudice richiesto di pronunciarsi sui motivi di diniego del riconoscimento o dell’esecuzione non può controllare la competenza salvo queste eccezioni e deve attenersi all’accertamento dei fatti operato dal giudice </a:t>
            </a:r>
            <a:r>
              <a:rPr lang="it-IT" sz="2800" i="1" dirty="0"/>
              <a:t>a quo </a:t>
            </a:r>
            <a:r>
              <a:rPr lang="it-IT" sz="2800" dirty="0"/>
              <a:t>(</a:t>
            </a:r>
            <a:r>
              <a:rPr lang="it-IT" sz="2800" b="1" u="sng" dirty="0"/>
              <a:t>art. 45.2.)- divieto riesame merito.</a:t>
            </a:r>
          </a:p>
        </p:txBody>
      </p:sp>
      <p:sp>
        <p:nvSpPr>
          <p:cNvPr id="4" name="Segnaposto numero diapositiva 3"/>
          <p:cNvSpPr>
            <a:spLocks noGrp="1"/>
          </p:cNvSpPr>
          <p:nvPr>
            <p:ph type="sldNum" sz="quarter" idx="12"/>
          </p:nvPr>
        </p:nvSpPr>
        <p:spPr/>
        <p:txBody>
          <a:bodyPr/>
          <a:lstStyle/>
          <a:p>
            <a:fld id="{277FCE32-2D2C-3A41-9BB8-91B3DCC914FD}" type="slidenum">
              <a:rPr lang="it-IT" smtClean="0"/>
              <a:pPr/>
              <a:t>25</a:t>
            </a:fld>
            <a:endParaRPr lang="it-IT"/>
          </a:p>
        </p:txBody>
      </p:sp>
      <p:sp>
        <p:nvSpPr>
          <p:cNvPr id="6" name="CasellaDiTesto 5"/>
          <p:cNvSpPr txBox="1"/>
          <p:nvPr/>
        </p:nvSpPr>
        <p:spPr>
          <a:xfrm>
            <a:off x="805674" y="2150961"/>
            <a:ext cx="173126" cy="346154"/>
          </a:xfrm>
          <a:prstGeom prst="rect">
            <a:avLst/>
          </a:prstGeom>
          <a:noFill/>
        </p:spPr>
        <p:txBody>
          <a:bodyPr wrap="none" lIns="85694" tIns="42847" rIns="85694" bIns="42847" rtlCol="0">
            <a:spAutoFit/>
          </a:bodyPr>
          <a:lstStyle/>
          <a:p>
            <a:endParaRPr lang="it-IT" sz="1687" dirty="0"/>
          </a:p>
        </p:txBody>
      </p:sp>
      <p:sp>
        <p:nvSpPr>
          <p:cNvPr id="5" name="CasellaDiTesto 4">
            <a:extLst>
              <a:ext uri="{FF2B5EF4-FFF2-40B4-BE49-F238E27FC236}">
                <a16:creationId xmlns:a16="http://schemas.microsoft.com/office/drawing/2014/main" id="{ABF1346E-D417-1D47-9AD5-5F59E06E4B94}"/>
              </a:ext>
            </a:extLst>
          </p:cNvPr>
          <p:cNvSpPr txBox="1"/>
          <p:nvPr/>
        </p:nvSpPr>
        <p:spPr>
          <a:xfrm>
            <a:off x="2717800" y="5257800"/>
            <a:ext cx="184731" cy="369332"/>
          </a:xfrm>
          <a:prstGeom prst="rect">
            <a:avLst/>
          </a:prstGeom>
          <a:noFill/>
        </p:spPr>
        <p:txBody>
          <a:bodyPr wrap="none" rtlCol="0">
            <a:spAutoFit/>
          </a:bodyPr>
          <a:lstStyle/>
          <a:p>
            <a:endParaRPr lang="it-IT" dirty="0"/>
          </a:p>
        </p:txBody>
      </p:sp>
    </p:spTree>
    <p:custDataLst>
      <p:tags r:id="rId1"/>
    </p:custDataLst>
    <p:extLst>
      <p:ext uri="{BB962C8B-B14F-4D97-AF65-F5344CB8AC3E}">
        <p14:creationId xmlns:p14="http://schemas.microsoft.com/office/powerpoint/2010/main" val="1962060434"/>
      </p:ext>
    </p:extLst>
  </p:cSld>
  <p:clrMapOvr>
    <a:masterClrMapping/>
  </p:clrMapOvr>
  <mc:AlternateContent xmlns:mc="http://schemas.openxmlformats.org/markup-compatibility/2006" xmlns:p14="http://schemas.microsoft.com/office/powerpoint/2010/main">
    <mc:Choice Requires="p14">
      <p:transition spd="slow" p14:dur="2000" advTm="161151"/>
    </mc:Choice>
    <mc:Fallback xmlns="">
      <p:transition spd="slow" advTm="16115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2"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2"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8" grpId="1" build="p"/>
      <p:bldP spid="8" grpId="2"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28600" y="177800"/>
            <a:ext cx="7930199" cy="1054499"/>
          </a:xfrm>
          <a:solidFill>
            <a:schemeClr val="accent5"/>
          </a:solidFill>
        </p:spPr>
        <p:style>
          <a:lnRef idx="1">
            <a:schemeClr val="accent3"/>
          </a:lnRef>
          <a:fillRef idx="3">
            <a:schemeClr val="accent3"/>
          </a:fillRef>
          <a:effectRef idx="2">
            <a:schemeClr val="accent3"/>
          </a:effectRef>
          <a:fontRef idx="minor">
            <a:schemeClr val="lt1"/>
          </a:fontRef>
        </p:style>
        <p:txBody>
          <a:bodyPr>
            <a:noAutofit/>
          </a:bodyPr>
          <a:lstStyle/>
          <a:p>
            <a:pPr algn="just"/>
            <a:r>
              <a:rPr lang="it-IT" sz="3374" dirty="0">
                <a:solidFill>
                  <a:schemeClr val="bg1"/>
                </a:solidFill>
              </a:rPr>
              <a:t>PROCEDIMENTO</a:t>
            </a:r>
          </a:p>
        </p:txBody>
      </p:sp>
      <p:sp>
        <p:nvSpPr>
          <p:cNvPr id="8" name="Segnaposto contenuto 7"/>
          <p:cNvSpPr>
            <a:spLocks noGrp="1"/>
          </p:cNvSpPr>
          <p:nvPr>
            <p:ph idx="1"/>
          </p:nvPr>
        </p:nvSpPr>
        <p:spPr>
          <a:xfrm>
            <a:off x="228600" y="1473200"/>
            <a:ext cx="7945439" cy="4826633"/>
          </a:xfrm>
        </p:spPr>
        <p:txBody>
          <a:bodyPr>
            <a:normAutofit/>
          </a:bodyPr>
          <a:lstStyle/>
          <a:p>
            <a:pPr algn="just"/>
            <a:r>
              <a:rPr lang="it-IT" sz="2800" dirty="0"/>
              <a:t>Art. 36.2.RBIbis rimanda agli artt. 45 e ss. </a:t>
            </a:r>
            <a:r>
              <a:rPr lang="it-IT" sz="2800" dirty="0" err="1"/>
              <a:t>RBIbis</a:t>
            </a:r>
            <a:r>
              <a:rPr lang="it-IT" sz="2800" dirty="0"/>
              <a:t>.  Quindi il procedimento per il diniego del riconoscimento si disciplina per richiamo a quello del diniego dell’esecuzione (per i motivi il rimando era opposto).</a:t>
            </a:r>
          </a:p>
          <a:p>
            <a:pPr algn="just"/>
            <a:endParaRPr lang="it-IT" sz="2800" dirty="0"/>
          </a:p>
          <a:p>
            <a:pPr algn="just"/>
            <a:r>
              <a:rPr lang="it-IT" sz="2800" dirty="0"/>
              <a:t>Art. 47 par. 2 rimanda a una integrazione con la legge nazionale dello Stato richiesto per la parte non disciplinata dal Regolamento.</a:t>
            </a:r>
          </a:p>
        </p:txBody>
      </p:sp>
      <p:sp>
        <p:nvSpPr>
          <p:cNvPr id="4" name="Segnaposto numero diapositiva 3"/>
          <p:cNvSpPr>
            <a:spLocks noGrp="1"/>
          </p:cNvSpPr>
          <p:nvPr>
            <p:ph type="sldNum" sz="quarter" idx="12"/>
          </p:nvPr>
        </p:nvSpPr>
        <p:spPr/>
        <p:txBody>
          <a:bodyPr/>
          <a:lstStyle/>
          <a:p>
            <a:fld id="{277FCE32-2D2C-3A41-9BB8-91B3DCC914FD}" type="slidenum">
              <a:rPr lang="it-IT" smtClean="0"/>
              <a:pPr/>
              <a:t>26</a:t>
            </a:fld>
            <a:endParaRPr lang="it-IT"/>
          </a:p>
        </p:txBody>
      </p:sp>
      <p:sp>
        <p:nvSpPr>
          <p:cNvPr id="6" name="CasellaDiTesto 5"/>
          <p:cNvSpPr txBox="1"/>
          <p:nvPr/>
        </p:nvSpPr>
        <p:spPr>
          <a:xfrm>
            <a:off x="805674" y="2150961"/>
            <a:ext cx="173126" cy="346154"/>
          </a:xfrm>
          <a:prstGeom prst="rect">
            <a:avLst/>
          </a:prstGeom>
          <a:noFill/>
        </p:spPr>
        <p:txBody>
          <a:bodyPr wrap="none" lIns="85694" tIns="42847" rIns="85694" bIns="42847" rtlCol="0">
            <a:spAutoFit/>
          </a:bodyPr>
          <a:lstStyle/>
          <a:p>
            <a:endParaRPr lang="it-IT" sz="1687" dirty="0"/>
          </a:p>
        </p:txBody>
      </p:sp>
      <p:sp>
        <p:nvSpPr>
          <p:cNvPr id="5" name="CasellaDiTesto 4">
            <a:extLst>
              <a:ext uri="{FF2B5EF4-FFF2-40B4-BE49-F238E27FC236}">
                <a16:creationId xmlns:a16="http://schemas.microsoft.com/office/drawing/2014/main" id="{ABF1346E-D417-1D47-9AD5-5F59E06E4B94}"/>
              </a:ext>
            </a:extLst>
          </p:cNvPr>
          <p:cNvSpPr txBox="1"/>
          <p:nvPr/>
        </p:nvSpPr>
        <p:spPr>
          <a:xfrm>
            <a:off x="2717800" y="5257800"/>
            <a:ext cx="184731" cy="369332"/>
          </a:xfrm>
          <a:prstGeom prst="rect">
            <a:avLst/>
          </a:prstGeom>
          <a:noFill/>
        </p:spPr>
        <p:txBody>
          <a:bodyPr wrap="none" rtlCol="0">
            <a:spAutoFit/>
          </a:bodyPr>
          <a:lstStyle/>
          <a:p>
            <a:endParaRPr lang="it-IT" dirty="0"/>
          </a:p>
        </p:txBody>
      </p:sp>
    </p:spTree>
    <p:custDataLst>
      <p:tags r:id="rId1"/>
    </p:custDataLst>
    <p:extLst>
      <p:ext uri="{BB962C8B-B14F-4D97-AF65-F5344CB8AC3E}">
        <p14:creationId xmlns:p14="http://schemas.microsoft.com/office/powerpoint/2010/main" val="512083930"/>
      </p:ext>
    </p:extLst>
  </p:cSld>
  <p:clrMapOvr>
    <a:masterClrMapping/>
  </p:clrMapOvr>
  <mc:AlternateContent xmlns:mc="http://schemas.openxmlformats.org/markup-compatibility/2006" xmlns:p14="http://schemas.microsoft.com/office/powerpoint/2010/main">
    <mc:Choice Requires="p14">
      <p:transition spd="slow" p14:dur="2000" advTm="67063"/>
    </mc:Choice>
    <mc:Fallback xmlns="">
      <p:transition spd="slow" advTm="6706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2"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2"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8" grpId="1" build="p"/>
      <p:bldP spid="8" grpId="2"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28600" y="177800"/>
            <a:ext cx="7930199" cy="1054499"/>
          </a:xfrm>
          <a:solidFill>
            <a:schemeClr val="accent5"/>
          </a:solidFill>
        </p:spPr>
        <p:style>
          <a:lnRef idx="1">
            <a:schemeClr val="accent3"/>
          </a:lnRef>
          <a:fillRef idx="3">
            <a:schemeClr val="accent3"/>
          </a:fillRef>
          <a:effectRef idx="2">
            <a:schemeClr val="accent3"/>
          </a:effectRef>
          <a:fontRef idx="minor">
            <a:schemeClr val="lt1"/>
          </a:fontRef>
        </p:style>
        <p:txBody>
          <a:bodyPr>
            <a:noAutofit/>
          </a:bodyPr>
          <a:lstStyle/>
          <a:p>
            <a:pPr algn="just"/>
            <a:r>
              <a:rPr lang="it-IT" sz="3374" dirty="0">
                <a:solidFill>
                  <a:schemeClr val="bg1"/>
                </a:solidFill>
              </a:rPr>
              <a:t>PROCEDIMENTO</a:t>
            </a:r>
          </a:p>
        </p:txBody>
      </p:sp>
      <p:sp>
        <p:nvSpPr>
          <p:cNvPr id="8" name="Segnaposto contenuto 7"/>
          <p:cNvSpPr>
            <a:spLocks noGrp="1"/>
          </p:cNvSpPr>
          <p:nvPr>
            <p:ph idx="1"/>
          </p:nvPr>
        </p:nvSpPr>
        <p:spPr>
          <a:xfrm>
            <a:off x="228600" y="1473200"/>
            <a:ext cx="7945439" cy="4826633"/>
          </a:xfrm>
        </p:spPr>
        <p:txBody>
          <a:bodyPr>
            <a:normAutofit/>
          </a:bodyPr>
          <a:lstStyle/>
          <a:p>
            <a:pPr algn="just"/>
            <a:r>
              <a:rPr lang="it-IT" sz="2800" dirty="0"/>
              <a:t>Si può pertanto tener conto di </a:t>
            </a:r>
            <a:r>
              <a:rPr lang="it-IT" sz="2800" b="1" dirty="0"/>
              <a:t>motivi di opposizione all’esecuzione previsti dalle leggi nazionali, </a:t>
            </a:r>
            <a:r>
              <a:rPr lang="it-IT" sz="2800" dirty="0"/>
              <a:t>fermi restando i motivi di diniego previsti dal Reg. BI bis appena esaminati.</a:t>
            </a:r>
          </a:p>
        </p:txBody>
      </p:sp>
      <p:sp>
        <p:nvSpPr>
          <p:cNvPr id="4" name="Segnaposto numero diapositiva 3"/>
          <p:cNvSpPr>
            <a:spLocks noGrp="1"/>
          </p:cNvSpPr>
          <p:nvPr>
            <p:ph type="sldNum" sz="quarter" idx="12"/>
          </p:nvPr>
        </p:nvSpPr>
        <p:spPr/>
        <p:txBody>
          <a:bodyPr/>
          <a:lstStyle/>
          <a:p>
            <a:fld id="{277FCE32-2D2C-3A41-9BB8-91B3DCC914FD}" type="slidenum">
              <a:rPr lang="it-IT" smtClean="0"/>
              <a:pPr/>
              <a:t>27</a:t>
            </a:fld>
            <a:endParaRPr lang="it-IT"/>
          </a:p>
        </p:txBody>
      </p:sp>
      <p:sp>
        <p:nvSpPr>
          <p:cNvPr id="6" name="CasellaDiTesto 5"/>
          <p:cNvSpPr txBox="1"/>
          <p:nvPr/>
        </p:nvSpPr>
        <p:spPr>
          <a:xfrm>
            <a:off x="805674" y="2150961"/>
            <a:ext cx="173126" cy="346154"/>
          </a:xfrm>
          <a:prstGeom prst="rect">
            <a:avLst/>
          </a:prstGeom>
          <a:noFill/>
        </p:spPr>
        <p:txBody>
          <a:bodyPr wrap="none" lIns="85694" tIns="42847" rIns="85694" bIns="42847" rtlCol="0">
            <a:spAutoFit/>
          </a:bodyPr>
          <a:lstStyle/>
          <a:p>
            <a:endParaRPr lang="it-IT" sz="1687" dirty="0"/>
          </a:p>
        </p:txBody>
      </p:sp>
      <p:sp>
        <p:nvSpPr>
          <p:cNvPr id="5" name="CasellaDiTesto 4">
            <a:extLst>
              <a:ext uri="{FF2B5EF4-FFF2-40B4-BE49-F238E27FC236}">
                <a16:creationId xmlns:a16="http://schemas.microsoft.com/office/drawing/2014/main" id="{ABF1346E-D417-1D47-9AD5-5F59E06E4B94}"/>
              </a:ext>
            </a:extLst>
          </p:cNvPr>
          <p:cNvSpPr txBox="1"/>
          <p:nvPr/>
        </p:nvSpPr>
        <p:spPr>
          <a:xfrm>
            <a:off x="2717800" y="5257800"/>
            <a:ext cx="184731" cy="369332"/>
          </a:xfrm>
          <a:prstGeom prst="rect">
            <a:avLst/>
          </a:prstGeom>
          <a:noFill/>
        </p:spPr>
        <p:txBody>
          <a:bodyPr wrap="none" rtlCol="0">
            <a:spAutoFit/>
          </a:bodyPr>
          <a:lstStyle/>
          <a:p>
            <a:endParaRPr lang="it-IT" dirty="0"/>
          </a:p>
        </p:txBody>
      </p:sp>
    </p:spTree>
    <p:custDataLst>
      <p:tags r:id="rId1"/>
    </p:custDataLst>
    <p:extLst>
      <p:ext uri="{BB962C8B-B14F-4D97-AF65-F5344CB8AC3E}">
        <p14:creationId xmlns:p14="http://schemas.microsoft.com/office/powerpoint/2010/main" val="4048455283"/>
      </p:ext>
    </p:extLst>
  </p:cSld>
  <p:clrMapOvr>
    <a:masterClrMapping/>
  </p:clrMapOvr>
  <mc:AlternateContent xmlns:mc="http://schemas.openxmlformats.org/markup-compatibility/2006" xmlns:p14="http://schemas.microsoft.com/office/powerpoint/2010/main">
    <mc:Choice Requires="p14">
      <p:transition spd="slow" p14:dur="2000" advTm="42091"/>
    </mc:Choice>
    <mc:Fallback xmlns="">
      <p:transition spd="slow" advTm="4209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8" grpId="1" build="p"/>
      <p:bldP spid="8" grpId="2"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9550" y="139519"/>
            <a:ext cx="7949249" cy="1474904"/>
          </a:xfrm>
          <a:solidFill>
            <a:schemeClr val="accent5"/>
          </a:solidFill>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algn="just"/>
            <a:r>
              <a:rPr lang="it-IT" sz="3374" dirty="0">
                <a:solidFill>
                  <a:schemeClr val="tx1"/>
                </a:solidFill>
              </a:rPr>
              <a:t>ESECUZIONE DEI PROVVEDIMENTI STRANIERI (art. 39 </a:t>
            </a:r>
            <a:r>
              <a:rPr lang="it-IT" sz="3374" dirty="0" err="1">
                <a:solidFill>
                  <a:schemeClr val="tx1"/>
                </a:solidFill>
              </a:rPr>
              <a:t>RBIbis</a:t>
            </a:r>
            <a:r>
              <a:rPr lang="it-IT" sz="3374" dirty="0">
                <a:solidFill>
                  <a:schemeClr val="tx1"/>
                </a:solidFill>
              </a:rPr>
              <a:t>)</a:t>
            </a:r>
          </a:p>
        </p:txBody>
      </p:sp>
      <p:sp>
        <p:nvSpPr>
          <p:cNvPr id="8" name="Segnaposto contenuto 7"/>
          <p:cNvSpPr>
            <a:spLocks noGrp="1"/>
          </p:cNvSpPr>
          <p:nvPr>
            <p:ph idx="1"/>
          </p:nvPr>
        </p:nvSpPr>
        <p:spPr>
          <a:xfrm>
            <a:off x="16934" y="1813733"/>
            <a:ext cx="8141865" cy="4614056"/>
          </a:xfrm>
        </p:spPr>
        <p:txBody>
          <a:bodyPr>
            <a:normAutofit lnSpcReduction="10000"/>
          </a:bodyPr>
          <a:lstStyle/>
          <a:p>
            <a:pPr algn="just"/>
            <a:r>
              <a:rPr lang="it-IT" sz="2250" dirty="0"/>
              <a:t>	</a:t>
            </a:r>
            <a:r>
              <a:rPr lang="it-IT" sz="2800" b="1" dirty="0"/>
              <a:t>La decisione è esecutiva/abolizione dell’exequatur </a:t>
            </a:r>
            <a:r>
              <a:rPr lang="it-IT" sz="2800" dirty="0"/>
              <a:t>e ciò implica di diritto l’autorizzazione a procedere a provvedimenti cautelari previsti nello Stato membro richiesto.</a:t>
            </a:r>
          </a:p>
          <a:p>
            <a:pPr algn="just"/>
            <a:r>
              <a:rPr lang="it-IT" sz="2800" dirty="0"/>
              <a:t>	Per procedere all’esecuzione, </a:t>
            </a:r>
            <a:r>
              <a:rPr lang="it-IT" sz="2800" b="1" dirty="0"/>
              <a:t>la parte deve fornire all’autorità incaricata </a:t>
            </a:r>
            <a:r>
              <a:rPr lang="it-IT" sz="2800" dirty="0"/>
              <a:t>dell’esecuzione una copia autentica della decisione e un attestato che viene rilasciato dall’autorità giurisdizionale dello Stato membro d’origine </a:t>
            </a:r>
            <a:r>
              <a:rPr lang="mr-IN" sz="2800" dirty="0"/>
              <a:t>–</a:t>
            </a:r>
            <a:r>
              <a:rPr lang="it-IT" sz="2800" dirty="0"/>
              <a:t> </a:t>
            </a:r>
            <a:r>
              <a:rPr lang="it-IT" sz="2800" b="1" dirty="0"/>
              <a:t>art. 53 </a:t>
            </a:r>
            <a:r>
              <a:rPr lang="mr-IN" sz="2800" dirty="0"/>
              <a:t>–</a:t>
            </a:r>
            <a:r>
              <a:rPr lang="it-IT" sz="2800" dirty="0"/>
              <a:t> sulla base di un modello standard allegato al regolamento. </a:t>
            </a:r>
          </a:p>
          <a:p>
            <a:pPr algn="just">
              <a:buNone/>
            </a:pPr>
            <a:endParaRPr lang="it-IT" sz="2800" dirty="0"/>
          </a:p>
          <a:p>
            <a:pPr algn="just">
              <a:buNone/>
            </a:pPr>
            <a:endParaRPr lang="it-IT" sz="2250" dirty="0"/>
          </a:p>
          <a:p>
            <a:pPr lvl="6" algn="just"/>
            <a:endParaRPr lang="it-IT" sz="1687" dirty="0"/>
          </a:p>
          <a:p>
            <a:pPr lvl="6" algn="just"/>
            <a:endParaRPr lang="it-IT" sz="1687" dirty="0"/>
          </a:p>
          <a:p>
            <a:pPr lvl="6" algn="just"/>
            <a:endParaRPr lang="it-IT" sz="1687" dirty="0"/>
          </a:p>
          <a:p>
            <a:pPr lvl="6" algn="just">
              <a:buNone/>
            </a:pPr>
            <a:endParaRPr lang="it-IT" sz="1125" dirty="0"/>
          </a:p>
          <a:p>
            <a:pPr algn="just"/>
            <a:endParaRPr lang="it-IT" dirty="0"/>
          </a:p>
          <a:p>
            <a:pPr algn="just"/>
            <a:endParaRPr lang="it-IT" dirty="0"/>
          </a:p>
        </p:txBody>
      </p:sp>
      <p:sp>
        <p:nvSpPr>
          <p:cNvPr id="4" name="Segnaposto numero diapositiva 3"/>
          <p:cNvSpPr>
            <a:spLocks noGrp="1"/>
          </p:cNvSpPr>
          <p:nvPr>
            <p:ph type="sldNum" sz="quarter" idx="12"/>
          </p:nvPr>
        </p:nvSpPr>
        <p:spPr/>
        <p:txBody>
          <a:bodyPr/>
          <a:lstStyle/>
          <a:p>
            <a:fld id="{277FCE32-2D2C-3A41-9BB8-91B3DCC914FD}" type="slidenum">
              <a:rPr lang="it-IT" smtClean="0"/>
              <a:pPr/>
              <a:t>28</a:t>
            </a:fld>
            <a:endParaRPr lang="it-IT"/>
          </a:p>
        </p:txBody>
      </p:sp>
      <p:sp>
        <p:nvSpPr>
          <p:cNvPr id="6" name="CasellaDiTesto 5"/>
          <p:cNvSpPr txBox="1"/>
          <p:nvPr/>
        </p:nvSpPr>
        <p:spPr>
          <a:xfrm>
            <a:off x="805674" y="2150961"/>
            <a:ext cx="173126" cy="346154"/>
          </a:xfrm>
          <a:prstGeom prst="rect">
            <a:avLst/>
          </a:prstGeom>
          <a:noFill/>
        </p:spPr>
        <p:txBody>
          <a:bodyPr wrap="none" lIns="85694" tIns="42847" rIns="85694" bIns="42847" rtlCol="0">
            <a:spAutoFit/>
          </a:bodyPr>
          <a:lstStyle/>
          <a:p>
            <a:endParaRPr lang="it-IT" sz="1687" dirty="0"/>
          </a:p>
        </p:txBody>
      </p:sp>
    </p:spTree>
    <p:custDataLst>
      <p:tags r:id="rId1"/>
    </p:custDataLst>
    <p:extLst>
      <p:ext uri="{BB962C8B-B14F-4D97-AF65-F5344CB8AC3E}">
        <p14:creationId xmlns:p14="http://schemas.microsoft.com/office/powerpoint/2010/main" val="2473708235"/>
      </p:ext>
    </p:extLst>
  </p:cSld>
  <p:clrMapOvr>
    <a:masterClrMapping/>
  </p:clrMapOvr>
  <mc:AlternateContent xmlns:mc="http://schemas.openxmlformats.org/markup-compatibility/2006" xmlns:p14="http://schemas.microsoft.com/office/powerpoint/2010/main">
    <mc:Choice Requires="p14">
      <p:transition spd="slow" p14:dur="2000" advTm="61148"/>
    </mc:Choice>
    <mc:Fallback xmlns="">
      <p:transition spd="slow" advTm="6114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2"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2"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3"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3" nodeType="click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4" nodeType="clickEffect">
                                  <p:stCondLst>
                                    <p:cond delay="0"/>
                                  </p:stCondLst>
                                  <p:childTnLst>
                                    <p:set>
                                      <p:cBhvr>
                                        <p:cTn id="3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4" nodeType="clickEffect">
                                  <p:stCondLst>
                                    <p:cond delay="0"/>
                                  </p:stCondLst>
                                  <p:childTnLst>
                                    <p:set>
                                      <p:cBhvr>
                                        <p:cTn id="4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5" nodeType="click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5" nodeType="clickEffect">
                                  <p:stCondLst>
                                    <p:cond delay="0"/>
                                  </p:stCondLst>
                                  <p:childTnLst>
                                    <p:set>
                                      <p:cBhvr>
                                        <p:cTn id="5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8" grpId="1" build="p"/>
      <p:bldP spid="8" grpId="2" build="p"/>
      <p:bldP spid="8" grpId="3" build="p"/>
      <p:bldP spid="8" grpId="4" build="p"/>
      <p:bldP spid="8" grpId="5"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934" y="139519"/>
            <a:ext cx="8141865" cy="1474904"/>
          </a:xfrm>
          <a:solidFill>
            <a:schemeClr val="accent5"/>
          </a:solidFill>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algn="just"/>
            <a:r>
              <a:rPr lang="it-IT" sz="3374" dirty="0">
                <a:solidFill>
                  <a:schemeClr val="tx1"/>
                </a:solidFill>
              </a:rPr>
              <a:t>ESECUZIONE DEI PROVVEDIMENTI STRANIERI (art. 39RBIbis)</a:t>
            </a:r>
          </a:p>
        </p:txBody>
      </p:sp>
      <p:sp>
        <p:nvSpPr>
          <p:cNvPr id="8" name="Segnaposto contenuto 7"/>
          <p:cNvSpPr>
            <a:spLocks noGrp="1"/>
          </p:cNvSpPr>
          <p:nvPr>
            <p:ph idx="1"/>
          </p:nvPr>
        </p:nvSpPr>
        <p:spPr>
          <a:xfrm>
            <a:off x="16934" y="1813733"/>
            <a:ext cx="8141865" cy="4614056"/>
          </a:xfrm>
        </p:spPr>
        <p:txBody>
          <a:bodyPr>
            <a:normAutofit/>
          </a:bodyPr>
          <a:lstStyle/>
          <a:p>
            <a:pPr algn="just"/>
            <a:r>
              <a:rPr lang="it-IT" sz="2250" dirty="0"/>
              <a:t>	</a:t>
            </a:r>
            <a:r>
              <a:rPr lang="it-IT" sz="2800" b="1" dirty="0"/>
              <a:t>Prima di iniziare l’esecuzione, </a:t>
            </a:r>
            <a:r>
              <a:rPr lang="it-IT" sz="2800" dirty="0"/>
              <a:t>l’attestato deve essere </a:t>
            </a:r>
            <a:r>
              <a:rPr lang="it-IT" sz="2800" b="1" dirty="0"/>
              <a:t>notificato</a:t>
            </a:r>
            <a:r>
              <a:rPr lang="it-IT" sz="2800" dirty="0"/>
              <a:t> alla parte contro cui si chiede l’esecuzione insieme alla decisione se essa non gli era già stata notificata o comunicata: rilevanza della traduzione in lingua comprensibile alla parte contro cui si agisce.</a:t>
            </a:r>
          </a:p>
          <a:p>
            <a:pPr algn="just"/>
            <a:r>
              <a:rPr lang="it-IT" sz="2800" u="sng" dirty="0"/>
              <a:t>E’ sempre possibile chiedere il diniego dell’esecuzione</a:t>
            </a:r>
            <a:r>
              <a:rPr lang="mr-IN" sz="2800" u="sng" dirty="0"/>
              <a:t>…</a:t>
            </a:r>
            <a:endParaRPr lang="it-IT" sz="2800" u="sng" dirty="0"/>
          </a:p>
          <a:p>
            <a:pPr algn="just">
              <a:buNone/>
            </a:pPr>
            <a:endParaRPr lang="it-IT" sz="2800" dirty="0"/>
          </a:p>
          <a:p>
            <a:pPr algn="just">
              <a:buNone/>
            </a:pPr>
            <a:endParaRPr lang="it-IT" sz="2250" dirty="0"/>
          </a:p>
          <a:p>
            <a:pPr lvl="6" algn="just"/>
            <a:endParaRPr lang="it-IT" sz="1687" dirty="0"/>
          </a:p>
          <a:p>
            <a:pPr lvl="6" algn="just"/>
            <a:endParaRPr lang="it-IT" sz="1687" dirty="0"/>
          </a:p>
          <a:p>
            <a:pPr lvl="6" algn="just"/>
            <a:endParaRPr lang="it-IT" sz="1687" dirty="0"/>
          </a:p>
          <a:p>
            <a:pPr lvl="6" algn="just">
              <a:buNone/>
            </a:pPr>
            <a:endParaRPr lang="it-IT" sz="1125" dirty="0"/>
          </a:p>
          <a:p>
            <a:pPr algn="just"/>
            <a:endParaRPr lang="it-IT" dirty="0"/>
          </a:p>
          <a:p>
            <a:pPr algn="just"/>
            <a:endParaRPr lang="it-IT" dirty="0"/>
          </a:p>
        </p:txBody>
      </p:sp>
      <p:sp>
        <p:nvSpPr>
          <p:cNvPr id="4" name="Segnaposto numero diapositiva 3"/>
          <p:cNvSpPr>
            <a:spLocks noGrp="1"/>
          </p:cNvSpPr>
          <p:nvPr>
            <p:ph type="sldNum" sz="quarter" idx="12"/>
          </p:nvPr>
        </p:nvSpPr>
        <p:spPr/>
        <p:txBody>
          <a:bodyPr/>
          <a:lstStyle/>
          <a:p>
            <a:fld id="{277FCE32-2D2C-3A41-9BB8-91B3DCC914FD}" type="slidenum">
              <a:rPr lang="it-IT" smtClean="0"/>
              <a:pPr/>
              <a:t>29</a:t>
            </a:fld>
            <a:endParaRPr lang="it-IT"/>
          </a:p>
        </p:txBody>
      </p:sp>
      <p:sp>
        <p:nvSpPr>
          <p:cNvPr id="6" name="CasellaDiTesto 5"/>
          <p:cNvSpPr txBox="1"/>
          <p:nvPr/>
        </p:nvSpPr>
        <p:spPr>
          <a:xfrm>
            <a:off x="805674" y="2150961"/>
            <a:ext cx="173126" cy="346154"/>
          </a:xfrm>
          <a:prstGeom prst="rect">
            <a:avLst/>
          </a:prstGeom>
          <a:noFill/>
        </p:spPr>
        <p:txBody>
          <a:bodyPr wrap="none" lIns="85694" tIns="42847" rIns="85694" bIns="42847" rtlCol="0">
            <a:spAutoFit/>
          </a:bodyPr>
          <a:lstStyle/>
          <a:p>
            <a:endParaRPr lang="it-IT" sz="1687" dirty="0"/>
          </a:p>
        </p:txBody>
      </p:sp>
    </p:spTree>
    <p:custDataLst>
      <p:tags r:id="rId1"/>
    </p:custDataLst>
    <p:extLst>
      <p:ext uri="{BB962C8B-B14F-4D97-AF65-F5344CB8AC3E}">
        <p14:creationId xmlns:p14="http://schemas.microsoft.com/office/powerpoint/2010/main" val="2046171769"/>
      </p:ext>
    </p:extLst>
  </p:cSld>
  <p:clrMapOvr>
    <a:masterClrMapping/>
  </p:clrMapOvr>
  <mc:AlternateContent xmlns:mc="http://schemas.openxmlformats.org/markup-compatibility/2006" xmlns:p14="http://schemas.microsoft.com/office/powerpoint/2010/main">
    <mc:Choice Requires="p14">
      <p:transition spd="slow" p14:dur="2000" advTm="111285"/>
    </mc:Choice>
    <mc:Fallback xmlns="">
      <p:transition spd="slow" advTm="11128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2"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2"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3"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3" nodeType="click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4" nodeType="clickEffect">
                                  <p:stCondLst>
                                    <p:cond delay="0"/>
                                  </p:stCondLst>
                                  <p:childTnLst>
                                    <p:set>
                                      <p:cBhvr>
                                        <p:cTn id="3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4" nodeType="clickEffect">
                                  <p:stCondLst>
                                    <p:cond delay="0"/>
                                  </p:stCondLst>
                                  <p:childTnLst>
                                    <p:set>
                                      <p:cBhvr>
                                        <p:cTn id="4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5" nodeType="click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5" nodeType="clickEffect">
                                  <p:stCondLst>
                                    <p:cond delay="0"/>
                                  </p:stCondLst>
                                  <p:childTnLst>
                                    <p:set>
                                      <p:cBhvr>
                                        <p:cTn id="5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8" grpId="1" build="p"/>
      <p:bldP spid="8" grpId="2" build="p"/>
      <p:bldP spid="8" grpId="3" build="p"/>
      <p:bldP spid="8" grpId="4" build="p"/>
      <p:bldP spid="8" grpId="5"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DIRITTO INTERNAZIONALE PRIVATO</a:t>
            </a:r>
          </a:p>
        </p:txBody>
      </p:sp>
      <p:graphicFrame>
        <p:nvGraphicFramePr>
          <p:cNvPr id="5" name="Segnaposto contenuto 4"/>
          <p:cNvGraphicFramePr>
            <a:graphicFrameLocks noGrp="1"/>
          </p:cNvGraphicFramePr>
          <p:nvPr>
            <p:ph idx="1"/>
            <p:extLst>
              <p:ext uri="{D42A27DB-BD31-4B8C-83A1-F6EECF244321}">
                <p14:modId xmlns:p14="http://schemas.microsoft.com/office/powerpoint/2010/main" val="2421726519"/>
              </p:ext>
            </p:extLst>
          </p:nvPr>
        </p:nvGraphicFramePr>
        <p:xfrm>
          <a:off x="573088" y="2025650"/>
          <a:ext cx="5973762" cy="3636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numero diapositiva 3"/>
          <p:cNvSpPr>
            <a:spLocks noGrp="1"/>
          </p:cNvSpPr>
          <p:nvPr>
            <p:ph type="sldNum" sz="quarter" idx="12"/>
          </p:nvPr>
        </p:nvSpPr>
        <p:spPr/>
        <p:txBody>
          <a:bodyPr/>
          <a:lstStyle/>
          <a:p>
            <a:fld id="{75A603B9-3BC4-0646-B3B0-54008A598299}" type="slidenum">
              <a:rPr lang="it-IT" smtClean="0"/>
              <a:pPr/>
              <a:t>3</a:t>
            </a:fld>
            <a:endParaRPr lang="it-IT"/>
          </a:p>
        </p:txBody>
      </p:sp>
    </p:spTree>
  </p:cSld>
  <p:clrMapOvr>
    <a:masterClrMapping/>
  </p:clrMapOvr>
  <mc:AlternateContent xmlns:mc="http://schemas.openxmlformats.org/markup-compatibility/2006" xmlns:p14="http://schemas.microsoft.com/office/powerpoint/2010/main">
    <mc:Choice Requires="p14">
      <p:transition spd="slow" p14:dur="2000" advTm="87446"/>
    </mc:Choice>
    <mc:Fallback xmlns="">
      <p:transition spd="slow" advTm="87446"/>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934" y="139519"/>
            <a:ext cx="8141865" cy="1474904"/>
          </a:xfrm>
          <a:solidFill>
            <a:schemeClr val="accent5"/>
          </a:solidFill>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algn="just"/>
            <a:r>
              <a:rPr lang="it-IT" sz="3374" dirty="0">
                <a:solidFill>
                  <a:schemeClr val="tx1"/>
                </a:solidFill>
              </a:rPr>
              <a:t>ESECUZIONE DEI PROVVEDIMENTI STRANIERI (art. 39 </a:t>
            </a:r>
            <a:r>
              <a:rPr lang="it-IT" sz="3374" dirty="0" err="1">
                <a:solidFill>
                  <a:schemeClr val="tx1"/>
                </a:solidFill>
              </a:rPr>
              <a:t>RBIbis</a:t>
            </a:r>
            <a:r>
              <a:rPr lang="it-IT" sz="3374" dirty="0">
                <a:solidFill>
                  <a:schemeClr val="tx1"/>
                </a:solidFill>
              </a:rPr>
              <a:t>)</a:t>
            </a:r>
          </a:p>
        </p:txBody>
      </p:sp>
      <p:sp>
        <p:nvSpPr>
          <p:cNvPr id="8" name="Segnaposto contenuto 7"/>
          <p:cNvSpPr>
            <a:spLocks noGrp="1"/>
          </p:cNvSpPr>
          <p:nvPr>
            <p:ph idx="1"/>
          </p:nvPr>
        </p:nvSpPr>
        <p:spPr>
          <a:xfrm>
            <a:off x="16934" y="1813733"/>
            <a:ext cx="8141865" cy="4614056"/>
          </a:xfrm>
        </p:spPr>
        <p:txBody>
          <a:bodyPr>
            <a:normAutofit/>
          </a:bodyPr>
          <a:lstStyle/>
          <a:p>
            <a:pPr algn="just"/>
            <a:r>
              <a:rPr lang="it-IT" sz="2800" dirty="0"/>
              <a:t>	</a:t>
            </a:r>
            <a:r>
              <a:rPr lang="it-IT" sz="2800" b="1" dirty="0"/>
              <a:t>Inoltre è previsto l’ADATTAMENTO del provvedimento straniero nel caso in cui </a:t>
            </a:r>
            <a:r>
              <a:rPr lang="it-IT" sz="2800" dirty="0"/>
              <a:t>la decisione straniera contenga un provvedimento ignoto alla legge dello Stato membro richiesto del riconoscimento </a:t>
            </a:r>
            <a:r>
              <a:rPr lang="mr-IN" sz="2800" dirty="0"/>
              <a:t>–</a:t>
            </a:r>
            <a:r>
              <a:rPr lang="it-IT" sz="2800" dirty="0"/>
              <a:t> esecuzione- art. 54.</a:t>
            </a:r>
          </a:p>
          <a:p>
            <a:pPr algn="just">
              <a:buNone/>
            </a:pPr>
            <a:endParaRPr lang="it-IT" sz="2250" dirty="0"/>
          </a:p>
          <a:p>
            <a:pPr algn="just">
              <a:buNone/>
            </a:pPr>
            <a:endParaRPr lang="it-IT" sz="2250" dirty="0"/>
          </a:p>
          <a:p>
            <a:pPr lvl="6" algn="just"/>
            <a:endParaRPr lang="it-IT" sz="1687" dirty="0"/>
          </a:p>
          <a:p>
            <a:pPr lvl="6" algn="just"/>
            <a:endParaRPr lang="it-IT" sz="1687" dirty="0"/>
          </a:p>
          <a:p>
            <a:pPr lvl="6" algn="just"/>
            <a:endParaRPr lang="it-IT" sz="1687" dirty="0"/>
          </a:p>
          <a:p>
            <a:pPr lvl="6" algn="just">
              <a:buNone/>
            </a:pPr>
            <a:endParaRPr lang="it-IT" sz="1125" dirty="0"/>
          </a:p>
          <a:p>
            <a:pPr algn="just"/>
            <a:endParaRPr lang="it-IT" dirty="0"/>
          </a:p>
          <a:p>
            <a:pPr algn="just"/>
            <a:endParaRPr lang="it-IT" dirty="0"/>
          </a:p>
        </p:txBody>
      </p:sp>
      <p:sp>
        <p:nvSpPr>
          <p:cNvPr id="4" name="Segnaposto numero diapositiva 3"/>
          <p:cNvSpPr>
            <a:spLocks noGrp="1"/>
          </p:cNvSpPr>
          <p:nvPr>
            <p:ph type="sldNum" sz="quarter" idx="12"/>
          </p:nvPr>
        </p:nvSpPr>
        <p:spPr/>
        <p:txBody>
          <a:bodyPr/>
          <a:lstStyle/>
          <a:p>
            <a:fld id="{277FCE32-2D2C-3A41-9BB8-91B3DCC914FD}" type="slidenum">
              <a:rPr lang="it-IT" smtClean="0"/>
              <a:pPr/>
              <a:t>30</a:t>
            </a:fld>
            <a:endParaRPr lang="it-IT"/>
          </a:p>
        </p:txBody>
      </p:sp>
      <p:sp>
        <p:nvSpPr>
          <p:cNvPr id="6" name="CasellaDiTesto 5"/>
          <p:cNvSpPr txBox="1"/>
          <p:nvPr/>
        </p:nvSpPr>
        <p:spPr>
          <a:xfrm>
            <a:off x="805674" y="2150961"/>
            <a:ext cx="173126" cy="346154"/>
          </a:xfrm>
          <a:prstGeom prst="rect">
            <a:avLst/>
          </a:prstGeom>
          <a:noFill/>
        </p:spPr>
        <p:txBody>
          <a:bodyPr wrap="none" lIns="85694" tIns="42847" rIns="85694" bIns="42847" rtlCol="0">
            <a:spAutoFit/>
          </a:bodyPr>
          <a:lstStyle/>
          <a:p>
            <a:endParaRPr lang="it-IT" sz="1687" dirty="0"/>
          </a:p>
        </p:txBody>
      </p:sp>
    </p:spTree>
    <p:custDataLst>
      <p:tags r:id="rId1"/>
    </p:custDataLst>
    <p:extLst>
      <p:ext uri="{BB962C8B-B14F-4D97-AF65-F5344CB8AC3E}">
        <p14:creationId xmlns:p14="http://schemas.microsoft.com/office/powerpoint/2010/main" val="1091053121"/>
      </p:ext>
    </p:extLst>
  </p:cSld>
  <p:clrMapOvr>
    <a:masterClrMapping/>
  </p:clrMapOvr>
  <mc:AlternateContent xmlns:mc="http://schemas.openxmlformats.org/markup-compatibility/2006" xmlns:p14="http://schemas.microsoft.com/office/powerpoint/2010/main">
    <mc:Choice Requires="p14">
      <p:transition spd="slow" p14:dur="2000" advTm="165329"/>
    </mc:Choice>
    <mc:Fallback xmlns="">
      <p:transition spd="slow" advTm="16532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3"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4"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5"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8" grpId="1" build="p"/>
      <p:bldP spid="8" grpId="2" build="p"/>
      <p:bldP spid="8" grpId="3" build="p"/>
      <p:bldP spid="8" grpId="4" build="p"/>
      <p:bldP spid="8" grpId="5"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934" y="139519"/>
            <a:ext cx="8141865" cy="1474904"/>
          </a:xfrm>
          <a:solidFill>
            <a:schemeClr val="accent5"/>
          </a:solidFill>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algn="just"/>
            <a:r>
              <a:rPr lang="it-IT" sz="3374" dirty="0">
                <a:solidFill>
                  <a:schemeClr val="tx1"/>
                </a:solidFill>
              </a:rPr>
              <a:t>ESECUZIONE DEI PROVVEDIMENTI STRANIERI (art. 39 </a:t>
            </a:r>
            <a:r>
              <a:rPr lang="it-IT" sz="3374" dirty="0" err="1">
                <a:solidFill>
                  <a:schemeClr val="tx1"/>
                </a:solidFill>
              </a:rPr>
              <a:t>RBIbis</a:t>
            </a:r>
            <a:r>
              <a:rPr lang="it-IT" sz="3374" dirty="0">
                <a:solidFill>
                  <a:schemeClr val="tx1"/>
                </a:solidFill>
              </a:rPr>
              <a:t>)</a:t>
            </a:r>
          </a:p>
        </p:txBody>
      </p:sp>
      <p:sp>
        <p:nvSpPr>
          <p:cNvPr id="8" name="Segnaposto contenuto 7"/>
          <p:cNvSpPr>
            <a:spLocks noGrp="1"/>
          </p:cNvSpPr>
          <p:nvPr>
            <p:ph idx="1"/>
          </p:nvPr>
        </p:nvSpPr>
        <p:spPr>
          <a:xfrm>
            <a:off x="16934" y="1813733"/>
            <a:ext cx="8141865" cy="4614056"/>
          </a:xfrm>
        </p:spPr>
        <p:txBody>
          <a:bodyPr>
            <a:normAutofit/>
          </a:bodyPr>
          <a:lstStyle/>
          <a:p>
            <a:pPr algn="just"/>
            <a:r>
              <a:rPr lang="it-IT" sz="2250" dirty="0"/>
              <a:t>	</a:t>
            </a:r>
            <a:r>
              <a:rPr lang="it-IT" sz="2800" b="1" dirty="0"/>
              <a:t>Contro la decisione del Tribunale di diniego del riconoscimento</a:t>
            </a:r>
            <a:r>
              <a:rPr lang="it-IT" sz="2800" dirty="0"/>
              <a:t>, è ammesso appello e contro la decisione d’appello si può fare ulteriormente ricorso in Cassazione.</a:t>
            </a:r>
          </a:p>
          <a:p>
            <a:pPr algn="just">
              <a:buNone/>
            </a:pPr>
            <a:endParaRPr lang="it-IT" sz="2800" dirty="0"/>
          </a:p>
          <a:p>
            <a:pPr lvl="6" algn="just"/>
            <a:endParaRPr lang="it-IT" sz="1687" dirty="0"/>
          </a:p>
          <a:p>
            <a:pPr lvl="6" algn="just"/>
            <a:endParaRPr lang="it-IT" sz="1687" dirty="0"/>
          </a:p>
          <a:p>
            <a:pPr lvl="6" algn="just"/>
            <a:endParaRPr lang="it-IT" sz="1687" dirty="0"/>
          </a:p>
          <a:p>
            <a:pPr lvl="6" algn="just">
              <a:buNone/>
            </a:pPr>
            <a:endParaRPr lang="it-IT" sz="1125" dirty="0"/>
          </a:p>
          <a:p>
            <a:pPr algn="just"/>
            <a:endParaRPr lang="it-IT" dirty="0"/>
          </a:p>
          <a:p>
            <a:pPr algn="just"/>
            <a:endParaRPr lang="it-IT" dirty="0"/>
          </a:p>
        </p:txBody>
      </p:sp>
      <p:sp>
        <p:nvSpPr>
          <p:cNvPr id="4" name="Segnaposto numero diapositiva 3"/>
          <p:cNvSpPr>
            <a:spLocks noGrp="1"/>
          </p:cNvSpPr>
          <p:nvPr>
            <p:ph type="sldNum" sz="quarter" idx="12"/>
          </p:nvPr>
        </p:nvSpPr>
        <p:spPr/>
        <p:txBody>
          <a:bodyPr/>
          <a:lstStyle/>
          <a:p>
            <a:fld id="{277FCE32-2D2C-3A41-9BB8-91B3DCC914FD}" type="slidenum">
              <a:rPr lang="it-IT" smtClean="0"/>
              <a:pPr/>
              <a:t>31</a:t>
            </a:fld>
            <a:endParaRPr lang="it-IT"/>
          </a:p>
        </p:txBody>
      </p:sp>
      <p:sp>
        <p:nvSpPr>
          <p:cNvPr id="6" name="CasellaDiTesto 5"/>
          <p:cNvSpPr txBox="1"/>
          <p:nvPr/>
        </p:nvSpPr>
        <p:spPr>
          <a:xfrm>
            <a:off x="805674" y="2150961"/>
            <a:ext cx="173126" cy="346154"/>
          </a:xfrm>
          <a:prstGeom prst="rect">
            <a:avLst/>
          </a:prstGeom>
          <a:noFill/>
        </p:spPr>
        <p:txBody>
          <a:bodyPr wrap="none" lIns="85694" tIns="42847" rIns="85694" bIns="42847" rtlCol="0">
            <a:spAutoFit/>
          </a:bodyPr>
          <a:lstStyle/>
          <a:p>
            <a:endParaRPr lang="it-IT" sz="1687" dirty="0"/>
          </a:p>
        </p:txBody>
      </p:sp>
    </p:spTree>
    <p:custDataLst>
      <p:tags r:id="rId1"/>
    </p:custDataLst>
    <p:extLst>
      <p:ext uri="{BB962C8B-B14F-4D97-AF65-F5344CB8AC3E}">
        <p14:creationId xmlns:p14="http://schemas.microsoft.com/office/powerpoint/2010/main" val="1480907499"/>
      </p:ext>
    </p:extLst>
  </p:cSld>
  <p:clrMapOvr>
    <a:masterClrMapping/>
  </p:clrMapOvr>
  <mc:AlternateContent xmlns:mc="http://schemas.openxmlformats.org/markup-compatibility/2006" xmlns:p14="http://schemas.microsoft.com/office/powerpoint/2010/main">
    <mc:Choice Requires="p14">
      <p:transition spd="slow" p14:dur="2000" advTm="53281"/>
    </mc:Choice>
    <mc:Fallback xmlns="">
      <p:transition spd="slow" advTm="5328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3"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4"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5"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8" grpId="1" build="p"/>
      <p:bldP spid="8" grpId="2" build="p"/>
      <p:bldP spid="8" grpId="3" build="p"/>
      <p:bldP spid="8" grpId="4" build="p"/>
      <p:bldP spid="8" grpId="5"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934" y="139519"/>
            <a:ext cx="8141865" cy="1474904"/>
          </a:xfr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algn="just"/>
            <a:r>
              <a:rPr lang="it-IT" sz="3374" dirty="0">
                <a:solidFill>
                  <a:schemeClr val="tx1"/>
                </a:solidFill>
              </a:rPr>
              <a:t>AUTOMATICA ESECUTIVITA’ ESTESA AGLI ATTI PUBBLICI </a:t>
            </a:r>
          </a:p>
        </p:txBody>
      </p:sp>
      <p:sp>
        <p:nvSpPr>
          <p:cNvPr id="8" name="Segnaposto contenuto 7"/>
          <p:cNvSpPr>
            <a:spLocks noGrp="1"/>
          </p:cNvSpPr>
          <p:nvPr>
            <p:ph idx="1"/>
          </p:nvPr>
        </p:nvSpPr>
        <p:spPr>
          <a:xfrm>
            <a:off x="16934" y="1813733"/>
            <a:ext cx="8141865" cy="4614056"/>
          </a:xfrm>
        </p:spPr>
        <p:txBody>
          <a:bodyPr>
            <a:normAutofit/>
          </a:bodyPr>
          <a:lstStyle/>
          <a:p>
            <a:pPr algn="just"/>
            <a:r>
              <a:rPr lang="it-IT" sz="2800" dirty="0"/>
              <a:t>Regolamento </a:t>
            </a:r>
            <a:r>
              <a:rPr lang="it-IT" sz="2800" dirty="0" err="1"/>
              <a:t>BIbis</a:t>
            </a:r>
            <a:r>
              <a:rPr lang="it-IT" sz="2800" dirty="0"/>
              <a:t> estende automatica esecutività agli atti pubblici (art. 58) e alle transazioni giudiziarie (art. 59) aventi efficacia esecutiva nello Stato membro d’origine.</a:t>
            </a:r>
          </a:p>
          <a:p>
            <a:pPr algn="just"/>
            <a:r>
              <a:rPr lang="it-IT" sz="2800" dirty="0"/>
              <a:t>UNICO MOTIVO di DINIEGO contro tale esecuzione è che essa risulti </a:t>
            </a:r>
            <a:r>
              <a:rPr lang="it-IT" sz="2800" u="sng" dirty="0"/>
              <a:t>«</a:t>
            </a:r>
            <a:r>
              <a:rPr lang="it-IT" sz="2800" b="1" u="sng" dirty="0"/>
              <a:t>manifestamente </a:t>
            </a:r>
            <a:r>
              <a:rPr lang="it-IT" sz="2800" u="sng" dirty="0"/>
              <a:t>contraria all’ordine pubblico (</a:t>
            </a:r>
            <a:r>
              <a:rPr lang="it-IT" sz="2800" i="1" u="sng" dirty="0" err="1"/>
              <a:t>ordre</a:t>
            </a:r>
            <a:r>
              <a:rPr lang="it-IT" sz="2800" i="1" u="sng" dirty="0"/>
              <a:t> public</a:t>
            </a:r>
            <a:r>
              <a:rPr lang="it-IT" sz="2800" u="sng" dirty="0"/>
              <a:t>) nello Stato membro richiesto».</a:t>
            </a:r>
          </a:p>
          <a:p>
            <a:pPr algn="just">
              <a:buNone/>
            </a:pPr>
            <a:endParaRPr lang="it-IT" sz="2250" dirty="0"/>
          </a:p>
          <a:p>
            <a:pPr lvl="6" algn="just"/>
            <a:endParaRPr lang="it-IT" sz="1687" dirty="0"/>
          </a:p>
          <a:p>
            <a:pPr lvl="6" algn="just"/>
            <a:endParaRPr lang="it-IT" sz="1687" dirty="0"/>
          </a:p>
          <a:p>
            <a:pPr lvl="6" algn="just"/>
            <a:endParaRPr lang="it-IT" sz="1687" dirty="0"/>
          </a:p>
          <a:p>
            <a:pPr lvl="6" algn="just">
              <a:buNone/>
            </a:pPr>
            <a:endParaRPr lang="it-IT" sz="1125" dirty="0"/>
          </a:p>
          <a:p>
            <a:pPr algn="just"/>
            <a:endParaRPr lang="it-IT" dirty="0"/>
          </a:p>
          <a:p>
            <a:pPr algn="just"/>
            <a:endParaRPr lang="it-IT" dirty="0"/>
          </a:p>
        </p:txBody>
      </p:sp>
      <p:sp>
        <p:nvSpPr>
          <p:cNvPr id="4" name="Segnaposto numero diapositiva 3"/>
          <p:cNvSpPr>
            <a:spLocks noGrp="1"/>
          </p:cNvSpPr>
          <p:nvPr>
            <p:ph type="sldNum" sz="quarter" idx="12"/>
          </p:nvPr>
        </p:nvSpPr>
        <p:spPr/>
        <p:txBody>
          <a:bodyPr/>
          <a:lstStyle/>
          <a:p>
            <a:fld id="{277FCE32-2D2C-3A41-9BB8-91B3DCC914FD}" type="slidenum">
              <a:rPr lang="it-IT" smtClean="0"/>
              <a:pPr/>
              <a:t>32</a:t>
            </a:fld>
            <a:endParaRPr lang="it-IT"/>
          </a:p>
        </p:txBody>
      </p:sp>
      <p:sp>
        <p:nvSpPr>
          <p:cNvPr id="6" name="CasellaDiTesto 5"/>
          <p:cNvSpPr txBox="1"/>
          <p:nvPr/>
        </p:nvSpPr>
        <p:spPr>
          <a:xfrm>
            <a:off x="805674" y="2150961"/>
            <a:ext cx="173126" cy="346154"/>
          </a:xfrm>
          <a:prstGeom prst="rect">
            <a:avLst/>
          </a:prstGeom>
          <a:noFill/>
        </p:spPr>
        <p:txBody>
          <a:bodyPr wrap="none" lIns="85694" tIns="42847" rIns="85694" bIns="42847" rtlCol="0">
            <a:spAutoFit/>
          </a:bodyPr>
          <a:lstStyle/>
          <a:p>
            <a:endParaRPr lang="it-IT" sz="1687" dirty="0"/>
          </a:p>
        </p:txBody>
      </p:sp>
    </p:spTree>
    <p:custDataLst>
      <p:tags r:id="rId1"/>
    </p:custDataLst>
    <p:extLst>
      <p:ext uri="{BB962C8B-B14F-4D97-AF65-F5344CB8AC3E}">
        <p14:creationId xmlns:p14="http://schemas.microsoft.com/office/powerpoint/2010/main" val="2063311548"/>
      </p:ext>
    </p:extLst>
  </p:cSld>
  <p:clrMapOvr>
    <a:masterClrMapping/>
  </p:clrMapOvr>
  <mc:AlternateContent xmlns:mc="http://schemas.openxmlformats.org/markup-compatibility/2006" xmlns:p14="http://schemas.microsoft.com/office/powerpoint/2010/main">
    <mc:Choice Requires="p14">
      <p:transition spd="slow" p14:dur="2000" advTm="77659"/>
    </mc:Choice>
    <mc:Fallback xmlns="">
      <p:transition spd="slow" advTm="7765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2"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2"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3"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3" nodeType="click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4" nodeType="clickEffect">
                                  <p:stCondLst>
                                    <p:cond delay="0"/>
                                  </p:stCondLst>
                                  <p:childTnLst>
                                    <p:set>
                                      <p:cBhvr>
                                        <p:cTn id="3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4" nodeType="clickEffect">
                                  <p:stCondLst>
                                    <p:cond delay="0"/>
                                  </p:stCondLst>
                                  <p:childTnLst>
                                    <p:set>
                                      <p:cBhvr>
                                        <p:cTn id="4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5" nodeType="click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5" nodeType="clickEffect">
                                  <p:stCondLst>
                                    <p:cond delay="0"/>
                                  </p:stCondLst>
                                  <p:childTnLst>
                                    <p:set>
                                      <p:cBhvr>
                                        <p:cTn id="5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8" grpId="1" build="p"/>
      <p:bldP spid="8" grpId="2" build="p"/>
      <p:bldP spid="8" grpId="3" build="p"/>
      <p:bldP spid="8" grpId="4" build="p"/>
      <p:bldP spid="8" grpId="5"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pPr algn="just"/>
            <a:r>
              <a:rPr lang="it-IT" sz="3374" dirty="0"/>
              <a:t>RICONOSCIMENTO ED ESECUZIONE </a:t>
            </a:r>
            <a:r>
              <a:rPr lang="it-IT" sz="3374" dirty="0" err="1"/>
              <a:t>DI</a:t>
            </a:r>
            <a:r>
              <a:rPr lang="it-IT" sz="3374" dirty="0"/>
              <a:t> SENTENZE E PROVVEDIMENTI STRANIERI</a:t>
            </a:r>
          </a:p>
        </p:txBody>
      </p:sp>
      <p:sp>
        <p:nvSpPr>
          <p:cNvPr id="3" name="Segnaposto contenuto 2"/>
          <p:cNvSpPr>
            <a:spLocks noGrp="1"/>
          </p:cNvSpPr>
          <p:nvPr>
            <p:ph idx="1"/>
          </p:nvPr>
        </p:nvSpPr>
        <p:spPr/>
        <p:txBody>
          <a:bodyPr>
            <a:normAutofit/>
          </a:bodyPr>
          <a:lstStyle/>
          <a:p>
            <a:endParaRPr lang="it-IT" dirty="0"/>
          </a:p>
          <a:p>
            <a:pPr algn="just"/>
            <a:r>
              <a:rPr lang="it-IT" sz="2400" dirty="0"/>
              <a:t>Attuazione dei diritti affermati nelle sentenze</a:t>
            </a:r>
          </a:p>
          <a:p>
            <a:pPr algn="just"/>
            <a:endParaRPr lang="it-IT" sz="2400" dirty="0"/>
          </a:p>
          <a:p>
            <a:pPr algn="just"/>
            <a:r>
              <a:rPr lang="it-IT" sz="2400" b="1" dirty="0">
                <a:solidFill>
                  <a:schemeClr val="tx1"/>
                </a:solidFill>
              </a:rPr>
              <a:t>RICONOSCIMENTO: procedimento rivolto ad attribuire alla sentenza straniera l’autorità di cosa giudicata.</a:t>
            </a:r>
          </a:p>
          <a:p>
            <a:pPr>
              <a:buNone/>
            </a:pPr>
            <a:r>
              <a:rPr lang="it-IT" sz="2400" dirty="0">
                <a:solidFill>
                  <a:srgbClr val="FF0000"/>
                </a:solidFill>
              </a:rPr>
              <a:t> </a:t>
            </a:r>
          </a:p>
        </p:txBody>
      </p:sp>
      <p:sp>
        <p:nvSpPr>
          <p:cNvPr id="4" name="Segnaposto numero diapositiva 3"/>
          <p:cNvSpPr>
            <a:spLocks noGrp="1"/>
          </p:cNvSpPr>
          <p:nvPr>
            <p:ph type="sldNum" sz="quarter" idx="12"/>
          </p:nvPr>
        </p:nvSpPr>
        <p:spPr/>
        <p:txBody>
          <a:bodyPr/>
          <a:lstStyle/>
          <a:p>
            <a:fld id="{277FCE32-2D2C-3A41-9BB8-91B3DCC914FD}" type="slidenum">
              <a:rPr lang="it-IT" smtClean="0"/>
              <a:pPr/>
              <a:t>4</a:t>
            </a:fld>
            <a:endParaRPr lang="it-IT"/>
          </a:p>
        </p:txBody>
      </p:sp>
    </p:spTree>
    <p:custDataLst>
      <p:tags r:id="rId1"/>
    </p:custDataLst>
    <p:extLst>
      <p:ext uri="{BB962C8B-B14F-4D97-AF65-F5344CB8AC3E}">
        <p14:creationId xmlns:p14="http://schemas.microsoft.com/office/powerpoint/2010/main" val="4246238552"/>
      </p:ext>
    </p:extLst>
  </p:cSld>
  <p:clrMapOvr>
    <a:masterClrMapping/>
  </p:clrMapOvr>
  <mc:AlternateContent xmlns:mc="http://schemas.openxmlformats.org/markup-compatibility/2006" xmlns:p14="http://schemas.microsoft.com/office/powerpoint/2010/main">
    <mc:Choice Requires="p14">
      <p:transition spd="slow" p14:dur="2000" advTm="53650"/>
    </mc:Choice>
    <mc:Fallback xmlns="">
      <p:transition spd="slow" advTm="5365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pPr algn="just"/>
            <a:r>
              <a:rPr lang="it-IT" sz="3374" dirty="0">
                <a:solidFill>
                  <a:srgbClr val="FF6600"/>
                </a:solidFill>
              </a:rPr>
              <a:t>ESECUZIONE </a:t>
            </a:r>
            <a:r>
              <a:rPr lang="it-IT" sz="3374" dirty="0" err="1">
                <a:solidFill>
                  <a:srgbClr val="FF6600"/>
                </a:solidFill>
              </a:rPr>
              <a:t>DI</a:t>
            </a:r>
            <a:r>
              <a:rPr lang="it-IT" sz="3374" dirty="0">
                <a:solidFill>
                  <a:srgbClr val="FF6600"/>
                </a:solidFill>
              </a:rPr>
              <a:t> SENTENZE E PROVVEDIMENTI STRANIERI</a:t>
            </a:r>
          </a:p>
        </p:txBody>
      </p:sp>
      <p:sp>
        <p:nvSpPr>
          <p:cNvPr id="8" name="Segnaposto contenuto 7"/>
          <p:cNvSpPr>
            <a:spLocks noGrp="1"/>
          </p:cNvSpPr>
          <p:nvPr>
            <p:ph idx="1"/>
          </p:nvPr>
        </p:nvSpPr>
        <p:spPr/>
        <p:txBody>
          <a:bodyPr>
            <a:normAutofit/>
          </a:bodyPr>
          <a:lstStyle/>
          <a:p>
            <a:pPr algn="just"/>
            <a:r>
              <a:rPr lang="it-IT" sz="2400" dirty="0"/>
              <a:t>Procedura rivolta ad apporre la formula esecutiva alla sentenza straniera, simile a quella che si segue per porre in esecuzione una sentenza italiana</a:t>
            </a:r>
          </a:p>
        </p:txBody>
      </p:sp>
      <p:sp>
        <p:nvSpPr>
          <p:cNvPr id="4" name="Segnaposto numero diapositiva 3"/>
          <p:cNvSpPr>
            <a:spLocks noGrp="1"/>
          </p:cNvSpPr>
          <p:nvPr>
            <p:ph type="sldNum" sz="quarter" idx="12"/>
          </p:nvPr>
        </p:nvSpPr>
        <p:spPr/>
        <p:txBody>
          <a:bodyPr/>
          <a:lstStyle/>
          <a:p>
            <a:fld id="{277FCE32-2D2C-3A41-9BB8-91B3DCC914FD}" type="slidenum">
              <a:rPr lang="it-IT" smtClean="0"/>
              <a:pPr/>
              <a:t>5</a:t>
            </a:fld>
            <a:endParaRPr lang="it-IT"/>
          </a:p>
        </p:txBody>
      </p:sp>
      <p:sp>
        <p:nvSpPr>
          <p:cNvPr id="6" name="CasellaDiTesto 5"/>
          <p:cNvSpPr txBox="1"/>
          <p:nvPr/>
        </p:nvSpPr>
        <p:spPr>
          <a:xfrm>
            <a:off x="805674" y="2150961"/>
            <a:ext cx="173126" cy="346154"/>
          </a:xfrm>
          <a:prstGeom prst="rect">
            <a:avLst/>
          </a:prstGeom>
          <a:noFill/>
        </p:spPr>
        <p:txBody>
          <a:bodyPr wrap="none" lIns="85694" tIns="42847" rIns="85694" bIns="42847" rtlCol="0">
            <a:spAutoFit/>
          </a:bodyPr>
          <a:lstStyle/>
          <a:p>
            <a:endParaRPr lang="it-IT" sz="1687" dirty="0"/>
          </a:p>
        </p:txBody>
      </p:sp>
    </p:spTree>
    <p:custDataLst>
      <p:tags r:id="rId1"/>
    </p:custDataLst>
    <p:extLst>
      <p:ext uri="{BB962C8B-B14F-4D97-AF65-F5344CB8AC3E}">
        <p14:creationId xmlns:p14="http://schemas.microsoft.com/office/powerpoint/2010/main" val="2289546950"/>
      </p:ext>
    </p:extLst>
  </p:cSld>
  <p:clrMapOvr>
    <a:masterClrMapping/>
  </p:clrMapOvr>
  <mc:AlternateContent xmlns:mc="http://schemas.openxmlformats.org/markup-compatibility/2006" xmlns:p14="http://schemas.microsoft.com/office/powerpoint/2010/main">
    <mc:Choice Requires="p14">
      <p:transition spd="slow" p14:dur="2000" advTm="75618"/>
    </mc:Choice>
    <mc:Fallback xmlns="">
      <p:transition spd="slow" advTm="7561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30215" y="-1"/>
            <a:ext cx="7728584" cy="2295331"/>
          </a:xfrm>
          <a:solidFill>
            <a:schemeClr val="accent3"/>
          </a:solidFill>
        </p:spPr>
        <p:style>
          <a:lnRef idx="1">
            <a:schemeClr val="accent3"/>
          </a:lnRef>
          <a:fillRef idx="3">
            <a:schemeClr val="accent3"/>
          </a:fillRef>
          <a:effectRef idx="2">
            <a:schemeClr val="accent3"/>
          </a:effectRef>
          <a:fontRef idx="minor">
            <a:schemeClr val="lt1"/>
          </a:fontRef>
        </p:style>
        <p:txBody>
          <a:bodyPr>
            <a:noAutofit/>
          </a:bodyPr>
          <a:lstStyle/>
          <a:p>
            <a:pPr algn="just"/>
            <a:r>
              <a:rPr lang="it-IT" sz="3374" dirty="0">
                <a:solidFill>
                  <a:schemeClr val="bg1"/>
                </a:solidFill>
              </a:rPr>
              <a:t>RICONOSCIMENTO ED ESECUZIONE DI SENTENZE E PROVVEDIMENTI STRANIERI IN REGOLAMENTO BRUXELLES I bis- 1215/2012</a:t>
            </a:r>
          </a:p>
        </p:txBody>
      </p:sp>
      <p:sp>
        <p:nvSpPr>
          <p:cNvPr id="8" name="Segnaposto contenuto 7"/>
          <p:cNvSpPr>
            <a:spLocks noGrp="1"/>
          </p:cNvSpPr>
          <p:nvPr>
            <p:ph idx="1"/>
          </p:nvPr>
        </p:nvSpPr>
        <p:spPr>
          <a:xfrm>
            <a:off x="430215" y="2497115"/>
            <a:ext cx="7743824" cy="3930672"/>
          </a:xfrm>
        </p:spPr>
        <p:txBody>
          <a:bodyPr>
            <a:normAutofit/>
          </a:bodyPr>
          <a:lstStyle/>
          <a:p>
            <a:endParaRPr lang="it-IT" dirty="0"/>
          </a:p>
          <a:p>
            <a:r>
              <a:rPr lang="it-IT" sz="2400" dirty="0"/>
              <a:t>PRINCIPI GENERALI:</a:t>
            </a:r>
          </a:p>
          <a:p>
            <a:pPr lvl="1"/>
            <a:r>
              <a:rPr lang="it-IT" sz="2400" dirty="0"/>
              <a:t>RICONOSCIMENTO AUTOMATICO</a:t>
            </a:r>
          </a:p>
          <a:p>
            <a:pPr lvl="1"/>
            <a:r>
              <a:rPr lang="it-IT" sz="2400" dirty="0"/>
              <a:t>SUPERAMENTO </a:t>
            </a:r>
            <a:r>
              <a:rPr lang="it-IT" sz="2400" b="1" dirty="0"/>
              <a:t>DELL’EXEQUATUR </a:t>
            </a:r>
            <a:r>
              <a:rPr lang="it-IT" sz="2400" dirty="0"/>
              <a:t>NEL PAESE DI EFFETTIVITA’ DELLA SENTENZA</a:t>
            </a:r>
          </a:p>
          <a:p>
            <a:pPr lvl="1"/>
            <a:r>
              <a:rPr lang="it-IT" sz="2400" dirty="0"/>
              <a:t>MOTIVI DI NON RICONOSCIBILITA’ DIVENTANO </a:t>
            </a:r>
            <a:r>
              <a:rPr lang="it-IT" sz="2400" b="1" dirty="0"/>
              <a:t>MOTIVI DI DINIEGO DEL RICONOSCIMENTO</a:t>
            </a:r>
          </a:p>
        </p:txBody>
      </p:sp>
      <p:sp>
        <p:nvSpPr>
          <p:cNvPr id="4" name="Segnaposto numero diapositiva 3"/>
          <p:cNvSpPr>
            <a:spLocks noGrp="1"/>
          </p:cNvSpPr>
          <p:nvPr>
            <p:ph type="sldNum" sz="quarter" idx="12"/>
          </p:nvPr>
        </p:nvSpPr>
        <p:spPr/>
        <p:txBody>
          <a:bodyPr/>
          <a:lstStyle/>
          <a:p>
            <a:fld id="{277FCE32-2D2C-3A41-9BB8-91B3DCC914FD}" type="slidenum">
              <a:rPr lang="it-IT" smtClean="0"/>
              <a:pPr/>
              <a:t>6</a:t>
            </a:fld>
            <a:endParaRPr lang="it-IT"/>
          </a:p>
        </p:txBody>
      </p:sp>
      <p:sp>
        <p:nvSpPr>
          <p:cNvPr id="6" name="CasellaDiTesto 5"/>
          <p:cNvSpPr txBox="1"/>
          <p:nvPr/>
        </p:nvSpPr>
        <p:spPr>
          <a:xfrm>
            <a:off x="805674" y="2150961"/>
            <a:ext cx="173126" cy="346154"/>
          </a:xfrm>
          <a:prstGeom prst="rect">
            <a:avLst/>
          </a:prstGeom>
          <a:noFill/>
        </p:spPr>
        <p:txBody>
          <a:bodyPr wrap="none" lIns="85694" tIns="42847" rIns="85694" bIns="42847" rtlCol="0">
            <a:spAutoFit/>
          </a:bodyPr>
          <a:lstStyle/>
          <a:p>
            <a:endParaRPr lang="it-IT" sz="1687" dirty="0"/>
          </a:p>
        </p:txBody>
      </p:sp>
    </p:spTree>
    <p:custDataLst>
      <p:tags r:id="rId1"/>
    </p:custDataLst>
    <p:extLst>
      <p:ext uri="{BB962C8B-B14F-4D97-AF65-F5344CB8AC3E}">
        <p14:creationId xmlns:p14="http://schemas.microsoft.com/office/powerpoint/2010/main" val="454923664"/>
      </p:ext>
    </p:extLst>
  </p:cSld>
  <p:clrMapOvr>
    <a:masterClrMapping/>
  </p:clrMapOvr>
  <mc:AlternateContent xmlns:mc="http://schemas.openxmlformats.org/markup-compatibility/2006" xmlns:p14="http://schemas.microsoft.com/office/powerpoint/2010/main">
    <mc:Choice Requires="p14">
      <p:transition spd="slow" p14:dur="2000" advTm="116786"/>
    </mc:Choice>
    <mc:Fallback xmlns="">
      <p:transition spd="slow" advTm="11678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2"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childTnLst>
                                </p:cTn>
                              </p:par>
                              <p:par>
                                <p:cTn id="27" presetID="1" presetClass="entr" presetSubtype="0" fill="hold" grpId="2" nodeType="with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childTnLst>
                                </p:cTn>
                              </p:par>
                              <p:par>
                                <p:cTn id="29" presetID="1" presetClass="entr" presetSubtype="0" fill="hold" grpId="2" nodeType="withEffect">
                                  <p:stCondLst>
                                    <p:cond delay="0"/>
                                  </p:stCondLst>
                                  <p:childTnLst>
                                    <p:set>
                                      <p:cBhvr>
                                        <p:cTn id="30" dur="1" fill="hold">
                                          <p:stCondLst>
                                            <p:cond delay="0"/>
                                          </p:stCondLst>
                                        </p:cTn>
                                        <p:tgtEl>
                                          <p:spTgt spid="8">
                                            <p:txEl>
                                              <p:pRg st="3" end="3"/>
                                            </p:txEl>
                                          </p:spTgt>
                                        </p:tgtEl>
                                        <p:attrNameLst>
                                          <p:attrName>style.visibility</p:attrName>
                                        </p:attrNameLst>
                                      </p:cBhvr>
                                      <p:to>
                                        <p:strVal val="visible"/>
                                      </p:to>
                                    </p:set>
                                  </p:childTnLst>
                                </p:cTn>
                              </p:par>
                              <p:par>
                                <p:cTn id="31" presetID="1" presetClass="entr" presetSubtype="0" fill="hold" grpId="2" nodeType="withEffect">
                                  <p:stCondLst>
                                    <p:cond delay="0"/>
                                  </p:stCondLst>
                                  <p:childTnLst>
                                    <p:set>
                                      <p:cBhvr>
                                        <p:cTn id="3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8" grpId="1" build="p"/>
      <p:bldP spid="8" grpId="2"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28600" y="177800"/>
            <a:ext cx="7930199" cy="1524000"/>
          </a:xfrm>
          <a:solidFill>
            <a:schemeClr val="accent6"/>
          </a:solidFill>
        </p:spPr>
        <p:style>
          <a:lnRef idx="1">
            <a:schemeClr val="accent3"/>
          </a:lnRef>
          <a:fillRef idx="3">
            <a:schemeClr val="accent3"/>
          </a:fillRef>
          <a:effectRef idx="2">
            <a:schemeClr val="accent3"/>
          </a:effectRef>
          <a:fontRef idx="minor">
            <a:schemeClr val="lt1"/>
          </a:fontRef>
        </p:style>
        <p:txBody>
          <a:bodyPr>
            <a:noAutofit/>
          </a:bodyPr>
          <a:lstStyle/>
          <a:p>
            <a:pPr algn="just"/>
            <a:r>
              <a:rPr lang="it-IT" sz="3374" dirty="0">
                <a:solidFill>
                  <a:schemeClr val="bg1"/>
                </a:solidFill>
              </a:rPr>
              <a:t>ESECUZIONE DELLE DECISIONI – REGOLA GENERALE</a:t>
            </a:r>
          </a:p>
        </p:txBody>
      </p:sp>
      <p:sp>
        <p:nvSpPr>
          <p:cNvPr id="8" name="Segnaposto contenuto 7"/>
          <p:cNvSpPr>
            <a:spLocks noGrp="1"/>
          </p:cNvSpPr>
          <p:nvPr>
            <p:ph idx="1"/>
          </p:nvPr>
        </p:nvSpPr>
        <p:spPr>
          <a:xfrm>
            <a:off x="228600" y="1905000"/>
            <a:ext cx="7945439" cy="4394833"/>
          </a:xfrm>
        </p:spPr>
        <p:txBody>
          <a:bodyPr>
            <a:normAutofit/>
          </a:bodyPr>
          <a:lstStyle/>
          <a:p>
            <a:pPr marL="0" indent="0" algn="just">
              <a:buNone/>
            </a:pPr>
            <a:r>
              <a:rPr lang="it-IT" sz="2400" dirty="0"/>
              <a:t>COSA FARE PER CONTRASTARE IL RICONOSCIMENTO O L’ESECUZIONE DELLE DECISIONI STRANIERE?</a:t>
            </a:r>
          </a:p>
          <a:p>
            <a:pPr marL="0" indent="0" algn="just">
              <a:buNone/>
            </a:pPr>
            <a:endParaRPr lang="it-IT" sz="2400" dirty="0"/>
          </a:p>
          <a:p>
            <a:pPr marL="0" indent="0" algn="just">
              <a:buNone/>
            </a:pPr>
            <a:r>
              <a:rPr lang="it-IT" sz="2400" dirty="0"/>
              <a:t>FAR VALERE I MOTIVI DI DINIEGO DI RICONOSCIMENTO DELLE SENTENZE….</a:t>
            </a:r>
          </a:p>
        </p:txBody>
      </p:sp>
      <p:sp>
        <p:nvSpPr>
          <p:cNvPr id="4" name="Segnaposto numero diapositiva 3"/>
          <p:cNvSpPr>
            <a:spLocks noGrp="1"/>
          </p:cNvSpPr>
          <p:nvPr>
            <p:ph type="sldNum" sz="quarter" idx="12"/>
          </p:nvPr>
        </p:nvSpPr>
        <p:spPr/>
        <p:txBody>
          <a:bodyPr/>
          <a:lstStyle/>
          <a:p>
            <a:fld id="{277FCE32-2D2C-3A41-9BB8-91B3DCC914FD}" type="slidenum">
              <a:rPr lang="it-IT" smtClean="0"/>
              <a:pPr/>
              <a:t>7</a:t>
            </a:fld>
            <a:endParaRPr lang="it-IT"/>
          </a:p>
        </p:txBody>
      </p:sp>
      <p:sp>
        <p:nvSpPr>
          <p:cNvPr id="6" name="CasellaDiTesto 5"/>
          <p:cNvSpPr txBox="1"/>
          <p:nvPr/>
        </p:nvSpPr>
        <p:spPr>
          <a:xfrm>
            <a:off x="805674" y="2150961"/>
            <a:ext cx="173126" cy="346154"/>
          </a:xfrm>
          <a:prstGeom prst="rect">
            <a:avLst/>
          </a:prstGeom>
          <a:noFill/>
        </p:spPr>
        <p:txBody>
          <a:bodyPr wrap="none" lIns="85694" tIns="42847" rIns="85694" bIns="42847" rtlCol="0">
            <a:spAutoFit/>
          </a:bodyPr>
          <a:lstStyle/>
          <a:p>
            <a:endParaRPr lang="it-IT" sz="1687" dirty="0"/>
          </a:p>
        </p:txBody>
      </p:sp>
      <p:sp>
        <p:nvSpPr>
          <p:cNvPr id="5" name="CasellaDiTesto 4">
            <a:extLst>
              <a:ext uri="{FF2B5EF4-FFF2-40B4-BE49-F238E27FC236}">
                <a16:creationId xmlns:a16="http://schemas.microsoft.com/office/drawing/2014/main" id="{ABF1346E-D417-1D47-9AD5-5F59E06E4B94}"/>
              </a:ext>
            </a:extLst>
          </p:cNvPr>
          <p:cNvSpPr txBox="1"/>
          <p:nvPr/>
        </p:nvSpPr>
        <p:spPr>
          <a:xfrm>
            <a:off x="2717800" y="5257800"/>
            <a:ext cx="184731" cy="369332"/>
          </a:xfrm>
          <a:prstGeom prst="rect">
            <a:avLst/>
          </a:prstGeom>
          <a:noFill/>
        </p:spPr>
        <p:txBody>
          <a:bodyPr wrap="none" rtlCol="0">
            <a:spAutoFit/>
          </a:bodyPr>
          <a:lstStyle/>
          <a:p>
            <a:endParaRPr lang="it-IT" dirty="0"/>
          </a:p>
        </p:txBody>
      </p:sp>
    </p:spTree>
    <p:custDataLst>
      <p:tags r:id="rId1"/>
    </p:custDataLst>
    <p:extLst>
      <p:ext uri="{BB962C8B-B14F-4D97-AF65-F5344CB8AC3E}">
        <p14:creationId xmlns:p14="http://schemas.microsoft.com/office/powerpoint/2010/main" val="2081698282"/>
      </p:ext>
    </p:extLst>
  </p:cSld>
  <p:clrMapOvr>
    <a:masterClrMapping/>
  </p:clrMapOvr>
  <mc:AlternateContent xmlns:mc="http://schemas.openxmlformats.org/markup-compatibility/2006" xmlns:p14="http://schemas.microsoft.com/office/powerpoint/2010/main">
    <mc:Choice Requires="p14">
      <p:transition spd="slow" p14:dur="2000" advTm="57499"/>
    </mc:Choice>
    <mc:Fallback xmlns="">
      <p:transition spd="slow" advTm="5749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2"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2"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8" grpId="1" build="p"/>
      <p:bldP spid="8" grpId="2"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28600" y="177800"/>
            <a:ext cx="7930199" cy="1677928"/>
          </a:xfrm>
          <a:solidFill>
            <a:schemeClr val="accent3"/>
          </a:solidFill>
        </p:spPr>
        <p:style>
          <a:lnRef idx="1">
            <a:schemeClr val="accent3"/>
          </a:lnRef>
          <a:fillRef idx="3">
            <a:schemeClr val="accent3"/>
          </a:fillRef>
          <a:effectRef idx="2">
            <a:schemeClr val="accent3"/>
          </a:effectRef>
          <a:fontRef idx="minor">
            <a:schemeClr val="lt1"/>
          </a:fontRef>
        </p:style>
        <p:txBody>
          <a:bodyPr>
            <a:noAutofit/>
          </a:bodyPr>
          <a:lstStyle/>
          <a:p>
            <a:pPr algn="just"/>
            <a:r>
              <a:rPr lang="it-IT" sz="3374" dirty="0">
                <a:solidFill>
                  <a:schemeClr val="tx1"/>
                </a:solidFill>
              </a:rPr>
              <a:t>MOTIVI DI DINIEGO DEL RICONOSCIMENTO DELLE SENTENZE STRANIERE</a:t>
            </a:r>
          </a:p>
        </p:txBody>
      </p:sp>
      <p:sp>
        <p:nvSpPr>
          <p:cNvPr id="8" name="Segnaposto contenuto 7"/>
          <p:cNvSpPr>
            <a:spLocks noGrp="1"/>
          </p:cNvSpPr>
          <p:nvPr>
            <p:ph idx="1"/>
          </p:nvPr>
        </p:nvSpPr>
        <p:spPr>
          <a:xfrm>
            <a:off x="228600" y="2150962"/>
            <a:ext cx="7945439" cy="4148872"/>
          </a:xfrm>
        </p:spPr>
        <p:txBody>
          <a:bodyPr>
            <a:noAutofit/>
          </a:bodyPr>
          <a:lstStyle/>
          <a:p>
            <a:pPr marL="0" indent="0" algn="just">
              <a:buNone/>
            </a:pPr>
            <a:r>
              <a:rPr lang="it-IT" sz="2400" b="1" dirty="0"/>
              <a:t>Art. 45.1 </a:t>
            </a:r>
            <a:r>
              <a:rPr lang="it-IT" sz="2400" b="1" dirty="0" err="1"/>
              <a:t>RBIbis</a:t>
            </a:r>
            <a:r>
              <a:rPr lang="it-IT" sz="2400" b="1" dirty="0"/>
              <a:t> </a:t>
            </a:r>
            <a:r>
              <a:rPr lang="it-IT" sz="2400" dirty="0"/>
              <a:t>dispone: «Su istanza di ogni parte interessata, il riconoscimento di una decisione è negato: a) </a:t>
            </a:r>
            <a:r>
              <a:rPr lang="it-IT" sz="2400" b="1" dirty="0"/>
              <a:t>se il riconoscimento è manifestamente contrario all’ordine pubblico </a:t>
            </a:r>
            <a:r>
              <a:rPr lang="it-IT" sz="2400" dirty="0"/>
              <a:t>(</a:t>
            </a:r>
            <a:r>
              <a:rPr lang="it-IT" sz="2400" b="1" i="1" dirty="0" err="1"/>
              <a:t>ordre</a:t>
            </a:r>
            <a:r>
              <a:rPr lang="it-IT" sz="2400" b="1" i="1" dirty="0"/>
              <a:t> public</a:t>
            </a:r>
            <a:r>
              <a:rPr lang="it-IT" sz="2400" dirty="0"/>
              <a:t>) nello Stato membro richiesto; b) se la decisione è stata resa </a:t>
            </a:r>
            <a:r>
              <a:rPr lang="it-IT" sz="2400" b="1" dirty="0"/>
              <a:t>in contumacia</a:t>
            </a:r>
            <a:r>
              <a:rPr lang="it-IT" sz="2400" dirty="0"/>
              <a:t>, qualora la domanda giudiziale o un atto equivalente non siano stati notificati o comunicati al convenuto in tempo utile e in modo tale da poter presentare </a:t>
            </a:r>
            <a:r>
              <a:rPr lang="it-IT" sz="2400" b="1" dirty="0"/>
              <a:t>le proprie difese</a:t>
            </a:r>
            <a:r>
              <a:rPr lang="it-IT" sz="2400" dirty="0"/>
              <a:t> eccetto qualora, pur avendone avuto la possibilità questi non abbia impugnato la decisione….</a:t>
            </a:r>
          </a:p>
        </p:txBody>
      </p:sp>
      <p:sp>
        <p:nvSpPr>
          <p:cNvPr id="4" name="Segnaposto numero diapositiva 3"/>
          <p:cNvSpPr>
            <a:spLocks noGrp="1"/>
          </p:cNvSpPr>
          <p:nvPr>
            <p:ph type="sldNum" sz="quarter" idx="12"/>
          </p:nvPr>
        </p:nvSpPr>
        <p:spPr/>
        <p:txBody>
          <a:bodyPr/>
          <a:lstStyle/>
          <a:p>
            <a:fld id="{277FCE32-2D2C-3A41-9BB8-91B3DCC914FD}" type="slidenum">
              <a:rPr lang="it-IT" smtClean="0"/>
              <a:pPr/>
              <a:t>8</a:t>
            </a:fld>
            <a:endParaRPr lang="it-IT"/>
          </a:p>
        </p:txBody>
      </p:sp>
      <p:sp>
        <p:nvSpPr>
          <p:cNvPr id="6" name="CasellaDiTesto 5"/>
          <p:cNvSpPr txBox="1"/>
          <p:nvPr/>
        </p:nvSpPr>
        <p:spPr>
          <a:xfrm>
            <a:off x="805674" y="2150961"/>
            <a:ext cx="173126" cy="346154"/>
          </a:xfrm>
          <a:prstGeom prst="rect">
            <a:avLst/>
          </a:prstGeom>
          <a:noFill/>
        </p:spPr>
        <p:txBody>
          <a:bodyPr wrap="none" lIns="85694" tIns="42847" rIns="85694" bIns="42847" rtlCol="0">
            <a:spAutoFit/>
          </a:bodyPr>
          <a:lstStyle/>
          <a:p>
            <a:endParaRPr lang="it-IT" sz="1687" dirty="0"/>
          </a:p>
        </p:txBody>
      </p:sp>
      <p:sp>
        <p:nvSpPr>
          <p:cNvPr id="5" name="CasellaDiTesto 4">
            <a:extLst>
              <a:ext uri="{FF2B5EF4-FFF2-40B4-BE49-F238E27FC236}">
                <a16:creationId xmlns:a16="http://schemas.microsoft.com/office/drawing/2014/main" id="{ABF1346E-D417-1D47-9AD5-5F59E06E4B94}"/>
              </a:ext>
            </a:extLst>
          </p:cNvPr>
          <p:cNvSpPr txBox="1"/>
          <p:nvPr/>
        </p:nvSpPr>
        <p:spPr>
          <a:xfrm>
            <a:off x="2717800" y="5257800"/>
            <a:ext cx="184731" cy="369332"/>
          </a:xfrm>
          <a:prstGeom prst="rect">
            <a:avLst/>
          </a:prstGeom>
          <a:noFill/>
        </p:spPr>
        <p:txBody>
          <a:bodyPr wrap="none" rtlCol="0">
            <a:spAutoFit/>
          </a:bodyPr>
          <a:lstStyle/>
          <a:p>
            <a:endParaRPr lang="it-IT" dirty="0"/>
          </a:p>
        </p:txBody>
      </p:sp>
    </p:spTree>
    <p:custDataLst>
      <p:tags r:id="rId1"/>
    </p:custDataLst>
    <p:extLst>
      <p:ext uri="{BB962C8B-B14F-4D97-AF65-F5344CB8AC3E}">
        <p14:creationId xmlns:p14="http://schemas.microsoft.com/office/powerpoint/2010/main" val="2460393567"/>
      </p:ext>
    </p:extLst>
  </p:cSld>
  <p:clrMapOvr>
    <a:masterClrMapping/>
  </p:clrMapOvr>
  <mc:AlternateContent xmlns:mc="http://schemas.openxmlformats.org/markup-compatibility/2006" xmlns:p14="http://schemas.microsoft.com/office/powerpoint/2010/main">
    <mc:Choice Requires="p14">
      <p:transition spd="slow" p14:dur="2000" advTm="46561"/>
    </mc:Choice>
    <mc:Fallback xmlns="">
      <p:transition spd="slow" advTm="4656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8" grpId="1" build="p"/>
      <p:bldP spid="8" grpId="2"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28600" y="177800"/>
            <a:ext cx="7930199" cy="1539033"/>
          </a:xfrm>
          <a:solidFill>
            <a:schemeClr val="accent3"/>
          </a:solidFill>
        </p:spPr>
        <p:style>
          <a:lnRef idx="1">
            <a:schemeClr val="accent3"/>
          </a:lnRef>
          <a:fillRef idx="3">
            <a:schemeClr val="accent3"/>
          </a:fillRef>
          <a:effectRef idx="2">
            <a:schemeClr val="accent3"/>
          </a:effectRef>
          <a:fontRef idx="minor">
            <a:schemeClr val="lt1"/>
          </a:fontRef>
        </p:style>
        <p:txBody>
          <a:bodyPr>
            <a:noAutofit/>
          </a:bodyPr>
          <a:lstStyle/>
          <a:p>
            <a:pPr algn="just"/>
            <a:r>
              <a:rPr lang="it-IT" sz="3374" dirty="0">
                <a:solidFill>
                  <a:schemeClr val="tx1"/>
                </a:solidFill>
              </a:rPr>
              <a:t>MOTIVI DI DINIEGO DEL RICONOSCIMENTO DELLE SENTENZE STRANIERE</a:t>
            </a:r>
          </a:p>
        </p:txBody>
      </p:sp>
      <p:sp>
        <p:nvSpPr>
          <p:cNvPr id="8" name="Segnaposto contenuto 7"/>
          <p:cNvSpPr>
            <a:spLocks noGrp="1"/>
          </p:cNvSpPr>
          <p:nvPr>
            <p:ph idx="1"/>
          </p:nvPr>
        </p:nvSpPr>
        <p:spPr>
          <a:xfrm>
            <a:off x="228600" y="2150961"/>
            <a:ext cx="7945439" cy="4148872"/>
          </a:xfrm>
        </p:spPr>
        <p:txBody>
          <a:bodyPr>
            <a:normAutofit/>
          </a:bodyPr>
          <a:lstStyle/>
          <a:p>
            <a:pPr marL="0" indent="0" algn="just">
              <a:buNone/>
            </a:pPr>
            <a:r>
              <a:rPr lang="it-IT" sz="2400" b="1" dirty="0"/>
              <a:t>Art. 45.1 </a:t>
            </a:r>
            <a:r>
              <a:rPr lang="it-IT" sz="2400" b="1" dirty="0" err="1"/>
              <a:t>RBIbis</a:t>
            </a:r>
            <a:r>
              <a:rPr lang="it-IT" sz="2400" b="1" dirty="0"/>
              <a:t> </a:t>
            </a:r>
            <a:r>
              <a:rPr lang="it-IT" sz="2400" dirty="0"/>
              <a:t>dispone: «c) se la decisione è </a:t>
            </a:r>
            <a:r>
              <a:rPr lang="it-IT" sz="2400" b="1" dirty="0"/>
              <a:t>incompatibile</a:t>
            </a:r>
            <a:r>
              <a:rPr lang="it-IT" sz="2400" dirty="0"/>
              <a:t> </a:t>
            </a:r>
            <a:r>
              <a:rPr lang="it-IT" sz="2400" b="1" dirty="0"/>
              <a:t>con una decisione emessa tra le medesime parti </a:t>
            </a:r>
            <a:r>
              <a:rPr lang="it-IT" sz="2400" dirty="0"/>
              <a:t>nello Stato membro richiesto; d) se la decisione è incompatibile con una decisione emessa precedentemente tra le medesime parti in un altro Stato membro </a:t>
            </a:r>
            <a:r>
              <a:rPr lang="it-IT" sz="2400" b="1" dirty="0"/>
              <a:t>o in un paese terzo</a:t>
            </a:r>
            <a:r>
              <a:rPr lang="it-IT" sz="2400" dirty="0"/>
              <a:t>, in una controversia avente il medesimo oggetto e il medesimo titolo, </a:t>
            </a:r>
            <a:r>
              <a:rPr lang="it-IT" sz="2400" dirty="0" err="1"/>
              <a:t>sempreche</a:t>
            </a:r>
            <a:r>
              <a:rPr lang="it-IT" sz="2400" dirty="0"/>
              <a:t> tale decisione soddisfi le condizioni necessarie per essere riconosciuta nello Stato membro richiesto…..</a:t>
            </a:r>
          </a:p>
        </p:txBody>
      </p:sp>
      <p:sp>
        <p:nvSpPr>
          <p:cNvPr id="4" name="Segnaposto numero diapositiva 3"/>
          <p:cNvSpPr>
            <a:spLocks noGrp="1"/>
          </p:cNvSpPr>
          <p:nvPr>
            <p:ph type="sldNum" sz="quarter" idx="12"/>
          </p:nvPr>
        </p:nvSpPr>
        <p:spPr/>
        <p:txBody>
          <a:bodyPr/>
          <a:lstStyle/>
          <a:p>
            <a:fld id="{277FCE32-2D2C-3A41-9BB8-91B3DCC914FD}" type="slidenum">
              <a:rPr lang="it-IT" smtClean="0"/>
              <a:pPr/>
              <a:t>9</a:t>
            </a:fld>
            <a:endParaRPr lang="it-IT"/>
          </a:p>
        </p:txBody>
      </p:sp>
      <p:sp>
        <p:nvSpPr>
          <p:cNvPr id="6" name="CasellaDiTesto 5"/>
          <p:cNvSpPr txBox="1"/>
          <p:nvPr/>
        </p:nvSpPr>
        <p:spPr>
          <a:xfrm>
            <a:off x="805674" y="2150961"/>
            <a:ext cx="173126" cy="346154"/>
          </a:xfrm>
          <a:prstGeom prst="rect">
            <a:avLst/>
          </a:prstGeom>
          <a:noFill/>
        </p:spPr>
        <p:txBody>
          <a:bodyPr wrap="none" lIns="85694" tIns="42847" rIns="85694" bIns="42847" rtlCol="0">
            <a:spAutoFit/>
          </a:bodyPr>
          <a:lstStyle/>
          <a:p>
            <a:endParaRPr lang="it-IT" sz="1687" dirty="0"/>
          </a:p>
        </p:txBody>
      </p:sp>
      <p:sp>
        <p:nvSpPr>
          <p:cNvPr id="5" name="CasellaDiTesto 4">
            <a:extLst>
              <a:ext uri="{FF2B5EF4-FFF2-40B4-BE49-F238E27FC236}">
                <a16:creationId xmlns:a16="http://schemas.microsoft.com/office/drawing/2014/main" id="{ABF1346E-D417-1D47-9AD5-5F59E06E4B94}"/>
              </a:ext>
            </a:extLst>
          </p:cNvPr>
          <p:cNvSpPr txBox="1"/>
          <p:nvPr/>
        </p:nvSpPr>
        <p:spPr>
          <a:xfrm>
            <a:off x="2717800" y="5257800"/>
            <a:ext cx="184731" cy="369332"/>
          </a:xfrm>
          <a:prstGeom prst="rect">
            <a:avLst/>
          </a:prstGeom>
          <a:noFill/>
        </p:spPr>
        <p:txBody>
          <a:bodyPr wrap="none" rtlCol="0">
            <a:spAutoFit/>
          </a:bodyPr>
          <a:lstStyle/>
          <a:p>
            <a:endParaRPr lang="it-IT" dirty="0"/>
          </a:p>
        </p:txBody>
      </p:sp>
    </p:spTree>
    <p:custDataLst>
      <p:tags r:id="rId1"/>
    </p:custDataLst>
    <p:extLst>
      <p:ext uri="{BB962C8B-B14F-4D97-AF65-F5344CB8AC3E}">
        <p14:creationId xmlns:p14="http://schemas.microsoft.com/office/powerpoint/2010/main" val="1932567453"/>
      </p:ext>
    </p:extLst>
  </p:cSld>
  <p:clrMapOvr>
    <a:masterClrMapping/>
  </p:clrMapOvr>
  <mc:AlternateContent xmlns:mc="http://schemas.openxmlformats.org/markup-compatibility/2006" xmlns:p14="http://schemas.microsoft.com/office/powerpoint/2010/main">
    <mc:Choice Requires="p14">
      <p:transition spd="slow" p14:dur="2000" advTm="53290"/>
    </mc:Choice>
    <mc:Fallback xmlns="">
      <p:transition spd="slow" advTm="5329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8" grpId="1" build="p"/>
      <p:bldP spid="8" grpId="2"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8|1"/>
</p:tagLst>
</file>

<file path=ppt/tags/tag10.xml><?xml version="1.0" encoding="utf-8"?>
<p:tagLst xmlns:a="http://schemas.openxmlformats.org/drawingml/2006/main" xmlns:r="http://schemas.openxmlformats.org/officeDocument/2006/relationships" xmlns:p="http://schemas.openxmlformats.org/presentationml/2006/main">
  <p:tag name="TIMING" val="|3.4|10.4"/>
</p:tagLst>
</file>

<file path=ppt/tags/tag11.xml><?xml version="1.0" encoding="utf-8"?>
<p:tagLst xmlns:a="http://schemas.openxmlformats.org/drawingml/2006/main" xmlns:r="http://schemas.openxmlformats.org/officeDocument/2006/relationships" xmlns:p="http://schemas.openxmlformats.org/presentationml/2006/main">
  <p:tag name="TIMING" val="|1.7|0.9"/>
</p:tagLst>
</file>

<file path=ppt/tags/tag12.xml><?xml version="1.0" encoding="utf-8"?>
<p:tagLst xmlns:a="http://schemas.openxmlformats.org/drawingml/2006/main" xmlns:r="http://schemas.openxmlformats.org/officeDocument/2006/relationships" xmlns:p="http://schemas.openxmlformats.org/presentationml/2006/main">
  <p:tag name="TIMING" val="|2.1|38.6"/>
</p:tagLst>
</file>

<file path=ppt/tags/tag13.xml><?xml version="1.0" encoding="utf-8"?>
<p:tagLst xmlns:a="http://schemas.openxmlformats.org/drawingml/2006/main" xmlns:r="http://schemas.openxmlformats.org/officeDocument/2006/relationships" xmlns:p="http://schemas.openxmlformats.org/presentationml/2006/main">
  <p:tag name="TIMING" val="|1.8"/>
</p:tagLst>
</file>

<file path=ppt/tags/tag14.xml><?xml version="1.0" encoding="utf-8"?>
<p:tagLst xmlns:a="http://schemas.openxmlformats.org/drawingml/2006/main" xmlns:r="http://schemas.openxmlformats.org/officeDocument/2006/relationships" xmlns:p="http://schemas.openxmlformats.org/presentationml/2006/main">
  <p:tag name="TIMING" val="|0.7"/>
</p:tagLst>
</file>

<file path=ppt/tags/tag15.xml><?xml version="1.0" encoding="utf-8"?>
<p:tagLst xmlns:a="http://schemas.openxmlformats.org/drawingml/2006/main" xmlns:r="http://schemas.openxmlformats.org/officeDocument/2006/relationships" xmlns:p="http://schemas.openxmlformats.org/presentationml/2006/main">
  <p:tag name="TIMING" val="|0.6"/>
</p:tagLst>
</file>

<file path=ppt/tags/tag16.xml><?xml version="1.0" encoding="utf-8"?>
<p:tagLst xmlns:a="http://schemas.openxmlformats.org/drawingml/2006/main" xmlns:r="http://schemas.openxmlformats.org/officeDocument/2006/relationships" xmlns:p="http://schemas.openxmlformats.org/presentationml/2006/main">
  <p:tag name="TIMING" val="|0.7"/>
</p:tagLst>
</file>

<file path=ppt/tags/tag17.xml><?xml version="1.0" encoding="utf-8"?>
<p:tagLst xmlns:a="http://schemas.openxmlformats.org/drawingml/2006/main" xmlns:r="http://schemas.openxmlformats.org/officeDocument/2006/relationships" xmlns:p="http://schemas.openxmlformats.org/presentationml/2006/main">
  <p:tag name="TIMING" val="|0.7"/>
</p:tagLst>
</file>

<file path=ppt/tags/tag18.xml><?xml version="1.0" encoding="utf-8"?>
<p:tagLst xmlns:a="http://schemas.openxmlformats.org/drawingml/2006/main" xmlns:r="http://schemas.openxmlformats.org/officeDocument/2006/relationships" xmlns:p="http://schemas.openxmlformats.org/presentationml/2006/main">
  <p:tag name="TIMING" val="|1|3.1"/>
</p:tagLst>
</file>

<file path=ppt/tags/tag19.xml><?xml version="1.0" encoding="utf-8"?>
<p:tagLst xmlns:a="http://schemas.openxmlformats.org/drawingml/2006/main" xmlns:r="http://schemas.openxmlformats.org/officeDocument/2006/relationships" xmlns:p="http://schemas.openxmlformats.org/presentationml/2006/main">
  <p:tag name="TIMING" val="|0.7"/>
</p:tagLst>
</file>

<file path=ppt/tags/tag2.xml><?xml version="1.0" encoding="utf-8"?>
<p:tagLst xmlns:a="http://schemas.openxmlformats.org/drawingml/2006/main" xmlns:r="http://schemas.openxmlformats.org/officeDocument/2006/relationships" xmlns:p="http://schemas.openxmlformats.org/presentationml/2006/main">
  <p:tag name="TIMING" val="|0.6"/>
</p:tagLst>
</file>

<file path=ppt/tags/tag20.xml><?xml version="1.0" encoding="utf-8"?>
<p:tagLst xmlns:a="http://schemas.openxmlformats.org/drawingml/2006/main" xmlns:r="http://schemas.openxmlformats.org/officeDocument/2006/relationships" xmlns:p="http://schemas.openxmlformats.org/presentationml/2006/main">
  <p:tag name="TIMING" val="|1"/>
</p:tagLst>
</file>

<file path=ppt/tags/tag21.xml><?xml version="1.0" encoding="utf-8"?>
<p:tagLst xmlns:a="http://schemas.openxmlformats.org/drawingml/2006/main" xmlns:r="http://schemas.openxmlformats.org/officeDocument/2006/relationships" xmlns:p="http://schemas.openxmlformats.org/presentationml/2006/main">
  <p:tag name="TIMING" val="|2.6|5|6.9"/>
</p:tagLst>
</file>

<file path=ppt/tags/tag22.xml><?xml version="1.0" encoding="utf-8"?>
<p:tagLst xmlns:a="http://schemas.openxmlformats.org/drawingml/2006/main" xmlns:r="http://schemas.openxmlformats.org/officeDocument/2006/relationships" xmlns:p="http://schemas.openxmlformats.org/presentationml/2006/main">
  <p:tag name="TIMING" val="|2.3|2.1"/>
</p:tagLst>
</file>

<file path=ppt/tags/tag23.xml><?xml version="1.0" encoding="utf-8"?>
<p:tagLst xmlns:a="http://schemas.openxmlformats.org/drawingml/2006/main" xmlns:r="http://schemas.openxmlformats.org/officeDocument/2006/relationships" xmlns:p="http://schemas.openxmlformats.org/presentationml/2006/main">
  <p:tag name="TIMING" val="|1|0.5"/>
</p:tagLst>
</file>

<file path=ppt/tags/tag24.xml><?xml version="1.0" encoding="utf-8"?>
<p:tagLst xmlns:a="http://schemas.openxmlformats.org/drawingml/2006/main" xmlns:r="http://schemas.openxmlformats.org/officeDocument/2006/relationships" xmlns:p="http://schemas.openxmlformats.org/presentationml/2006/main">
  <p:tag name="TIMING" val="|0.9"/>
</p:tagLst>
</file>

<file path=ppt/tags/tag25.xml><?xml version="1.0" encoding="utf-8"?>
<p:tagLst xmlns:a="http://schemas.openxmlformats.org/drawingml/2006/main" xmlns:r="http://schemas.openxmlformats.org/officeDocument/2006/relationships" xmlns:p="http://schemas.openxmlformats.org/presentationml/2006/main">
  <p:tag name="TIMING" val="|0.6|0.5"/>
</p:tagLst>
</file>

<file path=ppt/tags/tag26.xml><?xml version="1.0" encoding="utf-8"?>
<p:tagLst xmlns:a="http://schemas.openxmlformats.org/drawingml/2006/main" xmlns:r="http://schemas.openxmlformats.org/officeDocument/2006/relationships" xmlns:p="http://schemas.openxmlformats.org/presentationml/2006/main">
  <p:tag name="TIMING" val="|0.6|1.6"/>
</p:tagLst>
</file>

<file path=ppt/tags/tag27.xml><?xml version="1.0" encoding="utf-8"?>
<p:tagLst xmlns:a="http://schemas.openxmlformats.org/drawingml/2006/main" xmlns:r="http://schemas.openxmlformats.org/officeDocument/2006/relationships" xmlns:p="http://schemas.openxmlformats.org/presentationml/2006/main">
  <p:tag name="TIMING" val="|0.5"/>
</p:tagLst>
</file>

<file path=ppt/tags/tag28.xml><?xml version="1.0" encoding="utf-8"?>
<p:tagLst xmlns:a="http://schemas.openxmlformats.org/drawingml/2006/main" xmlns:r="http://schemas.openxmlformats.org/officeDocument/2006/relationships" xmlns:p="http://schemas.openxmlformats.org/presentationml/2006/main">
  <p:tag name="TIMING" val="|0.7"/>
</p:tagLst>
</file>

<file path=ppt/tags/tag29.xml><?xml version="1.0" encoding="utf-8"?>
<p:tagLst xmlns:a="http://schemas.openxmlformats.org/drawingml/2006/main" xmlns:r="http://schemas.openxmlformats.org/officeDocument/2006/relationships" xmlns:p="http://schemas.openxmlformats.org/presentationml/2006/main">
  <p:tag name="TIMING" val="|0.6|6.6"/>
</p:tagLst>
</file>

<file path=ppt/tags/tag3.xml><?xml version="1.0" encoding="utf-8"?>
<p:tagLst xmlns:a="http://schemas.openxmlformats.org/drawingml/2006/main" xmlns:r="http://schemas.openxmlformats.org/officeDocument/2006/relationships" xmlns:p="http://schemas.openxmlformats.org/presentationml/2006/main">
  <p:tag name="TIMING" val="|1.2"/>
</p:tagLst>
</file>

<file path=ppt/tags/tag4.xml><?xml version="1.0" encoding="utf-8"?>
<p:tagLst xmlns:a="http://schemas.openxmlformats.org/drawingml/2006/main" xmlns:r="http://schemas.openxmlformats.org/officeDocument/2006/relationships" xmlns:p="http://schemas.openxmlformats.org/presentationml/2006/main">
  <p:tag name="TIMING" val="|1.4|0.6"/>
</p:tagLst>
</file>

<file path=ppt/tags/tag5.xml><?xml version="1.0" encoding="utf-8"?>
<p:tagLst xmlns:a="http://schemas.openxmlformats.org/drawingml/2006/main" xmlns:r="http://schemas.openxmlformats.org/officeDocument/2006/relationships" xmlns:p="http://schemas.openxmlformats.org/presentationml/2006/main">
  <p:tag name="TIMING" val="|1.3"/>
</p:tagLst>
</file>

<file path=ppt/tags/tag6.xml><?xml version="1.0" encoding="utf-8"?>
<p:tagLst xmlns:a="http://schemas.openxmlformats.org/drawingml/2006/main" xmlns:r="http://schemas.openxmlformats.org/officeDocument/2006/relationships" xmlns:p="http://schemas.openxmlformats.org/presentationml/2006/main">
  <p:tag name="TIMING" val="|2.2"/>
</p:tagLst>
</file>

<file path=ppt/tags/tag7.xml><?xml version="1.0" encoding="utf-8"?>
<p:tagLst xmlns:a="http://schemas.openxmlformats.org/drawingml/2006/main" xmlns:r="http://schemas.openxmlformats.org/officeDocument/2006/relationships" xmlns:p="http://schemas.openxmlformats.org/presentationml/2006/main">
  <p:tag name="TIMING" val="|2.1"/>
</p:tagLst>
</file>

<file path=ppt/tags/tag8.xml><?xml version="1.0" encoding="utf-8"?>
<p:tagLst xmlns:a="http://schemas.openxmlformats.org/drawingml/2006/main" xmlns:r="http://schemas.openxmlformats.org/officeDocument/2006/relationships" xmlns:p="http://schemas.openxmlformats.org/presentationml/2006/main">
  <p:tag name="TIMING" val="|0.8"/>
</p:tagLst>
</file>

<file path=ppt/tags/tag9.xml><?xml version="1.0" encoding="utf-8"?>
<p:tagLst xmlns:a="http://schemas.openxmlformats.org/drawingml/2006/main" xmlns:r="http://schemas.openxmlformats.org/officeDocument/2006/relationships" xmlns:p="http://schemas.openxmlformats.org/presentationml/2006/main">
  <p:tag name="TIMING" val="|1.5"/>
</p:tagLst>
</file>

<file path=ppt/theme/theme1.xml><?xml version="1.0" encoding="utf-8"?>
<a:theme xmlns:a="http://schemas.openxmlformats.org/drawingml/2006/main" name="Sfaccettatura">
  <a:themeElements>
    <a:clrScheme name="Giallo">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Sfaccettatur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faccettatur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{CA0B89E2-5C5F-644F-A679-40450666FC36}tf10001060</Template>
  <TotalTime>2720</TotalTime>
  <Words>1787</Words>
  <Application>Microsoft Macintosh PowerPoint</Application>
  <PresentationFormat>Personalizzato</PresentationFormat>
  <Paragraphs>162</Paragraphs>
  <Slides>32</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32</vt:i4>
      </vt:variant>
    </vt:vector>
  </HeadingPairs>
  <TitlesOfParts>
    <vt:vector size="38" baseType="lpstr">
      <vt:lpstr>Arial</vt:lpstr>
      <vt:lpstr>Calibri</vt:lpstr>
      <vt:lpstr>Mangal</vt:lpstr>
      <vt:lpstr>Trebuchet MS</vt:lpstr>
      <vt:lpstr>Wingdings 3</vt:lpstr>
      <vt:lpstr>Sfaccettatura</vt:lpstr>
      <vt:lpstr>DIRITTO INTERNAZIONALE PRIVATO</vt:lpstr>
      <vt:lpstr>3 domande</vt:lpstr>
      <vt:lpstr>DIRITTO INTERNAZIONALE PRIVATO</vt:lpstr>
      <vt:lpstr>RICONOSCIMENTO ED ESECUZIONE DI SENTENZE E PROVVEDIMENTI STRANIERI</vt:lpstr>
      <vt:lpstr>ESECUZIONE DI SENTENZE E PROVVEDIMENTI STRANIERI</vt:lpstr>
      <vt:lpstr>RICONOSCIMENTO ED ESECUZIONE DI SENTENZE E PROVVEDIMENTI STRANIERI IN REGOLAMENTO BRUXELLES I bis- 1215/2012</vt:lpstr>
      <vt:lpstr>ESECUZIONE DELLE DECISIONI – REGOLA GENERALE</vt:lpstr>
      <vt:lpstr>MOTIVI DI DINIEGO DEL RICONOSCIMENTO DELLE SENTENZE STRANIERE</vt:lpstr>
      <vt:lpstr>MOTIVI DI DINIEGO DEL RICONOSCIMENTO DELLE SENTENZE STRANIERE</vt:lpstr>
      <vt:lpstr>MOTIVI DI DINIEGO DEL RICONOSCIMENTO DELLE SENTENZE STRANIERE</vt:lpstr>
      <vt:lpstr>MOTIVI DI DINIEGO DELL’ESECUZIONE DELLE SENTENZE STRANIERE</vt:lpstr>
      <vt:lpstr>ACCERTAMENTO ASSENZA MOTIVI DI DINIEGO</vt:lpstr>
      <vt:lpstr>MOTIVI DI DINIEGO – ORDINE PUBBLICO</vt:lpstr>
      <vt:lpstr>MOTIVI DI DINIEGO – ORDINE PUBBLICO</vt:lpstr>
      <vt:lpstr>MOTIVI DI DINIEGO – ORDINE PUBBLICO</vt:lpstr>
      <vt:lpstr>ORDINE PUBBLICO PROCESSUALE</vt:lpstr>
      <vt:lpstr>ORDINE PUBBLICO PROCESSUALE</vt:lpstr>
      <vt:lpstr>ORDINE PUBBLICO PROCESSUALE</vt:lpstr>
      <vt:lpstr>ORDINE PUBBLICO PROCESSUALE</vt:lpstr>
      <vt:lpstr>ORDINE PUBBLICO PROCESSUALE</vt:lpstr>
      <vt:lpstr>MOTIVI DI DINIEGO – VIOLAZIONE DEI DIRITTI DI DIFESA</vt:lpstr>
      <vt:lpstr>MOTIVI DI DINIEGO – VIOLAZIONE DEI DIRITTI DI DIFESA</vt:lpstr>
      <vt:lpstr>MOTIVI DI DINIEGO – CONTRASTO TRA SENTENZE</vt:lpstr>
      <vt:lpstr>MOTIVI DI DINIEGO – CONTRASTO TRA SENTENZE</vt:lpstr>
      <vt:lpstr>MOTIVI DI DINIEGO – TUTELA DEL CONTRAENTE DEBOLE e COMP. ESCLUSIVE.</vt:lpstr>
      <vt:lpstr>PROCEDIMENTO</vt:lpstr>
      <vt:lpstr>PROCEDIMENTO</vt:lpstr>
      <vt:lpstr>ESECUZIONE DEI PROVVEDIMENTI STRANIERI (art. 39 RBIbis)</vt:lpstr>
      <vt:lpstr>ESECUZIONE DEI PROVVEDIMENTI STRANIERI (art. 39RBIbis)</vt:lpstr>
      <vt:lpstr>ESECUZIONE DEI PROVVEDIMENTI STRANIERI (art. 39 RBIbis)</vt:lpstr>
      <vt:lpstr>ESECUZIONE DEI PROVVEDIMENTI STRANIERI (art. 39 RBIbis)</vt:lpstr>
      <vt:lpstr>AUTOMATICA ESECUTIVITA’ ESTESA AGLI ATTI PUBBLICI </vt:lpstr>
    </vt:vector>
  </TitlesOfParts>
  <Company>HAL 9000</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L’EFFICACIA DEL DIRITTO INTERNAZIONALE NEGLI ORDINAMENTI INTERNI</dc:title>
  <dc:creator>Giuseppe Sacco</dc:creator>
  <cp:lastModifiedBy>TONOLO SARA</cp:lastModifiedBy>
  <cp:revision>130</cp:revision>
  <dcterms:created xsi:type="dcterms:W3CDTF">2010-03-17T11:37:39Z</dcterms:created>
  <dcterms:modified xsi:type="dcterms:W3CDTF">2023-04-05T12:26:17Z</dcterms:modified>
</cp:coreProperties>
</file>