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308" r:id="rId4"/>
    <p:sldId id="259" r:id="rId5"/>
    <p:sldId id="362" r:id="rId6"/>
    <p:sldId id="396" r:id="rId7"/>
    <p:sldId id="423" r:id="rId8"/>
    <p:sldId id="397" r:id="rId9"/>
    <p:sldId id="398" r:id="rId10"/>
    <p:sldId id="399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24" r:id="rId20"/>
    <p:sldId id="409" r:id="rId21"/>
    <p:sldId id="410" r:id="rId22"/>
    <p:sldId id="411" r:id="rId23"/>
    <p:sldId id="412" r:id="rId24"/>
    <p:sldId id="413" r:id="rId25"/>
    <p:sldId id="414" r:id="rId26"/>
    <p:sldId id="416" r:id="rId27"/>
    <p:sldId id="415" r:id="rId28"/>
    <p:sldId id="417" r:id="rId29"/>
    <p:sldId id="418" r:id="rId30"/>
    <p:sldId id="419" r:id="rId31"/>
    <p:sldId id="420" r:id="rId32"/>
    <p:sldId id="421" r:id="rId33"/>
    <p:sldId id="422" r:id="rId34"/>
    <p:sldId id="307" r:id="rId35"/>
    <p:sldId id="356" r:id="rId36"/>
    <p:sldId id="338" r:id="rId37"/>
    <p:sldId id="339" r:id="rId38"/>
    <p:sldId id="330" r:id="rId39"/>
    <p:sldId id="428" r:id="rId40"/>
    <p:sldId id="331" r:id="rId41"/>
    <p:sldId id="332" r:id="rId42"/>
    <p:sldId id="429" r:id="rId43"/>
    <p:sldId id="430" r:id="rId44"/>
    <p:sldId id="284" r:id="rId45"/>
    <p:sldId id="285" r:id="rId46"/>
    <p:sldId id="291" r:id="rId47"/>
    <p:sldId id="340" r:id="rId48"/>
    <p:sldId id="341" r:id="rId49"/>
    <p:sldId id="342" r:id="rId50"/>
  </p:sldIdLst>
  <p:sldSz cx="8604250" cy="6427788"/>
  <p:notesSz cx="6858000" cy="9144000"/>
  <p:defaultTextStyle>
    <a:defPPr>
      <a:defRPr lang="it-IT"/>
    </a:defPPr>
    <a:lvl1pPr marL="0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7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9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3147" autoAdjust="0"/>
  </p:normalViewPr>
  <p:slideViewPr>
    <p:cSldViewPr snapToGrid="0" snapToObjects="1">
      <p:cViewPr varScale="1">
        <p:scale>
          <a:sx n="69" d="100"/>
          <a:sy n="69" d="100"/>
        </p:scale>
        <p:origin x="1000" y="184"/>
      </p:cViewPr>
      <p:guideLst>
        <p:guide orient="horz" pos="2025"/>
        <p:guide pos="2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E267-449E-324F-8A3D-C3362C5CDA44}" type="doc">
      <dgm:prSet loTypeId="urn:microsoft.com/office/officeart/2005/8/layout/hProcess10#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D124C4-42D5-8846-A736-64039C2EFEE4}">
      <dgm:prSet phldrT="[Testo]"/>
      <dgm:spPr/>
      <dgm:t>
        <a:bodyPr/>
        <a:lstStyle/>
        <a:p>
          <a:r>
            <a:rPr lang="it-IT" b="1" dirty="0"/>
            <a:t>GIUDICE COMPETENTE?</a:t>
          </a:r>
        </a:p>
      </dgm:t>
    </dgm:pt>
    <dgm:pt modelId="{54DE7CA4-4075-5A42-86E4-11940F07BF56}" type="parTrans" cxnId="{9EB17500-8B63-5340-A2B1-56F1D96E30F4}">
      <dgm:prSet/>
      <dgm:spPr/>
      <dgm:t>
        <a:bodyPr/>
        <a:lstStyle/>
        <a:p>
          <a:endParaRPr lang="it-IT"/>
        </a:p>
      </dgm:t>
    </dgm:pt>
    <dgm:pt modelId="{57B0FC32-E1B1-4F46-B560-79F8B5B72E4D}" type="sibTrans" cxnId="{9EB17500-8B63-5340-A2B1-56F1D96E30F4}">
      <dgm:prSet/>
      <dgm:spPr/>
      <dgm:t>
        <a:bodyPr/>
        <a:lstStyle/>
        <a:p>
          <a:endParaRPr lang="it-IT"/>
        </a:p>
      </dgm:t>
    </dgm:pt>
    <dgm:pt modelId="{D67A3EFA-018E-F743-8E29-D9D9510B449C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RICONOSCIMENTO DELLE DECISIONI IN UN ALTRO STATO?</a:t>
          </a:r>
        </a:p>
      </dgm:t>
    </dgm:pt>
    <dgm:pt modelId="{97D71698-CB94-F045-A67A-1766C5B8E9DA}" type="parTrans" cxnId="{F76F55CD-DB1D-924A-9CFA-9A4E6E713E78}">
      <dgm:prSet/>
      <dgm:spPr/>
      <dgm:t>
        <a:bodyPr/>
        <a:lstStyle/>
        <a:p>
          <a:endParaRPr lang="it-IT"/>
        </a:p>
      </dgm:t>
    </dgm:pt>
    <dgm:pt modelId="{187DF539-CA03-3846-9498-8E347E8DE844}" type="sibTrans" cxnId="{F76F55CD-DB1D-924A-9CFA-9A4E6E713E78}">
      <dgm:prSet/>
      <dgm:spPr/>
      <dgm:t>
        <a:bodyPr/>
        <a:lstStyle/>
        <a:p>
          <a:endParaRPr lang="it-IT"/>
        </a:p>
      </dgm:t>
    </dgm:pt>
    <dgm:pt modelId="{76B96472-73F1-3840-AA9D-715D5E3A8B1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LEGGE APPLICABILE?</a:t>
          </a:r>
        </a:p>
      </dgm:t>
    </dgm:pt>
    <dgm:pt modelId="{7A67C76D-CD29-114E-913D-8B2AED4E7362}" type="parTrans" cxnId="{EE014FA3-AFF0-6846-AC5D-C5CD57408FDB}">
      <dgm:prSet/>
      <dgm:spPr/>
      <dgm:t>
        <a:bodyPr/>
        <a:lstStyle/>
        <a:p>
          <a:endParaRPr lang="it-IT"/>
        </a:p>
      </dgm:t>
    </dgm:pt>
    <dgm:pt modelId="{EDBA4C5C-AD3C-394E-A32D-7EFDDCA9BA5F}" type="sibTrans" cxnId="{EE014FA3-AFF0-6846-AC5D-C5CD57408FDB}">
      <dgm:prSet/>
      <dgm:spPr/>
      <dgm:t>
        <a:bodyPr/>
        <a:lstStyle/>
        <a:p>
          <a:endParaRPr lang="it-IT"/>
        </a:p>
      </dgm:t>
    </dgm:pt>
    <dgm:pt modelId="{E6658B98-44DF-8942-84C7-582A48D3623C}" type="pres">
      <dgm:prSet presAssocID="{E8ABE267-449E-324F-8A3D-C3362C5CDA44}" presName="Name0" presStyleCnt="0">
        <dgm:presLayoutVars>
          <dgm:dir/>
          <dgm:resizeHandles val="exact"/>
        </dgm:presLayoutVars>
      </dgm:prSet>
      <dgm:spPr/>
    </dgm:pt>
    <dgm:pt modelId="{8A98C0BC-B085-344F-99DD-4F374346CB0C}" type="pres">
      <dgm:prSet presAssocID="{94D124C4-42D5-8846-A736-64039C2EFEE4}" presName="composite" presStyleCnt="0"/>
      <dgm:spPr/>
    </dgm:pt>
    <dgm:pt modelId="{45443ABE-B690-844D-BEF6-FD0C529099E9}" type="pres">
      <dgm:prSet presAssocID="{94D124C4-42D5-8846-A736-64039C2EFEE4}" presName="imagSh" presStyleLbl="bgImgPlace1" presStyleIdx="0" presStyleCnt="3"/>
      <dgm:spPr/>
    </dgm:pt>
    <dgm:pt modelId="{83B26274-840C-7447-8AD3-ADF7E33B351C}" type="pres">
      <dgm:prSet presAssocID="{94D124C4-42D5-8846-A736-64039C2EFEE4}" presName="txNode" presStyleLbl="node1" presStyleIdx="0" presStyleCnt="3">
        <dgm:presLayoutVars>
          <dgm:bulletEnabled val="1"/>
        </dgm:presLayoutVars>
      </dgm:prSet>
      <dgm:spPr/>
    </dgm:pt>
    <dgm:pt modelId="{81D1D129-B083-9549-9CEB-B84C23AEB727}" type="pres">
      <dgm:prSet presAssocID="{57B0FC32-E1B1-4F46-B560-79F8B5B72E4D}" presName="sibTrans" presStyleLbl="sibTrans2D1" presStyleIdx="0" presStyleCnt="2"/>
      <dgm:spPr/>
    </dgm:pt>
    <dgm:pt modelId="{030ED8D7-C1BA-7E4C-901F-093B304CAFEE}" type="pres">
      <dgm:prSet presAssocID="{57B0FC32-E1B1-4F46-B560-79F8B5B72E4D}" presName="connTx" presStyleLbl="sibTrans2D1" presStyleIdx="0" presStyleCnt="2"/>
      <dgm:spPr/>
    </dgm:pt>
    <dgm:pt modelId="{41EDBA2B-DA6E-3248-AC82-3724FB57BAE9}" type="pres">
      <dgm:prSet presAssocID="{D67A3EFA-018E-F743-8E29-D9D9510B449C}" presName="composite" presStyleCnt="0"/>
      <dgm:spPr/>
    </dgm:pt>
    <dgm:pt modelId="{3CD06AAE-34C8-D44B-B620-203C0A6CEDC6}" type="pres">
      <dgm:prSet presAssocID="{D67A3EFA-018E-F743-8E29-D9D9510B449C}" presName="imagSh" presStyleLbl="bgImgPlace1" presStyleIdx="1" presStyleCnt="3" custLinFactNeighborX="-3015" custLinFactNeighborY="-20000"/>
      <dgm:spPr/>
    </dgm:pt>
    <dgm:pt modelId="{96860BC9-4E2A-C14C-9126-F0BBC9AC0088}" type="pres">
      <dgm:prSet presAssocID="{D67A3EFA-018E-F743-8E29-D9D9510B449C}" presName="txNode" presStyleLbl="node1" presStyleIdx="1" presStyleCnt="3" custLinFactNeighborX="3015" custLinFactNeighborY="24417">
        <dgm:presLayoutVars>
          <dgm:bulletEnabled val="1"/>
        </dgm:presLayoutVars>
      </dgm:prSet>
      <dgm:spPr/>
    </dgm:pt>
    <dgm:pt modelId="{0AE88C65-D4D9-1348-98C9-BA815C416C2B}" type="pres">
      <dgm:prSet presAssocID="{187DF539-CA03-3846-9498-8E347E8DE844}" presName="sibTrans" presStyleLbl="sibTrans2D1" presStyleIdx="1" presStyleCnt="2"/>
      <dgm:spPr/>
    </dgm:pt>
    <dgm:pt modelId="{2451B637-5F7A-6242-978B-268B406C838F}" type="pres">
      <dgm:prSet presAssocID="{187DF539-CA03-3846-9498-8E347E8DE844}" presName="connTx" presStyleLbl="sibTrans2D1" presStyleIdx="1" presStyleCnt="2"/>
      <dgm:spPr/>
    </dgm:pt>
    <dgm:pt modelId="{0E8D772E-D067-3140-B94F-FA2B24749931}" type="pres">
      <dgm:prSet presAssocID="{76B96472-73F1-3840-AA9D-715D5E3A8B1D}" presName="composite" presStyleCnt="0"/>
      <dgm:spPr/>
    </dgm:pt>
    <dgm:pt modelId="{2ACBA83D-6DAD-274C-970B-5CDD5A018325}" type="pres">
      <dgm:prSet presAssocID="{76B96472-73F1-3840-AA9D-715D5E3A8B1D}" presName="imagSh" presStyleLbl="bgImgPlace1" presStyleIdx="2" presStyleCnt="3"/>
      <dgm:spPr/>
    </dgm:pt>
    <dgm:pt modelId="{F32A6A13-C231-FC41-B8D0-546D0D6C57D5}" type="pres">
      <dgm:prSet presAssocID="{76B96472-73F1-3840-AA9D-715D5E3A8B1D}" presName="txNode" presStyleLbl="node1" presStyleIdx="2" presStyleCnt="3">
        <dgm:presLayoutVars>
          <dgm:bulletEnabled val="1"/>
        </dgm:presLayoutVars>
      </dgm:prSet>
      <dgm:spPr/>
    </dgm:pt>
  </dgm:ptLst>
  <dgm:cxnLst>
    <dgm:cxn modelId="{9EB17500-8B63-5340-A2B1-56F1D96E30F4}" srcId="{E8ABE267-449E-324F-8A3D-C3362C5CDA44}" destId="{94D124C4-42D5-8846-A736-64039C2EFEE4}" srcOrd="0" destOrd="0" parTransId="{54DE7CA4-4075-5A42-86E4-11940F07BF56}" sibTransId="{57B0FC32-E1B1-4F46-B560-79F8B5B72E4D}"/>
    <dgm:cxn modelId="{DCF0B703-0879-F441-ADFA-824009442FBF}" type="presOf" srcId="{76B96472-73F1-3840-AA9D-715D5E3A8B1D}" destId="{F32A6A13-C231-FC41-B8D0-546D0D6C57D5}" srcOrd="0" destOrd="0" presId="urn:microsoft.com/office/officeart/2005/8/layout/hProcess10#2"/>
    <dgm:cxn modelId="{6DC7B50D-4039-054C-8A46-451DA6AEC6A4}" type="presOf" srcId="{94D124C4-42D5-8846-A736-64039C2EFEE4}" destId="{83B26274-840C-7447-8AD3-ADF7E33B351C}" srcOrd="0" destOrd="0" presId="urn:microsoft.com/office/officeart/2005/8/layout/hProcess10#2"/>
    <dgm:cxn modelId="{E3B6F438-482F-2E4D-97F8-6074B6D87502}" type="presOf" srcId="{D67A3EFA-018E-F743-8E29-D9D9510B449C}" destId="{96860BC9-4E2A-C14C-9126-F0BBC9AC0088}" srcOrd="0" destOrd="0" presId="urn:microsoft.com/office/officeart/2005/8/layout/hProcess10#2"/>
    <dgm:cxn modelId="{22FAEF3B-B162-1049-801A-5A5E10F1BCBD}" type="presOf" srcId="{E8ABE267-449E-324F-8A3D-C3362C5CDA44}" destId="{E6658B98-44DF-8942-84C7-582A48D3623C}" srcOrd="0" destOrd="0" presId="urn:microsoft.com/office/officeart/2005/8/layout/hProcess10#2"/>
    <dgm:cxn modelId="{66C5E34D-C3FF-FF47-A53C-34DFA17DEC60}" type="presOf" srcId="{57B0FC32-E1B1-4F46-B560-79F8B5B72E4D}" destId="{81D1D129-B083-9549-9CEB-B84C23AEB727}" srcOrd="0" destOrd="0" presId="urn:microsoft.com/office/officeart/2005/8/layout/hProcess10#2"/>
    <dgm:cxn modelId="{4EE4155D-081F-D048-8953-460390131060}" type="presOf" srcId="{187DF539-CA03-3846-9498-8E347E8DE844}" destId="{0AE88C65-D4D9-1348-98C9-BA815C416C2B}" srcOrd="0" destOrd="0" presId="urn:microsoft.com/office/officeart/2005/8/layout/hProcess10#2"/>
    <dgm:cxn modelId="{2337638C-1308-934F-921F-6B3932266B69}" type="presOf" srcId="{57B0FC32-E1B1-4F46-B560-79F8B5B72E4D}" destId="{030ED8D7-C1BA-7E4C-901F-093B304CAFEE}" srcOrd="1" destOrd="0" presId="urn:microsoft.com/office/officeart/2005/8/layout/hProcess10#2"/>
    <dgm:cxn modelId="{EE014FA3-AFF0-6846-AC5D-C5CD57408FDB}" srcId="{E8ABE267-449E-324F-8A3D-C3362C5CDA44}" destId="{76B96472-73F1-3840-AA9D-715D5E3A8B1D}" srcOrd="2" destOrd="0" parTransId="{7A67C76D-CD29-114E-913D-8B2AED4E7362}" sibTransId="{EDBA4C5C-AD3C-394E-A32D-7EFDDCA9BA5F}"/>
    <dgm:cxn modelId="{F76F55CD-DB1D-924A-9CFA-9A4E6E713E78}" srcId="{E8ABE267-449E-324F-8A3D-C3362C5CDA44}" destId="{D67A3EFA-018E-F743-8E29-D9D9510B449C}" srcOrd="1" destOrd="0" parTransId="{97D71698-CB94-F045-A67A-1766C5B8E9DA}" sibTransId="{187DF539-CA03-3846-9498-8E347E8DE844}"/>
    <dgm:cxn modelId="{196AA1CE-E9DE-554E-B7A8-11AEFF399041}" type="presOf" srcId="{187DF539-CA03-3846-9498-8E347E8DE844}" destId="{2451B637-5F7A-6242-978B-268B406C838F}" srcOrd="1" destOrd="0" presId="urn:microsoft.com/office/officeart/2005/8/layout/hProcess10#2"/>
    <dgm:cxn modelId="{AC503BA5-5EE8-5140-A5FE-F279D5C24785}" type="presParOf" srcId="{E6658B98-44DF-8942-84C7-582A48D3623C}" destId="{8A98C0BC-B085-344F-99DD-4F374346CB0C}" srcOrd="0" destOrd="0" presId="urn:microsoft.com/office/officeart/2005/8/layout/hProcess10#2"/>
    <dgm:cxn modelId="{04C38A11-97B8-244D-AD51-C6323910A80A}" type="presParOf" srcId="{8A98C0BC-B085-344F-99DD-4F374346CB0C}" destId="{45443ABE-B690-844D-BEF6-FD0C529099E9}" srcOrd="0" destOrd="0" presId="urn:microsoft.com/office/officeart/2005/8/layout/hProcess10#2"/>
    <dgm:cxn modelId="{0E7D3838-3D53-F642-9B49-55B0E8F86195}" type="presParOf" srcId="{8A98C0BC-B085-344F-99DD-4F374346CB0C}" destId="{83B26274-840C-7447-8AD3-ADF7E33B351C}" srcOrd="1" destOrd="0" presId="urn:microsoft.com/office/officeart/2005/8/layout/hProcess10#2"/>
    <dgm:cxn modelId="{AAF35165-BE25-4B4F-A692-0F5B1E1CE12A}" type="presParOf" srcId="{E6658B98-44DF-8942-84C7-582A48D3623C}" destId="{81D1D129-B083-9549-9CEB-B84C23AEB727}" srcOrd="1" destOrd="0" presId="urn:microsoft.com/office/officeart/2005/8/layout/hProcess10#2"/>
    <dgm:cxn modelId="{D226F0C7-2C91-D747-B338-E6D5BFD1E22A}" type="presParOf" srcId="{81D1D129-B083-9549-9CEB-B84C23AEB727}" destId="{030ED8D7-C1BA-7E4C-901F-093B304CAFEE}" srcOrd="0" destOrd="0" presId="urn:microsoft.com/office/officeart/2005/8/layout/hProcess10#2"/>
    <dgm:cxn modelId="{DB507A9A-5699-A447-ACC5-C876835B1ACA}" type="presParOf" srcId="{E6658B98-44DF-8942-84C7-582A48D3623C}" destId="{41EDBA2B-DA6E-3248-AC82-3724FB57BAE9}" srcOrd="2" destOrd="0" presId="urn:microsoft.com/office/officeart/2005/8/layout/hProcess10#2"/>
    <dgm:cxn modelId="{E2DA8FAB-713B-4F44-A492-47BB091F82DB}" type="presParOf" srcId="{41EDBA2B-DA6E-3248-AC82-3724FB57BAE9}" destId="{3CD06AAE-34C8-D44B-B620-203C0A6CEDC6}" srcOrd="0" destOrd="0" presId="urn:microsoft.com/office/officeart/2005/8/layout/hProcess10#2"/>
    <dgm:cxn modelId="{0952BA56-5421-354F-BB94-18F7E748C64F}" type="presParOf" srcId="{41EDBA2B-DA6E-3248-AC82-3724FB57BAE9}" destId="{96860BC9-4E2A-C14C-9126-F0BBC9AC0088}" srcOrd="1" destOrd="0" presId="urn:microsoft.com/office/officeart/2005/8/layout/hProcess10#2"/>
    <dgm:cxn modelId="{3913B42B-A3E5-3E4C-9467-77D95CB56E03}" type="presParOf" srcId="{E6658B98-44DF-8942-84C7-582A48D3623C}" destId="{0AE88C65-D4D9-1348-98C9-BA815C416C2B}" srcOrd="3" destOrd="0" presId="urn:microsoft.com/office/officeart/2005/8/layout/hProcess10#2"/>
    <dgm:cxn modelId="{3613500F-0D87-2A4E-AF87-B510B7114393}" type="presParOf" srcId="{0AE88C65-D4D9-1348-98C9-BA815C416C2B}" destId="{2451B637-5F7A-6242-978B-268B406C838F}" srcOrd="0" destOrd="0" presId="urn:microsoft.com/office/officeart/2005/8/layout/hProcess10#2"/>
    <dgm:cxn modelId="{5B371BF3-C400-B946-9561-363FFDC673DD}" type="presParOf" srcId="{E6658B98-44DF-8942-84C7-582A48D3623C}" destId="{0E8D772E-D067-3140-B94F-FA2B24749931}" srcOrd="4" destOrd="0" presId="urn:microsoft.com/office/officeart/2005/8/layout/hProcess10#2"/>
    <dgm:cxn modelId="{A7804C11-E7E1-804A-B960-871CFB745041}" type="presParOf" srcId="{0E8D772E-D067-3140-B94F-FA2B24749931}" destId="{2ACBA83D-6DAD-274C-970B-5CDD5A018325}" srcOrd="0" destOrd="0" presId="urn:microsoft.com/office/officeart/2005/8/layout/hProcess10#2"/>
    <dgm:cxn modelId="{A1587A51-167F-094C-8C13-F9D29204F06C}" type="presParOf" srcId="{0E8D772E-D067-3140-B94F-FA2B24749931}" destId="{F32A6A13-C231-FC41-B8D0-546D0D6C57D5}" srcOrd="1" destOrd="0" presId="urn:microsoft.com/office/officeart/2005/8/layout/hProcess10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7C968-07AF-424B-8FCB-093B560407E2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6EE420-3BFF-F04B-B143-638335495831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Diritto processuale civile internazionale</a:t>
          </a:r>
        </a:p>
      </dgm:t>
    </dgm:pt>
    <dgm:pt modelId="{247F2271-9696-6046-AEBE-BB7F99097182}" type="parTrans" cxnId="{26F7DF22-7D5E-5A40-94EE-868C76BB755E}">
      <dgm:prSet/>
      <dgm:spPr/>
      <dgm:t>
        <a:bodyPr/>
        <a:lstStyle/>
        <a:p>
          <a:endParaRPr lang="it-IT"/>
        </a:p>
      </dgm:t>
    </dgm:pt>
    <dgm:pt modelId="{B6E369DC-DB5B-1746-A478-0C8DA2A258C7}" type="sibTrans" cxnId="{26F7DF22-7D5E-5A40-94EE-868C76BB755E}">
      <dgm:prSet/>
      <dgm:spPr/>
      <dgm:t>
        <a:bodyPr/>
        <a:lstStyle/>
        <a:p>
          <a:endParaRPr lang="it-IT"/>
        </a:p>
      </dgm:t>
    </dgm:pt>
    <dgm:pt modelId="{96FC942B-EB2C-D94A-8C9E-6C6B76F3CAF8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Diritto internazionale privato</a:t>
          </a:r>
        </a:p>
      </dgm:t>
    </dgm:pt>
    <dgm:pt modelId="{299604DE-C889-F84D-B756-C0D6848885D5}" type="parTrans" cxnId="{8EA60F26-E3CE-E54E-8814-BC0E905667EE}">
      <dgm:prSet/>
      <dgm:spPr/>
      <dgm:t>
        <a:bodyPr/>
        <a:lstStyle/>
        <a:p>
          <a:endParaRPr lang="it-IT"/>
        </a:p>
      </dgm:t>
    </dgm:pt>
    <dgm:pt modelId="{950DE49D-7F65-1A41-8F2A-2A8AC0B6A182}" type="sibTrans" cxnId="{8EA60F26-E3CE-E54E-8814-BC0E905667EE}">
      <dgm:prSet/>
      <dgm:spPr/>
      <dgm:t>
        <a:bodyPr/>
        <a:lstStyle/>
        <a:p>
          <a:endParaRPr lang="it-IT"/>
        </a:p>
      </dgm:t>
    </dgm:pt>
    <dgm:pt modelId="{11F7ED04-0609-D84D-98F2-40A6322999B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Giurisdizione</a:t>
          </a:r>
        </a:p>
      </dgm:t>
    </dgm:pt>
    <dgm:pt modelId="{9610B259-B9EA-FC47-86FC-9EA8C7765A5D}" type="parTrans" cxnId="{5C3F4E5B-631F-F64F-AFB5-8A8D156D3464}">
      <dgm:prSet/>
      <dgm:spPr/>
    </dgm:pt>
    <dgm:pt modelId="{2C6B6E0A-2C69-A94F-A3AD-D949DCBA5220}" type="sibTrans" cxnId="{5C3F4E5B-631F-F64F-AFB5-8A8D156D3464}">
      <dgm:prSet/>
      <dgm:spPr/>
    </dgm:pt>
    <dgm:pt modelId="{D5809B60-7481-8743-9617-4B38ED8995A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dirty="0"/>
            <a:t>Riconoscimento delle decisioni</a:t>
          </a:r>
        </a:p>
      </dgm:t>
    </dgm:pt>
    <dgm:pt modelId="{5EA048D8-1B4B-BA4D-A420-16F089E0B676}" type="parTrans" cxnId="{0F8BA8F6-0579-8A45-98FB-12EDBF01A6D6}">
      <dgm:prSet/>
      <dgm:spPr/>
    </dgm:pt>
    <dgm:pt modelId="{1EAAD60A-B66C-CF43-818E-265BD36EF1B1}" type="sibTrans" cxnId="{0F8BA8F6-0579-8A45-98FB-12EDBF01A6D6}">
      <dgm:prSet/>
      <dgm:spPr/>
    </dgm:pt>
    <dgm:pt modelId="{484F34AE-D499-E141-8DFD-752610C56AEE}">
      <dgm:prSet/>
      <dgm:spPr/>
      <dgm:t>
        <a:bodyPr/>
        <a:lstStyle/>
        <a:p>
          <a:pPr rtl="0"/>
          <a:r>
            <a:rPr lang="it-IT" dirty="0">
              <a:solidFill>
                <a:schemeClr val="tx1"/>
              </a:solidFill>
            </a:rPr>
            <a:t>Legge applicabile</a:t>
          </a:r>
        </a:p>
      </dgm:t>
    </dgm:pt>
    <dgm:pt modelId="{F89DEE19-972A-C54A-9F0B-C3E7FD3B100D}" type="parTrans" cxnId="{1850AA5C-23A0-164E-BD44-4E866CA49C36}">
      <dgm:prSet/>
      <dgm:spPr/>
    </dgm:pt>
    <dgm:pt modelId="{524FE6E1-50A7-004C-9070-5D3AEF418C0D}" type="sibTrans" cxnId="{1850AA5C-23A0-164E-BD44-4E866CA49C36}">
      <dgm:prSet/>
      <dgm:spPr/>
    </dgm:pt>
    <dgm:pt modelId="{4A784723-0D78-2042-B446-D2E333BA49BF}" type="pres">
      <dgm:prSet presAssocID="{04B7C968-07AF-424B-8FCB-093B560407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F55750-B283-214A-B80E-C889CE2F4997}" type="pres">
      <dgm:prSet presAssocID="{D76EE420-3BFF-F04B-B143-638335495831}" presName="hierRoot1" presStyleCnt="0">
        <dgm:presLayoutVars>
          <dgm:hierBranch val="init"/>
        </dgm:presLayoutVars>
      </dgm:prSet>
      <dgm:spPr/>
    </dgm:pt>
    <dgm:pt modelId="{E14E1944-8460-4E45-A65F-C4981B434895}" type="pres">
      <dgm:prSet presAssocID="{D76EE420-3BFF-F04B-B143-638335495831}" presName="rootComposite1" presStyleCnt="0"/>
      <dgm:spPr/>
    </dgm:pt>
    <dgm:pt modelId="{31132286-76AF-0E44-8B5B-25353449A679}" type="pres">
      <dgm:prSet presAssocID="{D76EE420-3BFF-F04B-B143-638335495831}" presName="rootText1" presStyleLbl="node0" presStyleIdx="0" presStyleCnt="2">
        <dgm:presLayoutVars>
          <dgm:chPref val="3"/>
        </dgm:presLayoutVars>
      </dgm:prSet>
      <dgm:spPr/>
    </dgm:pt>
    <dgm:pt modelId="{9D25F17D-758C-C346-85BF-D67C5D2D7748}" type="pres">
      <dgm:prSet presAssocID="{D76EE420-3BFF-F04B-B143-638335495831}" presName="rootConnector1" presStyleLbl="node1" presStyleIdx="0" presStyleCnt="0"/>
      <dgm:spPr/>
    </dgm:pt>
    <dgm:pt modelId="{0B48A0C8-1AD9-B641-B30C-EBCFF6079A10}" type="pres">
      <dgm:prSet presAssocID="{D76EE420-3BFF-F04B-B143-638335495831}" presName="hierChild2" presStyleCnt="0"/>
      <dgm:spPr/>
    </dgm:pt>
    <dgm:pt modelId="{7A259AF7-948F-FE40-AFCD-6BC33CED3723}" type="pres">
      <dgm:prSet presAssocID="{9610B259-B9EA-FC47-86FC-9EA8C7765A5D}" presName="Name37" presStyleLbl="parChTrans1D2" presStyleIdx="0" presStyleCnt="3"/>
      <dgm:spPr/>
    </dgm:pt>
    <dgm:pt modelId="{7C38280A-4003-0941-8B5F-E90E3E087597}" type="pres">
      <dgm:prSet presAssocID="{11F7ED04-0609-D84D-98F2-40A6322999B6}" presName="hierRoot2" presStyleCnt="0">
        <dgm:presLayoutVars>
          <dgm:hierBranch val="init"/>
        </dgm:presLayoutVars>
      </dgm:prSet>
      <dgm:spPr/>
    </dgm:pt>
    <dgm:pt modelId="{BBDB0951-7890-2040-A29C-70858DF9E8DA}" type="pres">
      <dgm:prSet presAssocID="{11F7ED04-0609-D84D-98F2-40A6322999B6}" presName="rootComposite" presStyleCnt="0"/>
      <dgm:spPr/>
    </dgm:pt>
    <dgm:pt modelId="{FE34F7A6-685C-6941-A55A-F5DB02EAC60E}" type="pres">
      <dgm:prSet presAssocID="{11F7ED04-0609-D84D-98F2-40A6322999B6}" presName="rootText" presStyleLbl="node2" presStyleIdx="0" presStyleCnt="3">
        <dgm:presLayoutVars>
          <dgm:chPref val="3"/>
        </dgm:presLayoutVars>
      </dgm:prSet>
      <dgm:spPr/>
    </dgm:pt>
    <dgm:pt modelId="{F7207E82-8E9D-9149-8A2B-CB2A676A0757}" type="pres">
      <dgm:prSet presAssocID="{11F7ED04-0609-D84D-98F2-40A6322999B6}" presName="rootConnector" presStyleLbl="node2" presStyleIdx="0" presStyleCnt="3"/>
      <dgm:spPr/>
    </dgm:pt>
    <dgm:pt modelId="{69C4C5CA-5E17-164E-956E-DD1F1B4CFF32}" type="pres">
      <dgm:prSet presAssocID="{11F7ED04-0609-D84D-98F2-40A6322999B6}" presName="hierChild4" presStyleCnt="0"/>
      <dgm:spPr/>
    </dgm:pt>
    <dgm:pt modelId="{91B4C6A0-9D53-7247-8BD1-85253F433C59}" type="pres">
      <dgm:prSet presAssocID="{11F7ED04-0609-D84D-98F2-40A6322999B6}" presName="hierChild5" presStyleCnt="0"/>
      <dgm:spPr/>
    </dgm:pt>
    <dgm:pt modelId="{B580095E-7291-D84D-B2FF-F91D535DCB24}" type="pres">
      <dgm:prSet presAssocID="{5EA048D8-1B4B-BA4D-A420-16F089E0B676}" presName="Name37" presStyleLbl="parChTrans1D2" presStyleIdx="1" presStyleCnt="3"/>
      <dgm:spPr/>
    </dgm:pt>
    <dgm:pt modelId="{829B340E-C5DE-094E-A763-1415CB84D117}" type="pres">
      <dgm:prSet presAssocID="{D5809B60-7481-8743-9617-4B38ED8995A8}" presName="hierRoot2" presStyleCnt="0">
        <dgm:presLayoutVars>
          <dgm:hierBranch val="init"/>
        </dgm:presLayoutVars>
      </dgm:prSet>
      <dgm:spPr/>
    </dgm:pt>
    <dgm:pt modelId="{D55FEB57-8BEE-5441-987A-D4147D1CF94F}" type="pres">
      <dgm:prSet presAssocID="{D5809B60-7481-8743-9617-4B38ED8995A8}" presName="rootComposite" presStyleCnt="0"/>
      <dgm:spPr/>
    </dgm:pt>
    <dgm:pt modelId="{2C994558-3EB8-2D49-A321-5909E4E0D15F}" type="pres">
      <dgm:prSet presAssocID="{D5809B60-7481-8743-9617-4B38ED8995A8}" presName="rootText" presStyleLbl="node2" presStyleIdx="1" presStyleCnt="3" custLinFactNeighborX="-1058" custLinFactNeighborY="-6350">
        <dgm:presLayoutVars>
          <dgm:chPref val="3"/>
        </dgm:presLayoutVars>
      </dgm:prSet>
      <dgm:spPr/>
    </dgm:pt>
    <dgm:pt modelId="{14C743B7-727C-1942-9387-547B594F1E41}" type="pres">
      <dgm:prSet presAssocID="{D5809B60-7481-8743-9617-4B38ED8995A8}" presName="rootConnector" presStyleLbl="node2" presStyleIdx="1" presStyleCnt="3"/>
      <dgm:spPr/>
    </dgm:pt>
    <dgm:pt modelId="{3E06DCFC-EEBE-5444-A674-1D0886B1903D}" type="pres">
      <dgm:prSet presAssocID="{D5809B60-7481-8743-9617-4B38ED8995A8}" presName="hierChild4" presStyleCnt="0"/>
      <dgm:spPr/>
    </dgm:pt>
    <dgm:pt modelId="{77F1C0FC-088F-0B4C-BD4B-5135D4BB98E6}" type="pres">
      <dgm:prSet presAssocID="{D5809B60-7481-8743-9617-4B38ED8995A8}" presName="hierChild5" presStyleCnt="0"/>
      <dgm:spPr/>
    </dgm:pt>
    <dgm:pt modelId="{3C2D91A8-B48B-6145-891D-9974D3124434}" type="pres">
      <dgm:prSet presAssocID="{D76EE420-3BFF-F04B-B143-638335495831}" presName="hierChild3" presStyleCnt="0"/>
      <dgm:spPr/>
    </dgm:pt>
    <dgm:pt modelId="{AB305178-044B-BD43-AFE6-E5035054FB87}" type="pres">
      <dgm:prSet presAssocID="{96FC942B-EB2C-D94A-8C9E-6C6B76F3CAF8}" presName="hierRoot1" presStyleCnt="0">
        <dgm:presLayoutVars>
          <dgm:hierBranch val="init"/>
        </dgm:presLayoutVars>
      </dgm:prSet>
      <dgm:spPr/>
    </dgm:pt>
    <dgm:pt modelId="{9CA1CF08-9E17-BF4A-88FB-876500D52960}" type="pres">
      <dgm:prSet presAssocID="{96FC942B-EB2C-D94A-8C9E-6C6B76F3CAF8}" presName="rootComposite1" presStyleCnt="0"/>
      <dgm:spPr/>
    </dgm:pt>
    <dgm:pt modelId="{4EB49C7D-D499-B747-899D-9731E941CFE5}" type="pres">
      <dgm:prSet presAssocID="{96FC942B-EB2C-D94A-8C9E-6C6B76F3CAF8}" presName="rootText1" presStyleLbl="node0" presStyleIdx="1" presStyleCnt="2">
        <dgm:presLayoutVars>
          <dgm:chPref val="3"/>
        </dgm:presLayoutVars>
      </dgm:prSet>
      <dgm:spPr/>
    </dgm:pt>
    <dgm:pt modelId="{BF9A9627-1B63-BB4C-9C2D-28E14A19B14F}" type="pres">
      <dgm:prSet presAssocID="{96FC942B-EB2C-D94A-8C9E-6C6B76F3CAF8}" presName="rootConnector1" presStyleLbl="node1" presStyleIdx="0" presStyleCnt="0"/>
      <dgm:spPr/>
    </dgm:pt>
    <dgm:pt modelId="{ACA40701-BDDE-314F-A5A4-C8DE4F068BF9}" type="pres">
      <dgm:prSet presAssocID="{96FC942B-EB2C-D94A-8C9E-6C6B76F3CAF8}" presName="hierChild2" presStyleCnt="0"/>
      <dgm:spPr/>
    </dgm:pt>
    <dgm:pt modelId="{42A8D307-3875-D74E-8DDA-4F20132A03EF}" type="pres">
      <dgm:prSet presAssocID="{F89DEE19-972A-C54A-9F0B-C3E7FD3B100D}" presName="Name37" presStyleLbl="parChTrans1D2" presStyleIdx="2" presStyleCnt="3"/>
      <dgm:spPr/>
    </dgm:pt>
    <dgm:pt modelId="{371D8655-83ED-094F-988E-719C27613219}" type="pres">
      <dgm:prSet presAssocID="{484F34AE-D499-E141-8DFD-752610C56AEE}" presName="hierRoot2" presStyleCnt="0">
        <dgm:presLayoutVars>
          <dgm:hierBranch val="init"/>
        </dgm:presLayoutVars>
      </dgm:prSet>
      <dgm:spPr/>
    </dgm:pt>
    <dgm:pt modelId="{204A9176-2612-2244-83E8-73E66E26A407}" type="pres">
      <dgm:prSet presAssocID="{484F34AE-D499-E141-8DFD-752610C56AEE}" presName="rootComposite" presStyleCnt="0"/>
      <dgm:spPr/>
    </dgm:pt>
    <dgm:pt modelId="{523A3DAA-F27B-FB4C-9824-1563E8B2027E}" type="pres">
      <dgm:prSet presAssocID="{484F34AE-D499-E141-8DFD-752610C56AEE}" presName="rootText" presStyleLbl="node2" presStyleIdx="2" presStyleCnt="3">
        <dgm:presLayoutVars>
          <dgm:chPref val="3"/>
        </dgm:presLayoutVars>
      </dgm:prSet>
      <dgm:spPr/>
    </dgm:pt>
    <dgm:pt modelId="{E4116C10-F673-4B4E-AD78-323A84DACAB4}" type="pres">
      <dgm:prSet presAssocID="{484F34AE-D499-E141-8DFD-752610C56AEE}" presName="rootConnector" presStyleLbl="node2" presStyleIdx="2" presStyleCnt="3"/>
      <dgm:spPr/>
    </dgm:pt>
    <dgm:pt modelId="{44025B1E-D3D2-3E47-B94D-B6A42C7A067F}" type="pres">
      <dgm:prSet presAssocID="{484F34AE-D499-E141-8DFD-752610C56AEE}" presName="hierChild4" presStyleCnt="0"/>
      <dgm:spPr/>
    </dgm:pt>
    <dgm:pt modelId="{F513B411-0531-4D49-8CBD-70FEEA7272E5}" type="pres">
      <dgm:prSet presAssocID="{484F34AE-D499-E141-8DFD-752610C56AEE}" presName="hierChild5" presStyleCnt="0"/>
      <dgm:spPr/>
    </dgm:pt>
    <dgm:pt modelId="{619EA044-CCD9-534B-84ED-EE7F67B498AF}" type="pres">
      <dgm:prSet presAssocID="{96FC942B-EB2C-D94A-8C9E-6C6B76F3CAF8}" presName="hierChild3" presStyleCnt="0"/>
      <dgm:spPr/>
    </dgm:pt>
  </dgm:ptLst>
  <dgm:cxnLst>
    <dgm:cxn modelId="{E92B9E07-3824-2C47-AC35-EAD7C3A2CD54}" type="presOf" srcId="{D76EE420-3BFF-F04B-B143-638335495831}" destId="{31132286-76AF-0E44-8B5B-25353449A679}" srcOrd="0" destOrd="0" presId="urn:microsoft.com/office/officeart/2005/8/layout/orgChart1"/>
    <dgm:cxn modelId="{26F7DF22-7D5E-5A40-94EE-868C76BB755E}" srcId="{04B7C968-07AF-424B-8FCB-093B560407E2}" destId="{D76EE420-3BFF-F04B-B143-638335495831}" srcOrd="0" destOrd="0" parTransId="{247F2271-9696-6046-AEBE-BB7F99097182}" sibTransId="{B6E369DC-DB5B-1746-A478-0C8DA2A258C7}"/>
    <dgm:cxn modelId="{8EA60F26-E3CE-E54E-8814-BC0E905667EE}" srcId="{04B7C968-07AF-424B-8FCB-093B560407E2}" destId="{96FC942B-EB2C-D94A-8C9E-6C6B76F3CAF8}" srcOrd="1" destOrd="0" parTransId="{299604DE-C889-F84D-B756-C0D6848885D5}" sibTransId="{950DE49D-7F65-1A41-8F2A-2A8AC0B6A182}"/>
    <dgm:cxn modelId="{6F256C26-4002-964D-A54E-5AE93DA9D80F}" type="presOf" srcId="{D5809B60-7481-8743-9617-4B38ED8995A8}" destId="{2C994558-3EB8-2D49-A321-5909E4E0D15F}" srcOrd="0" destOrd="0" presId="urn:microsoft.com/office/officeart/2005/8/layout/orgChart1"/>
    <dgm:cxn modelId="{D105023B-360A-9C4E-A0AE-663C25F821DD}" type="presOf" srcId="{96FC942B-EB2C-D94A-8C9E-6C6B76F3CAF8}" destId="{BF9A9627-1B63-BB4C-9C2D-28E14A19B14F}" srcOrd="1" destOrd="0" presId="urn:microsoft.com/office/officeart/2005/8/layout/orgChart1"/>
    <dgm:cxn modelId="{D21B3145-E0C1-9143-934C-D85765E3900B}" type="presOf" srcId="{11F7ED04-0609-D84D-98F2-40A6322999B6}" destId="{F7207E82-8E9D-9149-8A2B-CB2A676A0757}" srcOrd="1" destOrd="0" presId="urn:microsoft.com/office/officeart/2005/8/layout/orgChart1"/>
    <dgm:cxn modelId="{90D05C4B-8E2B-BA48-ACC3-FA18E45AD1F6}" type="presOf" srcId="{D5809B60-7481-8743-9617-4B38ED8995A8}" destId="{14C743B7-727C-1942-9387-547B594F1E41}" srcOrd="1" destOrd="0" presId="urn:microsoft.com/office/officeart/2005/8/layout/orgChart1"/>
    <dgm:cxn modelId="{9EDCB94F-2048-B447-A3FA-E8C79A7E45CF}" type="presOf" srcId="{96FC942B-EB2C-D94A-8C9E-6C6B76F3CAF8}" destId="{4EB49C7D-D499-B747-899D-9731E941CFE5}" srcOrd="0" destOrd="0" presId="urn:microsoft.com/office/officeart/2005/8/layout/orgChart1"/>
    <dgm:cxn modelId="{A0F22A58-1AB3-9744-9CB3-208C62CE2AD7}" type="presOf" srcId="{D76EE420-3BFF-F04B-B143-638335495831}" destId="{9D25F17D-758C-C346-85BF-D67C5D2D7748}" srcOrd="1" destOrd="0" presId="urn:microsoft.com/office/officeart/2005/8/layout/orgChart1"/>
    <dgm:cxn modelId="{1492D75A-0ECC-DD4D-8EE2-CAFDB66230EA}" type="presOf" srcId="{11F7ED04-0609-D84D-98F2-40A6322999B6}" destId="{FE34F7A6-685C-6941-A55A-F5DB02EAC60E}" srcOrd="0" destOrd="0" presId="urn:microsoft.com/office/officeart/2005/8/layout/orgChart1"/>
    <dgm:cxn modelId="{5C3F4E5B-631F-F64F-AFB5-8A8D156D3464}" srcId="{D76EE420-3BFF-F04B-B143-638335495831}" destId="{11F7ED04-0609-D84D-98F2-40A6322999B6}" srcOrd="0" destOrd="0" parTransId="{9610B259-B9EA-FC47-86FC-9EA8C7765A5D}" sibTransId="{2C6B6E0A-2C69-A94F-A3AD-D949DCBA5220}"/>
    <dgm:cxn modelId="{1850AA5C-23A0-164E-BD44-4E866CA49C36}" srcId="{96FC942B-EB2C-D94A-8C9E-6C6B76F3CAF8}" destId="{484F34AE-D499-E141-8DFD-752610C56AEE}" srcOrd="0" destOrd="0" parTransId="{F89DEE19-972A-C54A-9F0B-C3E7FD3B100D}" sibTransId="{524FE6E1-50A7-004C-9070-5D3AEF418C0D}"/>
    <dgm:cxn modelId="{8871C075-F261-E64B-934D-03A82E9FA7CC}" type="presOf" srcId="{484F34AE-D499-E141-8DFD-752610C56AEE}" destId="{523A3DAA-F27B-FB4C-9824-1563E8B2027E}" srcOrd="0" destOrd="0" presId="urn:microsoft.com/office/officeart/2005/8/layout/orgChart1"/>
    <dgm:cxn modelId="{56198D8E-D650-0E4A-B940-8BCBB88B075B}" type="presOf" srcId="{F89DEE19-972A-C54A-9F0B-C3E7FD3B100D}" destId="{42A8D307-3875-D74E-8DDA-4F20132A03EF}" srcOrd="0" destOrd="0" presId="urn:microsoft.com/office/officeart/2005/8/layout/orgChart1"/>
    <dgm:cxn modelId="{88CE5E98-E743-374D-8B9D-AAB3F3A81397}" type="presOf" srcId="{04B7C968-07AF-424B-8FCB-093B560407E2}" destId="{4A784723-0D78-2042-B446-D2E333BA49BF}" srcOrd="0" destOrd="0" presId="urn:microsoft.com/office/officeart/2005/8/layout/orgChart1"/>
    <dgm:cxn modelId="{90FEB698-6B76-B448-9382-86EBE7F48413}" type="presOf" srcId="{484F34AE-D499-E141-8DFD-752610C56AEE}" destId="{E4116C10-F673-4B4E-AD78-323A84DACAB4}" srcOrd="1" destOrd="0" presId="urn:microsoft.com/office/officeart/2005/8/layout/orgChart1"/>
    <dgm:cxn modelId="{C4C4F0C8-BA1B-F04F-9480-798330FE301C}" type="presOf" srcId="{9610B259-B9EA-FC47-86FC-9EA8C7765A5D}" destId="{7A259AF7-948F-FE40-AFCD-6BC33CED3723}" srcOrd="0" destOrd="0" presId="urn:microsoft.com/office/officeart/2005/8/layout/orgChart1"/>
    <dgm:cxn modelId="{FB7230F6-FBB9-9940-884A-549EBCF20512}" type="presOf" srcId="{5EA048D8-1B4B-BA4D-A420-16F089E0B676}" destId="{B580095E-7291-D84D-B2FF-F91D535DCB24}" srcOrd="0" destOrd="0" presId="urn:microsoft.com/office/officeart/2005/8/layout/orgChart1"/>
    <dgm:cxn modelId="{0F8BA8F6-0579-8A45-98FB-12EDBF01A6D6}" srcId="{D76EE420-3BFF-F04B-B143-638335495831}" destId="{D5809B60-7481-8743-9617-4B38ED8995A8}" srcOrd="1" destOrd="0" parTransId="{5EA048D8-1B4B-BA4D-A420-16F089E0B676}" sibTransId="{1EAAD60A-B66C-CF43-818E-265BD36EF1B1}"/>
    <dgm:cxn modelId="{DF20FF9A-1D4A-AF48-B78D-3CA1B1CD4F71}" type="presParOf" srcId="{4A784723-0D78-2042-B446-D2E333BA49BF}" destId="{FFF55750-B283-214A-B80E-C889CE2F4997}" srcOrd="0" destOrd="0" presId="urn:microsoft.com/office/officeart/2005/8/layout/orgChart1"/>
    <dgm:cxn modelId="{4106E593-8E4B-124D-AA0F-B81357E03D79}" type="presParOf" srcId="{FFF55750-B283-214A-B80E-C889CE2F4997}" destId="{E14E1944-8460-4E45-A65F-C4981B434895}" srcOrd="0" destOrd="0" presId="urn:microsoft.com/office/officeart/2005/8/layout/orgChart1"/>
    <dgm:cxn modelId="{8E8735E3-CFB6-D94D-8546-AD8C1988681A}" type="presParOf" srcId="{E14E1944-8460-4E45-A65F-C4981B434895}" destId="{31132286-76AF-0E44-8B5B-25353449A679}" srcOrd="0" destOrd="0" presId="urn:microsoft.com/office/officeart/2005/8/layout/orgChart1"/>
    <dgm:cxn modelId="{DDC81510-4FE8-4048-958B-82EF249ACBFB}" type="presParOf" srcId="{E14E1944-8460-4E45-A65F-C4981B434895}" destId="{9D25F17D-758C-C346-85BF-D67C5D2D7748}" srcOrd="1" destOrd="0" presId="urn:microsoft.com/office/officeart/2005/8/layout/orgChart1"/>
    <dgm:cxn modelId="{1B48FCAA-A455-AE4B-A888-A29A38C5FD32}" type="presParOf" srcId="{FFF55750-B283-214A-B80E-C889CE2F4997}" destId="{0B48A0C8-1AD9-B641-B30C-EBCFF6079A10}" srcOrd="1" destOrd="0" presId="urn:microsoft.com/office/officeart/2005/8/layout/orgChart1"/>
    <dgm:cxn modelId="{F776AE16-10F7-714A-9A8E-065FDA7AB930}" type="presParOf" srcId="{0B48A0C8-1AD9-B641-B30C-EBCFF6079A10}" destId="{7A259AF7-948F-FE40-AFCD-6BC33CED3723}" srcOrd="0" destOrd="0" presId="urn:microsoft.com/office/officeart/2005/8/layout/orgChart1"/>
    <dgm:cxn modelId="{25FEAD60-E021-C442-B098-AD8CCFAE493C}" type="presParOf" srcId="{0B48A0C8-1AD9-B641-B30C-EBCFF6079A10}" destId="{7C38280A-4003-0941-8B5F-E90E3E087597}" srcOrd="1" destOrd="0" presId="urn:microsoft.com/office/officeart/2005/8/layout/orgChart1"/>
    <dgm:cxn modelId="{33AA91B6-129A-8B4D-9FA6-30C22C01160C}" type="presParOf" srcId="{7C38280A-4003-0941-8B5F-E90E3E087597}" destId="{BBDB0951-7890-2040-A29C-70858DF9E8DA}" srcOrd="0" destOrd="0" presId="urn:microsoft.com/office/officeart/2005/8/layout/orgChart1"/>
    <dgm:cxn modelId="{F1F5571F-C3B7-194E-AA1A-139605C17323}" type="presParOf" srcId="{BBDB0951-7890-2040-A29C-70858DF9E8DA}" destId="{FE34F7A6-685C-6941-A55A-F5DB02EAC60E}" srcOrd="0" destOrd="0" presId="urn:microsoft.com/office/officeart/2005/8/layout/orgChart1"/>
    <dgm:cxn modelId="{6AE8B627-A68E-1244-AF20-4B821A5E09B4}" type="presParOf" srcId="{BBDB0951-7890-2040-A29C-70858DF9E8DA}" destId="{F7207E82-8E9D-9149-8A2B-CB2A676A0757}" srcOrd="1" destOrd="0" presId="urn:microsoft.com/office/officeart/2005/8/layout/orgChart1"/>
    <dgm:cxn modelId="{525F8709-4096-C24A-BD64-CF525143CBE9}" type="presParOf" srcId="{7C38280A-4003-0941-8B5F-E90E3E087597}" destId="{69C4C5CA-5E17-164E-956E-DD1F1B4CFF32}" srcOrd="1" destOrd="0" presId="urn:microsoft.com/office/officeart/2005/8/layout/orgChart1"/>
    <dgm:cxn modelId="{0FD4DA17-EB7E-1445-AAAD-9E96AC89A382}" type="presParOf" srcId="{7C38280A-4003-0941-8B5F-E90E3E087597}" destId="{91B4C6A0-9D53-7247-8BD1-85253F433C59}" srcOrd="2" destOrd="0" presId="urn:microsoft.com/office/officeart/2005/8/layout/orgChart1"/>
    <dgm:cxn modelId="{976C32A5-AD4A-E348-B4ED-09E75D4B937A}" type="presParOf" srcId="{0B48A0C8-1AD9-B641-B30C-EBCFF6079A10}" destId="{B580095E-7291-D84D-B2FF-F91D535DCB24}" srcOrd="2" destOrd="0" presId="urn:microsoft.com/office/officeart/2005/8/layout/orgChart1"/>
    <dgm:cxn modelId="{72D3183E-DD6C-A54F-A0C5-82812FB3B8C6}" type="presParOf" srcId="{0B48A0C8-1AD9-B641-B30C-EBCFF6079A10}" destId="{829B340E-C5DE-094E-A763-1415CB84D117}" srcOrd="3" destOrd="0" presId="urn:microsoft.com/office/officeart/2005/8/layout/orgChart1"/>
    <dgm:cxn modelId="{69424E0A-A5F4-0448-B276-A4460990B00F}" type="presParOf" srcId="{829B340E-C5DE-094E-A763-1415CB84D117}" destId="{D55FEB57-8BEE-5441-987A-D4147D1CF94F}" srcOrd="0" destOrd="0" presId="urn:microsoft.com/office/officeart/2005/8/layout/orgChart1"/>
    <dgm:cxn modelId="{1739240B-2F1F-FF4B-9FE2-5E3080C0B09C}" type="presParOf" srcId="{D55FEB57-8BEE-5441-987A-D4147D1CF94F}" destId="{2C994558-3EB8-2D49-A321-5909E4E0D15F}" srcOrd="0" destOrd="0" presId="urn:microsoft.com/office/officeart/2005/8/layout/orgChart1"/>
    <dgm:cxn modelId="{3D22246C-D035-E142-8E0C-8DE2F6CE4A2D}" type="presParOf" srcId="{D55FEB57-8BEE-5441-987A-D4147D1CF94F}" destId="{14C743B7-727C-1942-9387-547B594F1E41}" srcOrd="1" destOrd="0" presId="urn:microsoft.com/office/officeart/2005/8/layout/orgChart1"/>
    <dgm:cxn modelId="{E159900D-BDDD-FE4D-BA92-6A2B19B26FF0}" type="presParOf" srcId="{829B340E-C5DE-094E-A763-1415CB84D117}" destId="{3E06DCFC-EEBE-5444-A674-1D0886B1903D}" srcOrd="1" destOrd="0" presId="urn:microsoft.com/office/officeart/2005/8/layout/orgChart1"/>
    <dgm:cxn modelId="{A71450F0-1D7E-AB4F-8CF5-C9A2571890E6}" type="presParOf" srcId="{829B340E-C5DE-094E-A763-1415CB84D117}" destId="{77F1C0FC-088F-0B4C-BD4B-5135D4BB98E6}" srcOrd="2" destOrd="0" presId="urn:microsoft.com/office/officeart/2005/8/layout/orgChart1"/>
    <dgm:cxn modelId="{73791D82-D949-234E-AA02-7EB4D584B2E9}" type="presParOf" srcId="{FFF55750-B283-214A-B80E-C889CE2F4997}" destId="{3C2D91A8-B48B-6145-891D-9974D3124434}" srcOrd="2" destOrd="0" presId="urn:microsoft.com/office/officeart/2005/8/layout/orgChart1"/>
    <dgm:cxn modelId="{D3DB9B21-BC87-E24B-AE4F-C3DBEB531FBD}" type="presParOf" srcId="{4A784723-0D78-2042-B446-D2E333BA49BF}" destId="{AB305178-044B-BD43-AFE6-E5035054FB87}" srcOrd="1" destOrd="0" presId="urn:microsoft.com/office/officeart/2005/8/layout/orgChart1"/>
    <dgm:cxn modelId="{6D4E1521-EF00-EE49-A74D-F5B44EA891BA}" type="presParOf" srcId="{AB305178-044B-BD43-AFE6-E5035054FB87}" destId="{9CA1CF08-9E17-BF4A-88FB-876500D52960}" srcOrd="0" destOrd="0" presId="urn:microsoft.com/office/officeart/2005/8/layout/orgChart1"/>
    <dgm:cxn modelId="{4582BDD0-25DB-2444-8816-0F09377B8E44}" type="presParOf" srcId="{9CA1CF08-9E17-BF4A-88FB-876500D52960}" destId="{4EB49C7D-D499-B747-899D-9731E941CFE5}" srcOrd="0" destOrd="0" presId="urn:microsoft.com/office/officeart/2005/8/layout/orgChart1"/>
    <dgm:cxn modelId="{B27FB450-1BCD-F840-B81D-51DDF99AEAD1}" type="presParOf" srcId="{9CA1CF08-9E17-BF4A-88FB-876500D52960}" destId="{BF9A9627-1B63-BB4C-9C2D-28E14A19B14F}" srcOrd="1" destOrd="0" presId="urn:microsoft.com/office/officeart/2005/8/layout/orgChart1"/>
    <dgm:cxn modelId="{CF506929-0692-6549-BFD6-5796FD9C579E}" type="presParOf" srcId="{AB305178-044B-BD43-AFE6-E5035054FB87}" destId="{ACA40701-BDDE-314F-A5A4-C8DE4F068BF9}" srcOrd="1" destOrd="0" presId="urn:microsoft.com/office/officeart/2005/8/layout/orgChart1"/>
    <dgm:cxn modelId="{2C020B90-68AD-D94B-833F-6C0C1AF0E0CE}" type="presParOf" srcId="{ACA40701-BDDE-314F-A5A4-C8DE4F068BF9}" destId="{42A8D307-3875-D74E-8DDA-4F20132A03EF}" srcOrd="0" destOrd="0" presId="urn:microsoft.com/office/officeart/2005/8/layout/orgChart1"/>
    <dgm:cxn modelId="{821DD032-C5A2-8548-9F37-60320A84FD23}" type="presParOf" srcId="{ACA40701-BDDE-314F-A5A4-C8DE4F068BF9}" destId="{371D8655-83ED-094F-988E-719C27613219}" srcOrd="1" destOrd="0" presId="urn:microsoft.com/office/officeart/2005/8/layout/orgChart1"/>
    <dgm:cxn modelId="{5CD9233B-9F1F-7B4D-9F3D-72A3BB667396}" type="presParOf" srcId="{371D8655-83ED-094F-988E-719C27613219}" destId="{204A9176-2612-2244-83E8-73E66E26A407}" srcOrd="0" destOrd="0" presId="urn:microsoft.com/office/officeart/2005/8/layout/orgChart1"/>
    <dgm:cxn modelId="{51BC5C66-8EF9-3845-BDE5-C58726257A4C}" type="presParOf" srcId="{204A9176-2612-2244-83E8-73E66E26A407}" destId="{523A3DAA-F27B-FB4C-9824-1563E8B2027E}" srcOrd="0" destOrd="0" presId="urn:microsoft.com/office/officeart/2005/8/layout/orgChart1"/>
    <dgm:cxn modelId="{7EB3E621-23FA-234A-B5BA-93323D7611C5}" type="presParOf" srcId="{204A9176-2612-2244-83E8-73E66E26A407}" destId="{E4116C10-F673-4B4E-AD78-323A84DACAB4}" srcOrd="1" destOrd="0" presId="urn:microsoft.com/office/officeart/2005/8/layout/orgChart1"/>
    <dgm:cxn modelId="{8E5FCBEF-F224-714B-B043-A007F1F816F8}" type="presParOf" srcId="{371D8655-83ED-094F-988E-719C27613219}" destId="{44025B1E-D3D2-3E47-B94D-B6A42C7A067F}" srcOrd="1" destOrd="0" presId="urn:microsoft.com/office/officeart/2005/8/layout/orgChart1"/>
    <dgm:cxn modelId="{966BED1B-F679-B74F-9737-B377C7151F1A}" type="presParOf" srcId="{371D8655-83ED-094F-988E-719C27613219}" destId="{F513B411-0531-4D49-8CBD-70FEEA7272E5}" srcOrd="2" destOrd="0" presId="urn:microsoft.com/office/officeart/2005/8/layout/orgChart1"/>
    <dgm:cxn modelId="{4FCA78A6-C3B1-D44E-85E3-5A8A88B951F2}" type="presParOf" srcId="{AB305178-044B-BD43-AFE6-E5035054FB87}" destId="{619EA044-CCD9-534B-84ED-EE7F67B49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6B4AD-6BC9-C54A-BDCC-4B17D696459C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392377-92C3-894C-B890-50792700D95C}">
      <dgm:prSet phldrT="[Testo]"/>
      <dgm:spPr>
        <a:solidFill>
          <a:schemeClr val="accent3"/>
        </a:solidFill>
      </dgm:spPr>
      <dgm:t>
        <a:bodyPr/>
        <a:lstStyle/>
        <a:p>
          <a:r>
            <a:rPr lang="it-IT" dirty="0"/>
            <a:t>INGIUNZIONE E NOTIFICA AL DEBITORE</a:t>
          </a:r>
        </a:p>
      </dgm:t>
    </dgm:pt>
    <dgm:pt modelId="{D06F7135-6C3C-FC4F-9BC6-E2DE46F45637}" type="parTrans" cxnId="{D3494516-82B3-F04D-B0C5-F020397C2CE5}">
      <dgm:prSet/>
      <dgm:spPr/>
      <dgm:t>
        <a:bodyPr/>
        <a:lstStyle/>
        <a:p>
          <a:endParaRPr lang="it-IT"/>
        </a:p>
      </dgm:t>
    </dgm:pt>
    <dgm:pt modelId="{BE950580-F62E-E24B-84D0-66D7530D8985}" type="sibTrans" cxnId="{D3494516-82B3-F04D-B0C5-F020397C2CE5}">
      <dgm:prSet/>
      <dgm:spPr/>
      <dgm:t>
        <a:bodyPr/>
        <a:lstStyle/>
        <a:p>
          <a:endParaRPr lang="it-IT"/>
        </a:p>
      </dgm:t>
    </dgm:pt>
    <dgm:pt modelId="{8B11A516-F555-CC4E-9C6C-145EAB2549FC}">
      <dgm:prSet phldrT="[Testo]"/>
      <dgm:spPr/>
      <dgm:t>
        <a:bodyPr/>
        <a:lstStyle/>
        <a:p>
          <a:r>
            <a:rPr lang="it-IT" dirty="0"/>
            <a:t>OPPOSIZIONE ENTRO 30g</a:t>
          </a:r>
        </a:p>
      </dgm:t>
    </dgm:pt>
    <dgm:pt modelId="{A125D118-FBDD-CA41-81D5-0831F6F4675E}" type="parTrans" cxnId="{07D2A0B9-BEE1-E042-AB62-8947651155CD}">
      <dgm:prSet/>
      <dgm:spPr/>
      <dgm:t>
        <a:bodyPr/>
        <a:lstStyle/>
        <a:p>
          <a:endParaRPr lang="it-IT"/>
        </a:p>
      </dgm:t>
    </dgm:pt>
    <dgm:pt modelId="{ACFEA71E-8AE8-E54F-BCD4-E882924D782E}" type="sibTrans" cxnId="{07D2A0B9-BEE1-E042-AB62-8947651155CD}">
      <dgm:prSet/>
      <dgm:spPr/>
      <dgm:t>
        <a:bodyPr/>
        <a:lstStyle/>
        <a:p>
          <a:endParaRPr lang="it-IT"/>
        </a:p>
      </dgm:t>
    </dgm:pt>
    <dgm:pt modelId="{5152675C-4FAF-DD4C-BABE-17B593FB3D40}">
      <dgm:prSet phldrT="[Testo]"/>
      <dgm:spPr/>
      <dgm:t>
        <a:bodyPr/>
        <a:lstStyle/>
        <a:p>
          <a:r>
            <a:rPr lang="it-IT" dirty="0"/>
            <a:t>PROSECUZIONE SECONDO N. NAZIONALI a meno che ricorrente avesse chiesto estinzione (art. 17)</a:t>
          </a:r>
        </a:p>
      </dgm:t>
    </dgm:pt>
    <dgm:pt modelId="{36F393E9-69F8-C44C-811E-596B80948A67}" type="parTrans" cxnId="{E2D379B2-FF9C-4645-A17C-E9FCBEAAE927}">
      <dgm:prSet/>
      <dgm:spPr/>
      <dgm:t>
        <a:bodyPr/>
        <a:lstStyle/>
        <a:p>
          <a:endParaRPr lang="it-IT"/>
        </a:p>
      </dgm:t>
    </dgm:pt>
    <dgm:pt modelId="{8C1C2057-AA39-8240-BF89-0156C5111205}" type="sibTrans" cxnId="{E2D379B2-FF9C-4645-A17C-E9FCBEAAE927}">
      <dgm:prSet/>
      <dgm:spPr/>
      <dgm:t>
        <a:bodyPr/>
        <a:lstStyle/>
        <a:p>
          <a:endParaRPr lang="it-IT"/>
        </a:p>
      </dgm:t>
    </dgm:pt>
    <dgm:pt modelId="{6426EE28-7D2E-5241-85C8-40B53D2F335E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/>
            <a:t>RIGETTO</a:t>
          </a:r>
        </a:p>
      </dgm:t>
    </dgm:pt>
    <dgm:pt modelId="{255CFD6D-9C42-FB42-98F5-969A9BC809F5}" type="parTrans" cxnId="{F44B976D-9850-204E-A695-B773AABD3927}">
      <dgm:prSet/>
      <dgm:spPr/>
      <dgm:t>
        <a:bodyPr/>
        <a:lstStyle/>
        <a:p>
          <a:endParaRPr lang="it-IT"/>
        </a:p>
      </dgm:t>
    </dgm:pt>
    <dgm:pt modelId="{229A1B08-D998-2040-90CC-36720EABAF72}" type="sibTrans" cxnId="{F44B976D-9850-204E-A695-B773AABD3927}">
      <dgm:prSet/>
      <dgm:spPr/>
      <dgm:t>
        <a:bodyPr/>
        <a:lstStyle/>
        <a:p>
          <a:endParaRPr lang="it-IT"/>
        </a:p>
      </dgm:t>
    </dgm:pt>
    <dgm:pt modelId="{5D0BB27B-6977-7243-AA46-F0B8D9EBD3D5}">
      <dgm:prSet phldrT="[Testo]" custT="1"/>
      <dgm:spPr/>
      <dgm:t>
        <a:bodyPr/>
        <a:lstStyle/>
        <a:p>
          <a:r>
            <a:rPr lang="it-IT" sz="1600" dirty="0"/>
            <a:t>CREDITORE PUO’ scegliere tra </a:t>
          </a:r>
        </a:p>
      </dgm:t>
    </dgm:pt>
    <dgm:pt modelId="{8C639712-8A78-E341-A552-E4ED257B3640}" type="parTrans" cxnId="{E44AA197-9BBA-5A4F-BEFB-5DC4BEBC093F}">
      <dgm:prSet/>
      <dgm:spPr/>
      <dgm:t>
        <a:bodyPr/>
        <a:lstStyle/>
        <a:p>
          <a:endParaRPr lang="it-IT"/>
        </a:p>
      </dgm:t>
    </dgm:pt>
    <dgm:pt modelId="{CFB68F46-84A3-B44E-B482-B9CEDDBA220B}" type="sibTrans" cxnId="{E44AA197-9BBA-5A4F-BEFB-5DC4BEBC093F}">
      <dgm:prSet/>
      <dgm:spPr/>
      <dgm:t>
        <a:bodyPr/>
        <a:lstStyle/>
        <a:p>
          <a:endParaRPr lang="it-IT"/>
        </a:p>
      </dgm:t>
    </dgm:pt>
    <dgm:pt modelId="{48A6B17D-C6D2-9841-B3B1-482695915F4A}">
      <dgm:prSet phldrT="[Testo]" custT="1"/>
      <dgm:spPr/>
      <dgm:t>
        <a:bodyPr/>
        <a:lstStyle/>
        <a:p>
          <a:r>
            <a:rPr lang="it-IT" sz="1600" dirty="0"/>
            <a:t>nuova domanda di ingiunzione</a:t>
          </a:r>
        </a:p>
      </dgm:t>
    </dgm:pt>
    <dgm:pt modelId="{868EF364-31B9-2740-9E77-261831043682}" type="parTrans" cxnId="{EBCDE74C-1650-3543-8548-31AD000CAB3B}">
      <dgm:prSet/>
      <dgm:spPr/>
      <dgm:t>
        <a:bodyPr/>
        <a:lstStyle/>
        <a:p>
          <a:endParaRPr lang="it-IT"/>
        </a:p>
      </dgm:t>
    </dgm:pt>
    <dgm:pt modelId="{5F03EE0B-4A28-804E-8EC8-5D458F897D47}" type="sibTrans" cxnId="{EBCDE74C-1650-3543-8548-31AD000CAB3B}">
      <dgm:prSet/>
      <dgm:spPr/>
      <dgm:t>
        <a:bodyPr/>
        <a:lstStyle/>
        <a:p>
          <a:endParaRPr lang="it-IT"/>
        </a:p>
      </dgm:t>
    </dgm:pt>
    <dgm:pt modelId="{DE8A9101-7A0F-B640-B05C-1FE534605F54}">
      <dgm:prSet phldrT="[Testo]" custT="1"/>
      <dgm:spPr/>
      <dgm:t>
        <a:bodyPr/>
        <a:lstStyle/>
        <a:p>
          <a:r>
            <a:rPr lang="it-IT" sz="1600" b="1" dirty="0"/>
            <a:t>azione civile ordinaria (art. 11.3)</a:t>
          </a:r>
        </a:p>
      </dgm:t>
    </dgm:pt>
    <dgm:pt modelId="{27F15ED2-0D1F-C848-A6BF-71A39FC31713}" type="parTrans" cxnId="{8CE0579A-DC7C-9347-BD0A-63FCFA61E2A4}">
      <dgm:prSet/>
      <dgm:spPr/>
      <dgm:t>
        <a:bodyPr/>
        <a:lstStyle/>
        <a:p>
          <a:endParaRPr lang="it-IT"/>
        </a:p>
      </dgm:t>
    </dgm:pt>
    <dgm:pt modelId="{1BDDB76B-8A66-0B41-B561-72D97F20AF7B}" type="sibTrans" cxnId="{8CE0579A-DC7C-9347-BD0A-63FCFA61E2A4}">
      <dgm:prSet/>
      <dgm:spPr/>
      <dgm:t>
        <a:bodyPr/>
        <a:lstStyle/>
        <a:p>
          <a:endParaRPr lang="it-IT"/>
        </a:p>
      </dgm:t>
    </dgm:pt>
    <dgm:pt modelId="{0B6EE562-43B4-6445-9780-45643BBAEAEE}" type="pres">
      <dgm:prSet presAssocID="{95C6B4AD-6BC9-C54A-BDCC-4B17D69645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0BDF99-4BBB-FA40-B17C-CFD6163D0917}" type="pres">
      <dgm:prSet presAssocID="{20392377-92C3-894C-B890-50792700D95C}" presName="root" presStyleCnt="0"/>
      <dgm:spPr/>
    </dgm:pt>
    <dgm:pt modelId="{A832503F-898D-954B-9E08-EE6E77F44F32}" type="pres">
      <dgm:prSet presAssocID="{20392377-92C3-894C-B890-50792700D95C}" presName="rootComposite" presStyleCnt="0"/>
      <dgm:spPr/>
    </dgm:pt>
    <dgm:pt modelId="{0F0305CF-CBAB-0647-9CE7-688B71B7A7D7}" type="pres">
      <dgm:prSet presAssocID="{20392377-92C3-894C-B890-50792700D95C}" presName="rootText" presStyleLbl="node1" presStyleIdx="0" presStyleCnt="2"/>
      <dgm:spPr/>
    </dgm:pt>
    <dgm:pt modelId="{F9700F8D-E495-B341-8000-C9DB4BCB3861}" type="pres">
      <dgm:prSet presAssocID="{20392377-92C3-894C-B890-50792700D95C}" presName="rootConnector" presStyleLbl="node1" presStyleIdx="0" presStyleCnt="2"/>
      <dgm:spPr/>
    </dgm:pt>
    <dgm:pt modelId="{C9BEF792-7C72-5846-B4A5-382996091E96}" type="pres">
      <dgm:prSet presAssocID="{20392377-92C3-894C-B890-50792700D95C}" presName="childShape" presStyleCnt="0"/>
      <dgm:spPr/>
    </dgm:pt>
    <dgm:pt modelId="{AC0C3AC1-16E4-1B46-AD84-1A49AC6E0CE2}" type="pres">
      <dgm:prSet presAssocID="{A125D118-FBDD-CA41-81D5-0831F6F4675E}" presName="Name13" presStyleLbl="parChTrans1D2" presStyleIdx="0" presStyleCnt="3"/>
      <dgm:spPr/>
    </dgm:pt>
    <dgm:pt modelId="{BFD467CB-17BE-7B44-ACF7-E93557704A25}" type="pres">
      <dgm:prSet presAssocID="{8B11A516-F555-CC4E-9C6C-145EAB2549FC}" presName="childText" presStyleLbl="bgAcc1" presStyleIdx="0" presStyleCnt="3">
        <dgm:presLayoutVars>
          <dgm:bulletEnabled val="1"/>
        </dgm:presLayoutVars>
      </dgm:prSet>
      <dgm:spPr/>
    </dgm:pt>
    <dgm:pt modelId="{2C52B342-2704-4742-9CD1-C632A9DB6DC1}" type="pres">
      <dgm:prSet presAssocID="{36F393E9-69F8-C44C-811E-596B80948A67}" presName="Name13" presStyleLbl="parChTrans1D2" presStyleIdx="1" presStyleCnt="3"/>
      <dgm:spPr/>
    </dgm:pt>
    <dgm:pt modelId="{00F66197-5DB5-AD41-A92D-49228E9B2CB2}" type="pres">
      <dgm:prSet presAssocID="{5152675C-4FAF-DD4C-BABE-17B593FB3D40}" presName="childText" presStyleLbl="bgAcc1" presStyleIdx="1" presStyleCnt="3">
        <dgm:presLayoutVars>
          <dgm:bulletEnabled val="1"/>
        </dgm:presLayoutVars>
      </dgm:prSet>
      <dgm:spPr/>
    </dgm:pt>
    <dgm:pt modelId="{9D88FF6E-1B83-E149-86C0-788A11444DE7}" type="pres">
      <dgm:prSet presAssocID="{6426EE28-7D2E-5241-85C8-40B53D2F335E}" presName="root" presStyleCnt="0"/>
      <dgm:spPr/>
    </dgm:pt>
    <dgm:pt modelId="{E224D2FA-5555-264D-B43B-AEC87FBF3264}" type="pres">
      <dgm:prSet presAssocID="{6426EE28-7D2E-5241-85C8-40B53D2F335E}" presName="rootComposite" presStyleCnt="0"/>
      <dgm:spPr/>
    </dgm:pt>
    <dgm:pt modelId="{6090E5B6-0EDA-FF4E-BF11-A921902073AC}" type="pres">
      <dgm:prSet presAssocID="{6426EE28-7D2E-5241-85C8-40B53D2F335E}" presName="rootText" presStyleLbl="node1" presStyleIdx="1" presStyleCnt="2"/>
      <dgm:spPr/>
    </dgm:pt>
    <dgm:pt modelId="{8D1BD19B-69F6-E44C-8AC8-89C03EB7D802}" type="pres">
      <dgm:prSet presAssocID="{6426EE28-7D2E-5241-85C8-40B53D2F335E}" presName="rootConnector" presStyleLbl="node1" presStyleIdx="1" presStyleCnt="2"/>
      <dgm:spPr/>
    </dgm:pt>
    <dgm:pt modelId="{8B788647-3EAF-2F4E-A4BE-B1D908C52A17}" type="pres">
      <dgm:prSet presAssocID="{6426EE28-7D2E-5241-85C8-40B53D2F335E}" presName="childShape" presStyleCnt="0"/>
      <dgm:spPr/>
    </dgm:pt>
    <dgm:pt modelId="{6EE11E2F-03AD-0141-ADE4-3B8991E477BC}" type="pres">
      <dgm:prSet presAssocID="{8C639712-8A78-E341-A552-E4ED257B3640}" presName="Name13" presStyleLbl="parChTrans1D2" presStyleIdx="2" presStyleCnt="3"/>
      <dgm:spPr/>
    </dgm:pt>
    <dgm:pt modelId="{B96C9D81-48CE-2F40-8214-45BCF75D9F26}" type="pres">
      <dgm:prSet presAssocID="{5D0BB27B-6977-7243-AA46-F0B8D9EBD3D5}" presName="childText" presStyleLbl="bgAcc1" presStyleIdx="2" presStyleCnt="3" custScaleX="105626" custScaleY="209341">
        <dgm:presLayoutVars>
          <dgm:bulletEnabled val="1"/>
        </dgm:presLayoutVars>
      </dgm:prSet>
      <dgm:spPr/>
    </dgm:pt>
  </dgm:ptLst>
  <dgm:cxnLst>
    <dgm:cxn modelId="{FD15780F-9865-B444-9A36-AD4A9214C6EF}" type="presOf" srcId="{6426EE28-7D2E-5241-85C8-40B53D2F335E}" destId="{6090E5B6-0EDA-FF4E-BF11-A921902073AC}" srcOrd="0" destOrd="0" presId="urn:microsoft.com/office/officeart/2005/8/layout/hierarchy3"/>
    <dgm:cxn modelId="{D3494516-82B3-F04D-B0C5-F020397C2CE5}" srcId="{95C6B4AD-6BC9-C54A-BDCC-4B17D696459C}" destId="{20392377-92C3-894C-B890-50792700D95C}" srcOrd="0" destOrd="0" parTransId="{D06F7135-6C3C-FC4F-9BC6-E2DE46F45637}" sibTransId="{BE950580-F62E-E24B-84D0-66D7530D8985}"/>
    <dgm:cxn modelId="{CFFCAA36-ADAD-3C40-8998-F1B2037725FE}" type="presOf" srcId="{20392377-92C3-894C-B890-50792700D95C}" destId="{0F0305CF-CBAB-0647-9CE7-688B71B7A7D7}" srcOrd="0" destOrd="0" presId="urn:microsoft.com/office/officeart/2005/8/layout/hierarchy3"/>
    <dgm:cxn modelId="{9270AE46-1153-9749-B7B8-4A65390972A4}" type="presOf" srcId="{DE8A9101-7A0F-B640-B05C-1FE534605F54}" destId="{B96C9D81-48CE-2F40-8214-45BCF75D9F26}" srcOrd="0" destOrd="2" presId="urn:microsoft.com/office/officeart/2005/8/layout/hierarchy3"/>
    <dgm:cxn modelId="{EBCDE74C-1650-3543-8548-31AD000CAB3B}" srcId="{5D0BB27B-6977-7243-AA46-F0B8D9EBD3D5}" destId="{48A6B17D-C6D2-9841-B3B1-482695915F4A}" srcOrd="0" destOrd="0" parTransId="{868EF364-31B9-2740-9E77-261831043682}" sibTransId="{5F03EE0B-4A28-804E-8EC8-5D458F897D47}"/>
    <dgm:cxn modelId="{C0BFF854-1F82-F741-A780-04635EE1C10C}" type="presOf" srcId="{95C6B4AD-6BC9-C54A-BDCC-4B17D696459C}" destId="{0B6EE562-43B4-6445-9780-45643BBAEAEE}" srcOrd="0" destOrd="0" presId="urn:microsoft.com/office/officeart/2005/8/layout/hierarchy3"/>
    <dgm:cxn modelId="{F44B976D-9850-204E-A695-B773AABD3927}" srcId="{95C6B4AD-6BC9-C54A-BDCC-4B17D696459C}" destId="{6426EE28-7D2E-5241-85C8-40B53D2F335E}" srcOrd="1" destOrd="0" parTransId="{255CFD6D-9C42-FB42-98F5-969A9BC809F5}" sibTransId="{229A1B08-D998-2040-90CC-36720EABAF72}"/>
    <dgm:cxn modelId="{1A5DE689-5EF7-B142-8FD5-412825FBE406}" type="presOf" srcId="{A125D118-FBDD-CA41-81D5-0831F6F4675E}" destId="{AC0C3AC1-16E4-1B46-AD84-1A49AC6E0CE2}" srcOrd="0" destOrd="0" presId="urn:microsoft.com/office/officeart/2005/8/layout/hierarchy3"/>
    <dgm:cxn modelId="{CFB4B694-C7F6-0240-9FEF-5596C0354E5C}" type="presOf" srcId="{8B11A516-F555-CC4E-9C6C-145EAB2549FC}" destId="{BFD467CB-17BE-7B44-ACF7-E93557704A25}" srcOrd="0" destOrd="0" presId="urn:microsoft.com/office/officeart/2005/8/layout/hierarchy3"/>
    <dgm:cxn modelId="{E44AA197-9BBA-5A4F-BEFB-5DC4BEBC093F}" srcId="{6426EE28-7D2E-5241-85C8-40B53D2F335E}" destId="{5D0BB27B-6977-7243-AA46-F0B8D9EBD3D5}" srcOrd="0" destOrd="0" parTransId="{8C639712-8A78-E341-A552-E4ED257B3640}" sibTransId="{CFB68F46-84A3-B44E-B482-B9CEDDBA220B}"/>
    <dgm:cxn modelId="{8CE0579A-DC7C-9347-BD0A-63FCFA61E2A4}" srcId="{5D0BB27B-6977-7243-AA46-F0B8D9EBD3D5}" destId="{DE8A9101-7A0F-B640-B05C-1FE534605F54}" srcOrd="1" destOrd="0" parTransId="{27F15ED2-0D1F-C848-A6BF-71A39FC31713}" sibTransId="{1BDDB76B-8A66-0B41-B561-72D97F20AF7B}"/>
    <dgm:cxn modelId="{34029CA5-748E-974A-A5F1-0215FAEDF935}" type="presOf" srcId="{5152675C-4FAF-DD4C-BABE-17B593FB3D40}" destId="{00F66197-5DB5-AD41-A92D-49228E9B2CB2}" srcOrd="0" destOrd="0" presId="urn:microsoft.com/office/officeart/2005/8/layout/hierarchy3"/>
    <dgm:cxn modelId="{E2D379B2-FF9C-4645-A17C-E9FCBEAAE927}" srcId="{20392377-92C3-894C-B890-50792700D95C}" destId="{5152675C-4FAF-DD4C-BABE-17B593FB3D40}" srcOrd="1" destOrd="0" parTransId="{36F393E9-69F8-C44C-811E-596B80948A67}" sibTransId="{8C1C2057-AA39-8240-BF89-0156C5111205}"/>
    <dgm:cxn modelId="{9CFCE3B2-27C1-7248-A7A5-3AFDD858185B}" type="presOf" srcId="{20392377-92C3-894C-B890-50792700D95C}" destId="{F9700F8D-E495-B341-8000-C9DB4BCB3861}" srcOrd="1" destOrd="0" presId="urn:microsoft.com/office/officeart/2005/8/layout/hierarchy3"/>
    <dgm:cxn modelId="{50C971B8-3903-7047-95AB-066F6136738A}" type="presOf" srcId="{48A6B17D-C6D2-9841-B3B1-482695915F4A}" destId="{B96C9D81-48CE-2F40-8214-45BCF75D9F26}" srcOrd="0" destOrd="1" presId="urn:microsoft.com/office/officeart/2005/8/layout/hierarchy3"/>
    <dgm:cxn modelId="{07D2A0B9-BEE1-E042-AB62-8947651155CD}" srcId="{20392377-92C3-894C-B890-50792700D95C}" destId="{8B11A516-F555-CC4E-9C6C-145EAB2549FC}" srcOrd="0" destOrd="0" parTransId="{A125D118-FBDD-CA41-81D5-0831F6F4675E}" sibTransId="{ACFEA71E-8AE8-E54F-BCD4-E882924D782E}"/>
    <dgm:cxn modelId="{C3708CD5-D24A-8E42-91B3-87043270CAC1}" type="presOf" srcId="{6426EE28-7D2E-5241-85C8-40B53D2F335E}" destId="{8D1BD19B-69F6-E44C-8AC8-89C03EB7D802}" srcOrd="1" destOrd="0" presId="urn:microsoft.com/office/officeart/2005/8/layout/hierarchy3"/>
    <dgm:cxn modelId="{C0E695DC-A93F-614B-902B-E43F08733898}" type="presOf" srcId="{36F393E9-69F8-C44C-811E-596B80948A67}" destId="{2C52B342-2704-4742-9CD1-C632A9DB6DC1}" srcOrd="0" destOrd="0" presId="urn:microsoft.com/office/officeart/2005/8/layout/hierarchy3"/>
    <dgm:cxn modelId="{2E1497EE-0ABE-084A-ACB0-A5EBC4969316}" type="presOf" srcId="{8C639712-8A78-E341-A552-E4ED257B3640}" destId="{6EE11E2F-03AD-0141-ADE4-3B8991E477BC}" srcOrd="0" destOrd="0" presId="urn:microsoft.com/office/officeart/2005/8/layout/hierarchy3"/>
    <dgm:cxn modelId="{150C00F9-C671-C543-A506-B6743C87651E}" type="presOf" srcId="{5D0BB27B-6977-7243-AA46-F0B8D9EBD3D5}" destId="{B96C9D81-48CE-2F40-8214-45BCF75D9F26}" srcOrd="0" destOrd="0" presId="urn:microsoft.com/office/officeart/2005/8/layout/hierarchy3"/>
    <dgm:cxn modelId="{F0D186A1-7795-BB44-831D-29B9D719ADC4}" type="presParOf" srcId="{0B6EE562-43B4-6445-9780-45643BBAEAEE}" destId="{C50BDF99-4BBB-FA40-B17C-CFD6163D0917}" srcOrd="0" destOrd="0" presId="urn:microsoft.com/office/officeart/2005/8/layout/hierarchy3"/>
    <dgm:cxn modelId="{EE38E831-9DFC-494B-8434-EEB304C78FDB}" type="presParOf" srcId="{C50BDF99-4BBB-FA40-B17C-CFD6163D0917}" destId="{A832503F-898D-954B-9E08-EE6E77F44F32}" srcOrd="0" destOrd="0" presId="urn:microsoft.com/office/officeart/2005/8/layout/hierarchy3"/>
    <dgm:cxn modelId="{10244017-CF91-D145-89DB-B2713F08D33B}" type="presParOf" srcId="{A832503F-898D-954B-9E08-EE6E77F44F32}" destId="{0F0305CF-CBAB-0647-9CE7-688B71B7A7D7}" srcOrd="0" destOrd="0" presId="urn:microsoft.com/office/officeart/2005/8/layout/hierarchy3"/>
    <dgm:cxn modelId="{77643220-A618-8544-BEE4-888ABA53444F}" type="presParOf" srcId="{A832503F-898D-954B-9E08-EE6E77F44F32}" destId="{F9700F8D-E495-B341-8000-C9DB4BCB3861}" srcOrd="1" destOrd="0" presId="urn:microsoft.com/office/officeart/2005/8/layout/hierarchy3"/>
    <dgm:cxn modelId="{2C150479-24EA-EB46-8E21-8E13CB745656}" type="presParOf" srcId="{C50BDF99-4BBB-FA40-B17C-CFD6163D0917}" destId="{C9BEF792-7C72-5846-B4A5-382996091E96}" srcOrd="1" destOrd="0" presId="urn:microsoft.com/office/officeart/2005/8/layout/hierarchy3"/>
    <dgm:cxn modelId="{47AFFE8F-C483-F648-8A16-64EE59701911}" type="presParOf" srcId="{C9BEF792-7C72-5846-B4A5-382996091E96}" destId="{AC0C3AC1-16E4-1B46-AD84-1A49AC6E0CE2}" srcOrd="0" destOrd="0" presId="urn:microsoft.com/office/officeart/2005/8/layout/hierarchy3"/>
    <dgm:cxn modelId="{3B8D989B-43E0-5B44-9523-3CFAA09B1583}" type="presParOf" srcId="{C9BEF792-7C72-5846-B4A5-382996091E96}" destId="{BFD467CB-17BE-7B44-ACF7-E93557704A25}" srcOrd="1" destOrd="0" presId="urn:microsoft.com/office/officeart/2005/8/layout/hierarchy3"/>
    <dgm:cxn modelId="{E3849464-C861-C54F-A1FD-31FF5DD7671B}" type="presParOf" srcId="{C9BEF792-7C72-5846-B4A5-382996091E96}" destId="{2C52B342-2704-4742-9CD1-C632A9DB6DC1}" srcOrd="2" destOrd="0" presId="urn:microsoft.com/office/officeart/2005/8/layout/hierarchy3"/>
    <dgm:cxn modelId="{7285CEE1-9746-F34F-B0DC-6F9DF0B4095D}" type="presParOf" srcId="{C9BEF792-7C72-5846-B4A5-382996091E96}" destId="{00F66197-5DB5-AD41-A92D-49228E9B2CB2}" srcOrd="3" destOrd="0" presId="urn:microsoft.com/office/officeart/2005/8/layout/hierarchy3"/>
    <dgm:cxn modelId="{020A7C2B-CB47-7C4F-88D5-E7E827F057DE}" type="presParOf" srcId="{0B6EE562-43B4-6445-9780-45643BBAEAEE}" destId="{9D88FF6E-1B83-E149-86C0-788A11444DE7}" srcOrd="1" destOrd="0" presId="urn:microsoft.com/office/officeart/2005/8/layout/hierarchy3"/>
    <dgm:cxn modelId="{551D1C45-7BEB-A945-BAC6-6CE890332F06}" type="presParOf" srcId="{9D88FF6E-1B83-E149-86C0-788A11444DE7}" destId="{E224D2FA-5555-264D-B43B-AEC87FBF3264}" srcOrd="0" destOrd="0" presId="urn:microsoft.com/office/officeart/2005/8/layout/hierarchy3"/>
    <dgm:cxn modelId="{9D127B2C-73CC-B342-989A-751D92B37A9E}" type="presParOf" srcId="{E224D2FA-5555-264D-B43B-AEC87FBF3264}" destId="{6090E5B6-0EDA-FF4E-BF11-A921902073AC}" srcOrd="0" destOrd="0" presId="urn:microsoft.com/office/officeart/2005/8/layout/hierarchy3"/>
    <dgm:cxn modelId="{C27BAE62-2DA0-8A45-9FCD-22DA79C27FAA}" type="presParOf" srcId="{E224D2FA-5555-264D-B43B-AEC87FBF3264}" destId="{8D1BD19B-69F6-E44C-8AC8-89C03EB7D802}" srcOrd="1" destOrd="0" presId="urn:microsoft.com/office/officeart/2005/8/layout/hierarchy3"/>
    <dgm:cxn modelId="{971F6EF8-8314-8645-B666-51FCA611690F}" type="presParOf" srcId="{9D88FF6E-1B83-E149-86C0-788A11444DE7}" destId="{8B788647-3EAF-2F4E-A4BE-B1D908C52A17}" srcOrd="1" destOrd="0" presId="urn:microsoft.com/office/officeart/2005/8/layout/hierarchy3"/>
    <dgm:cxn modelId="{A835ED53-8006-114A-8E9A-B0B0D58349B4}" type="presParOf" srcId="{8B788647-3EAF-2F4E-A4BE-B1D908C52A17}" destId="{6EE11E2F-03AD-0141-ADE4-3B8991E477BC}" srcOrd="0" destOrd="0" presId="urn:microsoft.com/office/officeart/2005/8/layout/hierarchy3"/>
    <dgm:cxn modelId="{E11EF477-236A-1B40-BF22-8F3D2885DD1F}" type="presParOf" srcId="{8B788647-3EAF-2F4E-A4BE-B1D908C52A17}" destId="{B96C9D81-48CE-2F40-8214-45BCF75D9F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1E69CC-A226-B943-BF9D-2E2C7B7ACEC4}" type="doc">
      <dgm:prSet loTypeId="urn:microsoft.com/office/officeart/2009/3/layout/CircleRelationship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A2D3FC2-41A7-7C4E-B04F-F33FE916D0D2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REGOLAMENTO BRUXELLES I _ BRUXELLES I bis - SISTEMA BRUXELLES</a:t>
          </a:r>
        </a:p>
        <a:p>
          <a:r>
            <a:rPr lang="it-IT" sz="1400">
              <a:solidFill>
                <a:schemeClr val="bg1"/>
              </a:solidFill>
            </a:rPr>
            <a:t>ABOLIZIONE EXEQUATUR</a:t>
          </a:r>
          <a:endParaRPr lang="it-IT" sz="1400" dirty="0">
            <a:solidFill>
              <a:schemeClr val="bg1"/>
            </a:solidFill>
          </a:endParaRPr>
        </a:p>
      </dgm:t>
    </dgm:pt>
    <dgm:pt modelId="{3C36D8A9-623B-E243-8682-18AD91E63F9F}" type="parTrans" cxnId="{16A24A19-2649-5E4C-BC39-AD93D11A4415}">
      <dgm:prSet/>
      <dgm:spPr/>
      <dgm:t>
        <a:bodyPr/>
        <a:lstStyle/>
        <a:p>
          <a:endParaRPr lang="it-IT"/>
        </a:p>
      </dgm:t>
    </dgm:pt>
    <dgm:pt modelId="{2D6594CD-C786-1E4F-BFB3-9AA3FABAFA68}" type="sibTrans" cxnId="{16A24A19-2649-5E4C-BC39-AD93D11A4415}">
      <dgm:prSet/>
      <dgm:spPr/>
      <dgm:t>
        <a:bodyPr/>
        <a:lstStyle/>
        <a:p>
          <a:endParaRPr lang="it-IT"/>
        </a:p>
      </dgm:t>
    </dgm:pt>
    <dgm:pt modelId="{89A6A093-107C-6C46-AC96-2E75603C0F2C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TITOLO ES. EUROPEO - R805/2004</a:t>
          </a:r>
        </a:p>
      </dgm:t>
    </dgm:pt>
    <dgm:pt modelId="{B40FCEEB-85D1-0D46-8474-5FD3032F57A3}" type="parTrans" cxnId="{B6BA6D34-5C56-F142-BA5A-46D5FD5A634C}">
      <dgm:prSet/>
      <dgm:spPr/>
      <dgm:t>
        <a:bodyPr/>
        <a:lstStyle/>
        <a:p>
          <a:endParaRPr lang="it-IT"/>
        </a:p>
      </dgm:t>
    </dgm:pt>
    <dgm:pt modelId="{3B5FE0A3-776F-BE43-A75A-F74F47E2D7BB}" type="sibTrans" cxnId="{B6BA6D34-5C56-F142-BA5A-46D5FD5A634C}">
      <dgm:prSet/>
      <dgm:spPr/>
      <dgm:t>
        <a:bodyPr/>
        <a:lstStyle/>
        <a:p>
          <a:endParaRPr lang="it-IT"/>
        </a:p>
      </dgm:t>
    </dgm:pt>
    <dgm:pt modelId="{9390F300-B390-384C-9DFA-A9175AFA640A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INGIUNZIONE EUROPEA </a:t>
          </a:r>
          <a:r>
            <a:rPr lang="it-IT" sz="1400" dirty="0" err="1">
              <a:solidFill>
                <a:schemeClr val="bg1"/>
              </a:solidFill>
            </a:rPr>
            <a:t>R</a:t>
          </a:r>
          <a:r>
            <a:rPr lang="it-IT" sz="1400" dirty="0">
              <a:solidFill>
                <a:schemeClr val="bg1"/>
              </a:solidFill>
            </a:rPr>
            <a:t>. 1896/2006</a:t>
          </a:r>
        </a:p>
      </dgm:t>
    </dgm:pt>
    <dgm:pt modelId="{DE955E32-DA47-D749-9D16-13B71B781161}" type="parTrans" cxnId="{27D5FADF-D006-694C-8246-0D550F3252A1}">
      <dgm:prSet/>
      <dgm:spPr/>
      <dgm:t>
        <a:bodyPr/>
        <a:lstStyle/>
        <a:p>
          <a:endParaRPr lang="it-IT"/>
        </a:p>
      </dgm:t>
    </dgm:pt>
    <dgm:pt modelId="{C499E591-7544-BF4C-AD2C-FF9984C4B867}" type="sibTrans" cxnId="{27D5FADF-D006-694C-8246-0D550F3252A1}">
      <dgm:prSet/>
      <dgm:spPr/>
      <dgm:t>
        <a:bodyPr/>
        <a:lstStyle/>
        <a:p>
          <a:endParaRPr lang="it-IT"/>
        </a:p>
      </dgm:t>
    </dgm:pt>
    <dgm:pt modelId="{E69B006F-7EAA-AE4A-B1B4-EF6E2D18BF12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</a:rPr>
            <a:t>CONTROVERSIE MODESTE - </a:t>
          </a:r>
          <a:r>
            <a:rPr lang="it-IT" sz="1400" dirty="0" err="1">
              <a:solidFill>
                <a:schemeClr val="bg1"/>
              </a:solidFill>
            </a:rPr>
            <a:t>R</a:t>
          </a:r>
          <a:r>
            <a:rPr lang="it-IT" sz="1400" dirty="0">
              <a:solidFill>
                <a:schemeClr val="bg1"/>
              </a:solidFill>
            </a:rPr>
            <a:t>. 861/2007</a:t>
          </a:r>
        </a:p>
      </dgm:t>
    </dgm:pt>
    <dgm:pt modelId="{12F8C9F8-A63F-7C4A-82B0-63A3BBD3C3D1}" type="parTrans" cxnId="{3B78F257-E905-4447-9725-A565F7ADCB32}">
      <dgm:prSet/>
      <dgm:spPr/>
      <dgm:t>
        <a:bodyPr/>
        <a:lstStyle/>
        <a:p>
          <a:endParaRPr lang="it-IT"/>
        </a:p>
      </dgm:t>
    </dgm:pt>
    <dgm:pt modelId="{403D717F-6712-5643-A0FE-3A82A0BC9881}" type="sibTrans" cxnId="{3B78F257-E905-4447-9725-A565F7ADCB32}">
      <dgm:prSet/>
      <dgm:spPr/>
      <dgm:t>
        <a:bodyPr/>
        <a:lstStyle/>
        <a:p>
          <a:endParaRPr lang="it-IT"/>
        </a:p>
      </dgm:t>
    </dgm:pt>
    <dgm:pt modelId="{360E4296-C150-5F4B-8483-375E3DD4B8FF}" type="pres">
      <dgm:prSet presAssocID="{5D1E69CC-A226-B943-BF9D-2E2C7B7ACEC4}" presName="Name0" presStyleCnt="0">
        <dgm:presLayoutVars>
          <dgm:chMax val="1"/>
          <dgm:chPref val="1"/>
        </dgm:presLayoutVars>
      </dgm:prSet>
      <dgm:spPr/>
    </dgm:pt>
    <dgm:pt modelId="{7DC5D120-E593-384E-A47B-FAF498BF1D56}" type="pres">
      <dgm:prSet presAssocID="{8A2D3FC2-41A7-7C4E-B04F-F33FE916D0D2}" presName="Parent" presStyleLbl="node0" presStyleIdx="0" presStyleCnt="1" custScaleX="72489" custScaleY="91269" custLinFactNeighborX="9420" custLinFactNeighborY="4142">
        <dgm:presLayoutVars>
          <dgm:chMax val="5"/>
          <dgm:chPref val="5"/>
        </dgm:presLayoutVars>
      </dgm:prSet>
      <dgm:spPr/>
    </dgm:pt>
    <dgm:pt modelId="{40D1ACA1-8737-E848-80F7-5C534FC2E9D5}" type="pres">
      <dgm:prSet presAssocID="{8A2D3FC2-41A7-7C4E-B04F-F33FE916D0D2}" presName="Accent1" presStyleLbl="node1" presStyleIdx="0" presStyleCnt="15"/>
      <dgm:spPr/>
    </dgm:pt>
    <dgm:pt modelId="{393CFBE2-FBD2-FF45-88FA-926772C6CDFD}" type="pres">
      <dgm:prSet presAssocID="{8A2D3FC2-41A7-7C4E-B04F-F33FE916D0D2}" presName="Accent2" presStyleLbl="node1" presStyleIdx="1" presStyleCnt="15"/>
      <dgm:spPr/>
    </dgm:pt>
    <dgm:pt modelId="{5934AF8E-14F4-7A45-B453-CA7E54A8084A}" type="pres">
      <dgm:prSet presAssocID="{8A2D3FC2-41A7-7C4E-B04F-F33FE916D0D2}" presName="Accent3" presStyleLbl="node1" presStyleIdx="2" presStyleCnt="15"/>
      <dgm:spPr/>
    </dgm:pt>
    <dgm:pt modelId="{8E8EE1E5-E57C-0D42-AC2D-1AAD27A10038}" type="pres">
      <dgm:prSet presAssocID="{8A2D3FC2-41A7-7C4E-B04F-F33FE916D0D2}" presName="Accent4" presStyleLbl="node1" presStyleIdx="3" presStyleCnt="15"/>
      <dgm:spPr/>
    </dgm:pt>
    <dgm:pt modelId="{3BCC1AAC-56EA-0549-808C-656845928AAB}" type="pres">
      <dgm:prSet presAssocID="{8A2D3FC2-41A7-7C4E-B04F-F33FE916D0D2}" presName="Accent5" presStyleLbl="node1" presStyleIdx="4" presStyleCnt="15"/>
      <dgm:spPr/>
    </dgm:pt>
    <dgm:pt modelId="{D61FBF3F-376E-7B4F-80EC-B2D4496DAE50}" type="pres">
      <dgm:prSet presAssocID="{8A2D3FC2-41A7-7C4E-B04F-F33FE916D0D2}" presName="Accent6" presStyleLbl="node1" presStyleIdx="5" presStyleCnt="15"/>
      <dgm:spPr/>
    </dgm:pt>
    <dgm:pt modelId="{35C7A569-EAC2-6942-A460-ACD98671AF56}" type="pres">
      <dgm:prSet presAssocID="{89A6A093-107C-6C46-AC96-2E75603C0F2C}" presName="Child1" presStyleLbl="node1" presStyleIdx="6" presStyleCnt="15" custScaleX="143635" custScaleY="195469" custLinFactNeighborX="27702" custLinFactNeighborY="40524">
        <dgm:presLayoutVars>
          <dgm:chMax val="0"/>
          <dgm:chPref val="0"/>
        </dgm:presLayoutVars>
      </dgm:prSet>
      <dgm:spPr/>
    </dgm:pt>
    <dgm:pt modelId="{BB3C3C02-662E-554A-B60C-067B9FB34D3D}" type="pres">
      <dgm:prSet presAssocID="{89A6A093-107C-6C46-AC96-2E75603C0F2C}" presName="Accent7" presStyleCnt="0"/>
      <dgm:spPr/>
    </dgm:pt>
    <dgm:pt modelId="{D86FBA01-2A72-304B-AB06-55399B57CC9F}" type="pres">
      <dgm:prSet presAssocID="{89A6A093-107C-6C46-AC96-2E75603C0F2C}" presName="AccentHold1" presStyleLbl="node1" presStyleIdx="7" presStyleCnt="15"/>
      <dgm:spPr/>
    </dgm:pt>
    <dgm:pt modelId="{FFCC4DA2-E71D-EC42-8AE6-C7ACD4F884BC}" type="pres">
      <dgm:prSet presAssocID="{89A6A093-107C-6C46-AC96-2E75603C0F2C}" presName="Accent8" presStyleCnt="0"/>
      <dgm:spPr/>
    </dgm:pt>
    <dgm:pt modelId="{19A0ACF0-2BB4-0F43-AFEA-E7C5DF24B155}" type="pres">
      <dgm:prSet presAssocID="{89A6A093-107C-6C46-AC96-2E75603C0F2C}" presName="AccentHold2" presStyleLbl="node1" presStyleIdx="8" presStyleCnt="15"/>
      <dgm:spPr/>
    </dgm:pt>
    <dgm:pt modelId="{3ECA4C3E-C2EB-F34E-A6FB-2DC8934B639B}" type="pres">
      <dgm:prSet presAssocID="{9390F300-B390-384C-9DFA-A9175AFA640A}" presName="Child2" presStyleLbl="node1" presStyleIdx="9" presStyleCnt="15" custScaleX="262336" custScaleY="81187" custLinFactNeighborX="-46337" custLinFactNeighborY="6391">
        <dgm:presLayoutVars>
          <dgm:chMax val="0"/>
          <dgm:chPref val="0"/>
        </dgm:presLayoutVars>
      </dgm:prSet>
      <dgm:spPr/>
    </dgm:pt>
    <dgm:pt modelId="{4DBA3DDD-C290-E649-B8E2-CF276395910B}" type="pres">
      <dgm:prSet presAssocID="{9390F300-B390-384C-9DFA-A9175AFA640A}" presName="Accent9" presStyleCnt="0"/>
      <dgm:spPr/>
    </dgm:pt>
    <dgm:pt modelId="{81436EFF-B742-8444-9867-9A881984A2AE}" type="pres">
      <dgm:prSet presAssocID="{9390F300-B390-384C-9DFA-A9175AFA640A}" presName="AccentHold1" presStyleLbl="node1" presStyleIdx="10" presStyleCnt="15"/>
      <dgm:spPr/>
    </dgm:pt>
    <dgm:pt modelId="{C469C814-D5EE-D149-8256-E8780455E145}" type="pres">
      <dgm:prSet presAssocID="{9390F300-B390-384C-9DFA-A9175AFA640A}" presName="Accent10" presStyleCnt="0"/>
      <dgm:spPr/>
    </dgm:pt>
    <dgm:pt modelId="{16E13645-7FFF-544F-8FE9-DA1DF6C5A2D9}" type="pres">
      <dgm:prSet presAssocID="{9390F300-B390-384C-9DFA-A9175AFA640A}" presName="AccentHold2" presStyleLbl="node1" presStyleIdx="11" presStyleCnt="15"/>
      <dgm:spPr/>
    </dgm:pt>
    <dgm:pt modelId="{2B7E147B-2E81-D647-BB23-9933C33D0748}" type="pres">
      <dgm:prSet presAssocID="{9390F300-B390-384C-9DFA-A9175AFA640A}" presName="Accent11" presStyleCnt="0"/>
      <dgm:spPr/>
    </dgm:pt>
    <dgm:pt modelId="{F6DC87F7-C8C5-B349-B8B2-C8686B549D84}" type="pres">
      <dgm:prSet presAssocID="{9390F300-B390-384C-9DFA-A9175AFA640A}" presName="AccentHold3" presStyleLbl="node1" presStyleIdx="12" presStyleCnt="15"/>
      <dgm:spPr/>
    </dgm:pt>
    <dgm:pt modelId="{26C5E987-A4B3-4849-BBF0-3587091F834C}" type="pres">
      <dgm:prSet presAssocID="{E69B006F-7EAA-AE4A-B1B4-EF6E2D18BF12}" presName="Child3" presStyleLbl="node1" presStyleIdx="13" presStyleCnt="15" custScaleX="159675" custScaleY="140607" custLinFactNeighborX="-79972" custLinFactNeighborY="-16553">
        <dgm:presLayoutVars>
          <dgm:chMax val="0"/>
          <dgm:chPref val="0"/>
        </dgm:presLayoutVars>
      </dgm:prSet>
      <dgm:spPr/>
    </dgm:pt>
    <dgm:pt modelId="{4EE30736-79B9-6640-8514-5D8F3ED3733F}" type="pres">
      <dgm:prSet presAssocID="{E69B006F-7EAA-AE4A-B1B4-EF6E2D18BF12}" presName="Accent12" presStyleCnt="0"/>
      <dgm:spPr/>
    </dgm:pt>
    <dgm:pt modelId="{6E9404E7-185C-9747-B45F-F635EBAA37BB}" type="pres">
      <dgm:prSet presAssocID="{E69B006F-7EAA-AE4A-B1B4-EF6E2D18BF12}" presName="AccentHold1" presStyleLbl="node1" presStyleIdx="14" presStyleCnt="15"/>
      <dgm:spPr/>
    </dgm:pt>
  </dgm:ptLst>
  <dgm:cxnLst>
    <dgm:cxn modelId="{16A24A19-2649-5E4C-BC39-AD93D11A4415}" srcId="{5D1E69CC-A226-B943-BF9D-2E2C7B7ACEC4}" destId="{8A2D3FC2-41A7-7C4E-B04F-F33FE916D0D2}" srcOrd="0" destOrd="0" parTransId="{3C36D8A9-623B-E243-8682-18AD91E63F9F}" sibTransId="{2D6594CD-C786-1E4F-BFB3-9AA3FABAFA68}"/>
    <dgm:cxn modelId="{B6BA6D34-5C56-F142-BA5A-46D5FD5A634C}" srcId="{8A2D3FC2-41A7-7C4E-B04F-F33FE916D0D2}" destId="{89A6A093-107C-6C46-AC96-2E75603C0F2C}" srcOrd="0" destOrd="0" parTransId="{B40FCEEB-85D1-0D46-8474-5FD3032F57A3}" sibTransId="{3B5FE0A3-776F-BE43-A75A-F74F47E2D7BB}"/>
    <dgm:cxn modelId="{79996D54-1DBE-494E-8806-E79DBBC1F0AC}" type="presOf" srcId="{9390F300-B390-384C-9DFA-A9175AFA640A}" destId="{3ECA4C3E-C2EB-F34E-A6FB-2DC8934B639B}" srcOrd="0" destOrd="0" presId="urn:microsoft.com/office/officeart/2009/3/layout/CircleRelationship"/>
    <dgm:cxn modelId="{3B78F257-E905-4447-9725-A565F7ADCB32}" srcId="{8A2D3FC2-41A7-7C4E-B04F-F33FE916D0D2}" destId="{E69B006F-7EAA-AE4A-B1B4-EF6E2D18BF12}" srcOrd="2" destOrd="0" parTransId="{12F8C9F8-A63F-7C4A-82B0-63A3BBD3C3D1}" sibTransId="{403D717F-6712-5643-A0FE-3A82A0BC9881}"/>
    <dgm:cxn modelId="{04579B5B-B003-2548-A6A5-AFA1BCA2E948}" type="presOf" srcId="{E69B006F-7EAA-AE4A-B1B4-EF6E2D18BF12}" destId="{26C5E987-A4B3-4849-BBF0-3587091F834C}" srcOrd="0" destOrd="0" presId="urn:microsoft.com/office/officeart/2009/3/layout/CircleRelationship"/>
    <dgm:cxn modelId="{41E2A671-3BE1-3C4B-8410-502907B7F4BE}" type="presOf" srcId="{8A2D3FC2-41A7-7C4E-B04F-F33FE916D0D2}" destId="{7DC5D120-E593-384E-A47B-FAF498BF1D56}" srcOrd="0" destOrd="0" presId="urn:microsoft.com/office/officeart/2009/3/layout/CircleRelationship"/>
    <dgm:cxn modelId="{EC6B627D-7C70-CC45-BEDB-DAE9D9B1B177}" type="presOf" srcId="{89A6A093-107C-6C46-AC96-2E75603C0F2C}" destId="{35C7A569-EAC2-6942-A460-ACD98671AF56}" srcOrd="0" destOrd="0" presId="urn:microsoft.com/office/officeart/2009/3/layout/CircleRelationship"/>
    <dgm:cxn modelId="{27D5FADF-D006-694C-8246-0D550F3252A1}" srcId="{8A2D3FC2-41A7-7C4E-B04F-F33FE916D0D2}" destId="{9390F300-B390-384C-9DFA-A9175AFA640A}" srcOrd="1" destOrd="0" parTransId="{DE955E32-DA47-D749-9D16-13B71B781161}" sibTransId="{C499E591-7544-BF4C-AD2C-FF9984C4B867}"/>
    <dgm:cxn modelId="{733BDBF1-50BC-5C4A-BBED-D6FFB867536A}" type="presOf" srcId="{5D1E69CC-A226-B943-BF9D-2E2C7B7ACEC4}" destId="{360E4296-C150-5F4B-8483-375E3DD4B8FF}" srcOrd="0" destOrd="0" presId="urn:microsoft.com/office/officeart/2009/3/layout/CircleRelationship"/>
    <dgm:cxn modelId="{458995E9-19BF-B94F-90D0-A20774EAE182}" type="presParOf" srcId="{360E4296-C150-5F4B-8483-375E3DD4B8FF}" destId="{7DC5D120-E593-384E-A47B-FAF498BF1D56}" srcOrd="0" destOrd="0" presId="urn:microsoft.com/office/officeart/2009/3/layout/CircleRelationship"/>
    <dgm:cxn modelId="{A9046518-87DA-BE47-872B-022628F21FD8}" type="presParOf" srcId="{360E4296-C150-5F4B-8483-375E3DD4B8FF}" destId="{40D1ACA1-8737-E848-80F7-5C534FC2E9D5}" srcOrd="1" destOrd="0" presId="urn:microsoft.com/office/officeart/2009/3/layout/CircleRelationship"/>
    <dgm:cxn modelId="{A4D9218A-E686-F649-B6A2-0DA91175D658}" type="presParOf" srcId="{360E4296-C150-5F4B-8483-375E3DD4B8FF}" destId="{393CFBE2-FBD2-FF45-88FA-926772C6CDFD}" srcOrd="2" destOrd="0" presId="urn:microsoft.com/office/officeart/2009/3/layout/CircleRelationship"/>
    <dgm:cxn modelId="{C966A542-416D-FE4E-AA54-C9BA7A2E514E}" type="presParOf" srcId="{360E4296-C150-5F4B-8483-375E3DD4B8FF}" destId="{5934AF8E-14F4-7A45-B453-CA7E54A8084A}" srcOrd="3" destOrd="0" presId="urn:microsoft.com/office/officeart/2009/3/layout/CircleRelationship"/>
    <dgm:cxn modelId="{AF180AF5-3D88-4647-9FF6-1DEA0B1F0435}" type="presParOf" srcId="{360E4296-C150-5F4B-8483-375E3DD4B8FF}" destId="{8E8EE1E5-E57C-0D42-AC2D-1AAD27A10038}" srcOrd="4" destOrd="0" presId="urn:microsoft.com/office/officeart/2009/3/layout/CircleRelationship"/>
    <dgm:cxn modelId="{BB1307E1-6BF2-E342-8077-6C745E213F72}" type="presParOf" srcId="{360E4296-C150-5F4B-8483-375E3DD4B8FF}" destId="{3BCC1AAC-56EA-0549-808C-656845928AAB}" srcOrd="5" destOrd="0" presId="urn:microsoft.com/office/officeart/2009/3/layout/CircleRelationship"/>
    <dgm:cxn modelId="{FE966E29-826F-5F49-A54F-6957D3B8ECEC}" type="presParOf" srcId="{360E4296-C150-5F4B-8483-375E3DD4B8FF}" destId="{D61FBF3F-376E-7B4F-80EC-B2D4496DAE50}" srcOrd="6" destOrd="0" presId="urn:microsoft.com/office/officeart/2009/3/layout/CircleRelationship"/>
    <dgm:cxn modelId="{263E38FE-6D17-2749-85C1-615416428AA2}" type="presParOf" srcId="{360E4296-C150-5F4B-8483-375E3DD4B8FF}" destId="{35C7A569-EAC2-6942-A460-ACD98671AF56}" srcOrd="7" destOrd="0" presId="urn:microsoft.com/office/officeart/2009/3/layout/CircleRelationship"/>
    <dgm:cxn modelId="{5E6B0965-7273-D74E-BA91-F8D46DD83199}" type="presParOf" srcId="{360E4296-C150-5F4B-8483-375E3DD4B8FF}" destId="{BB3C3C02-662E-554A-B60C-067B9FB34D3D}" srcOrd="8" destOrd="0" presId="urn:microsoft.com/office/officeart/2009/3/layout/CircleRelationship"/>
    <dgm:cxn modelId="{9AB0747C-B697-BF43-BC11-683D110750F8}" type="presParOf" srcId="{BB3C3C02-662E-554A-B60C-067B9FB34D3D}" destId="{D86FBA01-2A72-304B-AB06-55399B57CC9F}" srcOrd="0" destOrd="0" presId="urn:microsoft.com/office/officeart/2009/3/layout/CircleRelationship"/>
    <dgm:cxn modelId="{C6188E27-4BAC-BE40-90B7-F415058AA6C6}" type="presParOf" srcId="{360E4296-C150-5F4B-8483-375E3DD4B8FF}" destId="{FFCC4DA2-E71D-EC42-8AE6-C7ACD4F884BC}" srcOrd="9" destOrd="0" presId="urn:microsoft.com/office/officeart/2009/3/layout/CircleRelationship"/>
    <dgm:cxn modelId="{5115531F-19A9-5E40-BDFE-8BE5BCB916A4}" type="presParOf" srcId="{FFCC4DA2-E71D-EC42-8AE6-C7ACD4F884BC}" destId="{19A0ACF0-2BB4-0F43-AFEA-E7C5DF24B155}" srcOrd="0" destOrd="0" presId="urn:microsoft.com/office/officeart/2009/3/layout/CircleRelationship"/>
    <dgm:cxn modelId="{E73E2FA9-45CF-F74E-B683-557967ED2266}" type="presParOf" srcId="{360E4296-C150-5F4B-8483-375E3DD4B8FF}" destId="{3ECA4C3E-C2EB-F34E-A6FB-2DC8934B639B}" srcOrd="10" destOrd="0" presId="urn:microsoft.com/office/officeart/2009/3/layout/CircleRelationship"/>
    <dgm:cxn modelId="{860ED5A3-7329-5240-8582-6201C5BA3D2E}" type="presParOf" srcId="{360E4296-C150-5F4B-8483-375E3DD4B8FF}" destId="{4DBA3DDD-C290-E649-B8E2-CF276395910B}" srcOrd="11" destOrd="0" presId="urn:microsoft.com/office/officeart/2009/3/layout/CircleRelationship"/>
    <dgm:cxn modelId="{86EAF9CC-4AE1-AA43-AAF5-9756CBC57AFF}" type="presParOf" srcId="{4DBA3DDD-C290-E649-B8E2-CF276395910B}" destId="{81436EFF-B742-8444-9867-9A881984A2AE}" srcOrd="0" destOrd="0" presId="urn:microsoft.com/office/officeart/2009/3/layout/CircleRelationship"/>
    <dgm:cxn modelId="{58601D52-3660-0C4B-A117-3F6AC5D2F1DF}" type="presParOf" srcId="{360E4296-C150-5F4B-8483-375E3DD4B8FF}" destId="{C469C814-D5EE-D149-8256-E8780455E145}" srcOrd="12" destOrd="0" presId="urn:microsoft.com/office/officeart/2009/3/layout/CircleRelationship"/>
    <dgm:cxn modelId="{299BD386-B583-CF4A-AC38-E90B67222A4C}" type="presParOf" srcId="{C469C814-D5EE-D149-8256-E8780455E145}" destId="{16E13645-7FFF-544F-8FE9-DA1DF6C5A2D9}" srcOrd="0" destOrd="0" presId="urn:microsoft.com/office/officeart/2009/3/layout/CircleRelationship"/>
    <dgm:cxn modelId="{4A9BE491-2C0B-3E49-885E-57DB6615852D}" type="presParOf" srcId="{360E4296-C150-5F4B-8483-375E3DD4B8FF}" destId="{2B7E147B-2E81-D647-BB23-9933C33D0748}" srcOrd="13" destOrd="0" presId="urn:microsoft.com/office/officeart/2009/3/layout/CircleRelationship"/>
    <dgm:cxn modelId="{BA9BAF79-BF92-2F44-A176-AD412D04187B}" type="presParOf" srcId="{2B7E147B-2E81-D647-BB23-9933C33D0748}" destId="{F6DC87F7-C8C5-B349-B8B2-C8686B549D84}" srcOrd="0" destOrd="0" presId="urn:microsoft.com/office/officeart/2009/3/layout/CircleRelationship"/>
    <dgm:cxn modelId="{C60FD471-C030-0543-9557-17529273CAA1}" type="presParOf" srcId="{360E4296-C150-5F4B-8483-375E3DD4B8FF}" destId="{26C5E987-A4B3-4849-BBF0-3587091F834C}" srcOrd="14" destOrd="0" presId="urn:microsoft.com/office/officeart/2009/3/layout/CircleRelationship"/>
    <dgm:cxn modelId="{6189995F-337C-0240-BB68-342361BE7D9B}" type="presParOf" srcId="{360E4296-C150-5F4B-8483-375E3DD4B8FF}" destId="{4EE30736-79B9-6640-8514-5D8F3ED3733F}" srcOrd="15" destOrd="0" presId="urn:microsoft.com/office/officeart/2009/3/layout/CircleRelationship"/>
    <dgm:cxn modelId="{32A83607-16B4-8F4F-8254-13620C6200E8}" type="presParOf" srcId="{4EE30736-79B9-6640-8514-5D8F3ED3733F}" destId="{6E9404E7-185C-9747-B45F-F635EBAA37B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3ABE-B690-844D-BEF6-FD0C529099E9}">
      <dsp:nvSpPr>
        <dsp:cNvPr id="0" name=""/>
        <dsp:cNvSpPr/>
      </dsp:nvSpPr>
      <dsp:spPr>
        <a:xfrm>
          <a:off x="3851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26274-840C-7447-8AD3-ADF7E33B351C}">
      <dsp:nvSpPr>
        <dsp:cNvPr id="0" name=""/>
        <dsp:cNvSpPr/>
      </dsp:nvSpPr>
      <dsp:spPr>
        <a:xfrm>
          <a:off x="299236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/>
            <a:t>GIUDICE COMPETENTE?</a:t>
          </a:r>
        </a:p>
      </dsp:txBody>
      <dsp:txXfrm>
        <a:off x="352381" y="1811265"/>
        <a:ext cx="1708215" cy="1708215"/>
      </dsp:txXfrm>
    </dsp:sp>
    <dsp:sp modelId="{81D1D129-B083-9549-9CEB-B84C23AEB727}">
      <dsp:nvSpPr>
        <dsp:cNvPr id="0" name=""/>
        <dsp:cNvSpPr/>
      </dsp:nvSpPr>
      <dsp:spPr>
        <a:xfrm rot="21150307">
          <a:off x="2147299" y="1174114"/>
          <a:ext cx="333213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2147726" y="1267834"/>
        <a:ext cx="233249" cy="261600"/>
      </dsp:txXfrm>
    </dsp:sp>
    <dsp:sp modelId="{3CD06AAE-34C8-D44B-B620-203C0A6CEDC6}">
      <dsp:nvSpPr>
        <dsp:cNvPr id="0" name=""/>
        <dsp:cNvSpPr/>
      </dsp:nvSpPr>
      <dsp:spPr>
        <a:xfrm>
          <a:off x="2762260" y="306516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60BC9-4E2A-C14C-9126-F0BBC9AC0088}">
      <dsp:nvSpPr>
        <dsp:cNvPr id="0" name=""/>
        <dsp:cNvSpPr/>
      </dsp:nvSpPr>
      <dsp:spPr>
        <a:xfrm>
          <a:off x="3167059" y="2201168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</a:rPr>
            <a:t>RICONOSCIMENTO DELLE DECISIONI IN UN ALTRO STATO?</a:t>
          </a:r>
        </a:p>
      </dsp:txBody>
      <dsp:txXfrm>
        <a:off x="3220204" y="2254313"/>
        <a:ext cx="1708215" cy="1708215"/>
      </dsp:txXfrm>
    </dsp:sp>
    <dsp:sp modelId="{0AE88C65-D4D9-1348-98C9-BA815C416C2B}">
      <dsp:nvSpPr>
        <dsp:cNvPr id="0" name=""/>
        <dsp:cNvSpPr/>
      </dsp:nvSpPr>
      <dsp:spPr>
        <a:xfrm rot="432721">
          <a:off x="4943956" y="1180551"/>
          <a:ext cx="371601" cy="436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944397" y="1260753"/>
        <a:ext cx="260121" cy="261600"/>
      </dsp:txXfrm>
    </dsp:sp>
    <dsp:sp modelId="{2ACBA83D-6DAD-274C-970B-5CDD5A018325}">
      <dsp:nvSpPr>
        <dsp:cNvPr id="0" name=""/>
        <dsp:cNvSpPr/>
      </dsp:nvSpPr>
      <dsp:spPr>
        <a:xfrm>
          <a:off x="5630083" y="669417"/>
          <a:ext cx="1814505" cy="18145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A6A13-C231-FC41-B8D0-546D0D6C57D5}">
      <dsp:nvSpPr>
        <dsp:cNvPr id="0" name=""/>
        <dsp:cNvSpPr/>
      </dsp:nvSpPr>
      <dsp:spPr>
        <a:xfrm>
          <a:off x="5925468" y="1758120"/>
          <a:ext cx="1814505" cy="1814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</a:rPr>
            <a:t>LEGGE APPLICABILE?</a:t>
          </a:r>
        </a:p>
      </dsp:txBody>
      <dsp:txXfrm>
        <a:off x="5978613" y="1811265"/>
        <a:ext cx="1708215" cy="170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D307-3875-D74E-8DDA-4F20132A03EF}">
      <dsp:nvSpPr>
        <dsp:cNvPr id="0" name=""/>
        <dsp:cNvSpPr/>
      </dsp:nvSpPr>
      <dsp:spPr>
        <a:xfrm>
          <a:off x="5054401" y="1635101"/>
          <a:ext cx="91440" cy="3667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76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0095E-7291-D84D-B2FF-F91D535DCB24}">
      <dsp:nvSpPr>
        <dsp:cNvPr id="0" name=""/>
        <dsp:cNvSpPr/>
      </dsp:nvSpPr>
      <dsp:spPr>
        <a:xfrm>
          <a:off x="1930260" y="1635101"/>
          <a:ext cx="1038142" cy="31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29"/>
              </a:lnTo>
              <a:lnTo>
                <a:pt x="1038142" y="127929"/>
              </a:lnTo>
              <a:lnTo>
                <a:pt x="1038142" y="31130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59AF7-948F-FE40-AFCD-6BC33CED3723}">
      <dsp:nvSpPr>
        <dsp:cNvPr id="0" name=""/>
        <dsp:cNvSpPr/>
      </dsp:nvSpPr>
      <dsp:spPr>
        <a:xfrm>
          <a:off x="873640" y="1635101"/>
          <a:ext cx="1056620" cy="366760"/>
        </a:xfrm>
        <a:custGeom>
          <a:avLst/>
          <a:gdLst/>
          <a:ahLst/>
          <a:cxnLst/>
          <a:rect l="0" t="0" r="0" b="0"/>
          <a:pathLst>
            <a:path>
              <a:moveTo>
                <a:pt x="1056620" y="0"/>
              </a:moveTo>
              <a:lnTo>
                <a:pt x="1056620" y="183380"/>
              </a:lnTo>
              <a:lnTo>
                <a:pt x="0" y="183380"/>
              </a:lnTo>
              <a:lnTo>
                <a:pt x="0" y="366760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2286-76AF-0E44-8B5B-25353449A679}">
      <dsp:nvSpPr>
        <dsp:cNvPr id="0" name=""/>
        <dsp:cNvSpPr/>
      </dsp:nvSpPr>
      <dsp:spPr>
        <a:xfrm>
          <a:off x="1057021" y="76186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Diritto processuale civile internazionale</a:t>
          </a:r>
        </a:p>
      </dsp:txBody>
      <dsp:txXfrm>
        <a:off x="1057021" y="761861"/>
        <a:ext cx="1746479" cy="873239"/>
      </dsp:txXfrm>
    </dsp:sp>
    <dsp:sp modelId="{FE34F7A6-685C-6941-A55A-F5DB02EAC60E}">
      <dsp:nvSpPr>
        <dsp:cNvPr id="0" name=""/>
        <dsp:cNvSpPr/>
      </dsp:nvSpPr>
      <dsp:spPr>
        <a:xfrm>
          <a:off x="401" y="200186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Giurisdizione</a:t>
          </a:r>
        </a:p>
      </dsp:txBody>
      <dsp:txXfrm>
        <a:off x="401" y="2001861"/>
        <a:ext cx="1746479" cy="873239"/>
      </dsp:txXfrm>
    </dsp:sp>
    <dsp:sp modelId="{2C994558-3EB8-2D49-A321-5909E4E0D15F}">
      <dsp:nvSpPr>
        <dsp:cNvPr id="0" name=""/>
        <dsp:cNvSpPr/>
      </dsp:nvSpPr>
      <dsp:spPr>
        <a:xfrm>
          <a:off x="2095163" y="1946411"/>
          <a:ext cx="1746479" cy="873239"/>
        </a:xfrm>
        <a:prstGeom prst="rect">
          <a:avLst/>
        </a:prstGeom>
        <a:solidFill>
          <a:schemeClr val="accent2"/>
        </a:solidFill>
        <a:ln w="19050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Riconoscimento delle decisioni</a:t>
          </a:r>
        </a:p>
      </dsp:txBody>
      <dsp:txXfrm>
        <a:off x="2095163" y="1946411"/>
        <a:ext cx="1746479" cy="873239"/>
      </dsp:txXfrm>
    </dsp:sp>
    <dsp:sp modelId="{4EB49C7D-D499-B747-899D-9731E941CFE5}">
      <dsp:nvSpPr>
        <dsp:cNvPr id="0" name=""/>
        <dsp:cNvSpPr/>
      </dsp:nvSpPr>
      <dsp:spPr>
        <a:xfrm>
          <a:off x="4226881" y="761861"/>
          <a:ext cx="1746479" cy="8732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Diritto internazionale privato</a:t>
          </a:r>
        </a:p>
      </dsp:txBody>
      <dsp:txXfrm>
        <a:off x="4226881" y="761861"/>
        <a:ext cx="1746479" cy="873239"/>
      </dsp:txXfrm>
    </dsp:sp>
    <dsp:sp modelId="{523A3DAA-F27B-FB4C-9824-1563E8B2027E}">
      <dsp:nvSpPr>
        <dsp:cNvPr id="0" name=""/>
        <dsp:cNvSpPr/>
      </dsp:nvSpPr>
      <dsp:spPr>
        <a:xfrm>
          <a:off x="4226881" y="2001861"/>
          <a:ext cx="1746479" cy="8732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tx1"/>
              </a:solidFill>
            </a:rPr>
            <a:t>Legge applicabile</a:t>
          </a:r>
        </a:p>
      </dsp:txBody>
      <dsp:txXfrm>
        <a:off x="4226881" y="2001861"/>
        <a:ext cx="1746479" cy="87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305CF-CBAB-0647-9CE7-688B71B7A7D7}">
      <dsp:nvSpPr>
        <dsp:cNvPr id="0" name=""/>
        <dsp:cNvSpPr/>
      </dsp:nvSpPr>
      <dsp:spPr>
        <a:xfrm>
          <a:off x="1114630" y="1224"/>
          <a:ext cx="2590307" cy="1295153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INGIUNZIONE E NOTIFICA AL DEBITORE</a:t>
          </a:r>
        </a:p>
      </dsp:txBody>
      <dsp:txXfrm>
        <a:off x="1152564" y="39158"/>
        <a:ext cx="2514439" cy="1219285"/>
      </dsp:txXfrm>
    </dsp:sp>
    <dsp:sp modelId="{AC0C3AC1-16E4-1B46-AD84-1A49AC6E0CE2}">
      <dsp:nvSpPr>
        <dsp:cNvPr id="0" name=""/>
        <dsp:cNvSpPr/>
      </dsp:nvSpPr>
      <dsp:spPr>
        <a:xfrm>
          <a:off x="1373661" y="1296378"/>
          <a:ext cx="259030" cy="97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365"/>
              </a:lnTo>
              <a:lnTo>
                <a:pt x="259030" y="9713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467CB-17BE-7B44-ACF7-E93557704A25}">
      <dsp:nvSpPr>
        <dsp:cNvPr id="0" name=""/>
        <dsp:cNvSpPr/>
      </dsp:nvSpPr>
      <dsp:spPr>
        <a:xfrm>
          <a:off x="1632691" y="1620167"/>
          <a:ext cx="2072246" cy="12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OPPOSIZIONE ENTRO 30g</a:t>
          </a:r>
        </a:p>
      </dsp:txBody>
      <dsp:txXfrm>
        <a:off x="1670625" y="1658101"/>
        <a:ext cx="1996378" cy="1219285"/>
      </dsp:txXfrm>
    </dsp:sp>
    <dsp:sp modelId="{2C52B342-2704-4742-9CD1-C632A9DB6DC1}">
      <dsp:nvSpPr>
        <dsp:cNvPr id="0" name=""/>
        <dsp:cNvSpPr/>
      </dsp:nvSpPr>
      <dsp:spPr>
        <a:xfrm>
          <a:off x="1373661" y="1296378"/>
          <a:ext cx="259030" cy="259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307"/>
              </a:lnTo>
              <a:lnTo>
                <a:pt x="259030" y="259030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66197-5DB5-AD41-A92D-49228E9B2CB2}">
      <dsp:nvSpPr>
        <dsp:cNvPr id="0" name=""/>
        <dsp:cNvSpPr/>
      </dsp:nvSpPr>
      <dsp:spPr>
        <a:xfrm>
          <a:off x="1632691" y="3239109"/>
          <a:ext cx="2072246" cy="1295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PROSECUZIONE SECONDO N. NAZIONALI a meno che ricorrente avesse chiesto estinzione (art. 17)</a:t>
          </a:r>
        </a:p>
      </dsp:txBody>
      <dsp:txXfrm>
        <a:off x="1670625" y="3277043"/>
        <a:ext cx="1996378" cy="1219285"/>
      </dsp:txXfrm>
    </dsp:sp>
    <dsp:sp modelId="{6090E5B6-0EDA-FF4E-BF11-A921902073AC}">
      <dsp:nvSpPr>
        <dsp:cNvPr id="0" name=""/>
        <dsp:cNvSpPr/>
      </dsp:nvSpPr>
      <dsp:spPr>
        <a:xfrm>
          <a:off x="4352515" y="1224"/>
          <a:ext cx="2590307" cy="129515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RIGETTO</a:t>
          </a:r>
        </a:p>
      </dsp:txBody>
      <dsp:txXfrm>
        <a:off x="4390449" y="39158"/>
        <a:ext cx="2514439" cy="1219285"/>
      </dsp:txXfrm>
    </dsp:sp>
    <dsp:sp modelId="{6EE11E2F-03AD-0141-ADE4-3B8991E477BC}">
      <dsp:nvSpPr>
        <dsp:cNvPr id="0" name=""/>
        <dsp:cNvSpPr/>
      </dsp:nvSpPr>
      <dsp:spPr>
        <a:xfrm>
          <a:off x="4611545" y="1296378"/>
          <a:ext cx="259030" cy="167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432"/>
              </a:lnTo>
              <a:lnTo>
                <a:pt x="259030" y="16794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9D81-48CE-2F40-8214-45BCF75D9F26}">
      <dsp:nvSpPr>
        <dsp:cNvPr id="0" name=""/>
        <dsp:cNvSpPr/>
      </dsp:nvSpPr>
      <dsp:spPr>
        <a:xfrm>
          <a:off x="4870576" y="1620167"/>
          <a:ext cx="2188830" cy="271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CREDITORE PUO’ scegliere tra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nuova domanda di ingiunzione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1" kern="1200" dirty="0"/>
            <a:t>azione civile ordinaria (art. 11.3)</a:t>
          </a:r>
        </a:p>
      </dsp:txBody>
      <dsp:txXfrm>
        <a:off x="4934685" y="1684276"/>
        <a:ext cx="2060612" cy="2583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D120-E593-384E-A47B-FAF498BF1D56}">
      <dsp:nvSpPr>
        <dsp:cNvPr id="0" name=""/>
        <dsp:cNvSpPr/>
      </dsp:nvSpPr>
      <dsp:spPr>
        <a:xfrm>
          <a:off x="2226548" y="336009"/>
          <a:ext cx="2397437" cy="30188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REGOLAMENTO BRUXELLES I _ BRUXELLES I bis - SISTEMA BRUXELLES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>
              <a:solidFill>
                <a:schemeClr val="bg1"/>
              </a:solidFill>
            </a:rPr>
            <a:t>ABOLIZIONE EXEQUATUR</a:t>
          </a:r>
          <a:endParaRPr lang="it-IT" sz="1400" kern="1200" dirty="0">
            <a:solidFill>
              <a:schemeClr val="bg1"/>
            </a:solidFill>
          </a:endParaRPr>
        </a:p>
      </dsp:txBody>
      <dsp:txXfrm>
        <a:off x="2577645" y="778115"/>
        <a:ext cx="1695243" cy="2134678"/>
      </dsp:txXfrm>
    </dsp:sp>
    <dsp:sp modelId="{40D1ACA1-8737-E848-80F7-5C534FC2E9D5}">
      <dsp:nvSpPr>
        <dsp:cNvPr id="0" name=""/>
        <dsp:cNvSpPr/>
      </dsp:nvSpPr>
      <dsp:spPr>
        <a:xfrm>
          <a:off x="3347434" y="-96092"/>
          <a:ext cx="367705" cy="3678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CFBE2-FBD2-FF45-88FA-926772C6CDFD}">
      <dsp:nvSpPr>
        <dsp:cNvPr id="0" name=""/>
        <dsp:cNvSpPr/>
      </dsp:nvSpPr>
      <dsp:spPr>
        <a:xfrm>
          <a:off x="2477018" y="3116534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32925"/>
                <a:satOff val="1815"/>
                <a:lumOff val="-140"/>
                <a:alphaOff val="0"/>
                <a:tint val="96000"/>
                <a:lumMod val="100000"/>
              </a:schemeClr>
            </a:gs>
            <a:gs pos="78000">
              <a:schemeClr val="accent3">
                <a:hueOff val="-32925"/>
                <a:satOff val="1815"/>
                <a:lumOff val="-14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4AF8E-14F4-7A45-B453-CA7E54A8084A}">
      <dsp:nvSpPr>
        <dsp:cNvPr id="0" name=""/>
        <dsp:cNvSpPr/>
      </dsp:nvSpPr>
      <dsp:spPr>
        <a:xfrm>
          <a:off x="4980398" y="1397002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65850"/>
                <a:satOff val="3631"/>
                <a:lumOff val="-280"/>
                <a:alphaOff val="0"/>
                <a:tint val="96000"/>
                <a:lumMod val="100000"/>
              </a:schemeClr>
            </a:gs>
            <a:gs pos="78000">
              <a:schemeClr val="accent3">
                <a:hueOff val="-65850"/>
                <a:satOff val="3631"/>
                <a:lumOff val="-28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E1E5-E57C-0D42-AC2D-1AAD27A10038}">
      <dsp:nvSpPr>
        <dsp:cNvPr id="0" name=""/>
        <dsp:cNvSpPr/>
      </dsp:nvSpPr>
      <dsp:spPr>
        <a:xfrm>
          <a:off x="3706320" y="3400160"/>
          <a:ext cx="367705" cy="367863"/>
        </a:xfrm>
        <a:prstGeom prst="ellipse">
          <a:avLst/>
        </a:prstGeom>
        <a:gradFill rotWithShape="0">
          <a:gsLst>
            <a:gs pos="0">
              <a:schemeClr val="accent3">
                <a:hueOff val="-98776"/>
                <a:satOff val="5446"/>
                <a:lumOff val="-420"/>
                <a:alphaOff val="0"/>
                <a:tint val="96000"/>
                <a:lumMod val="100000"/>
              </a:schemeClr>
            </a:gs>
            <a:gs pos="78000">
              <a:schemeClr val="accent3">
                <a:hueOff val="-98776"/>
                <a:satOff val="5446"/>
                <a:lumOff val="-42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C1AAC-56EA-0549-808C-656845928AAB}">
      <dsp:nvSpPr>
        <dsp:cNvPr id="0" name=""/>
        <dsp:cNvSpPr/>
      </dsp:nvSpPr>
      <dsp:spPr>
        <a:xfrm>
          <a:off x="2551644" y="426722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131701"/>
                <a:satOff val="7262"/>
                <a:lumOff val="-561"/>
                <a:alphaOff val="0"/>
                <a:tint val="96000"/>
                <a:lumMod val="100000"/>
              </a:schemeClr>
            </a:gs>
            <a:gs pos="78000">
              <a:schemeClr val="accent3">
                <a:hueOff val="-131701"/>
                <a:satOff val="7262"/>
                <a:lumOff val="-56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1FBF3F-376E-7B4F-80EC-B2D4496DAE50}">
      <dsp:nvSpPr>
        <dsp:cNvPr id="0" name=""/>
        <dsp:cNvSpPr/>
      </dsp:nvSpPr>
      <dsp:spPr>
        <a:xfrm>
          <a:off x="1712435" y="1951889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164626"/>
                <a:satOff val="9077"/>
                <a:lumOff val="-701"/>
                <a:alphaOff val="0"/>
                <a:tint val="96000"/>
                <a:lumMod val="100000"/>
              </a:schemeClr>
            </a:gs>
            <a:gs pos="78000">
              <a:schemeClr val="accent3">
                <a:hueOff val="-164626"/>
                <a:satOff val="9077"/>
                <a:lumOff val="-70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7A569-EAC2-6942-A460-ACD98671AF56}">
      <dsp:nvSpPr>
        <dsp:cNvPr id="0" name=""/>
        <dsp:cNvSpPr/>
      </dsp:nvSpPr>
      <dsp:spPr>
        <a:xfrm>
          <a:off x="505270" y="554681"/>
          <a:ext cx="1931365" cy="2627741"/>
        </a:xfrm>
        <a:prstGeom prst="ellipse">
          <a:avLst/>
        </a:prstGeom>
        <a:gradFill rotWithShape="0">
          <a:gsLst>
            <a:gs pos="0">
              <a:schemeClr val="accent3">
                <a:hueOff val="-197551"/>
                <a:satOff val="10893"/>
                <a:lumOff val="-841"/>
                <a:alphaOff val="0"/>
                <a:tint val="96000"/>
                <a:lumMod val="100000"/>
              </a:schemeClr>
            </a:gs>
            <a:gs pos="78000">
              <a:schemeClr val="accent3">
                <a:hueOff val="-197551"/>
                <a:satOff val="10893"/>
                <a:lumOff val="-84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TITOLO ES. EUROPEO - R805/2004</a:t>
          </a:r>
        </a:p>
      </dsp:txBody>
      <dsp:txXfrm>
        <a:off x="788112" y="939505"/>
        <a:ext cx="1365681" cy="1858093"/>
      </dsp:txXfrm>
    </dsp:sp>
    <dsp:sp modelId="{D86FBA01-2A72-304B-AB06-55399B57CC9F}">
      <dsp:nvSpPr>
        <dsp:cNvPr id="0" name=""/>
        <dsp:cNvSpPr/>
      </dsp:nvSpPr>
      <dsp:spPr>
        <a:xfrm>
          <a:off x="2975658" y="438314"/>
          <a:ext cx="367705" cy="367863"/>
        </a:xfrm>
        <a:prstGeom prst="ellipse">
          <a:avLst/>
        </a:prstGeom>
        <a:gradFill rotWithShape="0">
          <a:gsLst>
            <a:gs pos="0">
              <a:schemeClr val="accent3">
                <a:hueOff val="-230477"/>
                <a:satOff val="12708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230477"/>
                <a:satOff val="12708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0ACF0-2BB4-0F43-AFEA-E7C5DF24B155}">
      <dsp:nvSpPr>
        <dsp:cNvPr id="0" name=""/>
        <dsp:cNvSpPr/>
      </dsp:nvSpPr>
      <dsp:spPr>
        <a:xfrm>
          <a:off x="553010" y="2390080"/>
          <a:ext cx="664854" cy="665014"/>
        </a:xfrm>
        <a:prstGeom prst="ellipse">
          <a:avLst/>
        </a:prstGeom>
        <a:gradFill rotWithShape="0">
          <a:gsLst>
            <a:gs pos="0">
              <a:schemeClr val="accent3">
                <a:hueOff val="-263402"/>
                <a:satOff val="14523"/>
                <a:lumOff val="-1121"/>
                <a:alphaOff val="0"/>
                <a:tint val="96000"/>
                <a:lumMod val="100000"/>
              </a:schemeClr>
            </a:gs>
            <a:gs pos="78000">
              <a:schemeClr val="accent3">
                <a:hueOff val="-263402"/>
                <a:satOff val="14523"/>
                <a:lumOff val="-112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CA4C3E-C2EB-F34E-A6FB-2DC8934B639B}">
      <dsp:nvSpPr>
        <dsp:cNvPr id="0" name=""/>
        <dsp:cNvSpPr/>
      </dsp:nvSpPr>
      <dsp:spPr>
        <a:xfrm>
          <a:off x="3392787" y="231428"/>
          <a:ext cx="3527460" cy="1091418"/>
        </a:xfrm>
        <a:prstGeom prst="ellipse">
          <a:avLst/>
        </a:prstGeom>
        <a:gradFill rotWithShape="0">
          <a:gsLst>
            <a:gs pos="0">
              <a:schemeClr val="accent3">
                <a:hueOff val="-296327"/>
                <a:satOff val="16339"/>
                <a:lumOff val="-1261"/>
                <a:alphaOff val="0"/>
                <a:tint val="96000"/>
                <a:lumMod val="100000"/>
              </a:schemeClr>
            </a:gs>
            <a:gs pos="78000">
              <a:schemeClr val="accent3">
                <a:hueOff val="-296327"/>
                <a:satOff val="16339"/>
                <a:lumOff val="-126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INGIUNZIONE EUROPEA </a:t>
          </a:r>
          <a:r>
            <a:rPr lang="it-IT" sz="1400" kern="1200" dirty="0" err="1">
              <a:solidFill>
                <a:schemeClr val="bg1"/>
              </a:solidFill>
            </a:rPr>
            <a:t>R</a:t>
          </a:r>
          <a:r>
            <a:rPr lang="it-IT" sz="1400" kern="1200" dirty="0">
              <a:solidFill>
                <a:schemeClr val="bg1"/>
              </a:solidFill>
            </a:rPr>
            <a:t>. 1896/2006</a:t>
          </a:r>
        </a:p>
      </dsp:txBody>
      <dsp:txXfrm>
        <a:off x="3909372" y="391262"/>
        <a:ext cx="2494290" cy="771750"/>
      </dsp:txXfrm>
    </dsp:sp>
    <dsp:sp modelId="{81436EFF-B742-8444-9867-9A881984A2AE}">
      <dsp:nvSpPr>
        <dsp:cNvPr id="0" name=""/>
        <dsp:cNvSpPr/>
      </dsp:nvSpPr>
      <dsp:spPr>
        <a:xfrm>
          <a:off x="4506859" y="947218"/>
          <a:ext cx="367705" cy="367863"/>
        </a:xfrm>
        <a:prstGeom prst="ellipse">
          <a:avLst/>
        </a:prstGeom>
        <a:gradFill rotWithShape="0">
          <a:gsLst>
            <a:gs pos="0">
              <a:schemeClr val="accent3">
                <a:hueOff val="-329252"/>
                <a:satOff val="18154"/>
                <a:lumOff val="-1401"/>
                <a:alphaOff val="0"/>
                <a:tint val="96000"/>
                <a:lumMod val="100000"/>
              </a:schemeClr>
            </a:gs>
            <a:gs pos="78000">
              <a:schemeClr val="accent3">
                <a:hueOff val="-329252"/>
                <a:satOff val="18154"/>
                <a:lumOff val="-140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13645-7FFF-544F-8FE9-DA1DF6C5A2D9}">
      <dsp:nvSpPr>
        <dsp:cNvPr id="0" name=""/>
        <dsp:cNvSpPr/>
      </dsp:nvSpPr>
      <dsp:spPr>
        <a:xfrm>
          <a:off x="299958" y="3181451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362177"/>
                <a:satOff val="19970"/>
                <a:lumOff val="-1542"/>
                <a:alphaOff val="0"/>
                <a:tint val="96000"/>
                <a:lumMod val="100000"/>
              </a:schemeClr>
            </a:gs>
            <a:gs pos="78000">
              <a:schemeClr val="accent3">
                <a:hueOff val="-362177"/>
                <a:satOff val="19970"/>
                <a:lumOff val="-154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C87F7-C8C5-B349-B8B2-C8686B549D84}">
      <dsp:nvSpPr>
        <dsp:cNvPr id="0" name=""/>
        <dsp:cNvSpPr/>
      </dsp:nvSpPr>
      <dsp:spPr>
        <a:xfrm>
          <a:off x="2956663" y="2801995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395103"/>
                <a:satOff val="21785"/>
                <a:lumOff val="-1682"/>
                <a:alphaOff val="0"/>
                <a:tint val="96000"/>
                <a:lumMod val="100000"/>
              </a:schemeClr>
            </a:gs>
            <a:gs pos="78000">
              <a:schemeClr val="accent3">
                <a:hueOff val="-395103"/>
                <a:satOff val="21785"/>
                <a:lumOff val="-16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C5E987-A4B3-4849-BBF0-3587091F834C}">
      <dsp:nvSpPr>
        <dsp:cNvPr id="0" name=""/>
        <dsp:cNvSpPr/>
      </dsp:nvSpPr>
      <dsp:spPr>
        <a:xfrm>
          <a:off x="4263017" y="1847466"/>
          <a:ext cx="2147045" cy="1890216"/>
        </a:xfrm>
        <a:prstGeom prst="ellipse">
          <a:avLst/>
        </a:prstGeom>
        <a:gradFill rotWithShape="0">
          <a:gsLst>
            <a:gs pos="0">
              <a:schemeClr val="accent3">
                <a:hueOff val="-428028"/>
                <a:satOff val="23601"/>
                <a:lumOff val="-1822"/>
                <a:alphaOff val="0"/>
                <a:tint val="96000"/>
                <a:lumMod val="100000"/>
              </a:schemeClr>
            </a:gs>
            <a:gs pos="78000">
              <a:schemeClr val="accent3">
                <a:hueOff val="-428028"/>
                <a:satOff val="23601"/>
                <a:lumOff val="-182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CONTROVERSIE MODESTE - </a:t>
          </a:r>
          <a:r>
            <a:rPr lang="it-IT" sz="1400" kern="1200" dirty="0" err="1">
              <a:solidFill>
                <a:schemeClr val="bg1"/>
              </a:solidFill>
            </a:rPr>
            <a:t>R</a:t>
          </a:r>
          <a:r>
            <a:rPr lang="it-IT" sz="1400" kern="1200" dirty="0">
              <a:solidFill>
                <a:schemeClr val="bg1"/>
              </a:solidFill>
            </a:rPr>
            <a:t>. 861/2007</a:t>
          </a:r>
        </a:p>
      </dsp:txBody>
      <dsp:txXfrm>
        <a:off x="4577444" y="2124282"/>
        <a:ext cx="1518191" cy="1336584"/>
      </dsp:txXfrm>
    </dsp:sp>
    <dsp:sp modelId="{6E9404E7-185C-9747-B45F-F635EBAA37BB}">
      <dsp:nvSpPr>
        <dsp:cNvPr id="0" name=""/>
        <dsp:cNvSpPr/>
      </dsp:nvSpPr>
      <dsp:spPr>
        <a:xfrm>
          <a:off x="5360315" y="2295795"/>
          <a:ext cx="266620" cy="266624"/>
        </a:xfrm>
        <a:prstGeom prst="ellipse">
          <a:avLst/>
        </a:prstGeom>
        <a:gradFill rotWithShape="0">
          <a:gsLst>
            <a:gs pos="0">
              <a:schemeClr val="accent3">
                <a:hueOff val="-460953"/>
                <a:satOff val="25416"/>
                <a:lumOff val="-1962"/>
                <a:alphaOff val="0"/>
                <a:tint val="96000"/>
                <a:lumMod val="100000"/>
              </a:schemeClr>
            </a:gs>
            <a:gs pos="78000">
              <a:schemeClr val="accent3">
                <a:hueOff val="-460953"/>
                <a:satOff val="25416"/>
                <a:lumOff val="-196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2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84-3C66-0F48-8175-78191683551B}" type="datetimeFigureOut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1A1DA-62AE-A94B-9042-83CD0F7CCBD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10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E199-12E8-2242-A60A-277BC1455221}" type="datetimeFigureOut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85800"/>
            <a:ext cx="4587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BB13-1F7D-7845-AEAC-21DDCE0240E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697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9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8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7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5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6" algn="l" defTabSz="4569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6BB13-1F7D-7845-AEAC-21DDCE0240EF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23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59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70BEA-210E-4B61-9FE6-1986D3F02F07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2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966" y="-7937"/>
            <a:ext cx="8628531" cy="644366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859" y="2253694"/>
            <a:ext cx="5482781" cy="1543027"/>
          </a:xfrm>
        </p:spPr>
        <p:txBody>
          <a:bodyPr anchor="b">
            <a:noAutofit/>
          </a:bodyPr>
          <a:lstStyle>
            <a:lvl1pPr algn="r">
              <a:defRPr sz="5061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859" y="3796720"/>
            <a:ext cx="5482781" cy="102808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8F22-C5D8-B047-9E11-7F05894C7307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83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3190087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189966"/>
            <a:ext cx="5973023" cy="1472413"/>
          </a:xfrm>
        </p:spPr>
        <p:txBody>
          <a:bodyPr anchor="ctr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4122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45" y="571359"/>
            <a:ext cx="5713755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36080" y="3404347"/>
            <a:ext cx="5099885" cy="35709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189966"/>
            <a:ext cx="5973023" cy="1472413"/>
          </a:xfrm>
        </p:spPr>
        <p:txBody>
          <a:bodyPr anchor="ctr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54218" y="740797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9398" y="2705478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896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1810792"/>
            <a:ext cx="5973023" cy="2432643"/>
          </a:xfrm>
        </p:spPr>
        <p:txBody>
          <a:bodyPr anchor="b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4809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45" y="571359"/>
            <a:ext cx="5713755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3614" y="3761447"/>
            <a:ext cx="5973024" cy="4819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54218" y="740797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49398" y="2705478"/>
            <a:ext cx="430324" cy="548092"/>
          </a:xfrm>
          <a:prstGeom prst="rect">
            <a:avLst/>
          </a:prstGeom>
        </p:spPr>
        <p:txBody>
          <a:bodyPr vert="horz" lIns="85704" tIns="42852" rIns="85704" bIns="42852" rtlCol="0" anchor="ctr">
            <a:noAutofit/>
          </a:bodyPr>
          <a:lstStyle/>
          <a:p>
            <a:pPr lvl="0"/>
            <a:r>
              <a:rPr lang="en-US" sz="74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4621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97" y="571359"/>
            <a:ext cx="5967142" cy="2832988"/>
          </a:xfrm>
        </p:spPr>
        <p:txBody>
          <a:bodyPr anchor="ctr">
            <a:normAutofit/>
          </a:bodyPr>
          <a:lstStyle>
            <a:lvl1pPr algn="l">
              <a:defRPr sz="4124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3614" y="3761447"/>
            <a:ext cx="5973024" cy="48198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50">
                <a:solidFill>
                  <a:schemeClr val="accent1"/>
                </a:solidFill>
              </a:defRPr>
            </a:lvl1pPr>
            <a:lvl2pPr marL="428534" indent="0">
              <a:buFontTx/>
              <a:buNone/>
              <a:defRPr/>
            </a:lvl2pPr>
            <a:lvl3pPr marL="857067" indent="0">
              <a:buFontTx/>
              <a:buNone/>
              <a:defRPr/>
            </a:lvl3pPr>
            <a:lvl4pPr marL="1285601" indent="0">
              <a:buFontTx/>
              <a:buNone/>
              <a:defRPr/>
            </a:lvl4pPr>
            <a:lvl5pPr marL="1714134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1418944"/>
          </a:xfrm>
        </p:spPr>
        <p:txBody>
          <a:bodyPr anchor="t">
            <a:normAutofit/>
          </a:bodyPr>
          <a:lstStyle>
            <a:lvl1pPr marL="0" indent="0" algn="l">
              <a:buNone/>
              <a:defRPr sz="16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61573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556-037E-224A-A5DA-0112DED0E2A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33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24485" y="571359"/>
            <a:ext cx="921035" cy="4922020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616" y="571359"/>
            <a:ext cx="4888375" cy="492202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7191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BC88-A634-D94A-B6F4-E1C0D93C1647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44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2531439"/>
            <a:ext cx="5973023" cy="1711997"/>
          </a:xfrm>
        </p:spPr>
        <p:txBody>
          <a:bodyPr anchor="b"/>
          <a:lstStyle>
            <a:lvl1pPr algn="l">
              <a:defRPr sz="3749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4243435"/>
            <a:ext cx="5973023" cy="806426"/>
          </a:xfrm>
        </p:spPr>
        <p:txBody>
          <a:bodyPr anchor="t"/>
          <a:lstStyle>
            <a:lvl1pPr marL="0" indent="0" algn="l">
              <a:buNone/>
              <a:defRPr sz="18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28534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2pPr>
            <a:lvl3pPr marL="857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6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4pPr>
            <a:lvl5pPr marL="1714134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5pPr>
            <a:lvl6pPr marL="21426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6pPr>
            <a:lvl7pPr marL="2571201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7pPr>
            <a:lvl8pPr marL="2999735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8pPr>
            <a:lvl9pPr marL="3428268" indent="0">
              <a:buNone/>
              <a:defRPr sz="13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5611-A616-4244-8BBB-2AF8F8A542BE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5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123794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617" y="2025052"/>
            <a:ext cx="2905825" cy="3637326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defRPr sz="1500"/>
            </a:lvl2pPr>
            <a:lvl3pPr>
              <a:defRPr sz="1312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0813" y="2025053"/>
            <a:ext cx="2905826" cy="3637327"/>
          </a:xfrm>
        </p:spPr>
        <p:txBody>
          <a:bodyPr>
            <a:normAutofit/>
          </a:bodyPr>
          <a:lstStyle>
            <a:lvl1pPr>
              <a:defRPr sz="1687"/>
            </a:lvl1pPr>
            <a:lvl2pPr>
              <a:defRPr sz="1500"/>
            </a:lvl2pPr>
            <a:lvl3pPr>
              <a:defRPr sz="1312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98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2" cy="123794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5" y="2025422"/>
            <a:ext cx="2908237" cy="54011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534" indent="0">
              <a:buNone/>
              <a:defRPr sz="1875" b="1"/>
            </a:lvl2pPr>
            <a:lvl3pPr marL="857067" indent="0">
              <a:buNone/>
              <a:defRPr sz="1687" b="1"/>
            </a:lvl3pPr>
            <a:lvl4pPr marL="1285601" indent="0">
              <a:buNone/>
              <a:defRPr sz="1500" b="1"/>
            </a:lvl4pPr>
            <a:lvl5pPr marL="1714134" indent="0">
              <a:buNone/>
              <a:defRPr sz="1500" b="1"/>
            </a:lvl5pPr>
            <a:lvl6pPr marL="2142668" indent="0">
              <a:buNone/>
              <a:defRPr sz="1500" b="1"/>
            </a:lvl6pPr>
            <a:lvl7pPr marL="2571201" indent="0">
              <a:buNone/>
              <a:defRPr sz="1500" b="1"/>
            </a:lvl7pPr>
            <a:lvl8pPr marL="2999735" indent="0">
              <a:buNone/>
              <a:defRPr sz="1500" b="1"/>
            </a:lvl8pPr>
            <a:lvl9pPr marL="3428268" indent="0">
              <a:buNone/>
              <a:defRPr sz="15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615" y="2565535"/>
            <a:ext cx="2908237" cy="309684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8401" y="2025422"/>
            <a:ext cx="2908237" cy="540112"/>
          </a:xfrm>
        </p:spPr>
        <p:txBody>
          <a:bodyPr anchor="b">
            <a:noAutofit/>
          </a:bodyPr>
          <a:lstStyle>
            <a:lvl1pPr marL="0" indent="0">
              <a:buNone/>
              <a:defRPr sz="2250" b="0"/>
            </a:lvl1pPr>
            <a:lvl2pPr marL="428534" indent="0">
              <a:buNone/>
              <a:defRPr sz="1875" b="1"/>
            </a:lvl2pPr>
            <a:lvl3pPr marL="857067" indent="0">
              <a:buNone/>
              <a:defRPr sz="1687" b="1"/>
            </a:lvl3pPr>
            <a:lvl4pPr marL="1285601" indent="0">
              <a:buNone/>
              <a:defRPr sz="1500" b="1"/>
            </a:lvl4pPr>
            <a:lvl5pPr marL="1714134" indent="0">
              <a:buNone/>
              <a:defRPr sz="1500" b="1"/>
            </a:lvl5pPr>
            <a:lvl6pPr marL="2142668" indent="0">
              <a:buNone/>
              <a:defRPr sz="1500" b="1"/>
            </a:lvl6pPr>
            <a:lvl7pPr marL="2571201" indent="0">
              <a:buNone/>
              <a:defRPr sz="1500" b="1"/>
            </a:lvl7pPr>
            <a:lvl8pPr marL="2999735" indent="0">
              <a:buNone/>
              <a:defRPr sz="1500" b="1"/>
            </a:lvl8pPr>
            <a:lvl9pPr marL="3428268" indent="0">
              <a:buNone/>
              <a:defRPr sz="15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8401" y="2565535"/>
            <a:ext cx="2908237" cy="3096845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E68-8B4C-6041-A064-51020BD57CA9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2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3" cy="123794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825-9BDE-3D4A-8E2E-8127D31C4ABB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1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5638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1404594"/>
            <a:ext cx="2625484" cy="1198266"/>
          </a:xfrm>
        </p:spPr>
        <p:txBody>
          <a:bodyPr anchor="b">
            <a:normAutofit/>
          </a:bodyPr>
          <a:lstStyle>
            <a:lvl1pPr>
              <a:defRPr sz="187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71" y="482623"/>
            <a:ext cx="3186167" cy="517975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6" y="2602860"/>
            <a:ext cx="2625484" cy="2422323"/>
          </a:xfrm>
        </p:spPr>
        <p:txBody>
          <a:bodyPr>
            <a:normAutofit/>
          </a:bodyPr>
          <a:lstStyle>
            <a:lvl1pPr marL="0" indent="0">
              <a:buNone/>
              <a:defRPr sz="1312"/>
            </a:lvl1pPr>
            <a:lvl2pPr marL="321400" indent="0">
              <a:buNone/>
              <a:defRPr sz="984"/>
            </a:lvl2pPr>
            <a:lvl3pPr marL="642800" indent="0">
              <a:buNone/>
              <a:defRPr sz="844"/>
            </a:lvl3pPr>
            <a:lvl4pPr marL="964201" indent="0">
              <a:buNone/>
              <a:defRPr sz="703"/>
            </a:lvl4pPr>
            <a:lvl5pPr marL="1285601" indent="0">
              <a:buNone/>
              <a:defRPr sz="703"/>
            </a:lvl5pPr>
            <a:lvl6pPr marL="1607001" indent="0">
              <a:buNone/>
              <a:defRPr sz="703"/>
            </a:lvl6pPr>
            <a:lvl7pPr marL="1928401" indent="0">
              <a:buNone/>
              <a:defRPr sz="703"/>
            </a:lvl7pPr>
            <a:lvl8pPr marL="2249801" indent="0">
              <a:buNone/>
              <a:defRPr sz="703"/>
            </a:lvl8pPr>
            <a:lvl9pPr marL="2571201" indent="0">
              <a:buNone/>
              <a:defRPr sz="703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24358-1CD5-DC43-9707-F858896EB8FC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7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" y="4499451"/>
            <a:ext cx="5973023" cy="531186"/>
          </a:xfrm>
        </p:spPr>
        <p:txBody>
          <a:bodyPr anchor="b">
            <a:normAutofit/>
          </a:bodyPr>
          <a:lstStyle>
            <a:lvl1pPr algn="l">
              <a:defRPr sz="225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616" y="571359"/>
            <a:ext cx="5973023" cy="3604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28534" indent="0">
              <a:buNone/>
              <a:defRPr sz="1500"/>
            </a:lvl2pPr>
            <a:lvl3pPr marL="857067" indent="0">
              <a:buNone/>
              <a:defRPr sz="1500"/>
            </a:lvl3pPr>
            <a:lvl4pPr marL="1285601" indent="0">
              <a:buNone/>
              <a:defRPr sz="1500"/>
            </a:lvl4pPr>
            <a:lvl5pPr marL="1714134" indent="0">
              <a:buNone/>
              <a:defRPr sz="1500"/>
            </a:lvl5pPr>
            <a:lvl6pPr marL="2142668" indent="0">
              <a:buNone/>
              <a:defRPr sz="1500"/>
            </a:lvl6pPr>
            <a:lvl7pPr marL="2571201" indent="0">
              <a:buNone/>
              <a:defRPr sz="1500"/>
            </a:lvl7pPr>
            <a:lvl8pPr marL="2999735" indent="0">
              <a:buNone/>
              <a:defRPr sz="1500"/>
            </a:lvl8pPr>
            <a:lvl9pPr marL="3428268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6" y="5030637"/>
            <a:ext cx="5973023" cy="631742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428534" indent="0">
              <a:buNone/>
              <a:defRPr sz="1125"/>
            </a:lvl2pPr>
            <a:lvl3pPr marL="857067" indent="0">
              <a:buNone/>
              <a:defRPr sz="937"/>
            </a:lvl3pPr>
            <a:lvl4pPr marL="1285601" indent="0">
              <a:buNone/>
              <a:defRPr sz="844"/>
            </a:lvl4pPr>
            <a:lvl5pPr marL="1714134" indent="0">
              <a:buNone/>
              <a:defRPr sz="844"/>
            </a:lvl5pPr>
            <a:lvl6pPr marL="2142668" indent="0">
              <a:buNone/>
              <a:defRPr sz="844"/>
            </a:lvl6pPr>
            <a:lvl7pPr marL="2571201" indent="0">
              <a:buNone/>
              <a:defRPr sz="844"/>
            </a:lvl7pPr>
            <a:lvl8pPr marL="2999735" indent="0">
              <a:buNone/>
              <a:defRPr sz="844"/>
            </a:lvl8pPr>
            <a:lvl9pPr marL="3428268" indent="0">
              <a:buNone/>
              <a:defRPr sz="844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2E37-7718-D04C-A49E-F63B4C91F0A6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69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967" y="-7937"/>
            <a:ext cx="8628532" cy="644366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616" y="571359"/>
            <a:ext cx="5973022" cy="1237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616" y="2025053"/>
            <a:ext cx="5973023" cy="3637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6198" y="5662380"/>
            <a:ext cx="643749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3AA5-923E-E04E-AEA5-441BB54F5693}" type="datetime1">
              <a:rPr lang="it-IT" smtClean="0"/>
              <a:pPr/>
              <a:t>05/04/23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16" y="5662380"/>
            <a:ext cx="4350089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4261" y="5662380"/>
            <a:ext cx="482378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accent1"/>
                </a:solidFill>
              </a:defRPr>
            </a:lvl1pPr>
          </a:lstStyle>
          <a:p>
            <a:fld id="{75A603B9-3BC4-0646-B3B0-54008A59829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8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28534" rtl="0" eaLnBrk="1" latinLnBrk="0" hangingPunct="1">
        <a:spcBef>
          <a:spcPct val="0"/>
        </a:spcBef>
        <a:buNone/>
        <a:defRPr sz="337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400" indent="-321400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96367" indent="-267833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1334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1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99867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28401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56935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85468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14002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42535" indent="-214267" algn="l" defTabSz="428534" rtl="0" eaLnBrk="1" latinLnBrk="0" hangingPunct="1">
        <a:spcBef>
          <a:spcPts val="93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1pPr>
      <a:lvl2pPr marL="428534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2pPr>
      <a:lvl3pPr marL="857067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285601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4pPr>
      <a:lvl5pPr marL="1714134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5pPr>
      <a:lvl6pPr marL="2142668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6pPr>
      <a:lvl7pPr marL="2571201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7pPr>
      <a:lvl8pPr marL="2999735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8pPr>
      <a:lvl9pPr marL="3428268" algn="l" defTabSz="428534" rtl="0" eaLnBrk="1" latinLnBrk="0" hangingPunct="1">
        <a:defRPr sz="16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pes.units.it/it/node/35097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5323" y="1996785"/>
            <a:ext cx="7313613" cy="1645633"/>
          </a:xfrm>
        </p:spPr>
        <p:txBody>
          <a:bodyPr>
            <a:normAutofit fontScale="90000"/>
          </a:bodyPr>
          <a:lstStyle/>
          <a:p>
            <a:r>
              <a:rPr lang="it-IT" dirty="0"/>
              <a:t>DIRITTO INTERNAZIONALE PRIVATO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it-IT" dirty="0"/>
              <a:t>Prof. Sara </a:t>
            </a:r>
            <a:r>
              <a:rPr lang="it-IT" dirty="0" err="1"/>
              <a:t>Tonolo</a:t>
            </a:r>
            <a:r>
              <a:rPr lang="it-IT" dirty="0"/>
              <a:t> -</a:t>
            </a:r>
          </a:p>
          <a:p>
            <a:pPr>
              <a:buFontTx/>
              <a:buChar char="-"/>
            </a:pPr>
            <a:r>
              <a:rPr lang="it-IT" dirty="0"/>
              <a:t> GORIZIA 5 aprile 2023</a:t>
            </a:r>
          </a:p>
          <a:p>
            <a:pPr>
              <a:buFontTx/>
              <a:buChar char="-"/>
            </a:pPr>
            <a:r>
              <a:rPr lang="it-IT" dirty="0"/>
              <a:t>IV Parte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25"/>
    </mc:Choice>
    <mc:Fallback xmlns="">
      <p:transition spd="slow" advTm="645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Autofit/>
          </a:bodyPr>
          <a:lstStyle/>
          <a:p>
            <a:pPr algn="just"/>
            <a:r>
              <a:rPr lang="it-IT" sz="2000" dirty="0"/>
              <a:t>AMBITO DI APPLICAZIONE = </a:t>
            </a:r>
            <a:r>
              <a:rPr lang="it-IT" sz="2000" b="1" dirty="0"/>
              <a:t>CREDITI PECUNIARI, LIQUIDI ED ESIGIBILI.</a:t>
            </a:r>
          </a:p>
          <a:p>
            <a:pPr algn="just"/>
            <a:r>
              <a:rPr lang="it-IT" sz="2000" b="1" u="sng" dirty="0"/>
              <a:t>CREDITI NON CONTESTATI</a:t>
            </a:r>
            <a:r>
              <a:rPr lang="it-IT" sz="2000" u="sng" dirty="0"/>
              <a:t>: </a:t>
            </a:r>
            <a:r>
              <a:rPr lang="it-IT" sz="2000" dirty="0"/>
              <a:t>considerando n. 9- quando il debitore </a:t>
            </a:r>
            <a:r>
              <a:rPr lang="it-IT" sz="2000" b="1" dirty="0"/>
              <a:t>(art.3):</a:t>
            </a:r>
          </a:p>
          <a:p>
            <a:pPr lvl="1" algn="just"/>
            <a:r>
              <a:rPr lang="it-IT" sz="2000" dirty="0"/>
              <a:t>A) </a:t>
            </a:r>
            <a:r>
              <a:rPr lang="it-IT" sz="2000" b="1" dirty="0"/>
              <a:t>li ha espressamente riconosciuti </a:t>
            </a:r>
            <a:r>
              <a:rPr lang="it-IT" sz="2000" dirty="0"/>
              <a:t>con una dichiarazione o una transazione approvata dal giudice o in un atto pubblico;</a:t>
            </a:r>
          </a:p>
          <a:p>
            <a:pPr lvl="1" algn="just"/>
            <a:r>
              <a:rPr lang="it-IT" sz="2000" dirty="0"/>
              <a:t>B) </a:t>
            </a:r>
            <a:r>
              <a:rPr lang="it-IT" sz="2000" b="1" dirty="0"/>
              <a:t>non li ha mai contestati </a:t>
            </a:r>
            <a:r>
              <a:rPr lang="it-IT" sz="2000" dirty="0"/>
              <a:t>nel corso del procedimento giudiziario in accordo con le procedure previste dalla normativa dello Stato d’origine;</a:t>
            </a:r>
          </a:p>
          <a:p>
            <a:pPr lvl="1" algn="just"/>
            <a:r>
              <a:rPr lang="it-IT" sz="2000" dirty="0"/>
              <a:t>C) </a:t>
            </a:r>
            <a:r>
              <a:rPr lang="it-IT" sz="2000" b="1" dirty="0"/>
              <a:t>non è comparso  o non si è fatto rappresentare </a:t>
            </a:r>
            <a:r>
              <a:rPr lang="it-IT" sz="2000" dirty="0"/>
              <a:t>nel corso di un’udienza relativa ad un determinato credito che era stato inizialmente contestato.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26"/>
    </mc:Choice>
    <mc:Fallback xmlns="">
      <p:transition spd="slow" advTm="12362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POSSONO essere certificate come TITOLO ESECUTIVO EUROPEO (art.4):</a:t>
            </a:r>
          </a:p>
          <a:p>
            <a:pPr lvl="1" algn="just"/>
            <a:r>
              <a:rPr lang="it-IT" sz="2400" dirty="0"/>
              <a:t>le decisioni giudiziarie: sentenze, ordinanze, decreti, provvedimenti cautelari o sommari;</a:t>
            </a:r>
          </a:p>
          <a:p>
            <a:pPr lvl="1" algn="just"/>
            <a:r>
              <a:rPr lang="it-IT" sz="2400" dirty="0"/>
              <a:t>le transazioni giudiziarie concluse davanti al giudice o da questi approvate nel corso del processo;</a:t>
            </a:r>
          </a:p>
          <a:p>
            <a:pPr lvl="1" algn="just"/>
            <a:r>
              <a:rPr lang="it-IT" sz="2400" dirty="0"/>
              <a:t>gli atti pubblici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24"/>
    </mc:Choice>
    <mc:Fallback xmlns="">
      <p:transition spd="slow" advTm="515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ART. 5</a:t>
            </a:r>
            <a:r>
              <a:rPr lang="it-IT" sz="2400" dirty="0"/>
              <a:t>: Se è certificata come titolo esecutivo europeo nello Stato d’origine, la decisione è riconosciuta ed eseguita negli Stati membri </a:t>
            </a:r>
            <a:r>
              <a:rPr lang="it-IT" sz="2400" b="1" u="sng" dirty="0"/>
              <a:t>senza che sia necessaria una dichiarazione di esecutività </a:t>
            </a:r>
            <a:r>
              <a:rPr lang="it-IT" sz="2400" dirty="0"/>
              <a:t>e </a:t>
            </a:r>
            <a:r>
              <a:rPr lang="it-IT" sz="2400" b="1" u="sng" dirty="0"/>
              <a:t>senza che sia possibile opporsi al suo riconoscimento.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7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12"/>
    </mc:Choice>
    <mc:Fallback xmlns="">
      <p:transition spd="slow" advTm="8071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MANCANO indicazioni sulla certificazione all’interno del Regolamento – coordinamento con leggi nazionali – in Italia in camera di consiglio e dallo stesso giudice che ha emanato l’atto da certificare.</a:t>
            </a:r>
            <a:endParaRPr lang="it-IT" sz="2800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1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7"/>
    </mc:Choice>
    <mc:Fallback xmlns="">
      <p:transition spd="slow" advTm="4715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PROCESSO DI ESECUZIONE regolato secondo le leggi nazionali – coordinamento.</a:t>
            </a:r>
          </a:p>
          <a:p>
            <a:pPr algn="just"/>
            <a:endParaRPr lang="it-IT" sz="2400" u="sng" dirty="0"/>
          </a:p>
          <a:p>
            <a:pPr algn="just"/>
            <a:r>
              <a:rPr lang="it-IT" sz="2400" dirty="0"/>
              <a:t>Il creditore presenta alle autorità competenti per l’esecuzione una copia della decisione e una copia della certificazione e, se occorre, anche una traduzione degli atti nella lingua del paese di esecuzione.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9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8"/>
    </mc:Choice>
    <mc:Fallback xmlns="">
      <p:transition spd="slow" advTm="7319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DEBITORE può opporsi all’esecuzione che è rifiutata solo se la decisione straniera certificata come titolo esecutivo europeo è incompatibile con una decisione anteriore pronunciata nello Stato dell’esecuzione, in altro Stato membro o in uno Stato terzo – </a:t>
            </a:r>
            <a:r>
              <a:rPr lang="it-IT" sz="2400" b="1" dirty="0"/>
              <a:t>CONTRASTO TRA GIUDICATI,</a:t>
            </a:r>
            <a:r>
              <a:rPr lang="it-IT" sz="2400" dirty="0"/>
              <a:t> a condizione che….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41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2"/>
    </mc:Choice>
    <mc:Fallback xmlns="">
      <p:transition spd="slow" advTm="755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…..</a:t>
            </a:r>
          </a:p>
          <a:p>
            <a:pPr lvl="1" algn="just"/>
            <a:r>
              <a:rPr lang="it-IT" sz="2400" dirty="0"/>
              <a:t>DEBITORE non abbia potuto far valere l’incompatibilità nel procedimento svoltosi nello </a:t>
            </a:r>
            <a:r>
              <a:rPr lang="it-IT" sz="2400" b="1" dirty="0"/>
              <a:t>stato d’origine</a:t>
            </a:r>
            <a:r>
              <a:rPr lang="it-IT" sz="2400" dirty="0"/>
              <a:t>;</a:t>
            </a:r>
          </a:p>
          <a:p>
            <a:pPr lvl="1" algn="just"/>
            <a:r>
              <a:rPr lang="it-IT" sz="2400" dirty="0"/>
              <a:t>LA DECISIONE ANTERIORE </a:t>
            </a:r>
            <a:r>
              <a:rPr lang="it-IT" sz="2400" b="1" dirty="0"/>
              <a:t>riguardi lo stesso oggetto e le stesse parti </a:t>
            </a:r>
            <a:r>
              <a:rPr lang="it-IT" sz="2400" dirty="0"/>
              <a:t>e se pronunciata altrove soddisfi i requisiti per il riconoscimento nello Stato membro.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25"/>
    </mc:Choice>
    <mc:Fallback xmlns="">
      <p:transition spd="slow" advTm="837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b="1" u="sng" dirty="0"/>
              <a:t>NON è previsto l’intervento dell’ordine pubblico </a:t>
            </a:r>
            <a:r>
              <a:rPr lang="it-IT" sz="2400" dirty="0"/>
              <a:t>come limite all’esecuzione del titolo- cade l’ultima barriera in nome della fiducia tra gli Stati membri.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Rimane sempre vietato il riesame nel merito della controversia.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1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94"/>
    </mc:Choice>
    <mc:Fallback xmlns="">
      <p:transition spd="slow" advTm="12629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ALTRE PROCEDURE ALTERNATIVE UTILI ALL’ABOLIZIONE DELL’EXEQUATUR – reg. 1896/2006 e n.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Con </a:t>
            </a:r>
            <a:r>
              <a:rPr lang="it-IT" sz="2400" b="1" u="sng" dirty="0"/>
              <a:t>i Reg. 1896/2006 e 861/2007 </a:t>
            </a:r>
            <a:r>
              <a:rPr lang="it-IT" sz="2400" dirty="0"/>
              <a:t>l’UE introduce altre norme uniformi in materia di procedimento monitorio e di controversie di modesta entità sempre nel percorso di progressiva abolizione dell’exequatur.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/>
            <a:r>
              <a:rPr lang="it-IT" sz="2400" dirty="0"/>
              <a:t>Notevole semplificazione per i cittadini UE che possono tutelarsi anche senza avvocato secondo moduli standard.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2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07"/>
    </mc:Choice>
    <mc:Fallback xmlns="">
      <p:transition spd="slow" advTm="1224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ALTRE PROCEDURE ALTERNATIVE UTILI ALL’ABOLIZIONE DELL’EXEQUATUR – reg. 1896/2006 e n.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b="1" u="sng" dirty="0"/>
              <a:t>TRAIN2EN4CE – progetto finanziato dall’UE- 2018 – 2022</a:t>
            </a:r>
          </a:p>
          <a:p>
            <a:pPr algn="just"/>
            <a:r>
              <a:rPr lang="it-IT" sz="2400" dirty="0"/>
              <a:t>Migliorare gli strumenti UE</a:t>
            </a:r>
          </a:p>
          <a:p>
            <a:pPr lvl="1" algn="just"/>
            <a:r>
              <a:rPr lang="it-IT" sz="2213" dirty="0"/>
              <a:t>UNIV. MARIBOR</a:t>
            </a:r>
          </a:p>
          <a:p>
            <a:pPr lvl="1" algn="just"/>
            <a:r>
              <a:rPr lang="it-IT" sz="2213" dirty="0"/>
              <a:t>UNIV. TRIESTE</a:t>
            </a:r>
          </a:p>
          <a:p>
            <a:pPr lvl="1" algn="just"/>
            <a:r>
              <a:rPr lang="it-IT" sz="2213" dirty="0"/>
              <a:t>UNIV. UPPSALA</a:t>
            </a:r>
          </a:p>
          <a:p>
            <a:pPr lvl="1" algn="just"/>
            <a:r>
              <a:rPr lang="it-IT" sz="2213" dirty="0"/>
              <a:t>UNIV.LA CORUNA</a:t>
            </a:r>
          </a:p>
          <a:p>
            <a:pPr lvl="1" algn="just"/>
            <a:r>
              <a:rPr lang="it-IT" sz="2213" dirty="0"/>
              <a:t>UNIV. TIRANA</a:t>
            </a:r>
          </a:p>
          <a:p>
            <a:pPr lvl="1" algn="just"/>
            <a:r>
              <a:rPr lang="it-IT" sz="2213" dirty="0"/>
              <a:t>UNIV. HANNOVER</a:t>
            </a:r>
          </a:p>
          <a:p>
            <a:pPr lvl="1" algn="just"/>
            <a:r>
              <a:rPr lang="it-IT" sz="2213" dirty="0"/>
              <a:t>UNIV. RIJEKA</a:t>
            </a:r>
          </a:p>
          <a:p>
            <a:pPr lvl="1" algn="just"/>
            <a:r>
              <a:rPr lang="it-IT" sz="2400" dirty="0">
                <a:hlinkClick r:id="rId3"/>
              </a:rPr>
              <a:t>https://www.dispes.units.it/it/node/35097</a:t>
            </a:r>
            <a:endParaRPr lang="it-IT" sz="2213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FCB034-56D8-8246-99A0-6726EA246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535" y="2497114"/>
            <a:ext cx="3254189" cy="2691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0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07"/>
    </mc:Choice>
    <mc:Fallback xmlns="">
      <p:transition spd="slow" advTm="1224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4" y="450839"/>
            <a:ext cx="7049937" cy="1071298"/>
          </a:xfrm>
        </p:spPr>
        <p:txBody>
          <a:bodyPr>
            <a:normAutofit/>
          </a:bodyPr>
          <a:lstStyle/>
          <a:p>
            <a:r>
              <a:rPr lang="it-IT" dirty="0" err="1"/>
              <a:t>3</a:t>
            </a:r>
            <a:r>
              <a:rPr lang="it-IT" dirty="0"/>
              <a:t> domande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111671"/>
              </p:ext>
            </p:extLst>
          </p:nvPr>
        </p:nvGraphicFramePr>
        <p:xfrm>
          <a:off x="430214" y="1591086"/>
          <a:ext cx="7743825" cy="424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2500" y="1789390"/>
            <a:ext cx="3404078" cy="22712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7278" y="2286000"/>
            <a:ext cx="1409700" cy="1854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3299" y="1504734"/>
            <a:ext cx="2003676" cy="263546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4574" y="2057789"/>
            <a:ext cx="2301186" cy="1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0"/>
    </mc:Choice>
    <mc:Fallback xmlns="">
      <p:transition spd="slow" advTm="3148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ALTRE PROCEDURE ALTERNATIVE UTILI ALL’ABOLIZIONE DELL’EXEQUATUR – reg. </a:t>
            </a:r>
            <a:r>
              <a:rPr lang="it-IT" sz="2800" dirty="0">
                <a:solidFill>
                  <a:schemeClr val="tx1"/>
                </a:solidFill>
              </a:rPr>
              <a:t>1896/2006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AMBITO DI APPLICAZIONE: controversie in materia civile e commerciale che abbiano carattere transfrontaliero ovvero in cui «almeno una delle parti </a:t>
            </a:r>
            <a:r>
              <a:rPr lang="it-IT" sz="2400" b="1" dirty="0"/>
              <a:t>ha domicilio o residenza abituale</a:t>
            </a:r>
            <a:r>
              <a:rPr lang="it-IT" sz="2400" dirty="0"/>
              <a:t> in uno Stato membro diverso da quello dell’organo giurisdizionale adito».</a:t>
            </a:r>
          </a:p>
          <a:p>
            <a:pPr algn="just"/>
            <a:r>
              <a:rPr lang="it-IT" sz="2400" dirty="0"/>
              <a:t>Per il domicilio si richiamano le norme </a:t>
            </a:r>
            <a:r>
              <a:rPr lang="it-IT" sz="2400" b="1" dirty="0"/>
              <a:t>del RBI </a:t>
            </a:r>
            <a:r>
              <a:rPr lang="it-IT" sz="2400" dirty="0"/>
              <a:t>e quindi quelle del </a:t>
            </a:r>
            <a:r>
              <a:rPr lang="it-IT" sz="2400" b="1" dirty="0" err="1"/>
              <a:t>RBIbis</a:t>
            </a:r>
            <a:r>
              <a:rPr lang="it-IT" sz="2400" b="1" dirty="0"/>
              <a:t>. artt. 62 e 63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0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37"/>
    </mc:Choice>
    <mc:Fallback xmlns="">
      <p:transition spd="slow" advTm="10493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ALTRE PROCEDURE ALTERNATIVE UTILI ALL’ABOLIZIONE DELL’EXEQUATUR – reg. 1896/2006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REG. 1896/2006- </a:t>
            </a:r>
            <a:r>
              <a:rPr lang="it-IT" sz="2400" b="1" dirty="0"/>
              <a:t>PROCEDIMENTO INGIUNTIVO EUROPEO:</a:t>
            </a:r>
          </a:p>
          <a:p>
            <a:pPr algn="just"/>
            <a:r>
              <a:rPr lang="it-IT" sz="2400" u="sng" dirty="0"/>
              <a:t>Ambito d’applicazione spazio - temporale</a:t>
            </a:r>
            <a:r>
              <a:rPr lang="it-IT" sz="2400" dirty="0"/>
              <a:t>: dal 12.12.2008 per tutti tranne Danimarca.</a:t>
            </a:r>
          </a:p>
          <a:p>
            <a:pPr algn="just"/>
            <a:r>
              <a:rPr lang="it-IT" sz="2400" u="sng" dirty="0"/>
              <a:t>Ambito d’applicazione materiale</a:t>
            </a:r>
            <a:r>
              <a:rPr lang="it-IT" sz="2400" dirty="0"/>
              <a:t>= </a:t>
            </a:r>
            <a:r>
              <a:rPr lang="it-IT" sz="2400" b="1" dirty="0"/>
              <a:t>del Reg. BI </a:t>
            </a:r>
            <a:r>
              <a:rPr lang="it-IT" sz="2400" dirty="0"/>
              <a:t>e </a:t>
            </a:r>
            <a:r>
              <a:rPr lang="it-IT" sz="2400" dirty="0" err="1"/>
              <a:t>qdi</a:t>
            </a:r>
            <a:r>
              <a:rPr lang="it-IT" sz="2400" dirty="0"/>
              <a:t> di </a:t>
            </a:r>
            <a:r>
              <a:rPr lang="it-IT" sz="2400" dirty="0" err="1"/>
              <a:t>RBIbis</a:t>
            </a:r>
            <a:r>
              <a:rPr lang="it-IT" sz="2400" dirty="0"/>
              <a:t> cui si fa riferimento per la determinazione della competenza:</a:t>
            </a:r>
          </a:p>
          <a:p>
            <a:pPr lvl="1" algn="just"/>
            <a:r>
              <a:rPr lang="it-IT" sz="2400" b="1" dirty="0"/>
              <a:t>Credito deve essere esigibile e deve avere natura pecuniaria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84"/>
    </mc:Choice>
    <mc:Fallback xmlns="">
      <p:transition spd="slow" advTm="9948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INGIUNZIONE EUROPEA – REG. 1896/2006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REG. 1896/2006- PROCEDIMENTO INGIUNTIVO EUROPEO:</a:t>
            </a:r>
          </a:p>
          <a:p>
            <a:pPr algn="just"/>
            <a:r>
              <a:rPr lang="it-IT" sz="2400" u="sng" dirty="0"/>
              <a:t>PROCEDURA:  </a:t>
            </a:r>
            <a:r>
              <a:rPr lang="it-IT" sz="2400" dirty="0"/>
              <a:t>ispirata al sistema tedesco – di tipo amministrativo in cui è escluso l’esame del merito da parte del giudice: </a:t>
            </a:r>
            <a:r>
              <a:rPr lang="it-IT" sz="2400" b="1" dirty="0"/>
              <a:t>il giudice si limita a verificare la natura transfrontaliera della controversia, la liquidità del credito e la base giuridica della domanda</a:t>
            </a:r>
            <a:r>
              <a:rPr lang="it-IT" sz="2400" dirty="0"/>
              <a:t>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4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92"/>
    </mc:Choice>
    <mc:Fallback xmlns="">
      <p:transition spd="slow" advTm="6529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INGIUNZIONE EUROPEA EX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1896/2006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59EBC734-37EF-7C46-9C68-4D94EACCB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368863"/>
              </p:ext>
            </p:extLst>
          </p:nvPr>
        </p:nvGraphicFramePr>
        <p:xfrm>
          <a:off x="0" y="1676400"/>
          <a:ext cx="8174038" cy="453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5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193"/>
    </mc:Choice>
    <mc:Fallback xmlns="">
      <p:transition spd="slow" advTm="15319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ESECUZIONE DELL’INGIUNZIONE EUROPEA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b="1" u="sng" dirty="0"/>
              <a:t>INGIUNZIONE è esecutiva </a:t>
            </a:r>
            <a:r>
              <a:rPr lang="it-IT" sz="2400" dirty="0"/>
              <a:t>(no ordine pubblico e no controllo diritti di difesa) in base alle norme processuali nazionali.</a:t>
            </a:r>
          </a:p>
          <a:p>
            <a:pPr algn="just"/>
            <a:r>
              <a:rPr lang="it-IT" sz="2400" dirty="0"/>
              <a:t>Debitore può bloccare l’esecuzione:</a:t>
            </a:r>
          </a:p>
          <a:p>
            <a:pPr lvl="1" algn="just"/>
            <a:r>
              <a:rPr lang="it-IT" sz="2400" dirty="0"/>
              <a:t>Se ha già versato la somma dovuta</a:t>
            </a:r>
          </a:p>
          <a:p>
            <a:pPr lvl="1" algn="just"/>
            <a:r>
              <a:rPr lang="it-IT" sz="2400" dirty="0"/>
              <a:t>Se la decisione è incompatibile con altra anteriore decisione tra le stesse parti e lo stesso oggetto e debitore non ha potuto far valere prima tale incompatibilità e la decisione ha le condizioni per il riconoscimento (art. 22)- rimane </a:t>
            </a:r>
            <a:r>
              <a:rPr lang="it-IT" sz="2400" b="1" dirty="0"/>
              <a:t>il CONTRASTO TRA GIUDICATI.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7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79"/>
    </mc:Choice>
    <mc:Fallback xmlns="">
      <p:transition spd="slow" advTm="800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400" b="1" u="sng" dirty="0"/>
              <a:t>REG. 861/2007- PROCEDIMENTO x CONTROVERSIE MODESTA ENTITA</a:t>
            </a:r>
            <a:r>
              <a:rPr lang="it-IT" sz="2400" dirty="0"/>
              <a:t>’</a:t>
            </a:r>
          </a:p>
          <a:p>
            <a:pPr algn="just"/>
            <a:r>
              <a:rPr lang="it-IT" sz="2400" u="sng" dirty="0"/>
              <a:t>Ambito d’applicazione spazio - temporale</a:t>
            </a:r>
            <a:r>
              <a:rPr lang="it-IT" sz="2400" dirty="0"/>
              <a:t>: dal 1.1.2009 per tutti tranne Danimarca.</a:t>
            </a:r>
          </a:p>
          <a:p>
            <a:pPr algn="just"/>
            <a:r>
              <a:rPr lang="it-IT" sz="2400" u="sng" dirty="0"/>
              <a:t>Ambito d’applicazione materiale</a:t>
            </a:r>
            <a:r>
              <a:rPr lang="it-IT" sz="2400" dirty="0"/>
              <a:t>= controversie di modesta entità e rilevanza ad es. quelle dei consumatori- ad es. in Italia quelle non superiori ai 5000 euro sono di competenza del Giudice di pace.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97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79"/>
    </mc:Choice>
    <mc:Fallback xmlns="">
      <p:transition spd="slow" advTm="10357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400" dirty="0"/>
              <a:t>REG. 861/2007-</a:t>
            </a:r>
          </a:p>
          <a:p>
            <a:pPr algn="just"/>
            <a:r>
              <a:rPr lang="it-IT" sz="2400" dirty="0"/>
              <a:t>AMBITO DI APPLICAZIONE (art. 2) = SISTEMA BRUXELLES con esclusioni:</a:t>
            </a:r>
          </a:p>
          <a:p>
            <a:pPr lvl="1" algn="just"/>
            <a:r>
              <a:rPr lang="it-IT" sz="2400" dirty="0"/>
              <a:t>stato e capacità delle persone fisiche;</a:t>
            </a:r>
          </a:p>
          <a:p>
            <a:pPr lvl="1" algn="just"/>
            <a:r>
              <a:rPr lang="it-IT" sz="2400" dirty="0"/>
              <a:t>regime patrimoniale tra coniugi;</a:t>
            </a:r>
          </a:p>
          <a:p>
            <a:pPr lvl="1" algn="just"/>
            <a:r>
              <a:rPr lang="it-IT" sz="2400" dirty="0"/>
              <a:t>testamenti e successioni;</a:t>
            </a:r>
          </a:p>
          <a:p>
            <a:pPr lvl="1" algn="just"/>
            <a:r>
              <a:rPr lang="it-IT" sz="2400" dirty="0"/>
              <a:t>fallimenti e procedure affini;</a:t>
            </a:r>
          </a:p>
          <a:p>
            <a:pPr lvl="1" algn="just"/>
            <a:r>
              <a:rPr lang="it-IT" sz="2400" dirty="0"/>
              <a:t>sicurezza sociale;</a:t>
            </a:r>
          </a:p>
          <a:p>
            <a:pPr lvl="1" algn="just"/>
            <a:r>
              <a:rPr lang="it-IT" sz="2400" dirty="0"/>
              <a:t>arbitrato;</a:t>
            </a:r>
          </a:p>
          <a:p>
            <a:pPr lvl="1" algn="just"/>
            <a:r>
              <a:rPr lang="it-IT" sz="2400" dirty="0"/>
              <a:t>materia fiscale, doganale e amministrativa;</a:t>
            </a:r>
          </a:p>
          <a:p>
            <a:pPr lvl="1" algn="just"/>
            <a:r>
              <a:rPr lang="it-IT" sz="2400" dirty="0"/>
              <a:t>atti iure imperii dello Stato.</a:t>
            </a:r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45"/>
    </mc:Choice>
    <mc:Fallback xmlns="">
      <p:transition spd="slow" advTm="7304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REG. 861/2007- PROCEDIMENTO ALTERNATIVO «nei casi in cui il valore di una controversia, esclusi gli interessi, i diritti e le spese, </a:t>
            </a:r>
            <a:r>
              <a:rPr lang="it-IT" sz="2800" b="1" dirty="0"/>
              <a:t>non ecceda i 2000 euro </a:t>
            </a:r>
            <a:r>
              <a:rPr lang="it-IT" sz="2800" b="1" u="sng" dirty="0"/>
              <a:t>alla data in cui l’organo giurisdizionale competente riceve il modulo di domanda</a:t>
            </a:r>
            <a:r>
              <a:rPr lang="it-IT" sz="2800" dirty="0"/>
              <a:t>».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8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64"/>
    </mc:Choice>
    <mc:Fallback xmlns="">
      <p:transition spd="slow" advTm="13366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REG. 861/2007- PROCEDURA SEMPLIFICATA in forma scritta: creditore compila la domanda e indica le prove utilizzando il modulo standard – la domanda va presentata all’organo giurisdizionale direttamente o tramite servizi postali o altri mezzi di comunicazione (fax o posta elettronica) – </a:t>
            </a:r>
            <a:r>
              <a:rPr lang="it-IT" sz="2800" b="1" dirty="0"/>
              <a:t>art. 4: in ITALIA SOLO POSTA.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41"/>
    </mc:Choice>
    <mc:Fallback xmlns="">
      <p:transition spd="slow" advTm="5964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PROCEDURA in FORMA SCRITTA:</a:t>
            </a:r>
          </a:p>
          <a:p>
            <a:pPr lvl="1" algn="just"/>
            <a:r>
              <a:rPr lang="it-IT" sz="2800" dirty="0"/>
              <a:t>ma su richiesta di parte il giudice può fissare un’udienza – segue in 14 g la notifica al debitore del modulo di domanda accompagnato dal </a:t>
            </a:r>
            <a:r>
              <a:rPr lang="it-IT" sz="2800" b="1" dirty="0"/>
              <a:t>modulo</a:t>
            </a:r>
            <a:r>
              <a:rPr lang="it-IT" sz="2800" dirty="0"/>
              <a:t> di replica compilato dal giudice.</a:t>
            </a:r>
          </a:p>
          <a:p>
            <a:pPr lvl="1" algn="just"/>
            <a:r>
              <a:rPr lang="it-IT" sz="2800" b="1" dirty="0"/>
              <a:t>Entro 30 g il debitore </a:t>
            </a:r>
            <a:r>
              <a:rPr lang="it-IT" sz="2800" dirty="0"/>
              <a:t>compila modulo di replica al giudice che ne cura trasmissione al creditore;</a:t>
            </a:r>
          </a:p>
          <a:p>
            <a:pPr lvl="1" algn="just"/>
            <a:r>
              <a:rPr lang="it-IT" sz="2800" b="1" dirty="0"/>
              <a:t>Giudice ha 30 g di tempo per decidere </a:t>
            </a:r>
            <a:r>
              <a:rPr lang="it-IT" sz="2800" dirty="0"/>
              <a:t>e assumere prove, chiedere chiarimenti o ordinare comparizione delle parti (art. 7)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06"/>
    </mc:Choice>
    <mc:Fallback xmlns="">
      <p:transition spd="slow" advTm="10190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DIRITTO INTERNAZIONALE PRIVATO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86092"/>
              </p:ext>
            </p:extLst>
          </p:nvPr>
        </p:nvGraphicFramePr>
        <p:xfrm>
          <a:off x="573088" y="2025650"/>
          <a:ext cx="597376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35"/>
    </mc:Choice>
    <mc:Fallback xmlns="">
      <p:transition spd="slow" advTm="7133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279400"/>
            <a:ext cx="7904799" cy="11176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 </a:t>
            </a:r>
            <a:r>
              <a:rPr lang="it-IT" sz="2800" dirty="0" err="1">
                <a:solidFill>
                  <a:schemeClr val="bg1"/>
                </a:solidFill>
              </a:rPr>
              <a:t>R</a:t>
            </a:r>
            <a:r>
              <a:rPr lang="it-IT" sz="2800" dirty="0">
                <a:solidFill>
                  <a:schemeClr val="bg1"/>
                </a:solidFill>
              </a:rPr>
              <a:t>. 861/2007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SENTENZA  può essere impugnata secondo le norme processuali nazionali – coordinamento (art. 18)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7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16"/>
    </mc:Choice>
    <mc:Fallback xmlns="">
      <p:transition spd="slow" advTm="3671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CONTROVERSIE DI MODESTA ENTITA’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3200" b="1" dirty="0"/>
              <a:t>ART. 20.1.R 861/2007</a:t>
            </a:r>
            <a:r>
              <a:rPr lang="it-IT" sz="3200" dirty="0"/>
              <a:t>: La decisione è riconosciuta ed eseguita negli Stati membri </a:t>
            </a:r>
            <a:r>
              <a:rPr lang="it-IT" sz="3200" b="1" u="sng" dirty="0"/>
              <a:t>senza che sia necessaria una dichiarazione di esecutività </a:t>
            </a:r>
            <a:r>
              <a:rPr lang="it-IT" sz="3200" dirty="0"/>
              <a:t>e </a:t>
            </a:r>
            <a:r>
              <a:rPr lang="it-IT" sz="3200" b="1" u="sng" dirty="0"/>
              <a:t>senza che sia possibile opporsi al suo riconoscimento.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4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65"/>
    </mc:Choice>
    <mc:Fallback xmlns="">
      <p:transition spd="slow" advTm="6496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6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ESECUZIONE DELLA SENTENZA NELLE CONTROVERSIE DI MODESTA ENTITA’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1"/>
            <a:ext cx="8174039" cy="453548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3200" dirty="0"/>
              <a:t>SENTENZA è esecutiva in base alle norme processuali nazionali.</a:t>
            </a:r>
          </a:p>
          <a:p>
            <a:pPr algn="just"/>
            <a:r>
              <a:rPr lang="it-IT" sz="3200" dirty="0"/>
              <a:t>Debitore può bloccare l’esecuzione:</a:t>
            </a:r>
          </a:p>
          <a:p>
            <a:pPr lvl="1" algn="just"/>
            <a:r>
              <a:rPr lang="it-IT" sz="3200" dirty="0"/>
              <a:t>Se la decisione è incompatibile con altra anteriore decisione tra le stesse parti e lo stesso oggetto e debitore non ha potuto far valere prima tale incompatibilità e la decisione ha le condizioni per il riconoscimento (art. 22.1.).</a:t>
            </a:r>
          </a:p>
          <a:p>
            <a:pPr lvl="1"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8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18"/>
    </mc:Choice>
    <mc:Fallback xmlns="">
      <p:transition spd="slow" advTm="7631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0214" y="257409"/>
            <a:ext cx="7743825" cy="166764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ABOLIZIONE EXEQUATUR PER CONTROVERSIE IN MATERIA CIVILE E COMMERCIALE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65174"/>
              </p:ext>
            </p:extLst>
          </p:nvPr>
        </p:nvGraphicFramePr>
        <p:xfrm>
          <a:off x="430214" y="2093494"/>
          <a:ext cx="7676091" cy="386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03B9-3BC4-0646-B3B0-54008A598299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1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96"/>
    </mc:Choice>
    <mc:Fallback xmlns="">
      <p:transition spd="slow" advTm="9269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4" y="-25294"/>
            <a:ext cx="8570383" cy="1571238"/>
          </a:xfrm>
          <a:solidFill>
            <a:srgbClr val="FFFF00"/>
          </a:solidFill>
        </p:spPr>
        <p:txBody>
          <a:bodyPr/>
          <a:lstStyle/>
          <a:p>
            <a:pPr algn="just" eaLnBrk="1" hangingPunct="1"/>
            <a:r>
              <a:rPr lang="it-IT" altLang="it-IT" sz="3749" dirty="0">
                <a:solidFill>
                  <a:schemeClr val="tx1"/>
                </a:solidFill>
                <a:ea typeface="ＭＳ Ｐゴシック" charset="-128"/>
              </a:rPr>
              <a:t>RICONOSCIMENTO ED ESECUZIONE DELLE DECISIONI NEL REG. 2201/2003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934" y="1714077"/>
            <a:ext cx="8570383" cy="4499451"/>
          </a:xfrm>
        </p:spPr>
        <p:txBody>
          <a:bodyPr>
            <a:noAutofit/>
          </a:bodyPr>
          <a:lstStyle/>
          <a:p>
            <a:pPr algn="just" eaLnBrk="1" hangingPunct="1"/>
            <a:r>
              <a:rPr lang="it-IT" altLang="it-IT" sz="2400" dirty="0">
                <a:ea typeface="ＭＳ Ｐゴシック" charset="-128"/>
              </a:rPr>
              <a:t>Reg. 2201/2003 = REGOLAMENTO DOPPIO: </a:t>
            </a:r>
          </a:p>
          <a:p>
            <a:pPr lvl="1" algn="just"/>
            <a:r>
              <a:rPr lang="it-IT" altLang="it-IT" sz="2400" dirty="0">
                <a:ea typeface="ＭＳ Ｐゴシック" charset="-128"/>
              </a:rPr>
              <a:t>1) GIURISDIZIONE E RICONOSCIMENTO</a:t>
            </a:r>
          </a:p>
          <a:p>
            <a:pPr lvl="1" algn="just"/>
            <a:r>
              <a:rPr lang="it-IT" altLang="it-IT" sz="2400" dirty="0">
                <a:ea typeface="ＭＳ Ｐゴシック" charset="-128"/>
              </a:rPr>
              <a:t>2) CONIUGI E MINORI</a:t>
            </a:r>
          </a:p>
          <a:p>
            <a:pPr algn="just" eaLnBrk="1" hangingPunct="1"/>
            <a:endParaRPr lang="it-IT" altLang="it-IT" sz="2400" dirty="0">
              <a:ea typeface="ＭＳ Ｐゴシック" charset="-128"/>
            </a:endParaRPr>
          </a:p>
          <a:p>
            <a:pPr algn="just" eaLnBrk="1" hangingPunct="1"/>
            <a:r>
              <a:rPr lang="it-IT" altLang="it-IT" sz="2400" b="1" dirty="0">
                <a:ea typeface="ＭＳ Ｐゴシック" charset="-128"/>
              </a:rPr>
              <a:t>Nel Reg. 2201/2003 </a:t>
            </a:r>
            <a:r>
              <a:rPr lang="it-IT" altLang="it-IT" sz="2400" dirty="0">
                <a:ea typeface="ＭＳ Ｐゴシック" charset="-128"/>
              </a:rPr>
              <a:t>si è attuato il primo caso di abolizione dell’</a:t>
            </a:r>
            <a:r>
              <a:rPr lang="it-IT" altLang="ja-JP" sz="2400" i="1" dirty="0">
                <a:ea typeface="ＭＳ Ｐゴシック" charset="-128"/>
              </a:rPr>
              <a:t>exequatur</a:t>
            </a:r>
            <a:r>
              <a:rPr lang="it-IT" altLang="ja-JP" sz="2400" dirty="0">
                <a:ea typeface="ＭＳ Ｐゴシック" charset="-128"/>
              </a:rPr>
              <a:t> per determinate categorie di decisioni: </a:t>
            </a:r>
            <a:r>
              <a:rPr lang="it-IT" altLang="ja-JP" sz="2400" b="1" dirty="0">
                <a:ea typeface="ＭＳ Ｐゴシック" charset="-128"/>
              </a:rPr>
              <a:t>rientro dei minori sottratti </a:t>
            </a:r>
            <a:r>
              <a:rPr lang="it-IT" altLang="ja-JP" sz="2400" dirty="0">
                <a:ea typeface="ＭＳ Ｐゴシック" charset="-128"/>
              </a:rPr>
              <a:t>e </a:t>
            </a:r>
            <a:r>
              <a:rPr lang="it-IT" altLang="ja-JP" sz="2400" b="1" dirty="0">
                <a:ea typeface="ＭＳ Ｐゴシック" charset="-128"/>
              </a:rPr>
              <a:t>diritto di visita</a:t>
            </a:r>
            <a:r>
              <a:rPr lang="it-IT" altLang="ja-JP" sz="2400" dirty="0">
                <a:ea typeface="ＭＳ Ｐゴシック" charset="-128"/>
              </a:rPr>
              <a:t>.</a:t>
            </a:r>
            <a:endParaRPr lang="it-IT" altLang="it-IT" sz="2400" dirty="0">
              <a:ea typeface="ＭＳ Ｐゴシック" charset="-128"/>
            </a:endParaRPr>
          </a:p>
          <a:p>
            <a:pPr algn="just" eaLnBrk="1" hangingPunct="1"/>
            <a:r>
              <a:rPr lang="it-IT" altLang="it-IT" sz="2400" dirty="0">
                <a:ea typeface="ＭＳ Ｐゴシック" charset="-128"/>
              </a:rPr>
              <a:t>Rimane dunque il procedimento di </a:t>
            </a:r>
            <a:r>
              <a:rPr lang="it-IT" altLang="it-IT" sz="2400" b="1" dirty="0">
                <a:ea typeface="ＭＳ Ｐゴシック" charset="-128"/>
              </a:rPr>
              <a:t>exequatur per tutte le altre decisioni ad es. quelle concernenti responsabilità genitoriale.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75"/>
    </mc:Choice>
    <mc:Fallback xmlns="">
      <p:transition spd="slow" advTm="149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453" y="-26481"/>
            <a:ext cx="7713345" cy="217744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</a:rPr>
              <a:t>PROCEDIMENTO IN CASO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CONTESTAZIONE AL RICONOSCIMENTO E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RICHIESTA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ESECUZIONE NEL </a:t>
            </a:r>
            <a:r>
              <a:rPr lang="it-IT" sz="3374" dirty="0" err="1">
                <a:solidFill>
                  <a:schemeClr val="tx1"/>
                </a:solidFill>
              </a:rPr>
              <a:t>REG</a:t>
            </a:r>
            <a:r>
              <a:rPr lang="it-IT" sz="3374" dirty="0">
                <a:solidFill>
                  <a:schemeClr val="tx1"/>
                </a:solidFill>
              </a:rPr>
              <a:t>. 2201/2003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5453" y="2497124"/>
            <a:ext cx="7713345" cy="3244736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pPr algn="just"/>
            <a:r>
              <a:rPr lang="it-IT" sz="2800" dirty="0"/>
              <a:t>NON SI APPLICA ALLE </a:t>
            </a:r>
            <a:r>
              <a:rPr lang="it-IT" sz="2800" b="1" dirty="0"/>
              <a:t>SENTENZE IN MATERIA </a:t>
            </a:r>
            <a:r>
              <a:rPr lang="it-IT" sz="2800" b="1" dirty="0" err="1"/>
              <a:t>DI</a:t>
            </a:r>
            <a:r>
              <a:rPr lang="it-IT" sz="2800" b="1" dirty="0"/>
              <a:t> DIRITTO </a:t>
            </a:r>
            <a:r>
              <a:rPr lang="it-IT" sz="2800" b="1" dirty="0" err="1"/>
              <a:t>DI</a:t>
            </a:r>
            <a:r>
              <a:rPr lang="it-IT" sz="2800" b="1" dirty="0"/>
              <a:t> VISITA </a:t>
            </a:r>
            <a:r>
              <a:rPr lang="it-IT" sz="2800" dirty="0"/>
              <a:t>E </a:t>
            </a:r>
            <a:r>
              <a:rPr lang="it-IT" sz="2800" dirty="0" err="1"/>
              <a:t>DI</a:t>
            </a:r>
            <a:r>
              <a:rPr lang="it-IT" sz="2800" dirty="0"/>
              <a:t> </a:t>
            </a:r>
            <a:r>
              <a:rPr lang="it-IT" sz="2800" b="1" dirty="0"/>
              <a:t>RIENTRO DEL MINORE SOTTRATTO</a:t>
            </a:r>
            <a:r>
              <a:rPr lang="it-IT" sz="2800" dirty="0"/>
              <a:t>: SE ESECUTIVE E CERTIFICATE SONO AUTOMATICAMENTE ESEGUITE (</a:t>
            </a:r>
            <a:r>
              <a:rPr lang="it-IT" sz="2800" dirty="0" err="1"/>
              <a:t>ARTT</a:t>
            </a:r>
            <a:r>
              <a:rPr lang="it-IT" sz="2800" dirty="0"/>
              <a:t>. 41 E 42), A MENO CHE NON </a:t>
            </a:r>
            <a:r>
              <a:rPr lang="it-IT" sz="2800" dirty="0" err="1"/>
              <a:t>VI</a:t>
            </a:r>
            <a:r>
              <a:rPr lang="it-IT" sz="2800" dirty="0"/>
              <a:t> SIA RICHIESTA DEL TITOLARE DELLA RESPONSABILITA’ GENITORIALE (ART. 40, PAR. 2).</a:t>
            </a:r>
          </a:p>
          <a:p>
            <a:pPr algn="just"/>
            <a:r>
              <a:rPr lang="it-IT" sz="2800" b="1" u="sng" dirty="0"/>
              <a:t>Verso abolizione dell’exequatur</a:t>
            </a:r>
            <a:r>
              <a:rPr lang="mr-IN" sz="2800" b="1" u="sng" dirty="0"/>
              <a:t>…</a:t>
            </a:r>
            <a:r>
              <a:rPr lang="it-IT" sz="2800" b="1" u="sng" dirty="0"/>
              <a:t>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1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31"/>
    </mc:Choice>
    <mc:Fallback xmlns="">
      <p:transition spd="slow" advTm="107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613" y="222196"/>
            <a:ext cx="7856185" cy="142839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1809304"/>
            <a:ext cx="7713345" cy="4490524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DIRITTO DI VISITA (art. 2 n. 10): diritto di condurre il minore lontano dal luogo di </a:t>
            </a:r>
            <a:r>
              <a:rPr lang="it-IT" sz="2800" b="1" dirty="0"/>
              <a:t>abituale residenza </a:t>
            </a:r>
            <a:r>
              <a:rPr lang="it-IT" sz="2800" dirty="0"/>
              <a:t>per un limitato periodo di tempo.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6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9"/>
    </mc:Choice>
    <mc:Fallback xmlns="">
      <p:transition spd="slow" advTm="3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613" y="222196"/>
            <a:ext cx="7856185" cy="142839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1809304"/>
            <a:ext cx="7713345" cy="4490524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TITOLARE DEL DIRITTO DI VISITA </a:t>
            </a:r>
            <a:r>
              <a:rPr lang="it-IT" sz="2400" dirty="0"/>
              <a:t>(art. 2 n. 7 riferimento a un soggetto diverso dal genitore, ma che è investita del diritto dovere di occuparsi della persona e dei beni del minore)</a:t>
            </a:r>
          </a:p>
          <a:p>
            <a:pPr algn="just"/>
            <a:r>
              <a:rPr lang="it-IT" sz="2400" dirty="0"/>
              <a:t>Possibile estensione a soggetti diversi dai genitori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7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1"/>
    </mc:Choice>
    <mc:Fallback xmlns="">
      <p:transition spd="slow" advTm="3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2336800"/>
            <a:ext cx="7713345" cy="4090988"/>
          </a:xfrm>
        </p:spPr>
        <p:txBody>
          <a:bodyPr/>
          <a:lstStyle/>
          <a:p>
            <a:pPr lvl="1" algn="just" eaLnBrk="1" hangingPunct="1"/>
            <a:r>
              <a:rPr lang="it-IT" sz="2400" dirty="0"/>
              <a:t> </a:t>
            </a:r>
            <a:r>
              <a:rPr lang="it-IT" sz="2400" b="1" dirty="0"/>
              <a:t>Decisioni certificate </a:t>
            </a:r>
            <a:r>
              <a:rPr lang="it-IT" sz="2400" dirty="0"/>
              <a:t>ricevono attuazione come fossero pronunciate nello Stato di attuazione, in Italia rileva art. 612 e ss. </a:t>
            </a:r>
            <a:r>
              <a:rPr lang="it-IT" sz="2400" dirty="0" err="1"/>
              <a:t>c.p.c.</a:t>
            </a:r>
            <a:r>
              <a:rPr lang="it-IT" sz="2400" dirty="0"/>
              <a:t> attuazione obblighi di fare; eventuale nomina di esperti da parte del giudice dell’esecuzione (soprattutto in caso di opposizione del minore al rientro)-</a:t>
            </a:r>
          </a:p>
          <a:p>
            <a:pPr marL="428534" lvl="1" indent="0" algn="just">
              <a:buNone/>
            </a:pPr>
            <a:r>
              <a:rPr lang="it-IT" sz="2400" dirty="0"/>
              <a:t>a meno che ……</a:t>
            </a:r>
          </a:p>
          <a:p>
            <a:pPr marL="857067" lvl="2" indent="0" algn="just">
              <a:buNone/>
            </a:pPr>
            <a:endParaRPr lang="it-IT" dirty="0"/>
          </a:p>
          <a:p>
            <a:pPr marL="1285601" lvl="3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45453" y="78860"/>
            <a:ext cx="7713345" cy="1941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41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4"/>
    </mc:Choice>
    <mc:Fallback xmlns="">
      <p:transition spd="slow" advTm="48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2235200"/>
            <a:ext cx="7713345" cy="4192588"/>
          </a:xfrm>
        </p:spPr>
        <p:txBody>
          <a:bodyPr>
            <a:normAutofit fontScale="92500" lnSpcReduction="20000"/>
          </a:bodyPr>
          <a:lstStyle/>
          <a:p>
            <a:pPr marL="456990" lvl="1" indent="0" algn="just" eaLnBrk="1" hangingPunct="1">
              <a:buNone/>
            </a:pPr>
            <a:r>
              <a:rPr lang="it-IT" sz="2800" dirty="0"/>
              <a:t>…….titolare di responsabilità genitoriale non instauri il procedimento ordinario (art. 40 par. 2) - </a:t>
            </a:r>
          </a:p>
          <a:p>
            <a:pPr lvl="2" algn="just" eaLnBrk="1" hangingPunct="1"/>
            <a:r>
              <a:rPr lang="it-IT" sz="2800" dirty="0"/>
              <a:t>Istanza di parte interessata: copia autentica decisione e del certificato di cui </a:t>
            </a:r>
            <a:r>
              <a:rPr lang="it-IT" sz="2800" b="1" dirty="0"/>
              <a:t>all’allegato II</a:t>
            </a:r>
            <a:r>
              <a:rPr lang="it-IT" sz="2800" dirty="0"/>
              <a:t>, traduzione se richiesta;</a:t>
            </a:r>
          </a:p>
          <a:p>
            <a:pPr lvl="2" algn="just" eaLnBrk="1" hangingPunct="1"/>
            <a:r>
              <a:rPr lang="it-IT" sz="2800" dirty="0"/>
              <a:t>Alla Corte d’Appello della residenza abituale del minore cui il provvedimento si riferisce o del luogo in cui il provvedimento deve essere eseguito, secondo il procedimento dapprima monitorio poi in contraddittorio</a:t>
            </a:r>
          </a:p>
          <a:p>
            <a:pPr marL="857067" lvl="2" indent="0" algn="just">
              <a:buNone/>
            </a:pPr>
            <a:endParaRPr lang="it-IT" dirty="0"/>
          </a:p>
          <a:p>
            <a:pPr marL="1285601" lvl="3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45453" y="78860"/>
            <a:ext cx="7713345" cy="1941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1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0"/>
    </mc:Choice>
    <mc:Fallback xmlns="">
      <p:transition spd="slow" advTm="54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rgbClr val="FF6600"/>
                </a:solidFill>
              </a:rPr>
              <a:t>ESECUZIONE </a:t>
            </a:r>
            <a:r>
              <a:rPr lang="it-IT" sz="3374" dirty="0" err="1">
                <a:solidFill>
                  <a:srgbClr val="FF6600"/>
                </a:solidFill>
              </a:rPr>
              <a:t>DI</a:t>
            </a:r>
            <a:r>
              <a:rPr lang="it-IT" sz="3374" dirty="0">
                <a:solidFill>
                  <a:srgbClr val="FF6600"/>
                </a:solidFill>
              </a:rPr>
              <a:t> SENTENZE E PROVVEDIMENTI STRANIERI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Procedura rivolta ad apporre la formula esecutiva alla sentenza straniera, simile a quella che si segue per porre in esecuzione una sentenza italiana - EXEQUATUR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54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17"/>
    </mc:Choice>
    <mc:Fallback xmlns="">
      <p:transition spd="slow" advTm="80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613" y="222196"/>
            <a:ext cx="7856185" cy="142839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DELL’ORDINE DI RIENTRO E DEL PROVVEDIMENTO SUL DIRITTO DI VISITA SECONDO IL REGOLAMENTO 2201/2003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1809304"/>
            <a:ext cx="7713345" cy="4490524"/>
          </a:xfrm>
        </p:spPr>
        <p:txBody>
          <a:bodyPr/>
          <a:lstStyle/>
          <a:p>
            <a:pPr lvl="1" algn="just" eaLnBrk="1" hangingPunct="1">
              <a:buNone/>
            </a:pPr>
            <a:r>
              <a:rPr lang="it-IT" sz="2400" u="sng" dirty="0"/>
              <a:t>Rilevanza del </a:t>
            </a:r>
            <a:r>
              <a:rPr lang="it-IT" sz="2400" b="1" u="sng" dirty="0"/>
              <a:t>certificato </a:t>
            </a:r>
            <a:r>
              <a:rPr lang="it-IT" sz="2400" dirty="0"/>
              <a:t>ai fini dell’esecuzione:</a:t>
            </a:r>
          </a:p>
          <a:p>
            <a:pPr lvl="1" algn="just" eaLnBrk="1" hangingPunct="1">
              <a:buNone/>
            </a:pPr>
            <a:r>
              <a:rPr lang="it-IT" sz="2400" dirty="0"/>
              <a:t> - redatto nella lingua della decisione;</a:t>
            </a:r>
          </a:p>
          <a:p>
            <a:pPr lvl="1" algn="just" eaLnBrk="1" hangingPunct="1">
              <a:buFontTx/>
              <a:buChar char="-"/>
            </a:pPr>
            <a:r>
              <a:rPr lang="it-IT" sz="2400" dirty="0"/>
              <a:t>sulla base dei modelli degli allegati III e IV che attesti:</a:t>
            </a:r>
          </a:p>
          <a:p>
            <a:pPr lvl="2" algn="just" eaLnBrk="1" hangingPunct="1">
              <a:buFontTx/>
              <a:buChar char="-"/>
            </a:pPr>
            <a:r>
              <a:rPr lang="it-IT" sz="2400" dirty="0"/>
              <a:t>La possibilità che hanno avuto le parti e il minore di essere ascoltate;</a:t>
            </a:r>
          </a:p>
          <a:p>
            <a:pPr lvl="2" algn="just" eaLnBrk="1" hangingPunct="1">
              <a:buFontTx/>
              <a:buChar char="-"/>
            </a:pPr>
            <a:r>
              <a:rPr lang="it-IT" sz="2400" dirty="0"/>
              <a:t>Per le decisioni in materia di rientro (mai in contumacia): valutazione di elementi di prova ex </a:t>
            </a:r>
            <a:r>
              <a:rPr lang="it-IT" sz="2400" dirty="0" err="1"/>
              <a:t>Conv</a:t>
            </a:r>
            <a:r>
              <a:rPr lang="it-IT" sz="2400" dirty="0"/>
              <a:t>. L’</a:t>
            </a:r>
            <a:r>
              <a:rPr lang="it-IT" sz="2400" dirty="0" err="1"/>
              <a:t>Aja</a:t>
            </a:r>
            <a:r>
              <a:rPr lang="it-IT" sz="2400" dirty="0"/>
              <a:t> 1980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2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53"/>
    </mc:Choice>
    <mc:Fallback xmlns="">
      <p:transition spd="slow" advTm="67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613" y="222196"/>
            <a:ext cx="7856185" cy="142839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  <a:latin typeface="Calibri" pitchFamily="34" charset="0"/>
              </a:rPr>
              <a:t>RICONOSCIMENTO DELL’ORDINE DI RIENTRO E DEL PROVVEDIMENTO SUL DIRITTO DI VISITA SECONDO IL REGOLAMENTO 2201/2003</a:t>
            </a:r>
            <a:endParaRPr lang="it-IT" sz="3374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53" y="1809304"/>
            <a:ext cx="7713345" cy="449052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it-IT" sz="2400" dirty="0"/>
              <a:t>Regime agevolato non solo dalle previsioni del Regolamento Bruxelles II bis, ma anche dall’elaborazione della giurisprudenza della CGUE:</a:t>
            </a:r>
          </a:p>
          <a:p>
            <a:pPr lvl="1" algn="just" eaLnBrk="1" hangingPunct="1"/>
            <a:r>
              <a:rPr lang="it-IT" sz="2400" dirty="0" err="1"/>
              <a:t>Sent</a:t>
            </a:r>
            <a:r>
              <a:rPr lang="it-IT" sz="2400" dirty="0"/>
              <a:t>. 11.7.2008 Inga </a:t>
            </a:r>
            <a:r>
              <a:rPr lang="it-IT" sz="2400" dirty="0" err="1"/>
              <a:t>Rinau</a:t>
            </a:r>
            <a:r>
              <a:rPr lang="it-IT" sz="2400" dirty="0"/>
              <a:t>;</a:t>
            </a:r>
          </a:p>
          <a:p>
            <a:pPr lvl="1" algn="just" eaLnBrk="1" hangingPunct="1"/>
            <a:r>
              <a:rPr lang="it-IT" sz="2400" dirty="0" err="1"/>
              <a:t>Sent</a:t>
            </a:r>
            <a:r>
              <a:rPr lang="it-IT" sz="2400" dirty="0"/>
              <a:t>. 1.7.2010 </a:t>
            </a:r>
            <a:r>
              <a:rPr lang="it-IT" sz="2400" dirty="0" err="1"/>
              <a:t>Povse</a:t>
            </a:r>
            <a:endParaRPr lang="it-IT" sz="2400" dirty="0"/>
          </a:p>
          <a:p>
            <a:pPr lvl="1" algn="just" eaLnBrk="1" hangingPunct="1"/>
            <a:r>
              <a:rPr lang="it-IT" sz="2400" dirty="0" err="1"/>
              <a:t>Sent</a:t>
            </a:r>
            <a:r>
              <a:rPr lang="it-IT" sz="2400" dirty="0"/>
              <a:t>. 15.7.2010 </a:t>
            </a:r>
            <a:r>
              <a:rPr lang="it-IT" sz="2400" dirty="0" err="1"/>
              <a:t>Purrucker</a:t>
            </a:r>
            <a:r>
              <a:rPr lang="it-IT" sz="2400" dirty="0"/>
              <a:t>;</a:t>
            </a:r>
          </a:p>
          <a:p>
            <a:pPr lvl="1" algn="just" eaLnBrk="1" hangingPunct="1"/>
            <a:r>
              <a:rPr lang="it-IT" sz="2400" dirty="0" err="1"/>
              <a:t>Sent</a:t>
            </a:r>
            <a:r>
              <a:rPr lang="it-IT" sz="2400" dirty="0"/>
              <a:t>. 23.12.2009 </a:t>
            </a:r>
            <a:r>
              <a:rPr lang="it-IT" sz="2400" dirty="0" err="1"/>
              <a:t>Deticek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7527E-FAE3-4A81-B887-C6C78FA14661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3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93"/>
    </mc:Choice>
    <mc:Fallback xmlns="">
      <p:transition spd="slow" advTm="64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727201"/>
            <a:ext cx="8158798" cy="4572626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Abolizione dell’exequatur per tutte le decisioni.</a:t>
            </a:r>
          </a:p>
          <a:p>
            <a:pPr algn="just"/>
            <a:r>
              <a:rPr lang="it-IT" sz="2400" dirty="0"/>
              <a:t>Unificazione delle norme in materia di </a:t>
            </a:r>
            <a:r>
              <a:rPr lang="it-IT" sz="2400" b="1" dirty="0"/>
              <a:t>sottrazione dei minori</a:t>
            </a:r>
            <a:r>
              <a:rPr lang="it-IT" sz="2400" dirty="0"/>
              <a:t> in una nuova sezione (artt. 22-29). – 1800 casi all’anno (studio della Commissione).</a:t>
            </a:r>
          </a:p>
          <a:p>
            <a:pPr algn="just"/>
            <a:r>
              <a:rPr lang="it-IT" sz="2400" b="1" dirty="0"/>
              <a:t>Migliore coordinamento con la Convenzione dell’</a:t>
            </a:r>
            <a:r>
              <a:rPr lang="it-IT" sz="2400" b="1" dirty="0" err="1"/>
              <a:t>Aja</a:t>
            </a:r>
            <a:r>
              <a:rPr lang="it-IT" sz="2400" b="1" dirty="0"/>
              <a:t> del 1980 sulla sottrazione internazionale dei minori.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254861" y="360110"/>
            <a:ext cx="7713345" cy="10712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374" dirty="0">
                <a:latin typeface="Calibri" pitchFamily="34" charset="0"/>
              </a:rPr>
              <a:t>REGOLAMENTO 1111/2019</a:t>
            </a:r>
          </a:p>
        </p:txBody>
      </p:sp>
    </p:spTree>
    <p:extLst>
      <p:ext uri="{BB962C8B-B14F-4D97-AF65-F5344CB8AC3E}">
        <p14:creationId xmlns:p14="http://schemas.microsoft.com/office/powerpoint/2010/main" val="11741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01"/>
    </mc:Choice>
    <mc:Fallback xmlns="">
      <p:transition spd="slow" advTm="8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" y="1531064"/>
            <a:ext cx="8158798" cy="4768763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Al testo del nuovo regolamento sono allegati </a:t>
            </a:r>
            <a:r>
              <a:rPr lang="it-IT" sz="2400" b="1" u="sng" dirty="0"/>
              <a:t>nove modelli di certificato</a:t>
            </a:r>
            <a:r>
              <a:rPr lang="it-IT" sz="2400" b="1" dirty="0"/>
              <a:t> </a:t>
            </a:r>
            <a:r>
              <a:rPr lang="it-IT" sz="2400" dirty="0"/>
              <a:t>(contro i soli </a:t>
            </a:r>
            <a:r>
              <a:rPr lang="it-IT" sz="2400" b="1" dirty="0"/>
              <a:t>quattro</a:t>
            </a:r>
            <a:r>
              <a:rPr lang="it-IT" sz="2400" dirty="0"/>
              <a:t> del Bruxelles II-</a:t>
            </a:r>
            <a:r>
              <a:rPr lang="it-IT" sz="2400" i="1" dirty="0"/>
              <a:t>bis</a:t>
            </a:r>
            <a:r>
              <a:rPr lang="it-IT" sz="2400" dirty="0"/>
              <a:t>) intesi a facilitare le fasi di riconoscimento ed esecuzione </a:t>
            </a:r>
            <a:r>
              <a:rPr lang="it-IT" sz="2400" b="1" dirty="0"/>
              <a:t>delle decisioni in materia matrimoniale (certificato n. II), in materia di responsabilità genitoriale (n. III) </a:t>
            </a:r>
            <a:r>
              <a:rPr lang="it-IT" sz="2400" dirty="0"/>
              <a:t>e </a:t>
            </a:r>
            <a:r>
              <a:rPr lang="it-IT" sz="2400" b="1" dirty="0"/>
              <a:t>di diritto di visita (n. V), in materia di ritorno del minore</a:t>
            </a:r>
            <a:r>
              <a:rPr lang="it-IT" sz="2400" dirty="0"/>
              <a:t>, differenziati in base al provvedimento che concede o rifiuta il ritorno e alle norme applicate (n. I, IV, VI e VII); i modelli contenuti negli allegati VIII e IX riguardano, infine, </a:t>
            </a:r>
            <a:r>
              <a:rPr lang="it-IT" sz="2400" b="1" dirty="0"/>
              <a:t>gli atti pubblici e gli accordi in materia, rispettivamente, matrimoniale e di responsabilità genitoriale.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BB2CC-4F0F-490B-B97B-729F8EB479EC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19463" name="Titolo 1"/>
          <p:cNvSpPr>
            <a:spLocks/>
          </p:cNvSpPr>
          <p:nvPr/>
        </p:nvSpPr>
        <p:spPr bwMode="auto">
          <a:xfrm>
            <a:off x="413710" y="459766"/>
            <a:ext cx="7713345" cy="10712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it-IT" sz="3374" dirty="0">
                <a:latin typeface="Calibri" pitchFamily="34" charset="0"/>
              </a:rPr>
              <a:t>ABOLIZIONE DELL’EXEQUATUR E REG.1111/2019</a:t>
            </a:r>
          </a:p>
        </p:txBody>
      </p:sp>
    </p:spTree>
    <p:extLst>
      <p:ext uri="{BB962C8B-B14F-4D97-AF65-F5344CB8AC3E}">
        <p14:creationId xmlns:p14="http://schemas.microsoft.com/office/powerpoint/2010/main" val="6455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65"/>
    </mc:Choice>
    <mc:Fallback xmlns="">
      <p:transition spd="slow" advTm="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453" y="-26481"/>
            <a:ext cx="7713345" cy="21774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</a:rPr>
              <a:t>RICONOSCIMENTO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SENTENZE E PROVVEDIMENTI STRANIERI EX ART. 65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5453" y="2150961"/>
            <a:ext cx="7713345" cy="359089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Ambito di applicazione:</a:t>
            </a:r>
          </a:p>
          <a:p>
            <a:pPr algn="just">
              <a:buNone/>
            </a:pPr>
            <a:r>
              <a:rPr lang="it-IT" sz="2400" dirty="0"/>
              <a:t>	- residuale per operatività di disciplina di fonte comunitaria e per coordinamento </a:t>
            </a:r>
            <a:r>
              <a:rPr lang="it-IT" sz="2400" b="1" dirty="0"/>
              <a:t>con art. 66 e </a:t>
            </a:r>
            <a:r>
              <a:rPr lang="it-IT" sz="2400" b="1" dirty="0" err="1"/>
              <a:t>provv</a:t>
            </a:r>
            <a:r>
              <a:rPr lang="it-IT" sz="2400" b="1" dirty="0"/>
              <a:t>. di giur. volontaria;</a:t>
            </a:r>
          </a:p>
          <a:p>
            <a:pPr algn="just">
              <a:buNone/>
            </a:pPr>
            <a:r>
              <a:rPr lang="it-IT" sz="2400" dirty="0"/>
              <a:t>	- concorrente con art. 64 l. 218/95 (tesi prevalente rispetto a quella dell’esclusività).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44</a:t>
            </a:fld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2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45"/>
    </mc:Choice>
    <mc:Fallback xmlns="">
      <p:transition spd="slow" advTm="6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453" y="-26481"/>
            <a:ext cx="7713345" cy="21774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</a:rPr>
              <a:t>RICONOSCIMENTO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SENTENZE E PROVVEDIMENTI STRANIERI EX ART. 65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5453" y="2150961"/>
            <a:ext cx="7713345" cy="3590899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Riconoscimento agevolato: solo controllo di diritti della difesa, ordine pubblico</a:t>
            </a:r>
          </a:p>
          <a:p>
            <a:pPr algn="just"/>
            <a:r>
              <a:rPr lang="it-IT" sz="3200" dirty="0"/>
              <a:t>Però controllo sulla legge applicata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8473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5"/>
    </mc:Choice>
    <mc:Fallback xmlns="">
      <p:transition spd="slow" advTm="6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5453" y="-26481"/>
            <a:ext cx="7713345" cy="21774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</a:rPr>
              <a:t>RICONOSCIMENTO </a:t>
            </a:r>
            <a:r>
              <a:rPr lang="it-IT" sz="3374" dirty="0" err="1">
                <a:solidFill>
                  <a:schemeClr val="tx1"/>
                </a:solidFill>
              </a:rPr>
              <a:t>DI</a:t>
            </a:r>
            <a:r>
              <a:rPr lang="it-IT" sz="3374" dirty="0">
                <a:solidFill>
                  <a:schemeClr val="tx1"/>
                </a:solidFill>
              </a:rPr>
              <a:t> SENTENZE E PROVVEDIMENTI STRANIERI EX ART. 66 L. 218/95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45453" y="2150961"/>
            <a:ext cx="7713345" cy="3590899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800" dirty="0"/>
              <a:t>Ambito di applicazione: provvedimenti stranieri di giurisdizione volontaria</a:t>
            </a:r>
          </a:p>
          <a:p>
            <a:pPr algn="just"/>
            <a:r>
              <a:rPr lang="it-IT" sz="2800" dirty="0"/>
              <a:t>Definizione </a:t>
            </a:r>
            <a:r>
              <a:rPr lang="it-IT" sz="2800" dirty="0" err="1"/>
              <a:t>–</a:t>
            </a:r>
            <a:r>
              <a:rPr lang="it-IT" sz="2800" dirty="0"/>
              <a:t> qualificazione secondo la </a:t>
            </a:r>
            <a:r>
              <a:rPr lang="it-IT" sz="2800" dirty="0" err="1"/>
              <a:t>lex</a:t>
            </a:r>
            <a:r>
              <a:rPr lang="it-IT" sz="2800" dirty="0"/>
              <a:t> fori</a:t>
            </a:r>
          </a:p>
          <a:p>
            <a:pPr algn="just"/>
            <a:r>
              <a:rPr lang="it-IT" sz="2800" dirty="0"/>
              <a:t>Residuale per operatività di disciplina di fonte comunitaria</a:t>
            </a:r>
          </a:p>
          <a:p>
            <a:pPr algn="just"/>
            <a:r>
              <a:rPr lang="it-IT" sz="2800" dirty="0"/>
              <a:t>Concorrente con art. 64 e 65 l. 218/95 e condizioni agevolate.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8473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8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7"/>
    </mc:Choice>
    <mc:Fallback xmlns="">
      <p:transition spd="slow" advTm="62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  <p:bldP spid="7" grpId="2" build="p"/>
      <p:bldP spid="7" grpId="3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-26481"/>
            <a:ext cx="8158798" cy="152508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tx1"/>
                </a:solidFill>
              </a:rPr>
              <a:t>PROFILI PROBLEMATICI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" y="1778001"/>
            <a:ext cx="8158797" cy="39638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Concorso di fonti diverse per la disciplina del riconoscimento delle decisioni in materia di responsabilità genitoriale.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Problema: varietà di soluzioni per alcune tipologie di provvedimenti, ad es.</a:t>
            </a:r>
          </a:p>
          <a:p>
            <a:pPr lvl="1" algn="just"/>
            <a:r>
              <a:rPr lang="it-IT" sz="2613" b="1" dirty="0"/>
              <a:t>Atti esteri di nascita </a:t>
            </a:r>
            <a:r>
              <a:rPr lang="it-IT" sz="2613" dirty="0"/>
              <a:t>da surroga di maternità- </a:t>
            </a:r>
            <a:r>
              <a:rPr lang="it-IT" sz="2613" b="1" dirty="0"/>
              <a:t>artt. 64-65 e 66 l. 218/95</a:t>
            </a:r>
          </a:p>
          <a:p>
            <a:pPr lvl="1" algn="just"/>
            <a:r>
              <a:rPr lang="it-IT" sz="2800" b="1" dirty="0" err="1"/>
              <a:t>kafala</a:t>
            </a:r>
            <a:r>
              <a:rPr lang="it-IT" sz="2800" b="1" dirty="0"/>
              <a:t>=a</a:t>
            </a:r>
            <a:r>
              <a:rPr lang="it-IT" sz="2800" dirty="0"/>
              <a:t>ffidamento di minori in funzione protettiva ma senza creare vincoli di filiazione.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47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84731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687" dirty="0"/>
          </a:p>
        </p:txBody>
      </p:sp>
    </p:spTree>
    <p:extLst>
      <p:ext uri="{BB962C8B-B14F-4D97-AF65-F5344CB8AC3E}">
        <p14:creationId xmlns:p14="http://schemas.microsoft.com/office/powerpoint/2010/main" val="5706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86"/>
    </mc:Choice>
    <mc:Fallback xmlns="">
      <p:transition spd="slow" advTm="47286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397197" y="257408"/>
            <a:ext cx="7428279" cy="1394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it-IT" sz="3374" dirty="0">
                <a:solidFill>
                  <a:schemeClr val="tx1"/>
                </a:solidFill>
              </a:rPr>
              <a:t>PROFILI PROBLEMATICI - KAFALA</a:t>
            </a:r>
            <a:endParaRPr lang="it-IT" sz="3374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516" y="1709048"/>
            <a:ext cx="8141864" cy="4590780"/>
          </a:xfrm>
        </p:spPr>
        <p:txBody>
          <a:bodyPr/>
          <a:lstStyle/>
          <a:p>
            <a:pPr algn="just" eaLnBrk="1" hangingPunct="1"/>
            <a:r>
              <a:rPr lang="it-IT" sz="2624" dirty="0"/>
              <a:t>Applicazione del limite dell’ordine pubblico</a:t>
            </a:r>
          </a:p>
          <a:p>
            <a:pPr algn="just" eaLnBrk="1" hangingPunct="1"/>
            <a:r>
              <a:rPr lang="it-IT" sz="2624" dirty="0"/>
              <a:t>Valutazione concreta di effetti del provvedimento</a:t>
            </a:r>
          </a:p>
          <a:p>
            <a:pPr algn="just" eaLnBrk="1" hangingPunct="1"/>
            <a:r>
              <a:rPr lang="it-IT" sz="2624" dirty="0"/>
              <a:t>Applicazione della giur. </a:t>
            </a:r>
            <a:r>
              <a:rPr lang="it-IT" sz="2624" dirty="0" err="1"/>
              <a:t>It</a:t>
            </a:r>
            <a:r>
              <a:rPr lang="it-IT" sz="2624" dirty="0"/>
              <a:t>. favorevole a riconoscere la </a:t>
            </a:r>
            <a:r>
              <a:rPr lang="it-IT" sz="2624" dirty="0" err="1"/>
              <a:t>kafala</a:t>
            </a:r>
            <a:r>
              <a:rPr lang="it-IT" sz="2624" dirty="0"/>
              <a:t> per i cittadini stranieri ma non per quelli italiani di fede mussulmana: Trib. Reggio Emilia 9.2.2005; App. Bari 16.4.2004; App. Torino 28.6.2007; Cass. 4.11.2005 – adozione.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48</a:t>
            </a:fld>
            <a:endParaRPr lang="it-IT" dirty="0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678261" y="257409"/>
            <a:ext cx="7147215" cy="10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624" i="1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0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6"/>
    </mc:Choice>
    <mc:Fallback xmlns="">
      <p:transition spd="slow" advTm="88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397197" y="257408"/>
            <a:ext cx="7428279" cy="139403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it-IT" sz="3374" dirty="0">
                <a:solidFill>
                  <a:schemeClr val="tx1"/>
                </a:solidFill>
              </a:rPr>
              <a:t>SOLUZIONI POSSIBILI: CONVENZIONE DELL’AJA DEL 1996</a:t>
            </a:r>
            <a:endParaRPr lang="it-IT" sz="3374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516" y="1709048"/>
            <a:ext cx="8141864" cy="4590780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it-IT" sz="2624" dirty="0"/>
              <a:t>Regime di riconoscimento specifico e uniforme per i provvedimenti di </a:t>
            </a:r>
            <a:r>
              <a:rPr lang="it-IT" sz="2624" b="1" i="1" dirty="0" err="1"/>
              <a:t>kafala</a:t>
            </a:r>
            <a:r>
              <a:rPr lang="it-IT" sz="2624" b="1" i="1" dirty="0"/>
              <a:t> </a:t>
            </a:r>
            <a:r>
              <a:rPr lang="it-IT" sz="2624" dirty="0"/>
              <a:t>(attualmente solo il Marocco è tra gli Stati in cui è prevista ad avere aderito).</a:t>
            </a:r>
          </a:p>
          <a:p>
            <a:pPr algn="just" eaLnBrk="1" hangingPunct="1"/>
            <a:r>
              <a:rPr lang="it-IT" sz="2624" dirty="0"/>
              <a:t>Art. 23 ai requisiti analoghi a quelli del Reg. 2201/2003 (ordine pubblico e garanzia del minore, ordine pubblico processuale, divieto del contrasto tra giudicati) aggiunge il rispetto dell’art. 33 ovvero l’approvazione preventiva della </a:t>
            </a:r>
            <a:r>
              <a:rPr lang="it-IT" sz="2624" dirty="0" err="1"/>
              <a:t>kafala</a:t>
            </a:r>
            <a:r>
              <a:rPr lang="it-IT" sz="2624" dirty="0"/>
              <a:t> da parte dell’autorità centrale dello Stato in cui  deve avere effetto.</a:t>
            </a:r>
          </a:p>
          <a:p>
            <a:pPr algn="just" eaLnBrk="1" hangingPunct="1"/>
            <a:r>
              <a:rPr lang="it-IT" sz="2624" dirty="0"/>
              <a:t>Profili problematici: controllo di immigrazione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F3B89-4D0B-4AFC-938B-461A104C5A50}" type="slidenum">
              <a:rPr lang="it-IT"/>
              <a:pPr>
                <a:defRPr/>
              </a:pPr>
              <a:t>49</a:t>
            </a:fld>
            <a:endParaRPr lang="it-IT" dirty="0"/>
          </a:p>
        </p:txBody>
      </p:sp>
      <p:sp>
        <p:nvSpPr>
          <p:cNvPr id="24582" name="Titolo 1"/>
          <p:cNvSpPr>
            <a:spLocks/>
          </p:cNvSpPr>
          <p:nvPr/>
        </p:nvSpPr>
        <p:spPr bwMode="auto">
          <a:xfrm>
            <a:off x="678261" y="257409"/>
            <a:ext cx="7147215" cy="10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it-IT" sz="2624" i="1" dirty="0"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4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29"/>
    </mc:Choice>
    <mc:Fallback xmlns="">
      <p:transition spd="slow" advTm="8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0215" y="0"/>
            <a:ext cx="7728584" cy="2150959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374" dirty="0">
                <a:solidFill>
                  <a:schemeClr val="bg1"/>
                </a:solidFill>
              </a:rPr>
              <a:t>RICONOSCIMENTO ED ESECUZIONE DI SENTENZE E PROVVEDIMENTI STRANIERI IN REGOLAMENTO BRUXELLES I bis- 1215/2012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30215" y="2150960"/>
            <a:ext cx="7743824" cy="4276827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2400" dirty="0"/>
              <a:t>PRINCIPI GENERALI:</a:t>
            </a:r>
          </a:p>
          <a:p>
            <a:pPr lvl="1"/>
            <a:r>
              <a:rPr lang="it-IT" sz="2400" dirty="0"/>
              <a:t>RICONOSCIMENTO AUTOMATICO</a:t>
            </a:r>
          </a:p>
          <a:p>
            <a:pPr lvl="1"/>
            <a:r>
              <a:rPr lang="it-IT" sz="2400" b="1" dirty="0"/>
              <a:t>SUPERAMENTO DELL’EXEQUATUR </a:t>
            </a:r>
            <a:r>
              <a:rPr lang="it-IT" sz="2400" dirty="0"/>
              <a:t>NEL PAESE DI EFFETTIVITA’ DELLA SENTENZA</a:t>
            </a:r>
          </a:p>
          <a:p>
            <a:pPr lvl="1"/>
            <a:r>
              <a:rPr lang="it-IT" sz="2400" dirty="0"/>
              <a:t>MOTIVI DI NON RICONOSCIBILITA’ DIVENTANO MOTIVI DI DINIEGO DEL RICONOSCIMENTO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9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95"/>
    </mc:Choice>
    <mc:Fallback xmlns="">
      <p:transition spd="slow" advTm="13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  <p:bldP spid="8" grpId="2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3200" dirty="0">
                <a:solidFill>
                  <a:schemeClr val="bg1"/>
                </a:solidFill>
              </a:rPr>
              <a:t>ABOLIZIONE DELL’EXEQUATUR 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PROCESSO GRADUALE</a:t>
            </a:r>
          </a:p>
          <a:p>
            <a:pPr algn="just"/>
            <a:r>
              <a:rPr lang="it-IT" sz="2400" dirty="0"/>
              <a:t>REG. 805/2004- TITOLO ESECUTIVO EUROPEO</a:t>
            </a:r>
          </a:p>
          <a:p>
            <a:pPr algn="just"/>
            <a:r>
              <a:rPr lang="it-IT" sz="2400" b="1" u="sng" dirty="0"/>
              <a:t>REG. 1896/2006- INGIUNZIONE EUROPEA</a:t>
            </a:r>
          </a:p>
          <a:p>
            <a:pPr algn="just"/>
            <a:r>
              <a:rPr lang="it-IT" sz="2400" b="1" u="sng" dirty="0"/>
              <a:t>REG. 861/2007- CONTROVERSIE DI MODESTA ENTITA’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REG. 2201/2003- BRUXELLES </a:t>
            </a:r>
            <a:r>
              <a:rPr lang="it-IT" sz="2400" dirty="0" err="1"/>
              <a:t>IIbis</a:t>
            </a:r>
            <a:r>
              <a:rPr lang="it-IT" sz="2400" dirty="0"/>
              <a:t> – </a:t>
            </a:r>
            <a:r>
              <a:rPr lang="it-IT" sz="2400" b="1" dirty="0"/>
              <a:t>DIRITTO DI VISITA E RIENTRO DEL MINORE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39"/>
    </mc:Choice>
    <mc:Fallback xmlns="">
      <p:transition spd="slow" advTm="1016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endParaRPr lang="it-IT" dirty="0"/>
          </a:p>
          <a:p>
            <a:pPr algn="just"/>
            <a:r>
              <a:rPr lang="it-IT" sz="2400" dirty="0"/>
              <a:t>IN MATERIA CIVILE E COMMERCIALE già intrapreso tramite il </a:t>
            </a:r>
            <a:r>
              <a:rPr lang="it-IT" sz="2400" b="1" dirty="0"/>
              <a:t>Reg. n. 805/2004 </a:t>
            </a:r>
            <a:r>
              <a:rPr lang="it-IT" sz="2400" dirty="0"/>
              <a:t>del </a:t>
            </a:r>
            <a:r>
              <a:rPr lang="it-IT" sz="2400" b="1" dirty="0"/>
              <a:t>21.4.2004</a:t>
            </a:r>
            <a:r>
              <a:rPr lang="it-IT" sz="2400" dirty="0"/>
              <a:t> sul </a:t>
            </a:r>
            <a:r>
              <a:rPr lang="it-IT" sz="2400" b="1" dirty="0"/>
              <a:t>titolo esecutivo europeo </a:t>
            </a:r>
            <a:r>
              <a:rPr lang="it-IT" sz="2400" b="1" u="sng" dirty="0"/>
              <a:t>per i crediti non contestati </a:t>
            </a:r>
            <a:r>
              <a:rPr lang="it-IT" sz="2400" dirty="0"/>
              <a:t>– all’epoca per fornire alternativa rapida al procedimento previsto dal Reg. Bruxelles I – Reg. 44/2001.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6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40"/>
    </mc:Choice>
    <mc:Fallback xmlns="">
      <p:transition spd="slow" advTm="9424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/>
              <a:t>NOTEVOLE SEMPLIFICAZIONE</a:t>
            </a:r>
            <a:r>
              <a:rPr lang="it-IT" sz="2400" dirty="0"/>
              <a:t>: richiesta di certificazione della decisione come </a:t>
            </a:r>
            <a:r>
              <a:rPr lang="it-IT" sz="2400" b="1" dirty="0"/>
              <a:t>titolo esecutivo europeo</a:t>
            </a:r>
            <a:r>
              <a:rPr lang="it-IT" sz="2400" dirty="0"/>
              <a:t> alla stessa autorità cui si richiede di accertare il credito.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6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09"/>
    </mc:Choice>
    <mc:Fallback xmlns="">
      <p:transition spd="slow" advTm="729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0"/>
            <a:ext cx="7853999" cy="1397000"/>
          </a:xfr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</a:rPr>
              <a:t>REALIZZAZIONE DELL’ABOLIZIONE DELL’EXEQUATUR – TITOLO ESECUTIVO EUROPEO E REG. 805/2004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0" y="1676400"/>
            <a:ext cx="8174039" cy="475138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AMBITO DI APPLICAZIONE = SISTEMA BRUXELLES con esclusioni:</a:t>
            </a:r>
          </a:p>
          <a:p>
            <a:pPr lvl="1" algn="just"/>
            <a:r>
              <a:rPr lang="it-IT" sz="2400" dirty="0"/>
              <a:t>stato e capacità delle persone fisiche;</a:t>
            </a:r>
          </a:p>
          <a:p>
            <a:pPr lvl="1" algn="just"/>
            <a:r>
              <a:rPr lang="it-IT" sz="2400" dirty="0"/>
              <a:t>regime patrimoniale tra coniugi;</a:t>
            </a:r>
          </a:p>
          <a:p>
            <a:pPr lvl="1" algn="just"/>
            <a:r>
              <a:rPr lang="it-IT" sz="2400" dirty="0"/>
              <a:t>testamenti e successioni;</a:t>
            </a:r>
          </a:p>
          <a:p>
            <a:pPr lvl="1" algn="just"/>
            <a:r>
              <a:rPr lang="it-IT" sz="2400" dirty="0"/>
              <a:t>fallimenti e procedure affini;</a:t>
            </a:r>
          </a:p>
          <a:p>
            <a:pPr lvl="1" algn="just"/>
            <a:r>
              <a:rPr lang="it-IT" sz="2400" dirty="0"/>
              <a:t>sicurezza sociale;</a:t>
            </a:r>
          </a:p>
          <a:p>
            <a:pPr lvl="1" algn="just"/>
            <a:r>
              <a:rPr lang="it-IT" sz="2400" dirty="0"/>
              <a:t>arbitrato;</a:t>
            </a:r>
          </a:p>
          <a:p>
            <a:pPr lvl="1" algn="just"/>
            <a:r>
              <a:rPr lang="it-IT" sz="2400" dirty="0"/>
              <a:t>materia fiscale, doganale e amministrativa;</a:t>
            </a:r>
          </a:p>
          <a:p>
            <a:pPr lvl="1" algn="just"/>
            <a:r>
              <a:rPr lang="it-IT" sz="2400" dirty="0"/>
              <a:t>atti iure imperii dello Stato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CE32-2D2C-3A41-9BB8-91B3DCC914F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05674" y="2150961"/>
            <a:ext cx="173126" cy="346154"/>
          </a:xfrm>
          <a:prstGeom prst="rect">
            <a:avLst/>
          </a:prstGeom>
          <a:noFill/>
        </p:spPr>
        <p:txBody>
          <a:bodyPr wrap="none" lIns="85694" tIns="42847" rIns="85694" bIns="42847" rtlCol="0">
            <a:spAutoFit/>
          </a:bodyPr>
          <a:lstStyle/>
          <a:p>
            <a:endParaRPr lang="it-IT" sz="168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06"/>
    </mc:Choice>
    <mc:Fallback xmlns="">
      <p:transition spd="slow" advTm="5510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9|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0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1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6|12.3|18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0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3.9|3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{CA0B89E2-5C5F-644F-A679-40450666FC36}tf10001060</Template>
  <TotalTime>2922</TotalTime>
  <Words>2832</Words>
  <Application>Microsoft Macintosh PowerPoint</Application>
  <PresentationFormat>Personalizzato</PresentationFormat>
  <Paragraphs>279</Paragraphs>
  <Slides>49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Mangal</vt:lpstr>
      <vt:lpstr>Trebuchet MS</vt:lpstr>
      <vt:lpstr>Wingdings 3</vt:lpstr>
      <vt:lpstr>Sfaccettatura</vt:lpstr>
      <vt:lpstr>DIRITTO INTERNAZIONALE PRIVATO</vt:lpstr>
      <vt:lpstr>3 domande</vt:lpstr>
      <vt:lpstr>DIRITTO INTERNAZIONALE PRIVATO</vt:lpstr>
      <vt:lpstr>ESECUZIONE DI SENTENZE E PROVVEDIMENTI STRANIERI</vt:lpstr>
      <vt:lpstr>RICONOSCIMENTO ED ESECUZIONE DI SENTENZE E PROVVEDIMENTI STRANIERI IN REGOLAMENTO BRUXELLES I bis- 1215/2012</vt:lpstr>
      <vt:lpstr>ABOLIZIONE DELL’EXEQUATUR 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REALIZZAZIONE DELL’ABOLIZIONE DELL’EXEQUATUR – TITOLO ESECUTIVO EUROPEO E REG. 805/2004</vt:lpstr>
      <vt:lpstr>ALTRE PROCEDURE ALTERNATIVE UTILI ALL’ABOLIZIONE DELL’EXEQUATUR – reg. 1896/2006 e n. 861/2007</vt:lpstr>
      <vt:lpstr>ALTRE PROCEDURE ALTERNATIVE UTILI ALL’ABOLIZIONE DELL’EXEQUATUR – reg. 1896/2006 e n. 861/2007</vt:lpstr>
      <vt:lpstr>ALTRE PROCEDURE ALTERNATIVE UTILI ALL’ABOLIZIONE DELL’EXEQUATUR – reg. 1896/2006</vt:lpstr>
      <vt:lpstr>ALTRE PROCEDURE ALTERNATIVE UTILI ALL’ABOLIZIONE DELL’EXEQUATUR – reg. 1896/2006</vt:lpstr>
      <vt:lpstr>INGIUNZIONE EUROPEA – REG. 1896/2006</vt:lpstr>
      <vt:lpstr>INGIUNZIONE EUROPEA EX R. 1896/2006</vt:lpstr>
      <vt:lpstr>ESECUZIONE DELL’INGIUNZIONE EUROPEA</vt:lpstr>
      <vt:lpstr>CONTROVERSIE DI MODESTA ENTITA’ R. 861/2007</vt:lpstr>
      <vt:lpstr>CONTROVERSIE DI MODESTA ENTITA’ R. 861/2007</vt:lpstr>
      <vt:lpstr>CONTROVERSIE DI MODESTA ENTITA’ R. 861/2007</vt:lpstr>
      <vt:lpstr>CONTROVERSIE DI MODESTA ENTITA’ R. 861/2007</vt:lpstr>
      <vt:lpstr>CONTROVERSIE DI MODESTA ENTITA’ R. 861/2007</vt:lpstr>
      <vt:lpstr>CONTROVERSIE DI MODESTA ENTITA’ R. 861/2007</vt:lpstr>
      <vt:lpstr>CONTROVERSIE DI MODESTA ENTITA’</vt:lpstr>
      <vt:lpstr>ESECUZIONE DELLA SENTENZA NELLE CONTROVERSIE DI MODESTA ENTITA’</vt:lpstr>
      <vt:lpstr>ABOLIZIONE EXEQUATUR PER CONTROVERSIE IN MATERIA CIVILE E COMMERCIALE</vt:lpstr>
      <vt:lpstr>RICONOSCIMENTO ED ESECUZIONE DELLE DECISIONI NEL REG. 2201/2003</vt:lpstr>
      <vt:lpstr>PROCEDIMENTO IN CASO DI CONTESTAZIONE AL RICONOSCIMENTO E DI RICHIESTA DI ESECUZIONE NEL REG. 2201/2003</vt:lpstr>
      <vt:lpstr>RICONOSCIMENTO DEL PROVVEDIMENTO SUL DIRITTO DI VISITA SECONDO IL REGOLAMENTO 2201/2003</vt:lpstr>
      <vt:lpstr>RICONOSCIMENTO DEL PROVVEDIMENTO SUL DIRITTO DI VISITA SECONDO IL REGOLAMENTO 2201/2003</vt:lpstr>
      <vt:lpstr>Presentazione standard di PowerPoint</vt:lpstr>
      <vt:lpstr>Presentazione standard di PowerPoint</vt:lpstr>
      <vt:lpstr>RICONOSCIMENTO DELL’ORDINE DI RIENTRO E DEL PROVVEDIMENTO SUL DIRITTO DI VISITA SECONDO IL REGOLAMENTO 2201/2003</vt:lpstr>
      <vt:lpstr>RICONOSCIMENTO DELL’ORDINE DI RIENTRO E DEL PROVVEDIMENTO SUL DIRITTO DI VISITA SECONDO IL REGOLAMENTO 2201/2003</vt:lpstr>
      <vt:lpstr>Presentazione standard di PowerPoint</vt:lpstr>
      <vt:lpstr>Presentazione standard di PowerPoint</vt:lpstr>
      <vt:lpstr>RICONOSCIMENTO DI SENTENZE E PROVVEDIMENTI STRANIERI EX ART. 65 L. 218/95</vt:lpstr>
      <vt:lpstr>RICONOSCIMENTO DI SENTENZE E PROVVEDIMENTI STRANIERI EX ART. 65 L. 218/95</vt:lpstr>
      <vt:lpstr>RICONOSCIMENTO DI SENTENZE E PROVVEDIMENTI STRANIERI EX ART. 66 L. 218/95</vt:lpstr>
      <vt:lpstr>PROFILI PROBLEMATICI</vt:lpstr>
      <vt:lpstr>PROFILI PROBLEMATICI - KAFALA</vt:lpstr>
      <vt:lpstr>SOLUZIONI POSSIBILI: CONVENZIONE DELL’AJA DEL 1996</vt:lpstr>
    </vt:vector>
  </TitlesOfParts>
  <Company>HAL 9000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L’EFFICACIA DEL DIRITTO INTERNAZIONALE NEGLI ORDINAMENTI INTERNI</dc:title>
  <dc:creator>Giuseppe Sacco</dc:creator>
  <cp:lastModifiedBy>TONOLO SARA</cp:lastModifiedBy>
  <cp:revision>149</cp:revision>
  <dcterms:created xsi:type="dcterms:W3CDTF">2010-03-17T11:37:39Z</dcterms:created>
  <dcterms:modified xsi:type="dcterms:W3CDTF">2023-04-05T12:26:48Z</dcterms:modified>
</cp:coreProperties>
</file>