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A2880D-092A-47F1-D716-DEF1151BBC50}" v="7" dt="2023-04-03T14:20:28.385"/>
    <p1510:client id="{428CC246-F988-8A5E-7757-5A5D41A3A2B7}" v="826" dt="2023-01-26T15:36:16.702"/>
    <p1510:client id="{6023B0C0-9039-48D5-8F68-B95ED836E082}" v="24" dt="2022-11-23T08:04:49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AD03DA-1B5D-4C3B-B69A-98937B092C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3FD749-022C-4BE1-B67C-6CC628B6667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b="1" dirty="0">
              <a:latin typeface="Verdana Pro"/>
              <a:cs typeface="Calibri"/>
            </a:rPr>
            <a:t>When you report a question, the</a:t>
          </a:r>
          <a:r>
            <a:rPr lang="en-GB" b="1" dirty="0">
              <a:solidFill>
                <a:srgbClr val="FF0000"/>
              </a:solidFill>
              <a:latin typeface="Verdana Pro"/>
              <a:cs typeface="Calibri"/>
            </a:rPr>
            <a:t> verb changes tense</a:t>
          </a:r>
          <a:r>
            <a:rPr lang="en-GB" b="1" dirty="0">
              <a:latin typeface="Verdana Pro"/>
              <a:cs typeface="Calibri"/>
            </a:rPr>
            <a:t> and is put in the </a:t>
          </a:r>
          <a:r>
            <a:rPr lang="en-GB" b="1" dirty="0">
              <a:solidFill>
                <a:srgbClr val="FF0000"/>
              </a:solidFill>
              <a:latin typeface="Verdana Pro"/>
              <a:cs typeface="Calibri"/>
            </a:rPr>
            <a:t>affirmative </a:t>
          </a:r>
          <a:r>
            <a:rPr lang="en-GB" b="1" dirty="0">
              <a:latin typeface="Verdana Pro"/>
              <a:cs typeface="Calibri"/>
            </a:rPr>
            <a:t>form.</a:t>
          </a:r>
          <a:endParaRPr lang="en-US" b="1" dirty="0">
            <a:latin typeface="Verdana Pro"/>
            <a:cs typeface="Calibri"/>
          </a:endParaRPr>
        </a:p>
      </dgm:t>
    </dgm:pt>
    <dgm:pt modelId="{262E3BB2-C0F2-4BF1-8E0F-C671B932D595}" type="parTrans" cxnId="{5D72E9AC-1F70-443D-BBB7-4E8617D486F9}">
      <dgm:prSet/>
      <dgm:spPr/>
      <dgm:t>
        <a:bodyPr/>
        <a:lstStyle/>
        <a:p>
          <a:endParaRPr lang="en-US"/>
        </a:p>
      </dgm:t>
    </dgm:pt>
    <dgm:pt modelId="{0638AA28-A99D-4245-AF04-85D429530335}" type="sibTrans" cxnId="{5D72E9AC-1F70-443D-BBB7-4E8617D486F9}">
      <dgm:prSet/>
      <dgm:spPr/>
      <dgm:t>
        <a:bodyPr/>
        <a:lstStyle/>
        <a:p>
          <a:endParaRPr lang="en-US"/>
        </a:p>
      </dgm:t>
    </dgm:pt>
    <dgm:pt modelId="{90E4ACC9-0E85-4D72-85F2-2BF2FD3F4F5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latin typeface="Verdana Pro"/>
              <a:cs typeface="Calibri"/>
            </a:rPr>
            <a:t>What time is it?                  </a:t>
          </a:r>
          <a:endParaRPr lang="en-US" b="1" dirty="0">
            <a:latin typeface="Verdana Pro"/>
            <a:cs typeface="Calibri"/>
          </a:endParaRPr>
        </a:p>
      </dgm:t>
    </dgm:pt>
    <dgm:pt modelId="{D4DFC63A-904F-4C4D-A36D-A517F7423F9A}" type="parTrans" cxnId="{4505D78E-C960-4001-A1D4-F3D82655CE30}">
      <dgm:prSet/>
      <dgm:spPr/>
      <dgm:t>
        <a:bodyPr/>
        <a:lstStyle/>
        <a:p>
          <a:endParaRPr lang="en-US"/>
        </a:p>
      </dgm:t>
    </dgm:pt>
    <dgm:pt modelId="{45696B7C-CDBE-4EC0-BCA9-DB98148A3F14}" type="sibTrans" cxnId="{4505D78E-C960-4001-A1D4-F3D82655CE30}">
      <dgm:prSet/>
      <dgm:spPr/>
      <dgm:t>
        <a:bodyPr/>
        <a:lstStyle/>
        <a:p>
          <a:endParaRPr lang="en-US"/>
        </a:p>
      </dgm:t>
    </dgm:pt>
    <dgm:pt modelId="{73C2EE53-1665-4E76-9EC1-47637B15286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latin typeface="Verdana Pro"/>
              <a:cs typeface="Calibri"/>
            </a:rPr>
            <a:t>“What music do you like?</a:t>
          </a:r>
          <a:endParaRPr lang="en-US" b="1" dirty="0">
            <a:latin typeface="Verdana Pro"/>
            <a:cs typeface="Calibri"/>
          </a:endParaRPr>
        </a:p>
      </dgm:t>
    </dgm:pt>
    <dgm:pt modelId="{316B894E-7E71-404C-8A34-A221472A45B5}" type="parTrans" cxnId="{89B21D58-A738-4026-AA12-0104D886671B}">
      <dgm:prSet/>
      <dgm:spPr/>
      <dgm:t>
        <a:bodyPr/>
        <a:lstStyle/>
        <a:p>
          <a:endParaRPr lang="en-US"/>
        </a:p>
      </dgm:t>
    </dgm:pt>
    <dgm:pt modelId="{899840A9-A909-4E73-B859-4D0ECE1A3D2D}" type="sibTrans" cxnId="{89B21D58-A738-4026-AA12-0104D886671B}">
      <dgm:prSet/>
      <dgm:spPr/>
      <dgm:t>
        <a:bodyPr/>
        <a:lstStyle/>
        <a:p>
          <a:endParaRPr lang="en-US"/>
        </a:p>
      </dgm:t>
    </dgm:pt>
    <dgm:pt modelId="{47B8A786-6017-4079-8861-278AFEC2E2F6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b="1" dirty="0">
              <a:latin typeface="Verdana Pro"/>
              <a:cs typeface="Calibri"/>
            </a:rPr>
            <a:t>“Is it sunny outside?”  </a:t>
          </a:r>
          <a:endParaRPr lang="en-US" b="1" dirty="0">
            <a:latin typeface="Verdana Pro"/>
            <a:cs typeface="Calibri"/>
          </a:endParaRPr>
        </a:p>
      </dgm:t>
    </dgm:pt>
    <dgm:pt modelId="{595D233E-3AA0-4400-A95F-6237936F164C}" type="parTrans" cxnId="{6CCE82EA-C3D0-4D80-93E2-CC132122476A}">
      <dgm:prSet/>
      <dgm:spPr/>
      <dgm:t>
        <a:bodyPr/>
        <a:lstStyle/>
        <a:p>
          <a:endParaRPr lang="en-US"/>
        </a:p>
      </dgm:t>
    </dgm:pt>
    <dgm:pt modelId="{8080FA2A-659B-4EF2-A694-EA2ACFB652BC}" type="sibTrans" cxnId="{6CCE82EA-C3D0-4D80-93E2-CC132122476A}">
      <dgm:prSet/>
      <dgm:spPr/>
      <dgm:t>
        <a:bodyPr/>
        <a:lstStyle/>
        <a:p>
          <a:endParaRPr lang="en-US"/>
        </a:p>
      </dgm:t>
    </dgm:pt>
    <dgm:pt modelId="{169B17A7-3C2F-4BA0-8CE8-70F415B07A2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latin typeface="Verdana Pro"/>
              <a:cs typeface="Calibri"/>
            </a:rPr>
            <a:t>She asked what time it was.</a:t>
          </a:r>
          <a:endParaRPr lang="it-IT" dirty="0">
            <a:latin typeface="Verdana Pro"/>
            <a:cs typeface="Calibri"/>
          </a:endParaRPr>
        </a:p>
      </dgm:t>
    </dgm:pt>
    <dgm:pt modelId="{D4EFD7AF-EFBE-4478-884E-EF075832A2CD}" type="parTrans" cxnId="{680DB39E-4226-4021-8793-7A02F85BF4DD}">
      <dgm:prSet/>
      <dgm:spPr/>
    </dgm:pt>
    <dgm:pt modelId="{AE67CBEA-6996-4B3B-B23A-BE00BEB291CD}" type="sibTrans" cxnId="{680DB39E-4226-4021-8793-7A02F85BF4DD}">
      <dgm:prSet/>
      <dgm:spPr/>
    </dgm:pt>
    <dgm:pt modelId="{06DC7A80-45EB-4270-A8AE-FEF99D644E8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latin typeface="Verdana Pro"/>
              <a:cs typeface="Calibri"/>
            </a:rPr>
            <a:t>  He asked what music I liked. </a:t>
          </a:r>
          <a:endParaRPr lang="it-IT" dirty="0">
            <a:latin typeface="Verdana Pro"/>
            <a:cs typeface="Calibri"/>
          </a:endParaRPr>
        </a:p>
      </dgm:t>
    </dgm:pt>
    <dgm:pt modelId="{B4EA33FB-0FE1-49A8-8D95-DDB768C33204}" type="parTrans" cxnId="{545653E4-425F-408F-B411-58DE0F062E1A}">
      <dgm:prSet/>
      <dgm:spPr/>
    </dgm:pt>
    <dgm:pt modelId="{A852EC79-6727-43D6-B07B-A11A07EC36BA}" type="sibTrans" cxnId="{545653E4-425F-408F-B411-58DE0F062E1A}">
      <dgm:prSet/>
      <dgm:spPr/>
    </dgm:pt>
    <dgm:pt modelId="{A024042B-2095-42C4-BE2F-71D44701CAF4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GB" b="1" dirty="0">
              <a:latin typeface="Verdana Pro"/>
              <a:cs typeface="Calibri"/>
            </a:rPr>
            <a:t> He asked if it was sunny outside.</a:t>
          </a:r>
          <a:endParaRPr lang="it-IT" dirty="0">
            <a:latin typeface="Verdana Pro"/>
            <a:cs typeface="Calibri"/>
          </a:endParaRPr>
        </a:p>
      </dgm:t>
    </dgm:pt>
    <dgm:pt modelId="{A4A45DBF-9638-4E76-B07F-1342AF14F4BD}" type="parTrans" cxnId="{13FA6C7D-1325-41E3-B673-7C1CBF22946F}">
      <dgm:prSet/>
      <dgm:spPr/>
    </dgm:pt>
    <dgm:pt modelId="{92CAF67F-B475-41DB-B1E1-55241423C8DC}" type="sibTrans" cxnId="{13FA6C7D-1325-41E3-B673-7C1CBF22946F}">
      <dgm:prSet/>
      <dgm:spPr/>
    </dgm:pt>
    <dgm:pt modelId="{43488EBB-DEE1-471F-8103-D331225528CE}" type="pres">
      <dgm:prSet presAssocID="{FFAD03DA-1B5D-4C3B-B69A-98937B092C68}" presName="root" presStyleCnt="0">
        <dgm:presLayoutVars>
          <dgm:dir/>
          <dgm:resizeHandles val="exact"/>
        </dgm:presLayoutVars>
      </dgm:prSet>
      <dgm:spPr/>
    </dgm:pt>
    <dgm:pt modelId="{FD5919AB-44B4-4D54-8FCA-1B8CEA9EFA2A}" type="pres">
      <dgm:prSet presAssocID="{0C3FD749-022C-4BE1-B67C-6CC628B6667E}" presName="compNode" presStyleCnt="0"/>
      <dgm:spPr/>
    </dgm:pt>
    <dgm:pt modelId="{694BB407-3256-45C9-B4EB-888DDAF5A4E2}" type="pres">
      <dgm:prSet presAssocID="{0C3FD749-022C-4BE1-B67C-6CC628B6667E}" presName="bgRect" presStyleLbl="bgShp" presStyleIdx="0" presStyleCnt="7"/>
      <dgm:spPr/>
    </dgm:pt>
    <dgm:pt modelId="{72C8180D-A899-4C81-917D-2560C0905893}" type="pres">
      <dgm:prSet presAssocID="{0C3FD749-022C-4BE1-B67C-6CC628B6667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E16201A1-7F8B-44A0-8BAD-4EFA23318272}" type="pres">
      <dgm:prSet presAssocID="{0C3FD749-022C-4BE1-B67C-6CC628B6667E}" presName="spaceRect" presStyleCnt="0"/>
      <dgm:spPr/>
    </dgm:pt>
    <dgm:pt modelId="{8915B784-9858-4205-A2FF-086E1293EB9C}" type="pres">
      <dgm:prSet presAssocID="{0C3FD749-022C-4BE1-B67C-6CC628B6667E}" presName="parTx" presStyleLbl="revTx" presStyleIdx="0" presStyleCnt="7">
        <dgm:presLayoutVars>
          <dgm:chMax val="0"/>
          <dgm:chPref val="0"/>
        </dgm:presLayoutVars>
      </dgm:prSet>
      <dgm:spPr/>
    </dgm:pt>
    <dgm:pt modelId="{A69134D0-725E-4445-9821-6177083EF931}" type="pres">
      <dgm:prSet presAssocID="{0638AA28-A99D-4245-AF04-85D429530335}" presName="sibTrans" presStyleCnt="0"/>
      <dgm:spPr/>
    </dgm:pt>
    <dgm:pt modelId="{19C8EDE0-A813-4A40-B7E8-565A48E7D36C}" type="pres">
      <dgm:prSet presAssocID="{90E4ACC9-0E85-4D72-85F2-2BF2FD3F4F5E}" presName="compNode" presStyleCnt="0"/>
      <dgm:spPr/>
    </dgm:pt>
    <dgm:pt modelId="{4C427DC6-510E-4F00-BBC9-79D218081956}" type="pres">
      <dgm:prSet presAssocID="{90E4ACC9-0E85-4D72-85F2-2BF2FD3F4F5E}" presName="bgRect" presStyleLbl="bgShp" presStyleIdx="1" presStyleCnt="7"/>
      <dgm:spPr/>
    </dgm:pt>
    <dgm:pt modelId="{979FEDC9-C0F1-4551-81D0-3DBA31028457}" type="pres">
      <dgm:prSet presAssocID="{90E4ACC9-0E85-4D72-85F2-2BF2FD3F4F5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DA61A4A0-BD4A-4A73-8491-7D5B7D35D5BC}" type="pres">
      <dgm:prSet presAssocID="{90E4ACC9-0E85-4D72-85F2-2BF2FD3F4F5E}" presName="spaceRect" presStyleCnt="0"/>
      <dgm:spPr/>
    </dgm:pt>
    <dgm:pt modelId="{DC0FE01F-EBC3-4990-853A-C3182F0E9B11}" type="pres">
      <dgm:prSet presAssocID="{90E4ACC9-0E85-4D72-85F2-2BF2FD3F4F5E}" presName="parTx" presStyleLbl="revTx" presStyleIdx="1" presStyleCnt="7">
        <dgm:presLayoutVars>
          <dgm:chMax val="0"/>
          <dgm:chPref val="0"/>
        </dgm:presLayoutVars>
      </dgm:prSet>
      <dgm:spPr/>
    </dgm:pt>
    <dgm:pt modelId="{6A1985BD-A99E-4AA5-9C64-8E06E7987E51}" type="pres">
      <dgm:prSet presAssocID="{45696B7C-CDBE-4EC0-BCA9-DB98148A3F14}" presName="sibTrans" presStyleCnt="0"/>
      <dgm:spPr/>
    </dgm:pt>
    <dgm:pt modelId="{56C5AA5B-0F45-48E5-B6A5-57728CD4F707}" type="pres">
      <dgm:prSet presAssocID="{169B17A7-3C2F-4BA0-8CE8-70F415B07A2D}" presName="compNode" presStyleCnt="0"/>
      <dgm:spPr/>
    </dgm:pt>
    <dgm:pt modelId="{22E734AF-DB76-4C9D-B479-E66CDA3B9CE5}" type="pres">
      <dgm:prSet presAssocID="{169B17A7-3C2F-4BA0-8CE8-70F415B07A2D}" presName="bgRect" presStyleLbl="bgShp" presStyleIdx="2" presStyleCnt="7"/>
      <dgm:spPr/>
    </dgm:pt>
    <dgm:pt modelId="{B8B1798A-DDB4-40BF-912B-B136E84F1817}" type="pres">
      <dgm:prSet presAssocID="{169B17A7-3C2F-4BA0-8CE8-70F415B07A2D}" presName="iconRect" presStyleLbl="node1" presStyleIdx="2" presStyleCnt="7"/>
      <dgm:spPr/>
    </dgm:pt>
    <dgm:pt modelId="{96747143-BCE8-4A64-81C2-95A230693BDF}" type="pres">
      <dgm:prSet presAssocID="{169B17A7-3C2F-4BA0-8CE8-70F415B07A2D}" presName="spaceRect" presStyleCnt="0"/>
      <dgm:spPr/>
    </dgm:pt>
    <dgm:pt modelId="{5C89D442-069A-41DA-9506-84BDCAEA7289}" type="pres">
      <dgm:prSet presAssocID="{169B17A7-3C2F-4BA0-8CE8-70F415B07A2D}" presName="parTx" presStyleLbl="revTx" presStyleIdx="2" presStyleCnt="7">
        <dgm:presLayoutVars>
          <dgm:chMax val="0"/>
          <dgm:chPref val="0"/>
        </dgm:presLayoutVars>
      </dgm:prSet>
      <dgm:spPr/>
    </dgm:pt>
    <dgm:pt modelId="{4A72F637-D610-47DE-BACD-DD124FB3C241}" type="pres">
      <dgm:prSet presAssocID="{AE67CBEA-6996-4B3B-B23A-BE00BEB291CD}" presName="sibTrans" presStyleCnt="0"/>
      <dgm:spPr/>
    </dgm:pt>
    <dgm:pt modelId="{19684E89-F911-4D9B-9CF4-CB576A033D67}" type="pres">
      <dgm:prSet presAssocID="{73C2EE53-1665-4E76-9EC1-47637B152864}" presName="compNode" presStyleCnt="0"/>
      <dgm:spPr/>
    </dgm:pt>
    <dgm:pt modelId="{3DE3D66E-F67F-48D5-93AF-8CBCF848A198}" type="pres">
      <dgm:prSet presAssocID="{73C2EE53-1665-4E76-9EC1-47637B152864}" presName="bgRect" presStyleLbl="bgShp" presStyleIdx="3" presStyleCnt="7"/>
      <dgm:spPr/>
    </dgm:pt>
    <dgm:pt modelId="{C4C36F7F-DB83-48B6-97FB-B05F31C5C460}" type="pres">
      <dgm:prSet presAssocID="{73C2EE53-1665-4E76-9EC1-47637B152864}" presName="iconRect" presStyleLbl="node1" presStyleIdx="3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384565E5-14A6-4FC1-8A91-3E76B3502CBA}" type="pres">
      <dgm:prSet presAssocID="{73C2EE53-1665-4E76-9EC1-47637B152864}" presName="spaceRect" presStyleCnt="0"/>
      <dgm:spPr/>
    </dgm:pt>
    <dgm:pt modelId="{6108319A-DF33-439F-BE51-BFECB69441BA}" type="pres">
      <dgm:prSet presAssocID="{73C2EE53-1665-4E76-9EC1-47637B152864}" presName="parTx" presStyleLbl="revTx" presStyleIdx="3" presStyleCnt="7">
        <dgm:presLayoutVars>
          <dgm:chMax val="0"/>
          <dgm:chPref val="0"/>
        </dgm:presLayoutVars>
      </dgm:prSet>
      <dgm:spPr/>
    </dgm:pt>
    <dgm:pt modelId="{7F2A3999-68F3-4121-8B4F-FB3A65E15B5B}" type="pres">
      <dgm:prSet presAssocID="{899840A9-A909-4E73-B859-4D0ECE1A3D2D}" presName="sibTrans" presStyleCnt="0"/>
      <dgm:spPr/>
    </dgm:pt>
    <dgm:pt modelId="{9E55D3EA-5C9F-4F9F-B524-EEEF569ED516}" type="pres">
      <dgm:prSet presAssocID="{06DC7A80-45EB-4270-A8AE-FEF99D644E85}" presName="compNode" presStyleCnt="0"/>
      <dgm:spPr/>
    </dgm:pt>
    <dgm:pt modelId="{D8DF5A77-8957-4964-8B0E-21D94888879A}" type="pres">
      <dgm:prSet presAssocID="{06DC7A80-45EB-4270-A8AE-FEF99D644E85}" presName="bgRect" presStyleLbl="bgShp" presStyleIdx="4" presStyleCnt="7"/>
      <dgm:spPr/>
    </dgm:pt>
    <dgm:pt modelId="{5073F2ED-C7B5-4FA5-9D42-B0C6D9E3C813}" type="pres">
      <dgm:prSet presAssocID="{06DC7A80-45EB-4270-A8AE-FEF99D644E85}" presName="iconRect" presStyleLbl="node1" presStyleIdx="4" presStyleCnt="7"/>
      <dgm:spPr/>
    </dgm:pt>
    <dgm:pt modelId="{5FEB226A-AE12-43C2-B53E-D534F59011ED}" type="pres">
      <dgm:prSet presAssocID="{06DC7A80-45EB-4270-A8AE-FEF99D644E85}" presName="spaceRect" presStyleCnt="0"/>
      <dgm:spPr/>
    </dgm:pt>
    <dgm:pt modelId="{69EEDAF6-0038-4246-8275-244ABB87D1BD}" type="pres">
      <dgm:prSet presAssocID="{06DC7A80-45EB-4270-A8AE-FEF99D644E85}" presName="parTx" presStyleLbl="revTx" presStyleIdx="4" presStyleCnt="7">
        <dgm:presLayoutVars>
          <dgm:chMax val="0"/>
          <dgm:chPref val="0"/>
        </dgm:presLayoutVars>
      </dgm:prSet>
      <dgm:spPr/>
    </dgm:pt>
    <dgm:pt modelId="{CFB9F12B-A386-4D7B-8BF7-C80D71BC491F}" type="pres">
      <dgm:prSet presAssocID="{A852EC79-6727-43D6-B07B-A11A07EC36BA}" presName="sibTrans" presStyleCnt="0"/>
      <dgm:spPr/>
    </dgm:pt>
    <dgm:pt modelId="{1F0949F0-2D3E-4870-AD2F-815959D3E5C1}" type="pres">
      <dgm:prSet presAssocID="{47B8A786-6017-4079-8861-278AFEC2E2F6}" presName="compNode" presStyleCnt="0"/>
      <dgm:spPr/>
    </dgm:pt>
    <dgm:pt modelId="{85EE776F-1BB3-468E-8EC4-3C01B284753E}" type="pres">
      <dgm:prSet presAssocID="{47B8A786-6017-4079-8861-278AFEC2E2F6}" presName="bgRect" presStyleLbl="bgShp" presStyleIdx="5" presStyleCnt="7"/>
      <dgm:spPr/>
    </dgm:pt>
    <dgm:pt modelId="{0F36555D-D29F-4FD3-9A6E-42BD0A0025BE}" type="pres">
      <dgm:prSet presAssocID="{47B8A786-6017-4079-8861-278AFEC2E2F6}" presName="iconRect" presStyleLbl="node1" presStyleIdx="5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e"/>
        </a:ext>
      </dgm:extLst>
    </dgm:pt>
    <dgm:pt modelId="{22FECC90-CC15-4472-A8E7-FC69F4E13E76}" type="pres">
      <dgm:prSet presAssocID="{47B8A786-6017-4079-8861-278AFEC2E2F6}" presName="spaceRect" presStyleCnt="0"/>
      <dgm:spPr/>
    </dgm:pt>
    <dgm:pt modelId="{705FF327-1370-43A6-A0E6-DF0342645495}" type="pres">
      <dgm:prSet presAssocID="{47B8A786-6017-4079-8861-278AFEC2E2F6}" presName="parTx" presStyleLbl="revTx" presStyleIdx="5" presStyleCnt="7">
        <dgm:presLayoutVars>
          <dgm:chMax val="0"/>
          <dgm:chPref val="0"/>
        </dgm:presLayoutVars>
      </dgm:prSet>
      <dgm:spPr/>
    </dgm:pt>
    <dgm:pt modelId="{BA8BCF1F-E9E8-4D51-B708-A4FF65CC264F}" type="pres">
      <dgm:prSet presAssocID="{8080FA2A-659B-4EF2-A694-EA2ACFB652BC}" presName="sibTrans" presStyleCnt="0"/>
      <dgm:spPr/>
    </dgm:pt>
    <dgm:pt modelId="{1C15871F-D4EF-430C-9919-24990ACB22C7}" type="pres">
      <dgm:prSet presAssocID="{A024042B-2095-42C4-BE2F-71D44701CAF4}" presName="compNode" presStyleCnt="0"/>
      <dgm:spPr/>
    </dgm:pt>
    <dgm:pt modelId="{405E0492-A9A5-4137-9560-4CCEA73228BE}" type="pres">
      <dgm:prSet presAssocID="{A024042B-2095-42C4-BE2F-71D44701CAF4}" presName="bgRect" presStyleLbl="bgShp" presStyleIdx="6" presStyleCnt="7"/>
      <dgm:spPr/>
    </dgm:pt>
    <dgm:pt modelId="{FEF6371A-F289-401D-A796-83BC17A9C5DE}" type="pres">
      <dgm:prSet presAssocID="{A024042B-2095-42C4-BE2F-71D44701CAF4}" presName="iconRect" presStyleLbl="node1" presStyleIdx="6" presStyleCnt="7"/>
      <dgm:spPr/>
    </dgm:pt>
    <dgm:pt modelId="{1B308534-24C7-4A71-B88F-60DF7CA64AB0}" type="pres">
      <dgm:prSet presAssocID="{A024042B-2095-42C4-BE2F-71D44701CAF4}" presName="spaceRect" presStyleCnt="0"/>
      <dgm:spPr/>
    </dgm:pt>
    <dgm:pt modelId="{BB761CEC-A967-4726-BF76-40739A70D8CD}" type="pres">
      <dgm:prSet presAssocID="{A024042B-2095-42C4-BE2F-71D44701CAF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5D30708-F973-417C-8947-2C4ACF9A6DD7}" type="presOf" srcId="{90E4ACC9-0E85-4D72-85F2-2BF2FD3F4F5E}" destId="{DC0FE01F-EBC3-4990-853A-C3182F0E9B11}" srcOrd="0" destOrd="0" presId="urn:microsoft.com/office/officeart/2018/2/layout/IconVerticalSolidList"/>
    <dgm:cxn modelId="{CB9FF720-E454-4D31-BD94-24369D9898D9}" type="presOf" srcId="{73C2EE53-1665-4E76-9EC1-47637B152864}" destId="{6108319A-DF33-439F-BE51-BFECB69441BA}" srcOrd="0" destOrd="0" presId="urn:microsoft.com/office/officeart/2018/2/layout/IconVerticalSolidList"/>
    <dgm:cxn modelId="{E7DC7921-9EBA-463B-A2F8-45ADC0D27810}" type="presOf" srcId="{A024042B-2095-42C4-BE2F-71D44701CAF4}" destId="{BB761CEC-A967-4726-BF76-40739A70D8CD}" srcOrd="0" destOrd="0" presId="urn:microsoft.com/office/officeart/2018/2/layout/IconVerticalSolidList"/>
    <dgm:cxn modelId="{89B21D58-A738-4026-AA12-0104D886671B}" srcId="{FFAD03DA-1B5D-4C3B-B69A-98937B092C68}" destId="{73C2EE53-1665-4E76-9EC1-47637B152864}" srcOrd="3" destOrd="0" parTransId="{316B894E-7E71-404C-8A34-A221472A45B5}" sibTransId="{899840A9-A909-4E73-B859-4D0ECE1A3D2D}"/>
    <dgm:cxn modelId="{13FA6C7D-1325-41E3-B673-7C1CBF22946F}" srcId="{FFAD03DA-1B5D-4C3B-B69A-98937B092C68}" destId="{A024042B-2095-42C4-BE2F-71D44701CAF4}" srcOrd="6" destOrd="0" parTransId="{A4A45DBF-9638-4E76-B07F-1342AF14F4BD}" sibTransId="{92CAF67F-B475-41DB-B1E1-55241423C8DC}"/>
    <dgm:cxn modelId="{C1784284-545F-4E19-9398-76A42573A6F9}" type="presOf" srcId="{47B8A786-6017-4079-8861-278AFEC2E2F6}" destId="{705FF327-1370-43A6-A0E6-DF0342645495}" srcOrd="0" destOrd="0" presId="urn:microsoft.com/office/officeart/2018/2/layout/IconVerticalSolidList"/>
    <dgm:cxn modelId="{4505D78E-C960-4001-A1D4-F3D82655CE30}" srcId="{FFAD03DA-1B5D-4C3B-B69A-98937B092C68}" destId="{90E4ACC9-0E85-4D72-85F2-2BF2FD3F4F5E}" srcOrd="1" destOrd="0" parTransId="{D4DFC63A-904F-4C4D-A36D-A517F7423F9A}" sibTransId="{45696B7C-CDBE-4EC0-BCA9-DB98148A3F14}"/>
    <dgm:cxn modelId="{680DB39E-4226-4021-8793-7A02F85BF4DD}" srcId="{FFAD03DA-1B5D-4C3B-B69A-98937B092C68}" destId="{169B17A7-3C2F-4BA0-8CE8-70F415B07A2D}" srcOrd="2" destOrd="0" parTransId="{D4EFD7AF-EFBE-4478-884E-EF075832A2CD}" sibTransId="{AE67CBEA-6996-4B3B-B23A-BE00BEB291CD}"/>
    <dgm:cxn modelId="{5D72E9AC-1F70-443D-BBB7-4E8617D486F9}" srcId="{FFAD03DA-1B5D-4C3B-B69A-98937B092C68}" destId="{0C3FD749-022C-4BE1-B67C-6CC628B6667E}" srcOrd="0" destOrd="0" parTransId="{262E3BB2-C0F2-4BF1-8E0F-C671B932D595}" sibTransId="{0638AA28-A99D-4245-AF04-85D429530335}"/>
    <dgm:cxn modelId="{A414EADE-DD9F-4453-9886-C064B99337CE}" type="presOf" srcId="{0C3FD749-022C-4BE1-B67C-6CC628B6667E}" destId="{8915B784-9858-4205-A2FF-086E1293EB9C}" srcOrd="0" destOrd="0" presId="urn:microsoft.com/office/officeart/2018/2/layout/IconVerticalSolidList"/>
    <dgm:cxn modelId="{545653E4-425F-408F-B411-58DE0F062E1A}" srcId="{FFAD03DA-1B5D-4C3B-B69A-98937B092C68}" destId="{06DC7A80-45EB-4270-A8AE-FEF99D644E85}" srcOrd="4" destOrd="0" parTransId="{B4EA33FB-0FE1-49A8-8D95-DDB768C33204}" sibTransId="{A852EC79-6727-43D6-B07B-A11A07EC36BA}"/>
    <dgm:cxn modelId="{6CCE82EA-C3D0-4D80-93E2-CC132122476A}" srcId="{FFAD03DA-1B5D-4C3B-B69A-98937B092C68}" destId="{47B8A786-6017-4079-8861-278AFEC2E2F6}" srcOrd="5" destOrd="0" parTransId="{595D233E-3AA0-4400-A95F-6237936F164C}" sibTransId="{8080FA2A-659B-4EF2-A694-EA2ACFB652BC}"/>
    <dgm:cxn modelId="{27CF0DF4-3049-47F0-B3DF-4EFF2A0A1BA9}" type="presOf" srcId="{06DC7A80-45EB-4270-A8AE-FEF99D644E85}" destId="{69EEDAF6-0038-4246-8275-244ABB87D1BD}" srcOrd="0" destOrd="0" presId="urn:microsoft.com/office/officeart/2018/2/layout/IconVerticalSolidList"/>
    <dgm:cxn modelId="{91D8DFFB-F9EB-43A5-9AD3-F53BF6FC309D}" type="presOf" srcId="{169B17A7-3C2F-4BA0-8CE8-70F415B07A2D}" destId="{5C89D442-069A-41DA-9506-84BDCAEA7289}" srcOrd="0" destOrd="0" presId="urn:microsoft.com/office/officeart/2018/2/layout/IconVerticalSolidList"/>
    <dgm:cxn modelId="{BAFF16FE-C851-4CF1-BC8E-9AD268800483}" type="presOf" srcId="{FFAD03DA-1B5D-4C3B-B69A-98937B092C68}" destId="{43488EBB-DEE1-471F-8103-D331225528CE}" srcOrd="0" destOrd="0" presId="urn:microsoft.com/office/officeart/2018/2/layout/IconVerticalSolidList"/>
    <dgm:cxn modelId="{C72CC098-C028-4D85-BBF8-79B73A547B13}" type="presParOf" srcId="{43488EBB-DEE1-471F-8103-D331225528CE}" destId="{FD5919AB-44B4-4D54-8FCA-1B8CEA9EFA2A}" srcOrd="0" destOrd="0" presId="urn:microsoft.com/office/officeart/2018/2/layout/IconVerticalSolidList"/>
    <dgm:cxn modelId="{3E364BCB-50E8-4CAD-9917-C8220E83D201}" type="presParOf" srcId="{FD5919AB-44B4-4D54-8FCA-1B8CEA9EFA2A}" destId="{694BB407-3256-45C9-B4EB-888DDAF5A4E2}" srcOrd="0" destOrd="0" presId="urn:microsoft.com/office/officeart/2018/2/layout/IconVerticalSolidList"/>
    <dgm:cxn modelId="{651797DA-CEE4-4CDA-95AC-9F9B06247538}" type="presParOf" srcId="{FD5919AB-44B4-4D54-8FCA-1B8CEA9EFA2A}" destId="{72C8180D-A899-4C81-917D-2560C0905893}" srcOrd="1" destOrd="0" presId="urn:microsoft.com/office/officeart/2018/2/layout/IconVerticalSolidList"/>
    <dgm:cxn modelId="{E0710AD0-B146-48D0-BFC4-B3F98BDCC5B3}" type="presParOf" srcId="{FD5919AB-44B4-4D54-8FCA-1B8CEA9EFA2A}" destId="{E16201A1-7F8B-44A0-8BAD-4EFA23318272}" srcOrd="2" destOrd="0" presId="urn:microsoft.com/office/officeart/2018/2/layout/IconVerticalSolidList"/>
    <dgm:cxn modelId="{FCA64E2D-F1CA-4D77-B9D1-A50B155A733A}" type="presParOf" srcId="{FD5919AB-44B4-4D54-8FCA-1B8CEA9EFA2A}" destId="{8915B784-9858-4205-A2FF-086E1293EB9C}" srcOrd="3" destOrd="0" presId="urn:microsoft.com/office/officeart/2018/2/layout/IconVerticalSolidList"/>
    <dgm:cxn modelId="{B69A07D1-EB27-4F90-A4FA-D09F350C7CD5}" type="presParOf" srcId="{43488EBB-DEE1-471F-8103-D331225528CE}" destId="{A69134D0-725E-4445-9821-6177083EF931}" srcOrd="1" destOrd="0" presId="urn:microsoft.com/office/officeart/2018/2/layout/IconVerticalSolidList"/>
    <dgm:cxn modelId="{9627914F-DB18-48F3-83C2-76A89355ED88}" type="presParOf" srcId="{43488EBB-DEE1-471F-8103-D331225528CE}" destId="{19C8EDE0-A813-4A40-B7E8-565A48E7D36C}" srcOrd="2" destOrd="0" presId="urn:microsoft.com/office/officeart/2018/2/layout/IconVerticalSolidList"/>
    <dgm:cxn modelId="{4D06F4C7-429A-49EB-9846-11259C783CBC}" type="presParOf" srcId="{19C8EDE0-A813-4A40-B7E8-565A48E7D36C}" destId="{4C427DC6-510E-4F00-BBC9-79D218081956}" srcOrd="0" destOrd="0" presId="urn:microsoft.com/office/officeart/2018/2/layout/IconVerticalSolidList"/>
    <dgm:cxn modelId="{E6A8BD80-430C-48E8-8E28-9BC19A2C4057}" type="presParOf" srcId="{19C8EDE0-A813-4A40-B7E8-565A48E7D36C}" destId="{979FEDC9-C0F1-4551-81D0-3DBA31028457}" srcOrd="1" destOrd="0" presId="urn:microsoft.com/office/officeart/2018/2/layout/IconVerticalSolidList"/>
    <dgm:cxn modelId="{86B1D826-E665-4A7C-BCA0-55C909FB2EE7}" type="presParOf" srcId="{19C8EDE0-A813-4A40-B7E8-565A48E7D36C}" destId="{DA61A4A0-BD4A-4A73-8491-7D5B7D35D5BC}" srcOrd="2" destOrd="0" presId="urn:microsoft.com/office/officeart/2018/2/layout/IconVerticalSolidList"/>
    <dgm:cxn modelId="{DB5920A4-6BD6-43DA-A75A-2EB5F96DEE3E}" type="presParOf" srcId="{19C8EDE0-A813-4A40-B7E8-565A48E7D36C}" destId="{DC0FE01F-EBC3-4990-853A-C3182F0E9B11}" srcOrd="3" destOrd="0" presId="urn:microsoft.com/office/officeart/2018/2/layout/IconVerticalSolidList"/>
    <dgm:cxn modelId="{F42958B6-D697-42A0-BD69-64F2E7AD8E4F}" type="presParOf" srcId="{43488EBB-DEE1-471F-8103-D331225528CE}" destId="{6A1985BD-A99E-4AA5-9C64-8E06E7987E51}" srcOrd="3" destOrd="0" presId="urn:microsoft.com/office/officeart/2018/2/layout/IconVerticalSolidList"/>
    <dgm:cxn modelId="{3F185721-EE7A-41F8-AC9B-7B8CAAEF4FB2}" type="presParOf" srcId="{43488EBB-DEE1-471F-8103-D331225528CE}" destId="{56C5AA5B-0F45-48E5-B6A5-57728CD4F707}" srcOrd="4" destOrd="0" presId="urn:microsoft.com/office/officeart/2018/2/layout/IconVerticalSolidList"/>
    <dgm:cxn modelId="{81A7CECE-D64A-4369-901C-090F19318162}" type="presParOf" srcId="{56C5AA5B-0F45-48E5-B6A5-57728CD4F707}" destId="{22E734AF-DB76-4C9D-B479-E66CDA3B9CE5}" srcOrd="0" destOrd="0" presId="urn:microsoft.com/office/officeart/2018/2/layout/IconVerticalSolidList"/>
    <dgm:cxn modelId="{AD1C7004-90AD-4921-A427-E61F643249D6}" type="presParOf" srcId="{56C5AA5B-0F45-48E5-B6A5-57728CD4F707}" destId="{B8B1798A-DDB4-40BF-912B-B136E84F1817}" srcOrd="1" destOrd="0" presId="urn:microsoft.com/office/officeart/2018/2/layout/IconVerticalSolidList"/>
    <dgm:cxn modelId="{E36A8121-A89B-439E-A52F-97FA79690EBD}" type="presParOf" srcId="{56C5AA5B-0F45-48E5-B6A5-57728CD4F707}" destId="{96747143-BCE8-4A64-81C2-95A230693BDF}" srcOrd="2" destOrd="0" presId="urn:microsoft.com/office/officeart/2018/2/layout/IconVerticalSolidList"/>
    <dgm:cxn modelId="{A9B86AB3-8B78-4141-9606-C854C0CE44B6}" type="presParOf" srcId="{56C5AA5B-0F45-48E5-B6A5-57728CD4F707}" destId="{5C89D442-069A-41DA-9506-84BDCAEA7289}" srcOrd="3" destOrd="0" presId="urn:microsoft.com/office/officeart/2018/2/layout/IconVerticalSolidList"/>
    <dgm:cxn modelId="{4E6EE454-B015-41B0-A095-904D6F8A3D3F}" type="presParOf" srcId="{43488EBB-DEE1-471F-8103-D331225528CE}" destId="{4A72F637-D610-47DE-BACD-DD124FB3C241}" srcOrd="5" destOrd="0" presId="urn:microsoft.com/office/officeart/2018/2/layout/IconVerticalSolidList"/>
    <dgm:cxn modelId="{88712179-0FA5-442D-83BA-D950A8D4091B}" type="presParOf" srcId="{43488EBB-DEE1-471F-8103-D331225528CE}" destId="{19684E89-F911-4D9B-9CF4-CB576A033D67}" srcOrd="6" destOrd="0" presId="urn:microsoft.com/office/officeart/2018/2/layout/IconVerticalSolidList"/>
    <dgm:cxn modelId="{F14B415E-852D-4FA8-8C97-C501C0288AFA}" type="presParOf" srcId="{19684E89-F911-4D9B-9CF4-CB576A033D67}" destId="{3DE3D66E-F67F-48D5-93AF-8CBCF848A198}" srcOrd="0" destOrd="0" presId="urn:microsoft.com/office/officeart/2018/2/layout/IconVerticalSolidList"/>
    <dgm:cxn modelId="{0A487E6B-27E5-480F-AAC7-C8CD3E8269AD}" type="presParOf" srcId="{19684E89-F911-4D9B-9CF4-CB576A033D67}" destId="{C4C36F7F-DB83-48B6-97FB-B05F31C5C460}" srcOrd="1" destOrd="0" presId="urn:microsoft.com/office/officeart/2018/2/layout/IconVerticalSolidList"/>
    <dgm:cxn modelId="{919A591F-D04E-4CCE-9CC8-05B3640A8341}" type="presParOf" srcId="{19684E89-F911-4D9B-9CF4-CB576A033D67}" destId="{384565E5-14A6-4FC1-8A91-3E76B3502CBA}" srcOrd="2" destOrd="0" presId="urn:microsoft.com/office/officeart/2018/2/layout/IconVerticalSolidList"/>
    <dgm:cxn modelId="{D2F01556-CDDE-4E2A-B1BC-AEDA65EAA7C6}" type="presParOf" srcId="{19684E89-F911-4D9B-9CF4-CB576A033D67}" destId="{6108319A-DF33-439F-BE51-BFECB69441BA}" srcOrd="3" destOrd="0" presId="urn:microsoft.com/office/officeart/2018/2/layout/IconVerticalSolidList"/>
    <dgm:cxn modelId="{19D61D7A-434C-47BF-B7D2-7D54608C9E1E}" type="presParOf" srcId="{43488EBB-DEE1-471F-8103-D331225528CE}" destId="{7F2A3999-68F3-4121-8B4F-FB3A65E15B5B}" srcOrd="7" destOrd="0" presId="urn:microsoft.com/office/officeart/2018/2/layout/IconVerticalSolidList"/>
    <dgm:cxn modelId="{EBF6CB08-842A-4703-9FB5-B4AF779598C4}" type="presParOf" srcId="{43488EBB-DEE1-471F-8103-D331225528CE}" destId="{9E55D3EA-5C9F-4F9F-B524-EEEF569ED516}" srcOrd="8" destOrd="0" presId="urn:microsoft.com/office/officeart/2018/2/layout/IconVerticalSolidList"/>
    <dgm:cxn modelId="{4E64241C-7D52-49FB-B350-49D7028BC925}" type="presParOf" srcId="{9E55D3EA-5C9F-4F9F-B524-EEEF569ED516}" destId="{D8DF5A77-8957-4964-8B0E-21D94888879A}" srcOrd="0" destOrd="0" presId="urn:microsoft.com/office/officeart/2018/2/layout/IconVerticalSolidList"/>
    <dgm:cxn modelId="{73470AD6-4F21-4EF2-AD69-A86C17AFCFD2}" type="presParOf" srcId="{9E55D3EA-5C9F-4F9F-B524-EEEF569ED516}" destId="{5073F2ED-C7B5-4FA5-9D42-B0C6D9E3C813}" srcOrd="1" destOrd="0" presId="urn:microsoft.com/office/officeart/2018/2/layout/IconVerticalSolidList"/>
    <dgm:cxn modelId="{10B61449-ABA3-4CB1-A4EA-6F0592B206E8}" type="presParOf" srcId="{9E55D3EA-5C9F-4F9F-B524-EEEF569ED516}" destId="{5FEB226A-AE12-43C2-B53E-D534F59011ED}" srcOrd="2" destOrd="0" presId="urn:microsoft.com/office/officeart/2018/2/layout/IconVerticalSolidList"/>
    <dgm:cxn modelId="{64BF170B-BEB4-4B5B-9429-0603FBD5F8F7}" type="presParOf" srcId="{9E55D3EA-5C9F-4F9F-B524-EEEF569ED516}" destId="{69EEDAF6-0038-4246-8275-244ABB87D1BD}" srcOrd="3" destOrd="0" presId="urn:microsoft.com/office/officeart/2018/2/layout/IconVerticalSolidList"/>
    <dgm:cxn modelId="{64FF7BDC-E251-41CC-8FAA-364E6AABC505}" type="presParOf" srcId="{43488EBB-DEE1-471F-8103-D331225528CE}" destId="{CFB9F12B-A386-4D7B-8BF7-C80D71BC491F}" srcOrd="9" destOrd="0" presId="urn:microsoft.com/office/officeart/2018/2/layout/IconVerticalSolidList"/>
    <dgm:cxn modelId="{BEE92AED-8CAF-4BB9-9DA3-8AB2013A6313}" type="presParOf" srcId="{43488EBB-DEE1-471F-8103-D331225528CE}" destId="{1F0949F0-2D3E-4870-AD2F-815959D3E5C1}" srcOrd="10" destOrd="0" presId="urn:microsoft.com/office/officeart/2018/2/layout/IconVerticalSolidList"/>
    <dgm:cxn modelId="{CEBF1DC7-43A2-484A-A9D4-6C5CDC9962DF}" type="presParOf" srcId="{1F0949F0-2D3E-4870-AD2F-815959D3E5C1}" destId="{85EE776F-1BB3-468E-8EC4-3C01B284753E}" srcOrd="0" destOrd="0" presId="urn:microsoft.com/office/officeart/2018/2/layout/IconVerticalSolidList"/>
    <dgm:cxn modelId="{F910A26B-8336-49ED-845E-2C417A1CAD56}" type="presParOf" srcId="{1F0949F0-2D3E-4870-AD2F-815959D3E5C1}" destId="{0F36555D-D29F-4FD3-9A6E-42BD0A0025BE}" srcOrd="1" destOrd="0" presId="urn:microsoft.com/office/officeart/2018/2/layout/IconVerticalSolidList"/>
    <dgm:cxn modelId="{FAFA15CD-FA7E-449F-8D59-A32032FDA4C1}" type="presParOf" srcId="{1F0949F0-2D3E-4870-AD2F-815959D3E5C1}" destId="{22FECC90-CC15-4472-A8E7-FC69F4E13E76}" srcOrd="2" destOrd="0" presId="urn:microsoft.com/office/officeart/2018/2/layout/IconVerticalSolidList"/>
    <dgm:cxn modelId="{0CE062B0-9AA9-4E80-AA72-3F0B1BEF7395}" type="presParOf" srcId="{1F0949F0-2D3E-4870-AD2F-815959D3E5C1}" destId="{705FF327-1370-43A6-A0E6-DF0342645495}" srcOrd="3" destOrd="0" presId="urn:microsoft.com/office/officeart/2018/2/layout/IconVerticalSolidList"/>
    <dgm:cxn modelId="{A6005A11-BBB7-4109-AA73-1442C1B48B7D}" type="presParOf" srcId="{43488EBB-DEE1-471F-8103-D331225528CE}" destId="{BA8BCF1F-E9E8-4D51-B708-A4FF65CC264F}" srcOrd="11" destOrd="0" presId="urn:microsoft.com/office/officeart/2018/2/layout/IconVerticalSolidList"/>
    <dgm:cxn modelId="{24BCDA5C-E0F1-49D7-A97A-60C301240AED}" type="presParOf" srcId="{43488EBB-DEE1-471F-8103-D331225528CE}" destId="{1C15871F-D4EF-430C-9919-24990ACB22C7}" srcOrd="12" destOrd="0" presId="urn:microsoft.com/office/officeart/2018/2/layout/IconVerticalSolidList"/>
    <dgm:cxn modelId="{1BFC20A7-D909-46BC-AA7B-557C6FA6652C}" type="presParOf" srcId="{1C15871F-D4EF-430C-9919-24990ACB22C7}" destId="{405E0492-A9A5-4137-9560-4CCEA73228BE}" srcOrd="0" destOrd="0" presId="urn:microsoft.com/office/officeart/2018/2/layout/IconVerticalSolidList"/>
    <dgm:cxn modelId="{8EE8EEEF-D32E-4579-B4BC-7E261891AE59}" type="presParOf" srcId="{1C15871F-D4EF-430C-9919-24990ACB22C7}" destId="{FEF6371A-F289-401D-A796-83BC17A9C5DE}" srcOrd="1" destOrd="0" presId="urn:microsoft.com/office/officeart/2018/2/layout/IconVerticalSolidList"/>
    <dgm:cxn modelId="{BEAD6122-9623-4D0B-A42B-DC2C57DE3D6A}" type="presParOf" srcId="{1C15871F-D4EF-430C-9919-24990ACB22C7}" destId="{1B308534-24C7-4A71-B88F-60DF7CA64AB0}" srcOrd="2" destOrd="0" presId="urn:microsoft.com/office/officeart/2018/2/layout/IconVerticalSolidList"/>
    <dgm:cxn modelId="{A6DA4C2B-A6FB-4A87-93E1-D148A3FB8C17}" type="presParOf" srcId="{1C15871F-D4EF-430C-9919-24990ACB22C7}" destId="{BB761CEC-A967-4726-BF76-40739A70D8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BB407-3256-45C9-B4EB-888DDAF5A4E2}">
      <dsp:nvSpPr>
        <dsp:cNvPr id="0" name=""/>
        <dsp:cNvSpPr/>
      </dsp:nvSpPr>
      <dsp:spPr>
        <a:xfrm>
          <a:off x="0" y="478"/>
          <a:ext cx="6448953" cy="6587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8180D-A899-4C81-917D-2560C0905893}">
      <dsp:nvSpPr>
        <dsp:cNvPr id="0" name=""/>
        <dsp:cNvSpPr/>
      </dsp:nvSpPr>
      <dsp:spPr>
        <a:xfrm>
          <a:off x="199285" y="148707"/>
          <a:ext cx="362337" cy="3623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5B784-9858-4205-A2FF-086E1293EB9C}">
      <dsp:nvSpPr>
        <dsp:cNvPr id="0" name=""/>
        <dsp:cNvSpPr/>
      </dsp:nvSpPr>
      <dsp:spPr>
        <a:xfrm>
          <a:off x="760908" y="478"/>
          <a:ext cx="5688044" cy="65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2" tIns="69722" rIns="69722" bIns="69722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Verdana Pro"/>
              <a:cs typeface="Calibri"/>
            </a:rPr>
            <a:t>When you report a question, the</a:t>
          </a:r>
          <a:r>
            <a:rPr lang="en-GB" sz="1600" b="1" kern="1200" dirty="0">
              <a:solidFill>
                <a:srgbClr val="FF0000"/>
              </a:solidFill>
              <a:latin typeface="Verdana Pro"/>
              <a:cs typeface="Calibri"/>
            </a:rPr>
            <a:t> verb changes tense</a:t>
          </a:r>
          <a:r>
            <a:rPr lang="en-GB" sz="1600" b="1" kern="1200" dirty="0">
              <a:latin typeface="Verdana Pro"/>
              <a:cs typeface="Calibri"/>
            </a:rPr>
            <a:t> and is put in the </a:t>
          </a:r>
          <a:r>
            <a:rPr lang="en-GB" sz="1600" b="1" kern="1200" dirty="0">
              <a:solidFill>
                <a:srgbClr val="FF0000"/>
              </a:solidFill>
              <a:latin typeface="Verdana Pro"/>
              <a:cs typeface="Calibri"/>
            </a:rPr>
            <a:t>affirmative </a:t>
          </a:r>
          <a:r>
            <a:rPr lang="en-GB" sz="1600" b="1" kern="1200" dirty="0">
              <a:latin typeface="Verdana Pro"/>
              <a:cs typeface="Calibri"/>
            </a:rPr>
            <a:t>form.</a:t>
          </a:r>
          <a:endParaRPr lang="en-US" sz="1600" b="1" kern="1200" dirty="0">
            <a:latin typeface="Verdana Pro"/>
            <a:cs typeface="Calibri"/>
          </a:endParaRPr>
        </a:p>
      </dsp:txBody>
      <dsp:txXfrm>
        <a:off x="760908" y="478"/>
        <a:ext cx="5688044" cy="658795"/>
      </dsp:txXfrm>
    </dsp:sp>
    <dsp:sp modelId="{4C427DC6-510E-4F00-BBC9-79D218081956}">
      <dsp:nvSpPr>
        <dsp:cNvPr id="0" name=""/>
        <dsp:cNvSpPr/>
      </dsp:nvSpPr>
      <dsp:spPr>
        <a:xfrm>
          <a:off x="0" y="823972"/>
          <a:ext cx="6448953" cy="6587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FEDC9-C0F1-4551-81D0-3DBA31028457}">
      <dsp:nvSpPr>
        <dsp:cNvPr id="0" name=""/>
        <dsp:cNvSpPr/>
      </dsp:nvSpPr>
      <dsp:spPr>
        <a:xfrm>
          <a:off x="199285" y="972201"/>
          <a:ext cx="362337" cy="3623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FE01F-EBC3-4990-853A-C3182F0E9B11}">
      <dsp:nvSpPr>
        <dsp:cNvPr id="0" name=""/>
        <dsp:cNvSpPr/>
      </dsp:nvSpPr>
      <dsp:spPr>
        <a:xfrm>
          <a:off x="760908" y="823972"/>
          <a:ext cx="5688044" cy="65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2" tIns="69722" rIns="69722" bIns="697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Verdana Pro"/>
              <a:cs typeface="Calibri"/>
            </a:rPr>
            <a:t>What time is it?                  </a:t>
          </a:r>
          <a:endParaRPr lang="en-US" sz="1600" b="1" kern="1200" dirty="0">
            <a:latin typeface="Verdana Pro"/>
            <a:cs typeface="Calibri"/>
          </a:endParaRPr>
        </a:p>
      </dsp:txBody>
      <dsp:txXfrm>
        <a:off x="760908" y="823972"/>
        <a:ext cx="5688044" cy="658795"/>
      </dsp:txXfrm>
    </dsp:sp>
    <dsp:sp modelId="{22E734AF-DB76-4C9D-B479-E66CDA3B9CE5}">
      <dsp:nvSpPr>
        <dsp:cNvPr id="0" name=""/>
        <dsp:cNvSpPr/>
      </dsp:nvSpPr>
      <dsp:spPr>
        <a:xfrm>
          <a:off x="0" y="1647466"/>
          <a:ext cx="6448953" cy="6587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1798A-DDB4-40BF-912B-B136E84F1817}">
      <dsp:nvSpPr>
        <dsp:cNvPr id="0" name=""/>
        <dsp:cNvSpPr/>
      </dsp:nvSpPr>
      <dsp:spPr>
        <a:xfrm>
          <a:off x="199285" y="1795695"/>
          <a:ext cx="362337" cy="3623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9D442-069A-41DA-9506-84BDCAEA7289}">
      <dsp:nvSpPr>
        <dsp:cNvPr id="0" name=""/>
        <dsp:cNvSpPr/>
      </dsp:nvSpPr>
      <dsp:spPr>
        <a:xfrm>
          <a:off x="760908" y="1647466"/>
          <a:ext cx="5688044" cy="65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2" tIns="69722" rIns="69722" bIns="697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Verdana Pro"/>
              <a:cs typeface="Calibri"/>
            </a:rPr>
            <a:t>She asked what time it was.</a:t>
          </a:r>
          <a:endParaRPr lang="it-IT" sz="1600" kern="1200" dirty="0">
            <a:latin typeface="Verdana Pro"/>
            <a:cs typeface="Calibri"/>
          </a:endParaRPr>
        </a:p>
      </dsp:txBody>
      <dsp:txXfrm>
        <a:off x="760908" y="1647466"/>
        <a:ext cx="5688044" cy="658795"/>
      </dsp:txXfrm>
    </dsp:sp>
    <dsp:sp modelId="{3DE3D66E-F67F-48D5-93AF-8CBCF848A198}">
      <dsp:nvSpPr>
        <dsp:cNvPr id="0" name=""/>
        <dsp:cNvSpPr/>
      </dsp:nvSpPr>
      <dsp:spPr>
        <a:xfrm>
          <a:off x="0" y="2470960"/>
          <a:ext cx="6448953" cy="6587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36F7F-DB83-48B6-97FB-B05F31C5C460}">
      <dsp:nvSpPr>
        <dsp:cNvPr id="0" name=""/>
        <dsp:cNvSpPr/>
      </dsp:nvSpPr>
      <dsp:spPr>
        <a:xfrm>
          <a:off x="199285" y="2619189"/>
          <a:ext cx="362337" cy="3623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8319A-DF33-439F-BE51-BFECB69441BA}">
      <dsp:nvSpPr>
        <dsp:cNvPr id="0" name=""/>
        <dsp:cNvSpPr/>
      </dsp:nvSpPr>
      <dsp:spPr>
        <a:xfrm>
          <a:off x="760908" y="2470960"/>
          <a:ext cx="5688044" cy="65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2" tIns="69722" rIns="69722" bIns="697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Verdana Pro"/>
              <a:cs typeface="Calibri"/>
            </a:rPr>
            <a:t>“What music do you like?</a:t>
          </a:r>
          <a:endParaRPr lang="en-US" sz="1600" b="1" kern="1200" dirty="0">
            <a:latin typeface="Verdana Pro"/>
            <a:cs typeface="Calibri"/>
          </a:endParaRPr>
        </a:p>
      </dsp:txBody>
      <dsp:txXfrm>
        <a:off x="760908" y="2470960"/>
        <a:ext cx="5688044" cy="658795"/>
      </dsp:txXfrm>
    </dsp:sp>
    <dsp:sp modelId="{D8DF5A77-8957-4964-8B0E-21D94888879A}">
      <dsp:nvSpPr>
        <dsp:cNvPr id="0" name=""/>
        <dsp:cNvSpPr/>
      </dsp:nvSpPr>
      <dsp:spPr>
        <a:xfrm>
          <a:off x="0" y="3294454"/>
          <a:ext cx="6448953" cy="6587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3F2ED-C7B5-4FA5-9D42-B0C6D9E3C813}">
      <dsp:nvSpPr>
        <dsp:cNvPr id="0" name=""/>
        <dsp:cNvSpPr/>
      </dsp:nvSpPr>
      <dsp:spPr>
        <a:xfrm>
          <a:off x="199285" y="3442683"/>
          <a:ext cx="362337" cy="3623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EDAF6-0038-4246-8275-244ABB87D1BD}">
      <dsp:nvSpPr>
        <dsp:cNvPr id="0" name=""/>
        <dsp:cNvSpPr/>
      </dsp:nvSpPr>
      <dsp:spPr>
        <a:xfrm>
          <a:off x="760908" y="3294454"/>
          <a:ext cx="5688044" cy="65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2" tIns="69722" rIns="69722" bIns="6972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Verdana Pro"/>
              <a:cs typeface="Calibri"/>
            </a:rPr>
            <a:t>  He asked what music I liked. </a:t>
          </a:r>
          <a:endParaRPr lang="it-IT" sz="1600" kern="1200" dirty="0">
            <a:latin typeface="Verdana Pro"/>
            <a:cs typeface="Calibri"/>
          </a:endParaRPr>
        </a:p>
      </dsp:txBody>
      <dsp:txXfrm>
        <a:off x="760908" y="3294454"/>
        <a:ext cx="5688044" cy="658795"/>
      </dsp:txXfrm>
    </dsp:sp>
    <dsp:sp modelId="{85EE776F-1BB3-468E-8EC4-3C01B284753E}">
      <dsp:nvSpPr>
        <dsp:cNvPr id="0" name=""/>
        <dsp:cNvSpPr/>
      </dsp:nvSpPr>
      <dsp:spPr>
        <a:xfrm>
          <a:off x="0" y="4117948"/>
          <a:ext cx="6448953" cy="6587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6555D-D29F-4FD3-9A6E-42BD0A0025BE}">
      <dsp:nvSpPr>
        <dsp:cNvPr id="0" name=""/>
        <dsp:cNvSpPr/>
      </dsp:nvSpPr>
      <dsp:spPr>
        <a:xfrm>
          <a:off x="199285" y="4266177"/>
          <a:ext cx="362337" cy="3623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FF327-1370-43A6-A0E6-DF0342645495}">
      <dsp:nvSpPr>
        <dsp:cNvPr id="0" name=""/>
        <dsp:cNvSpPr/>
      </dsp:nvSpPr>
      <dsp:spPr>
        <a:xfrm>
          <a:off x="760908" y="4117948"/>
          <a:ext cx="5688044" cy="65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2" tIns="69722" rIns="69722" bIns="69722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Verdana Pro"/>
              <a:cs typeface="Calibri"/>
            </a:rPr>
            <a:t>“Is it sunny outside?”  </a:t>
          </a:r>
          <a:endParaRPr lang="en-US" sz="1600" b="1" kern="1200" dirty="0">
            <a:latin typeface="Verdana Pro"/>
            <a:cs typeface="Calibri"/>
          </a:endParaRPr>
        </a:p>
      </dsp:txBody>
      <dsp:txXfrm>
        <a:off x="760908" y="4117948"/>
        <a:ext cx="5688044" cy="658795"/>
      </dsp:txXfrm>
    </dsp:sp>
    <dsp:sp modelId="{405E0492-A9A5-4137-9560-4CCEA73228BE}">
      <dsp:nvSpPr>
        <dsp:cNvPr id="0" name=""/>
        <dsp:cNvSpPr/>
      </dsp:nvSpPr>
      <dsp:spPr>
        <a:xfrm>
          <a:off x="0" y="4941442"/>
          <a:ext cx="6448953" cy="65879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6371A-F289-401D-A796-83BC17A9C5DE}">
      <dsp:nvSpPr>
        <dsp:cNvPr id="0" name=""/>
        <dsp:cNvSpPr/>
      </dsp:nvSpPr>
      <dsp:spPr>
        <a:xfrm>
          <a:off x="199285" y="5089671"/>
          <a:ext cx="362337" cy="3623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61CEC-A967-4726-BF76-40739A70D8CD}">
      <dsp:nvSpPr>
        <dsp:cNvPr id="0" name=""/>
        <dsp:cNvSpPr/>
      </dsp:nvSpPr>
      <dsp:spPr>
        <a:xfrm>
          <a:off x="760908" y="4941442"/>
          <a:ext cx="5688044" cy="65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722" tIns="69722" rIns="69722" bIns="69722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Verdana Pro"/>
              <a:cs typeface="Calibri"/>
            </a:rPr>
            <a:t> He asked if it was sunny outside.</a:t>
          </a:r>
          <a:endParaRPr lang="it-IT" sz="1600" kern="1200" dirty="0">
            <a:latin typeface="Verdana Pro"/>
            <a:cs typeface="Calibri"/>
          </a:endParaRPr>
        </a:p>
      </dsp:txBody>
      <dsp:txXfrm>
        <a:off x="760908" y="4941442"/>
        <a:ext cx="5688044" cy="65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3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1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1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0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0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4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6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EE70287-9BFB-4026-B3EA-77CEE0CA7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92F3533-3015-4636-9252-BFE9FD198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080246" flipH="1">
            <a:off x="1841199" y="171736"/>
            <a:ext cx="7166574" cy="5513680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482" h="701983">
                <a:moveTo>
                  <a:pt x="292743" y="701983"/>
                </a:moveTo>
                <a:cubicBezTo>
                  <a:pt x="301279" y="701218"/>
                  <a:pt x="333611" y="664194"/>
                  <a:pt x="388358" y="648816"/>
                </a:cubicBezTo>
                <a:cubicBezTo>
                  <a:pt x="443105" y="633438"/>
                  <a:pt x="535218" y="645519"/>
                  <a:pt x="621228" y="609716"/>
                </a:cubicBezTo>
                <a:cubicBezTo>
                  <a:pt x="707238" y="573913"/>
                  <a:pt x="859874" y="487666"/>
                  <a:pt x="904416" y="433998"/>
                </a:cubicBezTo>
                <a:cubicBezTo>
                  <a:pt x="948958" y="380330"/>
                  <a:pt x="993730" y="293611"/>
                  <a:pt x="971679" y="221658"/>
                </a:cubicBezTo>
                <a:cubicBezTo>
                  <a:pt x="949628" y="149705"/>
                  <a:pt x="883543" y="19010"/>
                  <a:pt x="772108" y="2282"/>
                </a:cubicBezTo>
                <a:cubicBezTo>
                  <a:pt x="660673" y="-14446"/>
                  <a:pt x="430159" y="64431"/>
                  <a:pt x="303070" y="121290"/>
                </a:cubicBezTo>
                <a:cubicBezTo>
                  <a:pt x="175981" y="178149"/>
                  <a:pt x="40905" y="246665"/>
                  <a:pt x="9575" y="343439"/>
                </a:cubicBezTo>
                <a:cubicBezTo>
                  <a:pt x="-27955" y="470442"/>
                  <a:pt x="42058" y="599498"/>
                  <a:pt x="269218" y="641496"/>
                </a:cubicBezTo>
                <a:cubicBezTo>
                  <a:pt x="296989" y="654954"/>
                  <a:pt x="292743" y="701983"/>
                  <a:pt x="292743" y="70198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25151" y="1659988"/>
            <a:ext cx="5631728" cy="2479890"/>
          </a:xfrm>
        </p:spPr>
        <p:txBody>
          <a:bodyPr anchor="ctr">
            <a:normAutofit/>
          </a:bodyPr>
          <a:lstStyle/>
          <a:p>
            <a:r>
              <a:rPr lang="de-DE" dirty="0">
                <a:latin typeface="Verdana Pro"/>
                <a:ea typeface="Batang"/>
              </a:rPr>
              <a:t>REPORTED SPEECH</a:t>
            </a:r>
          </a:p>
        </p:txBody>
      </p:sp>
      <p:pic>
        <p:nvPicPr>
          <p:cNvPr id="4" name="Picture 3" descr="Macchia di colori su una superficie bianca">
            <a:extLst>
              <a:ext uri="{FF2B5EF4-FFF2-40B4-BE49-F238E27FC236}">
                <a16:creationId xmlns:a16="http://schemas.microsoft.com/office/drawing/2014/main" id="{6EE241CE-5F12-459F-766B-44B267028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40"/>
          <a:stretch/>
        </p:blipFill>
        <p:spPr>
          <a:xfrm>
            <a:off x="8249904" y="4150611"/>
            <a:ext cx="2118456" cy="2086192"/>
          </a:xfrm>
          <a:custGeom>
            <a:avLst/>
            <a:gdLst/>
            <a:ahLst/>
            <a:cxnLst/>
            <a:rect l="l" t="t" r="r" b="b"/>
            <a:pathLst>
              <a:path w="2333068" h="2297536">
                <a:moveTo>
                  <a:pt x="1169097" y="365"/>
                </a:moveTo>
                <a:cubicBezTo>
                  <a:pt x="1196038" y="879"/>
                  <a:pt x="1221758" y="1904"/>
                  <a:pt x="1245999" y="3226"/>
                </a:cubicBezTo>
                <a:cubicBezTo>
                  <a:pt x="1633849" y="24369"/>
                  <a:pt x="2355993" y="445659"/>
                  <a:pt x="2332509" y="1173085"/>
                </a:cubicBezTo>
                <a:cubicBezTo>
                  <a:pt x="2309024" y="1900512"/>
                  <a:pt x="1990758" y="2352511"/>
                  <a:pt x="1143300" y="2292154"/>
                </a:cubicBezTo>
                <a:cubicBezTo>
                  <a:pt x="295841" y="2231797"/>
                  <a:pt x="-48331" y="1676129"/>
                  <a:pt x="5412" y="1046225"/>
                </a:cubicBezTo>
                <a:cubicBezTo>
                  <a:pt x="86156" y="99850"/>
                  <a:pt x="764982" y="-7353"/>
                  <a:pt x="1169097" y="365"/>
                </a:cubicBezTo>
                <a:close/>
              </a:path>
            </a:pathLst>
          </a:custGeom>
        </p:spPr>
      </p:pic>
      <p:sp>
        <p:nvSpPr>
          <p:cNvPr id="46" name="Oval 5">
            <a:extLst>
              <a:ext uri="{FF2B5EF4-FFF2-40B4-BE49-F238E27FC236}">
                <a16:creationId xmlns:a16="http://schemas.microsoft.com/office/drawing/2014/main" id="{4BCDF6AF-237D-449E-8E15-A10B6815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092598">
            <a:off x="8248707" y="4144010"/>
            <a:ext cx="2118300" cy="2079220"/>
          </a:xfrm>
          <a:custGeom>
            <a:avLst/>
            <a:gdLst>
              <a:gd name="connsiteX0" fmla="*/ 0 w 3164619"/>
              <a:gd name="connsiteY0" fmla="*/ 1529142 h 3058283"/>
              <a:gd name="connsiteX1" fmla="*/ 1582310 w 3164619"/>
              <a:gd name="connsiteY1" fmla="*/ 0 h 3058283"/>
              <a:gd name="connsiteX2" fmla="*/ 3164620 w 3164619"/>
              <a:gd name="connsiteY2" fmla="*/ 1529142 h 3058283"/>
              <a:gd name="connsiteX3" fmla="*/ 1582310 w 3164619"/>
              <a:gd name="connsiteY3" fmla="*/ 3058284 h 3058283"/>
              <a:gd name="connsiteX4" fmla="*/ 0 w 3164619"/>
              <a:gd name="connsiteY4" fmla="*/ 1529142 h 3058283"/>
              <a:gd name="connsiteX0" fmla="*/ 294 w 3164914"/>
              <a:gd name="connsiteY0" fmla="*/ 1529142 h 3058284"/>
              <a:gd name="connsiteX1" fmla="*/ 1487189 w 3164914"/>
              <a:gd name="connsiteY1" fmla="*/ 0 h 3058284"/>
              <a:gd name="connsiteX2" fmla="*/ 3164914 w 3164914"/>
              <a:gd name="connsiteY2" fmla="*/ 1529142 h 3058284"/>
              <a:gd name="connsiteX3" fmla="*/ 1582604 w 3164914"/>
              <a:gd name="connsiteY3" fmla="*/ 3058284 h 3058284"/>
              <a:gd name="connsiteX4" fmla="*/ 294 w 3164914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93 w 3164813"/>
              <a:gd name="connsiteY0" fmla="*/ 1529142 h 3058284"/>
              <a:gd name="connsiteX1" fmla="*/ 1487088 w 3164813"/>
              <a:gd name="connsiteY1" fmla="*/ 0 h 3058284"/>
              <a:gd name="connsiteX2" fmla="*/ 3164813 w 3164813"/>
              <a:gd name="connsiteY2" fmla="*/ 1529142 h 3058284"/>
              <a:gd name="connsiteX3" fmla="*/ 1582503 w 3164813"/>
              <a:gd name="connsiteY3" fmla="*/ 3058284 h 3058284"/>
              <a:gd name="connsiteX4" fmla="*/ 193 w 3164813"/>
              <a:gd name="connsiteY4" fmla="*/ 1529142 h 3058284"/>
              <a:gd name="connsiteX0" fmla="*/ 184 w 3212512"/>
              <a:gd name="connsiteY0" fmla="*/ 1624823 h 3061381"/>
              <a:gd name="connsiteX1" fmla="*/ 1534787 w 3212512"/>
              <a:gd name="connsiteY1" fmla="*/ 265 h 3061381"/>
              <a:gd name="connsiteX2" fmla="*/ 3212512 w 3212512"/>
              <a:gd name="connsiteY2" fmla="*/ 1529407 h 3061381"/>
              <a:gd name="connsiteX3" fmla="*/ 1630202 w 3212512"/>
              <a:gd name="connsiteY3" fmla="*/ 3058549 h 3061381"/>
              <a:gd name="connsiteX4" fmla="*/ 184 w 3212512"/>
              <a:gd name="connsiteY4" fmla="*/ 1624823 h 3061381"/>
              <a:gd name="connsiteX0" fmla="*/ 335 w 3212663"/>
              <a:gd name="connsiteY0" fmla="*/ 1624823 h 3058748"/>
              <a:gd name="connsiteX1" fmla="*/ 1503133 w 3212663"/>
              <a:gd name="connsiteY1" fmla="*/ 265 h 3058748"/>
              <a:gd name="connsiteX2" fmla="*/ 3212663 w 3212663"/>
              <a:gd name="connsiteY2" fmla="*/ 1529407 h 3058748"/>
              <a:gd name="connsiteX3" fmla="*/ 1630353 w 3212663"/>
              <a:gd name="connsiteY3" fmla="*/ 3058549 h 3058748"/>
              <a:gd name="connsiteX4" fmla="*/ 335 w 3212663"/>
              <a:gd name="connsiteY4" fmla="*/ 1624823 h 3058748"/>
              <a:gd name="connsiteX0" fmla="*/ 892 w 3213220"/>
              <a:gd name="connsiteY0" fmla="*/ 1624823 h 3058748"/>
              <a:gd name="connsiteX1" fmla="*/ 1503690 w 3213220"/>
              <a:gd name="connsiteY1" fmla="*/ 265 h 3058748"/>
              <a:gd name="connsiteX2" fmla="*/ 3213220 w 3213220"/>
              <a:gd name="connsiteY2" fmla="*/ 1529407 h 3058748"/>
              <a:gd name="connsiteX3" fmla="*/ 1630910 w 3213220"/>
              <a:gd name="connsiteY3" fmla="*/ 3058549 h 3058748"/>
              <a:gd name="connsiteX4" fmla="*/ 892 w 3213220"/>
              <a:gd name="connsiteY4" fmla="*/ 1624823 h 3058748"/>
              <a:gd name="connsiteX0" fmla="*/ 4743 w 3217071"/>
              <a:gd name="connsiteY0" fmla="*/ 1624823 h 3058932"/>
              <a:gd name="connsiteX1" fmla="*/ 1507541 w 3217071"/>
              <a:gd name="connsiteY1" fmla="*/ 265 h 3058932"/>
              <a:gd name="connsiteX2" fmla="*/ 3217071 w 3217071"/>
              <a:gd name="connsiteY2" fmla="*/ 1529407 h 3058932"/>
              <a:gd name="connsiteX3" fmla="*/ 1634761 w 3217071"/>
              <a:gd name="connsiteY3" fmla="*/ 3058549 h 3058932"/>
              <a:gd name="connsiteX4" fmla="*/ 4743 w 3217071"/>
              <a:gd name="connsiteY4" fmla="*/ 1624823 h 305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7071" h="3058932">
                <a:moveTo>
                  <a:pt x="4743" y="1624823"/>
                </a:moveTo>
                <a:cubicBezTo>
                  <a:pt x="-48265" y="653933"/>
                  <a:pt x="336049" y="16168"/>
                  <a:pt x="1507541" y="265"/>
                </a:cubicBezTo>
                <a:cubicBezTo>
                  <a:pt x="2679033" y="-15638"/>
                  <a:pt x="3217071" y="684885"/>
                  <a:pt x="3217071" y="1529407"/>
                </a:cubicBezTo>
                <a:cubicBezTo>
                  <a:pt x="3217071" y="2882813"/>
                  <a:pt x="2170149" y="3042646"/>
                  <a:pt x="1634761" y="3058549"/>
                </a:cubicBezTo>
                <a:cubicBezTo>
                  <a:pt x="1099373" y="3074452"/>
                  <a:pt x="57751" y="2595713"/>
                  <a:pt x="4743" y="162482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64D53C5-D53E-46BD-82A0-BC9C224DB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080246" flipH="1">
            <a:off x="1928920" y="200765"/>
            <a:ext cx="7166574" cy="5513680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482" h="701983">
                <a:moveTo>
                  <a:pt x="292743" y="701983"/>
                </a:moveTo>
                <a:cubicBezTo>
                  <a:pt x="301279" y="701218"/>
                  <a:pt x="333611" y="664194"/>
                  <a:pt x="388358" y="648816"/>
                </a:cubicBezTo>
                <a:cubicBezTo>
                  <a:pt x="443105" y="633438"/>
                  <a:pt x="535218" y="645519"/>
                  <a:pt x="621228" y="609716"/>
                </a:cubicBezTo>
                <a:cubicBezTo>
                  <a:pt x="707238" y="573913"/>
                  <a:pt x="859874" y="487666"/>
                  <a:pt x="904416" y="433998"/>
                </a:cubicBezTo>
                <a:cubicBezTo>
                  <a:pt x="948958" y="380330"/>
                  <a:pt x="993730" y="293611"/>
                  <a:pt x="971679" y="221658"/>
                </a:cubicBezTo>
                <a:cubicBezTo>
                  <a:pt x="949628" y="149705"/>
                  <a:pt x="883543" y="19010"/>
                  <a:pt x="772108" y="2282"/>
                </a:cubicBezTo>
                <a:cubicBezTo>
                  <a:pt x="660673" y="-14446"/>
                  <a:pt x="430159" y="64431"/>
                  <a:pt x="303070" y="121290"/>
                </a:cubicBezTo>
                <a:cubicBezTo>
                  <a:pt x="175981" y="178149"/>
                  <a:pt x="40905" y="246665"/>
                  <a:pt x="9575" y="343439"/>
                </a:cubicBezTo>
                <a:cubicBezTo>
                  <a:pt x="-27955" y="470442"/>
                  <a:pt x="42058" y="599498"/>
                  <a:pt x="269218" y="641496"/>
                </a:cubicBezTo>
                <a:cubicBezTo>
                  <a:pt x="296989" y="654954"/>
                  <a:pt x="292743" y="701983"/>
                  <a:pt x="292743" y="70198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C956D-D8A2-3832-7263-A578F0A6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Arial Nova"/>
              </a:rPr>
              <a:t>GRAMMAR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33C513-A005-0188-D690-F841F0107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616" y="2117007"/>
            <a:ext cx="7645293" cy="40577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5760">
              <a:spcAft>
                <a:spcPts val="900"/>
              </a:spcAft>
            </a:pPr>
            <a:r>
              <a:rPr lang="it-IT" dirty="0">
                <a:latin typeface="Arial Nova"/>
              </a:rPr>
              <a:t>In </a:t>
            </a:r>
            <a:r>
              <a:rPr lang="en-GB" dirty="0">
                <a:latin typeface="Arial Nova"/>
              </a:rPr>
              <a:t>reported speech, the </a:t>
            </a:r>
            <a:r>
              <a:rPr lang="en-GB" dirty="0">
                <a:solidFill>
                  <a:srgbClr val="FF0000"/>
                </a:solidFill>
                <a:latin typeface="Arial Nova"/>
              </a:rPr>
              <a:t>introductory word</a:t>
            </a:r>
            <a:r>
              <a:rPr lang="en-GB" dirty="0">
                <a:latin typeface="Arial Nova"/>
              </a:rPr>
              <a:t> (say, tell, think, explain, wonder, etc) is normally in the </a:t>
            </a:r>
            <a:r>
              <a:rPr lang="en-GB" dirty="0">
                <a:solidFill>
                  <a:srgbClr val="FF0000"/>
                </a:solidFill>
                <a:latin typeface="Arial Nova"/>
              </a:rPr>
              <a:t>past tense</a:t>
            </a:r>
            <a:r>
              <a:rPr lang="en-GB" dirty="0">
                <a:latin typeface="Arial Nova"/>
              </a:rPr>
              <a:t>, and the </a:t>
            </a:r>
            <a:r>
              <a:rPr lang="en-GB" u="sng" dirty="0">
                <a:solidFill>
                  <a:srgbClr val="7030A0"/>
                </a:solidFill>
                <a:latin typeface="Arial Nova"/>
              </a:rPr>
              <a:t>verbs</a:t>
            </a:r>
            <a:r>
              <a:rPr lang="en-GB" dirty="0">
                <a:solidFill>
                  <a:srgbClr val="7030A0"/>
                </a:solidFill>
                <a:latin typeface="Arial Nova"/>
              </a:rPr>
              <a:t> </a:t>
            </a:r>
            <a:r>
              <a:rPr lang="en-GB" dirty="0">
                <a:latin typeface="Arial Nova"/>
              </a:rPr>
              <a:t>in the </a:t>
            </a:r>
            <a:r>
              <a:rPr lang="en-GB" u="sng" dirty="0">
                <a:solidFill>
                  <a:srgbClr val="7030A0"/>
                </a:solidFill>
                <a:latin typeface="Arial Nova"/>
              </a:rPr>
              <a:t>direct speech</a:t>
            </a:r>
            <a:r>
              <a:rPr lang="en-GB" dirty="0">
                <a:latin typeface="Arial Nova"/>
              </a:rPr>
              <a:t> are moved </a:t>
            </a:r>
            <a:r>
              <a:rPr lang="en-GB" u="sng" dirty="0">
                <a:solidFill>
                  <a:srgbClr val="7030A0"/>
                </a:solidFill>
                <a:latin typeface="Arial Nova"/>
              </a:rPr>
              <a:t>back one tense</a:t>
            </a:r>
            <a:r>
              <a:rPr lang="en-GB" dirty="0">
                <a:latin typeface="Arial Nova"/>
              </a:rPr>
              <a:t>. 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97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11" y="313659"/>
            <a:ext cx="11418399" cy="439901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59852D31-B914-6B1C-8C68-54F88F227F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069258"/>
              </p:ext>
            </p:extLst>
          </p:nvPr>
        </p:nvGraphicFramePr>
        <p:xfrm>
          <a:off x="940740" y="508000"/>
          <a:ext cx="10334504" cy="4083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592">
                  <a:extLst>
                    <a:ext uri="{9D8B030D-6E8A-4147-A177-3AD203B41FA5}">
                      <a16:colId xmlns:a16="http://schemas.microsoft.com/office/drawing/2014/main" val="732389320"/>
                    </a:ext>
                  </a:extLst>
                </a:gridCol>
                <a:gridCol w="5263912">
                  <a:extLst>
                    <a:ext uri="{9D8B030D-6E8A-4147-A177-3AD203B41FA5}">
                      <a16:colId xmlns:a16="http://schemas.microsoft.com/office/drawing/2014/main" val="2577444615"/>
                    </a:ext>
                  </a:extLst>
                </a:gridCol>
              </a:tblGrid>
              <a:tr h="4064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br>
                        <a:rPr lang="en-GB" sz="1100" b="1" dirty="0">
                          <a:effectLst/>
                        </a:rPr>
                      </a:br>
                      <a:r>
                        <a:rPr lang="en-GB" sz="1800" b="1" dirty="0">
                          <a:effectLst/>
                          <a:latin typeface="Arial Nova"/>
                        </a:rPr>
                        <a:t>Quoted Speech</a:t>
                      </a:r>
                      <a:endParaRPr lang="en-GB" sz="1800" b="1"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 Nova"/>
                        </a:rPr>
                        <a:t>Reported Speech</a:t>
                      </a:r>
                    </a:p>
                  </a:txBody>
                  <a:tcPr marL="18888" marR="18888" marT="18888" marB="18888" anchor="b"/>
                </a:tc>
                <a:extLst>
                  <a:ext uri="{0D108BD9-81ED-4DB2-BD59-A6C34878D82A}">
                    <a16:rowId xmlns:a16="http://schemas.microsoft.com/office/drawing/2014/main" val="3746110785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"I live in Trieste." 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(that) he lived in Trieste.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113891799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"I am prepping for surgery." 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was prepping for surgery.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2165217848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"I have checked the patient twice." 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had checked the patient twice.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3164800771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"I wrote my CV last week." 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had written his CV the week before. BUT also he wrote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523544933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"I had already eaten." 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had already eaten.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2054029034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"I am going to find a new job here." 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was going to find a new job there.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2895511181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"I am starting a new course next week."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that he was starting a new course the following week.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1910586146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"I will give Dr Bronwin a call tomorrow." 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would give Dr Bronwin a call the next day.</a:t>
                      </a:r>
                      <a:endParaRPr lang="en-GB" sz="1200" b="1" dirty="0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2487427540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"I have been working on this project for over two weeks." 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had been working on that project for over two weeks.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1319904151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"I can come tonight." 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could come that night.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2209185879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 He said, "I may buy a new car." 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might buy a new car.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409081136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 He said, "I might go to Denver." 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might go to Denver.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3484116902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 He said, "I must give Ken a call." 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had to give Ken a call.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3329495468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"I have to give Ken a call." 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he had to give Ken a call.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608765029"/>
                  </a:ext>
                </a:extLst>
              </a:tr>
              <a:tr h="24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said, "You should see your doctor" 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effectLst/>
                          <a:latin typeface="Arial Nova"/>
                        </a:rPr>
                        <a:t>He said I should see my doctor.</a:t>
                      </a:r>
                      <a:endParaRPr lang="en-GB" sz="1200" b="1">
                        <a:solidFill>
                          <a:schemeClr val="tx2"/>
                        </a:solidFill>
                        <a:effectLst/>
                        <a:latin typeface="Arial Nova"/>
                      </a:endParaRPr>
                    </a:p>
                  </a:txBody>
                  <a:tcPr marL="18888" marR="18888" marT="18888" marB="18888" anchor="ctr"/>
                </a:tc>
                <a:extLst>
                  <a:ext uri="{0D108BD9-81ED-4DB2-BD59-A6C34878D82A}">
                    <a16:rowId xmlns:a16="http://schemas.microsoft.com/office/drawing/2014/main" val="289767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09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urglass and a calendar">
            <a:extLst>
              <a:ext uri="{FF2B5EF4-FFF2-40B4-BE49-F238E27FC236}">
                <a16:creationId xmlns:a16="http://schemas.microsoft.com/office/drawing/2014/main" id="{DB233087-0737-415C-0BA0-121105648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02" r="-2" b="63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D1BE14B-C94E-4A1A-B076-39CCA230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399987" y="694217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F085D4-2B57-DCBA-3C42-F984AC8A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19" y="1190036"/>
            <a:ext cx="2515263" cy="29462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dirty="0">
                <a:latin typeface="Arial Nova"/>
              </a:rPr>
              <a:t>Time and place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4BBA99-27AB-4A46-A679-B01BBAC68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435574" y="669191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4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705C07-A822-6AB2-8C23-CBDE2D81D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847521"/>
            <a:ext cx="10333074" cy="522764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Arial Nova"/>
                <a:ea typeface="+mn-lt"/>
                <a:cs typeface="+mn-lt"/>
              </a:rPr>
              <a:t>You need to </a:t>
            </a:r>
            <a:r>
              <a:rPr lang="en-US" dirty="0">
                <a:solidFill>
                  <a:srgbClr val="FF0000"/>
                </a:solidFill>
                <a:latin typeface="Arial Nova"/>
                <a:ea typeface="+mn-lt"/>
                <a:cs typeface="+mn-lt"/>
              </a:rPr>
              <a:t>change </a:t>
            </a:r>
            <a:r>
              <a:rPr lang="en-US" dirty="0">
                <a:latin typeface="Arial Nova"/>
                <a:ea typeface="+mn-lt"/>
                <a:cs typeface="+mn-lt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 Nova"/>
                <a:ea typeface="+mn-lt"/>
                <a:cs typeface="+mn-lt"/>
              </a:rPr>
              <a:t>pronouns</a:t>
            </a:r>
            <a:r>
              <a:rPr lang="en-US" dirty="0">
                <a:latin typeface="Arial Nova"/>
                <a:ea typeface="+mn-lt"/>
                <a:cs typeface="+mn-lt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Arial Nova"/>
                <a:ea typeface="+mn-lt"/>
                <a:cs typeface="+mn-lt"/>
              </a:rPr>
              <a:t>expressions of time and place</a:t>
            </a:r>
            <a:r>
              <a:rPr lang="en-US" dirty="0">
                <a:latin typeface="Arial Nova"/>
                <a:ea typeface="+mn-lt"/>
                <a:cs typeface="+mn-lt"/>
              </a:rPr>
              <a:t> accordingly:</a:t>
            </a:r>
            <a:endParaRPr lang="it-IT">
              <a:latin typeface="Arial Nova"/>
            </a:endParaRPr>
          </a:p>
          <a:p>
            <a:endParaRPr lang="en-US" dirty="0">
              <a:latin typeface="Arial Nova"/>
              <a:ea typeface="+mn-lt"/>
              <a:cs typeface="+mn-lt"/>
            </a:endParaRPr>
          </a:p>
          <a:p>
            <a:r>
              <a:rPr lang="en-US" dirty="0">
                <a:latin typeface="Arial Nova"/>
                <a:ea typeface="+mn-lt"/>
                <a:cs typeface="+mn-lt"/>
              </a:rPr>
              <a:t>My mother – her mother</a:t>
            </a:r>
            <a:endParaRPr lang="it-IT">
              <a:latin typeface="Arial Nova"/>
            </a:endParaRPr>
          </a:p>
          <a:p>
            <a:r>
              <a:rPr lang="en-US" dirty="0">
                <a:latin typeface="Arial Nova"/>
                <a:ea typeface="+mn-lt"/>
                <a:cs typeface="+mn-lt"/>
              </a:rPr>
              <a:t>Your doctor – my doctor</a:t>
            </a:r>
            <a:endParaRPr lang="it-IT">
              <a:latin typeface="Arial Nova"/>
            </a:endParaRPr>
          </a:p>
          <a:p>
            <a:r>
              <a:rPr lang="en-US" dirty="0">
                <a:latin typeface="Arial Nova"/>
                <a:ea typeface="+mn-lt"/>
                <a:cs typeface="+mn-lt"/>
              </a:rPr>
              <a:t>Tomorrow – the day after / the following day / the next day</a:t>
            </a:r>
            <a:endParaRPr lang="it-IT">
              <a:latin typeface="Arial Nova"/>
            </a:endParaRPr>
          </a:p>
          <a:p>
            <a:r>
              <a:rPr lang="en-US" dirty="0">
                <a:latin typeface="Arial Nova"/>
                <a:ea typeface="+mn-lt"/>
                <a:cs typeface="+mn-lt"/>
              </a:rPr>
              <a:t>Yesterday – the day before / the previous day</a:t>
            </a:r>
            <a:endParaRPr lang="it-IT">
              <a:latin typeface="Arial Nova"/>
            </a:endParaRPr>
          </a:p>
          <a:p>
            <a:r>
              <a:rPr lang="en-US" dirty="0">
                <a:latin typeface="Arial Nova"/>
                <a:ea typeface="+mn-lt"/>
                <a:cs typeface="+mn-lt"/>
              </a:rPr>
              <a:t>Next week – the following week / the next week</a:t>
            </a:r>
            <a:endParaRPr lang="it-IT">
              <a:latin typeface="Arial Nova"/>
            </a:endParaRPr>
          </a:p>
          <a:p>
            <a:r>
              <a:rPr lang="en-US" dirty="0">
                <a:latin typeface="Arial Nova"/>
                <a:ea typeface="+mn-lt"/>
                <a:cs typeface="+mn-lt"/>
              </a:rPr>
              <a:t>Last week – the week before</a:t>
            </a:r>
            <a:endParaRPr lang="it-IT">
              <a:latin typeface="Arial Nova"/>
            </a:endParaRPr>
          </a:p>
          <a:p>
            <a:r>
              <a:rPr lang="en-US" dirty="0">
                <a:latin typeface="Arial Nova"/>
                <a:ea typeface="+mn-lt"/>
                <a:cs typeface="+mn-lt"/>
              </a:rPr>
              <a:t>Now – then</a:t>
            </a:r>
            <a:endParaRPr lang="it-IT">
              <a:latin typeface="Arial Nova"/>
            </a:endParaRPr>
          </a:p>
          <a:p>
            <a:r>
              <a:rPr lang="en-US" dirty="0">
                <a:latin typeface="Arial Nova"/>
                <a:ea typeface="+mn-lt"/>
                <a:cs typeface="+mn-lt"/>
              </a:rPr>
              <a:t>Here – there</a:t>
            </a:r>
            <a:endParaRPr lang="it-IT" dirty="0">
              <a:latin typeface="Arial Nova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424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Question mark on green pastel background">
            <a:extLst>
              <a:ext uri="{FF2B5EF4-FFF2-40B4-BE49-F238E27FC236}">
                <a16:creationId xmlns:a16="http://schemas.microsoft.com/office/drawing/2014/main" id="{92AE1C14-8D0A-C0D4-3E8C-3375E5F1D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1" r="-2" b="19978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ED1BE14B-C94E-4A1A-B076-39CCA230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399987" y="694217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CDC418-6DE0-732C-8A1C-599084E3D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8" y="1190036"/>
            <a:ext cx="3248507" cy="29462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dirty="0">
                <a:latin typeface="Arial Nova"/>
              </a:rPr>
              <a:t>Reported questions</a:t>
            </a:r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id="{504BBA99-27AB-4A46-A679-B01BBAC68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448" flipH="1" flipV="1">
            <a:off x="435574" y="669191"/>
            <a:ext cx="3909320" cy="5385644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38228"/>
              <a:gd name="connsiteY0" fmla="*/ 552686 h 1342067"/>
              <a:gd name="connsiteX1" fmla="*/ 68141 w 838228"/>
              <a:gd name="connsiteY1" fmla="*/ 421704 h 1342067"/>
              <a:gd name="connsiteX2" fmla="*/ 96954 w 838228"/>
              <a:gd name="connsiteY2" fmla="*/ 145395 h 1342067"/>
              <a:gd name="connsiteX3" fmla="*/ 302731 w 838228"/>
              <a:gd name="connsiteY3" fmla="*/ 383 h 1342067"/>
              <a:gd name="connsiteX4" fmla="*/ 720201 w 838228"/>
              <a:gd name="connsiteY4" fmla="*/ 143248 h 1342067"/>
              <a:gd name="connsiteX5" fmla="*/ 837868 w 838228"/>
              <a:gd name="connsiteY5" fmla="*/ 935854 h 1342067"/>
              <a:gd name="connsiteX6" fmla="*/ 741987 w 838228"/>
              <a:gd name="connsiteY6" fmla="*/ 1276152 h 1342067"/>
              <a:gd name="connsiteX7" fmla="*/ 380221 w 838228"/>
              <a:gd name="connsiteY7" fmla="*/ 1329185 h 1342067"/>
              <a:gd name="connsiteX8" fmla="*/ 177395 w 838228"/>
              <a:gd name="connsiteY8" fmla="*/ 1113958 h 1342067"/>
              <a:gd name="connsiteX9" fmla="*/ 94438 w 838228"/>
              <a:gd name="connsiteY9" fmla="*/ 536082 h 1342067"/>
              <a:gd name="connsiteX10" fmla="*/ 9475 w 838228"/>
              <a:gd name="connsiteY10" fmla="*/ 552686 h 1342067"/>
              <a:gd name="connsiteX0" fmla="*/ 9475 w 838000"/>
              <a:gd name="connsiteY0" fmla="*/ 552686 h 1336588"/>
              <a:gd name="connsiteX1" fmla="*/ 68141 w 838000"/>
              <a:gd name="connsiteY1" fmla="*/ 421704 h 1336588"/>
              <a:gd name="connsiteX2" fmla="*/ 96954 w 838000"/>
              <a:gd name="connsiteY2" fmla="*/ 145395 h 1336588"/>
              <a:gd name="connsiteX3" fmla="*/ 302731 w 838000"/>
              <a:gd name="connsiteY3" fmla="*/ 383 h 1336588"/>
              <a:gd name="connsiteX4" fmla="*/ 720201 w 838000"/>
              <a:gd name="connsiteY4" fmla="*/ 143248 h 1336588"/>
              <a:gd name="connsiteX5" fmla="*/ 837868 w 838000"/>
              <a:gd name="connsiteY5" fmla="*/ 935854 h 1336588"/>
              <a:gd name="connsiteX6" fmla="*/ 734462 w 838000"/>
              <a:gd name="connsiteY6" fmla="*/ 1253581 h 1336588"/>
              <a:gd name="connsiteX7" fmla="*/ 380221 w 838000"/>
              <a:gd name="connsiteY7" fmla="*/ 1329185 h 1336588"/>
              <a:gd name="connsiteX8" fmla="*/ 177395 w 838000"/>
              <a:gd name="connsiteY8" fmla="*/ 1113958 h 1336588"/>
              <a:gd name="connsiteX9" fmla="*/ 94438 w 838000"/>
              <a:gd name="connsiteY9" fmla="*/ 536082 h 1336588"/>
              <a:gd name="connsiteX10" fmla="*/ 9475 w 838000"/>
              <a:gd name="connsiteY10" fmla="*/ 552686 h 1336588"/>
              <a:gd name="connsiteX0" fmla="*/ 9475 w 837882"/>
              <a:gd name="connsiteY0" fmla="*/ 552686 h 1336871"/>
              <a:gd name="connsiteX1" fmla="*/ 68141 w 837882"/>
              <a:gd name="connsiteY1" fmla="*/ 421704 h 1336871"/>
              <a:gd name="connsiteX2" fmla="*/ 96954 w 837882"/>
              <a:gd name="connsiteY2" fmla="*/ 145395 h 1336871"/>
              <a:gd name="connsiteX3" fmla="*/ 302731 w 837882"/>
              <a:gd name="connsiteY3" fmla="*/ 383 h 1336871"/>
              <a:gd name="connsiteX4" fmla="*/ 720201 w 837882"/>
              <a:gd name="connsiteY4" fmla="*/ 143248 h 1336871"/>
              <a:gd name="connsiteX5" fmla="*/ 837868 w 837882"/>
              <a:gd name="connsiteY5" fmla="*/ 935854 h 1336871"/>
              <a:gd name="connsiteX6" fmla="*/ 725336 w 837882"/>
              <a:gd name="connsiteY6" fmla="*/ 1255076 h 1336871"/>
              <a:gd name="connsiteX7" fmla="*/ 380221 w 837882"/>
              <a:gd name="connsiteY7" fmla="*/ 1329185 h 1336871"/>
              <a:gd name="connsiteX8" fmla="*/ 177395 w 837882"/>
              <a:gd name="connsiteY8" fmla="*/ 1113958 h 1336871"/>
              <a:gd name="connsiteX9" fmla="*/ 94438 w 837882"/>
              <a:gd name="connsiteY9" fmla="*/ 536082 h 1336871"/>
              <a:gd name="connsiteX10" fmla="*/ 9475 w 837882"/>
              <a:gd name="connsiteY10" fmla="*/ 552686 h 1336871"/>
              <a:gd name="connsiteX0" fmla="*/ 9475 w 839240"/>
              <a:gd name="connsiteY0" fmla="*/ 552686 h 1331193"/>
              <a:gd name="connsiteX1" fmla="*/ 68141 w 839240"/>
              <a:gd name="connsiteY1" fmla="*/ 421704 h 1331193"/>
              <a:gd name="connsiteX2" fmla="*/ 96954 w 839240"/>
              <a:gd name="connsiteY2" fmla="*/ 145395 h 1331193"/>
              <a:gd name="connsiteX3" fmla="*/ 302731 w 839240"/>
              <a:gd name="connsiteY3" fmla="*/ 383 h 1331193"/>
              <a:gd name="connsiteX4" fmla="*/ 720201 w 839240"/>
              <a:gd name="connsiteY4" fmla="*/ 143248 h 1331193"/>
              <a:gd name="connsiteX5" fmla="*/ 837868 w 839240"/>
              <a:gd name="connsiteY5" fmla="*/ 935854 h 1331193"/>
              <a:gd name="connsiteX6" fmla="*/ 756246 w 839240"/>
              <a:gd name="connsiteY6" fmla="*/ 1205051 h 1331193"/>
              <a:gd name="connsiteX7" fmla="*/ 380221 w 839240"/>
              <a:gd name="connsiteY7" fmla="*/ 1329185 h 1331193"/>
              <a:gd name="connsiteX8" fmla="*/ 177395 w 839240"/>
              <a:gd name="connsiteY8" fmla="*/ 1113958 h 1331193"/>
              <a:gd name="connsiteX9" fmla="*/ 94438 w 839240"/>
              <a:gd name="connsiteY9" fmla="*/ 536082 h 1331193"/>
              <a:gd name="connsiteX10" fmla="*/ 9475 w 839240"/>
              <a:gd name="connsiteY10" fmla="*/ 552686 h 1331193"/>
              <a:gd name="connsiteX0" fmla="*/ 9475 w 838447"/>
              <a:gd name="connsiteY0" fmla="*/ 552686 h 1332254"/>
              <a:gd name="connsiteX1" fmla="*/ 68141 w 838447"/>
              <a:gd name="connsiteY1" fmla="*/ 421704 h 1332254"/>
              <a:gd name="connsiteX2" fmla="*/ 96954 w 838447"/>
              <a:gd name="connsiteY2" fmla="*/ 145395 h 1332254"/>
              <a:gd name="connsiteX3" fmla="*/ 302731 w 838447"/>
              <a:gd name="connsiteY3" fmla="*/ 383 h 1332254"/>
              <a:gd name="connsiteX4" fmla="*/ 720201 w 838447"/>
              <a:gd name="connsiteY4" fmla="*/ 143248 h 1332254"/>
              <a:gd name="connsiteX5" fmla="*/ 837868 w 838447"/>
              <a:gd name="connsiteY5" fmla="*/ 935854 h 1332254"/>
              <a:gd name="connsiteX6" fmla="*/ 746484 w 838447"/>
              <a:gd name="connsiteY6" fmla="*/ 1219874 h 1332254"/>
              <a:gd name="connsiteX7" fmla="*/ 380221 w 838447"/>
              <a:gd name="connsiteY7" fmla="*/ 1329185 h 1332254"/>
              <a:gd name="connsiteX8" fmla="*/ 177395 w 838447"/>
              <a:gd name="connsiteY8" fmla="*/ 1113958 h 1332254"/>
              <a:gd name="connsiteX9" fmla="*/ 94438 w 838447"/>
              <a:gd name="connsiteY9" fmla="*/ 536082 h 1332254"/>
              <a:gd name="connsiteX10" fmla="*/ 9475 w 838447"/>
              <a:gd name="connsiteY10" fmla="*/ 552686 h 1332254"/>
              <a:gd name="connsiteX0" fmla="*/ 9475 w 838410"/>
              <a:gd name="connsiteY0" fmla="*/ 552686 h 1331841"/>
              <a:gd name="connsiteX1" fmla="*/ 68141 w 838410"/>
              <a:gd name="connsiteY1" fmla="*/ 421704 h 1331841"/>
              <a:gd name="connsiteX2" fmla="*/ 96954 w 838410"/>
              <a:gd name="connsiteY2" fmla="*/ 145395 h 1331841"/>
              <a:gd name="connsiteX3" fmla="*/ 302731 w 838410"/>
              <a:gd name="connsiteY3" fmla="*/ 383 h 1331841"/>
              <a:gd name="connsiteX4" fmla="*/ 720201 w 838410"/>
              <a:gd name="connsiteY4" fmla="*/ 143248 h 1331841"/>
              <a:gd name="connsiteX5" fmla="*/ 837868 w 838410"/>
              <a:gd name="connsiteY5" fmla="*/ 935854 h 1331841"/>
              <a:gd name="connsiteX6" fmla="*/ 745826 w 838410"/>
              <a:gd name="connsiteY6" fmla="*/ 1214692 h 1331841"/>
              <a:gd name="connsiteX7" fmla="*/ 380221 w 838410"/>
              <a:gd name="connsiteY7" fmla="*/ 1329185 h 1331841"/>
              <a:gd name="connsiteX8" fmla="*/ 177395 w 838410"/>
              <a:gd name="connsiteY8" fmla="*/ 1113958 h 1331841"/>
              <a:gd name="connsiteX9" fmla="*/ 94438 w 838410"/>
              <a:gd name="connsiteY9" fmla="*/ 536082 h 1331841"/>
              <a:gd name="connsiteX10" fmla="*/ 9475 w 838410"/>
              <a:gd name="connsiteY10" fmla="*/ 552686 h 1331841"/>
              <a:gd name="connsiteX0" fmla="*/ 9475 w 838410"/>
              <a:gd name="connsiteY0" fmla="*/ 552359 h 1331514"/>
              <a:gd name="connsiteX1" fmla="*/ 68141 w 838410"/>
              <a:gd name="connsiteY1" fmla="*/ 421377 h 1331514"/>
              <a:gd name="connsiteX2" fmla="*/ 113639 w 838410"/>
              <a:gd name="connsiteY2" fmla="*/ 138724 h 1331514"/>
              <a:gd name="connsiteX3" fmla="*/ 302731 w 838410"/>
              <a:gd name="connsiteY3" fmla="*/ 56 h 1331514"/>
              <a:gd name="connsiteX4" fmla="*/ 720201 w 838410"/>
              <a:gd name="connsiteY4" fmla="*/ 142921 h 1331514"/>
              <a:gd name="connsiteX5" fmla="*/ 837868 w 838410"/>
              <a:gd name="connsiteY5" fmla="*/ 935527 h 1331514"/>
              <a:gd name="connsiteX6" fmla="*/ 745826 w 838410"/>
              <a:gd name="connsiteY6" fmla="*/ 1214365 h 1331514"/>
              <a:gd name="connsiteX7" fmla="*/ 380221 w 838410"/>
              <a:gd name="connsiteY7" fmla="*/ 1328858 h 1331514"/>
              <a:gd name="connsiteX8" fmla="*/ 177395 w 838410"/>
              <a:gd name="connsiteY8" fmla="*/ 1113631 h 1331514"/>
              <a:gd name="connsiteX9" fmla="*/ 94438 w 838410"/>
              <a:gd name="connsiteY9" fmla="*/ 535755 h 1331514"/>
              <a:gd name="connsiteX10" fmla="*/ 9475 w 838410"/>
              <a:gd name="connsiteY10" fmla="*/ 552359 h 1331514"/>
              <a:gd name="connsiteX0" fmla="*/ 9475 w 838410"/>
              <a:gd name="connsiteY0" fmla="*/ 555370 h 1334525"/>
              <a:gd name="connsiteX1" fmla="*/ 68141 w 838410"/>
              <a:gd name="connsiteY1" fmla="*/ 424388 h 1334525"/>
              <a:gd name="connsiteX2" fmla="*/ 113639 w 838410"/>
              <a:gd name="connsiteY2" fmla="*/ 141735 h 1334525"/>
              <a:gd name="connsiteX3" fmla="*/ 321423 w 838410"/>
              <a:gd name="connsiteY3" fmla="*/ 5 h 1334525"/>
              <a:gd name="connsiteX4" fmla="*/ 720201 w 838410"/>
              <a:gd name="connsiteY4" fmla="*/ 145932 h 1334525"/>
              <a:gd name="connsiteX5" fmla="*/ 837868 w 838410"/>
              <a:gd name="connsiteY5" fmla="*/ 938538 h 1334525"/>
              <a:gd name="connsiteX6" fmla="*/ 745826 w 838410"/>
              <a:gd name="connsiteY6" fmla="*/ 1217376 h 1334525"/>
              <a:gd name="connsiteX7" fmla="*/ 380221 w 838410"/>
              <a:gd name="connsiteY7" fmla="*/ 1331869 h 1334525"/>
              <a:gd name="connsiteX8" fmla="*/ 177395 w 838410"/>
              <a:gd name="connsiteY8" fmla="*/ 1116642 h 1334525"/>
              <a:gd name="connsiteX9" fmla="*/ 94438 w 838410"/>
              <a:gd name="connsiteY9" fmla="*/ 538766 h 1334525"/>
              <a:gd name="connsiteX10" fmla="*/ 9475 w 838410"/>
              <a:gd name="connsiteY10" fmla="*/ 555370 h 1334525"/>
              <a:gd name="connsiteX0" fmla="*/ 9475 w 838410"/>
              <a:gd name="connsiteY0" fmla="*/ 555454 h 1334609"/>
              <a:gd name="connsiteX1" fmla="*/ 68141 w 838410"/>
              <a:gd name="connsiteY1" fmla="*/ 424472 h 1334609"/>
              <a:gd name="connsiteX2" fmla="*/ 113639 w 838410"/>
              <a:gd name="connsiteY2" fmla="*/ 141819 h 1334609"/>
              <a:gd name="connsiteX3" fmla="*/ 321423 w 838410"/>
              <a:gd name="connsiteY3" fmla="*/ 89 h 1334609"/>
              <a:gd name="connsiteX4" fmla="*/ 720201 w 838410"/>
              <a:gd name="connsiteY4" fmla="*/ 146016 h 1334609"/>
              <a:gd name="connsiteX5" fmla="*/ 837868 w 838410"/>
              <a:gd name="connsiteY5" fmla="*/ 938622 h 1334609"/>
              <a:gd name="connsiteX6" fmla="*/ 745826 w 838410"/>
              <a:gd name="connsiteY6" fmla="*/ 1217460 h 1334609"/>
              <a:gd name="connsiteX7" fmla="*/ 380221 w 838410"/>
              <a:gd name="connsiteY7" fmla="*/ 1331953 h 1334609"/>
              <a:gd name="connsiteX8" fmla="*/ 177395 w 838410"/>
              <a:gd name="connsiteY8" fmla="*/ 1116726 h 1334609"/>
              <a:gd name="connsiteX9" fmla="*/ 94438 w 838410"/>
              <a:gd name="connsiteY9" fmla="*/ 538850 h 1334609"/>
              <a:gd name="connsiteX10" fmla="*/ 9475 w 838410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54 h 1334609"/>
              <a:gd name="connsiteX1" fmla="*/ 74950 w 837655"/>
              <a:gd name="connsiteY1" fmla="*/ 421428 h 1334609"/>
              <a:gd name="connsiteX2" fmla="*/ 112884 w 837655"/>
              <a:gd name="connsiteY2" fmla="*/ 141819 h 1334609"/>
              <a:gd name="connsiteX3" fmla="*/ 320668 w 837655"/>
              <a:gd name="connsiteY3" fmla="*/ 89 h 1334609"/>
              <a:gd name="connsiteX4" fmla="*/ 719446 w 837655"/>
              <a:gd name="connsiteY4" fmla="*/ 146016 h 1334609"/>
              <a:gd name="connsiteX5" fmla="*/ 837113 w 837655"/>
              <a:gd name="connsiteY5" fmla="*/ 938622 h 1334609"/>
              <a:gd name="connsiteX6" fmla="*/ 745071 w 837655"/>
              <a:gd name="connsiteY6" fmla="*/ 1217460 h 1334609"/>
              <a:gd name="connsiteX7" fmla="*/ 379466 w 837655"/>
              <a:gd name="connsiteY7" fmla="*/ 1331953 h 1334609"/>
              <a:gd name="connsiteX8" fmla="*/ 176640 w 837655"/>
              <a:gd name="connsiteY8" fmla="*/ 1116726 h 1334609"/>
              <a:gd name="connsiteX9" fmla="*/ 93683 w 837655"/>
              <a:gd name="connsiteY9" fmla="*/ 538850 h 1334609"/>
              <a:gd name="connsiteX10" fmla="*/ 8720 w 837655"/>
              <a:gd name="connsiteY10" fmla="*/ 555454 h 1334609"/>
              <a:gd name="connsiteX0" fmla="*/ 8720 w 837655"/>
              <a:gd name="connsiteY0" fmla="*/ 555461 h 1334616"/>
              <a:gd name="connsiteX1" fmla="*/ 74950 w 837655"/>
              <a:gd name="connsiteY1" fmla="*/ 421435 h 1334616"/>
              <a:gd name="connsiteX2" fmla="*/ 112884 w 837655"/>
              <a:gd name="connsiteY2" fmla="*/ 141826 h 1334616"/>
              <a:gd name="connsiteX3" fmla="*/ 320668 w 837655"/>
              <a:gd name="connsiteY3" fmla="*/ 96 h 1334616"/>
              <a:gd name="connsiteX4" fmla="*/ 719446 w 837655"/>
              <a:gd name="connsiteY4" fmla="*/ 146023 h 1334616"/>
              <a:gd name="connsiteX5" fmla="*/ 837113 w 837655"/>
              <a:gd name="connsiteY5" fmla="*/ 938629 h 1334616"/>
              <a:gd name="connsiteX6" fmla="*/ 745071 w 837655"/>
              <a:gd name="connsiteY6" fmla="*/ 1217467 h 1334616"/>
              <a:gd name="connsiteX7" fmla="*/ 379466 w 837655"/>
              <a:gd name="connsiteY7" fmla="*/ 1331960 h 1334616"/>
              <a:gd name="connsiteX8" fmla="*/ 176640 w 837655"/>
              <a:gd name="connsiteY8" fmla="*/ 1116733 h 1334616"/>
              <a:gd name="connsiteX9" fmla="*/ 93683 w 837655"/>
              <a:gd name="connsiteY9" fmla="*/ 538857 h 1334616"/>
              <a:gd name="connsiteX10" fmla="*/ 8720 w 837655"/>
              <a:gd name="connsiteY10" fmla="*/ 555461 h 1334616"/>
              <a:gd name="connsiteX0" fmla="*/ 8720 w 837655"/>
              <a:gd name="connsiteY0" fmla="*/ 555385 h 1334540"/>
              <a:gd name="connsiteX1" fmla="*/ 74950 w 837655"/>
              <a:gd name="connsiteY1" fmla="*/ 421359 h 1334540"/>
              <a:gd name="connsiteX2" fmla="*/ 123563 w 837655"/>
              <a:gd name="connsiteY2" fmla="*/ 138195 h 1334540"/>
              <a:gd name="connsiteX3" fmla="*/ 320668 w 837655"/>
              <a:gd name="connsiteY3" fmla="*/ 20 h 1334540"/>
              <a:gd name="connsiteX4" fmla="*/ 719446 w 837655"/>
              <a:gd name="connsiteY4" fmla="*/ 145947 h 1334540"/>
              <a:gd name="connsiteX5" fmla="*/ 837113 w 837655"/>
              <a:gd name="connsiteY5" fmla="*/ 938553 h 1334540"/>
              <a:gd name="connsiteX6" fmla="*/ 745071 w 837655"/>
              <a:gd name="connsiteY6" fmla="*/ 1217391 h 1334540"/>
              <a:gd name="connsiteX7" fmla="*/ 379466 w 837655"/>
              <a:gd name="connsiteY7" fmla="*/ 1331884 h 1334540"/>
              <a:gd name="connsiteX8" fmla="*/ 176640 w 837655"/>
              <a:gd name="connsiteY8" fmla="*/ 1116657 h 1334540"/>
              <a:gd name="connsiteX9" fmla="*/ 93683 w 837655"/>
              <a:gd name="connsiteY9" fmla="*/ 538781 h 1334540"/>
              <a:gd name="connsiteX10" fmla="*/ 8720 w 837655"/>
              <a:gd name="connsiteY10" fmla="*/ 555385 h 1334540"/>
              <a:gd name="connsiteX0" fmla="*/ 8179 w 837114"/>
              <a:gd name="connsiteY0" fmla="*/ 555383 h 1334538"/>
              <a:gd name="connsiteX1" fmla="*/ 80640 w 837114"/>
              <a:gd name="connsiteY1" fmla="*/ 420336 h 1334538"/>
              <a:gd name="connsiteX2" fmla="*/ 123022 w 837114"/>
              <a:gd name="connsiteY2" fmla="*/ 138193 h 1334538"/>
              <a:gd name="connsiteX3" fmla="*/ 320127 w 837114"/>
              <a:gd name="connsiteY3" fmla="*/ 18 h 1334538"/>
              <a:gd name="connsiteX4" fmla="*/ 718905 w 837114"/>
              <a:gd name="connsiteY4" fmla="*/ 145945 h 1334538"/>
              <a:gd name="connsiteX5" fmla="*/ 836572 w 837114"/>
              <a:gd name="connsiteY5" fmla="*/ 938551 h 1334538"/>
              <a:gd name="connsiteX6" fmla="*/ 744530 w 837114"/>
              <a:gd name="connsiteY6" fmla="*/ 1217389 h 1334538"/>
              <a:gd name="connsiteX7" fmla="*/ 378925 w 837114"/>
              <a:gd name="connsiteY7" fmla="*/ 1331882 h 1334538"/>
              <a:gd name="connsiteX8" fmla="*/ 176099 w 837114"/>
              <a:gd name="connsiteY8" fmla="*/ 1116655 h 1334538"/>
              <a:gd name="connsiteX9" fmla="*/ 93142 w 837114"/>
              <a:gd name="connsiteY9" fmla="*/ 538779 h 1334538"/>
              <a:gd name="connsiteX10" fmla="*/ 8179 w 837114"/>
              <a:gd name="connsiteY10" fmla="*/ 555383 h 1334538"/>
              <a:gd name="connsiteX0" fmla="*/ 9690 w 838625"/>
              <a:gd name="connsiteY0" fmla="*/ 555383 h 1334538"/>
              <a:gd name="connsiteX1" fmla="*/ 82151 w 838625"/>
              <a:gd name="connsiteY1" fmla="*/ 420336 h 1334538"/>
              <a:gd name="connsiteX2" fmla="*/ 124533 w 838625"/>
              <a:gd name="connsiteY2" fmla="*/ 138193 h 1334538"/>
              <a:gd name="connsiteX3" fmla="*/ 321638 w 838625"/>
              <a:gd name="connsiteY3" fmla="*/ 18 h 1334538"/>
              <a:gd name="connsiteX4" fmla="*/ 720416 w 838625"/>
              <a:gd name="connsiteY4" fmla="*/ 145945 h 1334538"/>
              <a:gd name="connsiteX5" fmla="*/ 838083 w 838625"/>
              <a:gd name="connsiteY5" fmla="*/ 938551 h 1334538"/>
              <a:gd name="connsiteX6" fmla="*/ 746041 w 838625"/>
              <a:gd name="connsiteY6" fmla="*/ 1217389 h 1334538"/>
              <a:gd name="connsiteX7" fmla="*/ 380436 w 838625"/>
              <a:gd name="connsiteY7" fmla="*/ 1331882 h 1334538"/>
              <a:gd name="connsiteX8" fmla="*/ 177610 w 838625"/>
              <a:gd name="connsiteY8" fmla="*/ 1116655 h 1334538"/>
              <a:gd name="connsiteX9" fmla="*/ 94653 w 838625"/>
              <a:gd name="connsiteY9" fmla="*/ 538779 h 1334538"/>
              <a:gd name="connsiteX10" fmla="*/ 9690 w 838625"/>
              <a:gd name="connsiteY10" fmla="*/ 555383 h 1334538"/>
              <a:gd name="connsiteX0" fmla="*/ 9690 w 838625"/>
              <a:gd name="connsiteY0" fmla="*/ 561266 h 1340421"/>
              <a:gd name="connsiteX1" fmla="*/ 82151 w 838625"/>
              <a:gd name="connsiteY1" fmla="*/ 426219 h 1340421"/>
              <a:gd name="connsiteX2" fmla="*/ 124533 w 838625"/>
              <a:gd name="connsiteY2" fmla="*/ 144076 h 1340421"/>
              <a:gd name="connsiteX3" fmla="*/ 368592 w 838625"/>
              <a:gd name="connsiteY3" fmla="*/ 16 h 1340421"/>
              <a:gd name="connsiteX4" fmla="*/ 720416 w 838625"/>
              <a:gd name="connsiteY4" fmla="*/ 151828 h 1340421"/>
              <a:gd name="connsiteX5" fmla="*/ 838083 w 838625"/>
              <a:gd name="connsiteY5" fmla="*/ 944434 h 1340421"/>
              <a:gd name="connsiteX6" fmla="*/ 746041 w 838625"/>
              <a:gd name="connsiteY6" fmla="*/ 1223272 h 1340421"/>
              <a:gd name="connsiteX7" fmla="*/ 380436 w 838625"/>
              <a:gd name="connsiteY7" fmla="*/ 1337765 h 1340421"/>
              <a:gd name="connsiteX8" fmla="*/ 177610 w 838625"/>
              <a:gd name="connsiteY8" fmla="*/ 1122538 h 1340421"/>
              <a:gd name="connsiteX9" fmla="*/ 94653 w 838625"/>
              <a:gd name="connsiteY9" fmla="*/ 544662 h 1340421"/>
              <a:gd name="connsiteX10" fmla="*/ 9690 w 838625"/>
              <a:gd name="connsiteY10" fmla="*/ 561266 h 1340421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625"/>
              <a:gd name="connsiteY0" fmla="*/ 561272 h 1340427"/>
              <a:gd name="connsiteX1" fmla="*/ 82151 w 838625"/>
              <a:gd name="connsiteY1" fmla="*/ 426225 h 1340427"/>
              <a:gd name="connsiteX2" fmla="*/ 132321 w 838625"/>
              <a:gd name="connsiteY2" fmla="*/ 142806 h 1340427"/>
              <a:gd name="connsiteX3" fmla="*/ 368592 w 838625"/>
              <a:gd name="connsiteY3" fmla="*/ 22 h 1340427"/>
              <a:gd name="connsiteX4" fmla="*/ 720416 w 838625"/>
              <a:gd name="connsiteY4" fmla="*/ 151834 h 1340427"/>
              <a:gd name="connsiteX5" fmla="*/ 838083 w 838625"/>
              <a:gd name="connsiteY5" fmla="*/ 944440 h 1340427"/>
              <a:gd name="connsiteX6" fmla="*/ 746041 w 838625"/>
              <a:gd name="connsiteY6" fmla="*/ 1223278 h 1340427"/>
              <a:gd name="connsiteX7" fmla="*/ 380436 w 838625"/>
              <a:gd name="connsiteY7" fmla="*/ 1337771 h 1340427"/>
              <a:gd name="connsiteX8" fmla="*/ 177610 w 838625"/>
              <a:gd name="connsiteY8" fmla="*/ 1122544 h 1340427"/>
              <a:gd name="connsiteX9" fmla="*/ 94653 w 838625"/>
              <a:gd name="connsiteY9" fmla="*/ 544668 h 1340427"/>
              <a:gd name="connsiteX10" fmla="*/ 9690 w 838625"/>
              <a:gd name="connsiteY10" fmla="*/ 561272 h 1340427"/>
              <a:gd name="connsiteX0" fmla="*/ 9690 w 838597"/>
              <a:gd name="connsiteY0" fmla="*/ 561272 h 1338938"/>
              <a:gd name="connsiteX1" fmla="*/ 82151 w 838597"/>
              <a:gd name="connsiteY1" fmla="*/ 426225 h 1338938"/>
              <a:gd name="connsiteX2" fmla="*/ 132321 w 838597"/>
              <a:gd name="connsiteY2" fmla="*/ 142806 h 1338938"/>
              <a:gd name="connsiteX3" fmla="*/ 368592 w 838597"/>
              <a:gd name="connsiteY3" fmla="*/ 22 h 1338938"/>
              <a:gd name="connsiteX4" fmla="*/ 720416 w 838597"/>
              <a:gd name="connsiteY4" fmla="*/ 151834 h 1338938"/>
              <a:gd name="connsiteX5" fmla="*/ 838083 w 838597"/>
              <a:gd name="connsiteY5" fmla="*/ 944440 h 1338938"/>
              <a:gd name="connsiteX6" fmla="*/ 746041 w 838597"/>
              <a:gd name="connsiteY6" fmla="*/ 1223278 h 1338938"/>
              <a:gd name="connsiteX7" fmla="*/ 389782 w 838597"/>
              <a:gd name="connsiteY7" fmla="*/ 1336240 h 1338938"/>
              <a:gd name="connsiteX8" fmla="*/ 177610 w 838597"/>
              <a:gd name="connsiteY8" fmla="*/ 1122544 h 1338938"/>
              <a:gd name="connsiteX9" fmla="*/ 94653 w 838597"/>
              <a:gd name="connsiteY9" fmla="*/ 544668 h 1338938"/>
              <a:gd name="connsiteX10" fmla="*/ 9690 w 838597"/>
              <a:gd name="connsiteY10" fmla="*/ 561272 h 1338938"/>
              <a:gd name="connsiteX0" fmla="*/ 9690 w 838176"/>
              <a:gd name="connsiteY0" fmla="*/ 561272 h 1339740"/>
              <a:gd name="connsiteX1" fmla="*/ 82151 w 838176"/>
              <a:gd name="connsiteY1" fmla="*/ 426225 h 1339740"/>
              <a:gd name="connsiteX2" fmla="*/ 132321 w 838176"/>
              <a:gd name="connsiteY2" fmla="*/ 142806 h 1339740"/>
              <a:gd name="connsiteX3" fmla="*/ 368592 w 838176"/>
              <a:gd name="connsiteY3" fmla="*/ 22 h 1339740"/>
              <a:gd name="connsiteX4" fmla="*/ 720416 w 838176"/>
              <a:gd name="connsiteY4" fmla="*/ 151834 h 1339740"/>
              <a:gd name="connsiteX5" fmla="*/ 838083 w 838176"/>
              <a:gd name="connsiteY5" fmla="*/ 944440 h 1339740"/>
              <a:gd name="connsiteX6" fmla="*/ 732921 w 838176"/>
              <a:gd name="connsiteY6" fmla="*/ 1232650 h 1339740"/>
              <a:gd name="connsiteX7" fmla="*/ 389782 w 838176"/>
              <a:gd name="connsiteY7" fmla="*/ 1336240 h 1339740"/>
              <a:gd name="connsiteX8" fmla="*/ 177610 w 838176"/>
              <a:gd name="connsiteY8" fmla="*/ 1122544 h 1339740"/>
              <a:gd name="connsiteX9" fmla="*/ 94653 w 838176"/>
              <a:gd name="connsiteY9" fmla="*/ 544668 h 1339740"/>
              <a:gd name="connsiteX10" fmla="*/ 9690 w 838176"/>
              <a:gd name="connsiteY10" fmla="*/ 561272 h 1339740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228"/>
              <a:gd name="connsiteX1" fmla="*/ 82151 w 838100"/>
              <a:gd name="connsiteY1" fmla="*/ 426225 h 1340228"/>
              <a:gd name="connsiteX2" fmla="*/ 132321 w 838100"/>
              <a:gd name="connsiteY2" fmla="*/ 142806 h 1340228"/>
              <a:gd name="connsiteX3" fmla="*/ 368592 w 838100"/>
              <a:gd name="connsiteY3" fmla="*/ 22 h 1340228"/>
              <a:gd name="connsiteX4" fmla="*/ 720416 w 838100"/>
              <a:gd name="connsiteY4" fmla="*/ 151834 h 1340228"/>
              <a:gd name="connsiteX5" fmla="*/ 838083 w 838100"/>
              <a:gd name="connsiteY5" fmla="*/ 944440 h 1340228"/>
              <a:gd name="connsiteX6" fmla="*/ 714454 w 838100"/>
              <a:gd name="connsiteY6" fmla="*/ 1237481 h 1340228"/>
              <a:gd name="connsiteX7" fmla="*/ 389782 w 838100"/>
              <a:gd name="connsiteY7" fmla="*/ 1336240 h 1340228"/>
              <a:gd name="connsiteX8" fmla="*/ 177610 w 838100"/>
              <a:gd name="connsiteY8" fmla="*/ 1122544 h 1340228"/>
              <a:gd name="connsiteX9" fmla="*/ 94653 w 838100"/>
              <a:gd name="connsiteY9" fmla="*/ 544668 h 1340228"/>
              <a:gd name="connsiteX10" fmla="*/ 9690 w 838100"/>
              <a:gd name="connsiteY10" fmla="*/ 561272 h 1340228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387"/>
              <a:gd name="connsiteX1" fmla="*/ 82151 w 838100"/>
              <a:gd name="connsiteY1" fmla="*/ 426225 h 1340387"/>
              <a:gd name="connsiteX2" fmla="*/ 132321 w 838100"/>
              <a:gd name="connsiteY2" fmla="*/ 142806 h 1340387"/>
              <a:gd name="connsiteX3" fmla="*/ 368592 w 838100"/>
              <a:gd name="connsiteY3" fmla="*/ 22 h 1340387"/>
              <a:gd name="connsiteX4" fmla="*/ 720416 w 838100"/>
              <a:gd name="connsiteY4" fmla="*/ 151834 h 1340387"/>
              <a:gd name="connsiteX5" fmla="*/ 838083 w 838100"/>
              <a:gd name="connsiteY5" fmla="*/ 944440 h 1340387"/>
              <a:gd name="connsiteX6" fmla="*/ 714454 w 838100"/>
              <a:gd name="connsiteY6" fmla="*/ 1237481 h 1340387"/>
              <a:gd name="connsiteX7" fmla="*/ 389782 w 838100"/>
              <a:gd name="connsiteY7" fmla="*/ 1336240 h 1340387"/>
              <a:gd name="connsiteX8" fmla="*/ 185174 w 838100"/>
              <a:gd name="connsiteY8" fmla="*/ 1119499 h 1340387"/>
              <a:gd name="connsiteX9" fmla="*/ 94653 w 838100"/>
              <a:gd name="connsiteY9" fmla="*/ 544668 h 1340387"/>
              <a:gd name="connsiteX10" fmla="*/ 9690 w 838100"/>
              <a:gd name="connsiteY10" fmla="*/ 561272 h 1340387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4653 w 838100"/>
              <a:gd name="connsiteY9" fmla="*/ 544668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690 w 838100"/>
              <a:gd name="connsiteY0" fmla="*/ 561272 h 1340441"/>
              <a:gd name="connsiteX1" fmla="*/ 82151 w 838100"/>
              <a:gd name="connsiteY1" fmla="*/ 426225 h 1340441"/>
              <a:gd name="connsiteX2" fmla="*/ 132321 w 838100"/>
              <a:gd name="connsiteY2" fmla="*/ 142806 h 1340441"/>
              <a:gd name="connsiteX3" fmla="*/ 368592 w 838100"/>
              <a:gd name="connsiteY3" fmla="*/ 22 h 1340441"/>
              <a:gd name="connsiteX4" fmla="*/ 720416 w 838100"/>
              <a:gd name="connsiteY4" fmla="*/ 151834 h 1340441"/>
              <a:gd name="connsiteX5" fmla="*/ 838083 w 838100"/>
              <a:gd name="connsiteY5" fmla="*/ 944440 h 1340441"/>
              <a:gd name="connsiteX6" fmla="*/ 714454 w 838100"/>
              <a:gd name="connsiteY6" fmla="*/ 1237481 h 1340441"/>
              <a:gd name="connsiteX7" fmla="*/ 389782 w 838100"/>
              <a:gd name="connsiteY7" fmla="*/ 1336240 h 1340441"/>
              <a:gd name="connsiteX8" fmla="*/ 191405 w 838100"/>
              <a:gd name="connsiteY8" fmla="*/ 1118478 h 1340441"/>
              <a:gd name="connsiteX9" fmla="*/ 99116 w 838100"/>
              <a:gd name="connsiteY9" fmla="*/ 554771 h 1340441"/>
              <a:gd name="connsiteX10" fmla="*/ 9690 w 838100"/>
              <a:gd name="connsiteY10" fmla="*/ 561272 h 1340441"/>
              <a:gd name="connsiteX0" fmla="*/ 9264 w 837674"/>
              <a:gd name="connsiteY0" fmla="*/ 561273 h 1340442"/>
              <a:gd name="connsiteX1" fmla="*/ 85739 w 837674"/>
              <a:gd name="connsiteY1" fmla="*/ 432792 h 1340442"/>
              <a:gd name="connsiteX2" fmla="*/ 131895 w 837674"/>
              <a:gd name="connsiteY2" fmla="*/ 142807 h 1340442"/>
              <a:gd name="connsiteX3" fmla="*/ 368166 w 837674"/>
              <a:gd name="connsiteY3" fmla="*/ 23 h 1340442"/>
              <a:gd name="connsiteX4" fmla="*/ 719990 w 837674"/>
              <a:gd name="connsiteY4" fmla="*/ 151835 h 1340442"/>
              <a:gd name="connsiteX5" fmla="*/ 837657 w 837674"/>
              <a:gd name="connsiteY5" fmla="*/ 944441 h 1340442"/>
              <a:gd name="connsiteX6" fmla="*/ 714028 w 837674"/>
              <a:gd name="connsiteY6" fmla="*/ 1237482 h 1340442"/>
              <a:gd name="connsiteX7" fmla="*/ 389356 w 837674"/>
              <a:gd name="connsiteY7" fmla="*/ 1336241 h 1340442"/>
              <a:gd name="connsiteX8" fmla="*/ 190979 w 837674"/>
              <a:gd name="connsiteY8" fmla="*/ 1118479 h 1340442"/>
              <a:gd name="connsiteX9" fmla="*/ 98690 w 837674"/>
              <a:gd name="connsiteY9" fmla="*/ 554772 h 1340442"/>
              <a:gd name="connsiteX10" fmla="*/ 9264 w 837674"/>
              <a:gd name="connsiteY10" fmla="*/ 561273 h 1340442"/>
              <a:gd name="connsiteX0" fmla="*/ 9264 w 837674"/>
              <a:gd name="connsiteY0" fmla="*/ 561036 h 1340205"/>
              <a:gd name="connsiteX1" fmla="*/ 85739 w 837674"/>
              <a:gd name="connsiteY1" fmla="*/ 432555 h 1340205"/>
              <a:gd name="connsiteX2" fmla="*/ 131895 w 837674"/>
              <a:gd name="connsiteY2" fmla="*/ 142570 h 1340205"/>
              <a:gd name="connsiteX3" fmla="*/ 377737 w 837674"/>
              <a:gd name="connsiteY3" fmla="*/ 24 h 1340205"/>
              <a:gd name="connsiteX4" fmla="*/ 719990 w 837674"/>
              <a:gd name="connsiteY4" fmla="*/ 151598 h 1340205"/>
              <a:gd name="connsiteX5" fmla="*/ 837657 w 837674"/>
              <a:gd name="connsiteY5" fmla="*/ 944204 h 1340205"/>
              <a:gd name="connsiteX6" fmla="*/ 714028 w 837674"/>
              <a:gd name="connsiteY6" fmla="*/ 1237245 h 1340205"/>
              <a:gd name="connsiteX7" fmla="*/ 389356 w 837674"/>
              <a:gd name="connsiteY7" fmla="*/ 1336004 h 1340205"/>
              <a:gd name="connsiteX8" fmla="*/ 190979 w 837674"/>
              <a:gd name="connsiteY8" fmla="*/ 1118242 h 1340205"/>
              <a:gd name="connsiteX9" fmla="*/ 98690 w 837674"/>
              <a:gd name="connsiteY9" fmla="*/ 554535 h 1340205"/>
              <a:gd name="connsiteX10" fmla="*/ 9264 w 837674"/>
              <a:gd name="connsiteY10" fmla="*/ 561036 h 1340205"/>
              <a:gd name="connsiteX0" fmla="*/ 9264 w 837674"/>
              <a:gd name="connsiteY0" fmla="*/ 563179 h 1342348"/>
              <a:gd name="connsiteX1" fmla="*/ 85739 w 837674"/>
              <a:gd name="connsiteY1" fmla="*/ 434698 h 1342348"/>
              <a:gd name="connsiteX2" fmla="*/ 131895 w 837674"/>
              <a:gd name="connsiteY2" fmla="*/ 144713 h 1342348"/>
              <a:gd name="connsiteX3" fmla="*/ 377737 w 837674"/>
              <a:gd name="connsiteY3" fmla="*/ 2167 h 1342348"/>
              <a:gd name="connsiteX4" fmla="*/ 719990 w 837674"/>
              <a:gd name="connsiteY4" fmla="*/ 153741 h 1342348"/>
              <a:gd name="connsiteX5" fmla="*/ 837657 w 837674"/>
              <a:gd name="connsiteY5" fmla="*/ 946347 h 1342348"/>
              <a:gd name="connsiteX6" fmla="*/ 714028 w 837674"/>
              <a:gd name="connsiteY6" fmla="*/ 1239388 h 1342348"/>
              <a:gd name="connsiteX7" fmla="*/ 389356 w 837674"/>
              <a:gd name="connsiteY7" fmla="*/ 1338147 h 1342348"/>
              <a:gd name="connsiteX8" fmla="*/ 190979 w 837674"/>
              <a:gd name="connsiteY8" fmla="*/ 1120385 h 1342348"/>
              <a:gd name="connsiteX9" fmla="*/ 98690 w 837674"/>
              <a:gd name="connsiteY9" fmla="*/ 556678 h 1342348"/>
              <a:gd name="connsiteX10" fmla="*/ 9264 w 837674"/>
              <a:gd name="connsiteY10" fmla="*/ 563179 h 1342348"/>
              <a:gd name="connsiteX0" fmla="*/ 9264 w 837674"/>
              <a:gd name="connsiteY0" fmla="*/ 561106 h 1340275"/>
              <a:gd name="connsiteX1" fmla="*/ 85739 w 837674"/>
              <a:gd name="connsiteY1" fmla="*/ 432625 h 1340275"/>
              <a:gd name="connsiteX2" fmla="*/ 138784 w 837674"/>
              <a:gd name="connsiteY2" fmla="*/ 134289 h 1340275"/>
              <a:gd name="connsiteX3" fmla="*/ 377737 w 837674"/>
              <a:gd name="connsiteY3" fmla="*/ 94 h 1340275"/>
              <a:gd name="connsiteX4" fmla="*/ 719990 w 837674"/>
              <a:gd name="connsiteY4" fmla="*/ 151668 h 1340275"/>
              <a:gd name="connsiteX5" fmla="*/ 837657 w 837674"/>
              <a:gd name="connsiteY5" fmla="*/ 944274 h 1340275"/>
              <a:gd name="connsiteX6" fmla="*/ 714028 w 837674"/>
              <a:gd name="connsiteY6" fmla="*/ 1237315 h 1340275"/>
              <a:gd name="connsiteX7" fmla="*/ 389356 w 837674"/>
              <a:gd name="connsiteY7" fmla="*/ 1336074 h 1340275"/>
              <a:gd name="connsiteX8" fmla="*/ 190979 w 837674"/>
              <a:gd name="connsiteY8" fmla="*/ 1118312 h 1340275"/>
              <a:gd name="connsiteX9" fmla="*/ 98690 w 837674"/>
              <a:gd name="connsiteY9" fmla="*/ 554605 h 1340275"/>
              <a:gd name="connsiteX10" fmla="*/ 9264 w 837674"/>
              <a:gd name="connsiteY10" fmla="*/ 561106 h 1340275"/>
              <a:gd name="connsiteX0" fmla="*/ 9264 w 837674"/>
              <a:gd name="connsiteY0" fmla="*/ 561059 h 1340228"/>
              <a:gd name="connsiteX1" fmla="*/ 85739 w 837674"/>
              <a:gd name="connsiteY1" fmla="*/ 432578 h 1340228"/>
              <a:gd name="connsiteX2" fmla="*/ 142573 w 837674"/>
              <a:gd name="connsiteY2" fmla="*/ 139038 h 1340228"/>
              <a:gd name="connsiteX3" fmla="*/ 377737 w 837674"/>
              <a:gd name="connsiteY3" fmla="*/ 47 h 1340228"/>
              <a:gd name="connsiteX4" fmla="*/ 719990 w 837674"/>
              <a:gd name="connsiteY4" fmla="*/ 151621 h 1340228"/>
              <a:gd name="connsiteX5" fmla="*/ 837657 w 837674"/>
              <a:gd name="connsiteY5" fmla="*/ 944227 h 1340228"/>
              <a:gd name="connsiteX6" fmla="*/ 714028 w 837674"/>
              <a:gd name="connsiteY6" fmla="*/ 1237268 h 1340228"/>
              <a:gd name="connsiteX7" fmla="*/ 389356 w 837674"/>
              <a:gd name="connsiteY7" fmla="*/ 1336027 h 1340228"/>
              <a:gd name="connsiteX8" fmla="*/ 190979 w 837674"/>
              <a:gd name="connsiteY8" fmla="*/ 1118265 h 1340228"/>
              <a:gd name="connsiteX9" fmla="*/ 98690 w 837674"/>
              <a:gd name="connsiteY9" fmla="*/ 554558 h 1340228"/>
              <a:gd name="connsiteX10" fmla="*/ 9264 w 837674"/>
              <a:gd name="connsiteY10" fmla="*/ 561059 h 13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674" h="1340228">
                <a:moveTo>
                  <a:pt x="9264" y="561059"/>
                </a:moveTo>
                <a:cubicBezTo>
                  <a:pt x="-23312" y="593730"/>
                  <a:pt x="36711" y="472787"/>
                  <a:pt x="85739" y="432578"/>
                </a:cubicBezTo>
                <a:cubicBezTo>
                  <a:pt x="80658" y="362847"/>
                  <a:pt x="93907" y="211126"/>
                  <a:pt x="142573" y="139038"/>
                </a:cubicBezTo>
                <a:cubicBezTo>
                  <a:pt x="191239" y="66950"/>
                  <a:pt x="281501" y="-2050"/>
                  <a:pt x="377737" y="47"/>
                </a:cubicBezTo>
                <a:cubicBezTo>
                  <a:pt x="473973" y="2144"/>
                  <a:pt x="643337" y="-5742"/>
                  <a:pt x="719990" y="151621"/>
                </a:cubicBezTo>
                <a:cubicBezTo>
                  <a:pt x="796643" y="308984"/>
                  <a:pt x="838651" y="763286"/>
                  <a:pt x="837657" y="944227"/>
                </a:cubicBezTo>
                <a:cubicBezTo>
                  <a:pt x="836663" y="1125168"/>
                  <a:pt x="788745" y="1171968"/>
                  <a:pt x="714028" y="1237268"/>
                </a:cubicBezTo>
                <a:cubicBezTo>
                  <a:pt x="639311" y="1302568"/>
                  <a:pt x="476531" y="1355861"/>
                  <a:pt x="389356" y="1336027"/>
                </a:cubicBezTo>
                <a:cubicBezTo>
                  <a:pt x="302181" y="1316193"/>
                  <a:pt x="230371" y="1224871"/>
                  <a:pt x="190979" y="1118265"/>
                </a:cubicBezTo>
                <a:cubicBezTo>
                  <a:pt x="91511" y="819657"/>
                  <a:pt x="131486" y="610119"/>
                  <a:pt x="98690" y="554558"/>
                </a:cubicBezTo>
                <a:cubicBezTo>
                  <a:pt x="61556" y="528899"/>
                  <a:pt x="20789" y="549629"/>
                  <a:pt x="9264" y="56105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78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F7BC237-77DF-4DFB-94F7-DB493EDA1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Segnaposto contenuto 2">
            <a:extLst>
              <a:ext uri="{FF2B5EF4-FFF2-40B4-BE49-F238E27FC236}">
                <a16:creationId xmlns:a16="http://schemas.microsoft.com/office/drawing/2014/main" id="{4506BD91-EE15-37FC-0EF4-A9918B6C79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942617"/>
              </p:ext>
            </p:extLst>
          </p:nvPr>
        </p:nvGraphicFramePr>
        <p:xfrm>
          <a:off x="2871312" y="685086"/>
          <a:ext cx="6448953" cy="5600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57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A50FBF-4CE9-8CFE-6E61-24ED9BB83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33" y="994666"/>
            <a:ext cx="10333074" cy="536432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 Nova"/>
                <a:ea typeface="+mn-lt"/>
                <a:cs typeface="+mn-lt"/>
              </a:rPr>
              <a:t>She asked me, “What is your name?” _____________________________</a:t>
            </a:r>
            <a:endParaRPr lang="it-IT" sz="2200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 Nova"/>
                <a:ea typeface="+mn-lt"/>
                <a:cs typeface="+mn-lt"/>
              </a:rPr>
              <a:t>She asked me, “What do you want?” ______________________________</a:t>
            </a:r>
            <a:endParaRPr lang="it-IT" sz="2200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 Nova"/>
                <a:ea typeface="+mn-lt"/>
                <a:cs typeface="+mn-lt"/>
              </a:rPr>
              <a:t> She asked me, “Where do you live?” _____________________________</a:t>
            </a:r>
            <a:endParaRPr lang="it-IT" sz="2200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 Nova"/>
                <a:ea typeface="+mn-lt"/>
                <a:cs typeface="+mn-lt"/>
              </a:rPr>
              <a:t>I asked her, “Why do you want to know?” _________________________</a:t>
            </a:r>
            <a:endParaRPr lang="it-IT" sz="2200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 Nova"/>
                <a:ea typeface="+mn-lt"/>
                <a:cs typeface="+mn-lt"/>
              </a:rPr>
              <a:t>She asked me, “Why don’t you answer my questions? ______________</a:t>
            </a:r>
            <a:endParaRPr lang="it-IT" sz="2200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 Nova"/>
                <a:ea typeface="+mn-lt"/>
                <a:cs typeface="+mn-lt"/>
              </a:rPr>
              <a:t>I asked her, “Is your father at home?” _____________________________</a:t>
            </a:r>
            <a:endParaRPr lang="it-IT" sz="2200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 Nova"/>
                <a:ea typeface="+mn-lt"/>
                <a:cs typeface="+mn-lt"/>
              </a:rPr>
              <a:t>She asked me, “Are you a friend of his?” __________________________</a:t>
            </a:r>
            <a:endParaRPr lang="it-IT" sz="2200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 Nova"/>
                <a:ea typeface="+mn-lt"/>
                <a:cs typeface="+mn-lt"/>
              </a:rPr>
              <a:t>I asked her, “Do you remember me?” _____________________________</a:t>
            </a:r>
            <a:endParaRPr lang="it-IT" sz="2200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 Nova"/>
                <a:ea typeface="+mn-lt"/>
                <a:cs typeface="+mn-lt"/>
              </a:rPr>
              <a:t>She asked me, “Do you know what day it is?” ______________________</a:t>
            </a:r>
            <a:endParaRPr lang="it-IT" sz="2200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200" dirty="0">
                <a:latin typeface="Arial Nova"/>
                <a:ea typeface="+mn-lt"/>
                <a:cs typeface="+mn-lt"/>
              </a:rPr>
              <a:t>I asked myself, “What is she talking about?” _______________________</a:t>
            </a:r>
            <a:endParaRPr lang="it-IT" sz="2200" dirty="0">
              <a:latin typeface="Arial Nova"/>
              <a:cs typeface="Calibri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59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000950-40E2-473C-564F-FC297EA2E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097" y="566857"/>
            <a:ext cx="10320785" cy="5096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GB" sz="3200" dirty="0">
                <a:latin typeface="Arial Nova"/>
                <a:ea typeface="+mj-lt"/>
                <a:cs typeface="+mj-lt"/>
              </a:rPr>
            </a:br>
            <a:br>
              <a:rPr lang="en-GB" sz="3200" dirty="0">
                <a:latin typeface="Arial Nova"/>
                <a:ea typeface="+mj-lt"/>
                <a:cs typeface="+mj-lt"/>
              </a:rPr>
            </a:br>
            <a:br>
              <a:rPr lang="en-GB" sz="3200" dirty="0">
                <a:latin typeface="Arial Nova"/>
                <a:ea typeface="+mj-lt"/>
                <a:cs typeface="+mj-lt"/>
              </a:rPr>
            </a:br>
            <a:r>
              <a:rPr lang="en-GB" sz="3200" dirty="0">
                <a:solidFill>
                  <a:srgbClr val="FF0000"/>
                </a:solidFill>
                <a:latin typeface="Arial Nova"/>
                <a:ea typeface="+mj-lt"/>
                <a:cs typeface="+mj-lt"/>
              </a:rPr>
              <a:t>A month ago you met your friend Charlie, </a:t>
            </a:r>
            <a:br>
              <a:rPr lang="en-GB" sz="3200" dirty="0">
                <a:solidFill>
                  <a:srgbClr val="FF0000"/>
                </a:solidFill>
                <a:latin typeface="Arial Nova"/>
                <a:ea typeface="+mj-lt"/>
                <a:cs typeface="+mj-lt"/>
              </a:rPr>
            </a:br>
            <a:r>
              <a:rPr lang="en-GB" sz="3200" dirty="0">
                <a:solidFill>
                  <a:srgbClr val="FF0000"/>
                </a:solidFill>
                <a:latin typeface="Arial Nova"/>
                <a:ea typeface="+mj-lt"/>
                <a:cs typeface="+mj-lt"/>
              </a:rPr>
              <a:t>and these are some things he told you.</a:t>
            </a:r>
            <a:br>
              <a:rPr lang="en-GB" sz="3200" dirty="0">
                <a:solidFill>
                  <a:srgbClr val="FF0000"/>
                </a:solidFill>
                <a:latin typeface="Arial Nova"/>
                <a:ea typeface="+mj-lt"/>
                <a:cs typeface="+mj-lt"/>
              </a:rPr>
            </a:br>
            <a:r>
              <a:rPr lang="en-GB" sz="3200" dirty="0">
                <a:solidFill>
                  <a:srgbClr val="FF0000"/>
                </a:solidFill>
                <a:latin typeface="Arial Nova"/>
                <a:ea typeface="+mj-lt"/>
                <a:cs typeface="+mj-lt"/>
              </a:rPr>
              <a:t>Today you tell your friend what he said.</a:t>
            </a:r>
          </a:p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A0D9E1-242C-5E0B-1DD9-46702C6B0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225" y="1936750"/>
            <a:ext cx="5404657" cy="397328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>
                <a:latin typeface="Arial Nova"/>
                <a:ea typeface="+mn-lt"/>
                <a:cs typeface="+mn-lt"/>
              </a:rPr>
              <a:t>1. I’m living in London now.</a:t>
            </a:r>
            <a:endParaRPr lang="it-IT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2.My father isn’t very well</a:t>
            </a:r>
            <a:endParaRPr lang="it-IT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3.Sharon and Paul are getting married next month.</a:t>
            </a:r>
            <a:endParaRPr lang="it-IT" dirty="0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4. Margaret has had a baby.</a:t>
            </a:r>
            <a:endParaRPr lang="it-IT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5. I don’t know what Fred is doing.</a:t>
            </a:r>
            <a:endParaRPr lang="it-IT" dirty="0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6. I saw Helen at a party last week and she seemed fine.</a:t>
            </a:r>
            <a:endParaRPr lang="it-IT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7. I haven’t seen Diane recently.</a:t>
            </a:r>
            <a:endParaRPr lang="it-IT" dirty="0">
              <a:latin typeface="Arial Nova"/>
            </a:endParaRP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901E31-FE44-DFA6-B2EA-DC6E2136B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0303" y="2211917"/>
            <a:ext cx="5404581" cy="397328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>
                <a:latin typeface="Arial Nova"/>
                <a:ea typeface="+mn-lt"/>
                <a:cs typeface="+mn-lt"/>
              </a:rPr>
              <a:t>8.  I’m not enjoying my job much.</a:t>
            </a:r>
            <a:endParaRPr lang="it-IT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9. You can come and stay at my flat if you are ever in London.</a:t>
            </a:r>
            <a:endParaRPr lang="it-IT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10. My cat was stolen a few days ago.</a:t>
            </a:r>
            <a:endParaRPr lang="it-IT" dirty="0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11. I want to go to Greece but I can’t afford it.</a:t>
            </a:r>
            <a:endParaRPr lang="it-IT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12. What have you been up to?</a:t>
            </a:r>
            <a:endParaRPr lang="it-IT" dirty="0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13. Where do you work now?</a:t>
            </a:r>
            <a:endParaRPr lang="it-IT" dirty="0">
              <a:latin typeface="Arial Nova"/>
            </a:endParaRPr>
          </a:p>
          <a:p>
            <a:r>
              <a:rPr lang="en-GB" dirty="0">
                <a:latin typeface="Arial Nova"/>
                <a:ea typeface="+mn-lt"/>
                <a:cs typeface="+mn-lt"/>
              </a:rPr>
              <a:t>14. I’ll tell Anne I saw you.</a:t>
            </a:r>
            <a:endParaRPr lang="it-IT">
              <a:latin typeface="Arial Nova"/>
            </a:endParaRPr>
          </a:p>
          <a:p>
            <a:endParaRPr lang="it-IT" dirty="0"/>
          </a:p>
        </p:txBody>
      </p:sp>
      <p:pic>
        <p:nvPicPr>
          <p:cNvPr id="5" name="Immagine 5" descr="Immagine che contiene persona, edificio, esterni, via&#10;&#10;Descrizione generata automaticamente">
            <a:extLst>
              <a:ext uri="{FF2B5EF4-FFF2-40B4-BE49-F238E27FC236}">
                <a16:creationId xmlns:a16="http://schemas.microsoft.com/office/drawing/2014/main" id="{87D86128-61C4-48B5-A16A-C5883E3D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851" y="377559"/>
            <a:ext cx="2177846" cy="17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53894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ChitchatVTI</vt:lpstr>
      <vt:lpstr>REPORTED SPEECH</vt:lpstr>
      <vt:lpstr>GRAMMAR</vt:lpstr>
      <vt:lpstr>Presentazione standard di PowerPoint</vt:lpstr>
      <vt:lpstr>Time and place</vt:lpstr>
      <vt:lpstr>Presentazione standard di PowerPoint</vt:lpstr>
      <vt:lpstr>Reported questions</vt:lpstr>
      <vt:lpstr>Presentazione standard di PowerPoint</vt:lpstr>
      <vt:lpstr>Presentazione standard di PowerPoint</vt:lpstr>
      <vt:lpstr>   A month ago you met your friend Charlie,  and these are some things he told you. Today you tell your friend what he said.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280</cp:revision>
  <dcterms:created xsi:type="dcterms:W3CDTF">2022-11-23T08:00:20Z</dcterms:created>
  <dcterms:modified xsi:type="dcterms:W3CDTF">2023-04-05T14:55:05Z</dcterms:modified>
</cp:coreProperties>
</file>