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24" autoAdjust="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24458-E588-4AEC-9079-CFDC04E7E959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2474F-AA22-4EA4-8839-A1C7A76D604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15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se déroule au moment où je parle ou au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350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s’est déroulée peu avant le moment où je parle ou peu avant le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592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L’action se déroulera peu après le moment où je parle ou peu après le moment dont je parle.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2474F-AA22-4EA4-8839-A1C7A76D60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075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7DA6C-68A3-A887-9E98-81B200571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C78AE2-7EB2-2942-BAE1-505EC0215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40261-1841-5129-1004-914D6DA5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2765A1-A4C2-DDEC-6B28-62922E98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10652A-9BC1-6DB0-129D-A8DDDD5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30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645083-F590-8722-F60A-B5D325DE4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04D5F9-B56A-256E-4D10-A32DB81C4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072001-736F-B8B0-3AA4-7675ADC9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BCB337-A147-A090-2410-98462B3A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3CB51B-0A01-E329-CFE4-6C5B66588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4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EF90E0-48FB-3C95-D108-FAC87923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0588C0-E32A-D023-ACDD-EFE2FA1DA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4660FF-3124-79A7-F6DB-2ABEEBDE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5FF330-5953-1216-3D42-BDBA0FF1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CE93D6-E55C-7CEE-8724-8C809EDB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25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6AD59-6148-8F4E-D2FE-80CA9157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32DFD3-D7D5-B35E-7CE1-F18ACB955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A60131-F357-11D2-BD78-E34B1C66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18179C-2F25-7F84-6CA6-610A5ECD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CC00B-4163-DCEB-B5C2-BB10F60A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06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3EA770-8750-6436-73F9-08134071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6B8711-DEFF-11CD-80B8-F667D7E2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BF42F9-8268-F023-BD2D-25578750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A8AFC1-EB1C-A78C-9E52-4F1BB61F1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7752C8-1BBF-B27C-B93E-E7FDF10E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76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42F6EA-D763-943A-DFCE-052A9875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817C33-52BB-9C4B-8F03-90DBC0B6A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F32D858-7088-D95E-D54D-515188D6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6D2D94-4E19-CA8E-4950-E26A479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5DC603-7272-DAB1-91BF-13C4E9D8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5AD1E4-D6F8-A817-B168-E36BA2C6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47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E7589-4187-8519-DB65-B4CFE978B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33242D-A5DA-2CC7-81B6-E20459F34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2287B3-6FB2-5389-6E81-822E0A8E2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CAE22A5-22C2-F208-280D-B2A06BFAD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86526D-1415-1E2E-9515-E576C11E6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87A420-79C0-EAAC-E953-91596053A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08EB88-5A0F-4891-23FE-47559B16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DE3639D-D5D2-E4B6-F968-8E417FF8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57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15D19-58C1-F062-43C2-5204324F1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E52BF1-8479-4067-287B-AAF8655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6B031E-EE67-25D8-1CB0-942EF2AE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EF81E8-E26C-6F4E-C3C4-98BB27AD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D71A2E-32AE-2467-6534-22D85E20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931A250-385E-C493-C6BC-C0D6FF34F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265204-0302-C0A5-489A-F2C809C0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4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9ADF5-C04E-29E0-2D06-8DBF2E40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050AC2-C7E6-2EE8-8A0A-8C9212C7E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296FB1-C24B-E233-C113-B8C48C174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3A10BD-6116-2D8D-8A3F-BCB3DD91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6EA7FE-C664-A523-E525-20EC45F72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514A9B-748F-EFDC-5335-7D3FD364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3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DB8E4-5BAA-6FC3-1F48-43B99147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58ABDB-865D-2EBD-6EF2-74E06EBB6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84E4C3-2128-F672-F78F-020D429A2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99C5E-EC5C-54BF-B641-C4C2B99D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1B47C1-3948-5430-E7A2-FB9592AF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3F01E9-66E0-F7BC-41BF-FBB369DE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2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1416BC4-1246-32A9-2148-EA73065A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2FD97D-C9EC-F7CC-FACD-300CAC05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5561E6-7D12-206A-838A-775663275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B989-496E-410E-B9A2-52A61E074E4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F82617-EBD0-FACF-FDDE-7C3DB9808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A82A2B-A0D9-3173-1934-0370CD0BF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2AE7-8D69-4BA3-9285-75B9563AA16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05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2E2FC0-80CD-53C4-E062-53C9C323AD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6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BDB629-E2A2-58E3-AE06-F3998B95A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Les gallicismes </a:t>
            </a:r>
          </a:p>
        </p:txBody>
      </p:sp>
    </p:spTree>
    <p:extLst>
      <p:ext uri="{BB962C8B-B14F-4D97-AF65-F5344CB8AC3E}">
        <p14:creationId xmlns:p14="http://schemas.microsoft.com/office/powerpoint/2010/main" val="178974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CCE5F-221B-BDDA-10AA-181650FC8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Présent progressif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7B14EA-3084-8C1B-36B2-43D85C48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103" y="17879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Sujet + être + en train de + infinitif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Nous sommes en train de manger.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Les enfants étaient en train de jouer. </a:t>
            </a:r>
          </a:p>
        </p:txBody>
      </p:sp>
    </p:spTree>
    <p:extLst>
      <p:ext uri="{BB962C8B-B14F-4D97-AF65-F5344CB8AC3E}">
        <p14:creationId xmlns:p14="http://schemas.microsoft.com/office/powerpoint/2010/main" val="300268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2FBF27-AC52-755F-036B-DAA91CAE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Passé récent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8D608-E747-A098-44E0-4EA1D3469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Sujet + venir + de + infinitif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Je viens de sortir.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Mes </a:t>
            </a:r>
            <a:r>
              <a:rPr lang="fr-FR" i="1"/>
              <a:t>parents viendront </a:t>
            </a:r>
            <a:r>
              <a:rPr lang="fr-FR" i="1" dirty="0"/>
              <a:t>d’arriver demain. </a:t>
            </a:r>
          </a:p>
        </p:txBody>
      </p:sp>
    </p:spTree>
    <p:extLst>
      <p:ext uri="{BB962C8B-B14F-4D97-AF65-F5344CB8AC3E}">
        <p14:creationId xmlns:p14="http://schemas.microsoft.com/office/powerpoint/2010/main" val="270192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52FAE-31BD-F229-DC3A-54A9827D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Futur proche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3AD724-2DA4-B2F7-E845-57D25932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Sujet + aller + infinitif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Elle va parler avec sa mère. 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Nous allions trouver la solution. </a:t>
            </a:r>
          </a:p>
        </p:txBody>
      </p:sp>
    </p:spTree>
    <p:extLst>
      <p:ext uri="{BB962C8B-B14F-4D97-AF65-F5344CB8AC3E}">
        <p14:creationId xmlns:p14="http://schemas.microsoft.com/office/powerpoint/2010/main" val="24868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005E0F-A628-A725-CE19-3320498F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396" y="317991"/>
            <a:ext cx="10935878" cy="1325563"/>
          </a:xfrm>
        </p:spPr>
        <p:txBody>
          <a:bodyPr/>
          <a:lstStyle/>
          <a:p>
            <a:r>
              <a:rPr lang="fr-FR" dirty="0"/>
              <a:t>Traduisez en français en utilisant les gallicismes.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E3E997-B014-E855-2EDF-138D3D177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Sta</a:t>
            </a:r>
            <a:r>
              <a:rPr lang="fr-FR" dirty="0"/>
              <a:t> per </a:t>
            </a:r>
            <a:r>
              <a:rPr lang="fr-FR" dirty="0" err="1"/>
              <a:t>arrivare</a:t>
            </a:r>
            <a:r>
              <a:rPr lang="fr-FR" dirty="0"/>
              <a:t>. (</a:t>
            </a:r>
            <a:r>
              <a:rPr lang="fr-FR" dirty="0" err="1"/>
              <a:t>He’s</a:t>
            </a:r>
            <a:r>
              <a:rPr lang="fr-FR" dirty="0"/>
              <a:t> </a:t>
            </a:r>
            <a:r>
              <a:rPr lang="fr-FR" dirty="0" err="1"/>
              <a:t>coming</a:t>
            </a:r>
            <a:r>
              <a:rPr lang="fr-FR" dirty="0"/>
              <a:t> </a:t>
            </a:r>
            <a:r>
              <a:rPr lang="fr-FR" dirty="0" err="1"/>
              <a:t>soon</a:t>
            </a:r>
            <a:r>
              <a:rPr lang="fr-FR" dirty="0"/>
              <a:t>.) </a:t>
            </a:r>
          </a:p>
          <a:p>
            <a:r>
              <a:rPr lang="fr-FR" dirty="0"/>
              <a:t>Anna è </a:t>
            </a:r>
            <a:r>
              <a:rPr lang="fr-FR" dirty="0" err="1"/>
              <a:t>tornata</a:t>
            </a:r>
            <a:r>
              <a:rPr lang="fr-FR" dirty="0"/>
              <a:t> a casa da poco. (Anna has </a:t>
            </a:r>
            <a:r>
              <a:rPr lang="fr-FR" dirty="0" err="1"/>
              <a:t>just</a:t>
            </a:r>
            <a:r>
              <a:rPr lang="fr-FR" dirty="0"/>
              <a:t> come back home.)</a:t>
            </a:r>
          </a:p>
          <a:p>
            <a:r>
              <a:rPr lang="fr-FR" dirty="0" err="1"/>
              <a:t>Stiamo</a:t>
            </a:r>
            <a:r>
              <a:rPr lang="fr-FR" dirty="0"/>
              <a:t> </a:t>
            </a:r>
            <a:r>
              <a:rPr lang="fr-FR" dirty="0" err="1"/>
              <a:t>giocando</a:t>
            </a:r>
            <a:r>
              <a:rPr lang="fr-FR" dirty="0"/>
              <a:t> a calcio. (</a:t>
            </a:r>
            <a:r>
              <a:rPr lang="fr-FR" dirty="0" err="1"/>
              <a:t>We</a:t>
            </a:r>
            <a:r>
              <a:rPr lang="fr-FR" dirty="0"/>
              <a:t> are </a:t>
            </a:r>
            <a:r>
              <a:rPr lang="fr-FR" dirty="0" err="1"/>
              <a:t>playing</a:t>
            </a:r>
            <a:r>
              <a:rPr lang="fr-FR" dirty="0"/>
              <a:t> football.)</a:t>
            </a:r>
          </a:p>
          <a:p>
            <a:r>
              <a:rPr lang="fr-FR" dirty="0" err="1"/>
              <a:t>Mio</a:t>
            </a:r>
            <a:r>
              <a:rPr lang="fr-FR" dirty="0"/>
              <a:t> </a:t>
            </a:r>
            <a:r>
              <a:rPr lang="fr-FR" dirty="0" err="1"/>
              <a:t>fratello</a:t>
            </a:r>
            <a:r>
              <a:rPr lang="fr-FR" dirty="0"/>
              <a:t>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appena</a:t>
            </a:r>
            <a:r>
              <a:rPr lang="fr-FR" dirty="0"/>
              <a:t> </a:t>
            </a:r>
            <a:r>
              <a:rPr lang="fr-FR" dirty="0" err="1"/>
              <a:t>uscito</a:t>
            </a:r>
            <a:r>
              <a:rPr lang="fr-FR" dirty="0"/>
              <a:t>. (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brother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</a:t>
            </a:r>
            <a:r>
              <a:rPr lang="fr-FR" dirty="0" err="1"/>
              <a:t>just</a:t>
            </a:r>
            <a:r>
              <a:rPr lang="fr-FR" dirty="0"/>
              <a:t> gone out.)</a:t>
            </a:r>
          </a:p>
          <a:p>
            <a:r>
              <a:rPr lang="fr-FR" dirty="0" err="1"/>
              <a:t>Perderà</a:t>
            </a:r>
            <a:r>
              <a:rPr lang="fr-FR" dirty="0"/>
              <a:t> l’autobus. (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miss the bus.) </a:t>
            </a:r>
          </a:p>
          <a:p>
            <a:r>
              <a:rPr lang="fr-FR" dirty="0"/>
              <a:t>Io </a:t>
            </a:r>
            <a:r>
              <a:rPr lang="fr-FR" dirty="0" err="1"/>
              <a:t>stavo</a:t>
            </a:r>
            <a:r>
              <a:rPr lang="fr-FR" dirty="0"/>
              <a:t> parlando con te. (I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to </a:t>
            </a:r>
            <a:r>
              <a:rPr lang="fr-FR" dirty="0" err="1"/>
              <a:t>you</a:t>
            </a:r>
            <a:r>
              <a:rPr lang="fr-FR" dirty="0"/>
              <a:t>)</a:t>
            </a:r>
          </a:p>
          <a:p>
            <a:r>
              <a:rPr lang="fr-FR" dirty="0" err="1"/>
              <a:t>Stava</a:t>
            </a:r>
            <a:r>
              <a:rPr lang="fr-FR" dirty="0"/>
              <a:t> per </a:t>
            </a:r>
            <a:r>
              <a:rPr lang="fr-FR" dirty="0" err="1"/>
              <a:t>chiamarla</a:t>
            </a:r>
            <a:r>
              <a:rPr lang="fr-FR" dirty="0"/>
              <a:t> </a:t>
            </a:r>
            <a:r>
              <a:rPr lang="fr-FR" dirty="0" err="1"/>
              <a:t>quando</a:t>
            </a:r>
            <a:r>
              <a:rPr lang="fr-FR" dirty="0"/>
              <a:t> è </a:t>
            </a:r>
            <a:r>
              <a:rPr lang="fr-FR" dirty="0" err="1"/>
              <a:t>arrivata</a:t>
            </a:r>
            <a:r>
              <a:rPr lang="fr-FR" dirty="0"/>
              <a:t>. (He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call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arrived</a:t>
            </a:r>
            <a:r>
              <a:rPr lang="fr-FR" dirty="0"/>
              <a:t>.)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4772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227</Words>
  <Application>Microsoft Office PowerPoint</Application>
  <PresentationFormat>Widescreen</PresentationFormat>
  <Paragraphs>35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Point grammaire 6</vt:lpstr>
      <vt:lpstr>Présent progressif </vt:lpstr>
      <vt:lpstr>Passé récent </vt:lpstr>
      <vt:lpstr>Futur proche</vt:lpstr>
      <vt:lpstr>Traduisez en français en utilisant les gallicismes.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6</dc:title>
  <dc:creator>Matilde Soliani</dc:creator>
  <cp:lastModifiedBy>Matilde Soliani</cp:lastModifiedBy>
  <cp:revision>11</cp:revision>
  <dcterms:created xsi:type="dcterms:W3CDTF">2023-03-12T16:16:33Z</dcterms:created>
  <dcterms:modified xsi:type="dcterms:W3CDTF">2023-04-12T14:19:34Z</dcterms:modified>
</cp:coreProperties>
</file>