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3B3517-BD78-E8E8-5B1A-E678A21D5D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230B122-833B-D455-BD57-9DB6608CDE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01F4186-2C68-9BBA-9FA5-AD5B96548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D581B-F7F8-4C21-AD1D-9CA12D101B58}" type="datetimeFigureOut">
              <a:rPr lang="fr-FR" smtClean="0"/>
              <a:t>03/05/2023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9E5FE1D-0506-FA3F-D8D0-327A8F428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E9A0583-BA81-86EE-A2B1-37FE368D6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E8C8-CC98-4BB5-B9A1-403BC24448EC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81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43ED9A-3D27-4AE1-355A-1B2F4B174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236A13D-B9DB-4571-B354-DC074A5426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14778CF-174B-CC75-BD4A-B2880333A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D581B-F7F8-4C21-AD1D-9CA12D101B58}" type="datetimeFigureOut">
              <a:rPr lang="fr-FR" smtClean="0"/>
              <a:t>03/05/2023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8A58E43-39C5-A00A-2B64-D860A9652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AFE9EA2-CE50-534A-87B5-C98CD795C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E8C8-CC98-4BB5-B9A1-403BC24448EC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6191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376DE95-A565-9E54-3099-08E182C1A9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AC0BE7D-F309-6CC9-86CD-97FE8F33FC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7C3460D-2903-D2CE-86CE-E464E036A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D581B-F7F8-4C21-AD1D-9CA12D101B58}" type="datetimeFigureOut">
              <a:rPr lang="fr-FR" smtClean="0"/>
              <a:t>03/05/2023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5428D91-3D0C-C195-9DDD-6423813A4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4692475-C2A1-4B36-3403-A88953B30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E8C8-CC98-4BB5-B9A1-403BC24448EC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5410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D4F9CE-CE48-4085-3C67-CEDCA1F0B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1169E1F-6371-05AA-BB85-0A4E481291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358C930-180B-5A22-B98D-F4A2FE497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D581B-F7F8-4C21-AD1D-9CA12D101B58}" type="datetimeFigureOut">
              <a:rPr lang="fr-FR" smtClean="0"/>
              <a:t>03/05/2023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D88537D-1392-B945-6875-B73E6A641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1484672-F65D-514D-400F-9FE8EDCE8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E8C8-CC98-4BB5-B9A1-403BC24448EC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9015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BDD6A2-B82A-3EC6-E1ED-76C12688A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B99A4EB-3737-550A-42B7-1D0F395C8F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B6F9DDF-FC4E-130A-D106-EDF1BD79E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D581B-F7F8-4C21-AD1D-9CA12D101B58}" type="datetimeFigureOut">
              <a:rPr lang="fr-FR" smtClean="0"/>
              <a:t>03/05/2023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2E388F1-DE7E-C91A-EF5A-59B8FC1A1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4DBBE62-62A8-FB13-8F9A-377488C88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E8C8-CC98-4BB5-B9A1-403BC24448EC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3629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58E60B-F217-1BFA-709F-1ADD8DCD2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8B07E6D-A25C-59AB-035A-0B65DF435B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5D87D69-5B27-4A70-028A-6DA01B570A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E091770-B2AB-4C9E-5743-1EAC7961B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D581B-F7F8-4C21-AD1D-9CA12D101B58}" type="datetimeFigureOut">
              <a:rPr lang="fr-FR" smtClean="0"/>
              <a:t>03/05/2023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8AEE2AD-2CB0-D4F4-8BBE-DC8726876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3B7B33B-C42D-E447-6CD8-25AA1CC3C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E8C8-CC98-4BB5-B9A1-403BC24448EC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2369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C53775-CB28-2AF4-EC36-9FC57E13E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6C725F9-0E20-56C2-48D7-AB8A331047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4E395C0-BFDE-8EDF-DDDD-B763540639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3FFC50F-B9CE-35CC-EC38-2E63B10B4D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EF7F7DF-A4C2-592D-2DAF-D68147B38C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77107C9-BB58-0044-4D45-F47DDF9B5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D581B-F7F8-4C21-AD1D-9CA12D101B58}" type="datetimeFigureOut">
              <a:rPr lang="fr-FR" smtClean="0"/>
              <a:t>03/05/2023</a:t>
            </a:fld>
            <a:endParaRPr lang="fr-FR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DDB4845-8603-3B93-0E7A-D6162F737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8D73CD8-48CF-0CD0-2274-DC3EE455A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E8C8-CC98-4BB5-B9A1-403BC24448EC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7884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5BD154-6C6C-DF73-8C44-D9171BBB0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67DC9D5-C387-A426-24E8-D8409CDB6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D581B-F7F8-4C21-AD1D-9CA12D101B58}" type="datetimeFigureOut">
              <a:rPr lang="fr-FR" smtClean="0"/>
              <a:t>03/05/2023</a:t>
            </a:fld>
            <a:endParaRPr lang="fr-FR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DCCD883-D29D-C5E3-3D95-A78B78B84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BA34E37-51CB-7190-D8CD-3EC64647D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E8C8-CC98-4BB5-B9A1-403BC24448EC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7767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0B995F2-68CE-7316-C1D6-018013A98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D581B-F7F8-4C21-AD1D-9CA12D101B58}" type="datetimeFigureOut">
              <a:rPr lang="fr-FR" smtClean="0"/>
              <a:t>03/05/2023</a:t>
            </a:fld>
            <a:endParaRPr lang="fr-FR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4D7CAF3-30EC-58FB-D4A2-DF0C8BC68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CDF6494-451E-1702-CBC4-F2EE6BBBC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E8C8-CC98-4BB5-B9A1-403BC24448EC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4928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D1922ED-ED8D-D6AE-E011-C2F9068FB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9878AB-A555-43F2-A911-DC1868E133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ACB079F-AE75-B16F-0922-AF0B928BD4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135AD64-2C6A-7B5E-7E65-DD74BCEB0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D581B-F7F8-4C21-AD1D-9CA12D101B58}" type="datetimeFigureOut">
              <a:rPr lang="fr-FR" smtClean="0"/>
              <a:t>03/05/2023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D97C5BF-F8D2-2D3A-255D-A3FDFC9AD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3F4A66B-40B4-E46B-7CF4-1EDE261B7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E8C8-CC98-4BB5-B9A1-403BC24448EC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686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AA2FED-A7A5-0B48-C8A9-F2543BD45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A178187-E18F-0F98-FE43-C659211B44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C775331-8D9F-E0DC-0D0D-9126D9737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C5C6574-F68F-C140-D33D-58FDC4E71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D581B-F7F8-4C21-AD1D-9CA12D101B58}" type="datetimeFigureOut">
              <a:rPr lang="fr-FR" smtClean="0"/>
              <a:t>03/05/2023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CE1902D-5219-0FAF-A158-F7923E7C3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42898D7-EB38-99CC-6DCF-8EB7AC95E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E8C8-CC98-4BB5-B9A1-403BC24448EC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4166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28BA1A0-2AB9-D717-B871-21F3EEC20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1A2D88D-415B-210F-D001-E13B4C9CB4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A580B39-FE8B-BE46-AD3A-5DD6DA4C37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D581B-F7F8-4C21-AD1D-9CA12D101B58}" type="datetimeFigureOut">
              <a:rPr lang="fr-FR" smtClean="0"/>
              <a:t>03/05/2023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5C7CB5A-0BBD-9206-40B9-463E192E1F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F6A5A18-7676-E5C0-BF03-6E5F6FDB84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6E8C8-CC98-4BB5-B9A1-403BC24448EC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0823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75CD43-4A0D-AF98-43D2-969C49E3EC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Point grammaire 7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912572C-0705-4E60-60ED-A66778DDCC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Les pronoms relatifs simples</a:t>
            </a:r>
          </a:p>
        </p:txBody>
      </p:sp>
    </p:spTree>
    <p:extLst>
      <p:ext uri="{BB962C8B-B14F-4D97-AF65-F5344CB8AC3E}">
        <p14:creationId xmlns:p14="http://schemas.microsoft.com/office/powerpoint/2010/main" val="1801777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4C8486-EA97-E6A4-E0F8-E85E51B12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1784"/>
          </a:xfrm>
        </p:spPr>
        <p:txBody>
          <a:bodyPr/>
          <a:lstStyle/>
          <a:p>
            <a:r>
              <a:rPr lang="fr-FR" dirty="0"/>
              <a:t>Les pronoms relatifs simples (QUI + verbe)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E6551E0-E5CB-D757-0B77-D227CE819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857" y="1727164"/>
            <a:ext cx="1147156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/>
              <a:t>QUI : pronom sujet</a:t>
            </a:r>
          </a:p>
          <a:p>
            <a:pPr marL="0" indent="0">
              <a:buNone/>
            </a:pPr>
            <a:r>
              <a:rPr lang="fr-FR" b="1" dirty="0"/>
              <a:t>Le pronom reprend le </a:t>
            </a:r>
            <a:r>
              <a:rPr lang="fr-FR" b="1" u="sng" dirty="0"/>
              <a:t>sujet</a:t>
            </a:r>
            <a:r>
              <a:rPr lang="fr-FR" b="1" dirty="0"/>
              <a:t> du verbe qui suit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i="1" dirty="0"/>
              <a:t>La fille est ma sœur. </a:t>
            </a:r>
          </a:p>
          <a:p>
            <a:pPr marL="0" indent="0">
              <a:buNone/>
            </a:pPr>
            <a:r>
              <a:rPr lang="fr-FR" i="1" dirty="0"/>
              <a:t>La fille parle. </a:t>
            </a:r>
          </a:p>
          <a:p>
            <a:pPr marL="0" indent="0">
              <a:buNone/>
            </a:pPr>
            <a:r>
              <a:rPr lang="fr-FR" dirty="0"/>
              <a:t>La fille qui parle est ma sœur.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Le sac qui est sur la table est à moi.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67221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2E68D7-0B7E-C322-7703-B5335C685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435" y="500062"/>
            <a:ext cx="11326091" cy="1325563"/>
          </a:xfrm>
        </p:spPr>
        <p:txBody>
          <a:bodyPr/>
          <a:lstStyle/>
          <a:p>
            <a:r>
              <a:rPr lang="fr-FR" dirty="0"/>
              <a:t>Les pronoms relatifs simples (QUE + </a:t>
            </a:r>
            <a:r>
              <a:rPr lang="fr-FR" dirty="0" err="1"/>
              <a:t>suj</a:t>
            </a:r>
            <a:r>
              <a:rPr lang="fr-FR" dirty="0"/>
              <a:t>. + verbe)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6FBCBA-C1B7-43C5-3164-75B8FC21A3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435" y="2006600"/>
            <a:ext cx="1151313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b="1" dirty="0"/>
              <a:t>QUE (QU’): pronom complément </a:t>
            </a:r>
            <a:r>
              <a:rPr lang="fr-FR" b="1" dirty="0" err="1"/>
              <a:t>d’object</a:t>
            </a:r>
            <a:endParaRPr lang="fr-FR" b="1" dirty="0"/>
          </a:p>
          <a:p>
            <a:pPr marL="0" indent="0">
              <a:buNone/>
            </a:pPr>
            <a:r>
              <a:rPr lang="fr-FR" b="1" dirty="0"/>
              <a:t>Le pronom reprend le </a:t>
            </a:r>
            <a:r>
              <a:rPr lang="fr-FR" b="1" u="sng" dirty="0"/>
              <a:t>complément d</a:t>
            </a:r>
            <a:r>
              <a:rPr lang="fr-FR" u="sng" dirty="0"/>
              <a:t>’</a:t>
            </a:r>
            <a:r>
              <a:rPr lang="fr-FR" b="1" u="sng" dirty="0"/>
              <a:t>objet </a:t>
            </a:r>
            <a:r>
              <a:rPr lang="fr-FR" b="1" dirty="0"/>
              <a:t>du verbe qui suit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i="1" dirty="0"/>
              <a:t>Les documents sont pour toi.</a:t>
            </a:r>
          </a:p>
          <a:p>
            <a:pPr marL="0" indent="0">
              <a:buNone/>
            </a:pPr>
            <a:r>
              <a:rPr lang="fr-FR" i="1" dirty="0"/>
              <a:t>J’ai mis les documents sur la table. </a:t>
            </a:r>
          </a:p>
          <a:p>
            <a:pPr marL="0" indent="0">
              <a:buNone/>
            </a:pPr>
            <a:r>
              <a:rPr lang="fr-FR" dirty="0"/>
              <a:t>Les documents que j’ai mis sur la table sont pour toi.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C’est l’homme qu’elle a rencontré hier.</a:t>
            </a:r>
          </a:p>
          <a:p>
            <a:pPr marL="0" indent="0">
              <a:buNone/>
            </a:pPr>
            <a:r>
              <a:rPr lang="fr-FR" dirty="0"/>
              <a:t>C’est la femme qu’il a rencontrée hier. </a:t>
            </a:r>
          </a:p>
        </p:txBody>
      </p:sp>
    </p:spTree>
    <p:extLst>
      <p:ext uri="{BB962C8B-B14F-4D97-AF65-F5344CB8AC3E}">
        <p14:creationId xmlns:p14="http://schemas.microsoft.com/office/powerpoint/2010/main" val="1660082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7540B2-F8C6-AEAD-E69F-70E546B2B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482" y="304753"/>
            <a:ext cx="10855036" cy="1325563"/>
          </a:xfrm>
        </p:spPr>
        <p:txBody>
          <a:bodyPr/>
          <a:lstStyle/>
          <a:p>
            <a:r>
              <a:rPr lang="fr-FR" dirty="0"/>
              <a:t>Les pronoms relatifs simples (OÙ + </a:t>
            </a:r>
            <a:r>
              <a:rPr lang="fr-FR" dirty="0" err="1"/>
              <a:t>suj</a:t>
            </a:r>
            <a:r>
              <a:rPr lang="fr-FR" dirty="0"/>
              <a:t>. + verbe)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020992-EF2C-A248-9FB3-D1B903E929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2413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b="1" dirty="0"/>
              <a:t>OÙ : le pronom reprend le lieu ou le moment.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i="1" dirty="0"/>
              <a:t>À l’époque j’ai fait beaucoup de ski. </a:t>
            </a:r>
          </a:p>
          <a:p>
            <a:pPr marL="0" indent="0">
              <a:buNone/>
            </a:pPr>
            <a:r>
              <a:rPr lang="fr-FR" i="1" dirty="0"/>
              <a:t>À l’époque j’habitais en Suisse. </a:t>
            </a:r>
          </a:p>
          <a:p>
            <a:pPr marL="0" indent="0">
              <a:buNone/>
            </a:pPr>
            <a:r>
              <a:rPr lang="fr-FR" dirty="0"/>
              <a:t>À l'époque </a:t>
            </a:r>
            <a:r>
              <a:rPr lang="fr-FR" b="1" dirty="0"/>
              <a:t>où</a:t>
            </a:r>
            <a:r>
              <a:rPr lang="fr-FR" dirty="0"/>
              <a:t> j'habitais en Suisse, j'ai fait beaucoup de ski.</a:t>
            </a:r>
          </a:p>
          <a:p>
            <a:pPr marL="0" indent="0">
              <a:buNone/>
            </a:pPr>
            <a:r>
              <a:rPr lang="fr-FR" dirty="0"/>
              <a:t>Regarde ! C'est l'entreprise </a:t>
            </a:r>
            <a:r>
              <a:rPr lang="fr-FR" b="1" dirty="0"/>
              <a:t>où</a:t>
            </a:r>
            <a:r>
              <a:rPr lang="fr-FR" dirty="0"/>
              <a:t> je travaille.</a:t>
            </a:r>
          </a:p>
          <a:p>
            <a:pPr marL="0" indent="0">
              <a:buNone/>
            </a:pPr>
            <a:r>
              <a:rPr lang="fr-FR" dirty="0"/>
              <a:t>La région </a:t>
            </a:r>
            <a:r>
              <a:rPr lang="fr-FR" b="1" dirty="0"/>
              <a:t>où</a:t>
            </a:r>
            <a:r>
              <a:rPr lang="fr-FR" dirty="0"/>
              <a:t> je vais cet été est magnifique.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MAIS</a:t>
            </a:r>
            <a:r>
              <a:rPr lang="fr-FR" dirty="0"/>
              <a:t> Le pays/la ville/le village… </a:t>
            </a:r>
            <a:r>
              <a:rPr lang="fr-FR" u="sng" dirty="0"/>
              <a:t>d’où</a:t>
            </a:r>
            <a:r>
              <a:rPr lang="fr-FR" dirty="0"/>
              <a:t> je viens… </a:t>
            </a:r>
          </a:p>
        </p:txBody>
      </p:sp>
    </p:spTree>
    <p:extLst>
      <p:ext uri="{BB962C8B-B14F-4D97-AF65-F5344CB8AC3E}">
        <p14:creationId xmlns:p14="http://schemas.microsoft.com/office/powerpoint/2010/main" val="1721289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3A5571-4A2E-F34E-C111-57CBC75B9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217" y="365125"/>
            <a:ext cx="11499273" cy="1325563"/>
          </a:xfrm>
        </p:spPr>
        <p:txBody>
          <a:bodyPr/>
          <a:lstStyle/>
          <a:p>
            <a:r>
              <a:rPr lang="fr-FR" dirty="0"/>
              <a:t>Les pronoms relatifs simples (DONT + </a:t>
            </a:r>
            <a:r>
              <a:rPr lang="fr-FR" dirty="0" err="1"/>
              <a:t>suj</a:t>
            </a:r>
            <a:r>
              <a:rPr lang="fr-FR" dirty="0"/>
              <a:t>. verbe)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AFCB14C-33EF-BC07-E2E3-0EF03FD07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217" y="1690687"/>
            <a:ext cx="11499273" cy="4802187"/>
          </a:xfrm>
        </p:spPr>
        <p:txBody>
          <a:bodyPr numCol="3">
            <a:normAutofit fontScale="92500" lnSpcReduction="20000"/>
          </a:bodyPr>
          <a:lstStyle/>
          <a:p>
            <a:pPr marL="0" indent="0">
              <a:buNone/>
            </a:pPr>
            <a:r>
              <a:rPr lang="fr-FR" b="1" dirty="0"/>
              <a:t>DONT : le pronoms reprend   le complément + de  </a:t>
            </a:r>
          </a:p>
          <a:p>
            <a:pPr marL="0" indent="0">
              <a:buNone/>
            </a:pPr>
            <a:r>
              <a:rPr lang="fr-FR" i="1" dirty="0"/>
              <a:t>Je cherche le nom </a:t>
            </a:r>
            <a:r>
              <a:rPr lang="fr-FR" b="1" i="1" dirty="0"/>
              <a:t>du livre</a:t>
            </a:r>
            <a:r>
              <a:rPr lang="fr-FR" i="1" dirty="0"/>
              <a:t>. </a:t>
            </a:r>
          </a:p>
          <a:p>
            <a:pPr marL="0" indent="0">
              <a:buNone/>
            </a:pPr>
            <a:r>
              <a:rPr lang="fr-FR" i="1" dirty="0"/>
              <a:t>Le livre est de Proust. </a:t>
            </a:r>
          </a:p>
          <a:p>
            <a:pPr marL="0" indent="0">
              <a:buNone/>
            </a:pPr>
            <a:r>
              <a:rPr lang="fr-FR" dirty="0"/>
              <a:t>Le livre dont je cherche le nom est de Proust.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Verbes et expressions courants suivis « DE » : </a:t>
            </a:r>
          </a:p>
          <a:p>
            <a:pPr marL="0" indent="0">
              <a:buNone/>
            </a:pPr>
            <a:r>
              <a:rPr lang="fr-FR" dirty="0"/>
              <a:t>avoir besoin de</a:t>
            </a:r>
          </a:p>
          <a:p>
            <a:pPr marL="0" indent="0">
              <a:buNone/>
            </a:pPr>
            <a:r>
              <a:rPr lang="fr-FR" dirty="0"/>
              <a:t>avoir peur de</a:t>
            </a:r>
          </a:p>
          <a:p>
            <a:pPr marL="0" indent="0">
              <a:buNone/>
            </a:pPr>
            <a:r>
              <a:rPr lang="fr-FR" dirty="0"/>
              <a:t>avoir envie de</a:t>
            </a:r>
          </a:p>
          <a:p>
            <a:pPr marL="0" indent="0">
              <a:buNone/>
            </a:pPr>
            <a:r>
              <a:rPr lang="fr-FR" dirty="0"/>
              <a:t> avoir l'habitude de </a:t>
            </a:r>
          </a:p>
          <a:p>
            <a:pPr marL="0" indent="0">
              <a:buNone/>
            </a:pPr>
            <a:r>
              <a:rPr lang="fr-FR" dirty="0"/>
              <a:t>parler de</a:t>
            </a:r>
          </a:p>
          <a:p>
            <a:pPr marL="0" indent="0">
              <a:buNone/>
            </a:pPr>
            <a:r>
              <a:rPr lang="fr-FR" dirty="0"/>
              <a:t>être responsable de</a:t>
            </a:r>
          </a:p>
          <a:p>
            <a:pPr marL="0" indent="0">
              <a:buNone/>
            </a:pPr>
            <a:r>
              <a:rPr lang="fr-FR" dirty="0"/>
              <a:t>être conscient de</a:t>
            </a:r>
          </a:p>
          <a:p>
            <a:pPr marL="0" indent="0">
              <a:buNone/>
            </a:pPr>
            <a:r>
              <a:rPr lang="fr-FR" dirty="0"/>
              <a:t>être fan de </a:t>
            </a:r>
          </a:p>
          <a:p>
            <a:pPr marL="0" indent="0">
              <a:buNone/>
            </a:pPr>
            <a:r>
              <a:rPr lang="fr-FR" dirty="0"/>
              <a:t>être sûr(e) de</a:t>
            </a:r>
          </a:p>
          <a:p>
            <a:pPr marL="0" indent="0">
              <a:buNone/>
            </a:pPr>
            <a:r>
              <a:rPr lang="fr-FR" dirty="0"/>
              <a:t>être certain(e) de</a:t>
            </a:r>
          </a:p>
          <a:p>
            <a:pPr marL="0" indent="0">
              <a:buNone/>
            </a:pPr>
            <a:r>
              <a:rPr lang="fr-FR" dirty="0"/>
              <a:t>se servir de</a:t>
            </a:r>
          </a:p>
          <a:p>
            <a:pPr marL="0" indent="0">
              <a:buNone/>
            </a:pPr>
            <a:r>
              <a:rPr lang="fr-FR" dirty="0"/>
              <a:t>s'occuper de</a:t>
            </a:r>
          </a:p>
          <a:p>
            <a:pPr marL="0" indent="0">
              <a:buNone/>
            </a:pPr>
            <a:r>
              <a:rPr lang="fr-FR" dirty="0"/>
              <a:t>abuser de</a:t>
            </a:r>
          </a:p>
          <a:p>
            <a:pPr marL="0" indent="0">
              <a:buNone/>
            </a:pPr>
            <a:r>
              <a:rPr lang="fr-FR" dirty="0"/>
              <a:t>s'agir de</a:t>
            </a:r>
          </a:p>
          <a:p>
            <a:pPr marL="0" indent="0">
              <a:buNone/>
            </a:pPr>
            <a:r>
              <a:rPr lang="fr-FR" dirty="0"/>
              <a:t>s'assurer de</a:t>
            </a:r>
          </a:p>
          <a:p>
            <a:pPr marL="0" indent="0">
              <a:buNone/>
            </a:pPr>
            <a:r>
              <a:rPr lang="fr-FR" dirty="0"/>
              <a:t>avoir honte de</a:t>
            </a:r>
          </a:p>
          <a:p>
            <a:pPr marL="0" indent="0">
              <a:buNone/>
            </a:pPr>
            <a:r>
              <a:rPr lang="fr-FR" dirty="0"/>
              <a:t>discuter de</a:t>
            </a:r>
          </a:p>
          <a:p>
            <a:pPr marL="0" indent="0">
              <a:buNone/>
            </a:pPr>
            <a:r>
              <a:rPr lang="fr-FR" dirty="0"/>
              <a:t>douter de</a:t>
            </a:r>
          </a:p>
          <a:p>
            <a:pPr marL="0" indent="0">
              <a:buNone/>
            </a:pPr>
            <a:r>
              <a:rPr lang="fr-FR" dirty="0"/>
              <a:t>s'éloigner de</a:t>
            </a:r>
          </a:p>
          <a:p>
            <a:pPr marL="0" indent="0">
              <a:buNone/>
            </a:pPr>
            <a:r>
              <a:rPr lang="fr-FR" dirty="0"/>
              <a:t>être amoureux de</a:t>
            </a:r>
          </a:p>
          <a:p>
            <a:pPr marL="0" indent="0">
              <a:buNone/>
            </a:pPr>
            <a:r>
              <a:rPr lang="fr-FR" dirty="0"/>
              <a:t>être désolé de</a:t>
            </a:r>
          </a:p>
          <a:p>
            <a:pPr marL="0" indent="0">
              <a:buNone/>
            </a:pPr>
            <a:r>
              <a:rPr lang="fr-FR" dirty="0"/>
              <a:t>jouer de (musique)</a:t>
            </a:r>
          </a:p>
          <a:p>
            <a:pPr marL="0" indent="0">
              <a:buNone/>
            </a:pPr>
            <a:r>
              <a:rPr lang="fr-FR" dirty="0"/>
              <a:t>se moquer de</a:t>
            </a:r>
          </a:p>
          <a:p>
            <a:pPr marL="0" indent="0">
              <a:buNone/>
            </a:pPr>
            <a:r>
              <a:rPr lang="fr-FR" dirty="0"/>
              <a:t>rêver de</a:t>
            </a:r>
          </a:p>
        </p:txBody>
      </p:sp>
    </p:spTree>
    <p:extLst>
      <p:ext uri="{BB962C8B-B14F-4D97-AF65-F5344CB8AC3E}">
        <p14:creationId xmlns:p14="http://schemas.microsoft.com/office/powerpoint/2010/main" val="2674062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Triangle 20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E066E07-457E-0FCA-3FD7-41845DFB1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1" y="1008993"/>
            <a:ext cx="9231410" cy="354204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115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Exercice</a:t>
            </a:r>
            <a:r>
              <a:rPr lang="en-US" sz="115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089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75EBAE2-50C7-BF28-B2E9-0B5EE7EEAF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5680"/>
            <a:ext cx="10515600" cy="56892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1. Le prof ............. travaille à côté est anglais ? </a:t>
            </a:r>
          </a:p>
          <a:p>
            <a:pPr marL="0" indent="0">
              <a:buNone/>
            </a:pPr>
            <a:r>
              <a:rPr lang="fr-FR" dirty="0"/>
              <a:t>2. Les amis ............... vous attendez sont italiens ? </a:t>
            </a:r>
          </a:p>
          <a:p>
            <a:pPr marL="0" indent="0">
              <a:buNone/>
            </a:pPr>
            <a:r>
              <a:rPr lang="fr-FR" dirty="0"/>
              <a:t>3. Quel est le mois .............. il fait le plus chaud ? </a:t>
            </a:r>
          </a:p>
          <a:p>
            <a:pPr marL="0" indent="0">
              <a:buNone/>
            </a:pPr>
            <a:r>
              <a:rPr lang="fr-FR" dirty="0"/>
              <a:t>4. La voiture ............... est garée dehors est à vous? </a:t>
            </a:r>
          </a:p>
          <a:p>
            <a:pPr marL="0" indent="0">
              <a:buNone/>
            </a:pPr>
            <a:r>
              <a:rPr lang="fr-FR" dirty="0"/>
              <a:t>5. Quels sont les sujets .................. intéressent le plus les ados ? </a:t>
            </a:r>
          </a:p>
          <a:p>
            <a:pPr marL="0" indent="0">
              <a:buNone/>
            </a:pPr>
            <a:r>
              <a:rPr lang="fr-FR" dirty="0"/>
              <a:t>6. Quels sont les objets ............... tu te sers pour ton travail ? </a:t>
            </a:r>
          </a:p>
          <a:p>
            <a:pPr marL="0" indent="0">
              <a:buNone/>
            </a:pPr>
            <a:r>
              <a:rPr lang="fr-FR" dirty="0"/>
              <a:t>7. Je te présente Julie, ............ nous avons rencontré le frère hier. </a:t>
            </a:r>
          </a:p>
          <a:p>
            <a:pPr marL="0" indent="0">
              <a:buNone/>
            </a:pPr>
            <a:r>
              <a:rPr lang="fr-FR" dirty="0"/>
              <a:t>8. Le tableau .............. est sur le mur est de qui ? </a:t>
            </a:r>
          </a:p>
          <a:p>
            <a:pPr marL="0" indent="0">
              <a:buNone/>
            </a:pPr>
            <a:r>
              <a:rPr lang="fr-FR" dirty="0"/>
              <a:t>9. Comment s'appelle la personne ............. vous avez vu ce matin ? </a:t>
            </a:r>
          </a:p>
          <a:p>
            <a:pPr marL="0" indent="0">
              <a:buNone/>
            </a:pPr>
            <a:r>
              <a:rPr lang="fr-FR" dirty="0"/>
              <a:t>10. La pollution est un problème .............. nous concerne tous. </a:t>
            </a:r>
          </a:p>
        </p:txBody>
      </p:sp>
    </p:spTree>
    <p:extLst>
      <p:ext uri="{BB962C8B-B14F-4D97-AF65-F5344CB8AC3E}">
        <p14:creationId xmlns:p14="http://schemas.microsoft.com/office/powerpoint/2010/main" val="1051107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175C68E-2ED9-6CB9-3901-CB1D2E5A4E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1864"/>
            <a:ext cx="10515600" cy="61702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11. Le travail .................... je fais est assez complexe. </a:t>
            </a:r>
          </a:p>
          <a:p>
            <a:pPr marL="0" indent="0">
              <a:buNone/>
            </a:pPr>
            <a:r>
              <a:rPr lang="fr-FR" dirty="0"/>
              <a:t>12. C'est une machine ............... j’ai besoin souvent. </a:t>
            </a:r>
          </a:p>
          <a:p>
            <a:pPr marL="0" indent="0">
              <a:buNone/>
            </a:pPr>
            <a:r>
              <a:rPr lang="fr-FR" dirty="0"/>
              <a:t>13. Le film ............... je préfère est La vie est belle. </a:t>
            </a:r>
          </a:p>
          <a:p>
            <a:pPr marL="0" indent="0">
              <a:buNone/>
            </a:pPr>
            <a:r>
              <a:rPr lang="fr-FR" dirty="0"/>
              <a:t>14. Qu'est-ce ............. se passe ? </a:t>
            </a:r>
          </a:p>
          <a:p>
            <a:pPr marL="0" indent="0">
              <a:buNone/>
            </a:pPr>
            <a:r>
              <a:rPr lang="fr-FR" dirty="0"/>
              <a:t>15. Tu as lu le livre ................. je t'ai prêté ? </a:t>
            </a:r>
          </a:p>
          <a:p>
            <a:pPr marL="0" indent="0">
              <a:buNone/>
            </a:pPr>
            <a:r>
              <a:rPr lang="fr-FR" dirty="0"/>
              <a:t>16. La pièce .................... vous êtes a été construite en 1684. </a:t>
            </a:r>
          </a:p>
          <a:p>
            <a:pPr marL="0" indent="0">
              <a:buNone/>
            </a:pPr>
            <a:r>
              <a:rPr lang="fr-FR" dirty="0"/>
              <a:t>17. Il attend sa femme .................. rentre de voyage. </a:t>
            </a:r>
          </a:p>
          <a:p>
            <a:pPr marL="0" indent="0">
              <a:buNone/>
            </a:pPr>
            <a:r>
              <a:rPr lang="fr-FR" dirty="0"/>
              <a:t>18. Tu portes le collier ................. il t'a offert. </a:t>
            </a:r>
          </a:p>
          <a:p>
            <a:pPr marL="0" indent="0">
              <a:buNone/>
            </a:pPr>
            <a:r>
              <a:rPr lang="fr-FR" dirty="0"/>
              <a:t>19. J'ai un chien ...................... aime jouer avec moi. </a:t>
            </a:r>
          </a:p>
          <a:p>
            <a:pPr marL="0" indent="0">
              <a:buNone/>
            </a:pPr>
            <a:r>
              <a:rPr lang="fr-FR" dirty="0"/>
              <a:t>20. C'est d'une pause ............... j'ai envie !</a:t>
            </a:r>
          </a:p>
        </p:txBody>
      </p:sp>
    </p:spTree>
    <p:extLst>
      <p:ext uri="{BB962C8B-B14F-4D97-AF65-F5344CB8AC3E}">
        <p14:creationId xmlns:p14="http://schemas.microsoft.com/office/powerpoint/2010/main" val="41253545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570</Words>
  <Application>Microsoft Office PowerPoint</Application>
  <PresentationFormat>Widescreen</PresentationFormat>
  <Paragraphs>83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di Office</vt:lpstr>
      <vt:lpstr>Point grammaire 7</vt:lpstr>
      <vt:lpstr>Les pronoms relatifs simples (QUI + verbe)</vt:lpstr>
      <vt:lpstr>Les pronoms relatifs simples (QUE + suj. + verbe)</vt:lpstr>
      <vt:lpstr>Les pronoms relatifs simples (OÙ + suj. + verbe)</vt:lpstr>
      <vt:lpstr>Les pronoms relatifs simples (DONT + suj. verbe)</vt:lpstr>
      <vt:lpstr>Exercice 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Point grammaire 7</dc:title>
  <dc:creator>Matilde Soliani</dc:creator>
  <cp:lastModifiedBy>Matilde Soliani</cp:lastModifiedBy>
  <cp:revision>6</cp:revision>
  <dcterms:created xsi:type="dcterms:W3CDTF">2023-04-26T12:23:05Z</dcterms:created>
  <dcterms:modified xsi:type="dcterms:W3CDTF">2023-05-03T07:51:28Z</dcterms:modified>
</cp:coreProperties>
</file>