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9" r:id="rId3"/>
    <p:sldId id="307" r:id="rId4"/>
    <p:sldId id="280" r:id="rId5"/>
    <p:sldId id="297" r:id="rId6"/>
    <p:sldId id="309" r:id="rId7"/>
    <p:sldId id="320" r:id="rId8"/>
    <p:sldId id="296" r:id="rId9"/>
    <p:sldId id="284" r:id="rId10"/>
    <p:sldId id="281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294" r:id="rId20"/>
    <p:sldId id="306" r:id="rId21"/>
    <p:sldId id="286" r:id="rId22"/>
    <p:sldId id="295" r:id="rId23"/>
    <p:sldId id="263" r:id="rId24"/>
    <p:sldId id="310" r:id="rId25"/>
    <p:sldId id="266" r:id="rId26"/>
    <p:sldId id="283" r:id="rId27"/>
  </p:sldIdLst>
  <p:sldSz cx="9144000" cy="6858000" type="screen4x3"/>
  <p:notesSz cx="6858000" cy="9144000"/>
  <p:defaultTextStyle>
    <a:defPPr>
      <a:defRPr lang="it-IT"/>
    </a:defPPr>
    <a:lvl1pPr marL="0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7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5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2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0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7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4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2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9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useppe Sacco" initials="G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F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6"/>
    <p:restoredTop sz="95610"/>
  </p:normalViewPr>
  <p:slideViewPr>
    <p:cSldViewPr snapToGrid="0" snapToObjects="1">
      <p:cViewPr varScale="1">
        <p:scale>
          <a:sx n="64" d="100"/>
          <a:sy n="64" d="100"/>
        </p:scale>
        <p:origin x="10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BE267-449E-324F-8A3D-C3362C5CDA44}" type="doc">
      <dgm:prSet loTypeId="urn:microsoft.com/office/officeart/2005/8/layout/hProcess10#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4D124C4-42D5-8846-A736-64039C2EFEE4}">
      <dgm:prSet phldrT="[Testo]"/>
      <dgm:spPr/>
      <dgm:t>
        <a:bodyPr/>
        <a:lstStyle/>
        <a:p>
          <a:r>
            <a:rPr lang="it-IT" dirty="0">
              <a:solidFill>
                <a:srgbClr val="FF0000"/>
              </a:solidFill>
            </a:rPr>
            <a:t>GIUDICE COMPETENTE?</a:t>
          </a:r>
        </a:p>
      </dgm:t>
    </dgm:pt>
    <dgm:pt modelId="{54DE7CA4-4075-5A42-86E4-11940F07BF56}" type="parTrans" cxnId="{9EB17500-8B63-5340-A2B1-56F1D96E30F4}">
      <dgm:prSet/>
      <dgm:spPr/>
      <dgm:t>
        <a:bodyPr/>
        <a:lstStyle/>
        <a:p>
          <a:endParaRPr lang="it-IT"/>
        </a:p>
      </dgm:t>
    </dgm:pt>
    <dgm:pt modelId="{57B0FC32-E1B1-4F46-B560-79F8B5B72E4D}" type="sibTrans" cxnId="{9EB17500-8B63-5340-A2B1-56F1D96E30F4}">
      <dgm:prSet/>
      <dgm:spPr/>
      <dgm:t>
        <a:bodyPr/>
        <a:lstStyle/>
        <a:p>
          <a:endParaRPr lang="it-IT"/>
        </a:p>
      </dgm:t>
    </dgm:pt>
    <dgm:pt modelId="{D67A3EFA-018E-F743-8E29-D9D9510B449C}">
      <dgm:prSet phldrT="[Testo]"/>
      <dgm:spPr/>
      <dgm:t>
        <a:bodyPr/>
        <a:lstStyle/>
        <a:p>
          <a:r>
            <a:rPr lang="it-IT" dirty="0">
              <a:solidFill>
                <a:srgbClr val="FF0000"/>
              </a:solidFill>
            </a:rPr>
            <a:t>RICONOSCIMENTO DELLE DECISIONI IN UN ALTRO STATO?</a:t>
          </a:r>
        </a:p>
      </dgm:t>
    </dgm:pt>
    <dgm:pt modelId="{97D71698-CB94-F045-A67A-1766C5B8E9DA}" type="parTrans" cxnId="{F76F55CD-DB1D-924A-9CFA-9A4E6E713E78}">
      <dgm:prSet/>
      <dgm:spPr/>
      <dgm:t>
        <a:bodyPr/>
        <a:lstStyle/>
        <a:p>
          <a:endParaRPr lang="it-IT"/>
        </a:p>
      </dgm:t>
    </dgm:pt>
    <dgm:pt modelId="{187DF539-CA03-3846-9498-8E347E8DE844}" type="sibTrans" cxnId="{F76F55CD-DB1D-924A-9CFA-9A4E6E713E78}">
      <dgm:prSet/>
      <dgm:spPr/>
      <dgm:t>
        <a:bodyPr/>
        <a:lstStyle/>
        <a:p>
          <a:endParaRPr lang="it-IT"/>
        </a:p>
      </dgm:t>
    </dgm:pt>
    <dgm:pt modelId="{76B96472-73F1-3840-AA9D-715D5E3A8B1D}">
      <dgm:prSet phldrT="[Tes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/>
            <a:t>LEGGE APPLICABILE?</a:t>
          </a:r>
        </a:p>
      </dgm:t>
    </dgm:pt>
    <dgm:pt modelId="{7A67C76D-CD29-114E-913D-8B2AED4E7362}" type="parTrans" cxnId="{EE014FA3-AFF0-6846-AC5D-C5CD57408FDB}">
      <dgm:prSet/>
      <dgm:spPr/>
      <dgm:t>
        <a:bodyPr/>
        <a:lstStyle/>
        <a:p>
          <a:endParaRPr lang="it-IT"/>
        </a:p>
      </dgm:t>
    </dgm:pt>
    <dgm:pt modelId="{EDBA4C5C-AD3C-394E-A32D-7EFDDCA9BA5F}" type="sibTrans" cxnId="{EE014FA3-AFF0-6846-AC5D-C5CD57408FDB}">
      <dgm:prSet/>
      <dgm:spPr/>
      <dgm:t>
        <a:bodyPr/>
        <a:lstStyle/>
        <a:p>
          <a:endParaRPr lang="it-IT"/>
        </a:p>
      </dgm:t>
    </dgm:pt>
    <dgm:pt modelId="{E6658B98-44DF-8942-84C7-582A48D3623C}" type="pres">
      <dgm:prSet presAssocID="{E8ABE267-449E-324F-8A3D-C3362C5CDA44}" presName="Name0" presStyleCnt="0">
        <dgm:presLayoutVars>
          <dgm:dir/>
          <dgm:resizeHandles val="exact"/>
        </dgm:presLayoutVars>
      </dgm:prSet>
      <dgm:spPr/>
    </dgm:pt>
    <dgm:pt modelId="{8A98C0BC-B085-344F-99DD-4F374346CB0C}" type="pres">
      <dgm:prSet presAssocID="{94D124C4-42D5-8846-A736-64039C2EFEE4}" presName="composite" presStyleCnt="0"/>
      <dgm:spPr/>
    </dgm:pt>
    <dgm:pt modelId="{45443ABE-B690-844D-BEF6-FD0C529099E9}" type="pres">
      <dgm:prSet presAssocID="{94D124C4-42D5-8846-A736-64039C2EFEE4}" presName="imagSh" presStyleLbl="bgImgPlace1" presStyleIdx="0" presStyleCnt="3"/>
      <dgm:spPr/>
    </dgm:pt>
    <dgm:pt modelId="{83B26274-840C-7447-8AD3-ADF7E33B351C}" type="pres">
      <dgm:prSet presAssocID="{94D124C4-42D5-8846-A736-64039C2EFEE4}" presName="txNode" presStyleLbl="node1" presStyleIdx="0" presStyleCnt="3">
        <dgm:presLayoutVars>
          <dgm:bulletEnabled val="1"/>
        </dgm:presLayoutVars>
      </dgm:prSet>
      <dgm:spPr/>
    </dgm:pt>
    <dgm:pt modelId="{81D1D129-B083-9549-9CEB-B84C23AEB727}" type="pres">
      <dgm:prSet presAssocID="{57B0FC32-E1B1-4F46-B560-79F8B5B72E4D}" presName="sibTrans" presStyleLbl="sibTrans2D1" presStyleIdx="0" presStyleCnt="2"/>
      <dgm:spPr/>
    </dgm:pt>
    <dgm:pt modelId="{030ED8D7-C1BA-7E4C-901F-093B304CAFEE}" type="pres">
      <dgm:prSet presAssocID="{57B0FC32-E1B1-4F46-B560-79F8B5B72E4D}" presName="connTx" presStyleLbl="sibTrans2D1" presStyleIdx="0" presStyleCnt="2"/>
      <dgm:spPr/>
    </dgm:pt>
    <dgm:pt modelId="{41EDBA2B-DA6E-3248-AC82-3724FB57BAE9}" type="pres">
      <dgm:prSet presAssocID="{D67A3EFA-018E-F743-8E29-D9D9510B449C}" presName="composite" presStyleCnt="0"/>
      <dgm:spPr/>
    </dgm:pt>
    <dgm:pt modelId="{3CD06AAE-34C8-D44B-B620-203C0A6CEDC6}" type="pres">
      <dgm:prSet presAssocID="{D67A3EFA-018E-F743-8E29-D9D9510B449C}" presName="imagSh" presStyleLbl="bgImgPlace1" presStyleIdx="1" presStyleCnt="3" custLinFactNeighborX="-3015" custLinFactNeighborY="-20000"/>
      <dgm:spPr/>
    </dgm:pt>
    <dgm:pt modelId="{96860BC9-4E2A-C14C-9126-F0BBC9AC0088}" type="pres">
      <dgm:prSet presAssocID="{D67A3EFA-018E-F743-8E29-D9D9510B449C}" presName="txNode" presStyleLbl="node1" presStyleIdx="1" presStyleCnt="3">
        <dgm:presLayoutVars>
          <dgm:bulletEnabled val="1"/>
        </dgm:presLayoutVars>
      </dgm:prSet>
      <dgm:spPr/>
    </dgm:pt>
    <dgm:pt modelId="{0AE88C65-D4D9-1348-98C9-BA815C416C2B}" type="pres">
      <dgm:prSet presAssocID="{187DF539-CA03-3846-9498-8E347E8DE844}" presName="sibTrans" presStyleLbl="sibTrans2D1" presStyleIdx="1" presStyleCnt="2"/>
      <dgm:spPr/>
    </dgm:pt>
    <dgm:pt modelId="{2451B637-5F7A-6242-978B-268B406C838F}" type="pres">
      <dgm:prSet presAssocID="{187DF539-CA03-3846-9498-8E347E8DE844}" presName="connTx" presStyleLbl="sibTrans2D1" presStyleIdx="1" presStyleCnt="2"/>
      <dgm:spPr/>
    </dgm:pt>
    <dgm:pt modelId="{0E8D772E-D067-3140-B94F-FA2B24749931}" type="pres">
      <dgm:prSet presAssocID="{76B96472-73F1-3840-AA9D-715D5E3A8B1D}" presName="composite" presStyleCnt="0"/>
      <dgm:spPr/>
    </dgm:pt>
    <dgm:pt modelId="{2ACBA83D-6DAD-274C-970B-5CDD5A018325}" type="pres">
      <dgm:prSet presAssocID="{76B96472-73F1-3840-AA9D-715D5E3A8B1D}" presName="imagSh" presStyleLbl="bgImgPlace1" presStyleIdx="2" presStyleCnt="3"/>
      <dgm:spPr/>
    </dgm:pt>
    <dgm:pt modelId="{F32A6A13-C231-FC41-B8D0-546D0D6C57D5}" type="pres">
      <dgm:prSet presAssocID="{76B96472-73F1-3840-AA9D-715D5E3A8B1D}" presName="txNode" presStyleLbl="node1" presStyleIdx="2" presStyleCnt="3">
        <dgm:presLayoutVars>
          <dgm:bulletEnabled val="1"/>
        </dgm:presLayoutVars>
      </dgm:prSet>
      <dgm:spPr/>
    </dgm:pt>
  </dgm:ptLst>
  <dgm:cxnLst>
    <dgm:cxn modelId="{9EB17500-8B63-5340-A2B1-56F1D96E30F4}" srcId="{E8ABE267-449E-324F-8A3D-C3362C5CDA44}" destId="{94D124C4-42D5-8846-A736-64039C2EFEE4}" srcOrd="0" destOrd="0" parTransId="{54DE7CA4-4075-5A42-86E4-11940F07BF56}" sibTransId="{57B0FC32-E1B1-4F46-B560-79F8B5B72E4D}"/>
    <dgm:cxn modelId="{598E0D03-DC51-3B4D-86C6-43A0CB8EA155}" type="presOf" srcId="{D67A3EFA-018E-F743-8E29-D9D9510B449C}" destId="{96860BC9-4E2A-C14C-9126-F0BBC9AC0088}" srcOrd="0" destOrd="0" presId="urn:microsoft.com/office/officeart/2005/8/layout/hProcess10#3"/>
    <dgm:cxn modelId="{5E512836-E50D-A542-99FE-8CB0BA968067}" type="presOf" srcId="{57B0FC32-E1B1-4F46-B560-79F8B5B72E4D}" destId="{81D1D129-B083-9549-9CEB-B84C23AEB727}" srcOrd="0" destOrd="0" presId="urn:microsoft.com/office/officeart/2005/8/layout/hProcess10#3"/>
    <dgm:cxn modelId="{B4BDA444-93EA-F443-B900-1C229CBF9553}" type="presOf" srcId="{187DF539-CA03-3846-9498-8E347E8DE844}" destId="{2451B637-5F7A-6242-978B-268B406C838F}" srcOrd="1" destOrd="0" presId="urn:microsoft.com/office/officeart/2005/8/layout/hProcess10#3"/>
    <dgm:cxn modelId="{57CCFF46-C954-8041-BC60-368AABCC6F62}" type="presOf" srcId="{187DF539-CA03-3846-9498-8E347E8DE844}" destId="{0AE88C65-D4D9-1348-98C9-BA815C416C2B}" srcOrd="0" destOrd="0" presId="urn:microsoft.com/office/officeart/2005/8/layout/hProcess10#3"/>
    <dgm:cxn modelId="{10E2335E-B035-5A43-B393-C47958901DAA}" type="presOf" srcId="{94D124C4-42D5-8846-A736-64039C2EFEE4}" destId="{83B26274-840C-7447-8AD3-ADF7E33B351C}" srcOrd="0" destOrd="0" presId="urn:microsoft.com/office/officeart/2005/8/layout/hProcess10#3"/>
    <dgm:cxn modelId="{311E036F-55C4-7349-B52A-E4EEFC46395C}" type="presOf" srcId="{E8ABE267-449E-324F-8A3D-C3362C5CDA44}" destId="{E6658B98-44DF-8942-84C7-582A48D3623C}" srcOrd="0" destOrd="0" presId="urn:microsoft.com/office/officeart/2005/8/layout/hProcess10#3"/>
    <dgm:cxn modelId="{64445490-DD54-0243-B663-9C53CEC87773}" type="presOf" srcId="{57B0FC32-E1B1-4F46-B560-79F8B5B72E4D}" destId="{030ED8D7-C1BA-7E4C-901F-093B304CAFEE}" srcOrd="1" destOrd="0" presId="urn:microsoft.com/office/officeart/2005/8/layout/hProcess10#3"/>
    <dgm:cxn modelId="{EE014FA3-AFF0-6846-AC5D-C5CD57408FDB}" srcId="{E8ABE267-449E-324F-8A3D-C3362C5CDA44}" destId="{76B96472-73F1-3840-AA9D-715D5E3A8B1D}" srcOrd="2" destOrd="0" parTransId="{7A67C76D-CD29-114E-913D-8B2AED4E7362}" sibTransId="{EDBA4C5C-AD3C-394E-A32D-7EFDDCA9BA5F}"/>
    <dgm:cxn modelId="{F76F55CD-DB1D-924A-9CFA-9A4E6E713E78}" srcId="{E8ABE267-449E-324F-8A3D-C3362C5CDA44}" destId="{D67A3EFA-018E-F743-8E29-D9D9510B449C}" srcOrd="1" destOrd="0" parTransId="{97D71698-CB94-F045-A67A-1766C5B8E9DA}" sibTransId="{187DF539-CA03-3846-9498-8E347E8DE844}"/>
    <dgm:cxn modelId="{CE6B4CDA-A3B2-DF43-BD8D-530737676A9E}" type="presOf" srcId="{76B96472-73F1-3840-AA9D-715D5E3A8B1D}" destId="{F32A6A13-C231-FC41-B8D0-546D0D6C57D5}" srcOrd="0" destOrd="0" presId="urn:microsoft.com/office/officeart/2005/8/layout/hProcess10#3"/>
    <dgm:cxn modelId="{16359064-05C1-3841-8E83-949561F6ABFC}" type="presParOf" srcId="{E6658B98-44DF-8942-84C7-582A48D3623C}" destId="{8A98C0BC-B085-344F-99DD-4F374346CB0C}" srcOrd="0" destOrd="0" presId="urn:microsoft.com/office/officeart/2005/8/layout/hProcess10#3"/>
    <dgm:cxn modelId="{2772E34E-FC0C-894F-ADEE-76ED72C0117F}" type="presParOf" srcId="{8A98C0BC-B085-344F-99DD-4F374346CB0C}" destId="{45443ABE-B690-844D-BEF6-FD0C529099E9}" srcOrd="0" destOrd="0" presId="urn:microsoft.com/office/officeart/2005/8/layout/hProcess10#3"/>
    <dgm:cxn modelId="{F7ADE153-643B-2A40-BA87-6A93B0FADF09}" type="presParOf" srcId="{8A98C0BC-B085-344F-99DD-4F374346CB0C}" destId="{83B26274-840C-7447-8AD3-ADF7E33B351C}" srcOrd="1" destOrd="0" presId="urn:microsoft.com/office/officeart/2005/8/layout/hProcess10#3"/>
    <dgm:cxn modelId="{484ADC8E-AE6E-7240-95F8-CEE0F12B4912}" type="presParOf" srcId="{E6658B98-44DF-8942-84C7-582A48D3623C}" destId="{81D1D129-B083-9549-9CEB-B84C23AEB727}" srcOrd="1" destOrd="0" presId="urn:microsoft.com/office/officeart/2005/8/layout/hProcess10#3"/>
    <dgm:cxn modelId="{CEBEDAF9-A2E3-7340-A260-D2641405B9EA}" type="presParOf" srcId="{81D1D129-B083-9549-9CEB-B84C23AEB727}" destId="{030ED8D7-C1BA-7E4C-901F-093B304CAFEE}" srcOrd="0" destOrd="0" presId="urn:microsoft.com/office/officeart/2005/8/layout/hProcess10#3"/>
    <dgm:cxn modelId="{F9DFA857-A704-554B-BE0F-7F30EB24500E}" type="presParOf" srcId="{E6658B98-44DF-8942-84C7-582A48D3623C}" destId="{41EDBA2B-DA6E-3248-AC82-3724FB57BAE9}" srcOrd="2" destOrd="0" presId="urn:microsoft.com/office/officeart/2005/8/layout/hProcess10#3"/>
    <dgm:cxn modelId="{A414E80B-4E76-6D4F-BED8-7138D627EBD5}" type="presParOf" srcId="{41EDBA2B-DA6E-3248-AC82-3724FB57BAE9}" destId="{3CD06AAE-34C8-D44B-B620-203C0A6CEDC6}" srcOrd="0" destOrd="0" presId="urn:microsoft.com/office/officeart/2005/8/layout/hProcess10#3"/>
    <dgm:cxn modelId="{4AECA4F4-8268-774D-B142-79670AEF4B8B}" type="presParOf" srcId="{41EDBA2B-DA6E-3248-AC82-3724FB57BAE9}" destId="{96860BC9-4E2A-C14C-9126-F0BBC9AC0088}" srcOrd="1" destOrd="0" presId="urn:microsoft.com/office/officeart/2005/8/layout/hProcess10#3"/>
    <dgm:cxn modelId="{92664EC4-BE0F-7040-B40F-711E35004DF0}" type="presParOf" srcId="{E6658B98-44DF-8942-84C7-582A48D3623C}" destId="{0AE88C65-D4D9-1348-98C9-BA815C416C2B}" srcOrd="3" destOrd="0" presId="urn:microsoft.com/office/officeart/2005/8/layout/hProcess10#3"/>
    <dgm:cxn modelId="{EBBE0819-29A4-2F4C-A5E7-D38415893B9C}" type="presParOf" srcId="{0AE88C65-D4D9-1348-98C9-BA815C416C2B}" destId="{2451B637-5F7A-6242-978B-268B406C838F}" srcOrd="0" destOrd="0" presId="urn:microsoft.com/office/officeart/2005/8/layout/hProcess10#3"/>
    <dgm:cxn modelId="{C952D245-239F-AB45-88F1-DD1368706819}" type="presParOf" srcId="{E6658B98-44DF-8942-84C7-582A48D3623C}" destId="{0E8D772E-D067-3140-B94F-FA2B24749931}" srcOrd="4" destOrd="0" presId="urn:microsoft.com/office/officeart/2005/8/layout/hProcess10#3"/>
    <dgm:cxn modelId="{2AC830CA-6B53-CC4A-A2C9-4A8354CC3AFC}" type="presParOf" srcId="{0E8D772E-D067-3140-B94F-FA2B24749931}" destId="{2ACBA83D-6DAD-274C-970B-5CDD5A018325}" srcOrd="0" destOrd="0" presId="urn:microsoft.com/office/officeart/2005/8/layout/hProcess10#3"/>
    <dgm:cxn modelId="{C1F6E445-D858-D94C-99FF-57016D61AAC4}" type="presParOf" srcId="{0E8D772E-D067-3140-B94F-FA2B24749931}" destId="{F32A6A13-C231-FC41-B8D0-546D0D6C57D5}" srcOrd="1" destOrd="0" presId="urn:microsoft.com/office/officeart/2005/8/layout/hProcess10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201AFF-3EB6-0842-AEB5-C10B5705E29D}" type="doc">
      <dgm:prSet loTypeId="urn:microsoft.com/office/officeart/2005/8/layout/StepDownProcess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6AEAF588-8BF1-F846-8AAC-E396F539BE6B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LEGGE APPLICABILE</a:t>
          </a:r>
        </a:p>
      </dgm:t>
    </dgm:pt>
    <dgm:pt modelId="{3B67F941-FED8-C049-9FA5-5E7AE85B3B35}" type="parTrans" cxnId="{E8674375-CE07-D849-B735-1851D6FB76D0}">
      <dgm:prSet/>
      <dgm:spPr/>
      <dgm:t>
        <a:bodyPr/>
        <a:lstStyle/>
        <a:p>
          <a:endParaRPr lang="it-IT"/>
        </a:p>
      </dgm:t>
    </dgm:pt>
    <dgm:pt modelId="{F627B418-E6F3-0246-B684-E6758A37B807}" type="sibTrans" cxnId="{E8674375-CE07-D849-B735-1851D6FB76D0}">
      <dgm:prSet/>
      <dgm:spPr/>
      <dgm:t>
        <a:bodyPr/>
        <a:lstStyle/>
        <a:p>
          <a:endParaRPr lang="it-IT"/>
        </a:p>
      </dgm:t>
    </dgm:pt>
    <dgm:pt modelId="{5C7772F4-9DBF-A542-95C9-6D682ED4B9B9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NORME DI CONFLITTO</a:t>
          </a:r>
        </a:p>
      </dgm:t>
    </dgm:pt>
    <dgm:pt modelId="{495E4886-532D-A04D-95BA-D24FA8485B64}" type="parTrans" cxnId="{BDF553CD-C67A-1049-9965-3D3E80EF043A}">
      <dgm:prSet/>
      <dgm:spPr/>
      <dgm:t>
        <a:bodyPr/>
        <a:lstStyle/>
        <a:p>
          <a:endParaRPr lang="it-IT"/>
        </a:p>
      </dgm:t>
    </dgm:pt>
    <dgm:pt modelId="{4A0A83B7-73A3-504A-B081-283AD23CA7BE}" type="sibTrans" cxnId="{BDF553CD-C67A-1049-9965-3D3E80EF043A}">
      <dgm:prSet/>
      <dgm:spPr/>
      <dgm:t>
        <a:bodyPr/>
        <a:lstStyle/>
        <a:p>
          <a:endParaRPr lang="it-IT"/>
        </a:p>
      </dgm:t>
    </dgm:pt>
    <dgm:pt modelId="{8ADCFFF1-4A4E-4748-B966-373506A1FCC2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REGOLE DI FUNZIONAMENTO</a:t>
          </a:r>
        </a:p>
      </dgm:t>
    </dgm:pt>
    <dgm:pt modelId="{00D28017-B298-3F43-9997-63BC59B8DD37}" type="parTrans" cxnId="{E622452D-5B97-E24A-A7FC-CEBE9C8BA012}">
      <dgm:prSet/>
      <dgm:spPr/>
      <dgm:t>
        <a:bodyPr/>
        <a:lstStyle/>
        <a:p>
          <a:endParaRPr lang="it-IT"/>
        </a:p>
      </dgm:t>
    </dgm:pt>
    <dgm:pt modelId="{77DDD8C9-EE2F-7349-AB7B-80FF07A1A982}" type="sibTrans" cxnId="{E622452D-5B97-E24A-A7FC-CEBE9C8BA012}">
      <dgm:prSet/>
      <dgm:spPr/>
      <dgm:t>
        <a:bodyPr/>
        <a:lstStyle/>
        <a:p>
          <a:endParaRPr lang="it-IT"/>
        </a:p>
      </dgm:t>
    </dgm:pt>
    <dgm:pt modelId="{415F2522-65E7-C149-BB80-20E38035A80B}">
      <dgm:prSet phldrT="[Testo]"/>
      <dgm:spPr/>
      <dgm:t>
        <a:bodyPr/>
        <a:lstStyle/>
        <a:p>
          <a:r>
            <a:rPr lang="it-IT" dirty="0"/>
            <a:t>ARTT. 13 - 19 l. 218/95</a:t>
          </a:r>
        </a:p>
      </dgm:t>
    </dgm:pt>
    <dgm:pt modelId="{95E3CC66-7BC6-6847-BB2A-97349D395D9E}" type="parTrans" cxnId="{B4796749-76EE-614B-9002-73009D1DAAB7}">
      <dgm:prSet/>
      <dgm:spPr/>
      <dgm:t>
        <a:bodyPr/>
        <a:lstStyle/>
        <a:p>
          <a:endParaRPr lang="it-IT"/>
        </a:p>
      </dgm:t>
    </dgm:pt>
    <dgm:pt modelId="{01B40736-3748-1E42-915A-94F6B47C89D2}" type="sibTrans" cxnId="{B4796749-76EE-614B-9002-73009D1DAAB7}">
      <dgm:prSet/>
      <dgm:spPr/>
      <dgm:t>
        <a:bodyPr/>
        <a:lstStyle/>
        <a:p>
          <a:endParaRPr lang="it-IT"/>
        </a:p>
      </dgm:t>
    </dgm:pt>
    <dgm:pt modelId="{403CE630-9678-324E-9875-5A250BB63E52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DIRITTO APPLICABILE</a:t>
          </a:r>
        </a:p>
      </dgm:t>
    </dgm:pt>
    <dgm:pt modelId="{65590158-0B13-5947-8DC5-B44C78A31F95}" type="parTrans" cxnId="{AD3F685A-86BB-7F4D-97E6-AF0600C73CCA}">
      <dgm:prSet/>
      <dgm:spPr/>
      <dgm:t>
        <a:bodyPr/>
        <a:lstStyle/>
        <a:p>
          <a:endParaRPr lang="it-IT"/>
        </a:p>
      </dgm:t>
    </dgm:pt>
    <dgm:pt modelId="{E37072FA-86F4-A74E-ACEC-A5D47454156D}" type="sibTrans" cxnId="{AD3F685A-86BB-7F4D-97E6-AF0600C73CCA}">
      <dgm:prSet/>
      <dgm:spPr/>
      <dgm:t>
        <a:bodyPr/>
        <a:lstStyle/>
        <a:p>
          <a:endParaRPr lang="it-IT"/>
        </a:p>
      </dgm:t>
    </dgm:pt>
    <dgm:pt modelId="{B056B708-7E67-D741-9326-496B7DBEE2AA}">
      <dgm:prSet phldrT="[Testo]"/>
      <dgm:spPr/>
      <dgm:t>
        <a:bodyPr/>
        <a:lstStyle/>
        <a:p>
          <a:r>
            <a:rPr lang="it-IT" dirty="0"/>
            <a:t>ARTT. 20-63.l.218/95.</a:t>
          </a:r>
        </a:p>
      </dgm:t>
    </dgm:pt>
    <dgm:pt modelId="{13976BF3-9778-AE48-A0B6-E837B9A34B53}" type="parTrans" cxnId="{E657DBCD-97AD-6B43-99D7-0837D49039CD}">
      <dgm:prSet/>
      <dgm:spPr/>
      <dgm:t>
        <a:bodyPr/>
        <a:lstStyle/>
        <a:p>
          <a:endParaRPr lang="it-IT"/>
        </a:p>
      </dgm:t>
    </dgm:pt>
    <dgm:pt modelId="{B89CDBBE-D6F4-3145-81A6-C055B1458B8E}" type="sibTrans" cxnId="{E657DBCD-97AD-6B43-99D7-0837D49039CD}">
      <dgm:prSet/>
      <dgm:spPr/>
      <dgm:t>
        <a:bodyPr/>
        <a:lstStyle/>
        <a:p>
          <a:endParaRPr lang="it-IT"/>
        </a:p>
      </dgm:t>
    </dgm:pt>
    <dgm:pt modelId="{2B7488A4-4D79-9D44-AC52-A38694A96BAB}" type="pres">
      <dgm:prSet presAssocID="{36201AFF-3EB6-0842-AEB5-C10B5705E29D}" presName="rootnode" presStyleCnt="0">
        <dgm:presLayoutVars>
          <dgm:chMax/>
          <dgm:chPref/>
          <dgm:dir/>
          <dgm:animLvl val="lvl"/>
        </dgm:presLayoutVars>
      </dgm:prSet>
      <dgm:spPr/>
    </dgm:pt>
    <dgm:pt modelId="{4CAE4E80-2F2D-9641-86A3-2B1D60111F08}" type="pres">
      <dgm:prSet presAssocID="{6AEAF588-8BF1-F846-8AAC-E396F539BE6B}" presName="composite" presStyleCnt="0"/>
      <dgm:spPr/>
    </dgm:pt>
    <dgm:pt modelId="{498E21C4-6C0A-4546-A9A8-284EBB9BA526}" type="pres">
      <dgm:prSet presAssocID="{6AEAF588-8BF1-F846-8AAC-E396F539BE6B}" presName="bentUpArrow1" presStyleLbl="alignImgPlace1" presStyleIdx="0" presStyleCnt="3"/>
      <dgm:spPr/>
    </dgm:pt>
    <dgm:pt modelId="{7BBFA795-EB82-4B49-A237-F6D56CF8ACC8}" type="pres">
      <dgm:prSet presAssocID="{6AEAF588-8BF1-F846-8AAC-E396F539BE6B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21C40CC9-ED46-8043-B351-93DD671DDCFC}" type="pres">
      <dgm:prSet presAssocID="{6AEAF588-8BF1-F846-8AAC-E396F539BE6B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CEC7C190-C228-E041-994F-331683D575EC}" type="pres">
      <dgm:prSet presAssocID="{F627B418-E6F3-0246-B684-E6758A37B807}" presName="sibTrans" presStyleCnt="0"/>
      <dgm:spPr/>
    </dgm:pt>
    <dgm:pt modelId="{8DD1D8E8-7144-3C49-ADBE-00FC580EFBA2}" type="pres">
      <dgm:prSet presAssocID="{5C7772F4-9DBF-A542-95C9-6D682ED4B9B9}" presName="composite" presStyleCnt="0"/>
      <dgm:spPr/>
    </dgm:pt>
    <dgm:pt modelId="{D937CF39-CF99-414C-A667-5C28C2A30825}" type="pres">
      <dgm:prSet presAssocID="{5C7772F4-9DBF-A542-95C9-6D682ED4B9B9}" presName="bentUpArrow1" presStyleLbl="alignImgPlace1" presStyleIdx="1" presStyleCnt="3"/>
      <dgm:spPr/>
    </dgm:pt>
    <dgm:pt modelId="{EAC5C251-79F7-5D44-8924-DB119FC8241E}" type="pres">
      <dgm:prSet presAssocID="{5C7772F4-9DBF-A542-95C9-6D682ED4B9B9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38161927-E44E-9C49-AD7E-4C98663730AB}" type="pres">
      <dgm:prSet presAssocID="{5C7772F4-9DBF-A542-95C9-6D682ED4B9B9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E9BBE85F-A816-B04B-A4EF-9EAC268EB139}" type="pres">
      <dgm:prSet presAssocID="{4A0A83B7-73A3-504A-B081-283AD23CA7BE}" presName="sibTrans" presStyleCnt="0"/>
      <dgm:spPr/>
    </dgm:pt>
    <dgm:pt modelId="{C1ACB2B0-E45F-0946-B77C-DFE6B17B1A3D}" type="pres">
      <dgm:prSet presAssocID="{8ADCFFF1-4A4E-4748-B966-373506A1FCC2}" presName="composite" presStyleCnt="0"/>
      <dgm:spPr/>
    </dgm:pt>
    <dgm:pt modelId="{96EDBB0F-6E6F-C241-8750-CF235F441A80}" type="pres">
      <dgm:prSet presAssocID="{8ADCFFF1-4A4E-4748-B966-373506A1FCC2}" presName="bentUpArrow1" presStyleLbl="alignImgPlace1" presStyleIdx="2" presStyleCnt="3"/>
      <dgm:spPr/>
    </dgm:pt>
    <dgm:pt modelId="{939C08B2-1B88-2046-B17B-E47C2C7AB00C}" type="pres">
      <dgm:prSet presAssocID="{8ADCFFF1-4A4E-4748-B966-373506A1FCC2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5FC474A6-4B5B-CC49-B0A3-FD786F56FAEA}" type="pres">
      <dgm:prSet presAssocID="{8ADCFFF1-4A4E-4748-B966-373506A1FCC2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5A8713DA-B24D-C742-BA6B-936ABE1DEF6A}" type="pres">
      <dgm:prSet presAssocID="{77DDD8C9-EE2F-7349-AB7B-80FF07A1A982}" presName="sibTrans" presStyleCnt="0"/>
      <dgm:spPr/>
    </dgm:pt>
    <dgm:pt modelId="{4FF2532B-5E7F-E94A-8F1E-2CBC8D66AAE3}" type="pres">
      <dgm:prSet presAssocID="{403CE630-9678-324E-9875-5A250BB63E52}" presName="composite" presStyleCnt="0"/>
      <dgm:spPr/>
    </dgm:pt>
    <dgm:pt modelId="{1323F8BF-B5D7-8B46-BFBA-4FE39BC00A61}" type="pres">
      <dgm:prSet presAssocID="{403CE630-9678-324E-9875-5A250BB63E52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5FB69CFA-C3E6-C846-B80E-7AA1A5E20CAD}" type="pres">
      <dgm:prSet presAssocID="{403CE630-9678-324E-9875-5A250BB63E52}" presName="Final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023091C-AB72-CD4F-9CF9-BF0B0E66024D}" type="presOf" srcId="{6AEAF588-8BF1-F846-8AAC-E396F539BE6B}" destId="{7BBFA795-EB82-4B49-A237-F6D56CF8ACC8}" srcOrd="0" destOrd="0" presId="urn:microsoft.com/office/officeart/2005/8/layout/StepDownProcess"/>
    <dgm:cxn modelId="{E622452D-5B97-E24A-A7FC-CEBE9C8BA012}" srcId="{36201AFF-3EB6-0842-AEB5-C10B5705E29D}" destId="{8ADCFFF1-4A4E-4748-B966-373506A1FCC2}" srcOrd="2" destOrd="0" parTransId="{00D28017-B298-3F43-9997-63BC59B8DD37}" sibTransId="{77DDD8C9-EE2F-7349-AB7B-80FF07A1A982}"/>
    <dgm:cxn modelId="{C7BDB332-5BEB-144A-920D-2211E71567B5}" type="presOf" srcId="{5C7772F4-9DBF-A542-95C9-6D682ED4B9B9}" destId="{EAC5C251-79F7-5D44-8924-DB119FC8241E}" srcOrd="0" destOrd="0" presId="urn:microsoft.com/office/officeart/2005/8/layout/StepDownProcess"/>
    <dgm:cxn modelId="{A1001541-95D1-9A49-BF24-7843D4366A2E}" type="presOf" srcId="{B056B708-7E67-D741-9326-496B7DBEE2AA}" destId="{5FB69CFA-C3E6-C846-B80E-7AA1A5E20CAD}" srcOrd="0" destOrd="0" presId="urn:microsoft.com/office/officeart/2005/8/layout/StepDownProcess"/>
    <dgm:cxn modelId="{B4796749-76EE-614B-9002-73009D1DAAB7}" srcId="{8ADCFFF1-4A4E-4748-B966-373506A1FCC2}" destId="{415F2522-65E7-C149-BB80-20E38035A80B}" srcOrd="0" destOrd="0" parTransId="{95E3CC66-7BC6-6847-BB2A-97349D395D9E}" sibTransId="{01B40736-3748-1E42-915A-94F6B47C89D2}"/>
    <dgm:cxn modelId="{AD3F685A-86BB-7F4D-97E6-AF0600C73CCA}" srcId="{36201AFF-3EB6-0842-AEB5-C10B5705E29D}" destId="{403CE630-9678-324E-9875-5A250BB63E52}" srcOrd="3" destOrd="0" parTransId="{65590158-0B13-5947-8DC5-B44C78A31F95}" sibTransId="{E37072FA-86F4-A74E-ACEC-A5D47454156D}"/>
    <dgm:cxn modelId="{7A643E5E-C687-8143-B0A3-66056718AF8F}" type="presOf" srcId="{415F2522-65E7-C149-BB80-20E38035A80B}" destId="{5FC474A6-4B5B-CC49-B0A3-FD786F56FAEA}" srcOrd="0" destOrd="0" presId="urn:microsoft.com/office/officeart/2005/8/layout/StepDownProcess"/>
    <dgm:cxn modelId="{E8674375-CE07-D849-B735-1851D6FB76D0}" srcId="{36201AFF-3EB6-0842-AEB5-C10B5705E29D}" destId="{6AEAF588-8BF1-F846-8AAC-E396F539BE6B}" srcOrd="0" destOrd="0" parTransId="{3B67F941-FED8-C049-9FA5-5E7AE85B3B35}" sibTransId="{F627B418-E6F3-0246-B684-E6758A37B807}"/>
    <dgm:cxn modelId="{28201882-40CC-DC46-BA43-B1805A1AFAB8}" type="presOf" srcId="{403CE630-9678-324E-9875-5A250BB63E52}" destId="{1323F8BF-B5D7-8B46-BFBA-4FE39BC00A61}" srcOrd="0" destOrd="0" presId="urn:microsoft.com/office/officeart/2005/8/layout/StepDownProcess"/>
    <dgm:cxn modelId="{56186F93-45A7-E14F-86D0-A76AB749EEA8}" type="presOf" srcId="{36201AFF-3EB6-0842-AEB5-C10B5705E29D}" destId="{2B7488A4-4D79-9D44-AC52-A38694A96BAB}" srcOrd="0" destOrd="0" presId="urn:microsoft.com/office/officeart/2005/8/layout/StepDownProcess"/>
    <dgm:cxn modelId="{BDF553CD-C67A-1049-9965-3D3E80EF043A}" srcId="{36201AFF-3EB6-0842-AEB5-C10B5705E29D}" destId="{5C7772F4-9DBF-A542-95C9-6D682ED4B9B9}" srcOrd="1" destOrd="0" parTransId="{495E4886-532D-A04D-95BA-D24FA8485B64}" sibTransId="{4A0A83B7-73A3-504A-B081-283AD23CA7BE}"/>
    <dgm:cxn modelId="{E657DBCD-97AD-6B43-99D7-0837D49039CD}" srcId="{403CE630-9678-324E-9875-5A250BB63E52}" destId="{B056B708-7E67-D741-9326-496B7DBEE2AA}" srcOrd="0" destOrd="0" parTransId="{13976BF3-9778-AE48-A0B6-E837B9A34B53}" sibTransId="{B89CDBBE-D6F4-3145-81A6-C055B1458B8E}"/>
    <dgm:cxn modelId="{52C2FDE0-A6A4-1446-BB3A-F2E5CC346906}" type="presOf" srcId="{8ADCFFF1-4A4E-4748-B966-373506A1FCC2}" destId="{939C08B2-1B88-2046-B17B-E47C2C7AB00C}" srcOrd="0" destOrd="0" presId="urn:microsoft.com/office/officeart/2005/8/layout/StepDownProcess"/>
    <dgm:cxn modelId="{7C910BA9-ED26-E649-AC13-E47757B26B0D}" type="presParOf" srcId="{2B7488A4-4D79-9D44-AC52-A38694A96BAB}" destId="{4CAE4E80-2F2D-9641-86A3-2B1D60111F08}" srcOrd="0" destOrd="0" presId="urn:microsoft.com/office/officeart/2005/8/layout/StepDownProcess"/>
    <dgm:cxn modelId="{A8161397-BD45-7844-83CB-72AC1CD9A3AC}" type="presParOf" srcId="{4CAE4E80-2F2D-9641-86A3-2B1D60111F08}" destId="{498E21C4-6C0A-4546-A9A8-284EBB9BA526}" srcOrd="0" destOrd="0" presId="urn:microsoft.com/office/officeart/2005/8/layout/StepDownProcess"/>
    <dgm:cxn modelId="{4E18FD79-EF11-7441-9756-7BEBF218D53C}" type="presParOf" srcId="{4CAE4E80-2F2D-9641-86A3-2B1D60111F08}" destId="{7BBFA795-EB82-4B49-A237-F6D56CF8ACC8}" srcOrd="1" destOrd="0" presId="urn:microsoft.com/office/officeart/2005/8/layout/StepDownProcess"/>
    <dgm:cxn modelId="{2AFF9729-BAE7-5D43-B593-682A9E5C1CFE}" type="presParOf" srcId="{4CAE4E80-2F2D-9641-86A3-2B1D60111F08}" destId="{21C40CC9-ED46-8043-B351-93DD671DDCFC}" srcOrd="2" destOrd="0" presId="urn:microsoft.com/office/officeart/2005/8/layout/StepDownProcess"/>
    <dgm:cxn modelId="{7067168A-5B4D-6845-A10A-427D9C7899BA}" type="presParOf" srcId="{2B7488A4-4D79-9D44-AC52-A38694A96BAB}" destId="{CEC7C190-C228-E041-994F-331683D575EC}" srcOrd="1" destOrd="0" presId="urn:microsoft.com/office/officeart/2005/8/layout/StepDownProcess"/>
    <dgm:cxn modelId="{66AA9A06-2684-0F44-B167-F89E4E31106D}" type="presParOf" srcId="{2B7488A4-4D79-9D44-AC52-A38694A96BAB}" destId="{8DD1D8E8-7144-3C49-ADBE-00FC580EFBA2}" srcOrd="2" destOrd="0" presId="urn:microsoft.com/office/officeart/2005/8/layout/StepDownProcess"/>
    <dgm:cxn modelId="{5A1DB923-7DED-9441-8347-5B77579F2D6B}" type="presParOf" srcId="{8DD1D8E8-7144-3C49-ADBE-00FC580EFBA2}" destId="{D937CF39-CF99-414C-A667-5C28C2A30825}" srcOrd="0" destOrd="0" presId="urn:microsoft.com/office/officeart/2005/8/layout/StepDownProcess"/>
    <dgm:cxn modelId="{D240BCE4-8DB5-6C48-869C-686D1BA48716}" type="presParOf" srcId="{8DD1D8E8-7144-3C49-ADBE-00FC580EFBA2}" destId="{EAC5C251-79F7-5D44-8924-DB119FC8241E}" srcOrd="1" destOrd="0" presId="urn:microsoft.com/office/officeart/2005/8/layout/StepDownProcess"/>
    <dgm:cxn modelId="{030EB92B-3E13-4D46-9EFD-3B6F37502B7F}" type="presParOf" srcId="{8DD1D8E8-7144-3C49-ADBE-00FC580EFBA2}" destId="{38161927-E44E-9C49-AD7E-4C98663730AB}" srcOrd="2" destOrd="0" presId="urn:microsoft.com/office/officeart/2005/8/layout/StepDownProcess"/>
    <dgm:cxn modelId="{0D703BF3-1B71-FC4B-AC88-FD6F49051029}" type="presParOf" srcId="{2B7488A4-4D79-9D44-AC52-A38694A96BAB}" destId="{E9BBE85F-A816-B04B-A4EF-9EAC268EB139}" srcOrd="3" destOrd="0" presId="urn:microsoft.com/office/officeart/2005/8/layout/StepDownProcess"/>
    <dgm:cxn modelId="{A2EFE498-3A8A-0649-8983-08769F063739}" type="presParOf" srcId="{2B7488A4-4D79-9D44-AC52-A38694A96BAB}" destId="{C1ACB2B0-E45F-0946-B77C-DFE6B17B1A3D}" srcOrd="4" destOrd="0" presId="urn:microsoft.com/office/officeart/2005/8/layout/StepDownProcess"/>
    <dgm:cxn modelId="{BDB5B0E3-F28A-0048-A3AD-38BA3CA9D93D}" type="presParOf" srcId="{C1ACB2B0-E45F-0946-B77C-DFE6B17B1A3D}" destId="{96EDBB0F-6E6F-C241-8750-CF235F441A80}" srcOrd="0" destOrd="0" presId="urn:microsoft.com/office/officeart/2005/8/layout/StepDownProcess"/>
    <dgm:cxn modelId="{EA4880CD-BB61-3543-ADB3-46F6F7E9643C}" type="presParOf" srcId="{C1ACB2B0-E45F-0946-B77C-DFE6B17B1A3D}" destId="{939C08B2-1B88-2046-B17B-E47C2C7AB00C}" srcOrd="1" destOrd="0" presId="urn:microsoft.com/office/officeart/2005/8/layout/StepDownProcess"/>
    <dgm:cxn modelId="{8FEC2D83-BB5C-7748-A905-E921CED9E626}" type="presParOf" srcId="{C1ACB2B0-E45F-0946-B77C-DFE6B17B1A3D}" destId="{5FC474A6-4B5B-CC49-B0A3-FD786F56FAEA}" srcOrd="2" destOrd="0" presId="urn:microsoft.com/office/officeart/2005/8/layout/StepDownProcess"/>
    <dgm:cxn modelId="{7DF68084-1313-754B-AC2E-3E06B010E44E}" type="presParOf" srcId="{2B7488A4-4D79-9D44-AC52-A38694A96BAB}" destId="{5A8713DA-B24D-C742-BA6B-936ABE1DEF6A}" srcOrd="5" destOrd="0" presId="urn:microsoft.com/office/officeart/2005/8/layout/StepDownProcess"/>
    <dgm:cxn modelId="{0BCD0550-0613-4849-818A-DC2A14B90CCE}" type="presParOf" srcId="{2B7488A4-4D79-9D44-AC52-A38694A96BAB}" destId="{4FF2532B-5E7F-E94A-8F1E-2CBC8D66AAE3}" srcOrd="6" destOrd="0" presId="urn:microsoft.com/office/officeart/2005/8/layout/StepDownProcess"/>
    <dgm:cxn modelId="{087E5F8F-5B0C-5543-97E8-4BE608D931EC}" type="presParOf" srcId="{4FF2532B-5E7F-E94A-8F1E-2CBC8D66AAE3}" destId="{1323F8BF-B5D7-8B46-BFBA-4FE39BC00A61}" srcOrd="0" destOrd="0" presId="urn:microsoft.com/office/officeart/2005/8/layout/StepDownProcess"/>
    <dgm:cxn modelId="{A68F9994-B6F6-7A4D-B21A-05A0380B2B5A}" type="presParOf" srcId="{4FF2532B-5E7F-E94A-8F1E-2CBC8D66AAE3}" destId="{5FB69CFA-C3E6-C846-B80E-7AA1A5E20CA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939528-22C2-ED4F-8D98-4CCE0AFB97FA}" type="doc">
      <dgm:prSet loTypeId="urn:microsoft.com/office/officeart/2005/8/layout/hierarchy3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8BF5F858-FD7B-8045-AA9A-4B3751A5DB61}">
      <dgm:prSet phldrT="[Testo]"/>
      <dgm:spPr/>
      <dgm:t>
        <a:bodyPr/>
        <a:lstStyle/>
        <a:p>
          <a:r>
            <a:rPr lang="it-IT" dirty="0"/>
            <a:t>Legge 31.5.1995, n. 218</a:t>
          </a:r>
        </a:p>
      </dgm:t>
    </dgm:pt>
    <dgm:pt modelId="{5844F06D-F223-DE4C-BAAD-E86EA608B6B1}" type="parTrans" cxnId="{ACA9EDC3-40B2-8045-B748-596923B357C1}">
      <dgm:prSet/>
      <dgm:spPr/>
      <dgm:t>
        <a:bodyPr/>
        <a:lstStyle/>
        <a:p>
          <a:endParaRPr lang="it-IT"/>
        </a:p>
      </dgm:t>
    </dgm:pt>
    <dgm:pt modelId="{E4BD7B53-F682-7540-BD70-ACC560EF8FE5}" type="sibTrans" cxnId="{ACA9EDC3-40B2-8045-B748-596923B357C1}">
      <dgm:prSet/>
      <dgm:spPr/>
      <dgm:t>
        <a:bodyPr/>
        <a:lstStyle/>
        <a:p>
          <a:endParaRPr lang="it-IT"/>
        </a:p>
      </dgm:t>
    </dgm:pt>
    <dgm:pt modelId="{E68075B8-ED51-4D43-9F95-B3847ABE1D0A}">
      <dgm:prSet phldrT="[Testo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it-IT" dirty="0"/>
            <a:t>REGOLE DI FUNZ. – 13-19</a:t>
          </a:r>
        </a:p>
      </dgm:t>
    </dgm:pt>
    <dgm:pt modelId="{EF4F59A5-C820-3C4F-BFC9-FE3CFC5A0E33}" type="parTrans" cxnId="{20866B78-DAAF-F34B-9444-191794B00877}">
      <dgm:prSet/>
      <dgm:spPr/>
      <dgm:t>
        <a:bodyPr/>
        <a:lstStyle/>
        <a:p>
          <a:endParaRPr lang="it-IT"/>
        </a:p>
      </dgm:t>
    </dgm:pt>
    <dgm:pt modelId="{9221BE6D-3BCE-BF4D-B689-D5823D66DFF3}" type="sibTrans" cxnId="{20866B78-DAAF-F34B-9444-191794B00877}">
      <dgm:prSet/>
      <dgm:spPr/>
      <dgm:t>
        <a:bodyPr/>
        <a:lstStyle/>
        <a:p>
          <a:endParaRPr lang="it-IT"/>
        </a:p>
      </dgm:t>
    </dgm:pt>
    <dgm:pt modelId="{6077E80A-84B4-FD48-83D1-BBCE6A1DA1E3}">
      <dgm:prSet phldrT="[Testo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it-IT" dirty="0"/>
            <a:t>DIRITTO APPLICABILE – 20-63</a:t>
          </a:r>
        </a:p>
      </dgm:t>
    </dgm:pt>
    <dgm:pt modelId="{D7FE60C4-B450-A14E-BE25-8115F64D8FF9}" type="parTrans" cxnId="{8CDCEE03-FBD7-FD46-B01E-E985D1EF8213}">
      <dgm:prSet/>
      <dgm:spPr/>
      <dgm:t>
        <a:bodyPr/>
        <a:lstStyle/>
        <a:p>
          <a:endParaRPr lang="it-IT"/>
        </a:p>
      </dgm:t>
    </dgm:pt>
    <dgm:pt modelId="{831F8303-EF6C-8749-8751-E0D8A27CF519}" type="sibTrans" cxnId="{8CDCEE03-FBD7-FD46-B01E-E985D1EF8213}">
      <dgm:prSet/>
      <dgm:spPr/>
      <dgm:t>
        <a:bodyPr/>
        <a:lstStyle/>
        <a:p>
          <a:endParaRPr lang="it-IT"/>
        </a:p>
      </dgm:t>
    </dgm:pt>
    <dgm:pt modelId="{0524F832-D50E-414F-9B21-166D685FA029}">
      <dgm:prSet phldrT="[Testo]"/>
      <dgm:spPr/>
      <dgm:t>
        <a:bodyPr/>
        <a:lstStyle/>
        <a:p>
          <a:r>
            <a:rPr lang="it-IT" dirty="0"/>
            <a:t>CONVENZIONI INTERNAZIONALI</a:t>
          </a:r>
        </a:p>
      </dgm:t>
    </dgm:pt>
    <dgm:pt modelId="{63F920E1-0EAF-EE44-8E63-3DA08DE22C30}" type="parTrans" cxnId="{92FA5E0A-595A-0643-A23B-7A7A5573981F}">
      <dgm:prSet/>
      <dgm:spPr/>
      <dgm:t>
        <a:bodyPr/>
        <a:lstStyle/>
        <a:p>
          <a:endParaRPr lang="it-IT"/>
        </a:p>
      </dgm:t>
    </dgm:pt>
    <dgm:pt modelId="{78669C95-A36A-0D44-B323-86F6AE7387F5}" type="sibTrans" cxnId="{92FA5E0A-595A-0643-A23B-7A7A5573981F}">
      <dgm:prSet/>
      <dgm:spPr/>
      <dgm:t>
        <a:bodyPr/>
        <a:lstStyle/>
        <a:p>
          <a:endParaRPr lang="it-IT"/>
        </a:p>
      </dgm:t>
    </dgm:pt>
    <dgm:pt modelId="{60DD7B08-53F7-F048-9BE4-F2ABB03BC1DA}">
      <dgm:prSet phldrT="[Testo]"/>
      <dgm:spPr/>
      <dgm:t>
        <a:bodyPr/>
        <a:lstStyle/>
        <a:p>
          <a:r>
            <a:rPr lang="it-IT" dirty="0"/>
            <a:t>Convenzione de L'</a:t>
          </a:r>
          <a:r>
            <a:rPr lang="it-IT" dirty="0" err="1"/>
            <a:t>Aja</a:t>
          </a:r>
          <a:r>
            <a:rPr lang="it-IT" dirty="0"/>
            <a:t> su trust</a:t>
          </a:r>
        </a:p>
      </dgm:t>
    </dgm:pt>
    <dgm:pt modelId="{19AA261F-3DFD-F741-B6D9-7192D4DF8773}" type="parTrans" cxnId="{D028219D-FE0B-A24A-8D1F-EB782C72DB81}">
      <dgm:prSet/>
      <dgm:spPr/>
      <dgm:t>
        <a:bodyPr/>
        <a:lstStyle/>
        <a:p>
          <a:endParaRPr lang="it-IT"/>
        </a:p>
      </dgm:t>
    </dgm:pt>
    <dgm:pt modelId="{1AA10B79-D2AE-F74B-86DF-4593F4F9EAC4}" type="sibTrans" cxnId="{D028219D-FE0B-A24A-8D1F-EB782C72DB81}">
      <dgm:prSet/>
      <dgm:spPr/>
      <dgm:t>
        <a:bodyPr/>
        <a:lstStyle/>
        <a:p>
          <a:endParaRPr lang="it-IT"/>
        </a:p>
      </dgm:t>
    </dgm:pt>
    <dgm:pt modelId="{65A9EE3F-729E-A645-B7A6-EED64EB91C72}">
      <dgm:prSet phldrT="[Testo]"/>
      <dgm:spPr/>
      <dgm:t>
        <a:bodyPr/>
        <a:lstStyle/>
        <a:p>
          <a:r>
            <a:rPr lang="it-IT" dirty="0"/>
            <a:t>Convenzione di Vienna su vendita </a:t>
          </a:r>
          <a:r>
            <a:rPr lang="it-IT" dirty="0" err="1"/>
            <a:t>int</a:t>
          </a:r>
          <a:r>
            <a:rPr lang="it-IT" dirty="0"/>
            <a:t>. merci</a:t>
          </a:r>
        </a:p>
      </dgm:t>
    </dgm:pt>
    <dgm:pt modelId="{D304B571-481D-324D-AF05-A5B4F8B1EF48}" type="parTrans" cxnId="{9B26C34F-8901-0340-8CA3-646B6B17A11E}">
      <dgm:prSet/>
      <dgm:spPr/>
      <dgm:t>
        <a:bodyPr/>
        <a:lstStyle/>
        <a:p>
          <a:endParaRPr lang="it-IT"/>
        </a:p>
      </dgm:t>
    </dgm:pt>
    <dgm:pt modelId="{5143B57B-0F9B-DF4B-A1A0-EFC2AD092D7A}" type="sibTrans" cxnId="{9B26C34F-8901-0340-8CA3-646B6B17A11E}">
      <dgm:prSet/>
      <dgm:spPr/>
      <dgm:t>
        <a:bodyPr/>
        <a:lstStyle/>
        <a:p>
          <a:endParaRPr lang="it-IT"/>
        </a:p>
      </dgm:t>
    </dgm:pt>
    <dgm:pt modelId="{9694971F-3E9E-B84C-B268-5E55D2589DEB}">
      <dgm:prSet phldrT="[Testo]"/>
      <dgm:spPr/>
      <dgm:t>
        <a:bodyPr/>
        <a:lstStyle/>
        <a:p>
          <a:r>
            <a:rPr lang="it-IT"/>
            <a:t>REGOLAMENTI UE</a:t>
          </a:r>
          <a:endParaRPr lang="it-IT" dirty="0"/>
        </a:p>
      </dgm:t>
    </dgm:pt>
    <dgm:pt modelId="{ED60B62B-42C8-0D42-9443-CE8FCBE7AD18}" type="parTrans" cxnId="{1B1C8700-AE3F-DB45-A33E-52347E53C041}">
      <dgm:prSet/>
      <dgm:spPr/>
      <dgm:t>
        <a:bodyPr/>
        <a:lstStyle/>
        <a:p>
          <a:endParaRPr lang="it-IT"/>
        </a:p>
      </dgm:t>
    </dgm:pt>
    <dgm:pt modelId="{C54483A0-86E0-1047-84C0-68250F5E6981}" type="sibTrans" cxnId="{1B1C8700-AE3F-DB45-A33E-52347E53C041}">
      <dgm:prSet/>
      <dgm:spPr/>
      <dgm:t>
        <a:bodyPr/>
        <a:lstStyle/>
        <a:p>
          <a:endParaRPr lang="it-IT"/>
        </a:p>
      </dgm:t>
    </dgm:pt>
    <dgm:pt modelId="{BFFEE5C7-5C31-8A42-A41C-DD06D03BD228}">
      <dgm:prSet phldrT="[Testo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it-IT" dirty="0"/>
            <a:t>REG. ROMA I - CONTRATTI</a:t>
          </a:r>
        </a:p>
      </dgm:t>
    </dgm:pt>
    <dgm:pt modelId="{0BC3121D-B4D1-2A47-9E41-F9EC4DC5F4C6}" type="parTrans" cxnId="{5FB5C010-435A-B945-9D3D-168F6A307625}">
      <dgm:prSet/>
      <dgm:spPr/>
      <dgm:t>
        <a:bodyPr/>
        <a:lstStyle/>
        <a:p>
          <a:endParaRPr lang="it-IT"/>
        </a:p>
      </dgm:t>
    </dgm:pt>
    <dgm:pt modelId="{BCC5E929-974B-3B42-BF7E-1BB2AF00AE4B}" type="sibTrans" cxnId="{5FB5C010-435A-B945-9D3D-168F6A307625}">
      <dgm:prSet/>
      <dgm:spPr/>
      <dgm:t>
        <a:bodyPr/>
        <a:lstStyle/>
        <a:p>
          <a:endParaRPr lang="it-IT"/>
        </a:p>
      </dgm:t>
    </dgm:pt>
    <dgm:pt modelId="{0C9B3D94-71C8-764F-80E2-2968A8FA8F66}">
      <dgm:prSet phldrT="[Testo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it-IT" dirty="0"/>
            <a:t>REG. ROMA II - OBBL EXTRACONTR</a:t>
          </a:r>
        </a:p>
      </dgm:t>
    </dgm:pt>
    <dgm:pt modelId="{4B56552F-DD0E-2B4F-A6DF-2BEF6CA557B7}" type="parTrans" cxnId="{410141BC-D124-9A49-8E6A-BE461614D102}">
      <dgm:prSet/>
      <dgm:spPr/>
      <dgm:t>
        <a:bodyPr/>
        <a:lstStyle/>
        <a:p>
          <a:endParaRPr lang="it-IT"/>
        </a:p>
      </dgm:t>
    </dgm:pt>
    <dgm:pt modelId="{0DC946EB-4D32-3A4A-A321-006A39656243}" type="sibTrans" cxnId="{410141BC-D124-9A49-8E6A-BE461614D102}">
      <dgm:prSet/>
      <dgm:spPr/>
      <dgm:t>
        <a:bodyPr/>
        <a:lstStyle/>
        <a:p>
          <a:endParaRPr lang="it-IT"/>
        </a:p>
      </dgm:t>
    </dgm:pt>
    <dgm:pt modelId="{02C6F5E7-8F35-2347-9321-4E9107CC480C}">
      <dgm:prSet phldrT="[Testo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it-IT" dirty="0"/>
            <a:t>REG. ROMA III - SEPARAZ e DIVORZIO</a:t>
          </a:r>
        </a:p>
      </dgm:t>
    </dgm:pt>
    <dgm:pt modelId="{7F252D93-7347-A540-B3D5-5942C7645106}" type="parTrans" cxnId="{ED8EF398-391C-204E-831E-A6A8F8444D72}">
      <dgm:prSet/>
      <dgm:spPr/>
      <dgm:t>
        <a:bodyPr/>
        <a:lstStyle/>
        <a:p>
          <a:endParaRPr lang="it-IT"/>
        </a:p>
      </dgm:t>
    </dgm:pt>
    <dgm:pt modelId="{5CF41AE8-6020-1C4E-A542-D97C7185A5A0}" type="sibTrans" cxnId="{ED8EF398-391C-204E-831E-A6A8F8444D72}">
      <dgm:prSet/>
      <dgm:spPr/>
      <dgm:t>
        <a:bodyPr/>
        <a:lstStyle/>
        <a:p>
          <a:endParaRPr lang="it-IT"/>
        </a:p>
      </dgm:t>
    </dgm:pt>
    <dgm:pt modelId="{4C93CA37-4D5D-0E40-A36E-5BAEEB843CB0}">
      <dgm:prSet phldrT="[Testo]"/>
      <dgm:spPr/>
      <dgm:t>
        <a:bodyPr/>
        <a:lstStyle/>
        <a:p>
          <a:r>
            <a:rPr lang="it-IT" dirty="0"/>
            <a:t>REG SUCCESSIONI</a:t>
          </a:r>
        </a:p>
      </dgm:t>
    </dgm:pt>
    <dgm:pt modelId="{9EFC82E2-AB34-A54B-9652-E3A5A83895D7}" type="parTrans" cxnId="{CCD8D7E7-3621-264D-A868-8146B3436410}">
      <dgm:prSet/>
      <dgm:spPr/>
      <dgm:t>
        <a:bodyPr/>
        <a:lstStyle/>
        <a:p>
          <a:endParaRPr lang="it-IT"/>
        </a:p>
      </dgm:t>
    </dgm:pt>
    <dgm:pt modelId="{2BD93ABC-609A-5A45-9182-B85FD108B9C4}" type="sibTrans" cxnId="{CCD8D7E7-3621-264D-A868-8146B3436410}">
      <dgm:prSet/>
      <dgm:spPr/>
      <dgm:t>
        <a:bodyPr/>
        <a:lstStyle/>
        <a:p>
          <a:endParaRPr lang="it-IT"/>
        </a:p>
      </dgm:t>
    </dgm:pt>
    <dgm:pt modelId="{8192F77E-AFF6-A343-851A-2603831ECB58}" type="pres">
      <dgm:prSet presAssocID="{DF939528-22C2-ED4F-8D98-4CCE0AFB97F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975825B-2833-C34C-98B1-F682FEEBF73E}" type="pres">
      <dgm:prSet presAssocID="{8BF5F858-FD7B-8045-AA9A-4B3751A5DB61}" presName="root" presStyleCnt="0"/>
      <dgm:spPr/>
    </dgm:pt>
    <dgm:pt modelId="{45D05BB5-8D95-B144-B24B-C33F6F2BD3C8}" type="pres">
      <dgm:prSet presAssocID="{8BF5F858-FD7B-8045-AA9A-4B3751A5DB61}" presName="rootComposite" presStyleCnt="0"/>
      <dgm:spPr/>
    </dgm:pt>
    <dgm:pt modelId="{A90B9A50-7835-2248-9782-74C9AF682440}" type="pres">
      <dgm:prSet presAssocID="{8BF5F858-FD7B-8045-AA9A-4B3751A5DB61}" presName="rootText" presStyleLbl="node1" presStyleIdx="0" presStyleCnt="3"/>
      <dgm:spPr/>
    </dgm:pt>
    <dgm:pt modelId="{92127532-59BB-9841-9CAF-DDED245E016C}" type="pres">
      <dgm:prSet presAssocID="{8BF5F858-FD7B-8045-AA9A-4B3751A5DB61}" presName="rootConnector" presStyleLbl="node1" presStyleIdx="0" presStyleCnt="3"/>
      <dgm:spPr/>
    </dgm:pt>
    <dgm:pt modelId="{9A7FD6A7-FCEC-3849-8747-E7BFF6FA7B08}" type="pres">
      <dgm:prSet presAssocID="{8BF5F858-FD7B-8045-AA9A-4B3751A5DB61}" presName="childShape" presStyleCnt="0"/>
      <dgm:spPr/>
    </dgm:pt>
    <dgm:pt modelId="{08E03FA3-5686-124A-A1C9-A4FD80A77182}" type="pres">
      <dgm:prSet presAssocID="{EF4F59A5-C820-3C4F-BFC9-FE3CFC5A0E33}" presName="Name13" presStyleLbl="parChTrans1D2" presStyleIdx="0" presStyleCnt="8"/>
      <dgm:spPr/>
    </dgm:pt>
    <dgm:pt modelId="{1C078495-4648-D148-9A25-A6FA34CEA4DD}" type="pres">
      <dgm:prSet presAssocID="{E68075B8-ED51-4D43-9F95-B3847ABE1D0A}" presName="childText" presStyleLbl="bgAcc1" presStyleIdx="0" presStyleCnt="8">
        <dgm:presLayoutVars>
          <dgm:bulletEnabled val="1"/>
        </dgm:presLayoutVars>
      </dgm:prSet>
      <dgm:spPr/>
    </dgm:pt>
    <dgm:pt modelId="{29D5F075-1E2E-C245-BD7E-3C7286E8C34E}" type="pres">
      <dgm:prSet presAssocID="{D7FE60C4-B450-A14E-BE25-8115F64D8FF9}" presName="Name13" presStyleLbl="parChTrans1D2" presStyleIdx="1" presStyleCnt="8"/>
      <dgm:spPr/>
    </dgm:pt>
    <dgm:pt modelId="{8E72CA73-40B7-594D-A718-E2DA94A4230C}" type="pres">
      <dgm:prSet presAssocID="{6077E80A-84B4-FD48-83D1-BBCE6A1DA1E3}" presName="childText" presStyleLbl="bgAcc1" presStyleIdx="1" presStyleCnt="8">
        <dgm:presLayoutVars>
          <dgm:bulletEnabled val="1"/>
        </dgm:presLayoutVars>
      </dgm:prSet>
      <dgm:spPr/>
    </dgm:pt>
    <dgm:pt modelId="{D3A371E7-2921-814A-B5A4-E31CD824E1BD}" type="pres">
      <dgm:prSet presAssocID="{9694971F-3E9E-B84C-B268-5E55D2589DEB}" presName="root" presStyleCnt="0"/>
      <dgm:spPr/>
    </dgm:pt>
    <dgm:pt modelId="{7CE82A1E-F968-DD4B-AAD1-965218911811}" type="pres">
      <dgm:prSet presAssocID="{9694971F-3E9E-B84C-B268-5E55D2589DEB}" presName="rootComposite" presStyleCnt="0"/>
      <dgm:spPr/>
    </dgm:pt>
    <dgm:pt modelId="{EDE00346-E286-0445-BEE7-FB7F8239A060}" type="pres">
      <dgm:prSet presAssocID="{9694971F-3E9E-B84C-B268-5E55D2589DEB}" presName="rootText" presStyleLbl="node1" presStyleIdx="1" presStyleCnt="3"/>
      <dgm:spPr/>
    </dgm:pt>
    <dgm:pt modelId="{36131E46-2334-E74C-8C3A-16D6CFADF124}" type="pres">
      <dgm:prSet presAssocID="{9694971F-3E9E-B84C-B268-5E55D2589DEB}" presName="rootConnector" presStyleLbl="node1" presStyleIdx="1" presStyleCnt="3"/>
      <dgm:spPr/>
    </dgm:pt>
    <dgm:pt modelId="{56C66AAF-10AB-0B48-BC30-A11A8460FABE}" type="pres">
      <dgm:prSet presAssocID="{9694971F-3E9E-B84C-B268-5E55D2589DEB}" presName="childShape" presStyleCnt="0"/>
      <dgm:spPr/>
    </dgm:pt>
    <dgm:pt modelId="{148F1F64-93BF-A944-8384-FF40644120D0}" type="pres">
      <dgm:prSet presAssocID="{0BC3121D-B4D1-2A47-9E41-F9EC4DC5F4C6}" presName="Name13" presStyleLbl="parChTrans1D2" presStyleIdx="2" presStyleCnt="8"/>
      <dgm:spPr/>
    </dgm:pt>
    <dgm:pt modelId="{784D7259-685B-3641-A8FF-720C8428BF87}" type="pres">
      <dgm:prSet presAssocID="{BFFEE5C7-5C31-8A42-A41C-DD06D03BD228}" presName="childText" presStyleLbl="bgAcc1" presStyleIdx="2" presStyleCnt="8">
        <dgm:presLayoutVars>
          <dgm:bulletEnabled val="1"/>
        </dgm:presLayoutVars>
      </dgm:prSet>
      <dgm:spPr/>
    </dgm:pt>
    <dgm:pt modelId="{B2CBDDDE-7FED-F043-9C9E-472F0D40C424}" type="pres">
      <dgm:prSet presAssocID="{4B56552F-DD0E-2B4F-A6DF-2BEF6CA557B7}" presName="Name13" presStyleLbl="parChTrans1D2" presStyleIdx="3" presStyleCnt="8"/>
      <dgm:spPr/>
    </dgm:pt>
    <dgm:pt modelId="{C77A8A2C-06A1-5643-B8F4-22A841110F6B}" type="pres">
      <dgm:prSet presAssocID="{0C9B3D94-71C8-764F-80E2-2968A8FA8F66}" presName="childText" presStyleLbl="bgAcc1" presStyleIdx="3" presStyleCnt="8">
        <dgm:presLayoutVars>
          <dgm:bulletEnabled val="1"/>
        </dgm:presLayoutVars>
      </dgm:prSet>
      <dgm:spPr/>
    </dgm:pt>
    <dgm:pt modelId="{E25DAD4D-5EA1-B74C-ABC2-370BE5FB688D}" type="pres">
      <dgm:prSet presAssocID="{7F252D93-7347-A540-B3D5-5942C7645106}" presName="Name13" presStyleLbl="parChTrans1D2" presStyleIdx="4" presStyleCnt="8"/>
      <dgm:spPr/>
    </dgm:pt>
    <dgm:pt modelId="{0B1B6091-93D7-5F42-8C61-83E54BCA97CA}" type="pres">
      <dgm:prSet presAssocID="{02C6F5E7-8F35-2347-9321-4E9107CC480C}" presName="childText" presStyleLbl="bgAcc1" presStyleIdx="4" presStyleCnt="8">
        <dgm:presLayoutVars>
          <dgm:bulletEnabled val="1"/>
        </dgm:presLayoutVars>
      </dgm:prSet>
      <dgm:spPr/>
    </dgm:pt>
    <dgm:pt modelId="{69B3B947-C588-9845-AB27-0603E90D949E}" type="pres">
      <dgm:prSet presAssocID="{9EFC82E2-AB34-A54B-9652-E3A5A83895D7}" presName="Name13" presStyleLbl="parChTrans1D2" presStyleIdx="5" presStyleCnt="8"/>
      <dgm:spPr/>
    </dgm:pt>
    <dgm:pt modelId="{FD54E756-CC79-EE48-A900-74919E477F89}" type="pres">
      <dgm:prSet presAssocID="{4C93CA37-4D5D-0E40-A36E-5BAEEB843CB0}" presName="childText" presStyleLbl="bgAcc1" presStyleIdx="5" presStyleCnt="8">
        <dgm:presLayoutVars>
          <dgm:bulletEnabled val="1"/>
        </dgm:presLayoutVars>
      </dgm:prSet>
      <dgm:spPr/>
    </dgm:pt>
    <dgm:pt modelId="{6C01FDCA-DD67-A343-AB7D-99B4F5B09864}" type="pres">
      <dgm:prSet presAssocID="{0524F832-D50E-414F-9B21-166D685FA029}" presName="root" presStyleCnt="0"/>
      <dgm:spPr/>
    </dgm:pt>
    <dgm:pt modelId="{35F3B087-83C1-3840-AA54-CE6A3C66FD95}" type="pres">
      <dgm:prSet presAssocID="{0524F832-D50E-414F-9B21-166D685FA029}" presName="rootComposite" presStyleCnt="0"/>
      <dgm:spPr/>
    </dgm:pt>
    <dgm:pt modelId="{B42C3ED4-0283-7446-8817-62B90F448B4D}" type="pres">
      <dgm:prSet presAssocID="{0524F832-D50E-414F-9B21-166D685FA029}" presName="rootText" presStyleLbl="node1" presStyleIdx="2" presStyleCnt="3"/>
      <dgm:spPr/>
    </dgm:pt>
    <dgm:pt modelId="{0368D873-D655-5D4F-A97B-199980522E45}" type="pres">
      <dgm:prSet presAssocID="{0524F832-D50E-414F-9B21-166D685FA029}" presName="rootConnector" presStyleLbl="node1" presStyleIdx="2" presStyleCnt="3"/>
      <dgm:spPr/>
    </dgm:pt>
    <dgm:pt modelId="{1CAC8989-188E-2540-9015-CC3919A00EF7}" type="pres">
      <dgm:prSet presAssocID="{0524F832-D50E-414F-9B21-166D685FA029}" presName="childShape" presStyleCnt="0"/>
      <dgm:spPr/>
    </dgm:pt>
    <dgm:pt modelId="{F7618F8E-D717-254D-A571-11FD2EEAEC34}" type="pres">
      <dgm:prSet presAssocID="{19AA261F-3DFD-F741-B6D9-7192D4DF8773}" presName="Name13" presStyleLbl="parChTrans1D2" presStyleIdx="6" presStyleCnt="8"/>
      <dgm:spPr/>
    </dgm:pt>
    <dgm:pt modelId="{242A00AB-6408-0048-8D34-F979A7295269}" type="pres">
      <dgm:prSet presAssocID="{60DD7B08-53F7-F048-9BE4-F2ABB03BC1DA}" presName="childText" presStyleLbl="bgAcc1" presStyleIdx="6" presStyleCnt="8">
        <dgm:presLayoutVars>
          <dgm:bulletEnabled val="1"/>
        </dgm:presLayoutVars>
      </dgm:prSet>
      <dgm:spPr/>
    </dgm:pt>
    <dgm:pt modelId="{5E29D58B-EDB9-0D49-8FE6-A604A7565101}" type="pres">
      <dgm:prSet presAssocID="{D304B571-481D-324D-AF05-A5B4F8B1EF48}" presName="Name13" presStyleLbl="parChTrans1D2" presStyleIdx="7" presStyleCnt="8"/>
      <dgm:spPr/>
    </dgm:pt>
    <dgm:pt modelId="{EBA8EC7E-89CB-4C45-8A65-B0FBEC9B3EB3}" type="pres">
      <dgm:prSet presAssocID="{65A9EE3F-729E-A645-B7A6-EED64EB91C72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1B1C8700-AE3F-DB45-A33E-52347E53C041}" srcId="{DF939528-22C2-ED4F-8D98-4CCE0AFB97FA}" destId="{9694971F-3E9E-B84C-B268-5E55D2589DEB}" srcOrd="1" destOrd="0" parTransId="{ED60B62B-42C8-0D42-9443-CE8FCBE7AD18}" sibTransId="{C54483A0-86E0-1047-84C0-68250F5E6981}"/>
    <dgm:cxn modelId="{643D6403-530E-374B-B352-FAA008791AD5}" type="presOf" srcId="{EF4F59A5-C820-3C4F-BFC9-FE3CFC5A0E33}" destId="{08E03FA3-5686-124A-A1C9-A4FD80A77182}" srcOrd="0" destOrd="0" presId="urn:microsoft.com/office/officeart/2005/8/layout/hierarchy3"/>
    <dgm:cxn modelId="{8CDCEE03-FBD7-FD46-B01E-E985D1EF8213}" srcId="{8BF5F858-FD7B-8045-AA9A-4B3751A5DB61}" destId="{6077E80A-84B4-FD48-83D1-BBCE6A1DA1E3}" srcOrd="1" destOrd="0" parTransId="{D7FE60C4-B450-A14E-BE25-8115F64D8FF9}" sibTransId="{831F8303-EF6C-8749-8751-E0D8A27CF519}"/>
    <dgm:cxn modelId="{92FA5E0A-595A-0643-A23B-7A7A5573981F}" srcId="{DF939528-22C2-ED4F-8D98-4CCE0AFB97FA}" destId="{0524F832-D50E-414F-9B21-166D685FA029}" srcOrd="2" destOrd="0" parTransId="{63F920E1-0EAF-EE44-8E63-3DA08DE22C30}" sibTransId="{78669C95-A36A-0D44-B323-86F6AE7387F5}"/>
    <dgm:cxn modelId="{9FBB2E0B-4BEF-AA40-BF15-603752CB4913}" type="presOf" srcId="{02C6F5E7-8F35-2347-9321-4E9107CC480C}" destId="{0B1B6091-93D7-5F42-8C61-83E54BCA97CA}" srcOrd="0" destOrd="0" presId="urn:microsoft.com/office/officeart/2005/8/layout/hierarchy3"/>
    <dgm:cxn modelId="{C0C09F0F-31BB-0046-A183-5AE918F89E18}" type="presOf" srcId="{DF939528-22C2-ED4F-8D98-4CCE0AFB97FA}" destId="{8192F77E-AFF6-A343-851A-2603831ECB58}" srcOrd="0" destOrd="0" presId="urn:microsoft.com/office/officeart/2005/8/layout/hierarchy3"/>
    <dgm:cxn modelId="{5FB5C010-435A-B945-9D3D-168F6A307625}" srcId="{9694971F-3E9E-B84C-B268-5E55D2589DEB}" destId="{BFFEE5C7-5C31-8A42-A41C-DD06D03BD228}" srcOrd="0" destOrd="0" parTransId="{0BC3121D-B4D1-2A47-9E41-F9EC4DC5F4C6}" sibTransId="{BCC5E929-974B-3B42-BF7E-1BB2AF00AE4B}"/>
    <dgm:cxn modelId="{DBB62312-31D1-4945-B7A1-57385E02DDAE}" type="presOf" srcId="{0524F832-D50E-414F-9B21-166D685FA029}" destId="{0368D873-D655-5D4F-A97B-199980522E45}" srcOrd="1" destOrd="0" presId="urn:microsoft.com/office/officeart/2005/8/layout/hierarchy3"/>
    <dgm:cxn modelId="{51ED0B26-5163-0E4D-93B3-F2F709AEA1A1}" type="presOf" srcId="{65A9EE3F-729E-A645-B7A6-EED64EB91C72}" destId="{EBA8EC7E-89CB-4C45-8A65-B0FBEC9B3EB3}" srcOrd="0" destOrd="0" presId="urn:microsoft.com/office/officeart/2005/8/layout/hierarchy3"/>
    <dgm:cxn modelId="{98A89F2A-DEF0-8340-ACCC-866D775ACD12}" type="presOf" srcId="{BFFEE5C7-5C31-8A42-A41C-DD06D03BD228}" destId="{784D7259-685B-3641-A8FF-720C8428BF87}" srcOrd="0" destOrd="0" presId="urn:microsoft.com/office/officeart/2005/8/layout/hierarchy3"/>
    <dgm:cxn modelId="{82B56F2B-5A26-4A4E-B77C-91DEFF15CE56}" type="presOf" srcId="{19AA261F-3DFD-F741-B6D9-7192D4DF8773}" destId="{F7618F8E-D717-254D-A571-11FD2EEAEC34}" srcOrd="0" destOrd="0" presId="urn:microsoft.com/office/officeart/2005/8/layout/hierarchy3"/>
    <dgm:cxn modelId="{99B58733-778C-6949-9DD1-4D3DBAB1D213}" type="presOf" srcId="{8BF5F858-FD7B-8045-AA9A-4B3751A5DB61}" destId="{92127532-59BB-9841-9CAF-DDED245E016C}" srcOrd="1" destOrd="0" presId="urn:microsoft.com/office/officeart/2005/8/layout/hierarchy3"/>
    <dgm:cxn modelId="{6E4F0637-27BE-0A44-931D-DC40BFBE9BD5}" type="presOf" srcId="{8BF5F858-FD7B-8045-AA9A-4B3751A5DB61}" destId="{A90B9A50-7835-2248-9782-74C9AF682440}" srcOrd="0" destOrd="0" presId="urn:microsoft.com/office/officeart/2005/8/layout/hierarchy3"/>
    <dgm:cxn modelId="{5DAAFC48-8E9A-9D4A-87E0-5FDC10D834F0}" type="presOf" srcId="{0524F832-D50E-414F-9B21-166D685FA029}" destId="{B42C3ED4-0283-7446-8817-62B90F448B4D}" srcOrd="0" destOrd="0" presId="urn:microsoft.com/office/officeart/2005/8/layout/hierarchy3"/>
    <dgm:cxn modelId="{9B26C34F-8901-0340-8CA3-646B6B17A11E}" srcId="{0524F832-D50E-414F-9B21-166D685FA029}" destId="{65A9EE3F-729E-A645-B7A6-EED64EB91C72}" srcOrd="1" destOrd="0" parTransId="{D304B571-481D-324D-AF05-A5B4F8B1EF48}" sibTransId="{5143B57B-0F9B-DF4B-A1A0-EFC2AD092D7A}"/>
    <dgm:cxn modelId="{20866B78-DAAF-F34B-9444-191794B00877}" srcId="{8BF5F858-FD7B-8045-AA9A-4B3751A5DB61}" destId="{E68075B8-ED51-4D43-9F95-B3847ABE1D0A}" srcOrd="0" destOrd="0" parTransId="{EF4F59A5-C820-3C4F-BFC9-FE3CFC5A0E33}" sibTransId="{9221BE6D-3BCE-BF4D-B689-D5823D66DFF3}"/>
    <dgm:cxn modelId="{8B91E87F-01A4-2745-B08E-8590C7093BA7}" type="presOf" srcId="{0C9B3D94-71C8-764F-80E2-2968A8FA8F66}" destId="{C77A8A2C-06A1-5643-B8F4-22A841110F6B}" srcOrd="0" destOrd="0" presId="urn:microsoft.com/office/officeart/2005/8/layout/hierarchy3"/>
    <dgm:cxn modelId="{FF4A748D-D7AD-0E49-B8AD-1F64559AA642}" type="presOf" srcId="{D7FE60C4-B450-A14E-BE25-8115F64D8FF9}" destId="{29D5F075-1E2E-C245-BD7E-3C7286E8C34E}" srcOrd="0" destOrd="0" presId="urn:microsoft.com/office/officeart/2005/8/layout/hierarchy3"/>
    <dgm:cxn modelId="{2CCA2493-3302-F14F-99A8-3E3A21E3EF4B}" type="presOf" srcId="{7F252D93-7347-A540-B3D5-5942C7645106}" destId="{E25DAD4D-5EA1-B74C-ABC2-370BE5FB688D}" srcOrd="0" destOrd="0" presId="urn:microsoft.com/office/officeart/2005/8/layout/hierarchy3"/>
    <dgm:cxn modelId="{F0755597-C036-2245-A337-FFC04D6D8CCA}" type="presOf" srcId="{0BC3121D-B4D1-2A47-9E41-F9EC4DC5F4C6}" destId="{148F1F64-93BF-A944-8384-FF40644120D0}" srcOrd="0" destOrd="0" presId="urn:microsoft.com/office/officeart/2005/8/layout/hierarchy3"/>
    <dgm:cxn modelId="{ED8EF398-391C-204E-831E-A6A8F8444D72}" srcId="{9694971F-3E9E-B84C-B268-5E55D2589DEB}" destId="{02C6F5E7-8F35-2347-9321-4E9107CC480C}" srcOrd="2" destOrd="0" parTransId="{7F252D93-7347-A540-B3D5-5942C7645106}" sibTransId="{5CF41AE8-6020-1C4E-A542-D97C7185A5A0}"/>
    <dgm:cxn modelId="{5E2EAA9B-634B-0740-BAFB-41E11D241037}" type="presOf" srcId="{4B56552F-DD0E-2B4F-A6DF-2BEF6CA557B7}" destId="{B2CBDDDE-7FED-F043-9C9E-472F0D40C424}" srcOrd="0" destOrd="0" presId="urn:microsoft.com/office/officeart/2005/8/layout/hierarchy3"/>
    <dgm:cxn modelId="{D028219D-FE0B-A24A-8D1F-EB782C72DB81}" srcId="{0524F832-D50E-414F-9B21-166D685FA029}" destId="{60DD7B08-53F7-F048-9BE4-F2ABB03BC1DA}" srcOrd="0" destOrd="0" parTransId="{19AA261F-3DFD-F741-B6D9-7192D4DF8773}" sibTransId="{1AA10B79-D2AE-F74B-86DF-4593F4F9EAC4}"/>
    <dgm:cxn modelId="{666410B0-6A79-4745-956E-A49F7E3DEB9D}" type="presOf" srcId="{D304B571-481D-324D-AF05-A5B4F8B1EF48}" destId="{5E29D58B-EDB9-0D49-8FE6-A604A7565101}" srcOrd="0" destOrd="0" presId="urn:microsoft.com/office/officeart/2005/8/layout/hierarchy3"/>
    <dgm:cxn modelId="{89C6B5BA-6718-6640-B037-227F8AD159D7}" type="presOf" srcId="{4C93CA37-4D5D-0E40-A36E-5BAEEB843CB0}" destId="{FD54E756-CC79-EE48-A900-74919E477F89}" srcOrd="0" destOrd="0" presId="urn:microsoft.com/office/officeart/2005/8/layout/hierarchy3"/>
    <dgm:cxn modelId="{410141BC-D124-9A49-8E6A-BE461614D102}" srcId="{9694971F-3E9E-B84C-B268-5E55D2589DEB}" destId="{0C9B3D94-71C8-764F-80E2-2968A8FA8F66}" srcOrd="1" destOrd="0" parTransId="{4B56552F-DD0E-2B4F-A6DF-2BEF6CA557B7}" sibTransId="{0DC946EB-4D32-3A4A-A321-006A39656243}"/>
    <dgm:cxn modelId="{68087FBF-2B16-F74B-9347-F5DEB6F90463}" type="presOf" srcId="{E68075B8-ED51-4D43-9F95-B3847ABE1D0A}" destId="{1C078495-4648-D148-9A25-A6FA34CEA4DD}" srcOrd="0" destOrd="0" presId="urn:microsoft.com/office/officeart/2005/8/layout/hierarchy3"/>
    <dgm:cxn modelId="{ACA9EDC3-40B2-8045-B748-596923B357C1}" srcId="{DF939528-22C2-ED4F-8D98-4CCE0AFB97FA}" destId="{8BF5F858-FD7B-8045-AA9A-4B3751A5DB61}" srcOrd="0" destOrd="0" parTransId="{5844F06D-F223-DE4C-BAAD-E86EA608B6B1}" sibTransId="{E4BD7B53-F682-7540-BD70-ACC560EF8FE5}"/>
    <dgm:cxn modelId="{46022FC5-4D89-154D-A4AC-87D4F1CEFD6E}" type="presOf" srcId="{9694971F-3E9E-B84C-B268-5E55D2589DEB}" destId="{EDE00346-E286-0445-BEE7-FB7F8239A060}" srcOrd="0" destOrd="0" presId="urn:microsoft.com/office/officeart/2005/8/layout/hierarchy3"/>
    <dgm:cxn modelId="{4A12EDCA-142C-3844-9A5B-8537F901287F}" type="presOf" srcId="{9694971F-3E9E-B84C-B268-5E55D2589DEB}" destId="{36131E46-2334-E74C-8C3A-16D6CFADF124}" srcOrd="1" destOrd="0" presId="urn:microsoft.com/office/officeart/2005/8/layout/hierarchy3"/>
    <dgm:cxn modelId="{CCD8D7E7-3621-264D-A868-8146B3436410}" srcId="{9694971F-3E9E-B84C-B268-5E55D2589DEB}" destId="{4C93CA37-4D5D-0E40-A36E-5BAEEB843CB0}" srcOrd="3" destOrd="0" parTransId="{9EFC82E2-AB34-A54B-9652-E3A5A83895D7}" sibTransId="{2BD93ABC-609A-5A45-9182-B85FD108B9C4}"/>
    <dgm:cxn modelId="{5630ADEB-9D96-AD49-95F8-52E55534E502}" type="presOf" srcId="{6077E80A-84B4-FD48-83D1-BBCE6A1DA1E3}" destId="{8E72CA73-40B7-594D-A718-E2DA94A4230C}" srcOrd="0" destOrd="0" presId="urn:microsoft.com/office/officeart/2005/8/layout/hierarchy3"/>
    <dgm:cxn modelId="{8F937CF3-E38C-834A-9334-04762DAD588D}" type="presOf" srcId="{9EFC82E2-AB34-A54B-9652-E3A5A83895D7}" destId="{69B3B947-C588-9845-AB27-0603E90D949E}" srcOrd="0" destOrd="0" presId="urn:microsoft.com/office/officeart/2005/8/layout/hierarchy3"/>
    <dgm:cxn modelId="{02240BF8-F228-0249-8394-07AB98F8C3FC}" type="presOf" srcId="{60DD7B08-53F7-F048-9BE4-F2ABB03BC1DA}" destId="{242A00AB-6408-0048-8D34-F979A7295269}" srcOrd="0" destOrd="0" presId="urn:microsoft.com/office/officeart/2005/8/layout/hierarchy3"/>
    <dgm:cxn modelId="{45D8714F-8D3D-7544-8E47-BFCC055535D4}" type="presParOf" srcId="{8192F77E-AFF6-A343-851A-2603831ECB58}" destId="{6975825B-2833-C34C-98B1-F682FEEBF73E}" srcOrd="0" destOrd="0" presId="urn:microsoft.com/office/officeart/2005/8/layout/hierarchy3"/>
    <dgm:cxn modelId="{B253A419-38D0-6144-B47E-B5DD3CC2EE89}" type="presParOf" srcId="{6975825B-2833-C34C-98B1-F682FEEBF73E}" destId="{45D05BB5-8D95-B144-B24B-C33F6F2BD3C8}" srcOrd="0" destOrd="0" presId="urn:microsoft.com/office/officeart/2005/8/layout/hierarchy3"/>
    <dgm:cxn modelId="{470C4AA2-1F4B-9F46-9F93-31EDDCD9C9A6}" type="presParOf" srcId="{45D05BB5-8D95-B144-B24B-C33F6F2BD3C8}" destId="{A90B9A50-7835-2248-9782-74C9AF682440}" srcOrd="0" destOrd="0" presId="urn:microsoft.com/office/officeart/2005/8/layout/hierarchy3"/>
    <dgm:cxn modelId="{01005754-CF19-2D46-A3BD-88802552E961}" type="presParOf" srcId="{45D05BB5-8D95-B144-B24B-C33F6F2BD3C8}" destId="{92127532-59BB-9841-9CAF-DDED245E016C}" srcOrd="1" destOrd="0" presId="urn:microsoft.com/office/officeart/2005/8/layout/hierarchy3"/>
    <dgm:cxn modelId="{C1CE5719-7BBA-BB4F-A206-647CD0DC060B}" type="presParOf" srcId="{6975825B-2833-C34C-98B1-F682FEEBF73E}" destId="{9A7FD6A7-FCEC-3849-8747-E7BFF6FA7B08}" srcOrd="1" destOrd="0" presId="urn:microsoft.com/office/officeart/2005/8/layout/hierarchy3"/>
    <dgm:cxn modelId="{1C1DB5CE-3806-6F4F-977B-1306FF5F7AF7}" type="presParOf" srcId="{9A7FD6A7-FCEC-3849-8747-E7BFF6FA7B08}" destId="{08E03FA3-5686-124A-A1C9-A4FD80A77182}" srcOrd="0" destOrd="0" presId="urn:microsoft.com/office/officeart/2005/8/layout/hierarchy3"/>
    <dgm:cxn modelId="{1B33CBA6-3558-5642-BC8A-4C6450C18694}" type="presParOf" srcId="{9A7FD6A7-FCEC-3849-8747-E7BFF6FA7B08}" destId="{1C078495-4648-D148-9A25-A6FA34CEA4DD}" srcOrd="1" destOrd="0" presId="urn:microsoft.com/office/officeart/2005/8/layout/hierarchy3"/>
    <dgm:cxn modelId="{BBC7798E-C160-FF42-B0D4-9B4622D496D3}" type="presParOf" srcId="{9A7FD6A7-FCEC-3849-8747-E7BFF6FA7B08}" destId="{29D5F075-1E2E-C245-BD7E-3C7286E8C34E}" srcOrd="2" destOrd="0" presId="urn:microsoft.com/office/officeart/2005/8/layout/hierarchy3"/>
    <dgm:cxn modelId="{3DE149C6-A7BE-9845-9F17-500456CD1218}" type="presParOf" srcId="{9A7FD6A7-FCEC-3849-8747-E7BFF6FA7B08}" destId="{8E72CA73-40B7-594D-A718-E2DA94A4230C}" srcOrd="3" destOrd="0" presId="urn:microsoft.com/office/officeart/2005/8/layout/hierarchy3"/>
    <dgm:cxn modelId="{B28A5663-6ACE-3B4B-AB8C-16F1CD0C912C}" type="presParOf" srcId="{8192F77E-AFF6-A343-851A-2603831ECB58}" destId="{D3A371E7-2921-814A-B5A4-E31CD824E1BD}" srcOrd="1" destOrd="0" presId="urn:microsoft.com/office/officeart/2005/8/layout/hierarchy3"/>
    <dgm:cxn modelId="{06B82CB3-A306-4C40-8F52-1D5B1DDE4044}" type="presParOf" srcId="{D3A371E7-2921-814A-B5A4-E31CD824E1BD}" destId="{7CE82A1E-F968-DD4B-AAD1-965218911811}" srcOrd="0" destOrd="0" presId="urn:microsoft.com/office/officeart/2005/8/layout/hierarchy3"/>
    <dgm:cxn modelId="{77FBDE3C-4FC4-A34F-8411-1628C5A5F80F}" type="presParOf" srcId="{7CE82A1E-F968-DD4B-AAD1-965218911811}" destId="{EDE00346-E286-0445-BEE7-FB7F8239A060}" srcOrd="0" destOrd="0" presId="urn:microsoft.com/office/officeart/2005/8/layout/hierarchy3"/>
    <dgm:cxn modelId="{18FF8B3E-2A83-134B-B41F-FA7BD56998A6}" type="presParOf" srcId="{7CE82A1E-F968-DD4B-AAD1-965218911811}" destId="{36131E46-2334-E74C-8C3A-16D6CFADF124}" srcOrd="1" destOrd="0" presId="urn:microsoft.com/office/officeart/2005/8/layout/hierarchy3"/>
    <dgm:cxn modelId="{D5CB01C0-2268-8E42-AEFF-3EBB22518090}" type="presParOf" srcId="{D3A371E7-2921-814A-B5A4-E31CD824E1BD}" destId="{56C66AAF-10AB-0B48-BC30-A11A8460FABE}" srcOrd="1" destOrd="0" presId="urn:microsoft.com/office/officeart/2005/8/layout/hierarchy3"/>
    <dgm:cxn modelId="{AE47CE6B-F9ED-FF41-881D-0DBB9AA4981E}" type="presParOf" srcId="{56C66AAF-10AB-0B48-BC30-A11A8460FABE}" destId="{148F1F64-93BF-A944-8384-FF40644120D0}" srcOrd="0" destOrd="0" presId="urn:microsoft.com/office/officeart/2005/8/layout/hierarchy3"/>
    <dgm:cxn modelId="{7ECF81BA-5B40-614D-9B6B-BCD79D948245}" type="presParOf" srcId="{56C66AAF-10AB-0B48-BC30-A11A8460FABE}" destId="{784D7259-685B-3641-A8FF-720C8428BF87}" srcOrd="1" destOrd="0" presId="urn:microsoft.com/office/officeart/2005/8/layout/hierarchy3"/>
    <dgm:cxn modelId="{0075CC7C-33BF-AB42-A811-6568FCE55FBA}" type="presParOf" srcId="{56C66AAF-10AB-0B48-BC30-A11A8460FABE}" destId="{B2CBDDDE-7FED-F043-9C9E-472F0D40C424}" srcOrd="2" destOrd="0" presId="urn:microsoft.com/office/officeart/2005/8/layout/hierarchy3"/>
    <dgm:cxn modelId="{80FA65B2-C260-5B4B-BF13-EFA146B68C79}" type="presParOf" srcId="{56C66AAF-10AB-0B48-BC30-A11A8460FABE}" destId="{C77A8A2C-06A1-5643-B8F4-22A841110F6B}" srcOrd="3" destOrd="0" presId="urn:microsoft.com/office/officeart/2005/8/layout/hierarchy3"/>
    <dgm:cxn modelId="{8DDFFEDE-B31C-F143-9218-A94452AFFC48}" type="presParOf" srcId="{56C66AAF-10AB-0B48-BC30-A11A8460FABE}" destId="{E25DAD4D-5EA1-B74C-ABC2-370BE5FB688D}" srcOrd="4" destOrd="0" presId="urn:microsoft.com/office/officeart/2005/8/layout/hierarchy3"/>
    <dgm:cxn modelId="{DE51DCAE-8294-C042-BF00-9EFE2630134E}" type="presParOf" srcId="{56C66AAF-10AB-0B48-BC30-A11A8460FABE}" destId="{0B1B6091-93D7-5F42-8C61-83E54BCA97CA}" srcOrd="5" destOrd="0" presId="urn:microsoft.com/office/officeart/2005/8/layout/hierarchy3"/>
    <dgm:cxn modelId="{EE7DED9D-E881-3C46-BC0D-A65C3673695C}" type="presParOf" srcId="{56C66AAF-10AB-0B48-BC30-A11A8460FABE}" destId="{69B3B947-C588-9845-AB27-0603E90D949E}" srcOrd="6" destOrd="0" presId="urn:microsoft.com/office/officeart/2005/8/layout/hierarchy3"/>
    <dgm:cxn modelId="{0A44EAE7-4AAB-CD4E-9B62-F506343F13DC}" type="presParOf" srcId="{56C66AAF-10AB-0B48-BC30-A11A8460FABE}" destId="{FD54E756-CC79-EE48-A900-74919E477F89}" srcOrd="7" destOrd="0" presId="urn:microsoft.com/office/officeart/2005/8/layout/hierarchy3"/>
    <dgm:cxn modelId="{6C91F50E-848C-264E-AB9E-E5B906925AFD}" type="presParOf" srcId="{8192F77E-AFF6-A343-851A-2603831ECB58}" destId="{6C01FDCA-DD67-A343-AB7D-99B4F5B09864}" srcOrd="2" destOrd="0" presId="urn:microsoft.com/office/officeart/2005/8/layout/hierarchy3"/>
    <dgm:cxn modelId="{98D93A06-AFE7-2F4C-ADE3-DA1329DDE3B1}" type="presParOf" srcId="{6C01FDCA-DD67-A343-AB7D-99B4F5B09864}" destId="{35F3B087-83C1-3840-AA54-CE6A3C66FD95}" srcOrd="0" destOrd="0" presId="urn:microsoft.com/office/officeart/2005/8/layout/hierarchy3"/>
    <dgm:cxn modelId="{CBF12A4E-5111-884C-967E-8A9C3488E2FD}" type="presParOf" srcId="{35F3B087-83C1-3840-AA54-CE6A3C66FD95}" destId="{B42C3ED4-0283-7446-8817-62B90F448B4D}" srcOrd="0" destOrd="0" presId="urn:microsoft.com/office/officeart/2005/8/layout/hierarchy3"/>
    <dgm:cxn modelId="{AF2E614E-7090-C64A-9AA9-5843DE55E093}" type="presParOf" srcId="{35F3B087-83C1-3840-AA54-CE6A3C66FD95}" destId="{0368D873-D655-5D4F-A97B-199980522E45}" srcOrd="1" destOrd="0" presId="urn:microsoft.com/office/officeart/2005/8/layout/hierarchy3"/>
    <dgm:cxn modelId="{2ECD82B3-F333-6E4A-8C93-0B5E09090452}" type="presParOf" srcId="{6C01FDCA-DD67-A343-AB7D-99B4F5B09864}" destId="{1CAC8989-188E-2540-9015-CC3919A00EF7}" srcOrd="1" destOrd="0" presId="urn:microsoft.com/office/officeart/2005/8/layout/hierarchy3"/>
    <dgm:cxn modelId="{A7B1C039-D21F-2048-8F64-54C2007CAE59}" type="presParOf" srcId="{1CAC8989-188E-2540-9015-CC3919A00EF7}" destId="{F7618F8E-D717-254D-A571-11FD2EEAEC34}" srcOrd="0" destOrd="0" presId="urn:microsoft.com/office/officeart/2005/8/layout/hierarchy3"/>
    <dgm:cxn modelId="{B96FCAC1-BBAA-CC47-A222-ED09DA4A021C}" type="presParOf" srcId="{1CAC8989-188E-2540-9015-CC3919A00EF7}" destId="{242A00AB-6408-0048-8D34-F979A7295269}" srcOrd="1" destOrd="0" presId="urn:microsoft.com/office/officeart/2005/8/layout/hierarchy3"/>
    <dgm:cxn modelId="{D03F96BD-D5E5-1D4A-B81B-38F6C9BFF56B}" type="presParOf" srcId="{1CAC8989-188E-2540-9015-CC3919A00EF7}" destId="{5E29D58B-EDB9-0D49-8FE6-A604A7565101}" srcOrd="2" destOrd="0" presId="urn:microsoft.com/office/officeart/2005/8/layout/hierarchy3"/>
    <dgm:cxn modelId="{1EACA174-13E6-6E43-8D41-1EB8FBE23425}" type="presParOf" srcId="{1CAC8989-188E-2540-9015-CC3919A00EF7}" destId="{EBA8EC7E-89CB-4C45-8A65-B0FBEC9B3EB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46D507-7436-6140-9595-608C64C051DC}" type="doc">
      <dgm:prSet loTypeId="urn:microsoft.com/office/officeart/2005/8/layout/hList9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D7B69A67-93A0-A24C-9669-1A25454A86B3}">
      <dgm:prSet phldrT="[Testo]"/>
      <dgm:spPr/>
      <dgm:t>
        <a:bodyPr/>
        <a:lstStyle/>
        <a:p>
          <a:r>
            <a:rPr lang="it-IT" dirty="0"/>
            <a:t>CAPACITA’ DELLO STRANIERO</a:t>
          </a:r>
        </a:p>
      </dgm:t>
    </dgm:pt>
    <dgm:pt modelId="{3FD3B420-745D-A141-9965-107A79A39937}" type="parTrans" cxnId="{1A05FE9D-C7B9-8242-BFF9-F250F267A295}">
      <dgm:prSet/>
      <dgm:spPr/>
      <dgm:t>
        <a:bodyPr/>
        <a:lstStyle/>
        <a:p>
          <a:endParaRPr lang="it-IT"/>
        </a:p>
      </dgm:t>
    </dgm:pt>
    <dgm:pt modelId="{ECF5FD2F-4650-3241-BDB3-DE5A0F71D575}" type="sibTrans" cxnId="{1A05FE9D-C7B9-8242-BFF9-F250F267A295}">
      <dgm:prSet/>
      <dgm:spPr/>
      <dgm:t>
        <a:bodyPr/>
        <a:lstStyle/>
        <a:p>
          <a:endParaRPr lang="it-IT"/>
        </a:p>
      </dgm:t>
    </dgm:pt>
    <dgm:pt modelId="{D444652C-C903-B34B-93DF-B25174FF9E75}">
      <dgm:prSet phldrT="[Testo]"/>
      <dgm:spPr/>
      <dgm:t>
        <a:bodyPr/>
        <a:lstStyle/>
        <a:p>
          <a:r>
            <a:rPr lang="it-IT" dirty="0"/>
            <a:t>CITTADINANZA</a:t>
          </a:r>
        </a:p>
      </dgm:t>
    </dgm:pt>
    <dgm:pt modelId="{8DBA69BC-94EE-D54A-8773-D03E36B50BD8}" type="parTrans" cxnId="{B09F1648-1559-2043-8600-88C702928912}">
      <dgm:prSet/>
      <dgm:spPr/>
      <dgm:t>
        <a:bodyPr/>
        <a:lstStyle/>
        <a:p>
          <a:endParaRPr lang="it-IT"/>
        </a:p>
      </dgm:t>
    </dgm:pt>
    <dgm:pt modelId="{1FE01BEC-255E-F547-A496-9A28DA59C8E1}" type="sibTrans" cxnId="{B09F1648-1559-2043-8600-88C702928912}">
      <dgm:prSet/>
      <dgm:spPr/>
      <dgm:t>
        <a:bodyPr/>
        <a:lstStyle/>
        <a:p>
          <a:endParaRPr lang="it-IT"/>
        </a:p>
      </dgm:t>
    </dgm:pt>
    <dgm:pt modelId="{3D7169C9-6579-2740-83AE-8FA57D9EEC4A}">
      <dgm:prSet phldrT="[Testo]"/>
      <dgm:spPr/>
      <dgm:t>
        <a:bodyPr/>
        <a:lstStyle/>
        <a:p>
          <a:r>
            <a:rPr lang="it-IT" dirty="0"/>
            <a:t>LEGGE APPLICABILE</a:t>
          </a:r>
        </a:p>
      </dgm:t>
    </dgm:pt>
    <dgm:pt modelId="{4DE5A32A-1F58-084D-9CF6-B7023F498D21}" type="parTrans" cxnId="{89DC2AE9-9186-ED4D-8026-19F7BED3139B}">
      <dgm:prSet/>
      <dgm:spPr/>
      <dgm:t>
        <a:bodyPr/>
        <a:lstStyle/>
        <a:p>
          <a:endParaRPr lang="it-IT"/>
        </a:p>
      </dgm:t>
    </dgm:pt>
    <dgm:pt modelId="{155D6118-51B2-4C44-A7DB-2DD8467FCFBF}" type="sibTrans" cxnId="{89DC2AE9-9186-ED4D-8026-19F7BED3139B}">
      <dgm:prSet/>
      <dgm:spPr/>
      <dgm:t>
        <a:bodyPr/>
        <a:lstStyle/>
        <a:p>
          <a:endParaRPr lang="it-IT"/>
        </a:p>
      </dgm:t>
    </dgm:pt>
    <dgm:pt modelId="{E4BE7EAE-74FC-1440-8FBA-02A2C754C82E}">
      <dgm:prSet phldrT="[Testo]"/>
      <dgm:spPr/>
      <dgm:t>
        <a:bodyPr/>
        <a:lstStyle/>
        <a:p>
          <a:r>
            <a:rPr lang="it-IT" dirty="0"/>
            <a:t>CONTRATTO INTERNAZIONALE</a:t>
          </a:r>
        </a:p>
      </dgm:t>
    </dgm:pt>
    <dgm:pt modelId="{1498281B-B742-2A4B-82EF-EF444974C34F}" type="parTrans" cxnId="{52CD6D29-793E-1A4C-A0AE-E98C3BE3BDD9}">
      <dgm:prSet/>
      <dgm:spPr/>
      <dgm:t>
        <a:bodyPr/>
        <a:lstStyle/>
        <a:p>
          <a:endParaRPr lang="it-IT"/>
        </a:p>
      </dgm:t>
    </dgm:pt>
    <dgm:pt modelId="{CC8BD3D6-5363-2C4E-A4CA-079EF9FBE2EB}" type="sibTrans" cxnId="{52CD6D29-793E-1A4C-A0AE-E98C3BE3BDD9}">
      <dgm:prSet/>
      <dgm:spPr/>
      <dgm:t>
        <a:bodyPr/>
        <a:lstStyle/>
        <a:p>
          <a:endParaRPr lang="it-IT"/>
        </a:p>
      </dgm:t>
    </dgm:pt>
    <dgm:pt modelId="{DFAE18B2-E6C8-324E-AB20-8614FBDE7AF7}">
      <dgm:prSet phldrT="[Testo]"/>
      <dgm:spPr/>
      <dgm:t>
        <a:bodyPr/>
        <a:lstStyle/>
        <a:p>
          <a:r>
            <a:rPr lang="it-IT" dirty="0"/>
            <a:t>SCELTA DELLE PARTI</a:t>
          </a:r>
        </a:p>
      </dgm:t>
    </dgm:pt>
    <dgm:pt modelId="{960A1CB3-E54F-C741-AE9A-9A288DBFEA6C}" type="parTrans" cxnId="{3604D20C-648D-134D-ACA5-946B60493B67}">
      <dgm:prSet/>
      <dgm:spPr/>
      <dgm:t>
        <a:bodyPr/>
        <a:lstStyle/>
        <a:p>
          <a:endParaRPr lang="it-IT"/>
        </a:p>
      </dgm:t>
    </dgm:pt>
    <dgm:pt modelId="{EE457CCD-5EF1-5B41-8EF1-DE7EBAA3CE5D}" type="sibTrans" cxnId="{3604D20C-648D-134D-ACA5-946B60493B67}">
      <dgm:prSet/>
      <dgm:spPr/>
      <dgm:t>
        <a:bodyPr/>
        <a:lstStyle/>
        <a:p>
          <a:endParaRPr lang="it-IT"/>
        </a:p>
      </dgm:t>
    </dgm:pt>
    <dgm:pt modelId="{56C196FC-EBC1-404E-A611-66018E9085DB}">
      <dgm:prSet phldrT="[Testo]"/>
      <dgm:spPr/>
      <dgm:t>
        <a:bodyPr/>
        <a:lstStyle/>
        <a:p>
          <a:r>
            <a:rPr lang="it-IT" dirty="0"/>
            <a:t>LEGGE APPLICABILE</a:t>
          </a:r>
        </a:p>
      </dgm:t>
    </dgm:pt>
    <dgm:pt modelId="{E2E119A6-ED0A-4B4B-A1BB-48310739245C}" type="parTrans" cxnId="{79B0F982-96D7-5648-8BEF-B90FF21D22C3}">
      <dgm:prSet/>
      <dgm:spPr/>
      <dgm:t>
        <a:bodyPr/>
        <a:lstStyle/>
        <a:p>
          <a:endParaRPr lang="it-IT"/>
        </a:p>
      </dgm:t>
    </dgm:pt>
    <dgm:pt modelId="{CAE9320B-59E5-384B-9DD7-788C2D87247B}" type="sibTrans" cxnId="{79B0F982-96D7-5648-8BEF-B90FF21D22C3}">
      <dgm:prSet/>
      <dgm:spPr/>
      <dgm:t>
        <a:bodyPr/>
        <a:lstStyle/>
        <a:p>
          <a:endParaRPr lang="it-IT"/>
        </a:p>
      </dgm:t>
    </dgm:pt>
    <dgm:pt modelId="{C2496A45-6BF6-544B-841A-930F746BF78D}" type="pres">
      <dgm:prSet presAssocID="{9646D507-7436-6140-9595-608C64C051DC}" presName="list" presStyleCnt="0">
        <dgm:presLayoutVars>
          <dgm:dir/>
          <dgm:animLvl val="lvl"/>
        </dgm:presLayoutVars>
      </dgm:prSet>
      <dgm:spPr/>
    </dgm:pt>
    <dgm:pt modelId="{AE3523FA-FD2B-D549-AE66-F24CB757CD0E}" type="pres">
      <dgm:prSet presAssocID="{D7B69A67-93A0-A24C-9669-1A25454A86B3}" presName="posSpace" presStyleCnt="0"/>
      <dgm:spPr/>
    </dgm:pt>
    <dgm:pt modelId="{C16CF543-3F8D-3A4A-BAF2-9F91F0196389}" type="pres">
      <dgm:prSet presAssocID="{D7B69A67-93A0-A24C-9669-1A25454A86B3}" presName="vertFlow" presStyleCnt="0"/>
      <dgm:spPr/>
    </dgm:pt>
    <dgm:pt modelId="{3A965193-8FD0-DA46-AE7C-ADFD985EE316}" type="pres">
      <dgm:prSet presAssocID="{D7B69A67-93A0-A24C-9669-1A25454A86B3}" presName="topSpace" presStyleCnt="0"/>
      <dgm:spPr/>
    </dgm:pt>
    <dgm:pt modelId="{67F26D73-7DC0-E44B-BB9F-402A62ED37F8}" type="pres">
      <dgm:prSet presAssocID="{D7B69A67-93A0-A24C-9669-1A25454A86B3}" presName="firstComp" presStyleCnt="0"/>
      <dgm:spPr/>
    </dgm:pt>
    <dgm:pt modelId="{A6D3B3C1-4097-1B46-8B15-9C4D78F96D9C}" type="pres">
      <dgm:prSet presAssocID="{D7B69A67-93A0-A24C-9669-1A25454A86B3}" presName="firstChild" presStyleLbl="bgAccFollowNode1" presStyleIdx="0" presStyleCnt="4"/>
      <dgm:spPr/>
    </dgm:pt>
    <dgm:pt modelId="{ECEF0A15-ECD4-3542-9666-5FB1C206A622}" type="pres">
      <dgm:prSet presAssocID="{D7B69A67-93A0-A24C-9669-1A25454A86B3}" presName="firstChildTx" presStyleLbl="bgAccFollowNode1" presStyleIdx="0" presStyleCnt="4">
        <dgm:presLayoutVars>
          <dgm:bulletEnabled val="1"/>
        </dgm:presLayoutVars>
      </dgm:prSet>
      <dgm:spPr/>
    </dgm:pt>
    <dgm:pt modelId="{6F128DAC-DB67-444B-8133-96861C851D0D}" type="pres">
      <dgm:prSet presAssocID="{3D7169C9-6579-2740-83AE-8FA57D9EEC4A}" presName="comp" presStyleCnt="0"/>
      <dgm:spPr/>
    </dgm:pt>
    <dgm:pt modelId="{2152E9BA-3CDC-CB44-92F5-9A2140CFC456}" type="pres">
      <dgm:prSet presAssocID="{3D7169C9-6579-2740-83AE-8FA57D9EEC4A}" presName="child" presStyleLbl="bgAccFollowNode1" presStyleIdx="1" presStyleCnt="4"/>
      <dgm:spPr/>
    </dgm:pt>
    <dgm:pt modelId="{65EE224B-CA75-614B-99D2-0F11EAE53C17}" type="pres">
      <dgm:prSet presAssocID="{3D7169C9-6579-2740-83AE-8FA57D9EEC4A}" presName="childTx" presStyleLbl="bgAccFollowNode1" presStyleIdx="1" presStyleCnt="4">
        <dgm:presLayoutVars>
          <dgm:bulletEnabled val="1"/>
        </dgm:presLayoutVars>
      </dgm:prSet>
      <dgm:spPr/>
    </dgm:pt>
    <dgm:pt modelId="{63C5B9B1-98BD-AE49-938E-4B1B292344E1}" type="pres">
      <dgm:prSet presAssocID="{D7B69A67-93A0-A24C-9669-1A25454A86B3}" presName="negSpace" presStyleCnt="0"/>
      <dgm:spPr/>
    </dgm:pt>
    <dgm:pt modelId="{9316CB5A-0DFE-E040-B845-F012D2F0C810}" type="pres">
      <dgm:prSet presAssocID="{D7B69A67-93A0-A24C-9669-1A25454A86B3}" presName="circle" presStyleLbl="node1" presStyleIdx="0" presStyleCnt="2"/>
      <dgm:spPr/>
    </dgm:pt>
    <dgm:pt modelId="{A6790B2E-CC73-B34F-89AB-C2A3C31DAD9F}" type="pres">
      <dgm:prSet presAssocID="{ECF5FD2F-4650-3241-BDB3-DE5A0F71D575}" presName="transSpace" presStyleCnt="0"/>
      <dgm:spPr/>
    </dgm:pt>
    <dgm:pt modelId="{796D1AFC-0CC6-F240-A182-18E66207ED32}" type="pres">
      <dgm:prSet presAssocID="{E4BE7EAE-74FC-1440-8FBA-02A2C754C82E}" presName="posSpace" presStyleCnt="0"/>
      <dgm:spPr/>
    </dgm:pt>
    <dgm:pt modelId="{FDEE155D-B435-F943-8C4B-52CFCF863C7B}" type="pres">
      <dgm:prSet presAssocID="{E4BE7EAE-74FC-1440-8FBA-02A2C754C82E}" presName="vertFlow" presStyleCnt="0"/>
      <dgm:spPr/>
    </dgm:pt>
    <dgm:pt modelId="{ABB015A7-225A-7C40-B079-B9ADC776FA54}" type="pres">
      <dgm:prSet presAssocID="{E4BE7EAE-74FC-1440-8FBA-02A2C754C82E}" presName="topSpace" presStyleCnt="0"/>
      <dgm:spPr/>
    </dgm:pt>
    <dgm:pt modelId="{5A3F520F-6D87-A549-B6C8-6C4F1E046945}" type="pres">
      <dgm:prSet presAssocID="{E4BE7EAE-74FC-1440-8FBA-02A2C754C82E}" presName="firstComp" presStyleCnt="0"/>
      <dgm:spPr/>
    </dgm:pt>
    <dgm:pt modelId="{2C94AC7C-D65A-B449-A0D4-F8A2A062C914}" type="pres">
      <dgm:prSet presAssocID="{E4BE7EAE-74FC-1440-8FBA-02A2C754C82E}" presName="firstChild" presStyleLbl="bgAccFollowNode1" presStyleIdx="2" presStyleCnt="4"/>
      <dgm:spPr/>
    </dgm:pt>
    <dgm:pt modelId="{B795ADDB-E779-CF4B-A6B4-B03CAF59CACB}" type="pres">
      <dgm:prSet presAssocID="{E4BE7EAE-74FC-1440-8FBA-02A2C754C82E}" presName="firstChildTx" presStyleLbl="bgAccFollowNode1" presStyleIdx="2" presStyleCnt="4">
        <dgm:presLayoutVars>
          <dgm:bulletEnabled val="1"/>
        </dgm:presLayoutVars>
      </dgm:prSet>
      <dgm:spPr/>
    </dgm:pt>
    <dgm:pt modelId="{E96D8D8B-0AFE-6544-B5FB-F2F1EFF1C885}" type="pres">
      <dgm:prSet presAssocID="{56C196FC-EBC1-404E-A611-66018E9085DB}" presName="comp" presStyleCnt="0"/>
      <dgm:spPr/>
    </dgm:pt>
    <dgm:pt modelId="{38A2C758-A48D-2E4A-8E45-CB59844131A5}" type="pres">
      <dgm:prSet presAssocID="{56C196FC-EBC1-404E-A611-66018E9085DB}" presName="child" presStyleLbl="bgAccFollowNode1" presStyleIdx="3" presStyleCnt="4"/>
      <dgm:spPr/>
    </dgm:pt>
    <dgm:pt modelId="{E908FDE8-98E9-194C-9723-1EE28C4BD9B8}" type="pres">
      <dgm:prSet presAssocID="{56C196FC-EBC1-404E-A611-66018E9085DB}" presName="childTx" presStyleLbl="bgAccFollowNode1" presStyleIdx="3" presStyleCnt="4">
        <dgm:presLayoutVars>
          <dgm:bulletEnabled val="1"/>
        </dgm:presLayoutVars>
      </dgm:prSet>
      <dgm:spPr/>
    </dgm:pt>
    <dgm:pt modelId="{05B3856F-FB25-A146-8619-A235C7E1E508}" type="pres">
      <dgm:prSet presAssocID="{E4BE7EAE-74FC-1440-8FBA-02A2C754C82E}" presName="negSpace" presStyleCnt="0"/>
      <dgm:spPr/>
    </dgm:pt>
    <dgm:pt modelId="{B7DB8DA3-F285-0846-A6F0-1FF43E36F981}" type="pres">
      <dgm:prSet presAssocID="{E4BE7EAE-74FC-1440-8FBA-02A2C754C82E}" presName="circle" presStyleLbl="node1" presStyleIdx="1" presStyleCnt="2"/>
      <dgm:spPr/>
    </dgm:pt>
  </dgm:ptLst>
  <dgm:cxnLst>
    <dgm:cxn modelId="{3604D20C-648D-134D-ACA5-946B60493B67}" srcId="{E4BE7EAE-74FC-1440-8FBA-02A2C754C82E}" destId="{DFAE18B2-E6C8-324E-AB20-8614FBDE7AF7}" srcOrd="0" destOrd="0" parTransId="{960A1CB3-E54F-C741-AE9A-9A288DBFEA6C}" sibTransId="{EE457CCD-5EF1-5B41-8EF1-DE7EBAA3CE5D}"/>
    <dgm:cxn modelId="{52CD6D29-793E-1A4C-A0AE-E98C3BE3BDD9}" srcId="{9646D507-7436-6140-9595-608C64C051DC}" destId="{E4BE7EAE-74FC-1440-8FBA-02A2C754C82E}" srcOrd="1" destOrd="0" parTransId="{1498281B-B742-2A4B-82EF-EF444974C34F}" sibTransId="{CC8BD3D6-5363-2C4E-A4CA-079EF9FBE2EB}"/>
    <dgm:cxn modelId="{90595043-56D4-C04A-96F1-EE58F8D4AA11}" type="presOf" srcId="{D444652C-C903-B34B-93DF-B25174FF9E75}" destId="{A6D3B3C1-4097-1B46-8B15-9C4D78F96D9C}" srcOrd="0" destOrd="0" presId="urn:microsoft.com/office/officeart/2005/8/layout/hList9"/>
    <dgm:cxn modelId="{B09F1648-1559-2043-8600-88C702928912}" srcId="{D7B69A67-93A0-A24C-9669-1A25454A86B3}" destId="{D444652C-C903-B34B-93DF-B25174FF9E75}" srcOrd="0" destOrd="0" parTransId="{8DBA69BC-94EE-D54A-8773-D03E36B50BD8}" sibTransId="{1FE01BEC-255E-F547-A496-9A28DA59C8E1}"/>
    <dgm:cxn modelId="{0C6A1760-A60E-2242-A1A5-5CA8FE09A02B}" type="presOf" srcId="{9646D507-7436-6140-9595-608C64C051DC}" destId="{C2496A45-6BF6-544B-841A-930F746BF78D}" srcOrd="0" destOrd="0" presId="urn:microsoft.com/office/officeart/2005/8/layout/hList9"/>
    <dgm:cxn modelId="{F81E6169-2857-DD47-B5E6-94787DF08C39}" type="presOf" srcId="{D444652C-C903-B34B-93DF-B25174FF9E75}" destId="{ECEF0A15-ECD4-3542-9666-5FB1C206A622}" srcOrd="1" destOrd="0" presId="urn:microsoft.com/office/officeart/2005/8/layout/hList9"/>
    <dgm:cxn modelId="{413A3A7C-B3D3-DF44-B9DE-6401B667408B}" type="presOf" srcId="{DFAE18B2-E6C8-324E-AB20-8614FBDE7AF7}" destId="{B795ADDB-E779-CF4B-A6B4-B03CAF59CACB}" srcOrd="1" destOrd="0" presId="urn:microsoft.com/office/officeart/2005/8/layout/hList9"/>
    <dgm:cxn modelId="{79B0F982-96D7-5648-8BEF-B90FF21D22C3}" srcId="{E4BE7EAE-74FC-1440-8FBA-02A2C754C82E}" destId="{56C196FC-EBC1-404E-A611-66018E9085DB}" srcOrd="1" destOrd="0" parTransId="{E2E119A6-ED0A-4B4B-A1BB-48310739245C}" sibTransId="{CAE9320B-59E5-384B-9DD7-788C2D87247B}"/>
    <dgm:cxn modelId="{BCC2B786-5C9B-9C4B-85A5-E65244E643AA}" type="presOf" srcId="{3D7169C9-6579-2740-83AE-8FA57D9EEC4A}" destId="{2152E9BA-3CDC-CB44-92F5-9A2140CFC456}" srcOrd="0" destOrd="0" presId="urn:microsoft.com/office/officeart/2005/8/layout/hList9"/>
    <dgm:cxn modelId="{1A05FE9D-C7B9-8242-BFF9-F250F267A295}" srcId="{9646D507-7436-6140-9595-608C64C051DC}" destId="{D7B69A67-93A0-A24C-9669-1A25454A86B3}" srcOrd="0" destOrd="0" parTransId="{3FD3B420-745D-A141-9965-107A79A39937}" sibTransId="{ECF5FD2F-4650-3241-BDB3-DE5A0F71D575}"/>
    <dgm:cxn modelId="{C76A13A3-1292-664A-9373-2E4D4B5AD45F}" type="presOf" srcId="{E4BE7EAE-74FC-1440-8FBA-02A2C754C82E}" destId="{B7DB8DA3-F285-0846-A6F0-1FF43E36F981}" srcOrd="0" destOrd="0" presId="urn:microsoft.com/office/officeart/2005/8/layout/hList9"/>
    <dgm:cxn modelId="{91014EA4-5C9C-5C4C-9351-A9B50AA384F5}" type="presOf" srcId="{DFAE18B2-E6C8-324E-AB20-8614FBDE7AF7}" destId="{2C94AC7C-D65A-B449-A0D4-F8A2A062C914}" srcOrd="0" destOrd="0" presId="urn:microsoft.com/office/officeart/2005/8/layout/hList9"/>
    <dgm:cxn modelId="{F40ED1A7-0726-474F-9D19-B2E1FF1944B6}" type="presOf" srcId="{D7B69A67-93A0-A24C-9669-1A25454A86B3}" destId="{9316CB5A-0DFE-E040-B845-F012D2F0C810}" srcOrd="0" destOrd="0" presId="urn:microsoft.com/office/officeart/2005/8/layout/hList9"/>
    <dgm:cxn modelId="{38F9A7BD-1171-BC46-B476-C8D413431212}" type="presOf" srcId="{56C196FC-EBC1-404E-A611-66018E9085DB}" destId="{E908FDE8-98E9-194C-9723-1EE28C4BD9B8}" srcOrd="1" destOrd="0" presId="urn:microsoft.com/office/officeart/2005/8/layout/hList9"/>
    <dgm:cxn modelId="{6FBB63DF-E9AE-024A-9C53-B88391B75312}" type="presOf" srcId="{3D7169C9-6579-2740-83AE-8FA57D9EEC4A}" destId="{65EE224B-CA75-614B-99D2-0F11EAE53C17}" srcOrd="1" destOrd="0" presId="urn:microsoft.com/office/officeart/2005/8/layout/hList9"/>
    <dgm:cxn modelId="{9B75F4E8-781B-E04E-A3A7-C9327F696F8E}" type="presOf" srcId="{56C196FC-EBC1-404E-A611-66018E9085DB}" destId="{38A2C758-A48D-2E4A-8E45-CB59844131A5}" srcOrd="0" destOrd="0" presId="urn:microsoft.com/office/officeart/2005/8/layout/hList9"/>
    <dgm:cxn modelId="{89DC2AE9-9186-ED4D-8026-19F7BED3139B}" srcId="{D7B69A67-93A0-A24C-9669-1A25454A86B3}" destId="{3D7169C9-6579-2740-83AE-8FA57D9EEC4A}" srcOrd="1" destOrd="0" parTransId="{4DE5A32A-1F58-084D-9CF6-B7023F498D21}" sibTransId="{155D6118-51B2-4C44-A7DB-2DD8467FCFBF}"/>
    <dgm:cxn modelId="{A5E003E1-9EAA-114E-8B3B-D015E7CF6ECF}" type="presParOf" srcId="{C2496A45-6BF6-544B-841A-930F746BF78D}" destId="{AE3523FA-FD2B-D549-AE66-F24CB757CD0E}" srcOrd="0" destOrd="0" presId="urn:microsoft.com/office/officeart/2005/8/layout/hList9"/>
    <dgm:cxn modelId="{64723123-13D2-974E-8904-C2B1AF89F0EA}" type="presParOf" srcId="{C2496A45-6BF6-544B-841A-930F746BF78D}" destId="{C16CF543-3F8D-3A4A-BAF2-9F91F0196389}" srcOrd="1" destOrd="0" presId="urn:microsoft.com/office/officeart/2005/8/layout/hList9"/>
    <dgm:cxn modelId="{EEA7EEF0-5C0B-DA47-B7EE-C97BC8C5AF52}" type="presParOf" srcId="{C16CF543-3F8D-3A4A-BAF2-9F91F0196389}" destId="{3A965193-8FD0-DA46-AE7C-ADFD985EE316}" srcOrd="0" destOrd="0" presId="urn:microsoft.com/office/officeart/2005/8/layout/hList9"/>
    <dgm:cxn modelId="{54683320-0EF4-BB4C-B671-62F2FE5C54BB}" type="presParOf" srcId="{C16CF543-3F8D-3A4A-BAF2-9F91F0196389}" destId="{67F26D73-7DC0-E44B-BB9F-402A62ED37F8}" srcOrd="1" destOrd="0" presId="urn:microsoft.com/office/officeart/2005/8/layout/hList9"/>
    <dgm:cxn modelId="{4965CEE2-EFBA-2649-A76B-C1C86A08AB63}" type="presParOf" srcId="{67F26D73-7DC0-E44B-BB9F-402A62ED37F8}" destId="{A6D3B3C1-4097-1B46-8B15-9C4D78F96D9C}" srcOrd="0" destOrd="0" presId="urn:microsoft.com/office/officeart/2005/8/layout/hList9"/>
    <dgm:cxn modelId="{97F6FCAB-9DE7-AD4D-BDA2-913E3C82108B}" type="presParOf" srcId="{67F26D73-7DC0-E44B-BB9F-402A62ED37F8}" destId="{ECEF0A15-ECD4-3542-9666-5FB1C206A622}" srcOrd="1" destOrd="0" presId="urn:microsoft.com/office/officeart/2005/8/layout/hList9"/>
    <dgm:cxn modelId="{80F91283-216E-864F-A458-860886B56316}" type="presParOf" srcId="{C16CF543-3F8D-3A4A-BAF2-9F91F0196389}" destId="{6F128DAC-DB67-444B-8133-96861C851D0D}" srcOrd="2" destOrd="0" presId="urn:microsoft.com/office/officeart/2005/8/layout/hList9"/>
    <dgm:cxn modelId="{19257300-3995-2D49-B692-09B812922325}" type="presParOf" srcId="{6F128DAC-DB67-444B-8133-96861C851D0D}" destId="{2152E9BA-3CDC-CB44-92F5-9A2140CFC456}" srcOrd="0" destOrd="0" presId="urn:microsoft.com/office/officeart/2005/8/layout/hList9"/>
    <dgm:cxn modelId="{B8D055D2-B02B-0540-AA4D-CE0775D83A2B}" type="presParOf" srcId="{6F128DAC-DB67-444B-8133-96861C851D0D}" destId="{65EE224B-CA75-614B-99D2-0F11EAE53C17}" srcOrd="1" destOrd="0" presId="urn:microsoft.com/office/officeart/2005/8/layout/hList9"/>
    <dgm:cxn modelId="{615946CC-A82B-EA44-A6FD-09259C0B70A9}" type="presParOf" srcId="{C2496A45-6BF6-544B-841A-930F746BF78D}" destId="{63C5B9B1-98BD-AE49-938E-4B1B292344E1}" srcOrd="2" destOrd="0" presId="urn:microsoft.com/office/officeart/2005/8/layout/hList9"/>
    <dgm:cxn modelId="{3B759EDC-6EED-3143-9111-9F574678DBFB}" type="presParOf" srcId="{C2496A45-6BF6-544B-841A-930F746BF78D}" destId="{9316CB5A-0DFE-E040-B845-F012D2F0C810}" srcOrd="3" destOrd="0" presId="urn:microsoft.com/office/officeart/2005/8/layout/hList9"/>
    <dgm:cxn modelId="{A84838B3-D3FC-974F-BBF5-893D4D61120C}" type="presParOf" srcId="{C2496A45-6BF6-544B-841A-930F746BF78D}" destId="{A6790B2E-CC73-B34F-89AB-C2A3C31DAD9F}" srcOrd="4" destOrd="0" presId="urn:microsoft.com/office/officeart/2005/8/layout/hList9"/>
    <dgm:cxn modelId="{41970DA5-FC65-1646-A75C-55825ECECE5D}" type="presParOf" srcId="{C2496A45-6BF6-544B-841A-930F746BF78D}" destId="{796D1AFC-0CC6-F240-A182-18E66207ED32}" srcOrd="5" destOrd="0" presId="urn:microsoft.com/office/officeart/2005/8/layout/hList9"/>
    <dgm:cxn modelId="{91174FD9-DB70-5649-BF1D-2C5ACCF19775}" type="presParOf" srcId="{C2496A45-6BF6-544B-841A-930F746BF78D}" destId="{FDEE155D-B435-F943-8C4B-52CFCF863C7B}" srcOrd="6" destOrd="0" presId="urn:microsoft.com/office/officeart/2005/8/layout/hList9"/>
    <dgm:cxn modelId="{0C41B1B8-4AC0-B947-9A61-5E5788729953}" type="presParOf" srcId="{FDEE155D-B435-F943-8C4B-52CFCF863C7B}" destId="{ABB015A7-225A-7C40-B079-B9ADC776FA54}" srcOrd="0" destOrd="0" presId="urn:microsoft.com/office/officeart/2005/8/layout/hList9"/>
    <dgm:cxn modelId="{DF197070-D1E3-AB42-B8E7-5CC0846EE920}" type="presParOf" srcId="{FDEE155D-B435-F943-8C4B-52CFCF863C7B}" destId="{5A3F520F-6D87-A549-B6C8-6C4F1E046945}" srcOrd="1" destOrd="0" presId="urn:microsoft.com/office/officeart/2005/8/layout/hList9"/>
    <dgm:cxn modelId="{09637EBC-D21E-BD45-87E5-2CBFBB310159}" type="presParOf" srcId="{5A3F520F-6D87-A549-B6C8-6C4F1E046945}" destId="{2C94AC7C-D65A-B449-A0D4-F8A2A062C914}" srcOrd="0" destOrd="0" presId="urn:microsoft.com/office/officeart/2005/8/layout/hList9"/>
    <dgm:cxn modelId="{2F7647E4-0177-D946-900B-1D70443123FC}" type="presParOf" srcId="{5A3F520F-6D87-A549-B6C8-6C4F1E046945}" destId="{B795ADDB-E779-CF4B-A6B4-B03CAF59CACB}" srcOrd="1" destOrd="0" presId="urn:microsoft.com/office/officeart/2005/8/layout/hList9"/>
    <dgm:cxn modelId="{054865A7-C47A-AD44-8AA0-09C83839097D}" type="presParOf" srcId="{FDEE155D-B435-F943-8C4B-52CFCF863C7B}" destId="{E96D8D8B-0AFE-6544-B5FB-F2F1EFF1C885}" srcOrd="2" destOrd="0" presId="urn:microsoft.com/office/officeart/2005/8/layout/hList9"/>
    <dgm:cxn modelId="{71EC2D46-241C-4444-950F-5DBCB29952AD}" type="presParOf" srcId="{E96D8D8B-0AFE-6544-B5FB-F2F1EFF1C885}" destId="{38A2C758-A48D-2E4A-8E45-CB59844131A5}" srcOrd="0" destOrd="0" presId="urn:microsoft.com/office/officeart/2005/8/layout/hList9"/>
    <dgm:cxn modelId="{4460CE6D-F3F4-6D42-BDB2-92678F17A876}" type="presParOf" srcId="{E96D8D8B-0AFE-6544-B5FB-F2F1EFF1C885}" destId="{E908FDE8-98E9-194C-9723-1EE28C4BD9B8}" srcOrd="1" destOrd="0" presId="urn:microsoft.com/office/officeart/2005/8/layout/hList9"/>
    <dgm:cxn modelId="{03FEFE50-9C35-8B4A-8E4A-63DC9BA5CD11}" type="presParOf" srcId="{C2496A45-6BF6-544B-841A-930F746BF78D}" destId="{05B3856F-FB25-A146-8619-A235C7E1E508}" srcOrd="7" destOrd="0" presId="urn:microsoft.com/office/officeart/2005/8/layout/hList9"/>
    <dgm:cxn modelId="{E94C9069-82E4-EE4E-8308-576920400116}" type="presParOf" srcId="{C2496A45-6BF6-544B-841A-930F746BF78D}" destId="{B7DB8DA3-F285-0846-A6F0-1FF43E36F981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A5F89B-E7FD-C54F-81DE-D45C16F4475D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67B202C-CBE3-304F-A669-467BF4924B17}">
      <dgm:prSet/>
      <dgm:spPr/>
      <dgm:t>
        <a:bodyPr/>
        <a:lstStyle/>
        <a:p>
          <a:pPr rtl="0"/>
          <a:r>
            <a:rPr lang="it-IT" dirty="0"/>
            <a:t>FATTISPECIE</a:t>
          </a:r>
        </a:p>
      </dgm:t>
    </dgm:pt>
    <dgm:pt modelId="{BD912BA2-9851-F14E-86C7-D098ADDB2DAE}" type="parTrans" cxnId="{3A197035-0E75-7A4C-BAB3-640D360DE061}">
      <dgm:prSet/>
      <dgm:spPr/>
      <dgm:t>
        <a:bodyPr/>
        <a:lstStyle/>
        <a:p>
          <a:endParaRPr lang="it-IT"/>
        </a:p>
      </dgm:t>
    </dgm:pt>
    <dgm:pt modelId="{356D51E4-2CC5-164E-92AB-747CEF43618C}" type="sibTrans" cxnId="{3A197035-0E75-7A4C-BAB3-640D360DE061}">
      <dgm:prSet/>
      <dgm:spPr/>
      <dgm:t>
        <a:bodyPr/>
        <a:lstStyle/>
        <a:p>
          <a:endParaRPr lang="it-IT"/>
        </a:p>
      </dgm:t>
    </dgm:pt>
    <dgm:pt modelId="{175A536A-3F93-4F42-B01A-81AA2F6907AA}">
      <dgm:prSet/>
      <dgm:spPr/>
      <dgm:t>
        <a:bodyPr/>
        <a:lstStyle/>
        <a:p>
          <a:pPr rtl="0"/>
          <a:r>
            <a:rPr lang="it-IT" dirty="0"/>
            <a:t>CRITERIO </a:t>
          </a:r>
          <a:r>
            <a:rPr lang="it-IT" dirty="0" err="1"/>
            <a:t>DI</a:t>
          </a:r>
          <a:r>
            <a:rPr lang="it-IT" dirty="0"/>
            <a:t> COLLEGAMENTO</a:t>
          </a:r>
        </a:p>
      </dgm:t>
    </dgm:pt>
    <dgm:pt modelId="{078F602F-D08D-0046-89BF-CA419AA4A2DC}" type="parTrans" cxnId="{F1DDE77E-3649-9843-87FE-D9D55D64A96C}">
      <dgm:prSet/>
      <dgm:spPr/>
      <dgm:t>
        <a:bodyPr/>
        <a:lstStyle/>
        <a:p>
          <a:endParaRPr lang="it-IT"/>
        </a:p>
      </dgm:t>
    </dgm:pt>
    <dgm:pt modelId="{672D2989-8A43-F846-8742-84597DE002E9}" type="sibTrans" cxnId="{F1DDE77E-3649-9843-87FE-D9D55D64A96C}">
      <dgm:prSet/>
      <dgm:spPr/>
      <dgm:t>
        <a:bodyPr/>
        <a:lstStyle/>
        <a:p>
          <a:endParaRPr lang="it-IT"/>
        </a:p>
      </dgm:t>
    </dgm:pt>
    <dgm:pt modelId="{9CFE43F6-D138-EC47-B4F4-6FB47D9B40FA}">
      <dgm:prSet/>
      <dgm:spPr/>
      <dgm:t>
        <a:bodyPr/>
        <a:lstStyle/>
        <a:p>
          <a:pPr rtl="0"/>
          <a:r>
            <a:rPr lang="it-IT" dirty="0"/>
            <a:t>CONSEGUENZA</a:t>
          </a:r>
        </a:p>
      </dgm:t>
    </dgm:pt>
    <dgm:pt modelId="{45BF5A92-49D4-5948-BFBE-51EBB8DD9C27}" type="parTrans" cxnId="{601CACE4-018D-1C48-80CA-B0D5A7B13D05}">
      <dgm:prSet/>
      <dgm:spPr/>
      <dgm:t>
        <a:bodyPr/>
        <a:lstStyle/>
        <a:p>
          <a:endParaRPr lang="it-IT"/>
        </a:p>
      </dgm:t>
    </dgm:pt>
    <dgm:pt modelId="{8E1E3B75-3F9C-0C4B-8EB7-6AA6EBE5FCD3}" type="sibTrans" cxnId="{601CACE4-018D-1C48-80CA-B0D5A7B13D05}">
      <dgm:prSet/>
      <dgm:spPr/>
      <dgm:t>
        <a:bodyPr/>
        <a:lstStyle/>
        <a:p>
          <a:endParaRPr lang="it-IT"/>
        </a:p>
      </dgm:t>
    </dgm:pt>
    <dgm:pt modelId="{78888D93-43E5-3743-B51F-EFF61F0C18C8}">
      <dgm:prSet/>
      <dgm:spPr/>
      <dgm:t>
        <a:bodyPr/>
        <a:lstStyle/>
        <a:p>
          <a:pPr rtl="0"/>
          <a:r>
            <a:rPr lang="it-IT" dirty="0"/>
            <a:t>RICHIAMO DELLA L. APPLICABILE</a:t>
          </a:r>
        </a:p>
      </dgm:t>
    </dgm:pt>
    <dgm:pt modelId="{FCFC601F-BEE6-FD4F-A3D7-1AC215FD2073}" type="parTrans" cxnId="{7F6D2F6D-5BFC-E744-915E-92D63A17CD2E}">
      <dgm:prSet/>
      <dgm:spPr/>
      <dgm:t>
        <a:bodyPr/>
        <a:lstStyle/>
        <a:p>
          <a:endParaRPr lang="it-IT"/>
        </a:p>
      </dgm:t>
    </dgm:pt>
    <dgm:pt modelId="{C9493F92-7113-724B-ABFF-69036224F4AE}" type="sibTrans" cxnId="{7F6D2F6D-5BFC-E744-915E-92D63A17CD2E}">
      <dgm:prSet/>
      <dgm:spPr/>
      <dgm:t>
        <a:bodyPr/>
        <a:lstStyle/>
        <a:p>
          <a:endParaRPr lang="it-IT"/>
        </a:p>
      </dgm:t>
    </dgm:pt>
    <dgm:pt modelId="{1ABB9A6A-42EB-FB40-BB24-5FDFAE08AE21}">
      <dgm:prSet/>
      <dgm:spPr/>
      <dgm:t>
        <a:bodyPr/>
        <a:lstStyle/>
        <a:p>
          <a:pPr rtl="0"/>
          <a:r>
            <a:rPr lang="it-IT" dirty="0"/>
            <a:t>Es. Capacità di uno straniero/CITTADINANZA</a:t>
          </a:r>
        </a:p>
      </dgm:t>
    </dgm:pt>
    <dgm:pt modelId="{57101BD6-7503-5F4A-9997-6453C94B1000}" type="parTrans" cxnId="{53EAC90E-8F98-A948-937A-F1A30496380F}">
      <dgm:prSet/>
      <dgm:spPr/>
      <dgm:t>
        <a:bodyPr/>
        <a:lstStyle/>
        <a:p>
          <a:endParaRPr lang="it-IT"/>
        </a:p>
      </dgm:t>
    </dgm:pt>
    <dgm:pt modelId="{2E7EF390-76EA-394D-9E83-CBB1DFD7B248}" type="sibTrans" cxnId="{53EAC90E-8F98-A948-937A-F1A30496380F}">
      <dgm:prSet/>
      <dgm:spPr/>
      <dgm:t>
        <a:bodyPr/>
        <a:lstStyle/>
        <a:p>
          <a:endParaRPr lang="it-IT"/>
        </a:p>
      </dgm:t>
    </dgm:pt>
    <dgm:pt modelId="{15D08183-DEE3-344D-AB01-EC743FD35C06}">
      <dgm:prSet/>
      <dgm:spPr/>
      <dgm:t>
        <a:bodyPr/>
        <a:lstStyle/>
        <a:p>
          <a:pPr rtl="0"/>
          <a:r>
            <a:rPr lang="it-IT" dirty="0"/>
            <a:t>Legge nazionale</a:t>
          </a:r>
        </a:p>
      </dgm:t>
    </dgm:pt>
    <dgm:pt modelId="{1FE8B83E-BE71-5340-97FB-0ADDB970D7D7}" type="parTrans" cxnId="{B42B3987-D25C-FE4A-AF4F-AA4ED64B0E9C}">
      <dgm:prSet/>
      <dgm:spPr/>
      <dgm:t>
        <a:bodyPr/>
        <a:lstStyle/>
        <a:p>
          <a:endParaRPr lang="it-IT"/>
        </a:p>
      </dgm:t>
    </dgm:pt>
    <dgm:pt modelId="{87B18132-8F06-074C-8F68-104B870F27A9}" type="sibTrans" cxnId="{B42B3987-D25C-FE4A-AF4F-AA4ED64B0E9C}">
      <dgm:prSet/>
      <dgm:spPr/>
      <dgm:t>
        <a:bodyPr/>
        <a:lstStyle/>
        <a:p>
          <a:endParaRPr lang="it-IT"/>
        </a:p>
      </dgm:t>
    </dgm:pt>
    <dgm:pt modelId="{0C45CF80-8D2E-2142-B241-9B7934541B81}" type="pres">
      <dgm:prSet presAssocID="{82A5F89B-E7FD-C54F-81DE-D45C16F4475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0742A62-131A-5B47-B143-4018F276BC2F}" type="pres">
      <dgm:prSet presAssocID="{467B202C-CBE3-304F-A669-467BF4924B17}" presName="root" presStyleCnt="0"/>
      <dgm:spPr/>
    </dgm:pt>
    <dgm:pt modelId="{A2F46BE8-4441-FC44-95ED-D26077E38FEE}" type="pres">
      <dgm:prSet presAssocID="{467B202C-CBE3-304F-A669-467BF4924B17}" presName="rootComposite" presStyleCnt="0"/>
      <dgm:spPr/>
    </dgm:pt>
    <dgm:pt modelId="{C4FD96A4-E44F-D844-9C37-BD691A5FAA92}" type="pres">
      <dgm:prSet presAssocID="{467B202C-CBE3-304F-A669-467BF4924B17}" presName="rootText" presStyleLbl="node1" presStyleIdx="0" presStyleCnt="2"/>
      <dgm:spPr/>
    </dgm:pt>
    <dgm:pt modelId="{79F86CA5-7B2D-6941-9448-705FC6830EAD}" type="pres">
      <dgm:prSet presAssocID="{467B202C-CBE3-304F-A669-467BF4924B17}" presName="rootConnector" presStyleLbl="node1" presStyleIdx="0" presStyleCnt="2"/>
      <dgm:spPr/>
    </dgm:pt>
    <dgm:pt modelId="{CB8FD6A4-7DE6-004C-A2E3-5A33B1695093}" type="pres">
      <dgm:prSet presAssocID="{467B202C-CBE3-304F-A669-467BF4924B17}" presName="childShape" presStyleCnt="0"/>
      <dgm:spPr/>
    </dgm:pt>
    <dgm:pt modelId="{61C3CC2F-9A30-DA44-901D-DEC425D70E1E}" type="pres">
      <dgm:prSet presAssocID="{078F602F-D08D-0046-89BF-CA419AA4A2DC}" presName="Name13" presStyleLbl="parChTrans1D2" presStyleIdx="0" presStyleCnt="4"/>
      <dgm:spPr/>
    </dgm:pt>
    <dgm:pt modelId="{EF50D0C7-07CA-BE42-9061-C82E93DD902F}" type="pres">
      <dgm:prSet presAssocID="{175A536A-3F93-4F42-B01A-81AA2F6907AA}" presName="childText" presStyleLbl="bgAcc1" presStyleIdx="0" presStyleCnt="4">
        <dgm:presLayoutVars>
          <dgm:bulletEnabled val="1"/>
        </dgm:presLayoutVars>
      </dgm:prSet>
      <dgm:spPr/>
    </dgm:pt>
    <dgm:pt modelId="{9C4CC83C-6855-7249-9E74-4C18BE9C1691}" type="pres">
      <dgm:prSet presAssocID="{57101BD6-7503-5F4A-9997-6453C94B1000}" presName="Name13" presStyleLbl="parChTrans1D2" presStyleIdx="1" presStyleCnt="4"/>
      <dgm:spPr/>
    </dgm:pt>
    <dgm:pt modelId="{48B460CB-75D7-AE42-98ED-4B571E6E4F12}" type="pres">
      <dgm:prSet presAssocID="{1ABB9A6A-42EB-FB40-BB24-5FDFAE08AE21}" presName="childText" presStyleLbl="bgAcc1" presStyleIdx="1" presStyleCnt="4">
        <dgm:presLayoutVars>
          <dgm:bulletEnabled val="1"/>
        </dgm:presLayoutVars>
      </dgm:prSet>
      <dgm:spPr/>
    </dgm:pt>
    <dgm:pt modelId="{2E549095-93B7-7E44-A019-9B22AAAFD7B4}" type="pres">
      <dgm:prSet presAssocID="{9CFE43F6-D138-EC47-B4F4-6FB47D9B40FA}" presName="root" presStyleCnt="0"/>
      <dgm:spPr/>
    </dgm:pt>
    <dgm:pt modelId="{15C22236-409E-2648-9B04-F9B034D89FA5}" type="pres">
      <dgm:prSet presAssocID="{9CFE43F6-D138-EC47-B4F4-6FB47D9B40FA}" presName="rootComposite" presStyleCnt="0"/>
      <dgm:spPr/>
    </dgm:pt>
    <dgm:pt modelId="{0AE200BF-A8B3-274C-BF11-0E0129E43E32}" type="pres">
      <dgm:prSet presAssocID="{9CFE43F6-D138-EC47-B4F4-6FB47D9B40FA}" presName="rootText" presStyleLbl="node1" presStyleIdx="1" presStyleCnt="2"/>
      <dgm:spPr/>
    </dgm:pt>
    <dgm:pt modelId="{376EB619-4A7C-3C4E-800D-6F060A9DD302}" type="pres">
      <dgm:prSet presAssocID="{9CFE43F6-D138-EC47-B4F4-6FB47D9B40FA}" presName="rootConnector" presStyleLbl="node1" presStyleIdx="1" presStyleCnt="2"/>
      <dgm:spPr/>
    </dgm:pt>
    <dgm:pt modelId="{DEB953FC-8C47-CA42-9A8A-3F6AB49B3424}" type="pres">
      <dgm:prSet presAssocID="{9CFE43F6-D138-EC47-B4F4-6FB47D9B40FA}" presName="childShape" presStyleCnt="0"/>
      <dgm:spPr/>
    </dgm:pt>
    <dgm:pt modelId="{DEECA4D5-AEF6-A547-B79F-CD415CC6376A}" type="pres">
      <dgm:prSet presAssocID="{FCFC601F-BEE6-FD4F-A3D7-1AC215FD2073}" presName="Name13" presStyleLbl="parChTrans1D2" presStyleIdx="2" presStyleCnt="4"/>
      <dgm:spPr/>
    </dgm:pt>
    <dgm:pt modelId="{A75C3904-5C0E-5B4B-BF7A-1520A5102517}" type="pres">
      <dgm:prSet presAssocID="{78888D93-43E5-3743-B51F-EFF61F0C18C8}" presName="childText" presStyleLbl="bgAcc1" presStyleIdx="2" presStyleCnt="4">
        <dgm:presLayoutVars>
          <dgm:bulletEnabled val="1"/>
        </dgm:presLayoutVars>
      </dgm:prSet>
      <dgm:spPr/>
    </dgm:pt>
    <dgm:pt modelId="{5E5F20DB-4C7A-0B4D-942E-26248141DCD9}" type="pres">
      <dgm:prSet presAssocID="{1FE8B83E-BE71-5340-97FB-0ADDB970D7D7}" presName="Name13" presStyleLbl="parChTrans1D2" presStyleIdx="3" presStyleCnt="4"/>
      <dgm:spPr/>
    </dgm:pt>
    <dgm:pt modelId="{783E74E5-B8A7-DD45-B61E-BF4EFF572545}" type="pres">
      <dgm:prSet presAssocID="{15D08183-DEE3-344D-AB01-EC743FD35C06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51097509-DA4B-4942-8D33-B5B93F019794}" type="presOf" srcId="{57101BD6-7503-5F4A-9997-6453C94B1000}" destId="{9C4CC83C-6855-7249-9E74-4C18BE9C1691}" srcOrd="0" destOrd="0" presId="urn:microsoft.com/office/officeart/2005/8/layout/hierarchy3"/>
    <dgm:cxn modelId="{53EAC90E-8F98-A948-937A-F1A30496380F}" srcId="{467B202C-CBE3-304F-A669-467BF4924B17}" destId="{1ABB9A6A-42EB-FB40-BB24-5FDFAE08AE21}" srcOrd="1" destOrd="0" parTransId="{57101BD6-7503-5F4A-9997-6453C94B1000}" sibTransId="{2E7EF390-76EA-394D-9E83-CBB1DFD7B248}"/>
    <dgm:cxn modelId="{8FFA3B14-30D2-5447-94DE-C9643AB15DAE}" type="presOf" srcId="{175A536A-3F93-4F42-B01A-81AA2F6907AA}" destId="{EF50D0C7-07CA-BE42-9061-C82E93DD902F}" srcOrd="0" destOrd="0" presId="urn:microsoft.com/office/officeart/2005/8/layout/hierarchy3"/>
    <dgm:cxn modelId="{3A197035-0E75-7A4C-BAB3-640D360DE061}" srcId="{82A5F89B-E7FD-C54F-81DE-D45C16F4475D}" destId="{467B202C-CBE3-304F-A669-467BF4924B17}" srcOrd="0" destOrd="0" parTransId="{BD912BA2-9851-F14E-86C7-D098ADDB2DAE}" sibTransId="{356D51E4-2CC5-164E-92AB-747CEF43618C}"/>
    <dgm:cxn modelId="{B9F05043-25FE-354A-9E05-D533C2C77DF5}" type="presOf" srcId="{15D08183-DEE3-344D-AB01-EC743FD35C06}" destId="{783E74E5-B8A7-DD45-B61E-BF4EFF572545}" srcOrd="0" destOrd="0" presId="urn:microsoft.com/office/officeart/2005/8/layout/hierarchy3"/>
    <dgm:cxn modelId="{E5D5245E-51C6-BD4A-BA93-AD7F82F1F87E}" type="presOf" srcId="{467B202C-CBE3-304F-A669-467BF4924B17}" destId="{79F86CA5-7B2D-6941-9448-705FC6830EAD}" srcOrd="1" destOrd="0" presId="urn:microsoft.com/office/officeart/2005/8/layout/hierarchy3"/>
    <dgm:cxn modelId="{7F6D2F6D-5BFC-E744-915E-92D63A17CD2E}" srcId="{9CFE43F6-D138-EC47-B4F4-6FB47D9B40FA}" destId="{78888D93-43E5-3743-B51F-EFF61F0C18C8}" srcOrd="0" destOrd="0" parTransId="{FCFC601F-BEE6-FD4F-A3D7-1AC215FD2073}" sibTransId="{C9493F92-7113-724B-ABFF-69036224F4AE}"/>
    <dgm:cxn modelId="{F1DDE77E-3649-9843-87FE-D9D55D64A96C}" srcId="{467B202C-CBE3-304F-A669-467BF4924B17}" destId="{175A536A-3F93-4F42-B01A-81AA2F6907AA}" srcOrd="0" destOrd="0" parTransId="{078F602F-D08D-0046-89BF-CA419AA4A2DC}" sibTransId="{672D2989-8A43-F846-8742-84597DE002E9}"/>
    <dgm:cxn modelId="{B42B3987-D25C-FE4A-AF4F-AA4ED64B0E9C}" srcId="{9CFE43F6-D138-EC47-B4F4-6FB47D9B40FA}" destId="{15D08183-DEE3-344D-AB01-EC743FD35C06}" srcOrd="1" destOrd="0" parTransId="{1FE8B83E-BE71-5340-97FB-0ADDB970D7D7}" sibTransId="{87B18132-8F06-074C-8F68-104B870F27A9}"/>
    <dgm:cxn modelId="{F0C3C593-4502-7E40-85F0-F7E2F5326587}" type="presOf" srcId="{78888D93-43E5-3743-B51F-EFF61F0C18C8}" destId="{A75C3904-5C0E-5B4B-BF7A-1520A5102517}" srcOrd="0" destOrd="0" presId="urn:microsoft.com/office/officeart/2005/8/layout/hierarchy3"/>
    <dgm:cxn modelId="{297C71A9-D0EA-2D44-A2C2-CD652DF6010A}" type="presOf" srcId="{1FE8B83E-BE71-5340-97FB-0ADDB970D7D7}" destId="{5E5F20DB-4C7A-0B4D-942E-26248141DCD9}" srcOrd="0" destOrd="0" presId="urn:microsoft.com/office/officeart/2005/8/layout/hierarchy3"/>
    <dgm:cxn modelId="{E189CAB0-5008-3A49-8441-FD809EB72563}" type="presOf" srcId="{FCFC601F-BEE6-FD4F-A3D7-1AC215FD2073}" destId="{DEECA4D5-AEF6-A547-B79F-CD415CC6376A}" srcOrd="0" destOrd="0" presId="urn:microsoft.com/office/officeart/2005/8/layout/hierarchy3"/>
    <dgm:cxn modelId="{ABF900B9-6831-344E-A92A-212FC00CF985}" type="presOf" srcId="{9CFE43F6-D138-EC47-B4F4-6FB47D9B40FA}" destId="{0AE200BF-A8B3-274C-BF11-0E0129E43E32}" srcOrd="0" destOrd="0" presId="urn:microsoft.com/office/officeart/2005/8/layout/hierarchy3"/>
    <dgm:cxn modelId="{3FCBA5BE-7487-A44E-A5C5-E08E82C4F360}" type="presOf" srcId="{1ABB9A6A-42EB-FB40-BB24-5FDFAE08AE21}" destId="{48B460CB-75D7-AE42-98ED-4B571E6E4F12}" srcOrd="0" destOrd="0" presId="urn:microsoft.com/office/officeart/2005/8/layout/hierarchy3"/>
    <dgm:cxn modelId="{58F24ED2-56B8-0847-B2E5-7FAABAD8E2C4}" type="presOf" srcId="{467B202C-CBE3-304F-A669-467BF4924B17}" destId="{C4FD96A4-E44F-D844-9C37-BD691A5FAA92}" srcOrd="0" destOrd="0" presId="urn:microsoft.com/office/officeart/2005/8/layout/hierarchy3"/>
    <dgm:cxn modelId="{CB61F6D8-91BE-C14D-A91E-D42C8787290C}" type="presOf" srcId="{82A5F89B-E7FD-C54F-81DE-D45C16F4475D}" destId="{0C45CF80-8D2E-2142-B241-9B7934541B81}" srcOrd="0" destOrd="0" presId="urn:microsoft.com/office/officeart/2005/8/layout/hierarchy3"/>
    <dgm:cxn modelId="{5DE3E3E2-9E76-B14F-8A7C-945FC7EB418A}" type="presOf" srcId="{078F602F-D08D-0046-89BF-CA419AA4A2DC}" destId="{61C3CC2F-9A30-DA44-901D-DEC425D70E1E}" srcOrd="0" destOrd="0" presId="urn:microsoft.com/office/officeart/2005/8/layout/hierarchy3"/>
    <dgm:cxn modelId="{601CACE4-018D-1C48-80CA-B0D5A7B13D05}" srcId="{82A5F89B-E7FD-C54F-81DE-D45C16F4475D}" destId="{9CFE43F6-D138-EC47-B4F4-6FB47D9B40FA}" srcOrd="1" destOrd="0" parTransId="{45BF5A92-49D4-5948-BFBE-51EBB8DD9C27}" sibTransId="{8E1E3B75-3F9C-0C4B-8EB7-6AA6EBE5FCD3}"/>
    <dgm:cxn modelId="{0B27FBE8-7652-4A48-A4FC-7FA740E48BA5}" type="presOf" srcId="{9CFE43F6-D138-EC47-B4F4-6FB47D9B40FA}" destId="{376EB619-4A7C-3C4E-800D-6F060A9DD302}" srcOrd="1" destOrd="0" presId="urn:microsoft.com/office/officeart/2005/8/layout/hierarchy3"/>
    <dgm:cxn modelId="{989CEF30-12D2-3040-8F23-1DFCF5FF9657}" type="presParOf" srcId="{0C45CF80-8D2E-2142-B241-9B7934541B81}" destId="{20742A62-131A-5B47-B143-4018F276BC2F}" srcOrd="0" destOrd="0" presId="urn:microsoft.com/office/officeart/2005/8/layout/hierarchy3"/>
    <dgm:cxn modelId="{E364B8AE-971E-0F4C-90C3-6D9330AEDEB2}" type="presParOf" srcId="{20742A62-131A-5B47-B143-4018F276BC2F}" destId="{A2F46BE8-4441-FC44-95ED-D26077E38FEE}" srcOrd="0" destOrd="0" presId="urn:microsoft.com/office/officeart/2005/8/layout/hierarchy3"/>
    <dgm:cxn modelId="{9CE604C8-2978-4F47-A5A8-02187A85FD4F}" type="presParOf" srcId="{A2F46BE8-4441-FC44-95ED-D26077E38FEE}" destId="{C4FD96A4-E44F-D844-9C37-BD691A5FAA92}" srcOrd="0" destOrd="0" presId="urn:microsoft.com/office/officeart/2005/8/layout/hierarchy3"/>
    <dgm:cxn modelId="{02110C05-9F43-2447-8CE9-E942F1767405}" type="presParOf" srcId="{A2F46BE8-4441-FC44-95ED-D26077E38FEE}" destId="{79F86CA5-7B2D-6941-9448-705FC6830EAD}" srcOrd="1" destOrd="0" presId="urn:microsoft.com/office/officeart/2005/8/layout/hierarchy3"/>
    <dgm:cxn modelId="{5D17198D-9D07-CE4A-B2FF-32C22A92E39B}" type="presParOf" srcId="{20742A62-131A-5B47-B143-4018F276BC2F}" destId="{CB8FD6A4-7DE6-004C-A2E3-5A33B1695093}" srcOrd="1" destOrd="0" presId="urn:microsoft.com/office/officeart/2005/8/layout/hierarchy3"/>
    <dgm:cxn modelId="{A2D576FB-A613-F145-B080-BCC81991D616}" type="presParOf" srcId="{CB8FD6A4-7DE6-004C-A2E3-5A33B1695093}" destId="{61C3CC2F-9A30-DA44-901D-DEC425D70E1E}" srcOrd="0" destOrd="0" presId="urn:microsoft.com/office/officeart/2005/8/layout/hierarchy3"/>
    <dgm:cxn modelId="{C019C3C2-FF7B-B740-A715-4B94677268DB}" type="presParOf" srcId="{CB8FD6A4-7DE6-004C-A2E3-5A33B1695093}" destId="{EF50D0C7-07CA-BE42-9061-C82E93DD902F}" srcOrd="1" destOrd="0" presId="urn:microsoft.com/office/officeart/2005/8/layout/hierarchy3"/>
    <dgm:cxn modelId="{9641241A-CE46-484D-AF44-EB3B78847F6D}" type="presParOf" srcId="{CB8FD6A4-7DE6-004C-A2E3-5A33B1695093}" destId="{9C4CC83C-6855-7249-9E74-4C18BE9C1691}" srcOrd="2" destOrd="0" presId="urn:microsoft.com/office/officeart/2005/8/layout/hierarchy3"/>
    <dgm:cxn modelId="{FC850842-5537-3849-AB92-D39B13AB07F6}" type="presParOf" srcId="{CB8FD6A4-7DE6-004C-A2E3-5A33B1695093}" destId="{48B460CB-75D7-AE42-98ED-4B571E6E4F12}" srcOrd="3" destOrd="0" presId="urn:microsoft.com/office/officeart/2005/8/layout/hierarchy3"/>
    <dgm:cxn modelId="{69E59C95-CFCE-5B4A-A027-C90EAE40F73F}" type="presParOf" srcId="{0C45CF80-8D2E-2142-B241-9B7934541B81}" destId="{2E549095-93B7-7E44-A019-9B22AAAFD7B4}" srcOrd="1" destOrd="0" presId="urn:microsoft.com/office/officeart/2005/8/layout/hierarchy3"/>
    <dgm:cxn modelId="{C3AD88DD-6161-DE40-8C42-D49B8D0AEA95}" type="presParOf" srcId="{2E549095-93B7-7E44-A019-9B22AAAFD7B4}" destId="{15C22236-409E-2648-9B04-F9B034D89FA5}" srcOrd="0" destOrd="0" presId="urn:microsoft.com/office/officeart/2005/8/layout/hierarchy3"/>
    <dgm:cxn modelId="{36F37529-9925-9141-A58D-61ACB95B3043}" type="presParOf" srcId="{15C22236-409E-2648-9B04-F9B034D89FA5}" destId="{0AE200BF-A8B3-274C-BF11-0E0129E43E32}" srcOrd="0" destOrd="0" presId="urn:microsoft.com/office/officeart/2005/8/layout/hierarchy3"/>
    <dgm:cxn modelId="{FB4910B0-37A6-3D43-838F-BA8B17785DA5}" type="presParOf" srcId="{15C22236-409E-2648-9B04-F9B034D89FA5}" destId="{376EB619-4A7C-3C4E-800D-6F060A9DD302}" srcOrd="1" destOrd="0" presId="urn:microsoft.com/office/officeart/2005/8/layout/hierarchy3"/>
    <dgm:cxn modelId="{5963DD69-42F9-8A4D-A1E0-9CC93ECE632D}" type="presParOf" srcId="{2E549095-93B7-7E44-A019-9B22AAAFD7B4}" destId="{DEB953FC-8C47-CA42-9A8A-3F6AB49B3424}" srcOrd="1" destOrd="0" presId="urn:microsoft.com/office/officeart/2005/8/layout/hierarchy3"/>
    <dgm:cxn modelId="{E5142FA9-CBFF-CA4A-BE03-D31F1F002083}" type="presParOf" srcId="{DEB953FC-8C47-CA42-9A8A-3F6AB49B3424}" destId="{DEECA4D5-AEF6-A547-B79F-CD415CC6376A}" srcOrd="0" destOrd="0" presId="urn:microsoft.com/office/officeart/2005/8/layout/hierarchy3"/>
    <dgm:cxn modelId="{564179AE-F592-0043-BECB-9F649BF6799C}" type="presParOf" srcId="{DEB953FC-8C47-CA42-9A8A-3F6AB49B3424}" destId="{A75C3904-5C0E-5B4B-BF7A-1520A5102517}" srcOrd="1" destOrd="0" presId="urn:microsoft.com/office/officeart/2005/8/layout/hierarchy3"/>
    <dgm:cxn modelId="{BE2B572A-0D8C-0D48-846A-E2A5B6AFA2B7}" type="presParOf" srcId="{DEB953FC-8C47-CA42-9A8A-3F6AB49B3424}" destId="{5E5F20DB-4C7A-0B4D-942E-26248141DCD9}" srcOrd="2" destOrd="0" presId="urn:microsoft.com/office/officeart/2005/8/layout/hierarchy3"/>
    <dgm:cxn modelId="{ADF834CA-3D1C-A748-90AA-1F59DF0112EF}" type="presParOf" srcId="{DEB953FC-8C47-CA42-9A8A-3F6AB49B3424}" destId="{783E74E5-B8A7-DD45-B61E-BF4EFF57254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DF08BF-249F-2B4E-AD0B-755B51FBC010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5B2F5A3-2538-5248-A01A-E370499D6ED1}">
      <dgm:prSet phldrT="[Testo]"/>
      <dgm:spPr/>
      <dgm:t>
        <a:bodyPr/>
        <a:lstStyle/>
        <a:p>
          <a:r>
            <a:rPr lang="it-IT" dirty="0"/>
            <a:t>Richiamo di un ordinamento straniero</a:t>
          </a:r>
        </a:p>
      </dgm:t>
    </dgm:pt>
    <dgm:pt modelId="{C9BA5F75-54F5-6049-AB45-EC5DD3D045CA}" type="parTrans" cxnId="{152B3B00-6A71-4549-A8F7-2D4BEF824D47}">
      <dgm:prSet/>
      <dgm:spPr/>
      <dgm:t>
        <a:bodyPr/>
        <a:lstStyle/>
        <a:p>
          <a:endParaRPr lang="it-IT"/>
        </a:p>
      </dgm:t>
    </dgm:pt>
    <dgm:pt modelId="{A04BD53B-4FCD-BA49-A8C3-C08171385936}" type="sibTrans" cxnId="{152B3B00-6A71-4549-A8F7-2D4BEF824D47}">
      <dgm:prSet/>
      <dgm:spPr/>
      <dgm:t>
        <a:bodyPr/>
        <a:lstStyle/>
        <a:p>
          <a:endParaRPr lang="it-IT"/>
        </a:p>
      </dgm:t>
    </dgm:pt>
    <dgm:pt modelId="{60852378-A825-5342-B5F1-3641954E35F9}">
      <dgm:prSet phldrT="[Testo]"/>
      <dgm:spPr/>
      <dgm:t>
        <a:bodyPr/>
        <a:lstStyle/>
        <a:p>
          <a:r>
            <a:rPr lang="it-IT" dirty="0"/>
            <a:t>≠richiamo per analogia (es. art. 1555 c.c.)</a:t>
          </a:r>
        </a:p>
      </dgm:t>
    </dgm:pt>
    <dgm:pt modelId="{22DA7816-604D-8243-BC17-1E40CFE5CC92}" type="parTrans" cxnId="{3CFE81C6-4577-1549-BC09-7B652925AFC6}">
      <dgm:prSet/>
      <dgm:spPr/>
      <dgm:t>
        <a:bodyPr/>
        <a:lstStyle/>
        <a:p>
          <a:endParaRPr lang="it-IT"/>
        </a:p>
      </dgm:t>
    </dgm:pt>
    <dgm:pt modelId="{C7F16E10-D441-DF46-A90B-42535D38C4AA}" type="sibTrans" cxnId="{3CFE81C6-4577-1549-BC09-7B652925AFC6}">
      <dgm:prSet/>
      <dgm:spPr/>
      <dgm:t>
        <a:bodyPr/>
        <a:lstStyle/>
        <a:p>
          <a:endParaRPr lang="it-IT"/>
        </a:p>
      </dgm:t>
    </dgm:pt>
    <dgm:pt modelId="{19452E3B-1EE1-4846-A374-E72062F6B72A}">
      <dgm:prSet phldrT="[Testo]"/>
      <dgm:spPr/>
      <dgm:t>
        <a:bodyPr/>
        <a:lstStyle/>
        <a:p>
          <a:r>
            <a:rPr lang="it-IT" dirty="0"/>
            <a:t>≠rinvio al dir. int. generale (art. 10 Cost.)</a:t>
          </a:r>
        </a:p>
      </dgm:t>
    </dgm:pt>
    <dgm:pt modelId="{EE5F9B96-F147-854B-A93E-E3701CA63ADC}" type="parTrans" cxnId="{2ED9C64C-B433-2246-B45F-742E7D890E17}">
      <dgm:prSet/>
      <dgm:spPr/>
      <dgm:t>
        <a:bodyPr/>
        <a:lstStyle/>
        <a:p>
          <a:endParaRPr lang="it-IT"/>
        </a:p>
      </dgm:t>
    </dgm:pt>
    <dgm:pt modelId="{4F55AB7C-AFD5-A042-86E3-F2669E12D4CF}" type="sibTrans" cxnId="{2ED9C64C-B433-2246-B45F-742E7D890E17}">
      <dgm:prSet/>
      <dgm:spPr/>
      <dgm:t>
        <a:bodyPr/>
        <a:lstStyle/>
        <a:p>
          <a:endParaRPr lang="it-IT"/>
        </a:p>
      </dgm:t>
    </dgm:pt>
    <dgm:pt modelId="{B24BD6D5-0A0B-F54C-A57C-6926327E118E}" type="pres">
      <dgm:prSet presAssocID="{4FDF08BF-249F-2B4E-AD0B-755B51FBC01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84A981E-53CE-044B-A6DF-467DEFA62273}" type="pres">
      <dgm:prSet presAssocID="{85B2F5A3-2538-5248-A01A-E370499D6ED1}" presName="root" presStyleCnt="0"/>
      <dgm:spPr/>
    </dgm:pt>
    <dgm:pt modelId="{C877DEBF-0FA0-9248-ACDF-389690EE6239}" type="pres">
      <dgm:prSet presAssocID="{85B2F5A3-2538-5248-A01A-E370499D6ED1}" presName="rootComposite" presStyleCnt="0"/>
      <dgm:spPr/>
    </dgm:pt>
    <dgm:pt modelId="{FAF1B4E8-A692-FC4E-9F7C-0E33257A5817}" type="pres">
      <dgm:prSet presAssocID="{85B2F5A3-2538-5248-A01A-E370499D6ED1}" presName="rootText" presStyleLbl="node1" presStyleIdx="0" presStyleCnt="1"/>
      <dgm:spPr/>
    </dgm:pt>
    <dgm:pt modelId="{07856E5C-6CFB-4F42-AE0E-2395E288E90A}" type="pres">
      <dgm:prSet presAssocID="{85B2F5A3-2538-5248-A01A-E370499D6ED1}" presName="rootConnector" presStyleLbl="node1" presStyleIdx="0" presStyleCnt="1"/>
      <dgm:spPr/>
    </dgm:pt>
    <dgm:pt modelId="{8276A984-C867-4C45-B690-A89EB37A6BF4}" type="pres">
      <dgm:prSet presAssocID="{85B2F5A3-2538-5248-A01A-E370499D6ED1}" presName="childShape" presStyleCnt="0"/>
      <dgm:spPr/>
    </dgm:pt>
    <dgm:pt modelId="{0F2A7A64-4978-164D-A06C-7F75EB681229}" type="pres">
      <dgm:prSet presAssocID="{22DA7816-604D-8243-BC17-1E40CFE5CC92}" presName="Name13" presStyleLbl="parChTrans1D2" presStyleIdx="0" presStyleCnt="2"/>
      <dgm:spPr/>
    </dgm:pt>
    <dgm:pt modelId="{A691A622-B935-474D-A877-4F35A810A44E}" type="pres">
      <dgm:prSet presAssocID="{60852378-A825-5342-B5F1-3641954E35F9}" presName="childText" presStyleLbl="bgAcc1" presStyleIdx="0" presStyleCnt="2">
        <dgm:presLayoutVars>
          <dgm:bulletEnabled val="1"/>
        </dgm:presLayoutVars>
      </dgm:prSet>
      <dgm:spPr/>
    </dgm:pt>
    <dgm:pt modelId="{F1998C19-8F6B-7D45-B21F-90ACD4D79BDB}" type="pres">
      <dgm:prSet presAssocID="{EE5F9B96-F147-854B-A93E-E3701CA63ADC}" presName="Name13" presStyleLbl="parChTrans1D2" presStyleIdx="1" presStyleCnt="2"/>
      <dgm:spPr/>
    </dgm:pt>
    <dgm:pt modelId="{32D50EB6-240C-8C45-9064-0A0C8E53DBB7}" type="pres">
      <dgm:prSet presAssocID="{19452E3B-1EE1-4846-A374-E72062F6B72A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152B3B00-6A71-4549-A8F7-2D4BEF824D47}" srcId="{4FDF08BF-249F-2B4E-AD0B-755B51FBC010}" destId="{85B2F5A3-2538-5248-A01A-E370499D6ED1}" srcOrd="0" destOrd="0" parTransId="{C9BA5F75-54F5-6049-AB45-EC5DD3D045CA}" sibTransId="{A04BD53B-4FCD-BA49-A8C3-C08171385936}"/>
    <dgm:cxn modelId="{2ED9C64C-B433-2246-B45F-742E7D890E17}" srcId="{85B2F5A3-2538-5248-A01A-E370499D6ED1}" destId="{19452E3B-1EE1-4846-A374-E72062F6B72A}" srcOrd="1" destOrd="0" parTransId="{EE5F9B96-F147-854B-A93E-E3701CA63ADC}" sibTransId="{4F55AB7C-AFD5-A042-86E3-F2669E12D4CF}"/>
    <dgm:cxn modelId="{7E1F8C7D-506B-C14D-BAAE-55EA34559A0A}" type="presOf" srcId="{60852378-A825-5342-B5F1-3641954E35F9}" destId="{A691A622-B935-474D-A877-4F35A810A44E}" srcOrd="0" destOrd="0" presId="urn:microsoft.com/office/officeart/2005/8/layout/hierarchy3"/>
    <dgm:cxn modelId="{3084BE9E-A566-2447-8ABD-91E51411EFFB}" type="presOf" srcId="{EE5F9B96-F147-854B-A93E-E3701CA63ADC}" destId="{F1998C19-8F6B-7D45-B21F-90ACD4D79BDB}" srcOrd="0" destOrd="0" presId="urn:microsoft.com/office/officeart/2005/8/layout/hierarchy3"/>
    <dgm:cxn modelId="{CD06EBA0-3C45-874F-95A2-14D30E22000E}" type="presOf" srcId="{4FDF08BF-249F-2B4E-AD0B-755B51FBC010}" destId="{B24BD6D5-0A0B-F54C-A57C-6926327E118E}" srcOrd="0" destOrd="0" presId="urn:microsoft.com/office/officeart/2005/8/layout/hierarchy3"/>
    <dgm:cxn modelId="{2CBFE3A6-D148-BB40-AF17-07F00609AEB8}" type="presOf" srcId="{85B2F5A3-2538-5248-A01A-E370499D6ED1}" destId="{FAF1B4E8-A692-FC4E-9F7C-0E33257A5817}" srcOrd="0" destOrd="0" presId="urn:microsoft.com/office/officeart/2005/8/layout/hierarchy3"/>
    <dgm:cxn modelId="{A25499B9-56C8-4F4B-91A7-A84F0BCD08F8}" type="presOf" srcId="{85B2F5A3-2538-5248-A01A-E370499D6ED1}" destId="{07856E5C-6CFB-4F42-AE0E-2395E288E90A}" srcOrd="1" destOrd="0" presId="urn:microsoft.com/office/officeart/2005/8/layout/hierarchy3"/>
    <dgm:cxn modelId="{3CFE81C6-4577-1549-BC09-7B652925AFC6}" srcId="{85B2F5A3-2538-5248-A01A-E370499D6ED1}" destId="{60852378-A825-5342-B5F1-3641954E35F9}" srcOrd="0" destOrd="0" parTransId="{22DA7816-604D-8243-BC17-1E40CFE5CC92}" sibTransId="{C7F16E10-D441-DF46-A90B-42535D38C4AA}"/>
    <dgm:cxn modelId="{0CA7A4CE-A08C-574E-B4CD-7D315E3C893B}" type="presOf" srcId="{19452E3B-1EE1-4846-A374-E72062F6B72A}" destId="{32D50EB6-240C-8C45-9064-0A0C8E53DBB7}" srcOrd="0" destOrd="0" presId="urn:microsoft.com/office/officeart/2005/8/layout/hierarchy3"/>
    <dgm:cxn modelId="{4E2E4FD1-9451-5D4D-8106-FD5505186FDD}" type="presOf" srcId="{22DA7816-604D-8243-BC17-1E40CFE5CC92}" destId="{0F2A7A64-4978-164D-A06C-7F75EB681229}" srcOrd="0" destOrd="0" presId="urn:microsoft.com/office/officeart/2005/8/layout/hierarchy3"/>
    <dgm:cxn modelId="{AF0A395F-10D2-F340-BF64-9CDE117A3DCA}" type="presParOf" srcId="{B24BD6D5-0A0B-F54C-A57C-6926327E118E}" destId="{284A981E-53CE-044B-A6DF-467DEFA62273}" srcOrd="0" destOrd="0" presId="urn:microsoft.com/office/officeart/2005/8/layout/hierarchy3"/>
    <dgm:cxn modelId="{96A9A47C-F1FA-FE42-9C1A-F3657C3C3CEE}" type="presParOf" srcId="{284A981E-53CE-044B-A6DF-467DEFA62273}" destId="{C877DEBF-0FA0-9248-ACDF-389690EE6239}" srcOrd="0" destOrd="0" presId="urn:microsoft.com/office/officeart/2005/8/layout/hierarchy3"/>
    <dgm:cxn modelId="{222E3048-C296-154F-8A3C-49DFAC2B2E35}" type="presParOf" srcId="{C877DEBF-0FA0-9248-ACDF-389690EE6239}" destId="{FAF1B4E8-A692-FC4E-9F7C-0E33257A5817}" srcOrd="0" destOrd="0" presId="urn:microsoft.com/office/officeart/2005/8/layout/hierarchy3"/>
    <dgm:cxn modelId="{D77451F9-5A3B-7A45-B8A0-B52934C0EF8B}" type="presParOf" srcId="{C877DEBF-0FA0-9248-ACDF-389690EE6239}" destId="{07856E5C-6CFB-4F42-AE0E-2395E288E90A}" srcOrd="1" destOrd="0" presId="urn:microsoft.com/office/officeart/2005/8/layout/hierarchy3"/>
    <dgm:cxn modelId="{82B6A0BB-32FC-2141-8637-A6E1B342F15A}" type="presParOf" srcId="{284A981E-53CE-044B-A6DF-467DEFA62273}" destId="{8276A984-C867-4C45-B690-A89EB37A6BF4}" srcOrd="1" destOrd="0" presId="urn:microsoft.com/office/officeart/2005/8/layout/hierarchy3"/>
    <dgm:cxn modelId="{BBEE9A45-0D49-B74E-9E96-E8FCDF5B9C4F}" type="presParOf" srcId="{8276A984-C867-4C45-B690-A89EB37A6BF4}" destId="{0F2A7A64-4978-164D-A06C-7F75EB681229}" srcOrd="0" destOrd="0" presId="urn:microsoft.com/office/officeart/2005/8/layout/hierarchy3"/>
    <dgm:cxn modelId="{22CC336B-4111-454A-B1B6-47EEDA8F56FB}" type="presParOf" srcId="{8276A984-C867-4C45-B690-A89EB37A6BF4}" destId="{A691A622-B935-474D-A877-4F35A810A44E}" srcOrd="1" destOrd="0" presId="urn:microsoft.com/office/officeart/2005/8/layout/hierarchy3"/>
    <dgm:cxn modelId="{3307B239-4640-5C49-8D47-94794D900741}" type="presParOf" srcId="{8276A984-C867-4C45-B690-A89EB37A6BF4}" destId="{F1998C19-8F6B-7D45-B21F-90ACD4D79BDB}" srcOrd="2" destOrd="0" presId="urn:microsoft.com/office/officeart/2005/8/layout/hierarchy3"/>
    <dgm:cxn modelId="{5E888D97-2D34-0F48-B2D3-73FC19FDBB64}" type="presParOf" srcId="{8276A984-C867-4C45-B690-A89EB37A6BF4}" destId="{32D50EB6-240C-8C45-9064-0A0C8E53DBB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43ABE-B690-844D-BEF6-FD0C529099E9}">
      <dsp:nvSpPr>
        <dsp:cNvPr id="0" name=""/>
        <dsp:cNvSpPr/>
      </dsp:nvSpPr>
      <dsp:spPr>
        <a:xfrm>
          <a:off x="4093" y="720317"/>
          <a:ext cx="1928330" cy="192833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B26274-840C-7447-8AD3-ADF7E33B351C}">
      <dsp:nvSpPr>
        <dsp:cNvPr id="0" name=""/>
        <dsp:cNvSpPr/>
      </dsp:nvSpPr>
      <dsp:spPr>
        <a:xfrm>
          <a:off x="318007" y="1877315"/>
          <a:ext cx="1928330" cy="1928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rgbClr val="FF0000"/>
              </a:solidFill>
            </a:rPr>
            <a:t>GIUDICE COMPETENTE?</a:t>
          </a:r>
        </a:p>
      </dsp:txBody>
      <dsp:txXfrm>
        <a:off x="374486" y="1933794"/>
        <a:ext cx="1815372" cy="1815372"/>
      </dsp:txXfrm>
    </dsp:sp>
    <dsp:sp modelId="{81D1D129-B083-9549-9CEB-B84C23AEB727}">
      <dsp:nvSpPr>
        <dsp:cNvPr id="0" name=""/>
        <dsp:cNvSpPr/>
      </dsp:nvSpPr>
      <dsp:spPr>
        <a:xfrm rot="21150307">
          <a:off x="2282001" y="1256674"/>
          <a:ext cx="354115" cy="4633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300" kern="1200"/>
        </a:p>
      </dsp:txBody>
      <dsp:txXfrm>
        <a:off x="2282455" y="1356272"/>
        <a:ext cx="247881" cy="278010"/>
      </dsp:txXfrm>
    </dsp:sp>
    <dsp:sp modelId="{3CD06AAE-34C8-D44B-B620-203C0A6CEDC6}">
      <dsp:nvSpPr>
        <dsp:cNvPr id="0" name=""/>
        <dsp:cNvSpPr/>
      </dsp:nvSpPr>
      <dsp:spPr>
        <a:xfrm>
          <a:off x="2935538" y="334651"/>
          <a:ext cx="1928330" cy="192833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860BC9-4E2A-C14C-9126-F0BBC9AC0088}">
      <dsp:nvSpPr>
        <dsp:cNvPr id="0" name=""/>
        <dsp:cNvSpPr/>
      </dsp:nvSpPr>
      <dsp:spPr>
        <a:xfrm>
          <a:off x="3307591" y="1877315"/>
          <a:ext cx="1928330" cy="1928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rgbClr val="FF0000"/>
              </a:solidFill>
            </a:rPr>
            <a:t>RICONOSCIMENTO DELLE DECISIONI IN UN ALTRO STATO?</a:t>
          </a:r>
        </a:p>
      </dsp:txBody>
      <dsp:txXfrm>
        <a:off x="3364070" y="1933794"/>
        <a:ext cx="1815372" cy="1815372"/>
      </dsp:txXfrm>
    </dsp:sp>
    <dsp:sp modelId="{0AE88C65-D4D9-1348-98C9-BA815C416C2B}">
      <dsp:nvSpPr>
        <dsp:cNvPr id="0" name=""/>
        <dsp:cNvSpPr/>
      </dsp:nvSpPr>
      <dsp:spPr>
        <a:xfrm rot="432721">
          <a:off x="5254094" y="1263515"/>
          <a:ext cx="394912" cy="4633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300" kern="1200"/>
        </a:p>
      </dsp:txBody>
      <dsp:txXfrm>
        <a:off x="5254563" y="1348748"/>
        <a:ext cx="276438" cy="278010"/>
      </dsp:txXfrm>
    </dsp:sp>
    <dsp:sp modelId="{2ACBA83D-6DAD-274C-970B-5CDD5A018325}">
      <dsp:nvSpPr>
        <dsp:cNvPr id="0" name=""/>
        <dsp:cNvSpPr/>
      </dsp:nvSpPr>
      <dsp:spPr>
        <a:xfrm>
          <a:off x="5983262" y="720317"/>
          <a:ext cx="1928330" cy="192833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2A6A13-C231-FC41-B8D0-546D0D6C57D5}">
      <dsp:nvSpPr>
        <dsp:cNvPr id="0" name=""/>
        <dsp:cNvSpPr/>
      </dsp:nvSpPr>
      <dsp:spPr>
        <a:xfrm>
          <a:off x="6297176" y="1877315"/>
          <a:ext cx="1928330" cy="19283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96000"/>
                <a:lumMod val="100000"/>
              </a:schemeClr>
            </a:gs>
            <a:gs pos="78000">
              <a:schemeClr val="accent6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6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LEGGE APPLICABILE?</a:t>
          </a:r>
        </a:p>
      </dsp:txBody>
      <dsp:txXfrm>
        <a:off x="6353655" y="1933794"/>
        <a:ext cx="1815372" cy="18153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E21C4-6C0A-4546-A9A8-284EBB9BA526}">
      <dsp:nvSpPr>
        <dsp:cNvPr id="0" name=""/>
        <dsp:cNvSpPr/>
      </dsp:nvSpPr>
      <dsp:spPr>
        <a:xfrm rot="5400000">
          <a:off x="1181487" y="1015455"/>
          <a:ext cx="891790" cy="101527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BFA795-EB82-4B49-A237-F6D56CF8ACC8}">
      <dsp:nvSpPr>
        <dsp:cNvPr id="0" name=""/>
        <dsp:cNvSpPr/>
      </dsp:nvSpPr>
      <dsp:spPr>
        <a:xfrm>
          <a:off x="945217" y="26887"/>
          <a:ext cx="1501249" cy="105082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solidFill>
                <a:schemeClr val="tx1"/>
              </a:solidFill>
            </a:rPr>
            <a:t>LEGGE APPLICABILE</a:t>
          </a:r>
        </a:p>
      </dsp:txBody>
      <dsp:txXfrm>
        <a:off x="996523" y="78193"/>
        <a:ext cx="1398637" cy="948214"/>
      </dsp:txXfrm>
    </dsp:sp>
    <dsp:sp modelId="{21C40CC9-ED46-8043-B351-93DD671DDCFC}">
      <dsp:nvSpPr>
        <dsp:cNvPr id="0" name=""/>
        <dsp:cNvSpPr/>
      </dsp:nvSpPr>
      <dsp:spPr>
        <a:xfrm>
          <a:off x="2446467" y="127107"/>
          <a:ext cx="1091866" cy="849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7CF39-CF99-414C-A667-5C28C2A30825}">
      <dsp:nvSpPr>
        <dsp:cNvPr id="0" name=""/>
        <dsp:cNvSpPr/>
      </dsp:nvSpPr>
      <dsp:spPr>
        <a:xfrm rot="5400000">
          <a:off x="2426183" y="2195879"/>
          <a:ext cx="891790" cy="101527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1144194"/>
            <a:satOff val="2813"/>
            <a:lumOff val="591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5C251-79F7-5D44-8924-DB119FC8241E}">
      <dsp:nvSpPr>
        <dsp:cNvPr id="0" name=""/>
        <dsp:cNvSpPr/>
      </dsp:nvSpPr>
      <dsp:spPr>
        <a:xfrm>
          <a:off x="2189913" y="1207312"/>
          <a:ext cx="1501249" cy="1050826"/>
        </a:xfrm>
        <a:prstGeom prst="roundRect">
          <a:avLst>
            <a:gd name="adj" fmla="val 16670"/>
          </a:avLst>
        </a:prstGeom>
        <a:solidFill>
          <a:schemeClr val="accent4">
            <a:hueOff val="548478"/>
            <a:satOff val="2377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solidFill>
                <a:schemeClr val="tx1"/>
              </a:solidFill>
            </a:rPr>
            <a:t>NORME DI CONFLITTO</a:t>
          </a:r>
        </a:p>
      </dsp:txBody>
      <dsp:txXfrm>
        <a:off x="2241219" y="1258618"/>
        <a:ext cx="1398637" cy="948214"/>
      </dsp:txXfrm>
    </dsp:sp>
    <dsp:sp modelId="{38161927-E44E-9C49-AD7E-4C98663730AB}">
      <dsp:nvSpPr>
        <dsp:cNvPr id="0" name=""/>
        <dsp:cNvSpPr/>
      </dsp:nvSpPr>
      <dsp:spPr>
        <a:xfrm>
          <a:off x="3691163" y="1307532"/>
          <a:ext cx="1091866" cy="849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DBB0F-6E6F-C241-8750-CF235F441A80}">
      <dsp:nvSpPr>
        <dsp:cNvPr id="0" name=""/>
        <dsp:cNvSpPr/>
      </dsp:nvSpPr>
      <dsp:spPr>
        <a:xfrm rot="5400000">
          <a:off x="3670879" y="3376304"/>
          <a:ext cx="891790" cy="101527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2288388"/>
            <a:satOff val="5626"/>
            <a:lumOff val="1183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C08B2-1B88-2046-B17B-E47C2C7AB00C}">
      <dsp:nvSpPr>
        <dsp:cNvPr id="0" name=""/>
        <dsp:cNvSpPr/>
      </dsp:nvSpPr>
      <dsp:spPr>
        <a:xfrm>
          <a:off x="3434608" y="2387736"/>
          <a:ext cx="1501249" cy="1050826"/>
        </a:xfrm>
        <a:prstGeom prst="roundRect">
          <a:avLst>
            <a:gd name="adj" fmla="val 16670"/>
          </a:avLst>
        </a:prstGeom>
        <a:solidFill>
          <a:schemeClr val="accent4">
            <a:hueOff val="1096956"/>
            <a:satOff val="4755"/>
            <a:lumOff val="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solidFill>
                <a:schemeClr val="tx1"/>
              </a:solidFill>
            </a:rPr>
            <a:t>REGOLE DI FUNZIONAMENTO</a:t>
          </a:r>
        </a:p>
      </dsp:txBody>
      <dsp:txXfrm>
        <a:off x="3485914" y="2439042"/>
        <a:ext cx="1398637" cy="948214"/>
      </dsp:txXfrm>
    </dsp:sp>
    <dsp:sp modelId="{5FC474A6-4B5B-CC49-B0A3-FD786F56FAEA}">
      <dsp:nvSpPr>
        <dsp:cNvPr id="0" name=""/>
        <dsp:cNvSpPr/>
      </dsp:nvSpPr>
      <dsp:spPr>
        <a:xfrm>
          <a:off x="4935858" y="2487956"/>
          <a:ext cx="1091866" cy="849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kern="1200" dirty="0"/>
            <a:t>ARTT. 13 - 19 l. 218/95</a:t>
          </a:r>
        </a:p>
      </dsp:txBody>
      <dsp:txXfrm>
        <a:off x="4935858" y="2487956"/>
        <a:ext cx="1091866" cy="849324"/>
      </dsp:txXfrm>
    </dsp:sp>
    <dsp:sp modelId="{1323F8BF-B5D7-8B46-BFBA-4FE39BC00A61}">
      <dsp:nvSpPr>
        <dsp:cNvPr id="0" name=""/>
        <dsp:cNvSpPr/>
      </dsp:nvSpPr>
      <dsp:spPr>
        <a:xfrm>
          <a:off x="4679304" y="3568161"/>
          <a:ext cx="1501249" cy="1050826"/>
        </a:xfrm>
        <a:prstGeom prst="roundRect">
          <a:avLst>
            <a:gd name="adj" fmla="val 16670"/>
          </a:avLst>
        </a:prstGeom>
        <a:solidFill>
          <a:schemeClr val="accent4">
            <a:hueOff val="1645434"/>
            <a:satOff val="7132"/>
            <a:lumOff val="470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solidFill>
                <a:schemeClr val="tx1"/>
              </a:solidFill>
            </a:rPr>
            <a:t>DIRITTO APPLICABILE</a:t>
          </a:r>
        </a:p>
      </dsp:txBody>
      <dsp:txXfrm>
        <a:off x="4730610" y="3619467"/>
        <a:ext cx="1398637" cy="948214"/>
      </dsp:txXfrm>
    </dsp:sp>
    <dsp:sp modelId="{5FB69CFA-C3E6-C846-B80E-7AA1A5E20CAD}">
      <dsp:nvSpPr>
        <dsp:cNvPr id="0" name=""/>
        <dsp:cNvSpPr/>
      </dsp:nvSpPr>
      <dsp:spPr>
        <a:xfrm>
          <a:off x="6180554" y="3668381"/>
          <a:ext cx="1091866" cy="849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/>
            <a:t>ARTT. 20-63.l.218/95.</a:t>
          </a:r>
        </a:p>
      </dsp:txBody>
      <dsp:txXfrm>
        <a:off x="6180554" y="3668381"/>
        <a:ext cx="1091866" cy="8493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B9A50-7835-2248-9782-74C9AF682440}">
      <dsp:nvSpPr>
        <dsp:cNvPr id="0" name=""/>
        <dsp:cNvSpPr/>
      </dsp:nvSpPr>
      <dsp:spPr>
        <a:xfrm>
          <a:off x="818288" y="2486"/>
          <a:ext cx="1701447" cy="85072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Legge 31.5.1995, n. 218</a:t>
          </a:r>
        </a:p>
      </dsp:txBody>
      <dsp:txXfrm>
        <a:off x="843205" y="27403"/>
        <a:ext cx="1651613" cy="800889"/>
      </dsp:txXfrm>
    </dsp:sp>
    <dsp:sp modelId="{08E03FA3-5686-124A-A1C9-A4FD80A77182}">
      <dsp:nvSpPr>
        <dsp:cNvPr id="0" name=""/>
        <dsp:cNvSpPr/>
      </dsp:nvSpPr>
      <dsp:spPr>
        <a:xfrm>
          <a:off x="988433" y="853210"/>
          <a:ext cx="170144" cy="638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042"/>
              </a:lnTo>
              <a:lnTo>
                <a:pt x="170144" y="63804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78495-4648-D148-9A25-A6FA34CEA4DD}">
      <dsp:nvSpPr>
        <dsp:cNvPr id="0" name=""/>
        <dsp:cNvSpPr/>
      </dsp:nvSpPr>
      <dsp:spPr>
        <a:xfrm>
          <a:off x="1158578" y="1065891"/>
          <a:ext cx="1361158" cy="850723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REGOLE DI FUNZ. – 13-19</a:t>
          </a:r>
        </a:p>
      </dsp:txBody>
      <dsp:txXfrm>
        <a:off x="1183495" y="1090808"/>
        <a:ext cx="1311324" cy="800889"/>
      </dsp:txXfrm>
    </dsp:sp>
    <dsp:sp modelId="{29D5F075-1E2E-C245-BD7E-3C7286E8C34E}">
      <dsp:nvSpPr>
        <dsp:cNvPr id="0" name=""/>
        <dsp:cNvSpPr/>
      </dsp:nvSpPr>
      <dsp:spPr>
        <a:xfrm>
          <a:off x="988433" y="853210"/>
          <a:ext cx="170144" cy="1701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1447"/>
              </a:lnTo>
              <a:lnTo>
                <a:pt x="170144" y="1701447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72CA73-40B7-594D-A718-E2DA94A4230C}">
      <dsp:nvSpPr>
        <dsp:cNvPr id="0" name=""/>
        <dsp:cNvSpPr/>
      </dsp:nvSpPr>
      <dsp:spPr>
        <a:xfrm>
          <a:off x="1158578" y="2129296"/>
          <a:ext cx="1361158" cy="850723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9050" cap="rnd" cmpd="sng" algn="ctr">
          <a:solidFill>
            <a:schemeClr val="accent4">
              <a:hueOff val="235062"/>
              <a:satOff val="1019"/>
              <a:lumOff val="6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DIRITTO APPLICABILE – 20-63</a:t>
          </a:r>
        </a:p>
      </dsp:txBody>
      <dsp:txXfrm>
        <a:off x="1183495" y="2154213"/>
        <a:ext cx="1311324" cy="800889"/>
      </dsp:txXfrm>
    </dsp:sp>
    <dsp:sp modelId="{EDE00346-E286-0445-BEE7-FB7F8239A060}">
      <dsp:nvSpPr>
        <dsp:cNvPr id="0" name=""/>
        <dsp:cNvSpPr/>
      </dsp:nvSpPr>
      <dsp:spPr>
        <a:xfrm>
          <a:off x="2945098" y="2486"/>
          <a:ext cx="1701447" cy="850723"/>
        </a:xfrm>
        <a:prstGeom prst="roundRect">
          <a:avLst>
            <a:gd name="adj" fmla="val 10000"/>
          </a:avLst>
        </a:prstGeom>
        <a:solidFill>
          <a:schemeClr val="accent4">
            <a:hueOff val="822717"/>
            <a:satOff val="3566"/>
            <a:lumOff val="23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REGOLAMENTI UE</a:t>
          </a:r>
          <a:endParaRPr lang="it-IT" sz="1600" kern="1200" dirty="0"/>
        </a:p>
      </dsp:txBody>
      <dsp:txXfrm>
        <a:off x="2970015" y="27403"/>
        <a:ext cx="1651613" cy="800889"/>
      </dsp:txXfrm>
    </dsp:sp>
    <dsp:sp modelId="{148F1F64-93BF-A944-8384-FF40644120D0}">
      <dsp:nvSpPr>
        <dsp:cNvPr id="0" name=""/>
        <dsp:cNvSpPr/>
      </dsp:nvSpPr>
      <dsp:spPr>
        <a:xfrm>
          <a:off x="3115243" y="853210"/>
          <a:ext cx="170144" cy="638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042"/>
              </a:lnTo>
              <a:lnTo>
                <a:pt x="170144" y="63804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4D7259-685B-3641-A8FF-720C8428BF87}">
      <dsp:nvSpPr>
        <dsp:cNvPr id="0" name=""/>
        <dsp:cNvSpPr/>
      </dsp:nvSpPr>
      <dsp:spPr>
        <a:xfrm>
          <a:off x="3285388" y="1065891"/>
          <a:ext cx="1361158" cy="850723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9050" cap="rnd" cmpd="sng" algn="ctr">
          <a:solidFill>
            <a:schemeClr val="accent4">
              <a:hueOff val="470124"/>
              <a:satOff val="2038"/>
              <a:lumOff val="13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REG. ROMA I - CONTRATTI</a:t>
          </a:r>
        </a:p>
      </dsp:txBody>
      <dsp:txXfrm>
        <a:off x="3310305" y="1090808"/>
        <a:ext cx="1311324" cy="800889"/>
      </dsp:txXfrm>
    </dsp:sp>
    <dsp:sp modelId="{B2CBDDDE-7FED-F043-9C9E-472F0D40C424}">
      <dsp:nvSpPr>
        <dsp:cNvPr id="0" name=""/>
        <dsp:cNvSpPr/>
      </dsp:nvSpPr>
      <dsp:spPr>
        <a:xfrm>
          <a:off x="3115243" y="853210"/>
          <a:ext cx="170144" cy="1701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1447"/>
              </a:lnTo>
              <a:lnTo>
                <a:pt x="170144" y="1701447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A8A2C-06A1-5643-B8F4-22A841110F6B}">
      <dsp:nvSpPr>
        <dsp:cNvPr id="0" name=""/>
        <dsp:cNvSpPr/>
      </dsp:nvSpPr>
      <dsp:spPr>
        <a:xfrm>
          <a:off x="3285388" y="2129296"/>
          <a:ext cx="1361158" cy="850723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9050" cap="rnd" cmpd="sng" algn="ctr">
          <a:solidFill>
            <a:schemeClr val="accent4">
              <a:hueOff val="705186"/>
              <a:satOff val="3057"/>
              <a:lumOff val="20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REG. ROMA II - OBBL EXTRACONTR</a:t>
          </a:r>
        </a:p>
      </dsp:txBody>
      <dsp:txXfrm>
        <a:off x="3310305" y="2154213"/>
        <a:ext cx="1311324" cy="800889"/>
      </dsp:txXfrm>
    </dsp:sp>
    <dsp:sp modelId="{E25DAD4D-5EA1-B74C-ABC2-370BE5FB688D}">
      <dsp:nvSpPr>
        <dsp:cNvPr id="0" name=""/>
        <dsp:cNvSpPr/>
      </dsp:nvSpPr>
      <dsp:spPr>
        <a:xfrm>
          <a:off x="3115243" y="853210"/>
          <a:ext cx="170144" cy="2764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4852"/>
              </a:lnTo>
              <a:lnTo>
                <a:pt x="170144" y="276485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B6091-93D7-5F42-8C61-83E54BCA97CA}">
      <dsp:nvSpPr>
        <dsp:cNvPr id="0" name=""/>
        <dsp:cNvSpPr/>
      </dsp:nvSpPr>
      <dsp:spPr>
        <a:xfrm>
          <a:off x="3285388" y="3192700"/>
          <a:ext cx="1361158" cy="850723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9050" cap="rnd" cmpd="sng" algn="ctr">
          <a:solidFill>
            <a:schemeClr val="accent4">
              <a:hueOff val="940248"/>
              <a:satOff val="4075"/>
              <a:lumOff val="26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REG. ROMA III - SEPARAZ e DIVORZIO</a:t>
          </a:r>
        </a:p>
      </dsp:txBody>
      <dsp:txXfrm>
        <a:off x="3310305" y="3217617"/>
        <a:ext cx="1311324" cy="800889"/>
      </dsp:txXfrm>
    </dsp:sp>
    <dsp:sp modelId="{69B3B947-C588-9845-AB27-0603E90D949E}">
      <dsp:nvSpPr>
        <dsp:cNvPr id="0" name=""/>
        <dsp:cNvSpPr/>
      </dsp:nvSpPr>
      <dsp:spPr>
        <a:xfrm>
          <a:off x="3115243" y="853210"/>
          <a:ext cx="170144" cy="3828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8257"/>
              </a:lnTo>
              <a:lnTo>
                <a:pt x="170144" y="3828257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4E756-CC79-EE48-A900-74919E477F89}">
      <dsp:nvSpPr>
        <dsp:cNvPr id="0" name=""/>
        <dsp:cNvSpPr/>
      </dsp:nvSpPr>
      <dsp:spPr>
        <a:xfrm>
          <a:off x="3285388" y="4256105"/>
          <a:ext cx="1361158" cy="8507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1175310"/>
              <a:satOff val="5094"/>
              <a:lumOff val="33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REG SUCCESSIONI</a:t>
          </a:r>
        </a:p>
      </dsp:txBody>
      <dsp:txXfrm>
        <a:off x="3310305" y="4281022"/>
        <a:ext cx="1311324" cy="800889"/>
      </dsp:txXfrm>
    </dsp:sp>
    <dsp:sp modelId="{B42C3ED4-0283-7446-8817-62B90F448B4D}">
      <dsp:nvSpPr>
        <dsp:cNvPr id="0" name=""/>
        <dsp:cNvSpPr/>
      </dsp:nvSpPr>
      <dsp:spPr>
        <a:xfrm>
          <a:off x="5071908" y="2486"/>
          <a:ext cx="1701447" cy="850723"/>
        </a:xfrm>
        <a:prstGeom prst="roundRect">
          <a:avLst>
            <a:gd name="adj" fmla="val 10000"/>
          </a:avLst>
        </a:prstGeom>
        <a:solidFill>
          <a:schemeClr val="accent4">
            <a:hueOff val="1645434"/>
            <a:satOff val="7132"/>
            <a:lumOff val="470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CONVENZIONI INTERNAZIONALI</a:t>
          </a:r>
        </a:p>
      </dsp:txBody>
      <dsp:txXfrm>
        <a:off x="5096825" y="27403"/>
        <a:ext cx="1651613" cy="800889"/>
      </dsp:txXfrm>
    </dsp:sp>
    <dsp:sp modelId="{F7618F8E-D717-254D-A571-11FD2EEAEC34}">
      <dsp:nvSpPr>
        <dsp:cNvPr id="0" name=""/>
        <dsp:cNvSpPr/>
      </dsp:nvSpPr>
      <dsp:spPr>
        <a:xfrm>
          <a:off x="5242053" y="853210"/>
          <a:ext cx="170144" cy="638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042"/>
              </a:lnTo>
              <a:lnTo>
                <a:pt x="170144" y="63804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A00AB-6408-0048-8D34-F979A7295269}">
      <dsp:nvSpPr>
        <dsp:cNvPr id="0" name=""/>
        <dsp:cNvSpPr/>
      </dsp:nvSpPr>
      <dsp:spPr>
        <a:xfrm>
          <a:off x="5412197" y="1065891"/>
          <a:ext cx="1361158" cy="8507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1410372"/>
              <a:satOff val="6113"/>
              <a:lumOff val="40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Convenzione de L'</a:t>
          </a:r>
          <a:r>
            <a:rPr lang="it-IT" sz="1400" kern="1200" dirty="0" err="1"/>
            <a:t>Aja</a:t>
          </a:r>
          <a:r>
            <a:rPr lang="it-IT" sz="1400" kern="1200" dirty="0"/>
            <a:t> su trust</a:t>
          </a:r>
        </a:p>
      </dsp:txBody>
      <dsp:txXfrm>
        <a:off x="5437114" y="1090808"/>
        <a:ext cx="1311324" cy="800889"/>
      </dsp:txXfrm>
    </dsp:sp>
    <dsp:sp modelId="{5E29D58B-EDB9-0D49-8FE6-A604A7565101}">
      <dsp:nvSpPr>
        <dsp:cNvPr id="0" name=""/>
        <dsp:cNvSpPr/>
      </dsp:nvSpPr>
      <dsp:spPr>
        <a:xfrm>
          <a:off x="5242053" y="853210"/>
          <a:ext cx="170144" cy="1701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1447"/>
              </a:lnTo>
              <a:lnTo>
                <a:pt x="170144" y="1701447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8EC7E-89CB-4C45-8A65-B0FBEC9B3EB3}">
      <dsp:nvSpPr>
        <dsp:cNvPr id="0" name=""/>
        <dsp:cNvSpPr/>
      </dsp:nvSpPr>
      <dsp:spPr>
        <a:xfrm>
          <a:off x="5412197" y="2129296"/>
          <a:ext cx="1361158" cy="8507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1645434"/>
              <a:satOff val="7132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Convenzione di Vienna su vendita </a:t>
          </a:r>
          <a:r>
            <a:rPr lang="it-IT" sz="1400" kern="1200" dirty="0" err="1"/>
            <a:t>int</a:t>
          </a:r>
          <a:r>
            <a:rPr lang="it-IT" sz="1400" kern="1200" dirty="0"/>
            <a:t>. merci</a:t>
          </a:r>
        </a:p>
      </dsp:txBody>
      <dsp:txXfrm>
        <a:off x="5437114" y="2154213"/>
        <a:ext cx="1311324" cy="8008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B3C1-4097-1B46-8B15-9C4D78F96D9C}">
      <dsp:nvSpPr>
        <dsp:cNvPr id="0" name=""/>
        <dsp:cNvSpPr/>
      </dsp:nvSpPr>
      <dsp:spPr>
        <a:xfrm>
          <a:off x="1480705" y="787053"/>
          <a:ext cx="2773072" cy="184963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4912" rIns="184912" bIns="184912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CITTADINANZA</a:t>
          </a:r>
        </a:p>
      </dsp:txBody>
      <dsp:txXfrm>
        <a:off x="1924397" y="787053"/>
        <a:ext cx="2329380" cy="1849639"/>
      </dsp:txXfrm>
    </dsp:sp>
    <dsp:sp modelId="{2152E9BA-3CDC-CB44-92F5-9A2140CFC456}">
      <dsp:nvSpPr>
        <dsp:cNvPr id="0" name=""/>
        <dsp:cNvSpPr/>
      </dsp:nvSpPr>
      <dsp:spPr>
        <a:xfrm>
          <a:off x="1480705" y="2636692"/>
          <a:ext cx="2773072" cy="184963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4912" rIns="184912" bIns="184912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LEGGE APPLICABILE</a:t>
          </a:r>
        </a:p>
      </dsp:txBody>
      <dsp:txXfrm>
        <a:off x="1924397" y="2636692"/>
        <a:ext cx="2329380" cy="1849639"/>
      </dsp:txXfrm>
    </dsp:sp>
    <dsp:sp modelId="{9316CB5A-0DFE-E040-B845-F012D2F0C810}">
      <dsp:nvSpPr>
        <dsp:cNvPr id="0" name=""/>
        <dsp:cNvSpPr/>
      </dsp:nvSpPr>
      <dsp:spPr>
        <a:xfrm>
          <a:off x="1733" y="47567"/>
          <a:ext cx="1848714" cy="18487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CAPACITA’ DELLO STRANIERO</a:t>
          </a:r>
        </a:p>
      </dsp:txBody>
      <dsp:txXfrm>
        <a:off x="272471" y="318305"/>
        <a:ext cx="1307238" cy="1307238"/>
      </dsp:txXfrm>
    </dsp:sp>
    <dsp:sp modelId="{2C94AC7C-D65A-B449-A0D4-F8A2A062C914}">
      <dsp:nvSpPr>
        <dsp:cNvPr id="0" name=""/>
        <dsp:cNvSpPr/>
      </dsp:nvSpPr>
      <dsp:spPr>
        <a:xfrm>
          <a:off x="6102492" y="787053"/>
          <a:ext cx="2773072" cy="184963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4912" rIns="184912" bIns="184912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SCELTA DELLE PARTI</a:t>
          </a:r>
        </a:p>
      </dsp:txBody>
      <dsp:txXfrm>
        <a:off x="6546184" y="787053"/>
        <a:ext cx="2329380" cy="1849639"/>
      </dsp:txXfrm>
    </dsp:sp>
    <dsp:sp modelId="{38A2C758-A48D-2E4A-8E45-CB59844131A5}">
      <dsp:nvSpPr>
        <dsp:cNvPr id="0" name=""/>
        <dsp:cNvSpPr/>
      </dsp:nvSpPr>
      <dsp:spPr>
        <a:xfrm>
          <a:off x="6102492" y="2636692"/>
          <a:ext cx="2773072" cy="184963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4912" rIns="184912" bIns="184912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LEGGE APPLICABILE</a:t>
          </a:r>
        </a:p>
      </dsp:txBody>
      <dsp:txXfrm>
        <a:off x="6546184" y="2636692"/>
        <a:ext cx="2329380" cy="1849639"/>
      </dsp:txXfrm>
    </dsp:sp>
    <dsp:sp modelId="{B7DB8DA3-F285-0846-A6F0-1FF43E36F981}">
      <dsp:nvSpPr>
        <dsp:cNvPr id="0" name=""/>
        <dsp:cNvSpPr/>
      </dsp:nvSpPr>
      <dsp:spPr>
        <a:xfrm>
          <a:off x="4623520" y="47567"/>
          <a:ext cx="1848714" cy="18487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CONTRATTO INTERNAZIONALE</a:t>
          </a:r>
        </a:p>
      </dsp:txBody>
      <dsp:txXfrm>
        <a:off x="4894258" y="318305"/>
        <a:ext cx="1307238" cy="13072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D96A4-E44F-D844-9C37-BD691A5FAA92}">
      <dsp:nvSpPr>
        <dsp:cNvPr id="0" name=""/>
        <dsp:cNvSpPr/>
      </dsp:nvSpPr>
      <dsp:spPr>
        <a:xfrm>
          <a:off x="1149020" y="2301"/>
          <a:ext cx="2483848" cy="1241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FATTISPECIE</a:t>
          </a:r>
        </a:p>
      </dsp:txBody>
      <dsp:txXfrm>
        <a:off x="1185395" y="38676"/>
        <a:ext cx="2411098" cy="1169174"/>
      </dsp:txXfrm>
    </dsp:sp>
    <dsp:sp modelId="{61C3CC2F-9A30-DA44-901D-DEC425D70E1E}">
      <dsp:nvSpPr>
        <dsp:cNvPr id="0" name=""/>
        <dsp:cNvSpPr/>
      </dsp:nvSpPr>
      <dsp:spPr>
        <a:xfrm>
          <a:off x="1397405" y="1244225"/>
          <a:ext cx="248384" cy="931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443"/>
              </a:lnTo>
              <a:lnTo>
                <a:pt x="248384" y="931443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0D0C7-07CA-BE42-9061-C82E93DD902F}">
      <dsp:nvSpPr>
        <dsp:cNvPr id="0" name=""/>
        <dsp:cNvSpPr/>
      </dsp:nvSpPr>
      <dsp:spPr>
        <a:xfrm>
          <a:off x="1645790" y="1554706"/>
          <a:ext cx="1987078" cy="1241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CRITERIO </a:t>
          </a:r>
          <a:r>
            <a:rPr lang="it-IT" sz="1300" kern="1200" dirty="0" err="1"/>
            <a:t>DI</a:t>
          </a:r>
          <a:r>
            <a:rPr lang="it-IT" sz="1300" kern="1200" dirty="0"/>
            <a:t> COLLEGAMENTO</a:t>
          </a:r>
        </a:p>
      </dsp:txBody>
      <dsp:txXfrm>
        <a:off x="1682165" y="1591081"/>
        <a:ext cx="1914328" cy="1169174"/>
      </dsp:txXfrm>
    </dsp:sp>
    <dsp:sp modelId="{9C4CC83C-6855-7249-9E74-4C18BE9C1691}">
      <dsp:nvSpPr>
        <dsp:cNvPr id="0" name=""/>
        <dsp:cNvSpPr/>
      </dsp:nvSpPr>
      <dsp:spPr>
        <a:xfrm>
          <a:off x="1397405" y="1244225"/>
          <a:ext cx="248384" cy="2483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3848"/>
              </a:lnTo>
              <a:lnTo>
                <a:pt x="248384" y="248384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460CB-75D7-AE42-98ED-4B571E6E4F12}">
      <dsp:nvSpPr>
        <dsp:cNvPr id="0" name=""/>
        <dsp:cNvSpPr/>
      </dsp:nvSpPr>
      <dsp:spPr>
        <a:xfrm>
          <a:off x="1645790" y="3107112"/>
          <a:ext cx="1987078" cy="1241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Es. Capacità di uno straniero/CITTADINANZA</a:t>
          </a:r>
        </a:p>
      </dsp:txBody>
      <dsp:txXfrm>
        <a:off x="1682165" y="3143487"/>
        <a:ext cx="1914328" cy="1169174"/>
      </dsp:txXfrm>
    </dsp:sp>
    <dsp:sp modelId="{0AE200BF-A8B3-274C-BF11-0E0129E43E32}">
      <dsp:nvSpPr>
        <dsp:cNvPr id="0" name=""/>
        <dsp:cNvSpPr/>
      </dsp:nvSpPr>
      <dsp:spPr>
        <a:xfrm>
          <a:off x="4253831" y="2301"/>
          <a:ext cx="2483848" cy="1241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CONSEGUENZA</a:t>
          </a:r>
        </a:p>
      </dsp:txBody>
      <dsp:txXfrm>
        <a:off x="4290206" y="38676"/>
        <a:ext cx="2411098" cy="1169174"/>
      </dsp:txXfrm>
    </dsp:sp>
    <dsp:sp modelId="{DEECA4D5-AEF6-A547-B79F-CD415CC6376A}">
      <dsp:nvSpPr>
        <dsp:cNvPr id="0" name=""/>
        <dsp:cNvSpPr/>
      </dsp:nvSpPr>
      <dsp:spPr>
        <a:xfrm>
          <a:off x="4502215" y="1244225"/>
          <a:ext cx="248384" cy="931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443"/>
              </a:lnTo>
              <a:lnTo>
                <a:pt x="248384" y="931443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5C3904-5C0E-5B4B-BF7A-1520A5102517}">
      <dsp:nvSpPr>
        <dsp:cNvPr id="0" name=""/>
        <dsp:cNvSpPr/>
      </dsp:nvSpPr>
      <dsp:spPr>
        <a:xfrm>
          <a:off x="4750600" y="1554706"/>
          <a:ext cx="1987078" cy="1241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RICHIAMO DELLA L. APPLICABILE</a:t>
          </a:r>
        </a:p>
      </dsp:txBody>
      <dsp:txXfrm>
        <a:off x="4786975" y="1591081"/>
        <a:ext cx="1914328" cy="1169174"/>
      </dsp:txXfrm>
    </dsp:sp>
    <dsp:sp modelId="{5E5F20DB-4C7A-0B4D-942E-26248141DCD9}">
      <dsp:nvSpPr>
        <dsp:cNvPr id="0" name=""/>
        <dsp:cNvSpPr/>
      </dsp:nvSpPr>
      <dsp:spPr>
        <a:xfrm>
          <a:off x="4502215" y="1244225"/>
          <a:ext cx="248384" cy="2483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3848"/>
              </a:lnTo>
              <a:lnTo>
                <a:pt x="248384" y="248384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E74E5-B8A7-DD45-B61E-BF4EFF572545}">
      <dsp:nvSpPr>
        <dsp:cNvPr id="0" name=""/>
        <dsp:cNvSpPr/>
      </dsp:nvSpPr>
      <dsp:spPr>
        <a:xfrm>
          <a:off x="4750600" y="3107112"/>
          <a:ext cx="1987078" cy="1241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Legge nazionale</a:t>
          </a:r>
        </a:p>
      </dsp:txBody>
      <dsp:txXfrm>
        <a:off x="4786975" y="3143487"/>
        <a:ext cx="1914328" cy="11691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1B4E8-A692-FC4E-9F7C-0E33257A5817}">
      <dsp:nvSpPr>
        <dsp:cNvPr id="0" name=""/>
        <dsp:cNvSpPr/>
      </dsp:nvSpPr>
      <dsp:spPr>
        <a:xfrm>
          <a:off x="2701425" y="2301"/>
          <a:ext cx="2483848" cy="1241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Richiamo di un ordinamento straniero</a:t>
          </a:r>
        </a:p>
      </dsp:txBody>
      <dsp:txXfrm>
        <a:off x="2737800" y="38676"/>
        <a:ext cx="2411098" cy="1169174"/>
      </dsp:txXfrm>
    </dsp:sp>
    <dsp:sp modelId="{0F2A7A64-4978-164D-A06C-7F75EB681229}">
      <dsp:nvSpPr>
        <dsp:cNvPr id="0" name=""/>
        <dsp:cNvSpPr/>
      </dsp:nvSpPr>
      <dsp:spPr>
        <a:xfrm>
          <a:off x="2949810" y="1244225"/>
          <a:ext cx="248384" cy="931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443"/>
              </a:lnTo>
              <a:lnTo>
                <a:pt x="248384" y="931443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91A622-B935-474D-A877-4F35A810A44E}">
      <dsp:nvSpPr>
        <dsp:cNvPr id="0" name=""/>
        <dsp:cNvSpPr/>
      </dsp:nvSpPr>
      <dsp:spPr>
        <a:xfrm>
          <a:off x="3198195" y="1554706"/>
          <a:ext cx="1987078" cy="1241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≠richiamo per analogia (es. art. 1555 c.c.)</a:t>
          </a:r>
        </a:p>
      </dsp:txBody>
      <dsp:txXfrm>
        <a:off x="3234570" y="1591081"/>
        <a:ext cx="1914328" cy="1169174"/>
      </dsp:txXfrm>
    </dsp:sp>
    <dsp:sp modelId="{F1998C19-8F6B-7D45-B21F-90ACD4D79BDB}">
      <dsp:nvSpPr>
        <dsp:cNvPr id="0" name=""/>
        <dsp:cNvSpPr/>
      </dsp:nvSpPr>
      <dsp:spPr>
        <a:xfrm>
          <a:off x="2949810" y="1244225"/>
          <a:ext cx="248384" cy="2483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3848"/>
              </a:lnTo>
              <a:lnTo>
                <a:pt x="248384" y="248384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50EB6-240C-8C45-9064-0A0C8E53DBB7}">
      <dsp:nvSpPr>
        <dsp:cNvPr id="0" name=""/>
        <dsp:cNvSpPr/>
      </dsp:nvSpPr>
      <dsp:spPr>
        <a:xfrm>
          <a:off x="3198195" y="3107112"/>
          <a:ext cx="1987078" cy="1241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≠rinvio al dir. int. generale (art. 10 Cost.)</a:t>
          </a:r>
        </a:p>
      </dsp:txBody>
      <dsp:txXfrm>
        <a:off x="3234570" y="3143487"/>
        <a:ext cx="1914328" cy="1169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3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EFE70-B674-D846-9A0C-332F280B0AB1}" type="datetimeFigureOut">
              <a:rPr lang="it-IT" smtClean="0"/>
              <a:pPr/>
              <a:t>12/04/23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6EC72-F1B8-9C4C-8096-14FDE216B68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29833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725F9-B5B5-9144-9C8C-BDFEB7F799A8}" type="datetimeFigureOut">
              <a:rPr lang="it-IT" smtClean="0"/>
              <a:pPr/>
              <a:t>12/04/23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6B343-03D9-004A-9B7D-A3AF558E8B8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58788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7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5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2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0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7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4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2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9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0C58-04AF-7844-97A9-77798D8CF43D}" type="datetime1">
              <a:rPr lang="it-IT" smtClean="0"/>
              <a:pPr/>
              <a:t>12/04/23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46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D00-4ED1-6A4E-9ED3-729722178ABC}" type="datetime1">
              <a:rPr lang="it-IT" smtClean="0"/>
              <a:pPr/>
              <a:t>12/04/23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47327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D00-4ED1-6A4E-9ED3-729722178ABC}" type="datetime1">
              <a:rPr lang="it-IT" smtClean="0"/>
              <a:pPr/>
              <a:t>12/04/23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236530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D00-4ED1-6A4E-9ED3-729722178ABC}" type="datetime1">
              <a:rPr lang="it-IT" smtClean="0"/>
              <a:pPr/>
              <a:t>12/04/23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29237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D00-4ED1-6A4E-9ED3-729722178ABC}" type="datetime1">
              <a:rPr lang="it-IT" smtClean="0"/>
              <a:pPr/>
              <a:t>12/04/23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342098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D00-4ED1-6A4E-9ED3-729722178ABC}" type="datetime1">
              <a:rPr lang="it-IT" smtClean="0"/>
              <a:pPr/>
              <a:t>12/04/23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9656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8DE2-4B42-9840-A462-8EC47F0B9D53}" type="datetime1">
              <a:rPr lang="it-IT" smtClean="0"/>
              <a:pPr/>
              <a:t>12/04/23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6211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D00-4ED1-6A4E-9ED3-729722178ABC}" type="datetime1">
              <a:rPr lang="it-IT" smtClean="0"/>
              <a:pPr/>
              <a:t>12/04/23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124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7DE8-2C1F-E946-B8AD-1DF947532FCB}" type="datetime1">
              <a:rPr lang="it-IT" smtClean="0"/>
              <a:pPr/>
              <a:t>12/04/23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867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CE42-C657-2A4A-AD68-21118C048F5C}" type="datetime1">
              <a:rPr lang="it-IT" smtClean="0"/>
              <a:pPr/>
              <a:t>12/04/23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287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D00-4ED1-6A4E-9ED3-729722178ABC}" type="datetime1">
              <a:rPr lang="it-IT" smtClean="0"/>
              <a:pPr/>
              <a:t>12/04/23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54598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8B3E-A1F5-1D49-9B09-B96A7E5C1CA4}" type="datetime1">
              <a:rPr lang="it-IT" smtClean="0"/>
              <a:pPr/>
              <a:t>12/04/23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491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204D-D8E6-7344-8BFD-6159BD5FD65B}" type="datetime1">
              <a:rPr lang="it-IT" smtClean="0"/>
              <a:pPr/>
              <a:t>12/04/23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82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D00-4ED1-6A4E-9ED3-729722178ABC}" type="datetime1">
              <a:rPr lang="it-IT" smtClean="0"/>
              <a:pPr/>
              <a:t>12/04/23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48320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0255-537F-6245-984B-CFB53661B286}" type="datetime1">
              <a:rPr lang="it-IT" smtClean="0"/>
              <a:pPr/>
              <a:t>12/04/23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806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105C-25A3-CA49-A27D-6C1509C1AA1F}" type="datetime1">
              <a:rPr lang="it-IT" smtClean="0"/>
              <a:pPr/>
              <a:t>12/04/23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407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EFD00-4ED1-6A4E-9ED3-729722178ABC}" type="datetime1">
              <a:rPr lang="it-IT" smtClean="0"/>
              <a:pPr/>
              <a:t>12/04/23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43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Diritto internazionale privato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it-IT" dirty="0"/>
              <a:t>prof. Sara </a:t>
            </a:r>
            <a:r>
              <a:rPr lang="it-IT" dirty="0" err="1"/>
              <a:t>Tonolo</a:t>
            </a:r>
            <a:r>
              <a:rPr lang="it-IT" dirty="0"/>
              <a:t> </a:t>
            </a:r>
            <a:r>
              <a:rPr lang="it-IT" dirty="0" err="1"/>
              <a:t>–</a:t>
            </a:r>
            <a:endParaRPr lang="it-IT" dirty="0"/>
          </a:p>
          <a:p>
            <a:pPr>
              <a:buFontTx/>
              <a:buChar char="-"/>
            </a:pPr>
            <a:r>
              <a:rPr lang="it-IT" dirty="0"/>
              <a:t> GORIZIA 12 aprile 2023-</a:t>
            </a:r>
          </a:p>
          <a:p>
            <a:pPr>
              <a:buFontTx/>
              <a:buChar char="-"/>
            </a:pPr>
            <a:r>
              <a:rPr lang="it-IT" dirty="0" err="1"/>
              <a:t>Iparte</a:t>
            </a:r>
            <a:r>
              <a:rPr lang="it-IT" dirty="0"/>
              <a:t>-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10"/>
    </mc:Choice>
    <mc:Fallback xmlns="">
      <p:transition spd="slow" advTm="8411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457201"/>
            <a:ext cx="82296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NORMA </a:t>
            </a:r>
            <a:r>
              <a:rPr lang="it-IT" dirty="0" err="1"/>
              <a:t>DI</a:t>
            </a:r>
            <a:r>
              <a:rPr lang="it-IT" dirty="0"/>
              <a:t> </a:t>
            </a:r>
            <a:r>
              <a:rPr lang="it-IT" dirty="0" err="1"/>
              <a:t>D.I.P.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it-IT" sz="2800" b="1" dirty="0"/>
              <a:t>Varie definizioni </a:t>
            </a:r>
            <a:r>
              <a:rPr lang="it-IT" sz="2800" dirty="0"/>
              <a:t>della norma di diritto internazionale privato, che </a:t>
            </a:r>
            <a:r>
              <a:rPr lang="it-IT" sz="2800" b="1" dirty="0"/>
              <a:t>si caratterizza per il fatto di prevedere per una fattispecie particolare una </a:t>
            </a:r>
            <a:r>
              <a:rPr lang="it-IT" sz="2800" b="1" u="sng" dirty="0"/>
              <a:t>conseguenza particolare</a:t>
            </a:r>
            <a:r>
              <a:rPr lang="it-IT" sz="2800" dirty="0"/>
              <a:t>.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NORME DI DIRITTO INTERNAZIONALE PRIVATO= </a:t>
            </a:r>
            <a:r>
              <a:rPr lang="it-IT" sz="2800" b="1" dirty="0"/>
              <a:t>NORME DI CONFLITTO </a:t>
            </a:r>
            <a:r>
              <a:rPr lang="it-IT" sz="2800" dirty="0"/>
              <a:t>– norme utili al coordinamento tra diversi sistemi giuridici, basate sul metodo della LOCALIZZAZIONE DELLA FATTISPECIE.</a:t>
            </a:r>
          </a:p>
          <a:p>
            <a:pPr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10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07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908"/>
    </mc:Choice>
    <mc:Fallback xmlns="">
      <p:transition spd="slow" advTm="1119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7712" y="0"/>
            <a:ext cx="8389089" cy="893135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dirty="0"/>
              <a:t>METODI PER DEFINIRE LE NORME DI D.I.P.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7712" y="1105786"/>
            <a:ext cx="8612372" cy="591170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sz="2600" dirty="0"/>
              <a:t>LOCALIZZAZIONE DELLA FATTISPECIE: individuazione della disciplina di una fattispecie tramite la localizzazione della stessa in un dato ordinamento mediante connessioni di tipo spaziale – globalizzazione rende difficile questa ricerca in maniera sociologicamente valida…</a:t>
            </a:r>
          </a:p>
          <a:p>
            <a:pPr algn="just"/>
            <a:r>
              <a:rPr lang="it-IT" sz="2600" dirty="0"/>
              <a:t>PRINCIPIO DI PROSSIMITA’:  si mira a valorizzare nel singolo caso concreto «la prossimità» ad un certo ordinamento, la «vicinanza» la cui valutazione il legislatore rimanda al giudice- ad es. </a:t>
            </a:r>
            <a:r>
              <a:rPr lang="it-IT" sz="2600" b="1" dirty="0"/>
              <a:t>collegamento più stretto.</a:t>
            </a:r>
          </a:p>
          <a:p>
            <a:pPr algn="just"/>
            <a:r>
              <a:rPr lang="it-IT" sz="2600" dirty="0"/>
              <a:t>RICHIAMO DELL’ORDINAMENTO COMPETENTE/METODO DEL RICONOSCIMENTO: riconoscimento della situazione di fatto creata entro un altro ordinamento: ad es. </a:t>
            </a:r>
            <a:r>
              <a:rPr lang="it-IT" sz="2600" b="1" dirty="0"/>
              <a:t>art. 65 l. </a:t>
            </a:r>
            <a:r>
              <a:rPr lang="it-IT" sz="2600" dirty="0"/>
              <a:t>218/95.</a:t>
            </a:r>
          </a:p>
          <a:p>
            <a:pPr algn="just"/>
            <a:r>
              <a:rPr lang="it-IT" sz="2600" dirty="0"/>
              <a:t>CONSIDERAZIONI MATERIALI: si valutano gli interessi in gioco entro le diverse fattispecie  e si sceglie il diritto che assicuri il risultato ambito dal legislatore: art. 48 l. 218/95 e validità del testamento.</a:t>
            </a:r>
          </a:p>
          <a:p>
            <a:pPr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11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708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070"/>
    </mc:Choice>
    <mc:Fallback xmlns="">
      <p:transition spd="slow" advTm="324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457201"/>
            <a:ext cx="82296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dirty="0"/>
              <a:t>APPROCCIO DEL SISTEMA ITALIANO DI D.I.P.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it-IT" sz="2800" b="1" u="sng" dirty="0"/>
              <a:t>LOCALIZZAZIONE DELLA FATTISPECIE: metodo prevalente</a:t>
            </a:r>
            <a:r>
              <a:rPr lang="it-IT" sz="2800" dirty="0"/>
              <a:t>:</a:t>
            </a:r>
          </a:p>
          <a:p>
            <a:pPr lvl="1" algn="just"/>
            <a:r>
              <a:rPr lang="it-IT" sz="2800" dirty="0"/>
              <a:t>Art. 51 l. 218/95: «il possesso, la proprietà e gli altri diritti reali sui beni mobili ed immobili sono regolati dalla </a:t>
            </a:r>
            <a:r>
              <a:rPr lang="it-IT" sz="2800" b="1" dirty="0"/>
              <a:t>legge dello Stato in cui i beni si trovano</a:t>
            </a:r>
            <a:r>
              <a:rPr lang="it-IT" sz="2800" dirty="0"/>
              <a:t>» – </a:t>
            </a:r>
            <a:r>
              <a:rPr lang="it-IT" sz="2800" b="1" i="1" dirty="0" err="1"/>
              <a:t>lex</a:t>
            </a:r>
            <a:r>
              <a:rPr lang="it-IT" sz="2800" b="1" i="1" dirty="0"/>
              <a:t> rei </a:t>
            </a:r>
            <a:r>
              <a:rPr lang="it-IT" sz="2800" b="1" i="1" dirty="0" err="1"/>
              <a:t>sitae</a:t>
            </a:r>
            <a:r>
              <a:rPr lang="it-IT" sz="2800" b="1" i="1" dirty="0"/>
              <a:t> </a:t>
            </a:r>
            <a:r>
              <a:rPr lang="it-IT" sz="2800" dirty="0"/>
              <a:t>– </a:t>
            </a:r>
            <a:r>
              <a:rPr lang="it-IT" sz="2800" dirty="0" err="1"/>
              <a:t>cr</a:t>
            </a:r>
            <a:r>
              <a:rPr lang="it-IT" sz="2800" dirty="0"/>
              <a:t>. </a:t>
            </a:r>
            <a:r>
              <a:rPr lang="it-IT" sz="2800" b="1" dirty="0"/>
              <a:t>collegamento oggettivo</a:t>
            </a:r>
            <a:r>
              <a:rPr lang="it-IT" sz="2800" dirty="0"/>
              <a:t>.</a:t>
            </a:r>
          </a:p>
          <a:p>
            <a:pPr lvl="1" algn="just"/>
            <a:r>
              <a:rPr lang="it-IT" sz="2800" dirty="0"/>
              <a:t>Art. 36 l. 218/95: «i rapporti personali e patrimoniali tra genitori e figli compresa la potestà dei genitori sono regolati dalla legge nazionale del figlio» - </a:t>
            </a:r>
            <a:r>
              <a:rPr lang="it-IT" sz="2800" dirty="0" err="1"/>
              <a:t>cr</a:t>
            </a:r>
            <a:r>
              <a:rPr lang="it-IT" sz="2800" dirty="0"/>
              <a:t>. </a:t>
            </a:r>
            <a:r>
              <a:rPr lang="it-IT" sz="2800" b="1" dirty="0"/>
              <a:t>Collegamento soggettivo.</a:t>
            </a:r>
          </a:p>
          <a:p>
            <a:endParaRPr lang="it-IT" sz="240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12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720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881"/>
    </mc:Choice>
    <mc:Fallback xmlns="">
      <p:transition spd="slow" advTm="145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457201"/>
            <a:ext cx="82296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dirty="0"/>
              <a:t>APPROCCIO DEL SISTEMA ITALIANO DI D.I.P.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1" y="1884362"/>
            <a:ext cx="7886700" cy="4351338"/>
          </a:xfrm>
        </p:spPr>
        <p:txBody>
          <a:bodyPr>
            <a:normAutofit fontScale="77500" lnSpcReduction="20000"/>
          </a:bodyPr>
          <a:lstStyle/>
          <a:p>
            <a:pPr algn="just"/>
            <a:endParaRPr lang="it-IT" sz="2400" dirty="0"/>
          </a:p>
          <a:p>
            <a:pPr marL="0" indent="0" algn="just">
              <a:buNone/>
            </a:pPr>
            <a:r>
              <a:rPr lang="it-IT" sz="2800" b="1" u="sng" dirty="0"/>
              <a:t>INFLUENZE LIMITATE ANCHE DI ALTRI METODI:</a:t>
            </a:r>
          </a:p>
          <a:p>
            <a:pPr algn="just"/>
            <a:r>
              <a:rPr lang="it-IT" sz="2800" dirty="0"/>
              <a:t>PRINCIPIO DI PROSSIMITA’: </a:t>
            </a:r>
            <a:r>
              <a:rPr lang="it-IT" sz="2800" b="1" dirty="0"/>
              <a:t>localizzazione prevalente della vita matrimoniale</a:t>
            </a:r>
            <a:r>
              <a:rPr lang="it-IT" sz="2800" dirty="0"/>
              <a:t>: es. artt. 29, 2 co, 31, 38.1.e 39 l. 218/95.</a:t>
            </a:r>
          </a:p>
          <a:p>
            <a:pPr algn="just"/>
            <a:r>
              <a:rPr lang="it-IT" sz="2800" dirty="0"/>
              <a:t>RICHIAMO DELL’ORDINAMENTO COMPETENTE/METODO DEL RICONOSCIMENTO: riconoscimento della situazione di fatto creata entro un altro ordinamento: ad es. art. 65 l. 218/95.</a:t>
            </a:r>
          </a:p>
          <a:p>
            <a:pPr algn="just"/>
            <a:r>
              <a:rPr lang="it-IT" sz="2800" dirty="0"/>
              <a:t>CONSIDERAZIONI MATERIALI: si valutano gli interessi in gioco entro le diverse fattispecie  e si sceglie il diritto che assicuri il risultato ambito dal legislatore: art. 48 l. 218/95 e validità del testamento.</a:t>
            </a:r>
          </a:p>
          <a:p>
            <a:pPr algn="just"/>
            <a:endParaRPr lang="it-IT" sz="2400" dirty="0"/>
          </a:p>
          <a:p>
            <a:endParaRPr lang="it-IT" sz="240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13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847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190"/>
    </mc:Choice>
    <mc:Fallback xmlns="">
      <p:transition spd="slow" advTm="104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7036" y="457201"/>
            <a:ext cx="8499765" cy="1143000"/>
          </a:xfrm>
          <a:solidFill>
            <a:srgbClr val="59FF4F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APPROCCIO DEL SISTEMA UE DI D.I.P.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it-IT" sz="2800" b="1" u="sng" dirty="0"/>
              <a:t>COMBINAZIONE DI PIU’ METODI</a:t>
            </a:r>
          </a:p>
          <a:p>
            <a:pPr algn="just"/>
            <a:r>
              <a:rPr lang="it-IT" sz="2800" dirty="0"/>
              <a:t>LOCALIZZAZIONE SPAZIALE: art. 19 Roma I e 23 Roma II per </a:t>
            </a:r>
            <a:r>
              <a:rPr lang="it-IT" sz="2800" b="1" dirty="0"/>
              <a:t>residenza abituale</a:t>
            </a:r>
          </a:p>
          <a:p>
            <a:pPr algn="just"/>
            <a:r>
              <a:rPr lang="it-IT" sz="2800" dirty="0"/>
              <a:t>PRINCIPIO PROSSIMITA’: art. 4.3. Reg. ROMA II </a:t>
            </a:r>
            <a:r>
              <a:rPr lang="it-IT" sz="2800" b="1" dirty="0"/>
              <a:t>per le obbligazioni da fatto illecito regolate dalla legge del paese in cui si è verificato il danno</a:t>
            </a:r>
            <a:r>
              <a:rPr lang="it-IT" sz="2800" dirty="0"/>
              <a:t>, tuttavia «se dal complesso delle circostanze del caso risulta chiaramente che il fatto illecito presenta </a:t>
            </a:r>
            <a:r>
              <a:rPr lang="it-IT" sz="2800" b="1" dirty="0"/>
              <a:t>collegamenti manifestamente più stretti con un paese diverso </a:t>
            </a:r>
            <a:r>
              <a:rPr lang="it-IT" sz="2800" dirty="0"/>
              <a:t>si applica la legge di quest’altro paese».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52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790"/>
    </mc:Choice>
    <mc:Fallback xmlns="">
      <p:transition spd="slow" advTm="9479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7036" y="457201"/>
            <a:ext cx="8499765" cy="1143000"/>
          </a:xfr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1"/>
                </a:solidFill>
              </a:rPr>
              <a:t>RISULTATI DI QUESTI APPROCCI PER LA LEGGE APPLICABILE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598" y="2160590"/>
            <a:ext cx="8534401" cy="4697410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Il diritto internazionale privato si preoccupa di ricercare la legge applicabile alla capacità dei cittadini stranieri non di conoscere in concreto a che età essi acquistano la capacità di agire…..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Quindi la GIUSTIZIA della norma di diritto internazionale privato consiste nell’individuare la norma maggiormente IDONEA a regolare la fattispecie non quella più giusta in senso materiale.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618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387"/>
    </mc:Choice>
    <mc:Fallback xmlns="">
      <p:transition spd="slow" advTm="16538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7036" y="457201"/>
            <a:ext cx="8499765" cy="1143000"/>
          </a:xfr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1"/>
                </a:solidFill>
              </a:rPr>
              <a:t>RISULTATI DI QUESTI APPROCCI PER LA LEGGE APPLICABILE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sz="2800" dirty="0"/>
              <a:t>OBIETTIVO più ampio: </a:t>
            </a:r>
            <a:r>
              <a:rPr lang="it-IT" sz="2800" b="1" dirty="0"/>
              <a:t>ARMONIA INTERNAZIONALE delle soluzioni</a:t>
            </a:r>
            <a:r>
              <a:rPr lang="it-IT" sz="2800" dirty="0"/>
              <a:t>: disciplinare la stessa fattispecie allo stesso modo entro diversi ordinamenti come entro le Convenzioni internazionali conseguenti alla cooperazione internazionale…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Ma non è l’unico obiettivo…….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60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498"/>
    </mc:Choice>
    <mc:Fallback xmlns="">
      <p:transition spd="slow" advTm="164498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7036" y="457201"/>
            <a:ext cx="8499765" cy="1143000"/>
          </a:xfr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1"/>
                </a:solidFill>
              </a:rPr>
              <a:t>RISULTATI DI QUESTI APPROCCI PER LA LEGGE APPLICABILE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599" y="2160590"/>
            <a:ext cx="8077202" cy="424589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it-IT" sz="3800" b="1" dirty="0"/>
              <a:t>TUTELA EFFETTIVA DEI DIRITTI UMANI: </a:t>
            </a:r>
            <a:r>
              <a:rPr lang="it-IT" sz="3800" dirty="0"/>
              <a:t>grazie agli ampi interventi della Corte EDU….nello specifico del </a:t>
            </a:r>
            <a:r>
              <a:rPr lang="it-IT" sz="3800" dirty="0" err="1"/>
              <a:t>d.i.p</a:t>
            </a:r>
            <a:r>
              <a:rPr lang="it-IT" sz="3800" dirty="0"/>
              <a:t>. si lega al limite dell’ORDINE PUBBLICO</a:t>
            </a:r>
          </a:p>
          <a:p>
            <a:pPr algn="just"/>
            <a:endParaRPr lang="it-IT" sz="3800" dirty="0"/>
          </a:p>
          <a:p>
            <a:pPr algn="just"/>
            <a:r>
              <a:rPr lang="it-IT" sz="3800" b="1" dirty="0"/>
              <a:t>CERTEZZA DELLA LEGGE APPLICABILE/PREVEDIBILITA’ DELLE SOLUZIONI: </a:t>
            </a:r>
            <a:r>
              <a:rPr lang="it-IT" sz="3800" dirty="0"/>
              <a:t>con riferimento al momento dell’instaurazione del giudizio.</a:t>
            </a:r>
          </a:p>
          <a:p>
            <a:pPr algn="just"/>
            <a:endParaRPr lang="it-IT" sz="3800" dirty="0"/>
          </a:p>
          <a:p>
            <a:pPr algn="just"/>
            <a:r>
              <a:rPr lang="it-IT" sz="3800" b="1" dirty="0"/>
              <a:t>TUTELA DELLA PARTE DEBOLE </a:t>
            </a:r>
            <a:r>
              <a:rPr lang="it-IT" sz="3800" dirty="0"/>
              <a:t>del rapporto</a:t>
            </a:r>
          </a:p>
          <a:p>
            <a:pPr algn="just"/>
            <a:endParaRPr lang="it-IT" sz="3800" dirty="0"/>
          </a:p>
          <a:p>
            <a:pPr algn="just"/>
            <a:r>
              <a:rPr lang="it-IT" sz="3800" b="1" dirty="0"/>
              <a:t>NUOVA TEORIA ECONOMICA</a:t>
            </a:r>
            <a:r>
              <a:rPr lang="it-IT" sz="3800" dirty="0"/>
              <a:t>: applicare la legge che implica costi meno alti per le parti coinvolte.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05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152"/>
    </mc:Choice>
    <mc:Fallback xmlns="">
      <p:transition spd="slow" advTm="22915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7036" y="457201"/>
            <a:ext cx="8499765" cy="1143000"/>
          </a:xfr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1"/>
                </a:solidFill>
              </a:rPr>
              <a:t>RISULTATI DI QUESTI APPROCCI PER LA LEGGE APPLICABILE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it-IT" sz="2800" b="1" dirty="0"/>
              <a:t>GARANTIRE LA COERENZA INTERNA DELL’ORDINAMENTO DEL FORO</a:t>
            </a:r>
            <a:r>
              <a:rPr lang="it-IT" sz="2800" dirty="0"/>
              <a:t>: ordine pubblico come limite all’ingresso di valori giuridici stranieri – sentenze e norme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Predisposizione di norme che impongano l’operatività della legge interna: ad es. art. 25 l. 218/95 in tema di diritto societario.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910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554"/>
    </mc:Choice>
    <mc:Fallback xmlns="">
      <p:transition spd="slow" advTm="15555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457201"/>
            <a:ext cx="82296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NORMA </a:t>
            </a:r>
            <a:r>
              <a:rPr lang="it-IT" dirty="0" err="1"/>
              <a:t>DI</a:t>
            </a:r>
            <a:r>
              <a:rPr lang="it-IT" dirty="0"/>
              <a:t> </a:t>
            </a:r>
            <a:r>
              <a:rPr lang="it-IT" dirty="0" err="1"/>
              <a:t>D.I.P.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599" y="2160590"/>
            <a:ext cx="8077202" cy="469741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/>
            <a:r>
              <a:rPr lang="it-IT" sz="2800" dirty="0"/>
              <a:t>Varie TEORIE per spiegare queste peculiari norme:</a:t>
            </a:r>
          </a:p>
          <a:p>
            <a:pPr lvl="1" algn="just"/>
            <a:r>
              <a:rPr lang="it-IT" sz="2800" b="1" dirty="0"/>
              <a:t>FUNZIONE UNILATERALE INTROVERSA: </a:t>
            </a:r>
            <a:r>
              <a:rPr lang="it-IT" sz="2800" dirty="0"/>
              <a:t>il compito delle norme di conflitto è quello di delimitare l’ambito di applicazione del diritto interno mentre nei casi non sottoposti alla legge italiana si applica il diritto straniero che richiede di essere applicato.</a:t>
            </a:r>
          </a:p>
          <a:p>
            <a:pPr lvl="1" algn="just"/>
            <a:r>
              <a:rPr lang="it-IT" sz="2800" b="1" dirty="0"/>
              <a:t>FUNZIONE UNILATERALE ESTROVERSA:</a:t>
            </a:r>
            <a:r>
              <a:rPr lang="it-IT" sz="2800" dirty="0"/>
              <a:t> le norme di conflitto hanno il compito di rendere applicabile il diritto straniero, mentre l’applicabilità della legge italiana avviene per forza propria e non per l’operare delle norme di conflitto.</a:t>
            </a:r>
          </a:p>
          <a:p>
            <a:pPr lvl="1" algn="just"/>
            <a:r>
              <a:rPr lang="it-IT" sz="2800" b="1" dirty="0"/>
              <a:t>FUNZIONE BILATERALE: </a:t>
            </a:r>
            <a:r>
              <a:rPr lang="it-IT" sz="2800" dirty="0"/>
              <a:t>le norme di conflitto possono designare </a:t>
            </a:r>
            <a:r>
              <a:rPr lang="it-IT" sz="2800" b="1" dirty="0"/>
              <a:t>indifferentemente il diritto italiano o un diritto straniero </a:t>
            </a:r>
            <a:r>
              <a:rPr lang="it-IT" sz="2800" dirty="0"/>
              <a:t>a seconda del modo di localizzarsi del criterio di collegamento.</a:t>
            </a:r>
          </a:p>
          <a:p>
            <a:pPr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19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971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490"/>
    </mc:Choice>
    <mc:Fallback xmlns="">
      <p:transition spd="slow" advTm="159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  <p:bldP spid="3" grpId="2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481014"/>
            <a:ext cx="7492184" cy="1143000"/>
          </a:xfrm>
        </p:spPr>
        <p:txBody>
          <a:bodyPr>
            <a:normAutofit/>
          </a:bodyPr>
          <a:lstStyle/>
          <a:p>
            <a:r>
              <a:rPr lang="it-IT" dirty="0" err="1"/>
              <a:t>3</a:t>
            </a:r>
            <a:r>
              <a:rPr lang="it-IT" dirty="0"/>
              <a:t> domande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457202" y="219551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03212" y="2195514"/>
            <a:ext cx="3316809" cy="310228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2935" y="2439002"/>
            <a:ext cx="1498131" cy="197830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2935" y="2439002"/>
            <a:ext cx="1498131" cy="197830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5596" y="2195514"/>
            <a:ext cx="2445541" cy="185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8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336"/>
    </mc:Choice>
    <mc:Fallback xmlns="">
      <p:transition spd="slow" advTm="8933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457201"/>
            <a:ext cx="82296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NORMA </a:t>
            </a:r>
            <a:r>
              <a:rPr lang="it-IT" dirty="0" err="1"/>
              <a:t>DI</a:t>
            </a:r>
            <a:r>
              <a:rPr lang="it-IT" dirty="0"/>
              <a:t> </a:t>
            </a:r>
            <a:r>
              <a:rPr lang="it-IT" dirty="0" err="1"/>
              <a:t>D.I.P.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sz="2800" dirty="0"/>
              <a:t>Nella legge 218/95 </a:t>
            </a:r>
            <a:r>
              <a:rPr lang="it-IT" sz="2800" b="1" dirty="0"/>
              <a:t>prevalgono le norme bilaterali </a:t>
            </a:r>
            <a:r>
              <a:rPr lang="it-IT" sz="2800" dirty="0"/>
              <a:t>con qualche eccezione: art. 25 per la sede della società in Italia, o 31,2° comma, ma sono appunto delle eccezioni.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Negli atti internazionali (convenzioni) e dell’UE </a:t>
            </a:r>
            <a:r>
              <a:rPr lang="it-IT" sz="2800" b="1" dirty="0"/>
              <a:t>le norme sono necessariamente BILATERALI</a:t>
            </a:r>
            <a:r>
              <a:rPr lang="it-IT" sz="2800" dirty="0"/>
              <a:t>.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393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718"/>
    </mc:Choice>
    <mc:Fallback xmlns="">
      <p:transition spd="slow" advTm="97718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NORMA </a:t>
            </a:r>
            <a:r>
              <a:rPr lang="it-IT" dirty="0" err="1"/>
              <a:t>DI</a:t>
            </a:r>
            <a:r>
              <a:rPr lang="it-IT" dirty="0"/>
              <a:t> </a:t>
            </a:r>
            <a:r>
              <a:rPr lang="it-IT" dirty="0" err="1"/>
              <a:t>D.I.P.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it-IT" sz="2800" b="1" u="sng" dirty="0"/>
              <a:t>Norme di conflitto bilaterali</a:t>
            </a:r>
            <a:r>
              <a:rPr lang="it-IT" sz="2800" dirty="0"/>
              <a:t>: indicano l’applicazione dei sistemi giuridici in conflitto grazie a una localizzazione secondo cui gli stessi sono in posizione di parità</a:t>
            </a:r>
          </a:p>
          <a:p>
            <a:pPr algn="just"/>
            <a:r>
              <a:rPr lang="it-IT" sz="2800" b="1" u="sng" dirty="0"/>
              <a:t>Norme di conflitto </a:t>
            </a:r>
            <a:r>
              <a:rPr lang="it-IT" sz="2800" b="1" u="sng" dirty="0" err="1"/>
              <a:t>unilaterali</a:t>
            </a:r>
            <a:r>
              <a:rPr lang="it-IT" sz="2800" dirty="0" err="1"/>
              <a:t>=</a:t>
            </a:r>
            <a:r>
              <a:rPr lang="it-IT" sz="2800" dirty="0"/>
              <a:t> regole che definiscono l’applicazione della </a:t>
            </a:r>
            <a:r>
              <a:rPr lang="it-IT" sz="2800" b="1" dirty="0" err="1"/>
              <a:t>lex</a:t>
            </a:r>
            <a:r>
              <a:rPr lang="it-IT" sz="2800" b="1" dirty="0"/>
              <a:t> fori </a:t>
            </a:r>
            <a:r>
              <a:rPr lang="it-IT" sz="2800" dirty="0"/>
              <a:t>e lasciano alle regole di conflitto straniere il compito di delimitare l’applicazione degli ordinamenti stranieri.</a:t>
            </a:r>
          </a:p>
          <a:p>
            <a:pPr>
              <a:buNone/>
            </a:pPr>
            <a:endParaRPr lang="it-IT" sz="2800" dirty="0"/>
          </a:p>
          <a:p>
            <a:endParaRPr lang="it-IT" sz="280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21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273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375"/>
    </mc:Choice>
    <mc:Fallback xmlns="">
      <p:transition spd="slow" advTm="733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NORME UNILATERALI E NORME BILATERALI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it-IT" sz="2800" b="1" u="sng" dirty="0"/>
              <a:t>Es. norme di conflitto bilaterali: </a:t>
            </a:r>
            <a:r>
              <a:rPr lang="it-IT" sz="2800" dirty="0"/>
              <a:t>art. 20 l. 218/95: la capacità è disciplinata dalla legge nazionale della persona</a:t>
            </a:r>
            <a:endParaRPr lang="it-IT" sz="2800" b="1" u="sng" dirty="0"/>
          </a:p>
          <a:p>
            <a:pPr algn="just"/>
            <a:r>
              <a:rPr lang="it-IT" sz="2800" b="1" u="sng" dirty="0"/>
              <a:t>Es. norme unilaterali</a:t>
            </a:r>
            <a:r>
              <a:rPr lang="it-IT" sz="2800" dirty="0"/>
              <a:t>: art. 25 l. 218/95, 2° parte del I comma, che stabilisce l’applicabilità della legge italiana alle società che hanno in Italia la sede dell’amministrazione o l’oggetto principale dell’impresa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22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680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490"/>
    </mc:Choice>
    <mc:Fallback xmlns="">
      <p:transition spd="slow" advTm="86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STRUTTURA DELLA NORMA </a:t>
            </a:r>
            <a:r>
              <a:rPr lang="it-IT" dirty="0" err="1"/>
              <a:t>DI</a:t>
            </a:r>
            <a:r>
              <a:rPr lang="it-IT" dirty="0"/>
              <a:t> </a:t>
            </a:r>
            <a:r>
              <a:rPr lang="it-IT" dirty="0" err="1"/>
              <a:t>D.I.P.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98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12"/>
    </mc:Choice>
    <mc:Fallback xmlns="">
      <p:transition spd="slow" advTm="9301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6568" y="233916"/>
            <a:ext cx="6510746" cy="893135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dirty="0"/>
              <a:t>FATTISPECIE - CRITERIO </a:t>
            </a:r>
            <a:r>
              <a:rPr lang="it-IT" dirty="0" err="1"/>
              <a:t>DI</a:t>
            </a:r>
            <a:r>
              <a:rPr lang="it-IT" dirty="0"/>
              <a:t> COLLEGAMENTO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70122" y="1446028"/>
            <a:ext cx="8973878" cy="5592725"/>
          </a:xfrm>
        </p:spPr>
        <p:txBody>
          <a:bodyPr>
            <a:noAutofit/>
          </a:bodyPr>
          <a:lstStyle/>
          <a:p>
            <a:pPr algn="just"/>
            <a:r>
              <a:rPr lang="it-IT" sz="2400" dirty="0"/>
              <a:t>Il </a:t>
            </a:r>
            <a:r>
              <a:rPr lang="it-IT" sz="2400" b="1" u="sng" dirty="0"/>
              <a:t>criterio di collegamento </a:t>
            </a:r>
            <a:r>
              <a:rPr lang="it-IT" sz="2400" dirty="0"/>
              <a:t>è elemento essenziale della fattispecie della norma di </a:t>
            </a:r>
            <a:r>
              <a:rPr lang="it-IT" sz="2400" dirty="0" err="1"/>
              <a:t>d.i.p.</a:t>
            </a:r>
            <a:r>
              <a:rPr lang="it-IT" sz="2400" dirty="0"/>
              <a:t> in quanto vale a localizzare la fattispecie  e dunque a richiamare l’ordinamento applicabile</a:t>
            </a:r>
          </a:p>
          <a:p>
            <a:pPr algn="just"/>
            <a:r>
              <a:rPr lang="it-IT" sz="2400" dirty="0"/>
              <a:t>Es.: </a:t>
            </a:r>
            <a:r>
              <a:rPr lang="it-IT" sz="2400" b="1" dirty="0"/>
              <a:t>cittadinanza</a:t>
            </a:r>
            <a:r>
              <a:rPr lang="it-IT" sz="2400" dirty="0"/>
              <a:t>, </a:t>
            </a:r>
            <a:r>
              <a:rPr lang="it-IT" sz="2400" b="1" dirty="0"/>
              <a:t>domicilio</a:t>
            </a:r>
            <a:r>
              <a:rPr lang="it-IT" sz="2400" dirty="0"/>
              <a:t>, </a:t>
            </a:r>
            <a:r>
              <a:rPr lang="it-IT" sz="2400" b="1" dirty="0"/>
              <a:t>residenza</a:t>
            </a:r>
            <a:r>
              <a:rPr lang="it-IT" sz="2400" dirty="0"/>
              <a:t>, </a:t>
            </a:r>
            <a:r>
              <a:rPr lang="it-IT" sz="2400" b="1" dirty="0"/>
              <a:t>volontà delle parti</a:t>
            </a:r>
            <a:r>
              <a:rPr lang="it-IT" sz="2400" dirty="0"/>
              <a:t>, </a:t>
            </a:r>
            <a:r>
              <a:rPr lang="it-IT" sz="2400" b="1" dirty="0"/>
              <a:t>religione</a:t>
            </a:r>
            <a:r>
              <a:rPr lang="it-IT" sz="2400" dirty="0"/>
              <a:t>, </a:t>
            </a:r>
            <a:r>
              <a:rPr lang="it-IT" sz="2400" b="1" dirty="0"/>
              <a:t>locus </a:t>
            </a:r>
            <a:r>
              <a:rPr lang="it-IT" sz="2400" b="1" dirty="0" err="1"/>
              <a:t>delicti</a:t>
            </a:r>
            <a:r>
              <a:rPr lang="it-IT" sz="2400" dirty="0"/>
              <a:t>, ecc.</a:t>
            </a:r>
          </a:p>
          <a:p>
            <a:pPr algn="just"/>
            <a:r>
              <a:rPr lang="it-IT" sz="2400" dirty="0"/>
              <a:t>CITTADINANZA: legame politico-ideologico con la comunità statale – paesi a forte emigrazione.</a:t>
            </a:r>
          </a:p>
          <a:p>
            <a:pPr algn="just"/>
            <a:r>
              <a:rPr lang="it-IT" sz="2400" dirty="0"/>
              <a:t>DOMICILIO/RESIDENZA: integrazione sociale – paesi a forte immigrazione.</a:t>
            </a:r>
          </a:p>
          <a:p>
            <a:pPr algn="just"/>
            <a:r>
              <a:rPr lang="it-IT" sz="2400" dirty="0"/>
              <a:t>VOLONTA’ DELLE PARTI: criterio connesso alle esigenze del commercio internazionale.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24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817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630"/>
    </mc:Choice>
    <mc:Fallback xmlns="">
      <p:transition spd="slow" advTm="249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CONSEGUENZA </a:t>
            </a:r>
            <a:r>
              <a:rPr lang="it-IT" dirty="0" err="1"/>
              <a:t>–</a:t>
            </a:r>
            <a:r>
              <a:rPr lang="it-IT" dirty="0"/>
              <a:t> RICHIAMO DELLA L. APPLICABILE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sz="2400" dirty="0"/>
              <a:t>Peculiarità della conseguenza della norma di </a:t>
            </a:r>
            <a:r>
              <a:rPr lang="it-IT" sz="2400" dirty="0" err="1"/>
              <a:t>d.i.p</a:t>
            </a:r>
            <a:r>
              <a:rPr lang="it-IT" sz="2400" dirty="0"/>
              <a:t>.: </a:t>
            </a:r>
            <a:r>
              <a:rPr lang="it-IT" sz="2400" i="1" dirty="0"/>
              <a:t>utilizzazione del rinvio </a:t>
            </a:r>
            <a:r>
              <a:rPr lang="it-IT" sz="2400" dirty="0"/>
              <a:t>– richiamo di un ordinamento </a:t>
            </a:r>
            <a:r>
              <a:rPr lang="it-IT" sz="3200" b="1" u="sng" dirty="0"/>
              <a:t>globalmente considerato.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25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904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059"/>
    </mc:Choice>
    <mc:Fallback xmlns="">
      <p:transition spd="slow" advTm="128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CONSEGUENZA </a:t>
            </a:r>
            <a:r>
              <a:rPr lang="it-IT" dirty="0" err="1"/>
              <a:t>–</a:t>
            </a:r>
            <a:r>
              <a:rPr lang="it-IT" dirty="0"/>
              <a:t> RICHIAMO DELLA L. APPLICABILE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78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669"/>
    </mc:Choice>
    <mc:Fallback xmlns="">
      <p:transition spd="slow" advTm="12566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DEFINIZIONI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it-IT" sz="2800" dirty="0"/>
              <a:t>DEFINIZIONE DI NORMA DI DIRITTO INTERNAZIONALE PRIVATO: art. 1 l. 218/95: «</a:t>
            </a:r>
            <a:r>
              <a:rPr lang="it-IT" sz="2800" b="1" dirty="0"/>
              <a:t>Norme che pongono i criteri per l’individuazione della legge applicabile da parte del giudice italiano</a:t>
            </a:r>
            <a:r>
              <a:rPr lang="it-IT" sz="2800" dirty="0"/>
              <a:t>».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Art. 1 l. 218/95 stabilisce infatti: «La presente legge determina l'ambito della </a:t>
            </a:r>
            <a:r>
              <a:rPr lang="it-IT" sz="2800" b="1" dirty="0"/>
              <a:t>giurisdizione</a:t>
            </a:r>
            <a:r>
              <a:rPr lang="it-IT" sz="2800" dirty="0"/>
              <a:t> italiana, pone i criteri per l'individuazione del diritto applicabile e disciplina </a:t>
            </a:r>
            <a:r>
              <a:rPr lang="it-IT" sz="2800" b="1" dirty="0"/>
              <a:t>l'efficacia delle sentenze e degli atti stranieri</a:t>
            </a:r>
            <a:r>
              <a:rPr lang="it-IT" sz="2800" dirty="0"/>
              <a:t>».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3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892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002"/>
    </mc:Choice>
    <mc:Fallback xmlns="">
      <p:transition spd="slow" advTm="191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204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DEFINIZIONI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792F0C0F-160B-1642-8946-539B5010B2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337000"/>
              </p:ext>
            </p:extLst>
          </p:nvPr>
        </p:nvGraphicFramePr>
        <p:xfrm>
          <a:off x="297712" y="1531088"/>
          <a:ext cx="8217638" cy="464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793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72"/>
    </mc:Choice>
    <mc:Fallback xmlns="">
      <p:transition spd="slow" advTm="7077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5423" y="276448"/>
            <a:ext cx="6361889" cy="659217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MOLTEPLICITA’ DI FONTI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B32DC589-5A43-6D48-940E-324176F1E7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012610"/>
              </p:ext>
            </p:extLst>
          </p:nvPr>
        </p:nvGraphicFramePr>
        <p:xfrm>
          <a:off x="318977" y="1297172"/>
          <a:ext cx="7591645" cy="510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279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248"/>
    </mc:Choice>
    <mc:Fallback xmlns="">
      <p:transition spd="slow" advTm="14024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/>
              <a:t>DEFINIZIONI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it-IT" sz="2400" dirty="0"/>
          </a:p>
          <a:p>
            <a:pPr algn="just"/>
            <a:r>
              <a:rPr lang="it-IT" sz="2400" dirty="0"/>
              <a:t>Art. 1 l. 218/95 stabilisce infatti: «La presente legge determina l'ambito della giurisdizione italiana, pone i criteri per l'individuazione del diritto applicabile e disciplina l'efficacia delle sentenze e degli atti stranieri».</a:t>
            </a:r>
          </a:p>
          <a:p>
            <a:pPr algn="just"/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6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211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138"/>
    </mc:Choice>
    <mc:Fallback xmlns="">
      <p:transition spd="slow" advTm="781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/>
              <a:t>DEFINIZIONI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endParaRPr lang="it-IT" sz="2400" dirty="0"/>
          </a:p>
          <a:p>
            <a:pPr algn="just"/>
            <a:r>
              <a:rPr lang="it-IT" sz="2400" dirty="0"/>
              <a:t>ANALOGIA con le norme di giurisdizione ma comprensibile differenza perché in tema di ricerca della legge applicabile è ormai generalmente accettata una diversa impostazione di metodo per l’operatività delle norme di diritto internazionale privato.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7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269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138"/>
    </mc:Choice>
    <mc:Fallback xmlns="">
      <p:transition spd="slow" advTm="781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RICERCA DELLA LEGGE APPLICABILE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599" y="2160590"/>
            <a:ext cx="8176592" cy="455826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 sz="2800" dirty="0"/>
              <a:t>La norma di diritto internazionale privato descrive una </a:t>
            </a:r>
            <a:r>
              <a:rPr lang="it-IT" sz="2800" b="1" dirty="0"/>
              <a:t>FATTISPECIE giuridica </a:t>
            </a:r>
            <a:r>
              <a:rPr lang="it-IT" sz="2800" dirty="0"/>
              <a:t>e prevede per la stessa </a:t>
            </a:r>
            <a:r>
              <a:rPr lang="it-IT" sz="2800" b="1" dirty="0"/>
              <a:t>una CONSEGUENZA </a:t>
            </a:r>
            <a:r>
              <a:rPr lang="it-IT" sz="2800" dirty="0"/>
              <a:t>collegando questi due elementi con il nesso di causalità giuridica</a:t>
            </a:r>
            <a:r>
              <a:rPr lang="it-IT" sz="2800" dirty="0">
                <a:latin typeface="Wingdings"/>
                <a:ea typeface="Wingdings"/>
                <a:cs typeface="Wingdings"/>
              </a:rPr>
              <a:t></a:t>
            </a:r>
            <a:endParaRPr lang="it-IT" sz="2800" dirty="0"/>
          </a:p>
          <a:p>
            <a:pPr algn="just"/>
            <a:r>
              <a:rPr lang="it-IT" sz="2800" dirty="0"/>
              <a:t>Ad es.:</a:t>
            </a:r>
          </a:p>
          <a:p>
            <a:pPr lvl="1" algn="just"/>
            <a:r>
              <a:rPr lang="it-IT" sz="2800" dirty="0"/>
              <a:t>la </a:t>
            </a:r>
            <a:r>
              <a:rPr lang="it-IT" sz="2800" b="1" dirty="0"/>
              <a:t>CAPACITA’ DI AGIRE </a:t>
            </a:r>
            <a:r>
              <a:rPr lang="it-IT" sz="2800" dirty="0"/>
              <a:t>degli individui è regolata in base alla loro </a:t>
            </a:r>
            <a:r>
              <a:rPr lang="it-IT" sz="2800" b="1" dirty="0"/>
              <a:t>legge nazionale</a:t>
            </a:r>
            <a:r>
              <a:rPr lang="it-IT" sz="2800" dirty="0"/>
              <a:t>; a differenza del diritto privato: </a:t>
            </a:r>
            <a:r>
              <a:rPr lang="it-IT" sz="2800" b="1" dirty="0"/>
              <a:t>La capacità di agire si acquista a 18 anni</a:t>
            </a:r>
          </a:p>
          <a:p>
            <a:pPr lvl="1" algn="just"/>
            <a:r>
              <a:rPr lang="it-IT" sz="2800" b="1" dirty="0"/>
              <a:t>Il CONTRATTO INTERNAZIONALE </a:t>
            </a:r>
            <a:r>
              <a:rPr lang="it-IT" sz="2800" dirty="0"/>
              <a:t>è regolato dalla legge scelta dalle parti;</a:t>
            </a:r>
          </a:p>
          <a:p>
            <a:pPr lvl="1" algn="just"/>
            <a:r>
              <a:rPr lang="it-IT" sz="2800" b="1" dirty="0"/>
              <a:t>Il MATRIMONIO </a:t>
            </a:r>
            <a:r>
              <a:rPr lang="it-IT" sz="2800" dirty="0"/>
              <a:t>è regolato dalla legge del luogo di celebrazione.</a:t>
            </a:r>
          </a:p>
          <a:p>
            <a:pPr lvl="1" algn="just"/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8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646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037"/>
    </mc:Choice>
    <mc:Fallback xmlns="">
      <p:transition spd="slow" advTm="1330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RICERCA DELLA LEGGE APPLICABILE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231325"/>
              </p:ext>
            </p:extLst>
          </p:nvPr>
        </p:nvGraphicFramePr>
        <p:xfrm>
          <a:off x="266700" y="1822451"/>
          <a:ext cx="8877299" cy="453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176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93"/>
    </mc:Choice>
    <mc:Fallback xmlns="">
      <p:transition spd="slow" advTm="6459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0.6|45.5|0.5|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8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0.6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theme1.xml><?xml version="1.0" encoding="utf-8"?>
<a:theme xmlns:a="http://schemas.openxmlformats.org/drawingml/2006/main" name="Sfaccettatura">
  <a:themeElements>
    <a:clrScheme name="Verde gia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{007886DE-AA8B-4746-8437-EE7DD3CC475B}tf10001060</Template>
  <TotalTime>1278</TotalTime>
  <Words>1648</Words>
  <Application>Microsoft Macintosh PowerPoint</Application>
  <PresentationFormat>Presentazione su schermo (4:3)</PresentationFormat>
  <Paragraphs>158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2" baseType="lpstr">
      <vt:lpstr>Arial</vt:lpstr>
      <vt:lpstr>Calibri</vt:lpstr>
      <vt:lpstr>Trebuchet MS</vt:lpstr>
      <vt:lpstr>Wingdings</vt:lpstr>
      <vt:lpstr>Wingdings 3</vt:lpstr>
      <vt:lpstr>Sfaccettatura</vt:lpstr>
      <vt:lpstr>Diritto internazionale privato</vt:lpstr>
      <vt:lpstr>3 domande</vt:lpstr>
      <vt:lpstr>DEFINIZIONI</vt:lpstr>
      <vt:lpstr>DEFINIZIONI</vt:lpstr>
      <vt:lpstr>MOLTEPLICITA’ DI FONTI</vt:lpstr>
      <vt:lpstr>DEFINIZIONI</vt:lpstr>
      <vt:lpstr>DEFINIZIONI</vt:lpstr>
      <vt:lpstr>RICERCA DELLA LEGGE APPLICABILE</vt:lpstr>
      <vt:lpstr>RICERCA DELLA LEGGE APPLICABILE</vt:lpstr>
      <vt:lpstr>NORMA DI D.I.P.</vt:lpstr>
      <vt:lpstr>METODI PER DEFINIRE LE NORME DI D.I.P.</vt:lpstr>
      <vt:lpstr>APPROCCIO DEL SISTEMA ITALIANO DI D.I.P.</vt:lpstr>
      <vt:lpstr>APPROCCIO DEL SISTEMA ITALIANO DI D.I.P.</vt:lpstr>
      <vt:lpstr>APPROCCIO DEL SISTEMA UE DI D.I.P.</vt:lpstr>
      <vt:lpstr>RISULTATI DI QUESTI APPROCCI PER LA LEGGE APPLICABILE</vt:lpstr>
      <vt:lpstr>RISULTATI DI QUESTI APPROCCI PER LA LEGGE APPLICABILE</vt:lpstr>
      <vt:lpstr>RISULTATI DI QUESTI APPROCCI PER LA LEGGE APPLICABILE</vt:lpstr>
      <vt:lpstr>RISULTATI DI QUESTI APPROCCI PER LA LEGGE APPLICABILE</vt:lpstr>
      <vt:lpstr>NORMA DI D.I.P.</vt:lpstr>
      <vt:lpstr>NORMA DI D.I.P.</vt:lpstr>
      <vt:lpstr>NORMA DI D.I.P.</vt:lpstr>
      <vt:lpstr>NORME UNILATERALI E NORME BILATERALI</vt:lpstr>
      <vt:lpstr>STRUTTURA DELLA NORMA DI D.I.P.</vt:lpstr>
      <vt:lpstr>FATTISPECIE - CRITERIO DI COLLEGAMENTO</vt:lpstr>
      <vt:lpstr>CONSEGUENZA – RICHIAMO DELLA L. APPLICABILE</vt:lpstr>
      <vt:lpstr>CONSEGUENZA – RICHIAMO DELLA L. APPLICABILE</vt:lpstr>
    </vt:vector>
  </TitlesOfParts>
  <Company>HAL 9000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Diritto internazionale privato</dc:title>
  <dc:creator>Giuseppe Sacco</dc:creator>
  <cp:lastModifiedBy>TONOLO SARA</cp:lastModifiedBy>
  <cp:revision>118</cp:revision>
  <dcterms:created xsi:type="dcterms:W3CDTF">2010-04-29T09:41:36Z</dcterms:created>
  <dcterms:modified xsi:type="dcterms:W3CDTF">2023-04-12T16:22:53Z</dcterms:modified>
</cp:coreProperties>
</file>