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31.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7"/>
  </p:notesMasterIdLst>
  <p:handoutMasterIdLst>
    <p:handoutMasterId r:id="rId48"/>
  </p:handoutMasterIdLst>
  <p:sldIdLst>
    <p:sldId id="256" r:id="rId2"/>
    <p:sldId id="263" r:id="rId3"/>
    <p:sldId id="265" r:id="rId4"/>
    <p:sldId id="326" r:id="rId5"/>
    <p:sldId id="327" r:id="rId6"/>
    <p:sldId id="328" r:id="rId7"/>
    <p:sldId id="329" r:id="rId8"/>
    <p:sldId id="268" r:id="rId9"/>
    <p:sldId id="330" r:id="rId10"/>
    <p:sldId id="331" r:id="rId11"/>
    <p:sldId id="332" r:id="rId12"/>
    <p:sldId id="333" r:id="rId13"/>
    <p:sldId id="334" r:id="rId14"/>
    <p:sldId id="335" r:id="rId15"/>
    <p:sldId id="336" r:id="rId16"/>
    <p:sldId id="308" r:id="rId17"/>
    <p:sldId id="269" r:id="rId18"/>
    <p:sldId id="276" r:id="rId19"/>
    <p:sldId id="310" r:id="rId20"/>
    <p:sldId id="309" r:id="rId21"/>
    <p:sldId id="311" r:id="rId22"/>
    <p:sldId id="312" r:id="rId23"/>
    <p:sldId id="313" r:id="rId24"/>
    <p:sldId id="314" r:id="rId25"/>
    <p:sldId id="315" r:id="rId26"/>
    <p:sldId id="316" r:id="rId27"/>
    <p:sldId id="317" r:id="rId28"/>
    <p:sldId id="270" r:id="rId29"/>
    <p:sldId id="271" r:id="rId30"/>
    <p:sldId id="262" r:id="rId31"/>
    <p:sldId id="325" r:id="rId32"/>
    <p:sldId id="318" r:id="rId33"/>
    <p:sldId id="287" r:id="rId34"/>
    <p:sldId id="291" r:id="rId35"/>
    <p:sldId id="292" r:id="rId36"/>
    <p:sldId id="319" r:id="rId37"/>
    <p:sldId id="320" r:id="rId38"/>
    <p:sldId id="321" r:id="rId39"/>
    <p:sldId id="322" r:id="rId40"/>
    <p:sldId id="323" r:id="rId41"/>
    <p:sldId id="274" r:id="rId42"/>
    <p:sldId id="272" r:id="rId43"/>
    <p:sldId id="277" r:id="rId44"/>
    <p:sldId id="278" r:id="rId45"/>
    <p:sldId id="324" r:id="rId46"/>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p:restoredTop sz="94156"/>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A5F89B-E7FD-C54F-81DE-D45C16F4475D}"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it-IT"/>
        </a:p>
      </dgm:t>
    </dgm:pt>
    <dgm:pt modelId="{467B202C-CBE3-304F-A669-467BF4924B17}">
      <dgm:prSet/>
      <dgm:spPr/>
      <dgm:t>
        <a:bodyPr/>
        <a:lstStyle/>
        <a:p>
          <a:pPr rtl="0"/>
          <a:r>
            <a:rPr lang="it-IT" dirty="0"/>
            <a:t>FATTISPECIE</a:t>
          </a:r>
        </a:p>
      </dgm:t>
    </dgm:pt>
    <dgm:pt modelId="{BD912BA2-9851-F14E-86C7-D098ADDB2DAE}" type="parTrans" cxnId="{3A197035-0E75-7A4C-BAB3-640D360DE061}">
      <dgm:prSet/>
      <dgm:spPr/>
      <dgm:t>
        <a:bodyPr/>
        <a:lstStyle/>
        <a:p>
          <a:endParaRPr lang="it-IT"/>
        </a:p>
      </dgm:t>
    </dgm:pt>
    <dgm:pt modelId="{356D51E4-2CC5-164E-92AB-747CEF43618C}" type="sibTrans" cxnId="{3A197035-0E75-7A4C-BAB3-640D360DE061}">
      <dgm:prSet/>
      <dgm:spPr/>
      <dgm:t>
        <a:bodyPr/>
        <a:lstStyle/>
        <a:p>
          <a:endParaRPr lang="it-IT"/>
        </a:p>
      </dgm:t>
    </dgm:pt>
    <dgm:pt modelId="{175A536A-3F93-4F42-B01A-81AA2F6907AA}">
      <dgm:prSet/>
      <dgm:spPr/>
      <dgm:t>
        <a:bodyPr/>
        <a:lstStyle/>
        <a:p>
          <a:pPr rtl="0"/>
          <a:r>
            <a:rPr lang="it-IT" dirty="0"/>
            <a:t>CRITERIO </a:t>
          </a:r>
          <a:r>
            <a:rPr lang="it-IT" dirty="0" err="1"/>
            <a:t>DI</a:t>
          </a:r>
          <a:r>
            <a:rPr lang="it-IT" dirty="0"/>
            <a:t> COLLEGAMENTO</a:t>
          </a:r>
        </a:p>
      </dgm:t>
    </dgm:pt>
    <dgm:pt modelId="{078F602F-D08D-0046-89BF-CA419AA4A2DC}" type="parTrans" cxnId="{F1DDE77E-3649-9843-87FE-D9D55D64A96C}">
      <dgm:prSet/>
      <dgm:spPr/>
      <dgm:t>
        <a:bodyPr/>
        <a:lstStyle/>
        <a:p>
          <a:endParaRPr lang="it-IT"/>
        </a:p>
      </dgm:t>
    </dgm:pt>
    <dgm:pt modelId="{672D2989-8A43-F846-8742-84597DE002E9}" type="sibTrans" cxnId="{F1DDE77E-3649-9843-87FE-D9D55D64A96C}">
      <dgm:prSet/>
      <dgm:spPr/>
      <dgm:t>
        <a:bodyPr/>
        <a:lstStyle/>
        <a:p>
          <a:endParaRPr lang="it-IT"/>
        </a:p>
      </dgm:t>
    </dgm:pt>
    <dgm:pt modelId="{9CFE43F6-D138-EC47-B4F4-6FB47D9B40FA}">
      <dgm:prSet/>
      <dgm:spPr/>
      <dgm:t>
        <a:bodyPr/>
        <a:lstStyle/>
        <a:p>
          <a:pPr rtl="0"/>
          <a:r>
            <a:rPr lang="it-IT" dirty="0"/>
            <a:t>CONSEGUENZA</a:t>
          </a:r>
        </a:p>
      </dgm:t>
    </dgm:pt>
    <dgm:pt modelId="{45BF5A92-49D4-5948-BFBE-51EBB8DD9C27}" type="parTrans" cxnId="{601CACE4-018D-1C48-80CA-B0D5A7B13D05}">
      <dgm:prSet/>
      <dgm:spPr/>
      <dgm:t>
        <a:bodyPr/>
        <a:lstStyle/>
        <a:p>
          <a:endParaRPr lang="it-IT"/>
        </a:p>
      </dgm:t>
    </dgm:pt>
    <dgm:pt modelId="{8E1E3B75-3F9C-0C4B-8EB7-6AA6EBE5FCD3}" type="sibTrans" cxnId="{601CACE4-018D-1C48-80CA-B0D5A7B13D05}">
      <dgm:prSet/>
      <dgm:spPr/>
      <dgm:t>
        <a:bodyPr/>
        <a:lstStyle/>
        <a:p>
          <a:endParaRPr lang="it-IT"/>
        </a:p>
      </dgm:t>
    </dgm:pt>
    <dgm:pt modelId="{78888D93-43E5-3743-B51F-EFF61F0C18C8}">
      <dgm:prSet/>
      <dgm:spPr/>
      <dgm:t>
        <a:bodyPr/>
        <a:lstStyle/>
        <a:p>
          <a:pPr rtl="0"/>
          <a:r>
            <a:rPr lang="it-IT" dirty="0"/>
            <a:t>RICHIAMO DELLA L. APPLICABILE</a:t>
          </a:r>
        </a:p>
      </dgm:t>
    </dgm:pt>
    <dgm:pt modelId="{FCFC601F-BEE6-FD4F-A3D7-1AC215FD2073}" type="parTrans" cxnId="{7F6D2F6D-5BFC-E744-915E-92D63A17CD2E}">
      <dgm:prSet/>
      <dgm:spPr/>
      <dgm:t>
        <a:bodyPr/>
        <a:lstStyle/>
        <a:p>
          <a:endParaRPr lang="it-IT"/>
        </a:p>
      </dgm:t>
    </dgm:pt>
    <dgm:pt modelId="{C9493F92-7113-724B-ABFF-69036224F4AE}" type="sibTrans" cxnId="{7F6D2F6D-5BFC-E744-915E-92D63A17CD2E}">
      <dgm:prSet/>
      <dgm:spPr/>
      <dgm:t>
        <a:bodyPr/>
        <a:lstStyle/>
        <a:p>
          <a:endParaRPr lang="it-IT"/>
        </a:p>
      </dgm:t>
    </dgm:pt>
    <dgm:pt modelId="{1ABB9A6A-42EB-FB40-BB24-5FDFAE08AE21}">
      <dgm:prSet/>
      <dgm:spPr/>
      <dgm:t>
        <a:bodyPr/>
        <a:lstStyle/>
        <a:p>
          <a:pPr rtl="0"/>
          <a:r>
            <a:rPr lang="it-IT" dirty="0"/>
            <a:t>Es. Capacità di uno straniero/CITTADINANZA</a:t>
          </a:r>
        </a:p>
      </dgm:t>
    </dgm:pt>
    <dgm:pt modelId="{57101BD6-7503-5F4A-9997-6453C94B1000}" type="parTrans" cxnId="{53EAC90E-8F98-A948-937A-F1A30496380F}">
      <dgm:prSet/>
      <dgm:spPr/>
      <dgm:t>
        <a:bodyPr/>
        <a:lstStyle/>
        <a:p>
          <a:endParaRPr lang="it-IT"/>
        </a:p>
      </dgm:t>
    </dgm:pt>
    <dgm:pt modelId="{2E7EF390-76EA-394D-9E83-CBB1DFD7B248}" type="sibTrans" cxnId="{53EAC90E-8F98-A948-937A-F1A30496380F}">
      <dgm:prSet/>
      <dgm:spPr/>
      <dgm:t>
        <a:bodyPr/>
        <a:lstStyle/>
        <a:p>
          <a:endParaRPr lang="it-IT"/>
        </a:p>
      </dgm:t>
    </dgm:pt>
    <dgm:pt modelId="{15D08183-DEE3-344D-AB01-EC743FD35C06}">
      <dgm:prSet/>
      <dgm:spPr/>
      <dgm:t>
        <a:bodyPr/>
        <a:lstStyle/>
        <a:p>
          <a:pPr rtl="0"/>
          <a:r>
            <a:rPr lang="it-IT" dirty="0"/>
            <a:t>Legge nazionale</a:t>
          </a:r>
        </a:p>
      </dgm:t>
    </dgm:pt>
    <dgm:pt modelId="{1FE8B83E-BE71-5340-97FB-0ADDB970D7D7}" type="parTrans" cxnId="{B42B3987-D25C-FE4A-AF4F-AA4ED64B0E9C}">
      <dgm:prSet/>
      <dgm:spPr/>
      <dgm:t>
        <a:bodyPr/>
        <a:lstStyle/>
        <a:p>
          <a:endParaRPr lang="it-IT"/>
        </a:p>
      </dgm:t>
    </dgm:pt>
    <dgm:pt modelId="{87B18132-8F06-074C-8F68-104B870F27A9}" type="sibTrans" cxnId="{B42B3987-D25C-FE4A-AF4F-AA4ED64B0E9C}">
      <dgm:prSet/>
      <dgm:spPr/>
      <dgm:t>
        <a:bodyPr/>
        <a:lstStyle/>
        <a:p>
          <a:endParaRPr lang="it-IT"/>
        </a:p>
      </dgm:t>
    </dgm:pt>
    <dgm:pt modelId="{0C45CF80-8D2E-2142-B241-9B7934541B81}" type="pres">
      <dgm:prSet presAssocID="{82A5F89B-E7FD-C54F-81DE-D45C16F4475D}" presName="diagram" presStyleCnt="0">
        <dgm:presLayoutVars>
          <dgm:chPref val="1"/>
          <dgm:dir/>
          <dgm:animOne val="branch"/>
          <dgm:animLvl val="lvl"/>
          <dgm:resizeHandles/>
        </dgm:presLayoutVars>
      </dgm:prSet>
      <dgm:spPr/>
    </dgm:pt>
    <dgm:pt modelId="{20742A62-131A-5B47-B143-4018F276BC2F}" type="pres">
      <dgm:prSet presAssocID="{467B202C-CBE3-304F-A669-467BF4924B17}" presName="root" presStyleCnt="0"/>
      <dgm:spPr/>
    </dgm:pt>
    <dgm:pt modelId="{A2F46BE8-4441-FC44-95ED-D26077E38FEE}" type="pres">
      <dgm:prSet presAssocID="{467B202C-CBE3-304F-A669-467BF4924B17}" presName="rootComposite" presStyleCnt="0"/>
      <dgm:spPr/>
    </dgm:pt>
    <dgm:pt modelId="{C4FD96A4-E44F-D844-9C37-BD691A5FAA92}" type="pres">
      <dgm:prSet presAssocID="{467B202C-CBE3-304F-A669-467BF4924B17}" presName="rootText" presStyleLbl="node1" presStyleIdx="0" presStyleCnt="2"/>
      <dgm:spPr/>
    </dgm:pt>
    <dgm:pt modelId="{79F86CA5-7B2D-6941-9448-705FC6830EAD}" type="pres">
      <dgm:prSet presAssocID="{467B202C-CBE3-304F-A669-467BF4924B17}" presName="rootConnector" presStyleLbl="node1" presStyleIdx="0" presStyleCnt="2"/>
      <dgm:spPr/>
    </dgm:pt>
    <dgm:pt modelId="{CB8FD6A4-7DE6-004C-A2E3-5A33B1695093}" type="pres">
      <dgm:prSet presAssocID="{467B202C-CBE3-304F-A669-467BF4924B17}" presName="childShape" presStyleCnt="0"/>
      <dgm:spPr/>
    </dgm:pt>
    <dgm:pt modelId="{61C3CC2F-9A30-DA44-901D-DEC425D70E1E}" type="pres">
      <dgm:prSet presAssocID="{078F602F-D08D-0046-89BF-CA419AA4A2DC}" presName="Name13" presStyleLbl="parChTrans1D2" presStyleIdx="0" presStyleCnt="4"/>
      <dgm:spPr/>
    </dgm:pt>
    <dgm:pt modelId="{EF50D0C7-07CA-BE42-9061-C82E93DD902F}" type="pres">
      <dgm:prSet presAssocID="{175A536A-3F93-4F42-B01A-81AA2F6907AA}" presName="childText" presStyleLbl="bgAcc1" presStyleIdx="0" presStyleCnt="4">
        <dgm:presLayoutVars>
          <dgm:bulletEnabled val="1"/>
        </dgm:presLayoutVars>
      </dgm:prSet>
      <dgm:spPr/>
    </dgm:pt>
    <dgm:pt modelId="{9C4CC83C-6855-7249-9E74-4C18BE9C1691}" type="pres">
      <dgm:prSet presAssocID="{57101BD6-7503-5F4A-9997-6453C94B1000}" presName="Name13" presStyleLbl="parChTrans1D2" presStyleIdx="1" presStyleCnt="4"/>
      <dgm:spPr/>
    </dgm:pt>
    <dgm:pt modelId="{48B460CB-75D7-AE42-98ED-4B571E6E4F12}" type="pres">
      <dgm:prSet presAssocID="{1ABB9A6A-42EB-FB40-BB24-5FDFAE08AE21}" presName="childText" presStyleLbl="bgAcc1" presStyleIdx="1" presStyleCnt="4">
        <dgm:presLayoutVars>
          <dgm:bulletEnabled val="1"/>
        </dgm:presLayoutVars>
      </dgm:prSet>
      <dgm:spPr/>
    </dgm:pt>
    <dgm:pt modelId="{2E549095-93B7-7E44-A019-9B22AAAFD7B4}" type="pres">
      <dgm:prSet presAssocID="{9CFE43F6-D138-EC47-B4F4-6FB47D9B40FA}" presName="root" presStyleCnt="0"/>
      <dgm:spPr/>
    </dgm:pt>
    <dgm:pt modelId="{15C22236-409E-2648-9B04-F9B034D89FA5}" type="pres">
      <dgm:prSet presAssocID="{9CFE43F6-D138-EC47-B4F4-6FB47D9B40FA}" presName="rootComposite" presStyleCnt="0"/>
      <dgm:spPr/>
    </dgm:pt>
    <dgm:pt modelId="{0AE200BF-A8B3-274C-BF11-0E0129E43E32}" type="pres">
      <dgm:prSet presAssocID="{9CFE43F6-D138-EC47-B4F4-6FB47D9B40FA}" presName="rootText" presStyleLbl="node1" presStyleIdx="1" presStyleCnt="2"/>
      <dgm:spPr/>
    </dgm:pt>
    <dgm:pt modelId="{376EB619-4A7C-3C4E-800D-6F060A9DD302}" type="pres">
      <dgm:prSet presAssocID="{9CFE43F6-D138-EC47-B4F4-6FB47D9B40FA}" presName="rootConnector" presStyleLbl="node1" presStyleIdx="1" presStyleCnt="2"/>
      <dgm:spPr/>
    </dgm:pt>
    <dgm:pt modelId="{DEB953FC-8C47-CA42-9A8A-3F6AB49B3424}" type="pres">
      <dgm:prSet presAssocID="{9CFE43F6-D138-EC47-B4F4-6FB47D9B40FA}" presName="childShape" presStyleCnt="0"/>
      <dgm:spPr/>
    </dgm:pt>
    <dgm:pt modelId="{DEECA4D5-AEF6-A547-B79F-CD415CC6376A}" type="pres">
      <dgm:prSet presAssocID="{FCFC601F-BEE6-FD4F-A3D7-1AC215FD2073}" presName="Name13" presStyleLbl="parChTrans1D2" presStyleIdx="2" presStyleCnt="4"/>
      <dgm:spPr/>
    </dgm:pt>
    <dgm:pt modelId="{A75C3904-5C0E-5B4B-BF7A-1520A5102517}" type="pres">
      <dgm:prSet presAssocID="{78888D93-43E5-3743-B51F-EFF61F0C18C8}" presName="childText" presStyleLbl="bgAcc1" presStyleIdx="2" presStyleCnt="4">
        <dgm:presLayoutVars>
          <dgm:bulletEnabled val="1"/>
        </dgm:presLayoutVars>
      </dgm:prSet>
      <dgm:spPr/>
    </dgm:pt>
    <dgm:pt modelId="{5E5F20DB-4C7A-0B4D-942E-26248141DCD9}" type="pres">
      <dgm:prSet presAssocID="{1FE8B83E-BE71-5340-97FB-0ADDB970D7D7}" presName="Name13" presStyleLbl="parChTrans1D2" presStyleIdx="3" presStyleCnt="4"/>
      <dgm:spPr/>
    </dgm:pt>
    <dgm:pt modelId="{783E74E5-B8A7-DD45-B61E-BF4EFF572545}" type="pres">
      <dgm:prSet presAssocID="{15D08183-DEE3-344D-AB01-EC743FD35C06}" presName="childText" presStyleLbl="bgAcc1" presStyleIdx="3" presStyleCnt="4">
        <dgm:presLayoutVars>
          <dgm:bulletEnabled val="1"/>
        </dgm:presLayoutVars>
      </dgm:prSet>
      <dgm:spPr/>
    </dgm:pt>
  </dgm:ptLst>
  <dgm:cxnLst>
    <dgm:cxn modelId="{51097509-DA4B-4942-8D33-B5B93F019794}" type="presOf" srcId="{57101BD6-7503-5F4A-9997-6453C94B1000}" destId="{9C4CC83C-6855-7249-9E74-4C18BE9C1691}" srcOrd="0" destOrd="0" presId="urn:microsoft.com/office/officeart/2005/8/layout/hierarchy3"/>
    <dgm:cxn modelId="{53EAC90E-8F98-A948-937A-F1A30496380F}" srcId="{467B202C-CBE3-304F-A669-467BF4924B17}" destId="{1ABB9A6A-42EB-FB40-BB24-5FDFAE08AE21}" srcOrd="1" destOrd="0" parTransId="{57101BD6-7503-5F4A-9997-6453C94B1000}" sibTransId="{2E7EF390-76EA-394D-9E83-CBB1DFD7B248}"/>
    <dgm:cxn modelId="{8FFA3B14-30D2-5447-94DE-C9643AB15DAE}" type="presOf" srcId="{175A536A-3F93-4F42-B01A-81AA2F6907AA}" destId="{EF50D0C7-07CA-BE42-9061-C82E93DD902F}" srcOrd="0" destOrd="0" presId="urn:microsoft.com/office/officeart/2005/8/layout/hierarchy3"/>
    <dgm:cxn modelId="{3A197035-0E75-7A4C-BAB3-640D360DE061}" srcId="{82A5F89B-E7FD-C54F-81DE-D45C16F4475D}" destId="{467B202C-CBE3-304F-A669-467BF4924B17}" srcOrd="0" destOrd="0" parTransId="{BD912BA2-9851-F14E-86C7-D098ADDB2DAE}" sibTransId="{356D51E4-2CC5-164E-92AB-747CEF43618C}"/>
    <dgm:cxn modelId="{B9F05043-25FE-354A-9E05-D533C2C77DF5}" type="presOf" srcId="{15D08183-DEE3-344D-AB01-EC743FD35C06}" destId="{783E74E5-B8A7-DD45-B61E-BF4EFF572545}" srcOrd="0" destOrd="0" presId="urn:microsoft.com/office/officeart/2005/8/layout/hierarchy3"/>
    <dgm:cxn modelId="{E5D5245E-51C6-BD4A-BA93-AD7F82F1F87E}" type="presOf" srcId="{467B202C-CBE3-304F-A669-467BF4924B17}" destId="{79F86CA5-7B2D-6941-9448-705FC6830EAD}" srcOrd="1" destOrd="0" presId="urn:microsoft.com/office/officeart/2005/8/layout/hierarchy3"/>
    <dgm:cxn modelId="{7F6D2F6D-5BFC-E744-915E-92D63A17CD2E}" srcId="{9CFE43F6-D138-EC47-B4F4-6FB47D9B40FA}" destId="{78888D93-43E5-3743-B51F-EFF61F0C18C8}" srcOrd="0" destOrd="0" parTransId="{FCFC601F-BEE6-FD4F-A3D7-1AC215FD2073}" sibTransId="{C9493F92-7113-724B-ABFF-69036224F4AE}"/>
    <dgm:cxn modelId="{F1DDE77E-3649-9843-87FE-D9D55D64A96C}" srcId="{467B202C-CBE3-304F-A669-467BF4924B17}" destId="{175A536A-3F93-4F42-B01A-81AA2F6907AA}" srcOrd="0" destOrd="0" parTransId="{078F602F-D08D-0046-89BF-CA419AA4A2DC}" sibTransId="{672D2989-8A43-F846-8742-84597DE002E9}"/>
    <dgm:cxn modelId="{B42B3987-D25C-FE4A-AF4F-AA4ED64B0E9C}" srcId="{9CFE43F6-D138-EC47-B4F4-6FB47D9B40FA}" destId="{15D08183-DEE3-344D-AB01-EC743FD35C06}" srcOrd="1" destOrd="0" parTransId="{1FE8B83E-BE71-5340-97FB-0ADDB970D7D7}" sibTransId="{87B18132-8F06-074C-8F68-104B870F27A9}"/>
    <dgm:cxn modelId="{F0C3C593-4502-7E40-85F0-F7E2F5326587}" type="presOf" srcId="{78888D93-43E5-3743-B51F-EFF61F0C18C8}" destId="{A75C3904-5C0E-5B4B-BF7A-1520A5102517}" srcOrd="0" destOrd="0" presId="urn:microsoft.com/office/officeart/2005/8/layout/hierarchy3"/>
    <dgm:cxn modelId="{297C71A9-D0EA-2D44-A2C2-CD652DF6010A}" type="presOf" srcId="{1FE8B83E-BE71-5340-97FB-0ADDB970D7D7}" destId="{5E5F20DB-4C7A-0B4D-942E-26248141DCD9}" srcOrd="0" destOrd="0" presId="urn:microsoft.com/office/officeart/2005/8/layout/hierarchy3"/>
    <dgm:cxn modelId="{E189CAB0-5008-3A49-8441-FD809EB72563}" type="presOf" srcId="{FCFC601F-BEE6-FD4F-A3D7-1AC215FD2073}" destId="{DEECA4D5-AEF6-A547-B79F-CD415CC6376A}" srcOrd="0" destOrd="0" presId="urn:microsoft.com/office/officeart/2005/8/layout/hierarchy3"/>
    <dgm:cxn modelId="{ABF900B9-6831-344E-A92A-212FC00CF985}" type="presOf" srcId="{9CFE43F6-D138-EC47-B4F4-6FB47D9B40FA}" destId="{0AE200BF-A8B3-274C-BF11-0E0129E43E32}" srcOrd="0" destOrd="0" presId="urn:microsoft.com/office/officeart/2005/8/layout/hierarchy3"/>
    <dgm:cxn modelId="{3FCBA5BE-7487-A44E-A5C5-E08E82C4F360}" type="presOf" srcId="{1ABB9A6A-42EB-FB40-BB24-5FDFAE08AE21}" destId="{48B460CB-75D7-AE42-98ED-4B571E6E4F12}" srcOrd="0" destOrd="0" presId="urn:microsoft.com/office/officeart/2005/8/layout/hierarchy3"/>
    <dgm:cxn modelId="{58F24ED2-56B8-0847-B2E5-7FAABAD8E2C4}" type="presOf" srcId="{467B202C-CBE3-304F-A669-467BF4924B17}" destId="{C4FD96A4-E44F-D844-9C37-BD691A5FAA92}" srcOrd="0" destOrd="0" presId="urn:microsoft.com/office/officeart/2005/8/layout/hierarchy3"/>
    <dgm:cxn modelId="{CB61F6D8-91BE-C14D-A91E-D42C8787290C}" type="presOf" srcId="{82A5F89B-E7FD-C54F-81DE-D45C16F4475D}" destId="{0C45CF80-8D2E-2142-B241-9B7934541B81}" srcOrd="0" destOrd="0" presId="urn:microsoft.com/office/officeart/2005/8/layout/hierarchy3"/>
    <dgm:cxn modelId="{5DE3E3E2-9E76-B14F-8A7C-945FC7EB418A}" type="presOf" srcId="{078F602F-D08D-0046-89BF-CA419AA4A2DC}" destId="{61C3CC2F-9A30-DA44-901D-DEC425D70E1E}" srcOrd="0" destOrd="0" presId="urn:microsoft.com/office/officeart/2005/8/layout/hierarchy3"/>
    <dgm:cxn modelId="{601CACE4-018D-1C48-80CA-B0D5A7B13D05}" srcId="{82A5F89B-E7FD-C54F-81DE-D45C16F4475D}" destId="{9CFE43F6-D138-EC47-B4F4-6FB47D9B40FA}" srcOrd="1" destOrd="0" parTransId="{45BF5A92-49D4-5948-BFBE-51EBB8DD9C27}" sibTransId="{8E1E3B75-3F9C-0C4B-8EB7-6AA6EBE5FCD3}"/>
    <dgm:cxn modelId="{0B27FBE8-7652-4A48-A4FC-7FA740E48BA5}" type="presOf" srcId="{9CFE43F6-D138-EC47-B4F4-6FB47D9B40FA}" destId="{376EB619-4A7C-3C4E-800D-6F060A9DD302}" srcOrd="1" destOrd="0" presId="urn:microsoft.com/office/officeart/2005/8/layout/hierarchy3"/>
    <dgm:cxn modelId="{989CEF30-12D2-3040-8F23-1DFCF5FF9657}" type="presParOf" srcId="{0C45CF80-8D2E-2142-B241-9B7934541B81}" destId="{20742A62-131A-5B47-B143-4018F276BC2F}" srcOrd="0" destOrd="0" presId="urn:microsoft.com/office/officeart/2005/8/layout/hierarchy3"/>
    <dgm:cxn modelId="{E364B8AE-971E-0F4C-90C3-6D9330AEDEB2}" type="presParOf" srcId="{20742A62-131A-5B47-B143-4018F276BC2F}" destId="{A2F46BE8-4441-FC44-95ED-D26077E38FEE}" srcOrd="0" destOrd="0" presId="urn:microsoft.com/office/officeart/2005/8/layout/hierarchy3"/>
    <dgm:cxn modelId="{9CE604C8-2978-4F47-A5A8-02187A85FD4F}" type="presParOf" srcId="{A2F46BE8-4441-FC44-95ED-D26077E38FEE}" destId="{C4FD96A4-E44F-D844-9C37-BD691A5FAA92}" srcOrd="0" destOrd="0" presId="urn:microsoft.com/office/officeart/2005/8/layout/hierarchy3"/>
    <dgm:cxn modelId="{02110C05-9F43-2447-8CE9-E942F1767405}" type="presParOf" srcId="{A2F46BE8-4441-FC44-95ED-D26077E38FEE}" destId="{79F86CA5-7B2D-6941-9448-705FC6830EAD}" srcOrd="1" destOrd="0" presId="urn:microsoft.com/office/officeart/2005/8/layout/hierarchy3"/>
    <dgm:cxn modelId="{5D17198D-9D07-CE4A-B2FF-32C22A92E39B}" type="presParOf" srcId="{20742A62-131A-5B47-B143-4018F276BC2F}" destId="{CB8FD6A4-7DE6-004C-A2E3-5A33B1695093}" srcOrd="1" destOrd="0" presId="urn:microsoft.com/office/officeart/2005/8/layout/hierarchy3"/>
    <dgm:cxn modelId="{A2D576FB-A613-F145-B080-BCC81991D616}" type="presParOf" srcId="{CB8FD6A4-7DE6-004C-A2E3-5A33B1695093}" destId="{61C3CC2F-9A30-DA44-901D-DEC425D70E1E}" srcOrd="0" destOrd="0" presId="urn:microsoft.com/office/officeart/2005/8/layout/hierarchy3"/>
    <dgm:cxn modelId="{C019C3C2-FF7B-B740-A715-4B94677268DB}" type="presParOf" srcId="{CB8FD6A4-7DE6-004C-A2E3-5A33B1695093}" destId="{EF50D0C7-07CA-BE42-9061-C82E93DD902F}" srcOrd="1" destOrd="0" presId="urn:microsoft.com/office/officeart/2005/8/layout/hierarchy3"/>
    <dgm:cxn modelId="{9641241A-CE46-484D-AF44-EB3B78847F6D}" type="presParOf" srcId="{CB8FD6A4-7DE6-004C-A2E3-5A33B1695093}" destId="{9C4CC83C-6855-7249-9E74-4C18BE9C1691}" srcOrd="2" destOrd="0" presId="urn:microsoft.com/office/officeart/2005/8/layout/hierarchy3"/>
    <dgm:cxn modelId="{FC850842-5537-3849-AB92-D39B13AB07F6}" type="presParOf" srcId="{CB8FD6A4-7DE6-004C-A2E3-5A33B1695093}" destId="{48B460CB-75D7-AE42-98ED-4B571E6E4F12}" srcOrd="3" destOrd="0" presId="urn:microsoft.com/office/officeart/2005/8/layout/hierarchy3"/>
    <dgm:cxn modelId="{69E59C95-CFCE-5B4A-A027-C90EAE40F73F}" type="presParOf" srcId="{0C45CF80-8D2E-2142-B241-9B7934541B81}" destId="{2E549095-93B7-7E44-A019-9B22AAAFD7B4}" srcOrd="1" destOrd="0" presId="urn:microsoft.com/office/officeart/2005/8/layout/hierarchy3"/>
    <dgm:cxn modelId="{C3AD88DD-6161-DE40-8C42-D49B8D0AEA95}" type="presParOf" srcId="{2E549095-93B7-7E44-A019-9B22AAAFD7B4}" destId="{15C22236-409E-2648-9B04-F9B034D89FA5}" srcOrd="0" destOrd="0" presId="urn:microsoft.com/office/officeart/2005/8/layout/hierarchy3"/>
    <dgm:cxn modelId="{36F37529-9925-9141-A58D-61ACB95B3043}" type="presParOf" srcId="{15C22236-409E-2648-9B04-F9B034D89FA5}" destId="{0AE200BF-A8B3-274C-BF11-0E0129E43E32}" srcOrd="0" destOrd="0" presId="urn:microsoft.com/office/officeart/2005/8/layout/hierarchy3"/>
    <dgm:cxn modelId="{FB4910B0-37A6-3D43-838F-BA8B17785DA5}" type="presParOf" srcId="{15C22236-409E-2648-9B04-F9B034D89FA5}" destId="{376EB619-4A7C-3C4E-800D-6F060A9DD302}" srcOrd="1" destOrd="0" presId="urn:microsoft.com/office/officeart/2005/8/layout/hierarchy3"/>
    <dgm:cxn modelId="{5963DD69-42F9-8A4D-A1E0-9CC93ECE632D}" type="presParOf" srcId="{2E549095-93B7-7E44-A019-9B22AAAFD7B4}" destId="{DEB953FC-8C47-CA42-9A8A-3F6AB49B3424}" srcOrd="1" destOrd="0" presId="urn:microsoft.com/office/officeart/2005/8/layout/hierarchy3"/>
    <dgm:cxn modelId="{E5142FA9-CBFF-CA4A-BE03-D31F1F002083}" type="presParOf" srcId="{DEB953FC-8C47-CA42-9A8A-3F6AB49B3424}" destId="{DEECA4D5-AEF6-A547-B79F-CD415CC6376A}" srcOrd="0" destOrd="0" presId="urn:microsoft.com/office/officeart/2005/8/layout/hierarchy3"/>
    <dgm:cxn modelId="{564179AE-F592-0043-BECB-9F649BF6799C}" type="presParOf" srcId="{DEB953FC-8C47-CA42-9A8A-3F6AB49B3424}" destId="{A75C3904-5C0E-5B4B-BF7A-1520A5102517}" srcOrd="1" destOrd="0" presId="urn:microsoft.com/office/officeart/2005/8/layout/hierarchy3"/>
    <dgm:cxn modelId="{BE2B572A-0D8C-0D48-846A-E2A5B6AFA2B7}" type="presParOf" srcId="{DEB953FC-8C47-CA42-9A8A-3F6AB49B3424}" destId="{5E5F20DB-4C7A-0B4D-942E-26248141DCD9}" srcOrd="2" destOrd="0" presId="urn:microsoft.com/office/officeart/2005/8/layout/hierarchy3"/>
    <dgm:cxn modelId="{ADF834CA-3D1C-A748-90AA-1F59DF0112EF}" type="presParOf" srcId="{DEB953FC-8C47-CA42-9A8A-3F6AB49B3424}" destId="{783E74E5-B8A7-DD45-B61E-BF4EFF572545}"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DECA4C0-0BED-FC44-A32E-583B661D44CA}"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4A1FCD26-4873-F94D-8D5B-2C3393CC73E6}">
      <dgm:prSet/>
      <dgm:spPr/>
      <dgm:t>
        <a:bodyPr/>
        <a:lstStyle/>
        <a:p>
          <a:r>
            <a:rPr lang="it-IT" dirty="0"/>
            <a:t>FATTISPECIE</a:t>
          </a:r>
        </a:p>
      </dgm:t>
    </dgm:pt>
    <dgm:pt modelId="{F75DE7B8-6B7D-4C4E-8791-6CDB5AA10A6C}" type="parTrans" cxnId="{EC88D584-D0AD-AE4F-AEAF-607103DCCEE1}">
      <dgm:prSet/>
      <dgm:spPr/>
    </dgm:pt>
    <dgm:pt modelId="{B5A4240C-0E65-EB46-9F21-1442E20E3369}" type="sibTrans" cxnId="{EC88D584-D0AD-AE4F-AEAF-607103DCCEE1}">
      <dgm:prSet/>
      <dgm:spPr/>
    </dgm:pt>
    <dgm:pt modelId="{5ABD4426-50B1-9948-BC5C-71EFF4BC1D1B}">
      <dgm:prSet custT="1"/>
      <dgm:spPr>
        <a:solidFill>
          <a:srgbClr val="00F973">
            <a:alpha val="90000"/>
          </a:srgbClr>
        </a:solidFill>
      </dgm:spPr>
      <dgm:t>
        <a:bodyPr/>
        <a:lstStyle/>
        <a:p>
          <a:r>
            <a:rPr lang="it-IT" sz="1600" dirty="0"/>
            <a:t>CRITERIO DI COLLEGAMENTO</a:t>
          </a:r>
        </a:p>
      </dgm:t>
    </dgm:pt>
    <dgm:pt modelId="{994B1779-4730-7B4D-A98C-76A15C1627BA}" type="parTrans" cxnId="{0DEF3FE0-8EE7-D740-BAAF-BD7EEE8DA47D}">
      <dgm:prSet/>
      <dgm:spPr/>
    </dgm:pt>
    <dgm:pt modelId="{2F4ED3B7-42F1-D44D-84AF-D20900C4D8A5}" type="sibTrans" cxnId="{0DEF3FE0-8EE7-D740-BAAF-BD7EEE8DA47D}">
      <dgm:prSet/>
      <dgm:spPr/>
    </dgm:pt>
    <dgm:pt modelId="{14514BE7-A18B-8E43-8A27-BC1E9BDAE371}">
      <dgm:prSet custT="1"/>
      <dgm:spPr>
        <a:solidFill>
          <a:srgbClr val="FFFF00">
            <a:alpha val="90000"/>
          </a:srgbClr>
        </a:solidFill>
      </dgm:spPr>
      <dgm:t>
        <a:bodyPr/>
        <a:lstStyle/>
        <a:p>
          <a:r>
            <a:rPr lang="it-IT" sz="1400" dirty="0"/>
            <a:t>INTERPRETAZIONE/QUALIFICAZIONE</a:t>
          </a:r>
        </a:p>
      </dgm:t>
    </dgm:pt>
    <dgm:pt modelId="{DACD65D5-F65A-F843-BE10-0DA1C0A4380A}" type="parTrans" cxnId="{0EEF2F6D-7386-3B4E-97F8-34221C290793}">
      <dgm:prSet/>
      <dgm:spPr/>
    </dgm:pt>
    <dgm:pt modelId="{034C5BB9-6044-D044-9203-32300D64CC88}" type="sibTrans" cxnId="{0EEF2F6D-7386-3B4E-97F8-34221C290793}">
      <dgm:prSet/>
      <dgm:spPr/>
    </dgm:pt>
    <dgm:pt modelId="{DB06F8BA-0CB8-3E4D-965C-85E8E4B54DC0}">
      <dgm:prSet/>
      <dgm:spPr>
        <a:solidFill>
          <a:schemeClr val="accent4">
            <a:alpha val="90000"/>
          </a:schemeClr>
        </a:solidFill>
      </dgm:spPr>
      <dgm:t>
        <a:bodyPr/>
        <a:lstStyle/>
        <a:p>
          <a:r>
            <a:rPr lang="it-IT" dirty="0"/>
            <a:t>QUESTIONE PRELIMINARE</a:t>
          </a:r>
        </a:p>
      </dgm:t>
    </dgm:pt>
    <dgm:pt modelId="{A05F1322-8B48-844C-BC9E-C1A9C7ECB8AC}" type="parTrans" cxnId="{D02FEFA4-46AD-254A-AA80-1704EA36A622}">
      <dgm:prSet/>
      <dgm:spPr/>
    </dgm:pt>
    <dgm:pt modelId="{DD492CC3-4C09-494D-A20A-3A2B4C19E695}" type="sibTrans" cxnId="{D02FEFA4-46AD-254A-AA80-1704EA36A622}">
      <dgm:prSet/>
      <dgm:spPr/>
    </dgm:pt>
    <dgm:pt modelId="{6667980C-4A89-6340-AA1B-958B22A10A60}" type="pres">
      <dgm:prSet presAssocID="{6DECA4C0-0BED-FC44-A32E-583B661D44CA}" presName="diagram" presStyleCnt="0">
        <dgm:presLayoutVars>
          <dgm:chPref val="1"/>
          <dgm:dir/>
          <dgm:animOne val="branch"/>
          <dgm:animLvl val="lvl"/>
          <dgm:resizeHandles/>
        </dgm:presLayoutVars>
      </dgm:prSet>
      <dgm:spPr/>
    </dgm:pt>
    <dgm:pt modelId="{5F74E438-1015-9147-8276-A48A2CB10D2A}" type="pres">
      <dgm:prSet presAssocID="{4A1FCD26-4873-F94D-8D5B-2C3393CC73E6}" presName="root" presStyleCnt="0"/>
      <dgm:spPr/>
    </dgm:pt>
    <dgm:pt modelId="{87F09B31-EDBC-E24F-8C27-D290CCE16A09}" type="pres">
      <dgm:prSet presAssocID="{4A1FCD26-4873-F94D-8D5B-2C3393CC73E6}" presName="rootComposite" presStyleCnt="0"/>
      <dgm:spPr/>
    </dgm:pt>
    <dgm:pt modelId="{F7AB35F2-F00A-C041-890E-0FF64DD0DAD2}" type="pres">
      <dgm:prSet presAssocID="{4A1FCD26-4873-F94D-8D5B-2C3393CC73E6}" presName="rootText" presStyleLbl="node1" presStyleIdx="0" presStyleCnt="1"/>
      <dgm:spPr/>
    </dgm:pt>
    <dgm:pt modelId="{B1E6C721-8DF2-AB4C-BF14-06FE62FD768B}" type="pres">
      <dgm:prSet presAssocID="{4A1FCD26-4873-F94D-8D5B-2C3393CC73E6}" presName="rootConnector" presStyleLbl="node1" presStyleIdx="0" presStyleCnt="1"/>
      <dgm:spPr/>
    </dgm:pt>
    <dgm:pt modelId="{0B70FB89-3D63-2141-BF76-D1C9DB59A65F}" type="pres">
      <dgm:prSet presAssocID="{4A1FCD26-4873-F94D-8D5B-2C3393CC73E6}" presName="childShape" presStyleCnt="0"/>
      <dgm:spPr/>
    </dgm:pt>
    <dgm:pt modelId="{8FB5CDFF-D80D-E042-9D4A-2FCDC660C573}" type="pres">
      <dgm:prSet presAssocID="{994B1779-4730-7B4D-A98C-76A15C1627BA}" presName="Name13" presStyleLbl="parChTrans1D2" presStyleIdx="0" presStyleCnt="3"/>
      <dgm:spPr/>
    </dgm:pt>
    <dgm:pt modelId="{E5047366-C403-3F43-8FD5-88BC433B2FB6}" type="pres">
      <dgm:prSet presAssocID="{5ABD4426-50B1-9948-BC5C-71EFF4BC1D1B}" presName="childText" presStyleLbl="bgAcc1" presStyleIdx="0" presStyleCnt="3">
        <dgm:presLayoutVars>
          <dgm:bulletEnabled val="1"/>
        </dgm:presLayoutVars>
      </dgm:prSet>
      <dgm:spPr/>
    </dgm:pt>
    <dgm:pt modelId="{0E2D22F2-4C61-B042-B551-756EA22E5D5A}" type="pres">
      <dgm:prSet presAssocID="{DACD65D5-F65A-F843-BE10-0DA1C0A4380A}" presName="Name13" presStyleLbl="parChTrans1D2" presStyleIdx="1" presStyleCnt="3"/>
      <dgm:spPr/>
    </dgm:pt>
    <dgm:pt modelId="{5D2788D3-03F7-2646-9C69-3EE38676FC40}" type="pres">
      <dgm:prSet presAssocID="{14514BE7-A18B-8E43-8A27-BC1E9BDAE371}" presName="childText" presStyleLbl="bgAcc1" presStyleIdx="1" presStyleCnt="3">
        <dgm:presLayoutVars>
          <dgm:bulletEnabled val="1"/>
        </dgm:presLayoutVars>
      </dgm:prSet>
      <dgm:spPr/>
    </dgm:pt>
    <dgm:pt modelId="{029B282A-BA28-C542-A83D-61547CE813B6}" type="pres">
      <dgm:prSet presAssocID="{A05F1322-8B48-844C-BC9E-C1A9C7ECB8AC}" presName="Name13" presStyleLbl="parChTrans1D2" presStyleIdx="2" presStyleCnt="3"/>
      <dgm:spPr/>
    </dgm:pt>
    <dgm:pt modelId="{B3E91603-6C5A-3646-873F-50C2B8FEF2B3}" type="pres">
      <dgm:prSet presAssocID="{DB06F8BA-0CB8-3E4D-965C-85E8E4B54DC0}" presName="childText" presStyleLbl="bgAcc1" presStyleIdx="2" presStyleCnt="3">
        <dgm:presLayoutVars>
          <dgm:bulletEnabled val="1"/>
        </dgm:presLayoutVars>
      </dgm:prSet>
      <dgm:spPr/>
    </dgm:pt>
  </dgm:ptLst>
  <dgm:cxnLst>
    <dgm:cxn modelId="{C63AB73B-CABE-D043-8477-239FAB8F3CC8}" type="presOf" srcId="{4A1FCD26-4873-F94D-8D5B-2C3393CC73E6}" destId="{F7AB35F2-F00A-C041-890E-0FF64DD0DAD2}" srcOrd="0" destOrd="0" presId="urn:microsoft.com/office/officeart/2005/8/layout/hierarchy3"/>
    <dgm:cxn modelId="{CC2B1F3D-0BDB-504C-9BFF-E549E319CE09}" type="presOf" srcId="{6DECA4C0-0BED-FC44-A32E-583B661D44CA}" destId="{6667980C-4A89-6340-AA1B-958B22A10A60}" srcOrd="0" destOrd="0" presId="urn:microsoft.com/office/officeart/2005/8/layout/hierarchy3"/>
    <dgm:cxn modelId="{D6106B42-383E-6A4A-8622-46298E63B168}" type="presOf" srcId="{994B1779-4730-7B4D-A98C-76A15C1627BA}" destId="{8FB5CDFF-D80D-E042-9D4A-2FCDC660C573}" srcOrd="0" destOrd="0" presId="urn:microsoft.com/office/officeart/2005/8/layout/hierarchy3"/>
    <dgm:cxn modelId="{80D43E58-9661-0342-B4D5-242500394AFD}" type="presOf" srcId="{DB06F8BA-0CB8-3E4D-965C-85E8E4B54DC0}" destId="{B3E91603-6C5A-3646-873F-50C2B8FEF2B3}" srcOrd="0" destOrd="0" presId="urn:microsoft.com/office/officeart/2005/8/layout/hierarchy3"/>
    <dgm:cxn modelId="{0EEF2F6D-7386-3B4E-97F8-34221C290793}" srcId="{4A1FCD26-4873-F94D-8D5B-2C3393CC73E6}" destId="{14514BE7-A18B-8E43-8A27-BC1E9BDAE371}" srcOrd="1" destOrd="0" parTransId="{DACD65D5-F65A-F843-BE10-0DA1C0A4380A}" sibTransId="{034C5BB9-6044-D044-9203-32300D64CC88}"/>
    <dgm:cxn modelId="{1939776F-D395-C043-BFA6-8572040A0EA7}" type="presOf" srcId="{14514BE7-A18B-8E43-8A27-BC1E9BDAE371}" destId="{5D2788D3-03F7-2646-9C69-3EE38676FC40}" srcOrd="0" destOrd="0" presId="urn:microsoft.com/office/officeart/2005/8/layout/hierarchy3"/>
    <dgm:cxn modelId="{EC88D584-D0AD-AE4F-AEAF-607103DCCEE1}" srcId="{6DECA4C0-0BED-FC44-A32E-583B661D44CA}" destId="{4A1FCD26-4873-F94D-8D5B-2C3393CC73E6}" srcOrd="0" destOrd="0" parTransId="{F75DE7B8-6B7D-4C4E-8791-6CDB5AA10A6C}" sibTransId="{B5A4240C-0E65-EB46-9F21-1442E20E3369}"/>
    <dgm:cxn modelId="{15D74B8F-E993-514D-A9BD-DD0E355CAC88}" type="presOf" srcId="{5ABD4426-50B1-9948-BC5C-71EFF4BC1D1B}" destId="{E5047366-C403-3F43-8FD5-88BC433B2FB6}" srcOrd="0" destOrd="0" presId="urn:microsoft.com/office/officeart/2005/8/layout/hierarchy3"/>
    <dgm:cxn modelId="{613C5BA0-8E3F-5E4D-B0CF-E8130890E4C7}" type="presOf" srcId="{A05F1322-8B48-844C-BC9E-C1A9C7ECB8AC}" destId="{029B282A-BA28-C542-A83D-61547CE813B6}" srcOrd="0" destOrd="0" presId="urn:microsoft.com/office/officeart/2005/8/layout/hierarchy3"/>
    <dgm:cxn modelId="{D02FEFA4-46AD-254A-AA80-1704EA36A622}" srcId="{4A1FCD26-4873-F94D-8D5B-2C3393CC73E6}" destId="{DB06F8BA-0CB8-3E4D-965C-85E8E4B54DC0}" srcOrd="2" destOrd="0" parTransId="{A05F1322-8B48-844C-BC9E-C1A9C7ECB8AC}" sibTransId="{DD492CC3-4C09-494D-A20A-3A2B4C19E695}"/>
    <dgm:cxn modelId="{0DEF3FE0-8EE7-D740-BAAF-BD7EEE8DA47D}" srcId="{4A1FCD26-4873-F94D-8D5B-2C3393CC73E6}" destId="{5ABD4426-50B1-9948-BC5C-71EFF4BC1D1B}" srcOrd="0" destOrd="0" parTransId="{994B1779-4730-7B4D-A98C-76A15C1627BA}" sibTransId="{2F4ED3B7-42F1-D44D-84AF-D20900C4D8A5}"/>
    <dgm:cxn modelId="{8F04CEEB-7F1C-6A43-BA3E-455672261385}" type="presOf" srcId="{DACD65D5-F65A-F843-BE10-0DA1C0A4380A}" destId="{0E2D22F2-4C61-B042-B551-756EA22E5D5A}" srcOrd="0" destOrd="0" presId="urn:microsoft.com/office/officeart/2005/8/layout/hierarchy3"/>
    <dgm:cxn modelId="{476454F7-F101-814E-B1FD-8F0E154EA586}" type="presOf" srcId="{4A1FCD26-4873-F94D-8D5B-2C3393CC73E6}" destId="{B1E6C721-8DF2-AB4C-BF14-06FE62FD768B}" srcOrd="1" destOrd="0" presId="urn:microsoft.com/office/officeart/2005/8/layout/hierarchy3"/>
    <dgm:cxn modelId="{A53AB2BD-0941-F84D-9237-E0BA8498E309}" type="presParOf" srcId="{6667980C-4A89-6340-AA1B-958B22A10A60}" destId="{5F74E438-1015-9147-8276-A48A2CB10D2A}" srcOrd="0" destOrd="0" presId="urn:microsoft.com/office/officeart/2005/8/layout/hierarchy3"/>
    <dgm:cxn modelId="{F7A70E19-6823-C240-87A9-4F6A96A1B0DE}" type="presParOf" srcId="{5F74E438-1015-9147-8276-A48A2CB10D2A}" destId="{87F09B31-EDBC-E24F-8C27-D290CCE16A09}" srcOrd="0" destOrd="0" presId="urn:microsoft.com/office/officeart/2005/8/layout/hierarchy3"/>
    <dgm:cxn modelId="{F9163D30-0805-8244-8A37-506F28340944}" type="presParOf" srcId="{87F09B31-EDBC-E24F-8C27-D290CCE16A09}" destId="{F7AB35F2-F00A-C041-890E-0FF64DD0DAD2}" srcOrd="0" destOrd="0" presId="urn:microsoft.com/office/officeart/2005/8/layout/hierarchy3"/>
    <dgm:cxn modelId="{F4DF817F-22FD-1746-B383-E8E17D4FEDC7}" type="presParOf" srcId="{87F09B31-EDBC-E24F-8C27-D290CCE16A09}" destId="{B1E6C721-8DF2-AB4C-BF14-06FE62FD768B}" srcOrd="1" destOrd="0" presId="urn:microsoft.com/office/officeart/2005/8/layout/hierarchy3"/>
    <dgm:cxn modelId="{EED0AA27-C5DF-8441-8292-5F85AFFD6D5A}" type="presParOf" srcId="{5F74E438-1015-9147-8276-A48A2CB10D2A}" destId="{0B70FB89-3D63-2141-BF76-D1C9DB59A65F}" srcOrd="1" destOrd="0" presId="urn:microsoft.com/office/officeart/2005/8/layout/hierarchy3"/>
    <dgm:cxn modelId="{4A84B01A-D561-DF4E-A38E-72D057C9863B}" type="presParOf" srcId="{0B70FB89-3D63-2141-BF76-D1C9DB59A65F}" destId="{8FB5CDFF-D80D-E042-9D4A-2FCDC660C573}" srcOrd="0" destOrd="0" presId="urn:microsoft.com/office/officeart/2005/8/layout/hierarchy3"/>
    <dgm:cxn modelId="{0EBD1392-CA4E-854C-B29A-B2613C68C3DB}" type="presParOf" srcId="{0B70FB89-3D63-2141-BF76-D1C9DB59A65F}" destId="{E5047366-C403-3F43-8FD5-88BC433B2FB6}" srcOrd="1" destOrd="0" presId="urn:microsoft.com/office/officeart/2005/8/layout/hierarchy3"/>
    <dgm:cxn modelId="{023088BD-F29F-6D45-8721-60380141BDC4}" type="presParOf" srcId="{0B70FB89-3D63-2141-BF76-D1C9DB59A65F}" destId="{0E2D22F2-4C61-B042-B551-756EA22E5D5A}" srcOrd="2" destOrd="0" presId="urn:microsoft.com/office/officeart/2005/8/layout/hierarchy3"/>
    <dgm:cxn modelId="{9689649A-C974-4C47-B4D3-CE676014E307}" type="presParOf" srcId="{0B70FB89-3D63-2141-BF76-D1C9DB59A65F}" destId="{5D2788D3-03F7-2646-9C69-3EE38676FC40}" srcOrd="3" destOrd="0" presId="urn:microsoft.com/office/officeart/2005/8/layout/hierarchy3"/>
    <dgm:cxn modelId="{1A77433F-709C-8F47-9972-27004D6F3AE4}" type="presParOf" srcId="{0B70FB89-3D63-2141-BF76-D1C9DB59A65F}" destId="{029B282A-BA28-C542-A83D-61547CE813B6}" srcOrd="4" destOrd="0" presId="urn:microsoft.com/office/officeart/2005/8/layout/hierarchy3"/>
    <dgm:cxn modelId="{78D5CC0A-439E-984A-AF25-BDD9F00D4EAE}" type="presParOf" srcId="{0B70FB89-3D63-2141-BF76-D1C9DB59A65F}" destId="{B3E91603-6C5A-3646-873F-50C2B8FEF2B3}"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24AB1C-8CC5-0E45-B16D-08A30F843160}"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69422309-D8A3-BA43-8B14-D848E715963D}">
      <dgm:prSet phldrT="[Testo]"/>
      <dgm:spPr/>
      <dgm:t>
        <a:bodyPr/>
        <a:lstStyle/>
        <a:p>
          <a:r>
            <a:rPr lang="it-IT" dirty="0">
              <a:solidFill>
                <a:schemeClr val="tx1"/>
              </a:solidFill>
            </a:rPr>
            <a:t>METODI </a:t>
          </a:r>
          <a:r>
            <a:rPr lang="it-IT" dirty="0" err="1">
              <a:solidFill>
                <a:schemeClr val="tx1"/>
              </a:solidFill>
            </a:rPr>
            <a:t>DI</a:t>
          </a:r>
          <a:r>
            <a:rPr lang="it-IT" dirty="0">
              <a:solidFill>
                <a:schemeClr val="tx1"/>
              </a:solidFill>
            </a:rPr>
            <a:t> PREVISIONE DEI CRITERI </a:t>
          </a:r>
          <a:r>
            <a:rPr lang="it-IT" dirty="0" err="1">
              <a:solidFill>
                <a:schemeClr val="tx1"/>
              </a:solidFill>
            </a:rPr>
            <a:t>DI</a:t>
          </a:r>
          <a:r>
            <a:rPr lang="it-IT" dirty="0">
              <a:solidFill>
                <a:schemeClr val="tx1"/>
              </a:solidFill>
            </a:rPr>
            <a:t> COLLEGAMENTO</a:t>
          </a:r>
        </a:p>
      </dgm:t>
    </dgm:pt>
    <dgm:pt modelId="{8E4B57A0-25BB-E349-ACDD-BEF8A6560FA9}" type="parTrans" cxnId="{E6E0B157-29F1-0746-A74B-DA4236F2B204}">
      <dgm:prSet/>
      <dgm:spPr/>
      <dgm:t>
        <a:bodyPr/>
        <a:lstStyle/>
        <a:p>
          <a:endParaRPr lang="it-IT"/>
        </a:p>
      </dgm:t>
    </dgm:pt>
    <dgm:pt modelId="{023ACA22-BC98-8447-A2B9-8BB75C72ED2E}" type="sibTrans" cxnId="{E6E0B157-29F1-0746-A74B-DA4236F2B204}">
      <dgm:prSet/>
      <dgm:spPr/>
      <dgm:t>
        <a:bodyPr/>
        <a:lstStyle/>
        <a:p>
          <a:endParaRPr lang="it-IT"/>
        </a:p>
      </dgm:t>
    </dgm:pt>
    <dgm:pt modelId="{012AF23E-365F-F446-9EC0-7F184BF93EC9}">
      <dgm:prSet phldrT="[Testo]"/>
      <dgm:spPr/>
      <dgm:t>
        <a:bodyPr/>
        <a:lstStyle/>
        <a:p>
          <a:r>
            <a:rPr lang="it-IT" dirty="0">
              <a:solidFill>
                <a:schemeClr val="tx1"/>
              </a:solidFill>
            </a:rPr>
            <a:t>CONCORSO SUCCESSIVO</a:t>
          </a:r>
        </a:p>
      </dgm:t>
    </dgm:pt>
    <dgm:pt modelId="{9C8FE6C7-B7F9-B74A-B0AD-80D9D53DD821}" type="parTrans" cxnId="{CBBFEE9A-E70A-DA46-97F4-0F9D97CE9D93}">
      <dgm:prSet/>
      <dgm:spPr/>
      <dgm:t>
        <a:bodyPr/>
        <a:lstStyle/>
        <a:p>
          <a:endParaRPr lang="it-IT"/>
        </a:p>
      </dgm:t>
    </dgm:pt>
    <dgm:pt modelId="{FE4466AA-C118-CC4E-BEC7-6DEF5DE518C5}" type="sibTrans" cxnId="{CBBFEE9A-E70A-DA46-97F4-0F9D97CE9D93}">
      <dgm:prSet/>
      <dgm:spPr/>
      <dgm:t>
        <a:bodyPr/>
        <a:lstStyle/>
        <a:p>
          <a:endParaRPr lang="it-IT"/>
        </a:p>
      </dgm:t>
    </dgm:pt>
    <dgm:pt modelId="{28F6A9E5-FBAC-EE40-9ECA-B5F971C1938E}">
      <dgm:prSet phldrT="[Testo]"/>
      <dgm:spPr/>
      <dgm:t>
        <a:bodyPr/>
        <a:lstStyle/>
        <a:p>
          <a:r>
            <a:rPr lang="it-IT" dirty="0">
              <a:solidFill>
                <a:schemeClr val="tx1"/>
              </a:solidFill>
            </a:rPr>
            <a:t>Es. art. 19 l. 218/95</a:t>
          </a:r>
        </a:p>
      </dgm:t>
    </dgm:pt>
    <dgm:pt modelId="{60AE0EB2-9BD0-EC4A-98B9-753CB70360DE}" type="parTrans" cxnId="{6E2BCAEB-1F67-1745-A7B0-60C6D5B79BDC}">
      <dgm:prSet/>
      <dgm:spPr/>
      <dgm:t>
        <a:bodyPr/>
        <a:lstStyle/>
        <a:p>
          <a:endParaRPr lang="it-IT"/>
        </a:p>
      </dgm:t>
    </dgm:pt>
    <dgm:pt modelId="{8622168C-80C5-3940-9A67-1BB9CEEC3CF7}" type="sibTrans" cxnId="{6E2BCAEB-1F67-1745-A7B0-60C6D5B79BDC}">
      <dgm:prSet/>
      <dgm:spPr/>
      <dgm:t>
        <a:bodyPr/>
        <a:lstStyle/>
        <a:p>
          <a:endParaRPr lang="it-IT"/>
        </a:p>
      </dgm:t>
    </dgm:pt>
    <dgm:pt modelId="{D9C49769-7C6F-E548-8C92-4B948A5C0B7B}">
      <dgm:prSet phldrT="[Testo]"/>
      <dgm:spPr/>
      <dgm:t>
        <a:bodyPr/>
        <a:lstStyle/>
        <a:p>
          <a:r>
            <a:rPr lang="it-IT" dirty="0">
              <a:solidFill>
                <a:schemeClr val="tx1"/>
              </a:solidFill>
            </a:rPr>
            <a:t>CONCORSO ALTERNATIVO</a:t>
          </a:r>
        </a:p>
      </dgm:t>
    </dgm:pt>
    <dgm:pt modelId="{EC5B4808-16DF-5B45-AE64-11C2D8CE0899}" type="parTrans" cxnId="{F44485BB-C1A5-F349-9501-2C03EF5F6E84}">
      <dgm:prSet/>
      <dgm:spPr/>
      <dgm:t>
        <a:bodyPr/>
        <a:lstStyle/>
        <a:p>
          <a:endParaRPr lang="it-IT"/>
        </a:p>
      </dgm:t>
    </dgm:pt>
    <dgm:pt modelId="{2C5B74B6-EAF1-5140-B122-D79C09B743BF}" type="sibTrans" cxnId="{F44485BB-C1A5-F349-9501-2C03EF5F6E84}">
      <dgm:prSet/>
      <dgm:spPr/>
      <dgm:t>
        <a:bodyPr/>
        <a:lstStyle/>
        <a:p>
          <a:endParaRPr lang="it-IT"/>
        </a:p>
      </dgm:t>
    </dgm:pt>
    <dgm:pt modelId="{659084C3-20B1-9B44-B012-0553A7F20C6A}">
      <dgm:prSet phldrT="[Testo]"/>
      <dgm:spPr/>
      <dgm:t>
        <a:bodyPr/>
        <a:lstStyle/>
        <a:p>
          <a:r>
            <a:rPr lang="it-IT" dirty="0">
              <a:solidFill>
                <a:schemeClr val="tx1"/>
              </a:solidFill>
            </a:rPr>
            <a:t>Es. art. 28 o 48 l. 218/95</a:t>
          </a:r>
        </a:p>
      </dgm:t>
    </dgm:pt>
    <dgm:pt modelId="{10AEB274-47BD-3C48-A629-FAC32C7F9DD9}" type="parTrans" cxnId="{375D4212-F834-C244-B597-82EFB193778F}">
      <dgm:prSet/>
      <dgm:spPr/>
      <dgm:t>
        <a:bodyPr/>
        <a:lstStyle/>
        <a:p>
          <a:endParaRPr lang="it-IT"/>
        </a:p>
      </dgm:t>
    </dgm:pt>
    <dgm:pt modelId="{2D137644-03DD-CA49-88A3-94B32C99AA01}" type="sibTrans" cxnId="{375D4212-F834-C244-B597-82EFB193778F}">
      <dgm:prSet/>
      <dgm:spPr/>
      <dgm:t>
        <a:bodyPr/>
        <a:lstStyle/>
        <a:p>
          <a:endParaRPr lang="it-IT"/>
        </a:p>
      </dgm:t>
    </dgm:pt>
    <dgm:pt modelId="{97267DB3-5AA4-A245-B158-ED3E661873F0}">
      <dgm:prSet phldrT="[Testo]"/>
      <dgm:spPr/>
      <dgm:t>
        <a:bodyPr/>
        <a:lstStyle/>
        <a:p>
          <a:r>
            <a:rPr lang="it-IT" dirty="0">
              <a:solidFill>
                <a:schemeClr val="tx1"/>
              </a:solidFill>
            </a:rPr>
            <a:t>CONCORSO CUMULATIVO</a:t>
          </a:r>
        </a:p>
      </dgm:t>
    </dgm:pt>
    <dgm:pt modelId="{9A505BEA-9A8B-8E4A-B53E-FC834D3B83D2}" type="parTrans" cxnId="{BD6A7A1E-97ED-0C4D-8BE2-AEDD8E328C5A}">
      <dgm:prSet/>
      <dgm:spPr/>
      <dgm:t>
        <a:bodyPr/>
        <a:lstStyle/>
        <a:p>
          <a:endParaRPr lang="it-IT"/>
        </a:p>
      </dgm:t>
    </dgm:pt>
    <dgm:pt modelId="{74645D4E-5201-434E-817F-283E36FA76BB}" type="sibTrans" cxnId="{BD6A7A1E-97ED-0C4D-8BE2-AEDD8E328C5A}">
      <dgm:prSet/>
      <dgm:spPr/>
      <dgm:t>
        <a:bodyPr/>
        <a:lstStyle/>
        <a:p>
          <a:endParaRPr lang="it-IT"/>
        </a:p>
      </dgm:t>
    </dgm:pt>
    <dgm:pt modelId="{1A10B56C-89B4-5049-A758-30D7711FFE3D}" type="pres">
      <dgm:prSet presAssocID="{7624AB1C-8CC5-0E45-B16D-08A30F843160}" presName="diagram" presStyleCnt="0">
        <dgm:presLayoutVars>
          <dgm:chPref val="1"/>
          <dgm:dir/>
          <dgm:animOne val="branch"/>
          <dgm:animLvl val="lvl"/>
          <dgm:resizeHandles val="exact"/>
        </dgm:presLayoutVars>
      </dgm:prSet>
      <dgm:spPr/>
    </dgm:pt>
    <dgm:pt modelId="{0F332027-1706-FD48-A7D0-4A4AE308DCFB}" type="pres">
      <dgm:prSet presAssocID="{69422309-D8A3-BA43-8B14-D848E715963D}" presName="root1" presStyleCnt="0"/>
      <dgm:spPr/>
    </dgm:pt>
    <dgm:pt modelId="{3CDC553E-1046-C746-AC3B-8B1760978090}" type="pres">
      <dgm:prSet presAssocID="{69422309-D8A3-BA43-8B14-D848E715963D}" presName="LevelOneTextNode" presStyleLbl="node0" presStyleIdx="0" presStyleCnt="1">
        <dgm:presLayoutVars>
          <dgm:chPref val="3"/>
        </dgm:presLayoutVars>
      </dgm:prSet>
      <dgm:spPr/>
    </dgm:pt>
    <dgm:pt modelId="{2DD9EBAA-1107-A847-AB7A-A5E2737788A4}" type="pres">
      <dgm:prSet presAssocID="{69422309-D8A3-BA43-8B14-D848E715963D}" presName="level2hierChild" presStyleCnt="0"/>
      <dgm:spPr/>
    </dgm:pt>
    <dgm:pt modelId="{C8AFBABB-ED2E-654E-8482-4E3B1FD01813}" type="pres">
      <dgm:prSet presAssocID="{9C8FE6C7-B7F9-B74A-B0AD-80D9D53DD821}" presName="conn2-1" presStyleLbl="parChTrans1D2" presStyleIdx="0" presStyleCnt="3"/>
      <dgm:spPr/>
    </dgm:pt>
    <dgm:pt modelId="{68ED58D5-EB00-1B44-8DCB-6576193D9817}" type="pres">
      <dgm:prSet presAssocID="{9C8FE6C7-B7F9-B74A-B0AD-80D9D53DD821}" presName="connTx" presStyleLbl="parChTrans1D2" presStyleIdx="0" presStyleCnt="3"/>
      <dgm:spPr/>
    </dgm:pt>
    <dgm:pt modelId="{57603636-C40A-5C46-B681-B804FB827BE4}" type="pres">
      <dgm:prSet presAssocID="{012AF23E-365F-F446-9EC0-7F184BF93EC9}" presName="root2" presStyleCnt="0"/>
      <dgm:spPr/>
    </dgm:pt>
    <dgm:pt modelId="{F1D4D5B4-7BB6-E04D-B8FF-5820E1745129}" type="pres">
      <dgm:prSet presAssocID="{012AF23E-365F-F446-9EC0-7F184BF93EC9}" presName="LevelTwoTextNode" presStyleLbl="node2" presStyleIdx="0" presStyleCnt="3">
        <dgm:presLayoutVars>
          <dgm:chPref val="3"/>
        </dgm:presLayoutVars>
      </dgm:prSet>
      <dgm:spPr/>
    </dgm:pt>
    <dgm:pt modelId="{EC1856B0-D8BF-1D40-951C-8456C1693CE8}" type="pres">
      <dgm:prSet presAssocID="{012AF23E-365F-F446-9EC0-7F184BF93EC9}" presName="level3hierChild" presStyleCnt="0"/>
      <dgm:spPr/>
    </dgm:pt>
    <dgm:pt modelId="{6671E4AD-52D1-EA49-94BA-433640D68D89}" type="pres">
      <dgm:prSet presAssocID="{60AE0EB2-9BD0-EC4A-98B9-753CB70360DE}" presName="conn2-1" presStyleLbl="parChTrans1D3" presStyleIdx="0" presStyleCnt="2"/>
      <dgm:spPr/>
    </dgm:pt>
    <dgm:pt modelId="{0F83BAB5-3C71-C744-9F92-01D2A8E88FBA}" type="pres">
      <dgm:prSet presAssocID="{60AE0EB2-9BD0-EC4A-98B9-753CB70360DE}" presName="connTx" presStyleLbl="parChTrans1D3" presStyleIdx="0" presStyleCnt="2"/>
      <dgm:spPr/>
    </dgm:pt>
    <dgm:pt modelId="{5CBAA4BF-8631-7F4E-A241-62E88F5C8018}" type="pres">
      <dgm:prSet presAssocID="{28F6A9E5-FBAC-EE40-9ECA-B5F971C1938E}" presName="root2" presStyleCnt="0"/>
      <dgm:spPr/>
    </dgm:pt>
    <dgm:pt modelId="{04903065-54BF-8248-9893-DA6231AF88D9}" type="pres">
      <dgm:prSet presAssocID="{28F6A9E5-FBAC-EE40-9ECA-B5F971C1938E}" presName="LevelTwoTextNode" presStyleLbl="node3" presStyleIdx="0" presStyleCnt="2">
        <dgm:presLayoutVars>
          <dgm:chPref val="3"/>
        </dgm:presLayoutVars>
      </dgm:prSet>
      <dgm:spPr/>
    </dgm:pt>
    <dgm:pt modelId="{4856614B-8058-E54B-AFDA-753D84A678B1}" type="pres">
      <dgm:prSet presAssocID="{28F6A9E5-FBAC-EE40-9ECA-B5F971C1938E}" presName="level3hierChild" presStyleCnt="0"/>
      <dgm:spPr/>
    </dgm:pt>
    <dgm:pt modelId="{42BF19F7-9DEC-0D45-A565-D51EB39DC5A4}" type="pres">
      <dgm:prSet presAssocID="{EC5B4808-16DF-5B45-AE64-11C2D8CE0899}" presName="conn2-1" presStyleLbl="parChTrans1D2" presStyleIdx="1" presStyleCnt="3"/>
      <dgm:spPr/>
    </dgm:pt>
    <dgm:pt modelId="{1FA05C4B-E226-EC46-B5EB-E5D23C1F9202}" type="pres">
      <dgm:prSet presAssocID="{EC5B4808-16DF-5B45-AE64-11C2D8CE0899}" presName="connTx" presStyleLbl="parChTrans1D2" presStyleIdx="1" presStyleCnt="3"/>
      <dgm:spPr/>
    </dgm:pt>
    <dgm:pt modelId="{97A26EB0-58AC-DE49-9F33-9D31BCD0146B}" type="pres">
      <dgm:prSet presAssocID="{D9C49769-7C6F-E548-8C92-4B948A5C0B7B}" presName="root2" presStyleCnt="0"/>
      <dgm:spPr/>
    </dgm:pt>
    <dgm:pt modelId="{F05AD53D-42AF-7943-82DA-D514D0736A02}" type="pres">
      <dgm:prSet presAssocID="{D9C49769-7C6F-E548-8C92-4B948A5C0B7B}" presName="LevelTwoTextNode" presStyleLbl="node2" presStyleIdx="1" presStyleCnt="3">
        <dgm:presLayoutVars>
          <dgm:chPref val="3"/>
        </dgm:presLayoutVars>
      </dgm:prSet>
      <dgm:spPr/>
    </dgm:pt>
    <dgm:pt modelId="{3CADB932-B810-3943-8773-E790F2E367A5}" type="pres">
      <dgm:prSet presAssocID="{D9C49769-7C6F-E548-8C92-4B948A5C0B7B}" presName="level3hierChild" presStyleCnt="0"/>
      <dgm:spPr/>
    </dgm:pt>
    <dgm:pt modelId="{E1E64639-F310-A946-BA11-590F96D88B82}" type="pres">
      <dgm:prSet presAssocID="{10AEB274-47BD-3C48-A629-FAC32C7F9DD9}" presName="conn2-1" presStyleLbl="parChTrans1D3" presStyleIdx="1" presStyleCnt="2"/>
      <dgm:spPr/>
    </dgm:pt>
    <dgm:pt modelId="{21B1169F-E60A-3E4F-8805-49A03F6DC7E9}" type="pres">
      <dgm:prSet presAssocID="{10AEB274-47BD-3C48-A629-FAC32C7F9DD9}" presName="connTx" presStyleLbl="parChTrans1D3" presStyleIdx="1" presStyleCnt="2"/>
      <dgm:spPr/>
    </dgm:pt>
    <dgm:pt modelId="{4225C2D9-3FF7-444B-952E-14B6B0B95621}" type="pres">
      <dgm:prSet presAssocID="{659084C3-20B1-9B44-B012-0553A7F20C6A}" presName="root2" presStyleCnt="0"/>
      <dgm:spPr/>
    </dgm:pt>
    <dgm:pt modelId="{0666336D-7ABB-4440-A28C-77C38D43C803}" type="pres">
      <dgm:prSet presAssocID="{659084C3-20B1-9B44-B012-0553A7F20C6A}" presName="LevelTwoTextNode" presStyleLbl="node3" presStyleIdx="1" presStyleCnt="2">
        <dgm:presLayoutVars>
          <dgm:chPref val="3"/>
        </dgm:presLayoutVars>
      </dgm:prSet>
      <dgm:spPr/>
    </dgm:pt>
    <dgm:pt modelId="{0F0AAEAF-91AC-A64F-A923-2646B01B11C9}" type="pres">
      <dgm:prSet presAssocID="{659084C3-20B1-9B44-B012-0553A7F20C6A}" presName="level3hierChild" presStyleCnt="0"/>
      <dgm:spPr/>
    </dgm:pt>
    <dgm:pt modelId="{68F639AA-9DA5-0944-A4BA-1429EA8F86FF}" type="pres">
      <dgm:prSet presAssocID="{9A505BEA-9A8B-8E4A-B53E-FC834D3B83D2}" presName="conn2-1" presStyleLbl="parChTrans1D2" presStyleIdx="2" presStyleCnt="3"/>
      <dgm:spPr/>
    </dgm:pt>
    <dgm:pt modelId="{6D411EE2-CF90-7D4D-A2D8-61F153169350}" type="pres">
      <dgm:prSet presAssocID="{9A505BEA-9A8B-8E4A-B53E-FC834D3B83D2}" presName="connTx" presStyleLbl="parChTrans1D2" presStyleIdx="2" presStyleCnt="3"/>
      <dgm:spPr/>
    </dgm:pt>
    <dgm:pt modelId="{02F05F19-3D88-F448-889E-1083A5033C04}" type="pres">
      <dgm:prSet presAssocID="{97267DB3-5AA4-A245-B158-ED3E661873F0}" presName="root2" presStyleCnt="0"/>
      <dgm:spPr/>
    </dgm:pt>
    <dgm:pt modelId="{9A66E104-047F-3042-BAE9-967340A9B8C1}" type="pres">
      <dgm:prSet presAssocID="{97267DB3-5AA4-A245-B158-ED3E661873F0}" presName="LevelTwoTextNode" presStyleLbl="node2" presStyleIdx="2" presStyleCnt="3">
        <dgm:presLayoutVars>
          <dgm:chPref val="3"/>
        </dgm:presLayoutVars>
      </dgm:prSet>
      <dgm:spPr/>
    </dgm:pt>
    <dgm:pt modelId="{8CD8D6FD-CF11-E440-AF05-1601E0098EF5}" type="pres">
      <dgm:prSet presAssocID="{97267DB3-5AA4-A245-B158-ED3E661873F0}" presName="level3hierChild" presStyleCnt="0"/>
      <dgm:spPr/>
    </dgm:pt>
  </dgm:ptLst>
  <dgm:cxnLst>
    <dgm:cxn modelId="{375D4212-F834-C244-B597-82EFB193778F}" srcId="{D9C49769-7C6F-E548-8C92-4B948A5C0B7B}" destId="{659084C3-20B1-9B44-B012-0553A7F20C6A}" srcOrd="0" destOrd="0" parTransId="{10AEB274-47BD-3C48-A629-FAC32C7F9DD9}" sibTransId="{2D137644-03DD-CA49-88A3-94B32C99AA01}"/>
    <dgm:cxn modelId="{C545EA12-0484-774A-9187-AE9DC45A2614}" type="presOf" srcId="{012AF23E-365F-F446-9EC0-7F184BF93EC9}" destId="{F1D4D5B4-7BB6-E04D-B8FF-5820E1745129}" srcOrd="0" destOrd="0" presId="urn:microsoft.com/office/officeart/2005/8/layout/hierarchy2"/>
    <dgm:cxn modelId="{BD6A7A1E-97ED-0C4D-8BE2-AEDD8E328C5A}" srcId="{69422309-D8A3-BA43-8B14-D848E715963D}" destId="{97267DB3-5AA4-A245-B158-ED3E661873F0}" srcOrd="2" destOrd="0" parTransId="{9A505BEA-9A8B-8E4A-B53E-FC834D3B83D2}" sibTransId="{74645D4E-5201-434E-817F-283E36FA76BB}"/>
    <dgm:cxn modelId="{B8D4B227-763E-8547-BB4F-87D4B7F5DBCF}" type="presOf" srcId="{EC5B4808-16DF-5B45-AE64-11C2D8CE0899}" destId="{42BF19F7-9DEC-0D45-A565-D51EB39DC5A4}" srcOrd="0" destOrd="0" presId="urn:microsoft.com/office/officeart/2005/8/layout/hierarchy2"/>
    <dgm:cxn modelId="{6E75D02F-73E1-664E-A6BA-7CF45E3EC17B}" type="presOf" srcId="{D9C49769-7C6F-E548-8C92-4B948A5C0B7B}" destId="{F05AD53D-42AF-7943-82DA-D514D0736A02}" srcOrd="0" destOrd="0" presId="urn:microsoft.com/office/officeart/2005/8/layout/hierarchy2"/>
    <dgm:cxn modelId="{1126A335-F94E-F44B-A15E-87ECFEC0EA5C}" type="presOf" srcId="{7624AB1C-8CC5-0E45-B16D-08A30F843160}" destId="{1A10B56C-89B4-5049-A758-30D7711FFE3D}" srcOrd="0" destOrd="0" presId="urn:microsoft.com/office/officeart/2005/8/layout/hierarchy2"/>
    <dgm:cxn modelId="{5B39203A-BAF3-D745-AB87-FAE91F068C3F}" type="presOf" srcId="{97267DB3-5AA4-A245-B158-ED3E661873F0}" destId="{9A66E104-047F-3042-BAE9-967340A9B8C1}" srcOrd="0" destOrd="0" presId="urn:microsoft.com/office/officeart/2005/8/layout/hierarchy2"/>
    <dgm:cxn modelId="{D28F4C44-A6B0-6942-A2C5-AF15ACE8E2DE}" type="presOf" srcId="{9A505BEA-9A8B-8E4A-B53E-FC834D3B83D2}" destId="{6D411EE2-CF90-7D4D-A2D8-61F153169350}" srcOrd="1" destOrd="0" presId="urn:microsoft.com/office/officeart/2005/8/layout/hierarchy2"/>
    <dgm:cxn modelId="{A6E3494A-74E5-044B-B627-6D52C5DB6807}" type="presOf" srcId="{60AE0EB2-9BD0-EC4A-98B9-753CB70360DE}" destId="{0F83BAB5-3C71-C744-9F92-01D2A8E88FBA}" srcOrd="1" destOrd="0" presId="urn:microsoft.com/office/officeart/2005/8/layout/hierarchy2"/>
    <dgm:cxn modelId="{E6E0B157-29F1-0746-A74B-DA4236F2B204}" srcId="{7624AB1C-8CC5-0E45-B16D-08A30F843160}" destId="{69422309-D8A3-BA43-8B14-D848E715963D}" srcOrd="0" destOrd="0" parTransId="{8E4B57A0-25BB-E349-ACDD-BEF8A6560FA9}" sibTransId="{023ACA22-BC98-8447-A2B9-8BB75C72ED2E}"/>
    <dgm:cxn modelId="{DD93926D-3543-B443-B082-A32995F71782}" type="presOf" srcId="{659084C3-20B1-9B44-B012-0553A7F20C6A}" destId="{0666336D-7ABB-4440-A28C-77C38D43C803}" srcOrd="0" destOrd="0" presId="urn:microsoft.com/office/officeart/2005/8/layout/hierarchy2"/>
    <dgm:cxn modelId="{3D133D79-2416-B34F-8915-A115A515C23F}" type="presOf" srcId="{10AEB274-47BD-3C48-A629-FAC32C7F9DD9}" destId="{E1E64639-F310-A946-BA11-590F96D88B82}" srcOrd="0" destOrd="0" presId="urn:microsoft.com/office/officeart/2005/8/layout/hierarchy2"/>
    <dgm:cxn modelId="{CBBFEE9A-E70A-DA46-97F4-0F9D97CE9D93}" srcId="{69422309-D8A3-BA43-8B14-D848E715963D}" destId="{012AF23E-365F-F446-9EC0-7F184BF93EC9}" srcOrd="0" destOrd="0" parTransId="{9C8FE6C7-B7F9-B74A-B0AD-80D9D53DD821}" sibTransId="{FE4466AA-C118-CC4E-BEC7-6DEF5DE518C5}"/>
    <dgm:cxn modelId="{8FAC70A0-AC4C-B147-B068-C3291E0ADA60}" type="presOf" srcId="{EC5B4808-16DF-5B45-AE64-11C2D8CE0899}" destId="{1FA05C4B-E226-EC46-B5EB-E5D23C1F9202}" srcOrd="1" destOrd="0" presId="urn:microsoft.com/office/officeart/2005/8/layout/hierarchy2"/>
    <dgm:cxn modelId="{DBAD04A5-DB6D-3943-A06B-0F4D2C0D156F}" type="presOf" srcId="{9C8FE6C7-B7F9-B74A-B0AD-80D9D53DD821}" destId="{68ED58D5-EB00-1B44-8DCB-6576193D9817}" srcOrd="1" destOrd="0" presId="urn:microsoft.com/office/officeart/2005/8/layout/hierarchy2"/>
    <dgm:cxn modelId="{F44485BB-C1A5-F349-9501-2C03EF5F6E84}" srcId="{69422309-D8A3-BA43-8B14-D848E715963D}" destId="{D9C49769-7C6F-E548-8C92-4B948A5C0B7B}" srcOrd="1" destOrd="0" parTransId="{EC5B4808-16DF-5B45-AE64-11C2D8CE0899}" sibTransId="{2C5B74B6-EAF1-5140-B122-D79C09B743BF}"/>
    <dgm:cxn modelId="{485E23C4-3866-454B-9338-254ED449767A}" type="presOf" srcId="{28F6A9E5-FBAC-EE40-9ECA-B5F971C1938E}" destId="{04903065-54BF-8248-9893-DA6231AF88D9}" srcOrd="0" destOrd="0" presId="urn:microsoft.com/office/officeart/2005/8/layout/hierarchy2"/>
    <dgm:cxn modelId="{9A3D9ED0-6D39-B540-8C1D-FE6D84AC7D2C}" type="presOf" srcId="{9C8FE6C7-B7F9-B74A-B0AD-80D9D53DD821}" destId="{C8AFBABB-ED2E-654E-8482-4E3B1FD01813}" srcOrd="0" destOrd="0" presId="urn:microsoft.com/office/officeart/2005/8/layout/hierarchy2"/>
    <dgm:cxn modelId="{C23F60DB-29A8-E640-9734-BE10F0343A67}" type="presOf" srcId="{60AE0EB2-9BD0-EC4A-98B9-753CB70360DE}" destId="{6671E4AD-52D1-EA49-94BA-433640D68D89}" srcOrd="0" destOrd="0" presId="urn:microsoft.com/office/officeart/2005/8/layout/hierarchy2"/>
    <dgm:cxn modelId="{6E2BCAEB-1F67-1745-A7B0-60C6D5B79BDC}" srcId="{012AF23E-365F-F446-9EC0-7F184BF93EC9}" destId="{28F6A9E5-FBAC-EE40-9ECA-B5F971C1938E}" srcOrd="0" destOrd="0" parTransId="{60AE0EB2-9BD0-EC4A-98B9-753CB70360DE}" sibTransId="{8622168C-80C5-3940-9A67-1BB9CEEC3CF7}"/>
    <dgm:cxn modelId="{0F0D06FA-30CA-074E-96FE-0EEC29C0779C}" type="presOf" srcId="{9A505BEA-9A8B-8E4A-B53E-FC834D3B83D2}" destId="{68F639AA-9DA5-0944-A4BA-1429EA8F86FF}" srcOrd="0" destOrd="0" presId="urn:microsoft.com/office/officeart/2005/8/layout/hierarchy2"/>
    <dgm:cxn modelId="{D9E6EEFC-A397-C141-ABFF-4AF781808CC2}" type="presOf" srcId="{69422309-D8A3-BA43-8B14-D848E715963D}" destId="{3CDC553E-1046-C746-AC3B-8B1760978090}" srcOrd="0" destOrd="0" presId="urn:microsoft.com/office/officeart/2005/8/layout/hierarchy2"/>
    <dgm:cxn modelId="{9DA35DFE-13C8-604B-8D83-069F2D9A278B}" type="presOf" srcId="{10AEB274-47BD-3C48-A629-FAC32C7F9DD9}" destId="{21B1169F-E60A-3E4F-8805-49A03F6DC7E9}" srcOrd="1" destOrd="0" presId="urn:microsoft.com/office/officeart/2005/8/layout/hierarchy2"/>
    <dgm:cxn modelId="{7125BE26-A62B-7945-8388-3945F00B2A72}" type="presParOf" srcId="{1A10B56C-89B4-5049-A758-30D7711FFE3D}" destId="{0F332027-1706-FD48-A7D0-4A4AE308DCFB}" srcOrd="0" destOrd="0" presId="urn:microsoft.com/office/officeart/2005/8/layout/hierarchy2"/>
    <dgm:cxn modelId="{E0E4AF88-40BF-484C-AD28-DCD2AE394056}" type="presParOf" srcId="{0F332027-1706-FD48-A7D0-4A4AE308DCFB}" destId="{3CDC553E-1046-C746-AC3B-8B1760978090}" srcOrd="0" destOrd="0" presId="urn:microsoft.com/office/officeart/2005/8/layout/hierarchy2"/>
    <dgm:cxn modelId="{76F0B609-C340-1243-854C-706A3F293065}" type="presParOf" srcId="{0F332027-1706-FD48-A7D0-4A4AE308DCFB}" destId="{2DD9EBAA-1107-A847-AB7A-A5E2737788A4}" srcOrd="1" destOrd="0" presId="urn:microsoft.com/office/officeart/2005/8/layout/hierarchy2"/>
    <dgm:cxn modelId="{355DDBA7-6F32-A444-AF20-4E44BFF310AD}" type="presParOf" srcId="{2DD9EBAA-1107-A847-AB7A-A5E2737788A4}" destId="{C8AFBABB-ED2E-654E-8482-4E3B1FD01813}" srcOrd="0" destOrd="0" presId="urn:microsoft.com/office/officeart/2005/8/layout/hierarchy2"/>
    <dgm:cxn modelId="{A3765C8C-FFB0-A94E-9DA5-26BB26C6CF80}" type="presParOf" srcId="{C8AFBABB-ED2E-654E-8482-4E3B1FD01813}" destId="{68ED58D5-EB00-1B44-8DCB-6576193D9817}" srcOrd="0" destOrd="0" presId="urn:microsoft.com/office/officeart/2005/8/layout/hierarchy2"/>
    <dgm:cxn modelId="{363D313F-4490-7E49-AA8A-6FBFE554AA71}" type="presParOf" srcId="{2DD9EBAA-1107-A847-AB7A-A5E2737788A4}" destId="{57603636-C40A-5C46-B681-B804FB827BE4}" srcOrd="1" destOrd="0" presId="urn:microsoft.com/office/officeart/2005/8/layout/hierarchy2"/>
    <dgm:cxn modelId="{14526730-C14C-F04C-82B2-D855F6C5C4BC}" type="presParOf" srcId="{57603636-C40A-5C46-B681-B804FB827BE4}" destId="{F1D4D5B4-7BB6-E04D-B8FF-5820E1745129}" srcOrd="0" destOrd="0" presId="urn:microsoft.com/office/officeart/2005/8/layout/hierarchy2"/>
    <dgm:cxn modelId="{904020B4-9948-FF49-9AEF-83B35F4EE243}" type="presParOf" srcId="{57603636-C40A-5C46-B681-B804FB827BE4}" destId="{EC1856B0-D8BF-1D40-951C-8456C1693CE8}" srcOrd="1" destOrd="0" presId="urn:microsoft.com/office/officeart/2005/8/layout/hierarchy2"/>
    <dgm:cxn modelId="{E3DA0635-42C8-DD4C-801D-E051736C6555}" type="presParOf" srcId="{EC1856B0-D8BF-1D40-951C-8456C1693CE8}" destId="{6671E4AD-52D1-EA49-94BA-433640D68D89}" srcOrd="0" destOrd="0" presId="urn:microsoft.com/office/officeart/2005/8/layout/hierarchy2"/>
    <dgm:cxn modelId="{03944266-6B2F-5445-B8E7-C7AEBB5CEDBE}" type="presParOf" srcId="{6671E4AD-52D1-EA49-94BA-433640D68D89}" destId="{0F83BAB5-3C71-C744-9F92-01D2A8E88FBA}" srcOrd="0" destOrd="0" presId="urn:microsoft.com/office/officeart/2005/8/layout/hierarchy2"/>
    <dgm:cxn modelId="{BA144A76-87EC-624A-9C5F-B4511FA79F38}" type="presParOf" srcId="{EC1856B0-D8BF-1D40-951C-8456C1693CE8}" destId="{5CBAA4BF-8631-7F4E-A241-62E88F5C8018}" srcOrd="1" destOrd="0" presId="urn:microsoft.com/office/officeart/2005/8/layout/hierarchy2"/>
    <dgm:cxn modelId="{2F392FDC-8021-E444-B5DC-56535159D0A3}" type="presParOf" srcId="{5CBAA4BF-8631-7F4E-A241-62E88F5C8018}" destId="{04903065-54BF-8248-9893-DA6231AF88D9}" srcOrd="0" destOrd="0" presId="urn:microsoft.com/office/officeart/2005/8/layout/hierarchy2"/>
    <dgm:cxn modelId="{9C51ADEA-A34D-FB45-83F4-AA0352B677A4}" type="presParOf" srcId="{5CBAA4BF-8631-7F4E-A241-62E88F5C8018}" destId="{4856614B-8058-E54B-AFDA-753D84A678B1}" srcOrd="1" destOrd="0" presId="urn:microsoft.com/office/officeart/2005/8/layout/hierarchy2"/>
    <dgm:cxn modelId="{836E9DB2-BECB-6144-93AA-709F3CE04E6A}" type="presParOf" srcId="{2DD9EBAA-1107-A847-AB7A-A5E2737788A4}" destId="{42BF19F7-9DEC-0D45-A565-D51EB39DC5A4}" srcOrd="2" destOrd="0" presId="urn:microsoft.com/office/officeart/2005/8/layout/hierarchy2"/>
    <dgm:cxn modelId="{ADC63186-AAC9-2A4B-8205-E9FBFC556282}" type="presParOf" srcId="{42BF19F7-9DEC-0D45-A565-D51EB39DC5A4}" destId="{1FA05C4B-E226-EC46-B5EB-E5D23C1F9202}" srcOrd="0" destOrd="0" presId="urn:microsoft.com/office/officeart/2005/8/layout/hierarchy2"/>
    <dgm:cxn modelId="{6059BFA5-11AD-9B46-9E71-48D7BE3844EA}" type="presParOf" srcId="{2DD9EBAA-1107-A847-AB7A-A5E2737788A4}" destId="{97A26EB0-58AC-DE49-9F33-9D31BCD0146B}" srcOrd="3" destOrd="0" presId="urn:microsoft.com/office/officeart/2005/8/layout/hierarchy2"/>
    <dgm:cxn modelId="{C4744F3E-6153-4540-BAEF-73ADFBFF496C}" type="presParOf" srcId="{97A26EB0-58AC-DE49-9F33-9D31BCD0146B}" destId="{F05AD53D-42AF-7943-82DA-D514D0736A02}" srcOrd="0" destOrd="0" presId="urn:microsoft.com/office/officeart/2005/8/layout/hierarchy2"/>
    <dgm:cxn modelId="{F7D7CCA1-FC8E-7543-93E7-82F2B77D9B92}" type="presParOf" srcId="{97A26EB0-58AC-DE49-9F33-9D31BCD0146B}" destId="{3CADB932-B810-3943-8773-E790F2E367A5}" srcOrd="1" destOrd="0" presId="urn:microsoft.com/office/officeart/2005/8/layout/hierarchy2"/>
    <dgm:cxn modelId="{DABA8C8E-2071-5448-9D8F-B2352BC2FF26}" type="presParOf" srcId="{3CADB932-B810-3943-8773-E790F2E367A5}" destId="{E1E64639-F310-A946-BA11-590F96D88B82}" srcOrd="0" destOrd="0" presId="urn:microsoft.com/office/officeart/2005/8/layout/hierarchy2"/>
    <dgm:cxn modelId="{B8F0BAFE-FA4F-4046-B097-3EF872CDB9B7}" type="presParOf" srcId="{E1E64639-F310-A946-BA11-590F96D88B82}" destId="{21B1169F-E60A-3E4F-8805-49A03F6DC7E9}" srcOrd="0" destOrd="0" presId="urn:microsoft.com/office/officeart/2005/8/layout/hierarchy2"/>
    <dgm:cxn modelId="{308BFDC1-6094-1E4B-BC12-4960BCE10EB5}" type="presParOf" srcId="{3CADB932-B810-3943-8773-E790F2E367A5}" destId="{4225C2D9-3FF7-444B-952E-14B6B0B95621}" srcOrd="1" destOrd="0" presId="urn:microsoft.com/office/officeart/2005/8/layout/hierarchy2"/>
    <dgm:cxn modelId="{049234F8-64B8-2A40-A4FE-2D0AD3A6C4DB}" type="presParOf" srcId="{4225C2D9-3FF7-444B-952E-14B6B0B95621}" destId="{0666336D-7ABB-4440-A28C-77C38D43C803}" srcOrd="0" destOrd="0" presId="urn:microsoft.com/office/officeart/2005/8/layout/hierarchy2"/>
    <dgm:cxn modelId="{42DB243A-179A-E64D-AADD-D84F80D0E79F}" type="presParOf" srcId="{4225C2D9-3FF7-444B-952E-14B6B0B95621}" destId="{0F0AAEAF-91AC-A64F-A923-2646B01B11C9}" srcOrd="1" destOrd="0" presId="urn:microsoft.com/office/officeart/2005/8/layout/hierarchy2"/>
    <dgm:cxn modelId="{2979896D-9BFA-DF49-9F67-9FB1D9CD9A59}" type="presParOf" srcId="{2DD9EBAA-1107-A847-AB7A-A5E2737788A4}" destId="{68F639AA-9DA5-0944-A4BA-1429EA8F86FF}" srcOrd="4" destOrd="0" presId="urn:microsoft.com/office/officeart/2005/8/layout/hierarchy2"/>
    <dgm:cxn modelId="{3DB9AFFC-A2B6-0848-B28B-421A10437579}" type="presParOf" srcId="{68F639AA-9DA5-0944-A4BA-1429EA8F86FF}" destId="{6D411EE2-CF90-7D4D-A2D8-61F153169350}" srcOrd="0" destOrd="0" presId="urn:microsoft.com/office/officeart/2005/8/layout/hierarchy2"/>
    <dgm:cxn modelId="{97BC1D73-540E-A848-A4EB-D9AA6F445EBC}" type="presParOf" srcId="{2DD9EBAA-1107-A847-AB7A-A5E2737788A4}" destId="{02F05F19-3D88-F448-889E-1083A5033C04}" srcOrd="5" destOrd="0" presId="urn:microsoft.com/office/officeart/2005/8/layout/hierarchy2"/>
    <dgm:cxn modelId="{98D2B7D1-B6F9-D247-8C1D-C36630BD5AB9}" type="presParOf" srcId="{02F05F19-3D88-F448-889E-1083A5033C04}" destId="{9A66E104-047F-3042-BAE9-967340A9B8C1}" srcOrd="0" destOrd="0" presId="urn:microsoft.com/office/officeart/2005/8/layout/hierarchy2"/>
    <dgm:cxn modelId="{5AE8D0E2-9638-414A-8D4D-92576482A284}" type="presParOf" srcId="{02F05F19-3D88-F448-889E-1083A5033C04}" destId="{8CD8D6FD-CF11-E440-AF05-1601E0098EF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DF08BF-249F-2B4E-AD0B-755B51FBC010}" type="doc">
      <dgm:prSet loTypeId="urn:microsoft.com/office/officeart/2005/8/layout/cycle7" loCatId="" qsTypeId="urn:microsoft.com/office/officeart/2005/8/quickstyle/simple4" qsCatId="simple" csTypeId="urn:microsoft.com/office/officeart/2005/8/colors/colorful4" csCatId="colorful" phldr="1"/>
      <dgm:spPr/>
      <dgm:t>
        <a:bodyPr/>
        <a:lstStyle/>
        <a:p>
          <a:endParaRPr lang="it-IT"/>
        </a:p>
      </dgm:t>
    </dgm:pt>
    <dgm:pt modelId="{85B2F5A3-2538-5248-A01A-E370499D6ED1}">
      <dgm:prSet phldrT="[Testo]"/>
      <dgm:spPr/>
      <dgm:t>
        <a:bodyPr/>
        <a:lstStyle/>
        <a:p>
          <a:r>
            <a:rPr lang="it-IT" dirty="0"/>
            <a:t>NORME DI CONFLITTO</a:t>
          </a:r>
        </a:p>
      </dgm:t>
    </dgm:pt>
    <dgm:pt modelId="{C9BA5F75-54F5-6049-AB45-EC5DD3D045CA}" type="parTrans" cxnId="{152B3B00-6A71-4549-A8F7-2D4BEF824D47}">
      <dgm:prSet/>
      <dgm:spPr/>
      <dgm:t>
        <a:bodyPr/>
        <a:lstStyle/>
        <a:p>
          <a:endParaRPr lang="it-IT"/>
        </a:p>
      </dgm:t>
    </dgm:pt>
    <dgm:pt modelId="{A04BD53B-4FCD-BA49-A8C3-C08171385936}" type="sibTrans" cxnId="{152B3B00-6A71-4549-A8F7-2D4BEF824D47}">
      <dgm:prSet/>
      <dgm:spPr/>
      <dgm:t>
        <a:bodyPr/>
        <a:lstStyle/>
        <a:p>
          <a:endParaRPr lang="it-IT"/>
        </a:p>
      </dgm:t>
    </dgm:pt>
    <dgm:pt modelId="{60852378-A825-5342-B5F1-3641954E35F9}">
      <dgm:prSet phldrT="[Testo]"/>
      <dgm:spPr/>
      <dgm:t>
        <a:bodyPr/>
        <a:lstStyle/>
        <a:p>
          <a:r>
            <a:rPr lang="it-IT" dirty="0"/>
            <a:t>NORME DI FUNZIONAMENTO</a:t>
          </a:r>
        </a:p>
      </dgm:t>
    </dgm:pt>
    <dgm:pt modelId="{22DA7816-604D-8243-BC17-1E40CFE5CC92}" type="parTrans" cxnId="{3CFE81C6-4577-1549-BC09-7B652925AFC6}">
      <dgm:prSet/>
      <dgm:spPr/>
      <dgm:t>
        <a:bodyPr/>
        <a:lstStyle/>
        <a:p>
          <a:endParaRPr lang="it-IT"/>
        </a:p>
      </dgm:t>
    </dgm:pt>
    <dgm:pt modelId="{C7F16E10-D441-DF46-A90B-42535D38C4AA}" type="sibTrans" cxnId="{3CFE81C6-4577-1549-BC09-7B652925AFC6}">
      <dgm:prSet/>
      <dgm:spPr/>
      <dgm:t>
        <a:bodyPr/>
        <a:lstStyle/>
        <a:p>
          <a:endParaRPr lang="it-IT"/>
        </a:p>
      </dgm:t>
    </dgm:pt>
    <dgm:pt modelId="{4DDF2221-EC48-3E47-B66D-836787BAEE9F}">
      <dgm:prSet phldrT="[Testo]"/>
      <dgm:spPr/>
      <dgm:t>
        <a:bodyPr/>
        <a:lstStyle/>
        <a:p>
          <a:r>
            <a:rPr lang="it-IT" dirty="0"/>
            <a:t>DIRITTO APPLICABILE</a:t>
          </a:r>
        </a:p>
      </dgm:t>
    </dgm:pt>
    <dgm:pt modelId="{E67C88BF-26C4-FE47-942C-1BB9B801E6EF}" type="parTrans" cxnId="{2CD68A5F-8771-D547-BD05-01A50FFB5426}">
      <dgm:prSet/>
      <dgm:spPr/>
      <dgm:t>
        <a:bodyPr/>
        <a:lstStyle/>
        <a:p>
          <a:endParaRPr lang="it-IT"/>
        </a:p>
      </dgm:t>
    </dgm:pt>
    <dgm:pt modelId="{3484E3A8-A902-2345-A08F-B9F366006C0B}" type="sibTrans" cxnId="{2CD68A5F-8771-D547-BD05-01A50FFB5426}">
      <dgm:prSet/>
      <dgm:spPr/>
      <dgm:t>
        <a:bodyPr/>
        <a:lstStyle/>
        <a:p>
          <a:endParaRPr lang="it-IT"/>
        </a:p>
      </dgm:t>
    </dgm:pt>
    <dgm:pt modelId="{2D10EB88-420A-2E4B-AC2D-18E3681027E5}" type="pres">
      <dgm:prSet presAssocID="{4FDF08BF-249F-2B4E-AD0B-755B51FBC010}" presName="Name0" presStyleCnt="0">
        <dgm:presLayoutVars>
          <dgm:dir/>
          <dgm:resizeHandles val="exact"/>
        </dgm:presLayoutVars>
      </dgm:prSet>
      <dgm:spPr/>
    </dgm:pt>
    <dgm:pt modelId="{08182C0F-64B7-9446-A597-8F04F0E50B4D}" type="pres">
      <dgm:prSet presAssocID="{85B2F5A3-2538-5248-A01A-E370499D6ED1}" presName="node" presStyleLbl="node1" presStyleIdx="0" presStyleCnt="3">
        <dgm:presLayoutVars>
          <dgm:bulletEnabled val="1"/>
        </dgm:presLayoutVars>
      </dgm:prSet>
      <dgm:spPr/>
    </dgm:pt>
    <dgm:pt modelId="{A2F0F419-9368-F94E-9EB0-3CE04975FDBD}" type="pres">
      <dgm:prSet presAssocID="{A04BD53B-4FCD-BA49-A8C3-C08171385936}" presName="sibTrans" presStyleLbl="sibTrans2D1" presStyleIdx="0" presStyleCnt="3"/>
      <dgm:spPr/>
    </dgm:pt>
    <dgm:pt modelId="{F767F834-7CC6-9C45-8AB5-368D359D7CE2}" type="pres">
      <dgm:prSet presAssocID="{A04BD53B-4FCD-BA49-A8C3-C08171385936}" presName="connectorText" presStyleLbl="sibTrans2D1" presStyleIdx="0" presStyleCnt="3"/>
      <dgm:spPr/>
    </dgm:pt>
    <dgm:pt modelId="{66C8A9FC-D3F8-304E-AAB3-D99F59933470}" type="pres">
      <dgm:prSet presAssocID="{60852378-A825-5342-B5F1-3641954E35F9}" presName="node" presStyleLbl="node1" presStyleIdx="1" presStyleCnt="3">
        <dgm:presLayoutVars>
          <dgm:bulletEnabled val="1"/>
        </dgm:presLayoutVars>
      </dgm:prSet>
      <dgm:spPr/>
    </dgm:pt>
    <dgm:pt modelId="{6E386020-A635-7C45-9777-012C30C1C166}" type="pres">
      <dgm:prSet presAssocID="{C7F16E10-D441-DF46-A90B-42535D38C4AA}" presName="sibTrans" presStyleLbl="sibTrans2D1" presStyleIdx="1" presStyleCnt="3"/>
      <dgm:spPr/>
    </dgm:pt>
    <dgm:pt modelId="{4FA04027-AFE6-A448-B45F-A67A7FD628B2}" type="pres">
      <dgm:prSet presAssocID="{C7F16E10-D441-DF46-A90B-42535D38C4AA}" presName="connectorText" presStyleLbl="sibTrans2D1" presStyleIdx="1" presStyleCnt="3"/>
      <dgm:spPr/>
    </dgm:pt>
    <dgm:pt modelId="{E670EEE6-3081-2C48-907B-E0629475E9F3}" type="pres">
      <dgm:prSet presAssocID="{4DDF2221-EC48-3E47-B66D-836787BAEE9F}" presName="node" presStyleLbl="node1" presStyleIdx="2" presStyleCnt="3">
        <dgm:presLayoutVars>
          <dgm:bulletEnabled val="1"/>
        </dgm:presLayoutVars>
      </dgm:prSet>
      <dgm:spPr/>
    </dgm:pt>
    <dgm:pt modelId="{CA56A5CC-4F06-3F49-8FD5-8967BB6CCD70}" type="pres">
      <dgm:prSet presAssocID="{3484E3A8-A902-2345-A08F-B9F366006C0B}" presName="sibTrans" presStyleLbl="sibTrans2D1" presStyleIdx="2" presStyleCnt="3"/>
      <dgm:spPr/>
    </dgm:pt>
    <dgm:pt modelId="{D67BBB3B-0F98-DB45-904C-FD9C91A6D8F4}" type="pres">
      <dgm:prSet presAssocID="{3484E3A8-A902-2345-A08F-B9F366006C0B}" presName="connectorText" presStyleLbl="sibTrans2D1" presStyleIdx="2" presStyleCnt="3"/>
      <dgm:spPr/>
    </dgm:pt>
  </dgm:ptLst>
  <dgm:cxnLst>
    <dgm:cxn modelId="{152B3B00-6A71-4549-A8F7-2D4BEF824D47}" srcId="{4FDF08BF-249F-2B4E-AD0B-755B51FBC010}" destId="{85B2F5A3-2538-5248-A01A-E370499D6ED1}" srcOrd="0" destOrd="0" parTransId="{C9BA5F75-54F5-6049-AB45-EC5DD3D045CA}" sibTransId="{A04BD53B-4FCD-BA49-A8C3-C08171385936}"/>
    <dgm:cxn modelId="{741CCC00-AA76-CE47-A76E-CF6B7B56CB4D}" type="presOf" srcId="{60852378-A825-5342-B5F1-3641954E35F9}" destId="{66C8A9FC-D3F8-304E-AAB3-D99F59933470}" srcOrd="0" destOrd="0" presId="urn:microsoft.com/office/officeart/2005/8/layout/cycle7"/>
    <dgm:cxn modelId="{EDB0880A-B5CA-C24D-A038-A1A96422B832}" type="presOf" srcId="{85B2F5A3-2538-5248-A01A-E370499D6ED1}" destId="{08182C0F-64B7-9446-A597-8F04F0E50B4D}" srcOrd="0" destOrd="0" presId="urn:microsoft.com/office/officeart/2005/8/layout/cycle7"/>
    <dgm:cxn modelId="{D6FC4A12-8B53-8544-A94B-17DBB72F9580}" type="presOf" srcId="{4FDF08BF-249F-2B4E-AD0B-755B51FBC010}" destId="{2D10EB88-420A-2E4B-AC2D-18E3681027E5}" srcOrd="0" destOrd="0" presId="urn:microsoft.com/office/officeart/2005/8/layout/cycle7"/>
    <dgm:cxn modelId="{DBE5D21F-B065-2D48-BCE8-0448A5FBC8BB}" type="presOf" srcId="{3484E3A8-A902-2345-A08F-B9F366006C0B}" destId="{CA56A5CC-4F06-3F49-8FD5-8967BB6CCD70}" srcOrd="0" destOrd="0" presId="urn:microsoft.com/office/officeart/2005/8/layout/cycle7"/>
    <dgm:cxn modelId="{2CD68A5F-8771-D547-BD05-01A50FFB5426}" srcId="{4FDF08BF-249F-2B4E-AD0B-755B51FBC010}" destId="{4DDF2221-EC48-3E47-B66D-836787BAEE9F}" srcOrd="2" destOrd="0" parTransId="{E67C88BF-26C4-FE47-942C-1BB9B801E6EF}" sibTransId="{3484E3A8-A902-2345-A08F-B9F366006C0B}"/>
    <dgm:cxn modelId="{A466E772-0D82-D44F-9554-CF1A196AA6F7}" type="presOf" srcId="{A04BD53B-4FCD-BA49-A8C3-C08171385936}" destId="{A2F0F419-9368-F94E-9EB0-3CE04975FDBD}" srcOrd="0" destOrd="0" presId="urn:microsoft.com/office/officeart/2005/8/layout/cycle7"/>
    <dgm:cxn modelId="{AAF3E17B-5A3C-9A4C-BC19-9A5D30FF5898}" type="presOf" srcId="{C7F16E10-D441-DF46-A90B-42535D38C4AA}" destId="{6E386020-A635-7C45-9777-012C30C1C166}" srcOrd="0" destOrd="0" presId="urn:microsoft.com/office/officeart/2005/8/layout/cycle7"/>
    <dgm:cxn modelId="{7806AE95-F798-0E4B-BFB8-9B33B9BDFFF4}" type="presOf" srcId="{3484E3A8-A902-2345-A08F-B9F366006C0B}" destId="{D67BBB3B-0F98-DB45-904C-FD9C91A6D8F4}" srcOrd="1" destOrd="0" presId="urn:microsoft.com/office/officeart/2005/8/layout/cycle7"/>
    <dgm:cxn modelId="{58D2B1A4-96BB-6641-9F8C-1F166B29B9AF}" type="presOf" srcId="{A04BD53B-4FCD-BA49-A8C3-C08171385936}" destId="{F767F834-7CC6-9C45-8AB5-368D359D7CE2}" srcOrd="1" destOrd="0" presId="urn:microsoft.com/office/officeart/2005/8/layout/cycle7"/>
    <dgm:cxn modelId="{62660DAB-17DC-294F-891A-6E08F4C051F6}" type="presOf" srcId="{C7F16E10-D441-DF46-A90B-42535D38C4AA}" destId="{4FA04027-AFE6-A448-B45F-A67A7FD628B2}" srcOrd="1" destOrd="0" presId="urn:microsoft.com/office/officeart/2005/8/layout/cycle7"/>
    <dgm:cxn modelId="{73A2ECB5-C510-124C-8160-54D3D0BB0700}" type="presOf" srcId="{4DDF2221-EC48-3E47-B66D-836787BAEE9F}" destId="{E670EEE6-3081-2C48-907B-E0629475E9F3}" srcOrd="0" destOrd="0" presId="urn:microsoft.com/office/officeart/2005/8/layout/cycle7"/>
    <dgm:cxn modelId="{3CFE81C6-4577-1549-BC09-7B652925AFC6}" srcId="{4FDF08BF-249F-2B4E-AD0B-755B51FBC010}" destId="{60852378-A825-5342-B5F1-3641954E35F9}" srcOrd="1" destOrd="0" parTransId="{22DA7816-604D-8243-BC17-1E40CFE5CC92}" sibTransId="{C7F16E10-D441-DF46-A90B-42535D38C4AA}"/>
    <dgm:cxn modelId="{9E6AD47B-6024-7F4A-AD18-C6AB17A03690}" type="presParOf" srcId="{2D10EB88-420A-2E4B-AC2D-18E3681027E5}" destId="{08182C0F-64B7-9446-A597-8F04F0E50B4D}" srcOrd="0" destOrd="0" presId="urn:microsoft.com/office/officeart/2005/8/layout/cycle7"/>
    <dgm:cxn modelId="{5E8BEF75-D9EE-DC4B-8187-21BEB72BAE26}" type="presParOf" srcId="{2D10EB88-420A-2E4B-AC2D-18E3681027E5}" destId="{A2F0F419-9368-F94E-9EB0-3CE04975FDBD}" srcOrd="1" destOrd="0" presId="urn:microsoft.com/office/officeart/2005/8/layout/cycle7"/>
    <dgm:cxn modelId="{AE0573AF-DDA6-E74F-81B2-460201CE270C}" type="presParOf" srcId="{A2F0F419-9368-F94E-9EB0-3CE04975FDBD}" destId="{F767F834-7CC6-9C45-8AB5-368D359D7CE2}" srcOrd="0" destOrd="0" presId="urn:microsoft.com/office/officeart/2005/8/layout/cycle7"/>
    <dgm:cxn modelId="{62FED9AA-1ABB-6F46-84C0-AE8AEAD44192}" type="presParOf" srcId="{2D10EB88-420A-2E4B-AC2D-18E3681027E5}" destId="{66C8A9FC-D3F8-304E-AAB3-D99F59933470}" srcOrd="2" destOrd="0" presId="urn:microsoft.com/office/officeart/2005/8/layout/cycle7"/>
    <dgm:cxn modelId="{54B536AF-C48D-6047-8817-775BAA80E515}" type="presParOf" srcId="{2D10EB88-420A-2E4B-AC2D-18E3681027E5}" destId="{6E386020-A635-7C45-9777-012C30C1C166}" srcOrd="3" destOrd="0" presId="urn:microsoft.com/office/officeart/2005/8/layout/cycle7"/>
    <dgm:cxn modelId="{87A7371F-466D-F343-AEF7-557F93FB914D}" type="presParOf" srcId="{6E386020-A635-7C45-9777-012C30C1C166}" destId="{4FA04027-AFE6-A448-B45F-A67A7FD628B2}" srcOrd="0" destOrd="0" presId="urn:microsoft.com/office/officeart/2005/8/layout/cycle7"/>
    <dgm:cxn modelId="{173A011E-7D20-BF47-BF14-1AFFE6B4D76B}" type="presParOf" srcId="{2D10EB88-420A-2E4B-AC2D-18E3681027E5}" destId="{E670EEE6-3081-2C48-907B-E0629475E9F3}" srcOrd="4" destOrd="0" presId="urn:microsoft.com/office/officeart/2005/8/layout/cycle7"/>
    <dgm:cxn modelId="{A0B40422-D355-DA4B-955C-EE9CB313BB2B}" type="presParOf" srcId="{2D10EB88-420A-2E4B-AC2D-18E3681027E5}" destId="{CA56A5CC-4F06-3F49-8FD5-8967BB6CCD70}" srcOrd="5" destOrd="0" presId="urn:microsoft.com/office/officeart/2005/8/layout/cycle7"/>
    <dgm:cxn modelId="{F27F1809-311C-FA43-BA84-76C38E18FCF3}" type="presParOf" srcId="{CA56A5CC-4F06-3F49-8FD5-8967BB6CCD70}" destId="{D67BBB3B-0F98-DB45-904C-FD9C91A6D8F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97DB31-088F-254F-BC87-5B0882D0194F}" type="doc">
      <dgm:prSet loTypeId="urn:microsoft.com/office/officeart/2005/8/layout/arrow5" loCatId="" qsTypeId="urn:microsoft.com/office/officeart/2005/8/quickstyle/simple1" qsCatId="simple" csTypeId="urn:microsoft.com/office/officeart/2005/8/colors/colorful4" csCatId="colorful" phldr="1"/>
      <dgm:spPr/>
      <dgm:t>
        <a:bodyPr/>
        <a:lstStyle/>
        <a:p>
          <a:endParaRPr lang="it-IT"/>
        </a:p>
      </dgm:t>
    </dgm:pt>
    <dgm:pt modelId="{DD311AEB-5238-6349-9CE6-1468A7AF714D}">
      <dgm:prSet phldrT="[Testo]"/>
      <dgm:spPr/>
      <dgm:t>
        <a:bodyPr/>
        <a:lstStyle/>
        <a:p>
          <a:r>
            <a:rPr lang="it-IT" dirty="0">
              <a:solidFill>
                <a:schemeClr val="tx1"/>
              </a:solidFill>
            </a:rPr>
            <a:t>DIRITTO DI MALTA- QUESTIONE SUCCESSORIA</a:t>
          </a:r>
        </a:p>
      </dgm:t>
    </dgm:pt>
    <dgm:pt modelId="{82C38402-240B-F343-A96D-80EFE51C458F}" type="parTrans" cxnId="{2913205D-50D8-2748-A61A-3F6E0CA706C3}">
      <dgm:prSet/>
      <dgm:spPr/>
      <dgm:t>
        <a:bodyPr/>
        <a:lstStyle/>
        <a:p>
          <a:endParaRPr lang="it-IT"/>
        </a:p>
      </dgm:t>
    </dgm:pt>
    <dgm:pt modelId="{71D2877A-F58D-AB4B-AB37-66B42784D323}" type="sibTrans" cxnId="{2913205D-50D8-2748-A61A-3F6E0CA706C3}">
      <dgm:prSet/>
      <dgm:spPr/>
      <dgm:t>
        <a:bodyPr/>
        <a:lstStyle/>
        <a:p>
          <a:endParaRPr lang="it-IT"/>
        </a:p>
      </dgm:t>
    </dgm:pt>
    <dgm:pt modelId="{A65F59E9-572F-5949-9C12-B2650924A3F2}">
      <dgm:prSet phldrT="[Testo]"/>
      <dgm:spPr/>
      <dgm:t>
        <a:bodyPr/>
        <a:lstStyle/>
        <a:p>
          <a:r>
            <a:rPr lang="it-IT" dirty="0">
              <a:solidFill>
                <a:schemeClr val="tx1"/>
              </a:solidFill>
            </a:rPr>
            <a:t>DIRITTO FRANCESE (Algeria)- RAPPORTI TRA CONIUGI</a:t>
          </a:r>
        </a:p>
      </dgm:t>
    </dgm:pt>
    <dgm:pt modelId="{6887BDD9-16BB-DB4E-85B0-C9947DCE1122}" type="parTrans" cxnId="{0B7955DE-B177-0C4A-8A0F-A43D07128551}">
      <dgm:prSet/>
      <dgm:spPr/>
      <dgm:t>
        <a:bodyPr/>
        <a:lstStyle/>
        <a:p>
          <a:endParaRPr lang="it-IT"/>
        </a:p>
      </dgm:t>
    </dgm:pt>
    <dgm:pt modelId="{46825A51-E14D-9D4E-BCF9-2B385D30279A}" type="sibTrans" cxnId="{0B7955DE-B177-0C4A-8A0F-A43D07128551}">
      <dgm:prSet/>
      <dgm:spPr/>
      <dgm:t>
        <a:bodyPr/>
        <a:lstStyle/>
        <a:p>
          <a:endParaRPr lang="it-IT"/>
        </a:p>
      </dgm:t>
    </dgm:pt>
    <dgm:pt modelId="{B4E3E49A-6099-B843-B926-C3AD9EF32E3D}" type="pres">
      <dgm:prSet presAssocID="{5597DB31-088F-254F-BC87-5B0882D0194F}" presName="diagram" presStyleCnt="0">
        <dgm:presLayoutVars>
          <dgm:dir/>
          <dgm:resizeHandles val="exact"/>
        </dgm:presLayoutVars>
      </dgm:prSet>
      <dgm:spPr/>
    </dgm:pt>
    <dgm:pt modelId="{077C567F-34D8-A74A-8812-EFC21412CF73}" type="pres">
      <dgm:prSet presAssocID="{DD311AEB-5238-6349-9CE6-1468A7AF714D}" presName="arrow" presStyleLbl="node1" presStyleIdx="0" presStyleCnt="2">
        <dgm:presLayoutVars>
          <dgm:bulletEnabled val="1"/>
        </dgm:presLayoutVars>
      </dgm:prSet>
      <dgm:spPr/>
    </dgm:pt>
    <dgm:pt modelId="{21315A82-3E54-E04C-BF5E-FDBE94E85352}" type="pres">
      <dgm:prSet presAssocID="{A65F59E9-572F-5949-9C12-B2650924A3F2}" presName="arrow" presStyleLbl="node1" presStyleIdx="1" presStyleCnt="2">
        <dgm:presLayoutVars>
          <dgm:bulletEnabled val="1"/>
        </dgm:presLayoutVars>
      </dgm:prSet>
      <dgm:spPr/>
    </dgm:pt>
  </dgm:ptLst>
  <dgm:cxnLst>
    <dgm:cxn modelId="{2913205D-50D8-2748-A61A-3F6E0CA706C3}" srcId="{5597DB31-088F-254F-BC87-5B0882D0194F}" destId="{DD311AEB-5238-6349-9CE6-1468A7AF714D}" srcOrd="0" destOrd="0" parTransId="{82C38402-240B-F343-A96D-80EFE51C458F}" sibTransId="{71D2877A-F58D-AB4B-AB37-66B42784D323}"/>
    <dgm:cxn modelId="{5341C4A0-90B3-5446-816C-A0B0066409FC}" type="presOf" srcId="{A65F59E9-572F-5949-9C12-B2650924A3F2}" destId="{21315A82-3E54-E04C-BF5E-FDBE94E85352}" srcOrd="0" destOrd="0" presId="urn:microsoft.com/office/officeart/2005/8/layout/arrow5"/>
    <dgm:cxn modelId="{0B7955DE-B177-0C4A-8A0F-A43D07128551}" srcId="{5597DB31-088F-254F-BC87-5B0882D0194F}" destId="{A65F59E9-572F-5949-9C12-B2650924A3F2}" srcOrd="1" destOrd="0" parTransId="{6887BDD9-16BB-DB4E-85B0-C9947DCE1122}" sibTransId="{46825A51-E14D-9D4E-BCF9-2B385D30279A}"/>
    <dgm:cxn modelId="{824EB7DE-5270-7343-9D7F-2A893629C89F}" type="presOf" srcId="{DD311AEB-5238-6349-9CE6-1468A7AF714D}" destId="{077C567F-34D8-A74A-8812-EFC21412CF73}" srcOrd="0" destOrd="0" presId="urn:microsoft.com/office/officeart/2005/8/layout/arrow5"/>
    <dgm:cxn modelId="{A3DC05E7-3473-D940-8C76-CE0A3E695029}" type="presOf" srcId="{5597DB31-088F-254F-BC87-5B0882D0194F}" destId="{B4E3E49A-6099-B843-B926-C3AD9EF32E3D}" srcOrd="0" destOrd="0" presId="urn:microsoft.com/office/officeart/2005/8/layout/arrow5"/>
    <dgm:cxn modelId="{7A6B6584-C830-7F4D-B8DC-3DD5E1A0167D}" type="presParOf" srcId="{B4E3E49A-6099-B843-B926-C3AD9EF32E3D}" destId="{077C567F-34D8-A74A-8812-EFC21412CF73}" srcOrd="0" destOrd="0" presId="urn:microsoft.com/office/officeart/2005/8/layout/arrow5"/>
    <dgm:cxn modelId="{5F8C493F-138D-C440-95F5-A02790C31B87}" type="presParOf" srcId="{B4E3E49A-6099-B843-B926-C3AD9EF32E3D}" destId="{21315A82-3E54-E04C-BF5E-FDBE94E85352}"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97DB31-088F-254F-BC87-5B0882D0194F}" type="doc">
      <dgm:prSet loTypeId="urn:microsoft.com/office/officeart/2005/8/layout/arrow5" loCatId="" qsTypeId="urn:microsoft.com/office/officeart/2005/8/quickstyle/simple1" qsCatId="simple" csTypeId="urn:microsoft.com/office/officeart/2005/8/colors/colorful4" csCatId="colorful" phldr="1"/>
      <dgm:spPr/>
      <dgm:t>
        <a:bodyPr/>
        <a:lstStyle/>
        <a:p>
          <a:endParaRPr lang="it-IT"/>
        </a:p>
      </dgm:t>
    </dgm:pt>
    <dgm:pt modelId="{DD311AEB-5238-6349-9CE6-1468A7AF714D}">
      <dgm:prSet phldrT="[Testo]"/>
      <dgm:spPr/>
      <dgm:t>
        <a:bodyPr/>
        <a:lstStyle/>
        <a:p>
          <a:r>
            <a:rPr lang="it-IT" dirty="0">
              <a:solidFill>
                <a:schemeClr val="tx1"/>
              </a:solidFill>
            </a:rPr>
            <a:t>DIRITTO DI MALTA- QUESTIONE SUCCESSORIA- ultima legge nazionale – legge francese </a:t>
          </a:r>
          <a:r>
            <a:rPr lang="it-IT" b="1" dirty="0">
              <a:solidFill>
                <a:schemeClr val="tx1"/>
              </a:solidFill>
            </a:rPr>
            <a:t>quindi non spettava</a:t>
          </a:r>
        </a:p>
      </dgm:t>
    </dgm:pt>
    <dgm:pt modelId="{82C38402-240B-F343-A96D-80EFE51C458F}" type="parTrans" cxnId="{2913205D-50D8-2748-A61A-3F6E0CA706C3}">
      <dgm:prSet/>
      <dgm:spPr/>
      <dgm:t>
        <a:bodyPr/>
        <a:lstStyle/>
        <a:p>
          <a:endParaRPr lang="it-IT"/>
        </a:p>
      </dgm:t>
    </dgm:pt>
    <dgm:pt modelId="{71D2877A-F58D-AB4B-AB37-66B42784D323}" type="sibTrans" cxnId="{2913205D-50D8-2748-A61A-3F6E0CA706C3}">
      <dgm:prSet/>
      <dgm:spPr/>
      <dgm:t>
        <a:bodyPr/>
        <a:lstStyle/>
        <a:p>
          <a:endParaRPr lang="it-IT"/>
        </a:p>
      </dgm:t>
    </dgm:pt>
    <dgm:pt modelId="{A65F59E9-572F-5949-9C12-B2650924A3F2}">
      <dgm:prSet phldrT="[Testo]"/>
      <dgm:spPr/>
      <dgm:t>
        <a:bodyPr/>
        <a:lstStyle/>
        <a:p>
          <a:r>
            <a:rPr lang="it-IT" dirty="0">
              <a:solidFill>
                <a:schemeClr val="tx1"/>
              </a:solidFill>
            </a:rPr>
            <a:t>DIRITTO FRANCESE (Algeria)- RAPPORTI TRA CONIUGI- legge nazionale comune – </a:t>
          </a:r>
          <a:r>
            <a:rPr lang="it-IT" b="1" dirty="0">
              <a:solidFill>
                <a:schemeClr val="tx1"/>
              </a:solidFill>
            </a:rPr>
            <a:t>legge maltese quindi spettava</a:t>
          </a:r>
        </a:p>
      </dgm:t>
    </dgm:pt>
    <dgm:pt modelId="{6887BDD9-16BB-DB4E-85B0-C9947DCE1122}" type="parTrans" cxnId="{0B7955DE-B177-0C4A-8A0F-A43D07128551}">
      <dgm:prSet/>
      <dgm:spPr/>
      <dgm:t>
        <a:bodyPr/>
        <a:lstStyle/>
        <a:p>
          <a:endParaRPr lang="it-IT"/>
        </a:p>
      </dgm:t>
    </dgm:pt>
    <dgm:pt modelId="{46825A51-E14D-9D4E-BCF9-2B385D30279A}" type="sibTrans" cxnId="{0B7955DE-B177-0C4A-8A0F-A43D07128551}">
      <dgm:prSet/>
      <dgm:spPr/>
      <dgm:t>
        <a:bodyPr/>
        <a:lstStyle/>
        <a:p>
          <a:endParaRPr lang="it-IT"/>
        </a:p>
      </dgm:t>
    </dgm:pt>
    <dgm:pt modelId="{B4E3E49A-6099-B843-B926-C3AD9EF32E3D}" type="pres">
      <dgm:prSet presAssocID="{5597DB31-088F-254F-BC87-5B0882D0194F}" presName="diagram" presStyleCnt="0">
        <dgm:presLayoutVars>
          <dgm:dir/>
          <dgm:resizeHandles val="exact"/>
        </dgm:presLayoutVars>
      </dgm:prSet>
      <dgm:spPr/>
    </dgm:pt>
    <dgm:pt modelId="{077C567F-34D8-A74A-8812-EFC21412CF73}" type="pres">
      <dgm:prSet presAssocID="{DD311AEB-5238-6349-9CE6-1468A7AF714D}" presName="arrow" presStyleLbl="node1" presStyleIdx="0" presStyleCnt="2">
        <dgm:presLayoutVars>
          <dgm:bulletEnabled val="1"/>
        </dgm:presLayoutVars>
      </dgm:prSet>
      <dgm:spPr/>
    </dgm:pt>
    <dgm:pt modelId="{21315A82-3E54-E04C-BF5E-FDBE94E85352}" type="pres">
      <dgm:prSet presAssocID="{A65F59E9-572F-5949-9C12-B2650924A3F2}" presName="arrow" presStyleLbl="node1" presStyleIdx="1" presStyleCnt="2">
        <dgm:presLayoutVars>
          <dgm:bulletEnabled val="1"/>
        </dgm:presLayoutVars>
      </dgm:prSet>
      <dgm:spPr/>
    </dgm:pt>
  </dgm:ptLst>
  <dgm:cxnLst>
    <dgm:cxn modelId="{2913205D-50D8-2748-A61A-3F6E0CA706C3}" srcId="{5597DB31-088F-254F-BC87-5B0882D0194F}" destId="{DD311AEB-5238-6349-9CE6-1468A7AF714D}" srcOrd="0" destOrd="0" parTransId="{82C38402-240B-F343-A96D-80EFE51C458F}" sibTransId="{71D2877A-F58D-AB4B-AB37-66B42784D323}"/>
    <dgm:cxn modelId="{5341C4A0-90B3-5446-816C-A0B0066409FC}" type="presOf" srcId="{A65F59E9-572F-5949-9C12-B2650924A3F2}" destId="{21315A82-3E54-E04C-BF5E-FDBE94E85352}" srcOrd="0" destOrd="0" presId="urn:microsoft.com/office/officeart/2005/8/layout/arrow5"/>
    <dgm:cxn modelId="{0B7955DE-B177-0C4A-8A0F-A43D07128551}" srcId="{5597DB31-088F-254F-BC87-5B0882D0194F}" destId="{A65F59E9-572F-5949-9C12-B2650924A3F2}" srcOrd="1" destOrd="0" parTransId="{6887BDD9-16BB-DB4E-85B0-C9947DCE1122}" sibTransId="{46825A51-E14D-9D4E-BCF9-2B385D30279A}"/>
    <dgm:cxn modelId="{824EB7DE-5270-7343-9D7F-2A893629C89F}" type="presOf" srcId="{DD311AEB-5238-6349-9CE6-1468A7AF714D}" destId="{077C567F-34D8-A74A-8812-EFC21412CF73}" srcOrd="0" destOrd="0" presId="urn:microsoft.com/office/officeart/2005/8/layout/arrow5"/>
    <dgm:cxn modelId="{A3DC05E7-3473-D940-8C76-CE0A3E695029}" type="presOf" srcId="{5597DB31-088F-254F-BC87-5B0882D0194F}" destId="{B4E3E49A-6099-B843-B926-C3AD9EF32E3D}" srcOrd="0" destOrd="0" presId="urn:microsoft.com/office/officeart/2005/8/layout/arrow5"/>
    <dgm:cxn modelId="{7A6B6584-C830-7F4D-B8DC-3DD5E1A0167D}" type="presParOf" srcId="{B4E3E49A-6099-B843-B926-C3AD9EF32E3D}" destId="{077C567F-34D8-A74A-8812-EFC21412CF73}" srcOrd="0" destOrd="0" presId="urn:microsoft.com/office/officeart/2005/8/layout/arrow5"/>
    <dgm:cxn modelId="{5F8C493F-138D-C440-95F5-A02790C31B87}" type="presParOf" srcId="{B4E3E49A-6099-B843-B926-C3AD9EF32E3D}" destId="{21315A82-3E54-E04C-BF5E-FDBE94E85352}"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A6369F-5180-9D44-8B56-EC8B3719463A}"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A648FF45-E42D-FE40-AA0A-046AA877DEBB}">
      <dgm:prSet phldrT="[Testo]"/>
      <dgm:spPr/>
      <dgm:t>
        <a:bodyPr/>
        <a:lstStyle/>
        <a:p>
          <a:r>
            <a:rPr lang="it-IT" dirty="0"/>
            <a:t>QUALIFICAZIONE</a:t>
          </a:r>
        </a:p>
      </dgm:t>
    </dgm:pt>
    <dgm:pt modelId="{B050E6FF-3659-DB45-B89E-69DFEDEF421F}" type="parTrans" cxnId="{23FE7C44-C9B3-E242-923D-3F1583FB7209}">
      <dgm:prSet/>
      <dgm:spPr/>
      <dgm:t>
        <a:bodyPr/>
        <a:lstStyle/>
        <a:p>
          <a:endParaRPr lang="it-IT"/>
        </a:p>
      </dgm:t>
    </dgm:pt>
    <dgm:pt modelId="{5D66C5BD-6903-8E44-BF2E-206D5B1884BD}" type="sibTrans" cxnId="{23FE7C44-C9B3-E242-923D-3F1583FB7209}">
      <dgm:prSet/>
      <dgm:spPr/>
      <dgm:t>
        <a:bodyPr/>
        <a:lstStyle/>
        <a:p>
          <a:endParaRPr lang="it-IT"/>
        </a:p>
      </dgm:t>
    </dgm:pt>
    <dgm:pt modelId="{71F6768D-583E-4741-A5B9-269CA7D936BF}">
      <dgm:prSet phldrT="[Testo]"/>
      <dgm:spPr/>
      <dgm:t>
        <a:bodyPr/>
        <a:lstStyle/>
        <a:p>
          <a:r>
            <a:rPr lang="it-IT" dirty="0"/>
            <a:t>FATTISPECIE</a:t>
          </a:r>
        </a:p>
      </dgm:t>
    </dgm:pt>
    <dgm:pt modelId="{8D6183E9-1388-6B46-A746-670514D0D343}" type="parTrans" cxnId="{C962ED02-2B57-124E-9813-90A65978D740}">
      <dgm:prSet/>
      <dgm:spPr/>
      <dgm:t>
        <a:bodyPr/>
        <a:lstStyle/>
        <a:p>
          <a:endParaRPr lang="it-IT"/>
        </a:p>
      </dgm:t>
    </dgm:pt>
    <dgm:pt modelId="{094C04ED-4272-EA47-9B6E-762632694548}" type="sibTrans" cxnId="{C962ED02-2B57-124E-9813-90A65978D740}">
      <dgm:prSet/>
      <dgm:spPr/>
      <dgm:t>
        <a:bodyPr/>
        <a:lstStyle/>
        <a:p>
          <a:endParaRPr lang="it-IT"/>
        </a:p>
      </dgm:t>
    </dgm:pt>
    <dgm:pt modelId="{17583871-1824-074A-98B4-6733DC46BEB7}">
      <dgm:prSet phldrT="[Testo]"/>
      <dgm:spPr/>
      <dgm:t>
        <a:bodyPr/>
        <a:lstStyle/>
        <a:p>
          <a:r>
            <a:rPr lang="it-IT" b="1" dirty="0"/>
            <a:t>LEX FORI</a:t>
          </a:r>
        </a:p>
      </dgm:t>
    </dgm:pt>
    <dgm:pt modelId="{530DC1E8-9C7D-8B4E-AE86-1B668D562AEB}" type="parTrans" cxnId="{22E3095A-A5AD-6C4A-B1E4-CCBCE5DFA310}">
      <dgm:prSet/>
      <dgm:spPr/>
      <dgm:t>
        <a:bodyPr/>
        <a:lstStyle/>
        <a:p>
          <a:endParaRPr lang="it-IT"/>
        </a:p>
      </dgm:t>
    </dgm:pt>
    <dgm:pt modelId="{A0855904-14AA-2641-B0D3-FA49A824AA8D}" type="sibTrans" cxnId="{22E3095A-A5AD-6C4A-B1E4-CCBCE5DFA310}">
      <dgm:prSet/>
      <dgm:spPr/>
      <dgm:t>
        <a:bodyPr/>
        <a:lstStyle/>
        <a:p>
          <a:endParaRPr lang="it-IT"/>
        </a:p>
      </dgm:t>
    </dgm:pt>
    <dgm:pt modelId="{517B0E60-CB8A-0549-A31A-361FACD3FE9A}">
      <dgm:prSet phldrT="[Testo]"/>
      <dgm:spPr/>
      <dgm:t>
        <a:bodyPr/>
        <a:lstStyle/>
        <a:p>
          <a:r>
            <a:rPr lang="it-IT" dirty="0"/>
            <a:t>CONSEGUENZA</a:t>
          </a:r>
        </a:p>
      </dgm:t>
    </dgm:pt>
    <dgm:pt modelId="{BE2D3581-2A98-584F-9FDC-E2EC91C8DECF}" type="parTrans" cxnId="{2E9A946C-53B9-C843-986A-400629069BBF}">
      <dgm:prSet/>
      <dgm:spPr/>
      <dgm:t>
        <a:bodyPr/>
        <a:lstStyle/>
        <a:p>
          <a:endParaRPr lang="it-IT"/>
        </a:p>
      </dgm:t>
    </dgm:pt>
    <dgm:pt modelId="{F52F21EA-FEB4-574E-A1AE-BF3AE2E9A434}" type="sibTrans" cxnId="{2E9A946C-53B9-C843-986A-400629069BBF}">
      <dgm:prSet/>
      <dgm:spPr/>
      <dgm:t>
        <a:bodyPr/>
        <a:lstStyle/>
        <a:p>
          <a:endParaRPr lang="it-IT"/>
        </a:p>
      </dgm:t>
    </dgm:pt>
    <dgm:pt modelId="{3136F6F5-0E4C-3B40-AC30-1B6F3D40322B}">
      <dgm:prSet phldrT="[Testo]"/>
      <dgm:spPr/>
      <dgm:t>
        <a:bodyPr/>
        <a:lstStyle/>
        <a:p>
          <a:r>
            <a:rPr lang="it-IT" b="1" dirty="0"/>
            <a:t>LEX CAUSAE </a:t>
          </a:r>
          <a:r>
            <a:rPr lang="it-IT" b="1" dirty="0" err="1"/>
            <a:t>–</a:t>
          </a:r>
          <a:r>
            <a:rPr lang="it-IT" b="1" dirty="0"/>
            <a:t> </a:t>
          </a:r>
          <a:r>
            <a:rPr lang="it-IT" dirty="0"/>
            <a:t>ORDINAMENTO RICHIAMATO</a:t>
          </a:r>
        </a:p>
      </dgm:t>
    </dgm:pt>
    <dgm:pt modelId="{5B7B1AEE-DE99-9949-86F4-A349BB3B98C7}" type="parTrans" cxnId="{928868A3-6BFC-FB45-ADC3-A25FFF123A84}">
      <dgm:prSet/>
      <dgm:spPr/>
    </dgm:pt>
    <dgm:pt modelId="{32F6D809-8109-0149-A803-60D5A276D627}" type="sibTrans" cxnId="{928868A3-6BFC-FB45-ADC3-A25FFF123A84}">
      <dgm:prSet/>
      <dgm:spPr/>
    </dgm:pt>
    <dgm:pt modelId="{7792CA9C-1FA7-7346-BDC3-984C16BFD118}" type="pres">
      <dgm:prSet presAssocID="{9DA6369F-5180-9D44-8B56-EC8B3719463A}" presName="hierChild1" presStyleCnt="0">
        <dgm:presLayoutVars>
          <dgm:chPref val="1"/>
          <dgm:dir/>
          <dgm:animOne val="branch"/>
          <dgm:animLvl val="lvl"/>
          <dgm:resizeHandles/>
        </dgm:presLayoutVars>
      </dgm:prSet>
      <dgm:spPr/>
    </dgm:pt>
    <dgm:pt modelId="{8E4D3029-B47D-A940-91C4-2305C23A40B9}" type="pres">
      <dgm:prSet presAssocID="{A648FF45-E42D-FE40-AA0A-046AA877DEBB}" presName="hierRoot1" presStyleCnt="0"/>
      <dgm:spPr/>
    </dgm:pt>
    <dgm:pt modelId="{A7CB8F88-3B37-7E49-9972-4ED32E3307BB}" type="pres">
      <dgm:prSet presAssocID="{A648FF45-E42D-FE40-AA0A-046AA877DEBB}" presName="composite" presStyleCnt="0"/>
      <dgm:spPr/>
    </dgm:pt>
    <dgm:pt modelId="{D214659D-3B24-6240-9CDA-00F6765C11B3}" type="pres">
      <dgm:prSet presAssocID="{A648FF45-E42D-FE40-AA0A-046AA877DEBB}" presName="background" presStyleLbl="node0" presStyleIdx="0" presStyleCnt="1"/>
      <dgm:spPr/>
    </dgm:pt>
    <dgm:pt modelId="{CFCF0883-4393-324F-9C94-7DC00946490D}" type="pres">
      <dgm:prSet presAssocID="{A648FF45-E42D-FE40-AA0A-046AA877DEBB}" presName="text" presStyleLbl="fgAcc0" presStyleIdx="0" presStyleCnt="1">
        <dgm:presLayoutVars>
          <dgm:chPref val="3"/>
        </dgm:presLayoutVars>
      </dgm:prSet>
      <dgm:spPr/>
    </dgm:pt>
    <dgm:pt modelId="{51E0D416-4780-DE4D-9C0D-C7A94D9EFB15}" type="pres">
      <dgm:prSet presAssocID="{A648FF45-E42D-FE40-AA0A-046AA877DEBB}" presName="hierChild2" presStyleCnt="0"/>
      <dgm:spPr/>
    </dgm:pt>
    <dgm:pt modelId="{41901E3E-BB41-454C-BE87-E9D09BBA8035}" type="pres">
      <dgm:prSet presAssocID="{8D6183E9-1388-6B46-A746-670514D0D343}" presName="Name10" presStyleLbl="parChTrans1D2" presStyleIdx="0" presStyleCnt="2"/>
      <dgm:spPr/>
    </dgm:pt>
    <dgm:pt modelId="{A265DF7C-6B4C-BD45-AB0F-BF85D2456615}" type="pres">
      <dgm:prSet presAssocID="{71F6768D-583E-4741-A5B9-269CA7D936BF}" presName="hierRoot2" presStyleCnt="0"/>
      <dgm:spPr/>
    </dgm:pt>
    <dgm:pt modelId="{A9851947-1F89-544A-9EE6-34C56F875715}" type="pres">
      <dgm:prSet presAssocID="{71F6768D-583E-4741-A5B9-269CA7D936BF}" presName="composite2" presStyleCnt="0"/>
      <dgm:spPr/>
    </dgm:pt>
    <dgm:pt modelId="{291DAF2B-59F2-0A4E-B240-4083850B5621}" type="pres">
      <dgm:prSet presAssocID="{71F6768D-583E-4741-A5B9-269CA7D936BF}" presName="background2" presStyleLbl="node2" presStyleIdx="0" presStyleCnt="2"/>
      <dgm:spPr/>
    </dgm:pt>
    <dgm:pt modelId="{480BE1BF-0D50-304C-AB74-4083A39BBC78}" type="pres">
      <dgm:prSet presAssocID="{71F6768D-583E-4741-A5B9-269CA7D936BF}" presName="text2" presStyleLbl="fgAcc2" presStyleIdx="0" presStyleCnt="2">
        <dgm:presLayoutVars>
          <dgm:chPref val="3"/>
        </dgm:presLayoutVars>
      </dgm:prSet>
      <dgm:spPr/>
    </dgm:pt>
    <dgm:pt modelId="{E5095528-32A6-7441-A573-310AB2559AEA}" type="pres">
      <dgm:prSet presAssocID="{71F6768D-583E-4741-A5B9-269CA7D936BF}" presName="hierChild3" presStyleCnt="0"/>
      <dgm:spPr/>
    </dgm:pt>
    <dgm:pt modelId="{63EDE54A-677A-9440-BE20-9F2931943CF9}" type="pres">
      <dgm:prSet presAssocID="{530DC1E8-9C7D-8B4E-AE86-1B668D562AEB}" presName="Name17" presStyleLbl="parChTrans1D3" presStyleIdx="0" presStyleCnt="2"/>
      <dgm:spPr/>
    </dgm:pt>
    <dgm:pt modelId="{44E8AE99-EC7B-F548-83DA-1DAD07AA2A9D}" type="pres">
      <dgm:prSet presAssocID="{17583871-1824-074A-98B4-6733DC46BEB7}" presName="hierRoot3" presStyleCnt="0"/>
      <dgm:spPr/>
    </dgm:pt>
    <dgm:pt modelId="{3ECDAF1D-3FEB-364D-A99E-96AA088893E1}" type="pres">
      <dgm:prSet presAssocID="{17583871-1824-074A-98B4-6733DC46BEB7}" presName="composite3" presStyleCnt="0"/>
      <dgm:spPr/>
    </dgm:pt>
    <dgm:pt modelId="{DD95FF24-1898-3D4E-9F45-B2850906F3CD}" type="pres">
      <dgm:prSet presAssocID="{17583871-1824-074A-98B4-6733DC46BEB7}" presName="background3" presStyleLbl="node3" presStyleIdx="0" presStyleCnt="2"/>
      <dgm:spPr/>
    </dgm:pt>
    <dgm:pt modelId="{BF504406-16FA-4F48-8C10-B50257BA8333}" type="pres">
      <dgm:prSet presAssocID="{17583871-1824-074A-98B4-6733DC46BEB7}" presName="text3" presStyleLbl="fgAcc3" presStyleIdx="0" presStyleCnt="2">
        <dgm:presLayoutVars>
          <dgm:chPref val="3"/>
        </dgm:presLayoutVars>
      </dgm:prSet>
      <dgm:spPr/>
    </dgm:pt>
    <dgm:pt modelId="{C2017A50-A8DA-584C-8B11-AC62030F26DE}" type="pres">
      <dgm:prSet presAssocID="{17583871-1824-074A-98B4-6733DC46BEB7}" presName="hierChild4" presStyleCnt="0"/>
      <dgm:spPr/>
    </dgm:pt>
    <dgm:pt modelId="{0F04FBA8-8676-B144-92BB-32053365F4AE}" type="pres">
      <dgm:prSet presAssocID="{BE2D3581-2A98-584F-9FDC-E2EC91C8DECF}" presName="Name10" presStyleLbl="parChTrans1D2" presStyleIdx="1" presStyleCnt="2"/>
      <dgm:spPr/>
    </dgm:pt>
    <dgm:pt modelId="{F301190B-72E2-A14F-8329-D2BD60419FC6}" type="pres">
      <dgm:prSet presAssocID="{517B0E60-CB8A-0549-A31A-361FACD3FE9A}" presName="hierRoot2" presStyleCnt="0"/>
      <dgm:spPr/>
    </dgm:pt>
    <dgm:pt modelId="{A1BA7A82-FA63-754B-AFF5-E58D870A9E8C}" type="pres">
      <dgm:prSet presAssocID="{517B0E60-CB8A-0549-A31A-361FACD3FE9A}" presName="composite2" presStyleCnt="0"/>
      <dgm:spPr/>
    </dgm:pt>
    <dgm:pt modelId="{20FBAD6D-57C1-CB43-BA03-0856E03D7457}" type="pres">
      <dgm:prSet presAssocID="{517B0E60-CB8A-0549-A31A-361FACD3FE9A}" presName="background2" presStyleLbl="node2" presStyleIdx="1" presStyleCnt="2"/>
      <dgm:spPr/>
    </dgm:pt>
    <dgm:pt modelId="{4AEB91DF-EE2E-2643-840C-54D060F50D2B}" type="pres">
      <dgm:prSet presAssocID="{517B0E60-CB8A-0549-A31A-361FACD3FE9A}" presName="text2" presStyleLbl="fgAcc2" presStyleIdx="1" presStyleCnt="2">
        <dgm:presLayoutVars>
          <dgm:chPref val="3"/>
        </dgm:presLayoutVars>
      </dgm:prSet>
      <dgm:spPr/>
    </dgm:pt>
    <dgm:pt modelId="{EA4391AF-8D71-AD46-8B2B-CDDEC4893DB5}" type="pres">
      <dgm:prSet presAssocID="{517B0E60-CB8A-0549-A31A-361FACD3FE9A}" presName="hierChild3" presStyleCnt="0"/>
      <dgm:spPr/>
    </dgm:pt>
    <dgm:pt modelId="{5E467C64-3D67-8E43-8F59-4155AC6B318C}" type="pres">
      <dgm:prSet presAssocID="{5B7B1AEE-DE99-9949-86F4-A349BB3B98C7}" presName="Name17" presStyleLbl="parChTrans1D3" presStyleIdx="1" presStyleCnt="2"/>
      <dgm:spPr/>
    </dgm:pt>
    <dgm:pt modelId="{249D1916-2D0B-7748-AD19-10B45A8B0CE4}" type="pres">
      <dgm:prSet presAssocID="{3136F6F5-0E4C-3B40-AC30-1B6F3D40322B}" presName="hierRoot3" presStyleCnt="0"/>
      <dgm:spPr/>
    </dgm:pt>
    <dgm:pt modelId="{32E8DE1B-1FB9-1E45-A496-70DAF39E4B94}" type="pres">
      <dgm:prSet presAssocID="{3136F6F5-0E4C-3B40-AC30-1B6F3D40322B}" presName="composite3" presStyleCnt="0"/>
      <dgm:spPr/>
    </dgm:pt>
    <dgm:pt modelId="{973DC965-1971-C449-967B-056083D7D01E}" type="pres">
      <dgm:prSet presAssocID="{3136F6F5-0E4C-3B40-AC30-1B6F3D40322B}" presName="background3" presStyleLbl="node3" presStyleIdx="1" presStyleCnt="2"/>
      <dgm:spPr/>
    </dgm:pt>
    <dgm:pt modelId="{D05CEBF3-AF7F-144D-BC1D-E7B3183B3056}" type="pres">
      <dgm:prSet presAssocID="{3136F6F5-0E4C-3B40-AC30-1B6F3D40322B}" presName="text3" presStyleLbl="fgAcc3" presStyleIdx="1" presStyleCnt="2">
        <dgm:presLayoutVars>
          <dgm:chPref val="3"/>
        </dgm:presLayoutVars>
      </dgm:prSet>
      <dgm:spPr/>
    </dgm:pt>
    <dgm:pt modelId="{007ADF3E-6F7C-E940-B651-FCCA2A4A1EA8}" type="pres">
      <dgm:prSet presAssocID="{3136F6F5-0E4C-3B40-AC30-1B6F3D40322B}" presName="hierChild4" presStyleCnt="0"/>
      <dgm:spPr/>
    </dgm:pt>
  </dgm:ptLst>
  <dgm:cxnLst>
    <dgm:cxn modelId="{BA70DA01-BF96-5A46-96BA-DB9C0D611431}" type="presOf" srcId="{8D6183E9-1388-6B46-A746-670514D0D343}" destId="{41901E3E-BB41-454C-BE87-E9D09BBA8035}" srcOrd="0" destOrd="0" presId="urn:microsoft.com/office/officeart/2005/8/layout/hierarchy1"/>
    <dgm:cxn modelId="{C962ED02-2B57-124E-9813-90A65978D740}" srcId="{A648FF45-E42D-FE40-AA0A-046AA877DEBB}" destId="{71F6768D-583E-4741-A5B9-269CA7D936BF}" srcOrd="0" destOrd="0" parTransId="{8D6183E9-1388-6B46-A746-670514D0D343}" sibTransId="{094C04ED-4272-EA47-9B6E-762632694548}"/>
    <dgm:cxn modelId="{82DCA31B-CD04-AF4C-A9A3-9E77D4AE6B18}" type="presOf" srcId="{530DC1E8-9C7D-8B4E-AE86-1B668D562AEB}" destId="{63EDE54A-677A-9440-BE20-9F2931943CF9}" srcOrd="0" destOrd="0" presId="urn:microsoft.com/office/officeart/2005/8/layout/hierarchy1"/>
    <dgm:cxn modelId="{9B0B302E-AC44-EF4C-92AD-FC054684F5D2}" type="presOf" srcId="{71F6768D-583E-4741-A5B9-269CA7D936BF}" destId="{480BE1BF-0D50-304C-AB74-4083A39BBC78}" srcOrd="0" destOrd="0" presId="urn:microsoft.com/office/officeart/2005/8/layout/hierarchy1"/>
    <dgm:cxn modelId="{23FE7C44-C9B3-E242-923D-3F1583FB7209}" srcId="{9DA6369F-5180-9D44-8B56-EC8B3719463A}" destId="{A648FF45-E42D-FE40-AA0A-046AA877DEBB}" srcOrd="0" destOrd="0" parTransId="{B050E6FF-3659-DB45-B89E-69DFEDEF421F}" sibTransId="{5D66C5BD-6903-8E44-BF2E-206D5B1884BD}"/>
    <dgm:cxn modelId="{5A2C1F51-54B7-1142-82A4-713B70A74D67}" type="presOf" srcId="{BE2D3581-2A98-584F-9FDC-E2EC91C8DECF}" destId="{0F04FBA8-8676-B144-92BB-32053365F4AE}" srcOrd="0" destOrd="0" presId="urn:microsoft.com/office/officeart/2005/8/layout/hierarchy1"/>
    <dgm:cxn modelId="{68318352-50BA-8744-AFB5-CE260E6BBD86}" type="presOf" srcId="{17583871-1824-074A-98B4-6733DC46BEB7}" destId="{BF504406-16FA-4F48-8C10-B50257BA8333}" srcOrd="0" destOrd="0" presId="urn:microsoft.com/office/officeart/2005/8/layout/hierarchy1"/>
    <dgm:cxn modelId="{22E3095A-A5AD-6C4A-B1E4-CCBCE5DFA310}" srcId="{71F6768D-583E-4741-A5B9-269CA7D936BF}" destId="{17583871-1824-074A-98B4-6733DC46BEB7}" srcOrd="0" destOrd="0" parTransId="{530DC1E8-9C7D-8B4E-AE86-1B668D562AEB}" sibTransId="{A0855904-14AA-2641-B0D3-FA49A824AA8D}"/>
    <dgm:cxn modelId="{D739415D-6F94-B043-9345-7F28738C40F3}" type="presOf" srcId="{5B7B1AEE-DE99-9949-86F4-A349BB3B98C7}" destId="{5E467C64-3D67-8E43-8F59-4155AC6B318C}" srcOrd="0" destOrd="0" presId="urn:microsoft.com/office/officeart/2005/8/layout/hierarchy1"/>
    <dgm:cxn modelId="{82573C5E-A463-1948-A358-19A0DDE5ED4F}" type="presOf" srcId="{3136F6F5-0E4C-3B40-AC30-1B6F3D40322B}" destId="{D05CEBF3-AF7F-144D-BC1D-E7B3183B3056}" srcOrd="0" destOrd="0" presId="urn:microsoft.com/office/officeart/2005/8/layout/hierarchy1"/>
    <dgm:cxn modelId="{EB8FC267-AECF-D74F-B4AD-B2CABB56DF00}" type="presOf" srcId="{9DA6369F-5180-9D44-8B56-EC8B3719463A}" destId="{7792CA9C-1FA7-7346-BDC3-984C16BFD118}" srcOrd="0" destOrd="0" presId="urn:microsoft.com/office/officeart/2005/8/layout/hierarchy1"/>
    <dgm:cxn modelId="{2E9A946C-53B9-C843-986A-400629069BBF}" srcId="{A648FF45-E42D-FE40-AA0A-046AA877DEBB}" destId="{517B0E60-CB8A-0549-A31A-361FACD3FE9A}" srcOrd="1" destOrd="0" parTransId="{BE2D3581-2A98-584F-9FDC-E2EC91C8DECF}" sibTransId="{F52F21EA-FEB4-574E-A1AE-BF3AE2E9A434}"/>
    <dgm:cxn modelId="{928868A3-6BFC-FB45-ADC3-A25FFF123A84}" srcId="{517B0E60-CB8A-0549-A31A-361FACD3FE9A}" destId="{3136F6F5-0E4C-3B40-AC30-1B6F3D40322B}" srcOrd="0" destOrd="0" parTransId="{5B7B1AEE-DE99-9949-86F4-A349BB3B98C7}" sibTransId="{32F6D809-8109-0149-A803-60D5A276D627}"/>
    <dgm:cxn modelId="{E3F627B5-2C91-854A-826B-63AF67F9F786}" type="presOf" srcId="{A648FF45-E42D-FE40-AA0A-046AA877DEBB}" destId="{CFCF0883-4393-324F-9C94-7DC00946490D}" srcOrd="0" destOrd="0" presId="urn:microsoft.com/office/officeart/2005/8/layout/hierarchy1"/>
    <dgm:cxn modelId="{68091AB9-592B-4B48-941A-47AE7C180C25}" type="presOf" srcId="{517B0E60-CB8A-0549-A31A-361FACD3FE9A}" destId="{4AEB91DF-EE2E-2643-840C-54D060F50D2B}" srcOrd="0" destOrd="0" presId="urn:microsoft.com/office/officeart/2005/8/layout/hierarchy1"/>
    <dgm:cxn modelId="{ECA21C89-ECA7-3844-8FAA-8CC855C24D23}" type="presParOf" srcId="{7792CA9C-1FA7-7346-BDC3-984C16BFD118}" destId="{8E4D3029-B47D-A940-91C4-2305C23A40B9}" srcOrd="0" destOrd="0" presId="urn:microsoft.com/office/officeart/2005/8/layout/hierarchy1"/>
    <dgm:cxn modelId="{CB621335-C829-E24B-94C5-EDAF6D57B2B2}" type="presParOf" srcId="{8E4D3029-B47D-A940-91C4-2305C23A40B9}" destId="{A7CB8F88-3B37-7E49-9972-4ED32E3307BB}" srcOrd="0" destOrd="0" presId="urn:microsoft.com/office/officeart/2005/8/layout/hierarchy1"/>
    <dgm:cxn modelId="{DA168AA1-A638-C448-92E4-054573CAD3F9}" type="presParOf" srcId="{A7CB8F88-3B37-7E49-9972-4ED32E3307BB}" destId="{D214659D-3B24-6240-9CDA-00F6765C11B3}" srcOrd="0" destOrd="0" presId="urn:microsoft.com/office/officeart/2005/8/layout/hierarchy1"/>
    <dgm:cxn modelId="{9488B53B-A798-AF46-8A94-D9E3FCB70873}" type="presParOf" srcId="{A7CB8F88-3B37-7E49-9972-4ED32E3307BB}" destId="{CFCF0883-4393-324F-9C94-7DC00946490D}" srcOrd="1" destOrd="0" presId="urn:microsoft.com/office/officeart/2005/8/layout/hierarchy1"/>
    <dgm:cxn modelId="{290A33FE-7212-E644-8509-C81BF2620F8D}" type="presParOf" srcId="{8E4D3029-B47D-A940-91C4-2305C23A40B9}" destId="{51E0D416-4780-DE4D-9C0D-C7A94D9EFB15}" srcOrd="1" destOrd="0" presId="urn:microsoft.com/office/officeart/2005/8/layout/hierarchy1"/>
    <dgm:cxn modelId="{0859990E-0993-824F-B848-72F8A0824BB4}" type="presParOf" srcId="{51E0D416-4780-DE4D-9C0D-C7A94D9EFB15}" destId="{41901E3E-BB41-454C-BE87-E9D09BBA8035}" srcOrd="0" destOrd="0" presId="urn:microsoft.com/office/officeart/2005/8/layout/hierarchy1"/>
    <dgm:cxn modelId="{ADC38518-FBF5-894D-9CE3-C3ACECE81E0C}" type="presParOf" srcId="{51E0D416-4780-DE4D-9C0D-C7A94D9EFB15}" destId="{A265DF7C-6B4C-BD45-AB0F-BF85D2456615}" srcOrd="1" destOrd="0" presId="urn:microsoft.com/office/officeart/2005/8/layout/hierarchy1"/>
    <dgm:cxn modelId="{52B3CCE9-48B1-0E4C-9A0D-7ECB30964D26}" type="presParOf" srcId="{A265DF7C-6B4C-BD45-AB0F-BF85D2456615}" destId="{A9851947-1F89-544A-9EE6-34C56F875715}" srcOrd="0" destOrd="0" presId="urn:microsoft.com/office/officeart/2005/8/layout/hierarchy1"/>
    <dgm:cxn modelId="{AA80AA4B-34E9-7344-8C57-536B3BACFB3B}" type="presParOf" srcId="{A9851947-1F89-544A-9EE6-34C56F875715}" destId="{291DAF2B-59F2-0A4E-B240-4083850B5621}" srcOrd="0" destOrd="0" presId="urn:microsoft.com/office/officeart/2005/8/layout/hierarchy1"/>
    <dgm:cxn modelId="{9CB7A710-DB4B-1B42-8028-09128C27C024}" type="presParOf" srcId="{A9851947-1F89-544A-9EE6-34C56F875715}" destId="{480BE1BF-0D50-304C-AB74-4083A39BBC78}" srcOrd="1" destOrd="0" presId="urn:microsoft.com/office/officeart/2005/8/layout/hierarchy1"/>
    <dgm:cxn modelId="{DA46A3F7-08D8-4F4A-BEC8-66039A8EE57F}" type="presParOf" srcId="{A265DF7C-6B4C-BD45-AB0F-BF85D2456615}" destId="{E5095528-32A6-7441-A573-310AB2559AEA}" srcOrd="1" destOrd="0" presId="urn:microsoft.com/office/officeart/2005/8/layout/hierarchy1"/>
    <dgm:cxn modelId="{742B5620-9258-B146-B2DF-4498D5B08128}" type="presParOf" srcId="{E5095528-32A6-7441-A573-310AB2559AEA}" destId="{63EDE54A-677A-9440-BE20-9F2931943CF9}" srcOrd="0" destOrd="0" presId="urn:microsoft.com/office/officeart/2005/8/layout/hierarchy1"/>
    <dgm:cxn modelId="{2425D714-7D70-FE43-BB6A-05505EFB1B90}" type="presParOf" srcId="{E5095528-32A6-7441-A573-310AB2559AEA}" destId="{44E8AE99-EC7B-F548-83DA-1DAD07AA2A9D}" srcOrd="1" destOrd="0" presId="urn:microsoft.com/office/officeart/2005/8/layout/hierarchy1"/>
    <dgm:cxn modelId="{E7258B28-6DAA-A640-A99B-04FD5999C3D6}" type="presParOf" srcId="{44E8AE99-EC7B-F548-83DA-1DAD07AA2A9D}" destId="{3ECDAF1D-3FEB-364D-A99E-96AA088893E1}" srcOrd="0" destOrd="0" presId="urn:microsoft.com/office/officeart/2005/8/layout/hierarchy1"/>
    <dgm:cxn modelId="{CC076ABC-A64C-1547-9537-68C374ABCBE1}" type="presParOf" srcId="{3ECDAF1D-3FEB-364D-A99E-96AA088893E1}" destId="{DD95FF24-1898-3D4E-9F45-B2850906F3CD}" srcOrd="0" destOrd="0" presId="urn:microsoft.com/office/officeart/2005/8/layout/hierarchy1"/>
    <dgm:cxn modelId="{84029F5B-25E0-A349-B108-C412124F601C}" type="presParOf" srcId="{3ECDAF1D-3FEB-364D-A99E-96AA088893E1}" destId="{BF504406-16FA-4F48-8C10-B50257BA8333}" srcOrd="1" destOrd="0" presId="urn:microsoft.com/office/officeart/2005/8/layout/hierarchy1"/>
    <dgm:cxn modelId="{3AD78346-296B-D741-BE72-2AD89966BF9B}" type="presParOf" srcId="{44E8AE99-EC7B-F548-83DA-1DAD07AA2A9D}" destId="{C2017A50-A8DA-584C-8B11-AC62030F26DE}" srcOrd="1" destOrd="0" presId="urn:microsoft.com/office/officeart/2005/8/layout/hierarchy1"/>
    <dgm:cxn modelId="{78E73633-3708-E04F-919A-1F8C6AB44BC6}" type="presParOf" srcId="{51E0D416-4780-DE4D-9C0D-C7A94D9EFB15}" destId="{0F04FBA8-8676-B144-92BB-32053365F4AE}" srcOrd="2" destOrd="0" presId="urn:microsoft.com/office/officeart/2005/8/layout/hierarchy1"/>
    <dgm:cxn modelId="{A17B5423-6A37-EA42-AB9B-223600104669}" type="presParOf" srcId="{51E0D416-4780-DE4D-9C0D-C7A94D9EFB15}" destId="{F301190B-72E2-A14F-8329-D2BD60419FC6}" srcOrd="3" destOrd="0" presId="urn:microsoft.com/office/officeart/2005/8/layout/hierarchy1"/>
    <dgm:cxn modelId="{01FB9347-AC90-5948-AB55-02D657C1FAC0}" type="presParOf" srcId="{F301190B-72E2-A14F-8329-D2BD60419FC6}" destId="{A1BA7A82-FA63-754B-AFF5-E58D870A9E8C}" srcOrd="0" destOrd="0" presId="urn:microsoft.com/office/officeart/2005/8/layout/hierarchy1"/>
    <dgm:cxn modelId="{AA549168-6210-E544-850E-9F9FA539951E}" type="presParOf" srcId="{A1BA7A82-FA63-754B-AFF5-E58D870A9E8C}" destId="{20FBAD6D-57C1-CB43-BA03-0856E03D7457}" srcOrd="0" destOrd="0" presId="urn:microsoft.com/office/officeart/2005/8/layout/hierarchy1"/>
    <dgm:cxn modelId="{11809C2B-893F-444F-9ED2-08C34901FC5F}" type="presParOf" srcId="{A1BA7A82-FA63-754B-AFF5-E58D870A9E8C}" destId="{4AEB91DF-EE2E-2643-840C-54D060F50D2B}" srcOrd="1" destOrd="0" presId="urn:microsoft.com/office/officeart/2005/8/layout/hierarchy1"/>
    <dgm:cxn modelId="{FECE8E1C-D35B-F440-B987-CAB899267681}" type="presParOf" srcId="{F301190B-72E2-A14F-8329-D2BD60419FC6}" destId="{EA4391AF-8D71-AD46-8B2B-CDDEC4893DB5}" srcOrd="1" destOrd="0" presId="urn:microsoft.com/office/officeart/2005/8/layout/hierarchy1"/>
    <dgm:cxn modelId="{8F3DCC78-7520-3F4A-ACA3-F5BA51B79898}" type="presParOf" srcId="{EA4391AF-8D71-AD46-8B2B-CDDEC4893DB5}" destId="{5E467C64-3D67-8E43-8F59-4155AC6B318C}" srcOrd="0" destOrd="0" presId="urn:microsoft.com/office/officeart/2005/8/layout/hierarchy1"/>
    <dgm:cxn modelId="{FF799BA3-5281-6A41-81A2-B17FD26E5E2C}" type="presParOf" srcId="{EA4391AF-8D71-AD46-8B2B-CDDEC4893DB5}" destId="{249D1916-2D0B-7748-AD19-10B45A8B0CE4}" srcOrd="1" destOrd="0" presId="urn:microsoft.com/office/officeart/2005/8/layout/hierarchy1"/>
    <dgm:cxn modelId="{3F4190C3-92F4-D84E-AFBD-F115987AD21B}" type="presParOf" srcId="{249D1916-2D0B-7748-AD19-10B45A8B0CE4}" destId="{32E8DE1B-1FB9-1E45-A496-70DAF39E4B94}" srcOrd="0" destOrd="0" presId="urn:microsoft.com/office/officeart/2005/8/layout/hierarchy1"/>
    <dgm:cxn modelId="{85D608A6-49A2-1E47-8CDC-5D740E5E2B05}" type="presParOf" srcId="{32E8DE1B-1FB9-1E45-A496-70DAF39E4B94}" destId="{973DC965-1971-C449-967B-056083D7D01E}" srcOrd="0" destOrd="0" presId="urn:microsoft.com/office/officeart/2005/8/layout/hierarchy1"/>
    <dgm:cxn modelId="{C59B5BFF-C725-7044-9443-2F852F1017A5}" type="presParOf" srcId="{32E8DE1B-1FB9-1E45-A496-70DAF39E4B94}" destId="{D05CEBF3-AF7F-144D-BC1D-E7B3183B3056}" srcOrd="1" destOrd="0" presId="urn:microsoft.com/office/officeart/2005/8/layout/hierarchy1"/>
    <dgm:cxn modelId="{58D71538-2680-FA45-B096-F7CC68431B86}" type="presParOf" srcId="{249D1916-2D0B-7748-AD19-10B45A8B0CE4}" destId="{007ADF3E-6F7C-E940-B651-FCCA2A4A1EA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FB9B3D7-9ABE-854B-A584-4A70D6588F45}"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it-IT"/>
        </a:p>
      </dgm:t>
    </dgm:pt>
    <dgm:pt modelId="{B1550A9B-2949-E947-AC96-C29FC808858D}">
      <dgm:prSet custT="1"/>
      <dgm:spPr/>
      <dgm:t>
        <a:bodyPr/>
        <a:lstStyle/>
        <a:p>
          <a:pPr rtl="0"/>
          <a:r>
            <a:rPr lang="it-IT" sz="2000" dirty="0"/>
            <a:t>PRESCRIZIONE </a:t>
          </a:r>
          <a:r>
            <a:rPr lang="it-IT" sz="2000" dirty="0" err="1"/>
            <a:t>DI</a:t>
          </a:r>
          <a:r>
            <a:rPr lang="it-IT" sz="2000" dirty="0"/>
            <a:t> UN’OBBLIGAZIONE</a:t>
          </a:r>
        </a:p>
      </dgm:t>
    </dgm:pt>
    <dgm:pt modelId="{D6E65869-4174-984A-9398-0976E6B579F3}" type="parTrans" cxnId="{DBB802C1-4C4C-5746-B284-8E18978D5957}">
      <dgm:prSet/>
      <dgm:spPr/>
      <dgm:t>
        <a:bodyPr/>
        <a:lstStyle/>
        <a:p>
          <a:endParaRPr lang="it-IT"/>
        </a:p>
      </dgm:t>
    </dgm:pt>
    <dgm:pt modelId="{6827FF57-C8A3-1346-A777-53CF0D0C3955}" type="sibTrans" cxnId="{DBB802C1-4C4C-5746-B284-8E18978D5957}">
      <dgm:prSet/>
      <dgm:spPr/>
      <dgm:t>
        <a:bodyPr/>
        <a:lstStyle/>
        <a:p>
          <a:endParaRPr lang="it-IT"/>
        </a:p>
      </dgm:t>
    </dgm:pt>
    <dgm:pt modelId="{985C1110-9B82-EA4B-88F4-6B020FDAEB72}">
      <dgm:prSet custT="1">
        <dgm:style>
          <a:lnRef idx="1">
            <a:schemeClr val="accent2"/>
          </a:lnRef>
          <a:fillRef idx="3">
            <a:schemeClr val="accent2"/>
          </a:fillRef>
          <a:effectRef idx="2">
            <a:schemeClr val="accent2"/>
          </a:effectRef>
          <a:fontRef idx="minor">
            <a:schemeClr val="lt1"/>
          </a:fontRef>
        </dgm:style>
      </dgm:prSet>
      <dgm:spPr/>
      <dgm:t>
        <a:bodyPr/>
        <a:lstStyle/>
        <a:p>
          <a:pPr rtl="0"/>
          <a:r>
            <a:rPr lang="it-IT" sz="2000" dirty="0"/>
            <a:t>QUALIFICAZIONE SOSTANZIALE NELLA LEX FORI</a:t>
          </a:r>
        </a:p>
      </dgm:t>
    </dgm:pt>
    <dgm:pt modelId="{53BB9F20-8A63-2C4B-BAA0-F789B35B9DAB}" type="parTrans" cxnId="{20F035CC-03D6-0248-9AB5-9F2A54C489D9}">
      <dgm:prSet/>
      <dgm:spPr/>
      <dgm:t>
        <a:bodyPr/>
        <a:lstStyle/>
        <a:p>
          <a:endParaRPr lang="it-IT"/>
        </a:p>
      </dgm:t>
    </dgm:pt>
    <dgm:pt modelId="{0A6911E4-0EFB-3D42-A117-5424CC6B8F46}" type="sibTrans" cxnId="{20F035CC-03D6-0248-9AB5-9F2A54C489D9}">
      <dgm:prSet/>
      <dgm:spPr/>
      <dgm:t>
        <a:bodyPr/>
        <a:lstStyle/>
        <a:p>
          <a:endParaRPr lang="it-IT"/>
        </a:p>
      </dgm:t>
    </dgm:pt>
    <dgm:pt modelId="{44E91053-9FA5-1149-AC61-C28049878EDC}">
      <dgm:prSet custT="1">
        <dgm:style>
          <a:lnRef idx="0">
            <a:schemeClr val="accent4"/>
          </a:lnRef>
          <a:fillRef idx="3">
            <a:schemeClr val="accent4"/>
          </a:fillRef>
          <a:effectRef idx="3">
            <a:schemeClr val="accent4"/>
          </a:effectRef>
          <a:fontRef idx="minor">
            <a:schemeClr val="lt1"/>
          </a:fontRef>
        </dgm:style>
      </dgm:prSet>
      <dgm:spPr/>
      <dgm:t>
        <a:bodyPr/>
        <a:lstStyle/>
        <a:p>
          <a:pPr rtl="0"/>
          <a:r>
            <a:rPr lang="it-IT" sz="2000" dirty="0">
              <a:solidFill>
                <a:schemeClr val="tx1"/>
              </a:solidFill>
            </a:rPr>
            <a:t>LEX OBLIGATIONIS </a:t>
          </a:r>
          <a:r>
            <a:rPr lang="it-IT" sz="2000" dirty="0" err="1">
              <a:solidFill>
                <a:schemeClr val="tx1"/>
              </a:solidFill>
            </a:rPr>
            <a:t>–</a:t>
          </a:r>
          <a:r>
            <a:rPr lang="it-IT" sz="2000" dirty="0">
              <a:solidFill>
                <a:schemeClr val="tx1"/>
              </a:solidFill>
            </a:rPr>
            <a:t> QUALIFICAZIONE PROCESSUALE </a:t>
          </a:r>
          <a:r>
            <a:rPr lang="it-IT" sz="2000" dirty="0" err="1">
              <a:solidFill>
                <a:schemeClr val="tx1"/>
              </a:solidFill>
            </a:rPr>
            <a:t>–</a:t>
          </a:r>
          <a:r>
            <a:rPr lang="it-IT" sz="2000" dirty="0">
              <a:solidFill>
                <a:schemeClr val="tx1"/>
              </a:solidFill>
            </a:rPr>
            <a:t> RINVIO </a:t>
          </a:r>
          <a:r>
            <a:rPr lang="it-IT" sz="2000" dirty="0" err="1">
              <a:solidFill>
                <a:schemeClr val="tx1"/>
              </a:solidFill>
            </a:rPr>
            <a:t>DI</a:t>
          </a:r>
          <a:r>
            <a:rPr lang="it-IT" sz="2000" dirty="0">
              <a:solidFill>
                <a:schemeClr val="tx1"/>
              </a:solidFill>
            </a:rPr>
            <a:t> QUALIFICAZIONE</a:t>
          </a:r>
          <a:r>
            <a:rPr lang="it-IT" sz="2000" dirty="0"/>
            <a:t>?</a:t>
          </a:r>
        </a:p>
      </dgm:t>
    </dgm:pt>
    <dgm:pt modelId="{CE333885-3D0E-8243-83D7-42BA75F586ED}" type="parTrans" cxnId="{E4C7FF6C-AAFF-8C41-878C-C1E833A3A9A2}">
      <dgm:prSet/>
      <dgm:spPr/>
      <dgm:t>
        <a:bodyPr/>
        <a:lstStyle/>
        <a:p>
          <a:endParaRPr lang="it-IT"/>
        </a:p>
      </dgm:t>
    </dgm:pt>
    <dgm:pt modelId="{A80FB22F-335C-D544-9601-185D493F08F3}" type="sibTrans" cxnId="{E4C7FF6C-AAFF-8C41-878C-C1E833A3A9A2}">
      <dgm:prSet/>
      <dgm:spPr/>
      <dgm:t>
        <a:bodyPr/>
        <a:lstStyle/>
        <a:p>
          <a:endParaRPr lang="it-IT"/>
        </a:p>
      </dgm:t>
    </dgm:pt>
    <dgm:pt modelId="{2F3576A3-6714-0147-A0B2-D97422746923}">
      <dgm:prSet custT="1"/>
      <dgm:spPr/>
      <dgm:t>
        <a:bodyPr/>
        <a:lstStyle/>
        <a:p>
          <a:pPr rtl="0"/>
          <a:r>
            <a:rPr lang="it-IT" sz="2000" dirty="0"/>
            <a:t>LEX FORI</a:t>
          </a:r>
        </a:p>
      </dgm:t>
    </dgm:pt>
    <dgm:pt modelId="{6138C989-4943-804C-B6ED-E8E26C9F1375}" type="parTrans" cxnId="{5301731B-61E6-4444-BE52-E5A849422A07}">
      <dgm:prSet/>
      <dgm:spPr/>
      <dgm:t>
        <a:bodyPr/>
        <a:lstStyle/>
        <a:p>
          <a:endParaRPr lang="it-IT"/>
        </a:p>
      </dgm:t>
    </dgm:pt>
    <dgm:pt modelId="{B0F0C54E-7BB4-AD45-918D-18F8F89AC935}" type="sibTrans" cxnId="{5301731B-61E6-4444-BE52-E5A849422A07}">
      <dgm:prSet/>
      <dgm:spPr/>
      <dgm:t>
        <a:bodyPr/>
        <a:lstStyle/>
        <a:p>
          <a:endParaRPr lang="it-IT"/>
        </a:p>
      </dgm:t>
    </dgm:pt>
    <dgm:pt modelId="{23E48CC6-7310-3B4F-97C1-6D6F4B9335C7}" type="pres">
      <dgm:prSet presAssocID="{DFB9B3D7-9ABE-854B-A584-4A70D6588F45}" presName="cycle" presStyleCnt="0">
        <dgm:presLayoutVars>
          <dgm:dir/>
          <dgm:resizeHandles val="exact"/>
        </dgm:presLayoutVars>
      </dgm:prSet>
      <dgm:spPr/>
    </dgm:pt>
    <dgm:pt modelId="{1038F089-789F-A849-9960-908CC734DD05}" type="pres">
      <dgm:prSet presAssocID="{B1550A9B-2949-E947-AC96-C29FC808858D}" presName="node" presStyleLbl="node1" presStyleIdx="0" presStyleCnt="4" custScaleX="189043" custScaleY="80537">
        <dgm:presLayoutVars>
          <dgm:bulletEnabled val="1"/>
        </dgm:presLayoutVars>
      </dgm:prSet>
      <dgm:spPr/>
    </dgm:pt>
    <dgm:pt modelId="{54CB6C3E-B5D8-DC4E-8C18-2CA56B42466F}" type="pres">
      <dgm:prSet presAssocID="{6827FF57-C8A3-1346-A777-53CF0D0C3955}" presName="sibTrans" presStyleLbl="sibTrans2D1" presStyleIdx="0" presStyleCnt="4"/>
      <dgm:spPr/>
    </dgm:pt>
    <dgm:pt modelId="{22E59E97-AD3E-4145-8930-A384D9B4D6A6}" type="pres">
      <dgm:prSet presAssocID="{6827FF57-C8A3-1346-A777-53CF0D0C3955}" presName="connectorText" presStyleLbl="sibTrans2D1" presStyleIdx="0" presStyleCnt="4"/>
      <dgm:spPr/>
    </dgm:pt>
    <dgm:pt modelId="{E388E615-0753-C940-9338-2C9E3682DE1B}" type="pres">
      <dgm:prSet presAssocID="{985C1110-9B82-EA4B-88F4-6B020FDAEB72}" presName="node" presStyleLbl="node1" presStyleIdx="1" presStyleCnt="4" custScaleX="220203" custScaleY="117237">
        <dgm:presLayoutVars>
          <dgm:bulletEnabled val="1"/>
        </dgm:presLayoutVars>
      </dgm:prSet>
      <dgm:spPr/>
    </dgm:pt>
    <dgm:pt modelId="{4ED1D52D-AA73-7E4F-A488-C6543318DC41}" type="pres">
      <dgm:prSet presAssocID="{0A6911E4-0EFB-3D42-A117-5424CC6B8F46}" presName="sibTrans" presStyleLbl="sibTrans2D1" presStyleIdx="1" presStyleCnt="4"/>
      <dgm:spPr/>
    </dgm:pt>
    <dgm:pt modelId="{E3EB1E57-1718-0A4C-A239-32EC229CE26F}" type="pres">
      <dgm:prSet presAssocID="{0A6911E4-0EFB-3D42-A117-5424CC6B8F46}" presName="connectorText" presStyleLbl="sibTrans2D1" presStyleIdx="1" presStyleCnt="4"/>
      <dgm:spPr/>
    </dgm:pt>
    <dgm:pt modelId="{D007EBDA-84BB-AD41-BE45-FF6E0E63D28F}" type="pres">
      <dgm:prSet presAssocID="{44E91053-9FA5-1149-AC61-C28049878EDC}" presName="node" presStyleLbl="node1" presStyleIdx="2" presStyleCnt="4" custScaleX="242299" custScaleY="126776">
        <dgm:presLayoutVars>
          <dgm:bulletEnabled val="1"/>
        </dgm:presLayoutVars>
      </dgm:prSet>
      <dgm:spPr/>
    </dgm:pt>
    <dgm:pt modelId="{F2D8578C-8C74-F04D-9BB1-171BCA2A974C}" type="pres">
      <dgm:prSet presAssocID="{A80FB22F-335C-D544-9601-185D493F08F3}" presName="sibTrans" presStyleLbl="sibTrans2D1" presStyleIdx="2" presStyleCnt="4"/>
      <dgm:spPr/>
    </dgm:pt>
    <dgm:pt modelId="{B20D96CF-4204-CF49-8DB4-8438F97859A3}" type="pres">
      <dgm:prSet presAssocID="{A80FB22F-335C-D544-9601-185D493F08F3}" presName="connectorText" presStyleLbl="sibTrans2D1" presStyleIdx="2" presStyleCnt="4"/>
      <dgm:spPr/>
    </dgm:pt>
    <dgm:pt modelId="{66F9D7D2-2C96-3845-96DB-57FC688E5785}" type="pres">
      <dgm:prSet presAssocID="{2F3576A3-6714-0147-A0B2-D97422746923}" presName="node" presStyleLbl="node1" presStyleIdx="3" presStyleCnt="4" custScaleX="243408" custScaleY="123072" custRadScaleRad="142256" custRadScaleInc="-1346">
        <dgm:presLayoutVars>
          <dgm:bulletEnabled val="1"/>
        </dgm:presLayoutVars>
      </dgm:prSet>
      <dgm:spPr/>
    </dgm:pt>
    <dgm:pt modelId="{B2483F3C-9406-3048-B8B0-AEE52CD8037A}" type="pres">
      <dgm:prSet presAssocID="{B0F0C54E-7BB4-AD45-918D-18F8F89AC935}" presName="sibTrans" presStyleLbl="sibTrans2D1" presStyleIdx="3" presStyleCnt="4"/>
      <dgm:spPr/>
    </dgm:pt>
    <dgm:pt modelId="{B13DC845-8EC3-EE4C-83E4-9DCFAFF6AC14}" type="pres">
      <dgm:prSet presAssocID="{B0F0C54E-7BB4-AD45-918D-18F8F89AC935}" presName="connectorText" presStyleLbl="sibTrans2D1" presStyleIdx="3" presStyleCnt="4"/>
      <dgm:spPr/>
    </dgm:pt>
  </dgm:ptLst>
  <dgm:cxnLst>
    <dgm:cxn modelId="{0FB1FF12-00D6-CF4A-AD56-ED66374C7419}" type="presOf" srcId="{A80FB22F-335C-D544-9601-185D493F08F3}" destId="{B20D96CF-4204-CF49-8DB4-8438F97859A3}" srcOrd="1" destOrd="0" presId="urn:microsoft.com/office/officeart/2005/8/layout/cycle2"/>
    <dgm:cxn modelId="{FE43E419-E1B2-5E46-9EB9-BAC73B95E31C}" type="presOf" srcId="{B0F0C54E-7BB4-AD45-918D-18F8F89AC935}" destId="{B13DC845-8EC3-EE4C-83E4-9DCFAFF6AC14}" srcOrd="1" destOrd="0" presId="urn:microsoft.com/office/officeart/2005/8/layout/cycle2"/>
    <dgm:cxn modelId="{5301731B-61E6-4444-BE52-E5A849422A07}" srcId="{DFB9B3D7-9ABE-854B-A584-4A70D6588F45}" destId="{2F3576A3-6714-0147-A0B2-D97422746923}" srcOrd="3" destOrd="0" parTransId="{6138C989-4943-804C-B6ED-E8E26C9F1375}" sibTransId="{B0F0C54E-7BB4-AD45-918D-18F8F89AC935}"/>
    <dgm:cxn modelId="{A1AA173D-6DF1-8A46-8171-29151E11AF0A}" type="presOf" srcId="{DFB9B3D7-9ABE-854B-A584-4A70D6588F45}" destId="{23E48CC6-7310-3B4F-97C1-6D6F4B9335C7}" srcOrd="0" destOrd="0" presId="urn:microsoft.com/office/officeart/2005/8/layout/cycle2"/>
    <dgm:cxn modelId="{5A11BB50-7AB1-4845-8527-5F9218AF01CE}" type="presOf" srcId="{0A6911E4-0EFB-3D42-A117-5424CC6B8F46}" destId="{4ED1D52D-AA73-7E4F-A488-C6543318DC41}" srcOrd="0" destOrd="0" presId="urn:microsoft.com/office/officeart/2005/8/layout/cycle2"/>
    <dgm:cxn modelId="{1709AE60-BC28-D441-A77A-A5995ACE7FD6}" type="presOf" srcId="{6827FF57-C8A3-1346-A777-53CF0D0C3955}" destId="{54CB6C3E-B5D8-DC4E-8C18-2CA56B42466F}" srcOrd="0" destOrd="0" presId="urn:microsoft.com/office/officeart/2005/8/layout/cycle2"/>
    <dgm:cxn modelId="{5AA3FC66-08AE-2847-96B0-1EB36EDC517C}" type="presOf" srcId="{A80FB22F-335C-D544-9601-185D493F08F3}" destId="{F2D8578C-8C74-F04D-9BB1-171BCA2A974C}" srcOrd="0" destOrd="0" presId="urn:microsoft.com/office/officeart/2005/8/layout/cycle2"/>
    <dgm:cxn modelId="{E4C7FF6C-AAFF-8C41-878C-C1E833A3A9A2}" srcId="{DFB9B3D7-9ABE-854B-A584-4A70D6588F45}" destId="{44E91053-9FA5-1149-AC61-C28049878EDC}" srcOrd="2" destOrd="0" parTransId="{CE333885-3D0E-8243-83D7-42BA75F586ED}" sibTransId="{A80FB22F-335C-D544-9601-185D493F08F3}"/>
    <dgm:cxn modelId="{F1D12982-7498-7945-B9B0-A78CC792DFC1}" type="presOf" srcId="{B1550A9B-2949-E947-AC96-C29FC808858D}" destId="{1038F089-789F-A849-9960-908CC734DD05}" srcOrd="0" destOrd="0" presId="urn:microsoft.com/office/officeart/2005/8/layout/cycle2"/>
    <dgm:cxn modelId="{B872E993-ECAE-A348-ADCB-A344E5B74152}" type="presOf" srcId="{6827FF57-C8A3-1346-A777-53CF0D0C3955}" destId="{22E59E97-AD3E-4145-8930-A384D9B4D6A6}" srcOrd="1" destOrd="0" presId="urn:microsoft.com/office/officeart/2005/8/layout/cycle2"/>
    <dgm:cxn modelId="{B21EBFA0-270C-E94A-942A-749F9C703A68}" type="presOf" srcId="{44E91053-9FA5-1149-AC61-C28049878EDC}" destId="{D007EBDA-84BB-AD41-BE45-FF6E0E63D28F}" srcOrd="0" destOrd="0" presId="urn:microsoft.com/office/officeart/2005/8/layout/cycle2"/>
    <dgm:cxn modelId="{102530A3-4035-DA45-A6A6-A6FD2A6CBBCB}" type="presOf" srcId="{985C1110-9B82-EA4B-88F4-6B020FDAEB72}" destId="{E388E615-0753-C940-9338-2C9E3682DE1B}" srcOrd="0" destOrd="0" presId="urn:microsoft.com/office/officeart/2005/8/layout/cycle2"/>
    <dgm:cxn modelId="{22F4BFA6-3B55-C944-BDDB-49469C2127E7}" type="presOf" srcId="{2F3576A3-6714-0147-A0B2-D97422746923}" destId="{66F9D7D2-2C96-3845-96DB-57FC688E5785}" srcOrd="0" destOrd="0" presId="urn:microsoft.com/office/officeart/2005/8/layout/cycle2"/>
    <dgm:cxn modelId="{C55836B1-D2C0-A647-AFC5-1CD0B17FFAC4}" type="presOf" srcId="{B0F0C54E-7BB4-AD45-918D-18F8F89AC935}" destId="{B2483F3C-9406-3048-B8B0-AEE52CD8037A}" srcOrd="0" destOrd="0" presId="urn:microsoft.com/office/officeart/2005/8/layout/cycle2"/>
    <dgm:cxn modelId="{DBB802C1-4C4C-5746-B284-8E18978D5957}" srcId="{DFB9B3D7-9ABE-854B-A584-4A70D6588F45}" destId="{B1550A9B-2949-E947-AC96-C29FC808858D}" srcOrd="0" destOrd="0" parTransId="{D6E65869-4174-984A-9398-0976E6B579F3}" sibTransId="{6827FF57-C8A3-1346-A777-53CF0D0C3955}"/>
    <dgm:cxn modelId="{20F035CC-03D6-0248-9AB5-9F2A54C489D9}" srcId="{DFB9B3D7-9ABE-854B-A584-4A70D6588F45}" destId="{985C1110-9B82-EA4B-88F4-6B020FDAEB72}" srcOrd="1" destOrd="0" parTransId="{53BB9F20-8A63-2C4B-BAA0-F789B35B9DAB}" sibTransId="{0A6911E4-0EFB-3D42-A117-5424CC6B8F46}"/>
    <dgm:cxn modelId="{6F19B1E8-0A0B-4544-BAC5-EEAB05F26BDE}" type="presOf" srcId="{0A6911E4-0EFB-3D42-A117-5424CC6B8F46}" destId="{E3EB1E57-1718-0A4C-A239-32EC229CE26F}" srcOrd="1" destOrd="0" presId="urn:microsoft.com/office/officeart/2005/8/layout/cycle2"/>
    <dgm:cxn modelId="{C8DF851D-106C-2045-8488-C76A4D29782C}" type="presParOf" srcId="{23E48CC6-7310-3B4F-97C1-6D6F4B9335C7}" destId="{1038F089-789F-A849-9960-908CC734DD05}" srcOrd="0" destOrd="0" presId="urn:microsoft.com/office/officeart/2005/8/layout/cycle2"/>
    <dgm:cxn modelId="{D4752335-174D-4F45-8F8D-304B990D3EB1}" type="presParOf" srcId="{23E48CC6-7310-3B4F-97C1-6D6F4B9335C7}" destId="{54CB6C3E-B5D8-DC4E-8C18-2CA56B42466F}" srcOrd="1" destOrd="0" presId="urn:microsoft.com/office/officeart/2005/8/layout/cycle2"/>
    <dgm:cxn modelId="{43A768DF-E2C1-084E-A7C2-816CEC3E0E7D}" type="presParOf" srcId="{54CB6C3E-B5D8-DC4E-8C18-2CA56B42466F}" destId="{22E59E97-AD3E-4145-8930-A384D9B4D6A6}" srcOrd="0" destOrd="0" presId="urn:microsoft.com/office/officeart/2005/8/layout/cycle2"/>
    <dgm:cxn modelId="{05B76C37-63DF-7545-8925-1301C320E45F}" type="presParOf" srcId="{23E48CC6-7310-3B4F-97C1-6D6F4B9335C7}" destId="{E388E615-0753-C940-9338-2C9E3682DE1B}" srcOrd="2" destOrd="0" presId="urn:microsoft.com/office/officeart/2005/8/layout/cycle2"/>
    <dgm:cxn modelId="{9DD0DBE7-2A8C-DA4A-B668-E942E6CB8E1D}" type="presParOf" srcId="{23E48CC6-7310-3B4F-97C1-6D6F4B9335C7}" destId="{4ED1D52D-AA73-7E4F-A488-C6543318DC41}" srcOrd="3" destOrd="0" presId="urn:microsoft.com/office/officeart/2005/8/layout/cycle2"/>
    <dgm:cxn modelId="{41B3465D-814D-3B48-ABC0-805B3FCB54D1}" type="presParOf" srcId="{4ED1D52D-AA73-7E4F-A488-C6543318DC41}" destId="{E3EB1E57-1718-0A4C-A239-32EC229CE26F}" srcOrd="0" destOrd="0" presId="urn:microsoft.com/office/officeart/2005/8/layout/cycle2"/>
    <dgm:cxn modelId="{91B77B91-FEAE-A04B-9983-D5E06509BFD7}" type="presParOf" srcId="{23E48CC6-7310-3B4F-97C1-6D6F4B9335C7}" destId="{D007EBDA-84BB-AD41-BE45-FF6E0E63D28F}" srcOrd="4" destOrd="0" presId="urn:microsoft.com/office/officeart/2005/8/layout/cycle2"/>
    <dgm:cxn modelId="{140346BC-9041-F94C-9CA0-F6AD6C975185}" type="presParOf" srcId="{23E48CC6-7310-3B4F-97C1-6D6F4B9335C7}" destId="{F2D8578C-8C74-F04D-9BB1-171BCA2A974C}" srcOrd="5" destOrd="0" presId="urn:microsoft.com/office/officeart/2005/8/layout/cycle2"/>
    <dgm:cxn modelId="{E9C610E8-7EB3-3141-A6F7-6478AFDEC333}" type="presParOf" srcId="{F2D8578C-8C74-F04D-9BB1-171BCA2A974C}" destId="{B20D96CF-4204-CF49-8DB4-8438F97859A3}" srcOrd="0" destOrd="0" presId="urn:microsoft.com/office/officeart/2005/8/layout/cycle2"/>
    <dgm:cxn modelId="{65099E45-E753-9141-8CDF-BFA442648149}" type="presParOf" srcId="{23E48CC6-7310-3B4F-97C1-6D6F4B9335C7}" destId="{66F9D7D2-2C96-3845-96DB-57FC688E5785}" srcOrd="6" destOrd="0" presId="urn:microsoft.com/office/officeart/2005/8/layout/cycle2"/>
    <dgm:cxn modelId="{C20F0DD8-729A-9B40-996C-CB58CCA128F8}" type="presParOf" srcId="{23E48CC6-7310-3B4F-97C1-6D6F4B9335C7}" destId="{B2483F3C-9406-3048-B8B0-AEE52CD8037A}" srcOrd="7" destOrd="0" presId="urn:microsoft.com/office/officeart/2005/8/layout/cycle2"/>
    <dgm:cxn modelId="{D0E61C44-A539-AE4B-BA74-9AE720F4C4F7}" type="presParOf" srcId="{B2483F3C-9406-3048-B8B0-AEE52CD8037A}" destId="{B13DC845-8EC3-EE4C-83E4-9DCFAFF6AC1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1EDB8D-159A-784D-9713-325C1D3D7BB3}" type="doc">
      <dgm:prSet loTypeId="urn:microsoft.com/office/officeart/2005/8/layout/cycle1" loCatId="cycle" qsTypeId="urn:microsoft.com/office/officeart/2005/8/quickstyle/simple4" qsCatId="simple" csTypeId="urn:microsoft.com/office/officeart/2005/8/colors/accent1_2" csCatId="accent1" phldr="1"/>
      <dgm:spPr/>
      <dgm:t>
        <a:bodyPr/>
        <a:lstStyle/>
        <a:p>
          <a:endParaRPr lang="it-IT"/>
        </a:p>
      </dgm:t>
    </dgm:pt>
    <dgm:pt modelId="{23D73E54-AD17-A04C-B840-650A8FDE0CE7}">
      <dgm:prSet phldrT="[Testo]"/>
      <dgm:spPr/>
      <dgm:t>
        <a:bodyPr/>
        <a:lstStyle/>
        <a:p>
          <a:r>
            <a:rPr lang="it-IT" dirty="0"/>
            <a:t>Separazione e divorzio</a:t>
          </a:r>
        </a:p>
      </dgm:t>
    </dgm:pt>
    <dgm:pt modelId="{0836F13C-B455-7140-96BB-C0A962F45867}" type="parTrans" cxnId="{2C0A97BD-4E11-C948-837E-1073607B2B09}">
      <dgm:prSet/>
      <dgm:spPr/>
      <dgm:t>
        <a:bodyPr/>
        <a:lstStyle/>
        <a:p>
          <a:endParaRPr lang="it-IT"/>
        </a:p>
      </dgm:t>
    </dgm:pt>
    <dgm:pt modelId="{A958A4A3-93D5-2B40-B5B2-E3A5D1B3766C}" type="sibTrans" cxnId="{2C0A97BD-4E11-C948-837E-1073607B2B09}">
      <dgm:prSet/>
      <dgm:spPr/>
      <dgm:t>
        <a:bodyPr/>
        <a:lstStyle/>
        <a:p>
          <a:endParaRPr lang="it-IT"/>
        </a:p>
      </dgm:t>
    </dgm:pt>
    <dgm:pt modelId="{193387AE-BE6F-FC4B-974F-CDCA6603A65C}">
      <dgm:prSet phldrT="[Testo]"/>
      <dgm:spPr/>
      <dgm:t>
        <a:bodyPr/>
        <a:lstStyle/>
        <a:p>
          <a:r>
            <a:rPr lang="it-IT" dirty="0"/>
            <a:t>Validità del matrimonio</a:t>
          </a:r>
        </a:p>
      </dgm:t>
    </dgm:pt>
    <dgm:pt modelId="{DA4765E9-5756-764B-A1E4-D995A61F127B}" type="parTrans" cxnId="{F3A0D221-8811-BC41-BBC8-2AE86B472C52}">
      <dgm:prSet/>
      <dgm:spPr/>
      <dgm:t>
        <a:bodyPr/>
        <a:lstStyle/>
        <a:p>
          <a:endParaRPr lang="it-IT"/>
        </a:p>
      </dgm:t>
    </dgm:pt>
    <dgm:pt modelId="{64993928-9EF2-F745-92F0-E22C895E8F3F}" type="sibTrans" cxnId="{F3A0D221-8811-BC41-BBC8-2AE86B472C52}">
      <dgm:prSet/>
      <dgm:spPr/>
      <dgm:t>
        <a:bodyPr/>
        <a:lstStyle/>
        <a:p>
          <a:endParaRPr lang="it-IT"/>
        </a:p>
      </dgm:t>
    </dgm:pt>
    <dgm:pt modelId="{FF3BA7F1-3D61-D34F-987A-AC29E75BF4F0}" type="pres">
      <dgm:prSet presAssocID="{2E1EDB8D-159A-784D-9713-325C1D3D7BB3}" presName="cycle" presStyleCnt="0">
        <dgm:presLayoutVars>
          <dgm:dir/>
          <dgm:resizeHandles val="exact"/>
        </dgm:presLayoutVars>
      </dgm:prSet>
      <dgm:spPr/>
    </dgm:pt>
    <dgm:pt modelId="{3D83F8AE-E7FE-BC4F-81A3-84F402806442}" type="pres">
      <dgm:prSet presAssocID="{23D73E54-AD17-A04C-B840-650A8FDE0CE7}" presName="dummy" presStyleCnt="0"/>
      <dgm:spPr/>
    </dgm:pt>
    <dgm:pt modelId="{D040BEB4-D209-8848-84AD-EC570345796D}" type="pres">
      <dgm:prSet presAssocID="{23D73E54-AD17-A04C-B840-650A8FDE0CE7}" presName="node" presStyleLbl="revTx" presStyleIdx="0" presStyleCnt="2">
        <dgm:presLayoutVars>
          <dgm:bulletEnabled val="1"/>
        </dgm:presLayoutVars>
      </dgm:prSet>
      <dgm:spPr/>
    </dgm:pt>
    <dgm:pt modelId="{45A1101D-F98B-A943-AE7F-8FC00B0823B9}" type="pres">
      <dgm:prSet presAssocID="{A958A4A3-93D5-2B40-B5B2-E3A5D1B3766C}" presName="sibTrans" presStyleLbl="node1" presStyleIdx="0" presStyleCnt="2"/>
      <dgm:spPr/>
    </dgm:pt>
    <dgm:pt modelId="{F1471B0B-9FD9-C044-8FF5-90E292A86B8F}" type="pres">
      <dgm:prSet presAssocID="{193387AE-BE6F-FC4B-974F-CDCA6603A65C}" presName="dummy" presStyleCnt="0"/>
      <dgm:spPr/>
    </dgm:pt>
    <dgm:pt modelId="{06166D2D-3D64-534D-AEF4-CAC00B92D396}" type="pres">
      <dgm:prSet presAssocID="{193387AE-BE6F-FC4B-974F-CDCA6603A65C}" presName="node" presStyleLbl="revTx" presStyleIdx="1" presStyleCnt="2">
        <dgm:presLayoutVars>
          <dgm:bulletEnabled val="1"/>
        </dgm:presLayoutVars>
      </dgm:prSet>
      <dgm:spPr/>
    </dgm:pt>
    <dgm:pt modelId="{A9817C50-0D42-2F49-B21A-DA33A1B7036C}" type="pres">
      <dgm:prSet presAssocID="{64993928-9EF2-F745-92F0-E22C895E8F3F}" presName="sibTrans" presStyleLbl="node1" presStyleIdx="1" presStyleCnt="2"/>
      <dgm:spPr/>
    </dgm:pt>
  </dgm:ptLst>
  <dgm:cxnLst>
    <dgm:cxn modelId="{7BB8040A-9B37-4245-AB8C-8B67F0AF4691}" type="presOf" srcId="{A958A4A3-93D5-2B40-B5B2-E3A5D1B3766C}" destId="{45A1101D-F98B-A943-AE7F-8FC00B0823B9}" srcOrd="0" destOrd="0" presId="urn:microsoft.com/office/officeart/2005/8/layout/cycle1"/>
    <dgm:cxn modelId="{DC4FD519-F438-9148-953A-7CF334EF3295}" type="presOf" srcId="{64993928-9EF2-F745-92F0-E22C895E8F3F}" destId="{A9817C50-0D42-2F49-B21A-DA33A1B7036C}" srcOrd="0" destOrd="0" presId="urn:microsoft.com/office/officeart/2005/8/layout/cycle1"/>
    <dgm:cxn modelId="{F3A0D221-8811-BC41-BBC8-2AE86B472C52}" srcId="{2E1EDB8D-159A-784D-9713-325C1D3D7BB3}" destId="{193387AE-BE6F-FC4B-974F-CDCA6603A65C}" srcOrd="1" destOrd="0" parTransId="{DA4765E9-5756-764B-A1E4-D995A61F127B}" sibTransId="{64993928-9EF2-F745-92F0-E22C895E8F3F}"/>
    <dgm:cxn modelId="{B45E774D-D4B8-9B4F-BA14-2FDAF58B908A}" type="presOf" srcId="{23D73E54-AD17-A04C-B840-650A8FDE0CE7}" destId="{D040BEB4-D209-8848-84AD-EC570345796D}" srcOrd="0" destOrd="0" presId="urn:microsoft.com/office/officeart/2005/8/layout/cycle1"/>
    <dgm:cxn modelId="{808B5458-6FD9-2546-ADEF-A7F799384D33}" type="presOf" srcId="{193387AE-BE6F-FC4B-974F-CDCA6603A65C}" destId="{06166D2D-3D64-534D-AEF4-CAC00B92D396}" srcOrd="0" destOrd="0" presId="urn:microsoft.com/office/officeart/2005/8/layout/cycle1"/>
    <dgm:cxn modelId="{2C0A97BD-4E11-C948-837E-1073607B2B09}" srcId="{2E1EDB8D-159A-784D-9713-325C1D3D7BB3}" destId="{23D73E54-AD17-A04C-B840-650A8FDE0CE7}" srcOrd="0" destOrd="0" parTransId="{0836F13C-B455-7140-96BB-C0A962F45867}" sibTransId="{A958A4A3-93D5-2B40-B5B2-E3A5D1B3766C}"/>
    <dgm:cxn modelId="{72860EEE-9889-7D4E-B2A2-0B78640EF8DD}" type="presOf" srcId="{2E1EDB8D-159A-784D-9713-325C1D3D7BB3}" destId="{FF3BA7F1-3D61-D34F-987A-AC29E75BF4F0}" srcOrd="0" destOrd="0" presId="urn:microsoft.com/office/officeart/2005/8/layout/cycle1"/>
    <dgm:cxn modelId="{874A8A15-D3BE-064D-A1AE-B512AF06B03B}" type="presParOf" srcId="{FF3BA7F1-3D61-D34F-987A-AC29E75BF4F0}" destId="{3D83F8AE-E7FE-BC4F-81A3-84F402806442}" srcOrd="0" destOrd="0" presId="urn:microsoft.com/office/officeart/2005/8/layout/cycle1"/>
    <dgm:cxn modelId="{DF981674-93F8-2546-B1D4-53E019AA2C1A}" type="presParOf" srcId="{FF3BA7F1-3D61-D34F-987A-AC29E75BF4F0}" destId="{D040BEB4-D209-8848-84AD-EC570345796D}" srcOrd="1" destOrd="0" presId="urn:microsoft.com/office/officeart/2005/8/layout/cycle1"/>
    <dgm:cxn modelId="{CCA425E4-7690-1941-BF03-62986949EA9D}" type="presParOf" srcId="{FF3BA7F1-3D61-D34F-987A-AC29E75BF4F0}" destId="{45A1101D-F98B-A943-AE7F-8FC00B0823B9}" srcOrd="2" destOrd="0" presId="urn:microsoft.com/office/officeart/2005/8/layout/cycle1"/>
    <dgm:cxn modelId="{7BD98E53-51E8-9443-AF4C-351C2B6C1C53}" type="presParOf" srcId="{FF3BA7F1-3D61-D34F-987A-AC29E75BF4F0}" destId="{F1471B0B-9FD9-C044-8FF5-90E292A86B8F}" srcOrd="3" destOrd="0" presId="urn:microsoft.com/office/officeart/2005/8/layout/cycle1"/>
    <dgm:cxn modelId="{3B46F0D7-6147-EF41-824C-6B83494855BE}" type="presParOf" srcId="{FF3BA7F1-3D61-D34F-987A-AC29E75BF4F0}" destId="{06166D2D-3D64-534D-AEF4-CAC00B92D396}" srcOrd="4" destOrd="0" presId="urn:microsoft.com/office/officeart/2005/8/layout/cycle1"/>
    <dgm:cxn modelId="{3B8BAFAB-3748-1E41-8834-8660C10719A6}" type="presParOf" srcId="{FF3BA7F1-3D61-D34F-987A-AC29E75BF4F0}" destId="{A9817C50-0D42-2F49-B21A-DA33A1B7036C}"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DECA4C0-0BED-FC44-A32E-583B661D44CA}"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989F418F-3296-DF43-9CA9-7C5962F79602}">
      <dgm:prSet phldrT="[Testo]"/>
      <dgm:spPr/>
      <dgm:t>
        <a:bodyPr/>
        <a:lstStyle/>
        <a:p>
          <a:r>
            <a:rPr lang="it-IT" dirty="0"/>
            <a:t>Legge applicabile alle questioni preliminari</a:t>
          </a:r>
        </a:p>
      </dgm:t>
    </dgm:pt>
    <dgm:pt modelId="{D23E86D5-4885-564D-9609-2953AE14B3E7}" type="parTrans" cxnId="{68F71133-72CB-E345-8E5D-D5FC469E4C1C}">
      <dgm:prSet/>
      <dgm:spPr/>
      <dgm:t>
        <a:bodyPr/>
        <a:lstStyle/>
        <a:p>
          <a:endParaRPr lang="it-IT"/>
        </a:p>
      </dgm:t>
    </dgm:pt>
    <dgm:pt modelId="{0DD6D585-3872-E945-B7A3-1D4B8B33FBD5}" type="sibTrans" cxnId="{68F71133-72CB-E345-8E5D-D5FC469E4C1C}">
      <dgm:prSet/>
      <dgm:spPr/>
      <dgm:t>
        <a:bodyPr/>
        <a:lstStyle/>
        <a:p>
          <a:endParaRPr lang="it-IT"/>
        </a:p>
      </dgm:t>
    </dgm:pt>
    <dgm:pt modelId="{B36A70AF-6EA0-424C-9FD7-106E47898D1A}">
      <dgm:prSet phldrT="[Testo]" custT="1">
        <dgm:style>
          <a:lnRef idx="1">
            <a:schemeClr val="accent5"/>
          </a:lnRef>
          <a:fillRef idx="3">
            <a:schemeClr val="accent5"/>
          </a:fillRef>
          <a:effectRef idx="2">
            <a:schemeClr val="accent5"/>
          </a:effectRef>
          <a:fontRef idx="minor">
            <a:schemeClr val="lt1"/>
          </a:fontRef>
        </dgm:style>
      </dgm:prSet>
      <dgm:spPr>
        <a:solidFill>
          <a:schemeClr val="accent2"/>
        </a:solidFill>
      </dgm:spPr>
      <dgm:t>
        <a:bodyPr/>
        <a:lstStyle/>
        <a:p>
          <a:r>
            <a:rPr lang="it-IT" sz="1400" dirty="0"/>
            <a:t>Soluzione congiunta</a:t>
          </a:r>
        </a:p>
      </dgm:t>
    </dgm:pt>
    <dgm:pt modelId="{8C67A80D-327A-5B4A-9FFB-8D007851766B}" type="parTrans" cxnId="{190B01A7-75D7-484B-82AD-48762C52BA39}">
      <dgm:prSet/>
      <dgm:spPr/>
      <dgm:t>
        <a:bodyPr/>
        <a:lstStyle/>
        <a:p>
          <a:endParaRPr lang="it-IT"/>
        </a:p>
      </dgm:t>
    </dgm:pt>
    <dgm:pt modelId="{9425156C-5635-0B47-BF62-1A65ADD46222}" type="sibTrans" cxnId="{190B01A7-75D7-484B-82AD-48762C52BA39}">
      <dgm:prSet/>
      <dgm:spPr/>
      <dgm:t>
        <a:bodyPr/>
        <a:lstStyle/>
        <a:p>
          <a:endParaRPr lang="it-IT"/>
        </a:p>
      </dgm:t>
    </dgm:pt>
    <dgm:pt modelId="{2433C396-AF91-7E48-94AC-59F18688F283}">
      <dgm:prSet phldrT="[Testo]" custT="1">
        <dgm:style>
          <a:lnRef idx="0">
            <a:schemeClr val="accent3"/>
          </a:lnRef>
          <a:fillRef idx="3">
            <a:schemeClr val="accent3"/>
          </a:fillRef>
          <a:effectRef idx="3">
            <a:schemeClr val="accent3"/>
          </a:effectRef>
          <a:fontRef idx="minor">
            <a:schemeClr val="lt1"/>
          </a:fontRef>
        </dgm:style>
      </dgm:prSet>
      <dgm:spPr>
        <a:solidFill>
          <a:schemeClr val="accent4"/>
        </a:solidFill>
      </dgm:spPr>
      <dgm:t>
        <a:bodyPr/>
        <a:lstStyle/>
        <a:p>
          <a:r>
            <a:rPr lang="it-IT" sz="1400" dirty="0"/>
            <a:t>Soluzione disgiunta</a:t>
          </a:r>
        </a:p>
      </dgm:t>
    </dgm:pt>
    <dgm:pt modelId="{59995C2C-9658-1C4E-9B9B-146AAF681F3C}" type="parTrans" cxnId="{C3C3B0E2-43E4-F14C-90AF-95B2E2D9A8CC}">
      <dgm:prSet/>
      <dgm:spPr/>
      <dgm:t>
        <a:bodyPr/>
        <a:lstStyle/>
        <a:p>
          <a:endParaRPr lang="it-IT"/>
        </a:p>
      </dgm:t>
    </dgm:pt>
    <dgm:pt modelId="{AFC16FE2-F2DE-C54C-8568-79977E8A6F29}" type="sibTrans" cxnId="{C3C3B0E2-43E4-F14C-90AF-95B2E2D9A8CC}">
      <dgm:prSet/>
      <dgm:spPr/>
      <dgm:t>
        <a:bodyPr/>
        <a:lstStyle/>
        <a:p>
          <a:endParaRPr lang="it-IT"/>
        </a:p>
      </dgm:t>
    </dgm:pt>
    <dgm:pt modelId="{7792456E-05A7-3847-8C71-D4B5632FF6A3}">
      <dgm:prSet phldrT="[Testo]" custT="1">
        <dgm:style>
          <a:lnRef idx="1">
            <a:schemeClr val="accent5"/>
          </a:lnRef>
          <a:fillRef idx="3">
            <a:schemeClr val="accent5"/>
          </a:fillRef>
          <a:effectRef idx="2">
            <a:schemeClr val="accent5"/>
          </a:effectRef>
          <a:fontRef idx="minor">
            <a:schemeClr val="lt1"/>
          </a:fontRef>
        </dgm:style>
      </dgm:prSet>
      <dgm:spPr>
        <a:solidFill>
          <a:schemeClr val="accent2"/>
        </a:solidFill>
      </dgm:spPr>
      <dgm:t>
        <a:bodyPr/>
        <a:lstStyle/>
        <a:p>
          <a:r>
            <a:rPr lang="it-IT" sz="1400" dirty="0"/>
            <a:t>Legge applicabile alla questione principale</a:t>
          </a:r>
        </a:p>
      </dgm:t>
    </dgm:pt>
    <dgm:pt modelId="{EA82DBC5-CB14-BF48-B091-45685A8751F3}" type="parTrans" cxnId="{DB52D0DE-1B35-D349-84D9-25B873D6BF99}">
      <dgm:prSet/>
      <dgm:spPr/>
      <dgm:t>
        <a:bodyPr/>
        <a:lstStyle/>
        <a:p>
          <a:endParaRPr lang="it-IT"/>
        </a:p>
      </dgm:t>
    </dgm:pt>
    <dgm:pt modelId="{22996C4D-9083-1947-9CB3-05DC25DDB1DC}" type="sibTrans" cxnId="{DB52D0DE-1B35-D349-84D9-25B873D6BF99}">
      <dgm:prSet/>
      <dgm:spPr/>
      <dgm:t>
        <a:bodyPr/>
        <a:lstStyle/>
        <a:p>
          <a:endParaRPr lang="it-IT"/>
        </a:p>
      </dgm:t>
    </dgm:pt>
    <dgm:pt modelId="{0E679833-CC03-934C-A020-547D0D13FCEF}">
      <dgm:prSet phldrT="[Testo]" custT="1">
        <dgm:style>
          <a:lnRef idx="1">
            <a:schemeClr val="accent5"/>
          </a:lnRef>
          <a:fillRef idx="3">
            <a:schemeClr val="accent5"/>
          </a:fillRef>
          <a:effectRef idx="2">
            <a:schemeClr val="accent5"/>
          </a:effectRef>
          <a:fontRef idx="minor">
            <a:schemeClr val="lt1"/>
          </a:fontRef>
        </dgm:style>
      </dgm:prSet>
      <dgm:spPr>
        <a:solidFill>
          <a:schemeClr val="accent2"/>
        </a:solidFill>
      </dgm:spPr>
      <dgm:t>
        <a:bodyPr/>
        <a:lstStyle/>
        <a:p>
          <a:r>
            <a:rPr lang="it-IT" sz="1400" dirty="0"/>
            <a:t>Solo norme materiali</a:t>
          </a:r>
        </a:p>
      </dgm:t>
    </dgm:pt>
    <dgm:pt modelId="{3D60ADDF-D412-074B-B799-B46D16519F1A}" type="parTrans" cxnId="{FB902044-6574-804D-B080-0E5C44E882D0}">
      <dgm:prSet/>
      <dgm:spPr/>
      <dgm:t>
        <a:bodyPr/>
        <a:lstStyle/>
        <a:p>
          <a:endParaRPr lang="it-IT"/>
        </a:p>
      </dgm:t>
    </dgm:pt>
    <dgm:pt modelId="{F8F86B49-0D5A-F84A-972E-341E6569CC49}" type="sibTrans" cxnId="{FB902044-6574-804D-B080-0E5C44E882D0}">
      <dgm:prSet/>
      <dgm:spPr/>
      <dgm:t>
        <a:bodyPr/>
        <a:lstStyle/>
        <a:p>
          <a:endParaRPr lang="it-IT"/>
        </a:p>
      </dgm:t>
    </dgm:pt>
    <dgm:pt modelId="{64D333EC-46BF-4C41-8E69-3CE8635A7630}">
      <dgm:prSet phldrT="[Testo]" custT="1">
        <dgm:style>
          <a:lnRef idx="1">
            <a:schemeClr val="accent5"/>
          </a:lnRef>
          <a:fillRef idx="3">
            <a:schemeClr val="accent5"/>
          </a:fillRef>
          <a:effectRef idx="2">
            <a:schemeClr val="accent5"/>
          </a:effectRef>
          <a:fontRef idx="minor">
            <a:schemeClr val="lt1"/>
          </a:fontRef>
        </dgm:style>
      </dgm:prSet>
      <dgm:spPr>
        <a:solidFill>
          <a:schemeClr val="accent2"/>
        </a:solidFill>
      </dgm:spPr>
      <dgm:t>
        <a:bodyPr/>
        <a:lstStyle/>
        <a:p>
          <a:r>
            <a:rPr lang="it-IT" sz="1400" dirty="0"/>
            <a:t>Anche </a:t>
          </a:r>
          <a:r>
            <a:rPr lang="it-IT" sz="1400" dirty="0" err="1"/>
            <a:t>d.i.p.</a:t>
          </a:r>
          <a:endParaRPr lang="it-IT" sz="1400" dirty="0"/>
        </a:p>
      </dgm:t>
    </dgm:pt>
    <dgm:pt modelId="{0A5CF710-2E1C-C245-A81D-AFCB300C84D0}" type="parTrans" cxnId="{7DCF9D6F-2FF0-6C49-A56A-9B622FFE4A6B}">
      <dgm:prSet/>
      <dgm:spPr/>
      <dgm:t>
        <a:bodyPr/>
        <a:lstStyle/>
        <a:p>
          <a:endParaRPr lang="it-IT"/>
        </a:p>
      </dgm:t>
    </dgm:pt>
    <dgm:pt modelId="{9C7D82A2-2F07-D549-855A-A28D05892476}" type="sibTrans" cxnId="{7DCF9D6F-2FF0-6C49-A56A-9B622FFE4A6B}">
      <dgm:prSet/>
      <dgm:spPr/>
      <dgm:t>
        <a:bodyPr/>
        <a:lstStyle/>
        <a:p>
          <a:endParaRPr lang="it-IT"/>
        </a:p>
      </dgm:t>
    </dgm:pt>
    <dgm:pt modelId="{0E9399DC-DD17-804B-A759-21BF381122E7}">
      <dgm:prSet phldrT="[Testo]" custT="1">
        <dgm:style>
          <a:lnRef idx="0">
            <a:schemeClr val="accent3"/>
          </a:lnRef>
          <a:fillRef idx="3">
            <a:schemeClr val="accent3"/>
          </a:fillRef>
          <a:effectRef idx="3">
            <a:schemeClr val="accent3"/>
          </a:effectRef>
          <a:fontRef idx="minor">
            <a:schemeClr val="lt1"/>
          </a:fontRef>
        </dgm:style>
      </dgm:prSet>
      <dgm:spPr>
        <a:solidFill>
          <a:schemeClr val="accent4"/>
        </a:solidFill>
      </dgm:spPr>
      <dgm:t>
        <a:bodyPr/>
        <a:lstStyle/>
        <a:p>
          <a:r>
            <a:rPr lang="it-IT" sz="1400" dirty="0" err="1"/>
            <a:t>Lex</a:t>
          </a:r>
          <a:r>
            <a:rPr lang="it-IT" sz="1400" dirty="0"/>
            <a:t> fori</a:t>
          </a:r>
        </a:p>
      </dgm:t>
    </dgm:pt>
    <dgm:pt modelId="{F8A35618-626E-7340-BB5E-855743A71AEC}" type="parTrans" cxnId="{5F481720-3E74-A74A-A012-60E2AD7CBD70}">
      <dgm:prSet/>
      <dgm:spPr/>
      <dgm:t>
        <a:bodyPr/>
        <a:lstStyle/>
        <a:p>
          <a:endParaRPr lang="it-IT"/>
        </a:p>
      </dgm:t>
    </dgm:pt>
    <dgm:pt modelId="{48CDCEA8-74E5-2C46-9A98-BF9B00D34251}" type="sibTrans" cxnId="{5F481720-3E74-A74A-A012-60E2AD7CBD70}">
      <dgm:prSet/>
      <dgm:spPr/>
      <dgm:t>
        <a:bodyPr/>
        <a:lstStyle/>
        <a:p>
          <a:endParaRPr lang="it-IT"/>
        </a:p>
      </dgm:t>
    </dgm:pt>
    <dgm:pt modelId="{ED56A9D4-96E8-0745-8DF6-79AB5F2BD513}">
      <dgm:prSet phldrT="[Testo]" custT="1">
        <dgm:style>
          <a:lnRef idx="0">
            <a:schemeClr val="accent3"/>
          </a:lnRef>
          <a:fillRef idx="3">
            <a:schemeClr val="accent3"/>
          </a:fillRef>
          <a:effectRef idx="3">
            <a:schemeClr val="accent3"/>
          </a:effectRef>
          <a:fontRef idx="minor">
            <a:schemeClr val="lt1"/>
          </a:fontRef>
        </dgm:style>
      </dgm:prSet>
      <dgm:spPr>
        <a:solidFill>
          <a:schemeClr val="accent4"/>
        </a:solidFill>
      </dgm:spPr>
      <dgm:t>
        <a:bodyPr/>
        <a:lstStyle/>
        <a:p>
          <a:r>
            <a:rPr lang="it-IT" sz="1200" dirty="0"/>
            <a:t>Solo norme materiali</a:t>
          </a:r>
        </a:p>
      </dgm:t>
    </dgm:pt>
    <dgm:pt modelId="{DE314634-11E7-BE4A-B430-ADE39758C1E1}" type="parTrans" cxnId="{26F2C355-6DA8-484B-AF35-347E9C398A0C}">
      <dgm:prSet/>
      <dgm:spPr/>
      <dgm:t>
        <a:bodyPr/>
        <a:lstStyle/>
        <a:p>
          <a:endParaRPr lang="it-IT"/>
        </a:p>
      </dgm:t>
    </dgm:pt>
    <dgm:pt modelId="{E55C53D2-9522-CC46-AA20-0A26317975C8}" type="sibTrans" cxnId="{26F2C355-6DA8-484B-AF35-347E9C398A0C}">
      <dgm:prSet/>
      <dgm:spPr/>
      <dgm:t>
        <a:bodyPr/>
        <a:lstStyle/>
        <a:p>
          <a:endParaRPr lang="it-IT"/>
        </a:p>
      </dgm:t>
    </dgm:pt>
    <dgm:pt modelId="{D25AE24D-9964-DE40-9980-B7F29436EE73}">
      <dgm:prSet phldrT="[Testo]" custT="1">
        <dgm:style>
          <a:lnRef idx="0">
            <a:schemeClr val="accent3"/>
          </a:lnRef>
          <a:fillRef idx="3">
            <a:schemeClr val="accent3"/>
          </a:fillRef>
          <a:effectRef idx="3">
            <a:schemeClr val="accent3"/>
          </a:effectRef>
          <a:fontRef idx="minor">
            <a:schemeClr val="lt1"/>
          </a:fontRef>
        </dgm:style>
      </dgm:prSet>
      <dgm:spPr>
        <a:solidFill>
          <a:schemeClr val="accent4"/>
        </a:solidFill>
      </dgm:spPr>
      <dgm:t>
        <a:bodyPr/>
        <a:lstStyle/>
        <a:p>
          <a:r>
            <a:rPr lang="it-IT" sz="1400" dirty="0"/>
            <a:t>Anche </a:t>
          </a:r>
          <a:r>
            <a:rPr lang="it-IT" sz="1400" dirty="0" err="1"/>
            <a:t>d.i.p.</a:t>
          </a:r>
          <a:endParaRPr lang="it-IT" sz="1400" dirty="0"/>
        </a:p>
      </dgm:t>
    </dgm:pt>
    <dgm:pt modelId="{B59082EA-AA85-AC49-9F80-1E31FB221EDD}" type="parTrans" cxnId="{F5F53A8C-3263-A745-9FF7-995058102B57}">
      <dgm:prSet/>
      <dgm:spPr/>
      <dgm:t>
        <a:bodyPr/>
        <a:lstStyle/>
        <a:p>
          <a:endParaRPr lang="it-IT"/>
        </a:p>
      </dgm:t>
    </dgm:pt>
    <dgm:pt modelId="{605F70B3-4FA6-8745-BBDB-5399D404E7DD}" type="sibTrans" cxnId="{F5F53A8C-3263-A745-9FF7-995058102B57}">
      <dgm:prSet/>
      <dgm:spPr/>
      <dgm:t>
        <a:bodyPr/>
        <a:lstStyle/>
        <a:p>
          <a:endParaRPr lang="it-IT"/>
        </a:p>
      </dgm:t>
    </dgm:pt>
    <dgm:pt modelId="{D51BDB39-A742-9540-9666-79198532AF94}" type="pres">
      <dgm:prSet presAssocID="{6DECA4C0-0BED-FC44-A32E-583B661D44CA}" presName="hierChild1" presStyleCnt="0">
        <dgm:presLayoutVars>
          <dgm:chPref val="1"/>
          <dgm:dir/>
          <dgm:animOne val="branch"/>
          <dgm:animLvl val="lvl"/>
          <dgm:resizeHandles/>
        </dgm:presLayoutVars>
      </dgm:prSet>
      <dgm:spPr/>
    </dgm:pt>
    <dgm:pt modelId="{4BA049FC-B797-9449-A3FE-E4B7D847BD5D}" type="pres">
      <dgm:prSet presAssocID="{989F418F-3296-DF43-9CA9-7C5962F79602}" presName="hierRoot1" presStyleCnt="0"/>
      <dgm:spPr/>
    </dgm:pt>
    <dgm:pt modelId="{E03C3454-DBB1-A947-AF59-D9820D694648}" type="pres">
      <dgm:prSet presAssocID="{989F418F-3296-DF43-9CA9-7C5962F79602}" presName="composite" presStyleCnt="0"/>
      <dgm:spPr/>
    </dgm:pt>
    <dgm:pt modelId="{86651418-825A-CD49-883D-DE0EAF94B1A7}" type="pres">
      <dgm:prSet presAssocID="{989F418F-3296-DF43-9CA9-7C5962F79602}" presName="background" presStyleLbl="node0" presStyleIdx="0" presStyleCnt="1"/>
      <dgm:spPr/>
    </dgm:pt>
    <dgm:pt modelId="{2783E0A4-D1B0-0245-A80A-84610ABC5238}" type="pres">
      <dgm:prSet presAssocID="{989F418F-3296-DF43-9CA9-7C5962F79602}" presName="text" presStyleLbl="fgAcc0" presStyleIdx="0" presStyleCnt="1">
        <dgm:presLayoutVars>
          <dgm:chPref val="3"/>
        </dgm:presLayoutVars>
      </dgm:prSet>
      <dgm:spPr/>
    </dgm:pt>
    <dgm:pt modelId="{28BA2103-797B-4140-B77D-40F88450391B}" type="pres">
      <dgm:prSet presAssocID="{989F418F-3296-DF43-9CA9-7C5962F79602}" presName="hierChild2" presStyleCnt="0"/>
      <dgm:spPr/>
    </dgm:pt>
    <dgm:pt modelId="{9C5D5E01-E72B-C74F-AE11-483656BCFA4E}" type="pres">
      <dgm:prSet presAssocID="{8C67A80D-327A-5B4A-9FFB-8D007851766B}" presName="Name10" presStyleLbl="parChTrans1D2" presStyleIdx="0" presStyleCnt="2"/>
      <dgm:spPr/>
    </dgm:pt>
    <dgm:pt modelId="{87405CDD-F8FD-424B-984B-EB93C0821D01}" type="pres">
      <dgm:prSet presAssocID="{B36A70AF-6EA0-424C-9FD7-106E47898D1A}" presName="hierRoot2" presStyleCnt="0"/>
      <dgm:spPr/>
    </dgm:pt>
    <dgm:pt modelId="{E0F08E4F-1D18-6247-A681-8740925C5803}" type="pres">
      <dgm:prSet presAssocID="{B36A70AF-6EA0-424C-9FD7-106E47898D1A}" presName="composite2" presStyleCnt="0"/>
      <dgm:spPr/>
    </dgm:pt>
    <dgm:pt modelId="{9E58613B-6CAB-2348-9D52-11C85443A749}" type="pres">
      <dgm:prSet presAssocID="{B36A70AF-6EA0-424C-9FD7-106E47898D1A}" presName="background2" presStyleLbl="node2" presStyleIdx="0" presStyleCnt="2"/>
      <dgm:spPr/>
    </dgm:pt>
    <dgm:pt modelId="{420EE72E-E07E-5846-9A85-0DA3B3F470C5}" type="pres">
      <dgm:prSet presAssocID="{B36A70AF-6EA0-424C-9FD7-106E47898D1A}" presName="text2" presStyleLbl="fgAcc2" presStyleIdx="0" presStyleCnt="2" custScaleX="121824" custScaleY="153584">
        <dgm:presLayoutVars>
          <dgm:chPref val="3"/>
        </dgm:presLayoutVars>
      </dgm:prSet>
      <dgm:spPr/>
    </dgm:pt>
    <dgm:pt modelId="{27B882DF-1D45-FC40-A81D-57E362D48CAA}" type="pres">
      <dgm:prSet presAssocID="{B36A70AF-6EA0-424C-9FD7-106E47898D1A}" presName="hierChild3" presStyleCnt="0"/>
      <dgm:spPr/>
    </dgm:pt>
    <dgm:pt modelId="{8C0A1E18-6A4D-7641-8423-BB6B10A15D24}" type="pres">
      <dgm:prSet presAssocID="{EA82DBC5-CB14-BF48-B091-45685A8751F3}" presName="Name17" presStyleLbl="parChTrans1D3" presStyleIdx="0" presStyleCnt="2"/>
      <dgm:spPr/>
    </dgm:pt>
    <dgm:pt modelId="{24D653CF-8E97-F941-92D0-3034CD175AF7}" type="pres">
      <dgm:prSet presAssocID="{7792456E-05A7-3847-8C71-D4B5632FF6A3}" presName="hierRoot3" presStyleCnt="0"/>
      <dgm:spPr/>
    </dgm:pt>
    <dgm:pt modelId="{047083C4-E87F-F245-8607-3CAD8154C271}" type="pres">
      <dgm:prSet presAssocID="{7792456E-05A7-3847-8C71-D4B5632FF6A3}" presName="composite3" presStyleCnt="0"/>
      <dgm:spPr/>
    </dgm:pt>
    <dgm:pt modelId="{738D292F-4024-A84E-957F-58204486E5D9}" type="pres">
      <dgm:prSet presAssocID="{7792456E-05A7-3847-8C71-D4B5632FF6A3}" presName="background3" presStyleLbl="node3" presStyleIdx="0" presStyleCnt="2"/>
      <dgm:spPr/>
    </dgm:pt>
    <dgm:pt modelId="{12DE1137-1D56-4C48-AC19-04D8C1660EB3}" type="pres">
      <dgm:prSet presAssocID="{7792456E-05A7-3847-8C71-D4B5632FF6A3}" presName="text3" presStyleLbl="fgAcc3" presStyleIdx="0" presStyleCnt="2" custScaleX="116843" custScaleY="107906">
        <dgm:presLayoutVars>
          <dgm:chPref val="3"/>
        </dgm:presLayoutVars>
      </dgm:prSet>
      <dgm:spPr/>
    </dgm:pt>
    <dgm:pt modelId="{753FA608-0C0D-4A42-BBCE-70EDF930F506}" type="pres">
      <dgm:prSet presAssocID="{7792456E-05A7-3847-8C71-D4B5632FF6A3}" presName="hierChild4" presStyleCnt="0"/>
      <dgm:spPr/>
    </dgm:pt>
    <dgm:pt modelId="{41948087-C5A8-5F44-B176-50DCA0FE7AA8}" type="pres">
      <dgm:prSet presAssocID="{3D60ADDF-D412-074B-B799-B46D16519F1A}" presName="Name23" presStyleLbl="parChTrans1D4" presStyleIdx="0" presStyleCnt="4"/>
      <dgm:spPr/>
    </dgm:pt>
    <dgm:pt modelId="{ED63678B-1A01-2042-BCEA-D0B211400FE4}" type="pres">
      <dgm:prSet presAssocID="{0E679833-CC03-934C-A020-547D0D13FCEF}" presName="hierRoot4" presStyleCnt="0"/>
      <dgm:spPr/>
    </dgm:pt>
    <dgm:pt modelId="{4EADD3CC-7E48-9849-9C33-FD5D987818AB}" type="pres">
      <dgm:prSet presAssocID="{0E679833-CC03-934C-A020-547D0D13FCEF}" presName="composite4" presStyleCnt="0"/>
      <dgm:spPr/>
    </dgm:pt>
    <dgm:pt modelId="{2E954420-E444-5046-AC35-867DDF2C4606}" type="pres">
      <dgm:prSet presAssocID="{0E679833-CC03-934C-A020-547D0D13FCEF}" presName="background4" presStyleLbl="node4" presStyleIdx="0" presStyleCnt="4"/>
      <dgm:spPr/>
    </dgm:pt>
    <dgm:pt modelId="{DE4AC453-8E4B-C54C-85F2-1D2AD06AF7C3}" type="pres">
      <dgm:prSet presAssocID="{0E679833-CC03-934C-A020-547D0D13FCEF}" presName="text4" presStyleLbl="fgAcc4" presStyleIdx="0" presStyleCnt="4">
        <dgm:presLayoutVars>
          <dgm:chPref val="3"/>
        </dgm:presLayoutVars>
      </dgm:prSet>
      <dgm:spPr/>
    </dgm:pt>
    <dgm:pt modelId="{A69FB57E-E8DD-CE46-BB10-36EEEDB1798B}" type="pres">
      <dgm:prSet presAssocID="{0E679833-CC03-934C-A020-547D0D13FCEF}" presName="hierChild5" presStyleCnt="0"/>
      <dgm:spPr/>
    </dgm:pt>
    <dgm:pt modelId="{0165BA05-5DB3-2941-A423-A396ED3F6D8B}" type="pres">
      <dgm:prSet presAssocID="{0A5CF710-2E1C-C245-A81D-AFCB300C84D0}" presName="Name23" presStyleLbl="parChTrans1D4" presStyleIdx="1" presStyleCnt="4"/>
      <dgm:spPr/>
    </dgm:pt>
    <dgm:pt modelId="{F8A0F421-F321-4E4E-9245-03E67B55CFEF}" type="pres">
      <dgm:prSet presAssocID="{64D333EC-46BF-4C41-8E69-3CE8635A7630}" presName="hierRoot4" presStyleCnt="0"/>
      <dgm:spPr/>
    </dgm:pt>
    <dgm:pt modelId="{5AC162BE-9DEE-2241-B5AC-7C9BDCA5C769}" type="pres">
      <dgm:prSet presAssocID="{64D333EC-46BF-4C41-8E69-3CE8635A7630}" presName="composite4" presStyleCnt="0"/>
      <dgm:spPr/>
    </dgm:pt>
    <dgm:pt modelId="{B0DBF1BC-0CF2-2547-8ACC-9AFBD2A2D332}" type="pres">
      <dgm:prSet presAssocID="{64D333EC-46BF-4C41-8E69-3CE8635A7630}" presName="background4" presStyleLbl="node4" presStyleIdx="1" presStyleCnt="4"/>
      <dgm:spPr/>
    </dgm:pt>
    <dgm:pt modelId="{AE4B0840-15DC-BC42-8742-A6B5FBCD9FB4}" type="pres">
      <dgm:prSet presAssocID="{64D333EC-46BF-4C41-8E69-3CE8635A7630}" presName="text4" presStyleLbl="fgAcc4" presStyleIdx="1" presStyleCnt="4">
        <dgm:presLayoutVars>
          <dgm:chPref val="3"/>
        </dgm:presLayoutVars>
      </dgm:prSet>
      <dgm:spPr/>
    </dgm:pt>
    <dgm:pt modelId="{F138F05B-5690-EE48-8767-E314EF006065}" type="pres">
      <dgm:prSet presAssocID="{64D333EC-46BF-4C41-8E69-3CE8635A7630}" presName="hierChild5" presStyleCnt="0"/>
      <dgm:spPr/>
    </dgm:pt>
    <dgm:pt modelId="{076E9C7A-4340-BB4B-8823-637F33429A32}" type="pres">
      <dgm:prSet presAssocID="{59995C2C-9658-1C4E-9B9B-146AAF681F3C}" presName="Name10" presStyleLbl="parChTrans1D2" presStyleIdx="1" presStyleCnt="2"/>
      <dgm:spPr/>
    </dgm:pt>
    <dgm:pt modelId="{AAA4B4AB-A9DD-D244-A25C-6C09C5999D31}" type="pres">
      <dgm:prSet presAssocID="{2433C396-AF91-7E48-94AC-59F18688F283}" presName="hierRoot2" presStyleCnt="0"/>
      <dgm:spPr/>
    </dgm:pt>
    <dgm:pt modelId="{56F060B5-E731-4943-A4E8-E84FA61C16BC}" type="pres">
      <dgm:prSet presAssocID="{2433C396-AF91-7E48-94AC-59F18688F283}" presName="composite2" presStyleCnt="0"/>
      <dgm:spPr/>
    </dgm:pt>
    <dgm:pt modelId="{2697F548-EE0E-A541-A40B-524B247D97B6}" type="pres">
      <dgm:prSet presAssocID="{2433C396-AF91-7E48-94AC-59F18688F283}" presName="background2" presStyleLbl="node2" presStyleIdx="1" presStyleCnt="2"/>
      <dgm:spPr/>
    </dgm:pt>
    <dgm:pt modelId="{D452E2CF-C39A-B642-8939-3C127A3CC8C5}" type="pres">
      <dgm:prSet presAssocID="{2433C396-AF91-7E48-94AC-59F18688F283}" presName="text2" presStyleLbl="fgAcc2" presStyleIdx="1" presStyleCnt="2" custScaleX="115230" custScaleY="121305">
        <dgm:presLayoutVars>
          <dgm:chPref val="3"/>
        </dgm:presLayoutVars>
      </dgm:prSet>
      <dgm:spPr/>
    </dgm:pt>
    <dgm:pt modelId="{F345F969-425C-DD46-A86C-EE7B02E178D6}" type="pres">
      <dgm:prSet presAssocID="{2433C396-AF91-7E48-94AC-59F18688F283}" presName="hierChild3" presStyleCnt="0"/>
      <dgm:spPr/>
    </dgm:pt>
    <dgm:pt modelId="{3A35357E-E3E0-3947-909C-19EA0CB3AF73}" type="pres">
      <dgm:prSet presAssocID="{F8A35618-626E-7340-BB5E-855743A71AEC}" presName="Name17" presStyleLbl="parChTrans1D3" presStyleIdx="1" presStyleCnt="2"/>
      <dgm:spPr/>
    </dgm:pt>
    <dgm:pt modelId="{FCCEC0CC-9B05-3A4F-9614-B8F66A913FA3}" type="pres">
      <dgm:prSet presAssocID="{0E9399DC-DD17-804B-A759-21BF381122E7}" presName="hierRoot3" presStyleCnt="0"/>
      <dgm:spPr/>
    </dgm:pt>
    <dgm:pt modelId="{8FCAF6B1-9794-8940-B9A0-49CBEE0D1413}" type="pres">
      <dgm:prSet presAssocID="{0E9399DC-DD17-804B-A759-21BF381122E7}" presName="composite3" presStyleCnt="0"/>
      <dgm:spPr/>
    </dgm:pt>
    <dgm:pt modelId="{8462470D-B41E-0045-ACEC-816D5EE9C19C}" type="pres">
      <dgm:prSet presAssocID="{0E9399DC-DD17-804B-A759-21BF381122E7}" presName="background3" presStyleLbl="node3" presStyleIdx="1" presStyleCnt="2"/>
      <dgm:spPr/>
    </dgm:pt>
    <dgm:pt modelId="{2D337129-6FE7-D04F-96CF-5035E402AD72}" type="pres">
      <dgm:prSet presAssocID="{0E9399DC-DD17-804B-A759-21BF381122E7}" presName="text3" presStyleLbl="fgAcc3" presStyleIdx="1" presStyleCnt="2">
        <dgm:presLayoutVars>
          <dgm:chPref val="3"/>
        </dgm:presLayoutVars>
      </dgm:prSet>
      <dgm:spPr/>
    </dgm:pt>
    <dgm:pt modelId="{6C465A22-F041-5F46-9D94-BE41DBF09E02}" type="pres">
      <dgm:prSet presAssocID="{0E9399DC-DD17-804B-A759-21BF381122E7}" presName="hierChild4" presStyleCnt="0"/>
      <dgm:spPr/>
    </dgm:pt>
    <dgm:pt modelId="{C59D51BF-74CB-1C42-91E5-3E039A613338}" type="pres">
      <dgm:prSet presAssocID="{DE314634-11E7-BE4A-B430-ADE39758C1E1}" presName="Name23" presStyleLbl="parChTrans1D4" presStyleIdx="2" presStyleCnt="4"/>
      <dgm:spPr/>
    </dgm:pt>
    <dgm:pt modelId="{DE7B9F64-98AA-564A-8CC9-351FA5E8EB4A}" type="pres">
      <dgm:prSet presAssocID="{ED56A9D4-96E8-0745-8DF6-79AB5F2BD513}" presName="hierRoot4" presStyleCnt="0"/>
      <dgm:spPr/>
    </dgm:pt>
    <dgm:pt modelId="{42C95CCF-2331-C24D-963B-F926A0BA3589}" type="pres">
      <dgm:prSet presAssocID="{ED56A9D4-96E8-0745-8DF6-79AB5F2BD513}" presName="composite4" presStyleCnt="0"/>
      <dgm:spPr/>
    </dgm:pt>
    <dgm:pt modelId="{16A43957-03F4-9746-962F-853CC7131E98}" type="pres">
      <dgm:prSet presAssocID="{ED56A9D4-96E8-0745-8DF6-79AB5F2BD513}" presName="background4" presStyleLbl="node4" presStyleIdx="2" presStyleCnt="4"/>
      <dgm:spPr/>
    </dgm:pt>
    <dgm:pt modelId="{1594CCA9-77D0-8549-B672-C21AC8CD0BEB}" type="pres">
      <dgm:prSet presAssocID="{ED56A9D4-96E8-0745-8DF6-79AB5F2BD513}" presName="text4" presStyleLbl="fgAcc4" presStyleIdx="2" presStyleCnt="4">
        <dgm:presLayoutVars>
          <dgm:chPref val="3"/>
        </dgm:presLayoutVars>
      </dgm:prSet>
      <dgm:spPr/>
    </dgm:pt>
    <dgm:pt modelId="{D0E9D641-AE2B-884E-B389-739A318C59FC}" type="pres">
      <dgm:prSet presAssocID="{ED56A9D4-96E8-0745-8DF6-79AB5F2BD513}" presName="hierChild5" presStyleCnt="0"/>
      <dgm:spPr/>
    </dgm:pt>
    <dgm:pt modelId="{C40B36D4-24FD-7349-9DB0-09DC387B7183}" type="pres">
      <dgm:prSet presAssocID="{B59082EA-AA85-AC49-9F80-1E31FB221EDD}" presName="Name23" presStyleLbl="parChTrans1D4" presStyleIdx="3" presStyleCnt="4"/>
      <dgm:spPr/>
    </dgm:pt>
    <dgm:pt modelId="{C725667C-C58D-D340-B0A5-B0DA7B8E78A9}" type="pres">
      <dgm:prSet presAssocID="{D25AE24D-9964-DE40-9980-B7F29436EE73}" presName="hierRoot4" presStyleCnt="0"/>
      <dgm:spPr/>
    </dgm:pt>
    <dgm:pt modelId="{F1A044CB-BD6B-8A4F-8F55-532C8B66782A}" type="pres">
      <dgm:prSet presAssocID="{D25AE24D-9964-DE40-9980-B7F29436EE73}" presName="composite4" presStyleCnt="0"/>
      <dgm:spPr/>
    </dgm:pt>
    <dgm:pt modelId="{88768767-8F8E-3443-A855-315C2BE5641B}" type="pres">
      <dgm:prSet presAssocID="{D25AE24D-9964-DE40-9980-B7F29436EE73}" presName="background4" presStyleLbl="node4" presStyleIdx="3" presStyleCnt="4"/>
      <dgm:spPr/>
    </dgm:pt>
    <dgm:pt modelId="{683422C8-7533-2049-B425-5E84B9284937}" type="pres">
      <dgm:prSet presAssocID="{D25AE24D-9964-DE40-9980-B7F29436EE73}" presName="text4" presStyleLbl="fgAcc4" presStyleIdx="3" presStyleCnt="4">
        <dgm:presLayoutVars>
          <dgm:chPref val="3"/>
        </dgm:presLayoutVars>
      </dgm:prSet>
      <dgm:spPr/>
    </dgm:pt>
    <dgm:pt modelId="{7B4D8EE3-448A-D943-B0FD-C790F6D17466}" type="pres">
      <dgm:prSet presAssocID="{D25AE24D-9964-DE40-9980-B7F29436EE73}" presName="hierChild5" presStyleCnt="0"/>
      <dgm:spPr/>
    </dgm:pt>
  </dgm:ptLst>
  <dgm:cxnLst>
    <dgm:cxn modelId="{5F481720-3E74-A74A-A012-60E2AD7CBD70}" srcId="{2433C396-AF91-7E48-94AC-59F18688F283}" destId="{0E9399DC-DD17-804B-A759-21BF381122E7}" srcOrd="0" destOrd="0" parTransId="{F8A35618-626E-7340-BB5E-855743A71AEC}" sibTransId="{48CDCEA8-74E5-2C46-9A98-BF9B00D34251}"/>
    <dgm:cxn modelId="{92AD0E25-C4BC-AC4B-9AC7-39FB38645203}" type="presOf" srcId="{B59082EA-AA85-AC49-9F80-1E31FB221EDD}" destId="{C40B36D4-24FD-7349-9DB0-09DC387B7183}" srcOrd="0" destOrd="0" presId="urn:microsoft.com/office/officeart/2005/8/layout/hierarchy1"/>
    <dgm:cxn modelId="{68F71133-72CB-E345-8E5D-D5FC469E4C1C}" srcId="{6DECA4C0-0BED-FC44-A32E-583B661D44CA}" destId="{989F418F-3296-DF43-9CA9-7C5962F79602}" srcOrd="0" destOrd="0" parTransId="{D23E86D5-4885-564D-9609-2953AE14B3E7}" sibTransId="{0DD6D585-3872-E945-B7A3-1D4B8B33FBD5}"/>
    <dgm:cxn modelId="{FB902044-6574-804D-B080-0E5C44E882D0}" srcId="{7792456E-05A7-3847-8C71-D4B5632FF6A3}" destId="{0E679833-CC03-934C-A020-547D0D13FCEF}" srcOrd="0" destOrd="0" parTransId="{3D60ADDF-D412-074B-B799-B46D16519F1A}" sibTransId="{F8F86B49-0D5A-F84A-972E-341E6569CC49}"/>
    <dgm:cxn modelId="{F7F57A49-F380-D248-92C4-E87BDB498CC0}" type="presOf" srcId="{0E9399DC-DD17-804B-A759-21BF381122E7}" destId="{2D337129-6FE7-D04F-96CF-5035E402AD72}" srcOrd="0" destOrd="0" presId="urn:microsoft.com/office/officeart/2005/8/layout/hierarchy1"/>
    <dgm:cxn modelId="{26F2C355-6DA8-484B-AF35-347E9C398A0C}" srcId="{0E9399DC-DD17-804B-A759-21BF381122E7}" destId="{ED56A9D4-96E8-0745-8DF6-79AB5F2BD513}" srcOrd="0" destOrd="0" parTransId="{DE314634-11E7-BE4A-B430-ADE39758C1E1}" sibTransId="{E55C53D2-9522-CC46-AA20-0A26317975C8}"/>
    <dgm:cxn modelId="{822B3E6B-8B2A-F54C-8336-53C54F2839F3}" type="presOf" srcId="{0E679833-CC03-934C-A020-547D0D13FCEF}" destId="{DE4AC453-8E4B-C54C-85F2-1D2AD06AF7C3}" srcOrd="0" destOrd="0" presId="urn:microsoft.com/office/officeart/2005/8/layout/hierarchy1"/>
    <dgm:cxn modelId="{7DCF9D6F-2FF0-6C49-A56A-9B622FFE4A6B}" srcId="{7792456E-05A7-3847-8C71-D4B5632FF6A3}" destId="{64D333EC-46BF-4C41-8E69-3CE8635A7630}" srcOrd="1" destOrd="0" parTransId="{0A5CF710-2E1C-C245-A81D-AFCB300C84D0}" sibTransId="{9C7D82A2-2F07-D549-855A-A28D05892476}"/>
    <dgm:cxn modelId="{4D446F7B-3740-7044-83C1-9F2B087F0168}" type="presOf" srcId="{EA82DBC5-CB14-BF48-B091-45685A8751F3}" destId="{8C0A1E18-6A4D-7641-8423-BB6B10A15D24}" srcOrd="0" destOrd="0" presId="urn:microsoft.com/office/officeart/2005/8/layout/hierarchy1"/>
    <dgm:cxn modelId="{7C7C527D-E7B8-164A-9C1B-14D2159B8439}" type="presOf" srcId="{2433C396-AF91-7E48-94AC-59F18688F283}" destId="{D452E2CF-C39A-B642-8939-3C127A3CC8C5}" srcOrd="0" destOrd="0" presId="urn:microsoft.com/office/officeart/2005/8/layout/hierarchy1"/>
    <dgm:cxn modelId="{74013A7F-068F-6446-A7DE-CDFA72870E9D}" type="presOf" srcId="{F8A35618-626E-7340-BB5E-855743A71AEC}" destId="{3A35357E-E3E0-3947-909C-19EA0CB3AF73}" srcOrd="0" destOrd="0" presId="urn:microsoft.com/office/officeart/2005/8/layout/hierarchy1"/>
    <dgm:cxn modelId="{F3DDAC88-D9F5-1046-BAB5-819A382A067C}" type="presOf" srcId="{D25AE24D-9964-DE40-9980-B7F29436EE73}" destId="{683422C8-7533-2049-B425-5E84B9284937}" srcOrd="0" destOrd="0" presId="urn:microsoft.com/office/officeart/2005/8/layout/hierarchy1"/>
    <dgm:cxn modelId="{F5F53A8C-3263-A745-9FF7-995058102B57}" srcId="{0E9399DC-DD17-804B-A759-21BF381122E7}" destId="{D25AE24D-9964-DE40-9980-B7F29436EE73}" srcOrd="1" destOrd="0" parTransId="{B59082EA-AA85-AC49-9F80-1E31FB221EDD}" sibTransId="{605F70B3-4FA6-8745-BBDB-5399D404E7DD}"/>
    <dgm:cxn modelId="{2CD1638D-89D0-3149-8ADE-234AF8ED70B3}" type="presOf" srcId="{6DECA4C0-0BED-FC44-A32E-583B661D44CA}" destId="{D51BDB39-A742-9540-9666-79198532AF94}" srcOrd="0" destOrd="0" presId="urn:microsoft.com/office/officeart/2005/8/layout/hierarchy1"/>
    <dgm:cxn modelId="{190B01A7-75D7-484B-82AD-48762C52BA39}" srcId="{989F418F-3296-DF43-9CA9-7C5962F79602}" destId="{B36A70AF-6EA0-424C-9FD7-106E47898D1A}" srcOrd="0" destOrd="0" parTransId="{8C67A80D-327A-5B4A-9FFB-8D007851766B}" sibTransId="{9425156C-5635-0B47-BF62-1A65ADD46222}"/>
    <dgm:cxn modelId="{CC312CB4-8FC7-4846-AC64-4B96D5AE0F56}" type="presOf" srcId="{989F418F-3296-DF43-9CA9-7C5962F79602}" destId="{2783E0A4-D1B0-0245-A80A-84610ABC5238}" srcOrd="0" destOrd="0" presId="urn:microsoft.com/office/officeart/2005/8/layout/hierarchy1"/>
    <dgm:cxn modelId="{0313ABB4-9F1D-FA48-A8BE-07B63B5202E2}" type="presOf" srcId="{7792456E-05A7-3847-8C71-D4B5632FF6A3}" destId="{12DE1137-1D56-4C48-AC19-04D8C1660EB3}" srcOrd="0" destOrd="0" presId="urn:microsoft.com/office/officeart/2005/8/layout/hierarchy1"/>
    <dgm:cxn modelId="{E454A5B9-0DFD-AD4D-A13F-544921FBB809}" type="presOf" srcId="{ED56A9D4-96E8-0745-8DF6-79AB5F2BD513}" destId="{1594CCA9-77D0-8549-B672-C21AC8CD0BEB}" srcOrd="0" destOrd="0" presId="urn:microsoft.com/office/officeart/2005/8/layout/hierarchy1"/>
    <dgm:cxn modelId="{3AE02ABD-27F3-EA4A-BD9D-610335402669}" type="presOf" srcId="{DE314634-11E7-BE4A-B430-ADE39758C1E1}" destId="{C59D51BF-74CB-1C42-91E5-3E039A613338}" srcOrd="0" destOrd="0" presId="urn:microsoft.com/office/officeart/2005/8/layout/hierarchy1"/>
    <dgm:cxn modelId="{CBA61AC2-DF53-684E-810B-DFECDA853B0C}" type="presOf" srcId="{8C67A80D-327A-5B4A-9FFB-8D007851766B}" destId="{9C5D5E01-E72B-C74F-AE11-483656BCFA4E}" srcOrd="0" destOrd="0" presId="urn:microsoft.com/office/officeart/2005/8/layout/hierarchy1"/>
    <dgm:cxn modelId="{98A097D2-334F-BB47-A7C1-EF31EA92ADDB}" type="presOf" srcId="{0A5CF710-2E1C-C245-A81D-AFCB300C84D0}" destId="{0165BA05-5DB3-2941-A423-A396ED3F6D8B}" srcOrd="0" destOrd="0" presId="urn:microsoft.com/office/officeart/2005/8/layout/hierarchy1"/>
    <dgm:cxn modelId="{B12583D3-49EF-C04C-8C67-FB1B8F748588}" type="presOf" srcId="{B36A70AF-6EA0-424C-9FD7-106E47898D1A}" destId="{420EE72E-E07E-5846-9A85-0DA3B3F470C5}" srcOrd="0" destOrd="0" presId="urn:microsoft.com/office/officeart/2005/8/layout/hierarchy1"/>
    <dgm:cxn modelId="{06469BDC-2F92-0844-A989-F0AD7266064D}" type="presOf" srcId="{3D60ADDF-D412-074B-B799-B46D16519F1A}" destId="{41948087-C5A8-5F44-B176-50DCA0FE7AA8}" srcOrd="0" destOrd="0" presId="urn:microsoft.com/office/officeart/2005/8/layout/hierarchy1"/>
    <dgm:cxn modelId="{DB52D0DE-1B35-D349-84D9-25B873D6BF99}" srcId="{B36A70AF-6EA0-424C-9FD7-106E47898D1A}" destId="{7792456E-05A7-3847-8C71-D4B5632FF6A3}" srcOrd="0" destOrd="0" parTransId="{EA82DBC5-CB14-BF48-B091-45685A8751F3}" sibTransId="{22996C4D-9083-1947-9CB3-05DC25DDB1DC}"/>
    <dgm:cxn modelId="{C3C3B0E2-43E4-F14C-90AF-95B2E2D9A8CC}" srcId="{989F418F-3296-DF43-9CA9-7C5962F79602}" destId="{2433C396-AF91-7E48-94AC-59F18688F283}" srcOrd="1" destOrd="0" parTransId="{59995C2C-9658-1C4E-9B9B-146AAF681F3C}" sibTransId="{AFC16FE2-F2DE-C54C-8568-79977E8A6F29}"/>
    <dgm:cxn modelId="{58EEA2E4-0D1D-7845-A013-D6BA12A0814A}" type="presOf" srcId="{59995C2C-9658-1C4E-9B9B-146AAF681F3C}" destId="{076E9C7A-4340-BB4B-8823-637F33429A32}" srcOrd="0" destOrd="0" presId="urn:microsoft.com/office/officeart/2005/8/layout/hierarchy1"/>
    <dgm:cxn modelId="{529E65FF-B2F7-CF48-8634-F8D0E28B9A30}" type="presOf" srcId="{64D333EC-46BF-4C41-8E69-3CE8635A7630}" destId="{AE4B0840-15DC-BC42-8742-A6B5FBCD9FB4}" srcOrd="0" destOrd="0" presId="urn:microsoft.com/office/officeart/2005/8/layout/hierarchy1"/>
    <dgm:cxn modelId="{B83777AF-B983-9D46-B093-69CABC1578FB}" type="presParOf" srcId="{D51BDB39-A742-9540-9666-79198532AF94}" destId="{4BA049FC-B797-9449-A3FE-E4B7D847BD5D}" srcOrd="0" destOrd="0" presId="urn:microsoft.com/office/officeart/2005/8/layout/hierarchy1"/>
    <dgm:cxn modelId="{78C85616-A66E-B24A-8E29-32026521F5E5}" type="presParOf" srcId="{4BA049FC-B797-9449-A3FE-E4B7D847BD5D}" destId="{E03C3454-DBB1-A947-AF59-D9820D694648}" srcOrd="0" destOrd="0" presId="urn:microsoft.com/office/officeart/2005/8/layout/hierarchy1"/>
    <dgm:cxn modelId="{7E7BF195-F948-3B4D-B6D9-75B3A295EBE1}" type="presParOf" srcId="{E03C3454-DBB1-A947-AF59-D9820D694648}" destId="{86651418-825A-CD49-883D-DE0EAF94B1A7}" srcOrd="0" destOrd="0" presId="urn:microsoft.com/office/officeart/2005/8/layout/hierarchy1"/>
    <dgm:cxn modelId="{E9968302-4534-664C-8161-765A971E0C3D}" type="presParOf" srcId="{E03C3454-DBB1-A947-AF59-D9820D694648}" destId="{2783E0A4-D1B0-0245-A80A-84610ABC5238}" srcOrd="1" destOrd="0" presId="urn:microsoft.com/office/officeart/2005/8/layout/hierarchy1"/>
    <dgm:cxn modelId="{F3EB150A-F4A1-A549-9F30-39D6D19E81C0}" type="presParOf" srcId="{4BA049FC-B797-9449-A3FE-E4B7D847BD5D}" destId="{28BA2103-797B-4140-B77D-40F88450391B}" srcOrd="1" destOrd="0" presId="urn:microsoft.com/office/officeart/2005/8/layout/hierarchy1"/>
    <dgm:cxn modelId="{DB7B8A03-06A5-694D-BC37-16A93E0731C7}" type="presParOf" srcId="{28BA2103-797B-4140-B77D-40F88450391B}" destId="{9C5D5E01-E72B-C74F-AE11-483656BCFA4E}" srcOrd="0" destOrd="0" presId="urn:microsoft.com/office/officeart/2005/8/layout/hierarchy1"/>
    <dgm:cxn modelId="{46FEE83C-DFF7-A940-80BF-997BBEA251E1}" type="presParOf" srcId="{28BA2103-797B-4140-B77D-40F88450391B}" destId="{87405CDD-F8FD-424B-984B-EB93C0821D01}" srcOrd="1" destOrd="0" presId="urn:microsoft.com/office/officeart/2005/8/layout/hierarchy1"/>
    <dgm:cxn modelId="{E51C94AB-148B-BA45-8996-CADE2A23D64D}" type="presParOf" srcId="{87405CDD-F8FD-424B-984B-EB93C0821D01}" destId="{E0F08E4F-1D18-6247-A681-8740925C5803}" srcOrd="0" destOrd="0" presId="urn:microsoft.com/office/officeart/2005/8/layout/hierarchy1"/>
    <dgm:cxn modelId="{64C060C3-560D-4F42-9C65-D99C824A6718}" type="presParOf" srcId="{E0F08E4F-1D18-6247-A681-8740925C5803}" destId="{9E58613B-6CAB-2348-9D52-11C85443A749}" srcOrd="0" destOrd="0" presId="urn:microsoft.com/office/officeart/2005/8/layout/hierarchy1"/>
    <dgm:cxn modelId="{0CA6F9DA-7390-BC43-A6A5-9C408198DE49}" type="presParOf" srcId="{E0F08E4F-1D18-6247-A681-8740925C5803}" destId="{420EE72E-E07E-5846-9A85-0DA3B3F470C5}" srcOrd="1" destOrd="0" presId="urn:microsoft.com/office/officeart/2005/8/layout/hierarchy1"/>
    <dgm:cxn modelId="{CAA61557-F7EE-B74F-A01E-3EFEFAFA6630}" type="presParOf" srcId="{87405CDD-F8FD-424B-984B-EB93C0821D01}" destId="{27B882DF-1D45-FC40-A81D-57E362D48CAA}" srcOrd="1" destOrd="0" presId="urn:microsoft.com/office/officeart/2005/8/layout/hierarchy1"/>
    <dgm:cxn modelId="{4CBFA801-68F5-2C48-8B39-520A278519AF}" type="presParOf" srcId="{27B882DF-1D45-FC40-A81D-57E362D48CAA}" destId="{8C0A1E18-6A4D-7641-8423-BB6B10A15D24}" srcOrd="0" destOrd="0" presId="urn:microsoft.com/office/officeart/2005/8/layout/hierarchy1"/>
    <dgm:cxn modelId="{F0622BD4-74E0-0248-84D0-FD8AEB3783FB}" type="presParOf" srcId="{27B882DF-1D45-FC40-A81D-57E362D48CAA}" destId="{24D653CF-8E97-F941-92D0-3034CD175AF7}" srcOrd="1" destOrd="0" presId="urn:microsoft.com/office/officeart/2005/8/layout/hierarchy1"/>
    <dgm:cxn modelId="{98AD16CF-4973-524F-A414-1E208ABD3821}" type="presParOf" srcId="{24D653CF-8E97-F941-92D0-3034CD175AF7}" destId="{047083C4-E87F-F245-8607-3CAD8154C271}" srcOrd="0" destOrd="0" presId="urn:microsoft.com/office/officeart/2005/8/layout/hierarchy1"/>
    <dgm:cxn modelId="{125C6B9F-6A26-7244-B7C8-9EBBEAD400D8}" type="presParOf" srcId="{047083C4-E87F-F245-8607-3CAD8154C271}" destId="{738D292F-4024-A84E-957F-58204486E5D9}" srcOrd="0" destOrd="0" presId="urn:microsoft.com/office/officeart/2005/8/layout/hierarchy1"/>
    <dgm:cxn modelId="{A3F272F0-984B-5546-B167-F0F01C87635B}" type="presParOf" srcId="{047083C4-E87F-F245-8607-3CAD8154C271}" destId="{12DE1137-1D56-4C48-AC19-04D8C1660EB3}" srcOrd="1" destOrd="0" presId="urn:microsoft.com/office/officeart/2005/8/layout/hierarchy1"/>
    <dgm:cxn modelId="{0B16CDEF-84BB-1A4B-A9B9-D5092C76B2CE}" type="presParOf" srcId="{24D653CF-8E97-F941-92D0-3034CD175AF7}" destId="{753FA608-0C0D-4A42-BBCE-70EDF930F506}" srcOrd="1" destOrd="0" presId="urn:microsoft.com/office/officeart/2005/8/layout/hierarchy1"/>
    <dgm:cxn modelId="{E8F41F26-BE26-7B42-AC54-9EBB68380C4E}" type="presParOf" srcId="{753FA608-0C0D-4A42-BBCE-70EDF930F506}" destId="{41948087-C5A8-5F44-B176-50DCA0FE7AA8}" srcOrd="0" destOrd="0" presId="urn:microsoft.com/office/officeart/2005/8/layout/hierarchy1"/>
    <dgm:cxn modelId="{43B53702-8FAB-8443-8571-516F5868F3C4}" type="presParOf" srcId="{753FA608-0C0D-4A42-BBCE-70EDF930F506}" destId="{ED63678B-1A01-2042-BCEA-D0B211400FE4}" srcOrd="1" destOrd="0" presId="urn:microsoft.com/office/officeart/2005/8/layout/hierarchy1"/>
    <dgm:cxn modelId="{B702F71E-3D7F-5E46-A6BD-BE983056A8C1}" type="presParOf" srcId="{ED63678B-1A01-2042-BCEA-D0B211400FE4}" destId="{4EADD3CC-7E48-9849-9C33-FD5D987818AB}" srcOrd="0" destOrd="0" presId="urn:microsoft.com/office/officeart/2005/8/layout/hierarchy1"/>
    <dgm:cxn modelId="{86F24110-97C2-B140-B451-5A4DBC44A451}" type="presParOf" srcId="{4EADD3CC-7E48-9849-9C33-FD5D987818AB}" destId="{2E954420-E444-5046-AC35-867DDF2C4606}" srcOrd="0" destOrd="0" presId="urn:microsoft.com/office/officeart/2005/8/layout/hierarchy1"/>
    <dgm:cxn modelId="{1F578779-6F0F-DC4E-B5E9-E90A836739DA}" type="presParOf" srcId="{4EADD3CC-7E48-9849-9C33-FD5D987818AB}" destId="{DE4AC453-8E4B-C54C-85F2-1D2AD06AF7C3}" srcOrd="1" destOrd="0" presId="urn:microsoft.com/office/officeart/2005/8/layout/hierarchy1"/>
    <dgm:cxn modelId="{AAE5FCB6-DBA7-4F49-991F-BDB59F9B1118}" type="presParOf" srcId="{ED63678B-1A01-2042-BCEA-D0B211400FE4}" destId="{A69FB57E-E8DD-CE46-BB10-36EEEDB1798B}" srcOrd="1" destOrd="0" presId="urn:microsoft.com/office/officeart/2005/8/layout/hierarchy1"/>
    <dgm:cxn modelId="{B5D2DE86-04A9-3A45-A1A0-AC4EB9E6C946}" type="presParOf" srcId="{753FA608-0C0D-4A42-BBCE-70EDF930F506}" destId="{0165BA05-5DB3-2941-A423-A396ED3F6D8B}" srcOrd="2" destOrd="0" presId="urn:microsoft.com/office/officeart/2005/8/layout/hierarchy1"/>
    <dgm:cxn modelId="{2718B058-B9B2-4C4A-A016-242D5F1D7A60}" type="presParOf" srcId="{753FA608-0C0D-4A42-BBCE-70EDF930F506}" destId="{F8A0F421-F321-4E4E-9245-03E67B55CFEF}" srcOrd="3" destOrd="0" presId="urn:microsoft.com/office/officeart/2005/8/layout/hierarchy1"/>
    <dgm:cxn modelId="{94FA6766-1BB2-7441-82F5-6BA40C8BA538}" type="presParOf" srcId="{F8A0F421-F321-4E4E-9245-03E67B55CFEF}" destId="{5AC162BE-9DEE-2241-B5AC-7C9BDCA5C769}" srcOrd="0" destOrd="0" presId="urn:microsoft.com/office/officeart/2005/8/layout/hierarchy1"/>
    <dgm:cxn modelId="{DDC9E937-F0CC-FD4C-873D-0C983085C7D0}" type="presParOf" srcId="{5AC162BE-9DEE-2241-B5AC-7C9BDCA5C769}" destId="{B0DBF1BC-0CF2-2547-8ACC-9AFBD2A2D332}" srcOrd="0" destOrd="0" presId="urn:microsoft.com/office/officeart/2005/8/layout/hierarchy1"/>
    <dgm:cxn modelId="{B1E91756-9E10-474B-8C09-F094EA3FA2A6}" type="presParOf" srcId="{5AC162BE-9DEE-2241-B5AC-7C9BDCA5C769}" destId="{AE4B0840-15DC-BC42-8742-A6B5FBCD9FB4}" srcOrd="1" destOrd="0" presId="urn:microsoft.com/office/officeart/2005/8/layout/hierarchy1"/>
    <dgm:cxn modelId="{1E85244E-2E9E-8E4A-B8A6-DC57054EC569}" type="presParOf" srcId="{F8A0F421-F321-4E4E-9245-03E67B55CFEF}" destId="{F138F05B-5690-EE48-8767-E314EF006065}" srcOrd="1" destOrd="0" presId="urn:microsoft.com/office/officeart/2005/8/layout/hierarchy1"/>
    <dgm:cxn modelId="{A96BA703-61E6-0145-AD60-1B7AFE691671}" type="presParOf" srcId="{28BA2103-797B-4140-B77D-40F88450391B}" destId="{076E9C7A-4340-BB4B-8823-637F33429A32}" srcOrd="2" destOrd="0" presId="urn:microsoft.com/office/officeart/2005/8/layout/hierarchy1"/>
    <dgm:cxn modelId="{0C30D7F8-19D8-DC49-A868-A9E9C17A8184}" type="presParOf" srcId="{28BA2103-797B-4140-B77D-40F88450391B}" destId="{AAA4B4AB-A9DD-D244-A25C-6C09C5999D31}" srcOrd="3" destOrd="0" presId="urn:microsoft.com/office/officeart/2005/8/layout/hierarchy1"/>
    <dgm:cxn modelId="{7EC9565D-B31E-9443-A001-FDA3BC4D6BE6}" type="presParOf" srcId="{AAA4B4AB-A9DD-D244-A25C-6C09C5999D31}" destId="{56F060B5-E731-4943-A4E8-E84FA61C16BC}" srcOrd="0" destOrd="0" presId="urn:microsoft.com/office/officeart/2005/8/layout/hierarchy1"/>
    <dgm:cxn modelId="{D345218B-EC2F-7143-99DB-FECAFCF82A64}" type="presParOf" srcId="{56F060B5-E731-4943-A4E8-E84FA61C16BC}" destId="{2697F548-EE0E-A541-A40B-524B247D97B6}" srcOrd="0" destOrd="0" presId="urn:microsoft.com/office/officeart/2005/8/layout/hierarchy1"/>
    <dgm:cxn modelId="{5E4C314B-EE90-F544-884D-39048BAFE9EC}" type="presParOf" srcId="{56F060B5-E731-4943-A4E8-E84FA61C16BC}" destId="{D452E2CF-C39A-B642-8939-3C127A3CC8C5}" srcOrd="1" destOrd="0" presId="urn:microsoft.com/office/officeart/2005/8/layout/hierarchy1"/>
    <dgm:cxn modelId="{2DB06A26-228B-2B49-B366-55713E53CF15}" type="presParOf" srcId="{AAA4B4AB-A9DD-D244-A25C-6C09C5999D31}" destId="{F345F969-425C-DD46-A86C-EE7B02E178D6}" srcOrd="1" destOrd="0" presId="urn:microsoft.com/office/officeart/2005/8/layout/hierarchy1"/>
    <dgm:cxn modelId="{CE9E8896-1B42-F04D-85EC-5586401FAB35}" type="presParOf" srcId="{F345F969-425C-DD46-A86C-EE7B02E178D6}" destId="{3A35357E-E3E0-3947-909C-19EA0CB3AF73}" srcOrd="0" destOrd="0" presId="urn:microsoft.com/office/officeart/2005/8/layout/hierarchy1"/>
    <dgm:cxn modelId="{B2B0EBC1-0AF6-1945-94B0-DDB084CB434E}" type="presParOf" srcId="{F345F969-425C-DD46-A86C-EE7B02E178D6}" destId="{FCCEC0CC-9B05-3A4F-9614-B8F66A913FA3}" srcOrd="1" destOrd="0" presId="urn:microsoft.com/office/officeart/2005/8/layout/hierarchy1"/>
    <dgm:cxn modelId="{D55EA313-BEB4-CA4E-A879-DDABD95C0F02}" type="presParOf" srcId="{FCCEC0CC-9B05-3A4F-9614-B8F66A913FA3}" destId="{8FCAF6B1-9794-8940-B9A0-49CBEE0D1413}" srcOrd="0" destOrd="0" presId="urn:microsoft.com/office/officeart/2005/8/layout/hierarchy1"/>
    <dgm:cxn modelId="{5D37686A-9775-FB4E-ABB2-C7511AAA2C59}" type="presParOf" srcId="{8FCAF6B1-9794-8940-B9A0-49CBEE0D1413}" destId="{8462470D-B41E-0045-ACEC-816D5EE9C19C}" srcOrd="0" destOrd="0" presId="urn:microsoft.com/office/officeart/2005/8/layout/hierarchy1"/>
    <dgm:cxn modelId="{6067C66C-6586-2843-82A0-667069910418}" type="presParOf" srcId="{8FCAF6B1-9794-8940-B9A0-49CBEE0D1413}" destId="{2D337129-6FE7-D04F-96CF-5035E402AD72}" srcOrd="1" destOrd="0" presId="urn:microsoft.com/office/officeart/2005/8/layout/hierarchy1"/>
    <dgm:cxn modelId="{7C1B1C7B-8FBC-E340-A080-2659245AF40A}" type="presParOf" srcId="{FCCEC0CC-9B05-3A4F-9614-B8F66A913FA3}" destId="{6C465A22-F041-5F46-9D94-BE41DBF09E02}" srcOrd="1" destOrd="0" presId="urn:microsoft.com/office/officeart/2005/8/layout/hierarchy1"/>
    <dgm:cxn modelId="{D69CCD10-0B8B-2849-94CA-85082EE472AC}" type="presParOf" srcId="{6C465A22-F041-5F46-9D94-BE41DBF09E02}" destId="{C59D51BF-74CB-1C42-91E5-3E039A613338}" srcOrd="0" destOrd="0" presId="urn:microsoft.com/office/officeart/2005/8/layout/hierarchy1"/>
    <dgm:cxn modelId="{B89D59CB-760C-0B4F-84EF-1AF46D2CEE2E}" type="presParOf" srcId="{6C465A22-F041-5F46-9D94-BE41DBF09E02}" destId="{DE7B9F64-98AA-564A-8CC9-351FA5E8EB4A}" srcOrd="1" destOrd="0" presId="urn:microsoft.com/office/officeart/2005/8/layout/hierarchy1"/>
    <dgm:cxn modelId="{98704A38-4F76-D741-B6D0-29CF18B274CE}" type="presParOf" srcId="{DE7B9F64-98AA-564A-8CC9-351FA5E8EB4A}" destId="{42C95CCF-2331-C24D-963B-F926A0BA3589}" srcOrd="0" destOrd="0" presId="urn:microsoft.com/office/officeart/2005/8/layout/hierarchy1"/>
    <dgm:cxn modelId="{FA6FFA89-1CC1-2349-A70B-866DEB6616C7}" type="presParOf" srcId="{42C95CCF-2331-C24D-963B-F926A0BA3589}" destId="{16A43957-03F4-9746-962F-853CC7131E98}" srcOrd="0" destOrd="0" presId="urn:microsoft.com/office/officeart/2005/8/layout/hierarchy1"/>
    <dgm:cxn modelId="{DCD4EB4E-5AAC-BA47-8C6A-9C895253AB40}" type="presParOf" srcId="{42C95CCF-2331-C24D-963B-F926A0BA3589}" destId="{1594CCA9-77D0-8549-B672-C21AC8CD0BEB}" srcOrd="1" destOrd="0" presId="urn:microsoft.com/office/officeart/2005/8/layout/hierarchy1"/>
    <dgm:cxn modelId="{63C10D18-EA74-074C-9035-8CFD7F9BE69D}" type="presParOf" srcId="{DE7B9F64-98AA-564A-8CC9-351FA5E8EB4A}" destId="{D0E9D641-AE2B-884E-B389-739A318C59FC}" srcOrd="1" destOrd="0" presId="urn:microsoft.com/office/officeart/2005/8/layout/hierarchy1"/>
    <dgm:cxn modelId="{B11F42CC-B6E7-6142-99A3-0B11B493F880}" type="presParOf" srcId="{6C465A22-F041-5F46-9D94-BE41DBF09E02}" destId="{C40B36D4-24FD-7349-9DB0-09DC387B7183}" srcOrd="2" destOrd="0" presId="urn:microsoft.com/office/officeart/2005/8/layout/hierarchy1"/>
    <dgm:cxn modelId="{AFA67D8E-7532-7F4B-97FF-8E698CA0D5EC}" type="presParOf" srcId="{6C465A22-F041-5F46-9D94-BE41DBF09E02}" destId="{C725667C-C58D-D340-B0A5-B0DA7B8E78A9}" srcOrd="3" destOrd="0" presId="urn:microsoft.com/office/officeart/2005/8/layout/hierarchy1"/>
    <dgm:cxn modelId="{BA0F1267-85BE-A94F-8D11-BA4B7D61B9FD}" type="presParOf" srcId="{C725667C-C58D-D340-B0A5-B0DA7B8E78A9}" destId="{F1A044CB-BD6B-8A4F-8F55-532C8B66782A}" srcOrd="0" destOrd="0" presId="urn:microsoft.com/office/officeart/2005/8/layout/hierarchy1"/>
    <dgm:cxn modelId="{701BAF5F-50DE-4F4C-9690-B52B4FE2C374}" type="presParOf" srcId="{F1A044CB-BD6B-8A4F-8F55-532C8B66782A}" destId="{88768767-8F8E-3443-A855-315C2BE5641B}" srcOrd="0" destOrd="0" presId="urn:microsoft.com/office/officeart/2005/8/layout/hierarchy1"/>
    <dgm:cxn modelId="{F8D291DF-3C79-B944-AB32-A3EB3D5B5548}" type="presParOf" srcId="{F1A044CB-BD6B-8A4F-8F55-532C8B66782A}" destId="{683422C8-7533-2049-B425-5E84B9284937}" srcOrd="1" destOrd="0" presId="urn:microsoft.com/office/officeart/2005/8/layout/hierarchy1"/>
    <dgm:cxn modelId="{2F9EC963-B406-8B42-AAC2-0CB0AF8D751B}" type="presParOf" srcId="{C725667C-C58D-D340-B0A5-B0DA7B8E78A9}" destId="{7B4D8EE3-448A-D943-B0FD-C790F6D1746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D96A4-E44F-D844-9C37-BD691A5FAA92}">
      <dsp:nvSpPr>
        <dsp:cNvPr id="0" name=""/>
        <dsp:cNvSpPr/>
      </dsp:nvSpPr>
      <dsp:spPr>
        <a:xfrm>
          <a:off x="680795" y="1399"/>
          <a:ext cx="2216364" cy="110818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rtl="0">
            <a:lnSpc>
              <a:spcPct val="90000"/>
            </a:lnSpc>
            <a:spcBef>
              <a:spcPct val="0"/>
            </a:spcBef>
            <a:spcAft>
              <a:spcPct val="35000"/>
            </a:spcAft>
            <a:buNone/>
          </a:pPr>
          <a:r>
            <a:rPr lang="it-IT" sz="2400" kern="1200" dirty="0"/>
            <a:t>FATTISPECIE</a:t>
          </a:r>
        </a:p>
      </dsp:txBody>
      <dsp:txXfrm>
        <a:off x="713253" y="33857"/>
        <a:ext cx="2151448" cy="1043266"/>
      </dsp:txXfrm>
    </dsp:sp>
    <dsp:sp modelId="{61C3CC2F-9A30-DA44-901D-DEC425D70E1E}">
      <dsp:nvSpPr>
        <dsp:cNvPr id="0" name=""/>
        <dsp:cNvSpPr/>
      </dsp:nvSpPr>
      <dsp:spPr>
        <a:xfrm>
          <a:off x="902432" y="1109581"/>
          <a:ext cx="221636" cy="831136"/>
        </a:xfrm>
        <a:custGeom>
          <a:avLst/>
          <a:gdLst/>
          <a:ahLst/>
          <a:cxnLst/>
          <a:rect l="0" t="0" r="0" b="0"/>
          <a:pathLst>
            <a:path>
              <a:moveTo>
                <a:pt x="0" y="0"/>
              </a:moveTo>
              <a:lnTo>
                <a:pt x="0" y="831136"/>
              </a:lnTo>
              <a:lnTo>
                <a:pt x="221636" y="831136"/>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50D0C7-07CA-BE42-9061-C82E93DD902F}">
      <dsp:nvSpPr>
        <dsp:cNvPr id="0" name=""/>
        <dsp:cNvSpPr/>
      </dsp:nvSpPr>
      <dsp:spPr>
        <a:xfrm>
          <a:off x="1124068" y="1386627"/>
          <a:ext cx="1773091" cy="1108182"/>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rtl="0">
            <a:lnSpc>
              <a:spcPct val="90000"/>
            </a:lnSpc>
            <a:spcBef>
              <a:spcPct val="0"/>
            </a:spcBef>
            <a:spcAft>
              <a:spcPct val="35000"/>
            </a:spcAft>
            <a:buNone/>
          </a:pPr>
          <a:r>
            <a:rPr lang="it-IT" sz="1100" kern="1200" dirty="0"/>
            <a:t>CRITERIO </a:t>
          </a:r>
          <a:r>
            <a:rPr lang="it-IT" sz="1100" kern="1200" dirty="0" err="1"/>
            <a:t>DI</a:t>
          </a:r>
          <a:r>
            <a:rPr lang="it-IT" sz="1100" kern="1200" dirty="0"/>
            <a:t> COLLEGAMENTO</a:t>
          </a:r>
        </a:p>
      </dsp:txBody>
      <dsp:txXfrm>
        <a:off x="1156526" y="1419085"/>
        <a:ext cx="1708175" cy="1043266"/>
      </dsp:txXfrm>
    </dsp:sp>
    <dsp:sp modelId="{9C4CC83C-6855-7249-9E74-4C18BE9C1691}">
      <dsp:nvSpPr>
        <dsp:cNvPr id="0" name=""/>
        <dsp:cNvSpPr/>
      </dsp:nvSpPr>
      <dsp:spPr>
        <a:xfrm>
          <a:off x="902432" y="1109581"/>
          <a:ext cx="221636" cy="2216364"/>
        </a:xfrm>
        <a:custGeom>
          <a:avLst/>
          <a:gdLst/>
          <a:ahLst/>
          <a:cxnLst/>
          <a:rect l="0" t="0" r="0" b="0"/>
          <a:pathLst>
            <a:path>
              <a:moveTo>
                <a:pt x="0" y="0"/>
              </a:moveTo>
              <a:lnTo>
                <a:pt x="0" y="2216364"/>
              </a:lnTo>
              <a:lnTo>
                <a:pt x="221636" y="2216364"/>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B460CB-75D7-AE42-98ED-4B571E6E4F12}">
      <dsp:nvSpPr>
        <dsp:cNvPr id="0" name=""/>
        <dsp:cNvSpPr/>
      </dsp:nvSpPr>
      <dsp:spPr>
        <a:xfrm>
          <a:off x="1124068" y="2771855"/>
          <a:ext cx="1773091" cy="1108182"/>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rtl="0">
            <a:lnSpc>
              <a:spcPct val="90000"/>
            </a:lnSpc>
            <a:spcBef>
              <a:spcPct val="0"/>
            </a:spcBef>
            <a:spcAft>
              <a:spcPct val="35000"/>
            </a:spcAft>
            <a:buNone/>
          </a:pPr>
          <a:r>
            <a:rPr lang="it-IT" sz="1100" kern="1200" dirty="0"/>
            <a:t>Es. Capacità di uno straniero/CITTADINANZA</a:t>
          </a:r>
        </a:p>
      </dsp:txBody>
      <dsp:txXfrm>
        <a:off x="1156526" y="2804313"/>
        <a:ext cx="1708175" cy="1043266"/>
      </dsp:txXfrm>
    </dsp:sp>
    <dsp:sp modelId="{0AE200BF-A8B3-274C-BF11-0E0129E43E32}">
      <dsp:nvSpPr>
        <dsp:cNvPr id="0" name=""/>
        <dsp:cNvSpPr/>
      </dsp:nvSpPr>
      <dsp:spPr>
        <a:xfrm>
          <a:off x="3451252" y="1399"/>
          <a:ext cx="2216364" cy="110818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rtl="0">
            <a:lnSpc>
              <a:spcPct val="90000"/>
            </a:lnSpc>
            <a:spcBef>
              <a:spcPct val="0"/>
            </a:spcBef>
            <a:spcAft>
              <a:spcPct val="35000"/>
            </a:spcAft>
            <a:buNone/>
          </a:pPr>
          <a:r>
            <a:rPr lang="it-IT" sz="2400" kern="1200" dirty="0"/>
            <a:t>CONSEGUENZA</a:t>
          </a:r>
        </a:p>
      </dsp:txBody>
      <dsp:txXfrm>
        <a:off x="3483710" y="33857"/>
        <a:ext cx="2151448" cy="1043266"/>
      </dsp:txXfrm>
    </dsp:sp>
    <dsp:sp modelId="{DEECA4D5-AEF6-A547-B79F-CD415CC6376A}">
      <dsp:nvSpPr>
        <dsp:cNvPr id="0" name=""/>
        <dsp:cNvSpPr/>
      </dsp:nvSpPr>
      <dsp:spPr>
        <a:xfrm>
          <a:off x="3672888" y="1109581"/>
          <a:ext cx="221636" cy="831136"/>
        </a:xfrm>
        <a:custGeom>
          <a:avLst/>
          <a:gdLst/>
          <a:ahLst/>
          <a:cxnLst/>
          <a:rect l="0" t="0" r="0" b="0"/>
          <a:pathLst>
            <a:path>
              <a:moveTo>
                <a:pt x="0" y="0"/>
              </a:moveTo>
              <a:lnTo>
                <a:pt x="0" y="831136"/>
              </a:lnTo>
              <a:lnTo>
                <a:pt x="221636" y="831136"/>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75C3904-5C0E-5B4B-BF7A-1520A5102517}">
      <dsp:nvSpPr>
        <dsp:cNvPr id="0" name=""/>
        <dsp:cNvSpPr/>
      </dsp:nvSpPr>
      <dsp:spPr>
        <a:xfrm>
          <a:off x="3894525" y="1386627"/>
          <a:ext cx="1773091" cy="1108182"/>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rtl="0">
            <a:lnSpc>
              <a:spcPct val="90000"/>
            </a:lnSpc>
            <a:spcBef>
              <a:spcPct val="0"/>
            </a:spcBef>
            <a:spcAft>
              <a:spcPct val="35000"/>
            </a:spcAft>
            <a:buNone/>
          </a:pPr>
          <a:r>
            <a:rPr lang="it-IT" sz="1100" kern="1200" dirty="0"/>
            <a:t>RICHIAMO DELLA L. APPLICABILE</a:t>
          </a:r>
        </a:p>
      </dsp:txBody>
      <dsp:txXfrm>
        <a:off x="3926983" y="1419085"/>
        <a:ext cx="1708175" cy="1043266"/>
      </dsp:txXfrm>
    </dsp:sp>
    <dsp:sp modelId="{5E5F20DB-4C7A-0B4D-942E-26248141DCD9}">
      <dsp:nvSpPr>
        <dsp:cNvPr id="0" name=""/>
        <dsp:cNvSpPr/>
      </dsp:nvSpPr>
      <dsp:spPr>
        <a:xfrm>
          <a:off x="3672888" y="1109581"/>
          <a:ext cx="221636" cy="2216364"/>
        </a:xfrm>
        <a:custGeom>
          <a:avLst/>
          <a:gdLst/>
          <a:ahLst/>
          <a:cxnLst/>
          <a:rect l="0" t="0" r="0" b="0"/>
          <a:pathLst>
            <a:path>
              <a:moveTo>
                <a:pt x="0" y="0"/>
              </a:moveTo>
              <a:lnTo>
                <a:pt x="0" y="2216364"/>
              </a:lnTo>
              <a:lnTo>
                <a:pt x="221636" y="2216364"/>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3E74E5-B8A7-DD45-B61E-BF4EFF572545}">
      <dsp:nvSpPr>
        <dsp:cNvPr id="0" name=""/>
        <dsp:cNvSpPr/>
      </dsp:nvSpPr>
      <dsp:spPr>
        <a:xfrm>
          <a:off x="3894525" y="2771855"/>
          <a:ext cx="1773091" cy="1108182"/>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rtl="0">
            <a:lnSpc>
              <a:spcPct val="90000"/>
            </a:lnSpc>
            <a:spcBef>
              <a:spcPct val="0"/>
            </a:spcBef>
            <a:spcAft>
              <a:spcPct val="35000"/>
            </a:spcAft>
            <a:buNone/>
          </a:pPr>
          <a:r>
            <a:rPr lang="it-IT" sz="1100" kern="1200" dirty="0"/>
            <a:t>Legge nazionale</a:t>
          </a:r>
        </a:p>
      </dsp:txBody>
      <dsp:txXfrm>
        <a:off x="3926983" y="2804313"/>
        <a:ext cx="1708175" cy="10432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B35F2-F00A-C041-890E-0FF64DD0DAD2}">
      <dsp:nvSpPr>
        <dsp:cNvPr id="0" name=""/>
        <dsp:cNvSpPr/>
      </dsp:nvSpPr>
      <dsp:spPr>
        <a:xfrm>
          <a:off x="2357406" y="818"/>
          <a:ext cx="1633600" cy="81680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it-IT" sz="2200" kern="1200" dirty="0"/>
            <a:t>FATTISPECIE</a:t>
          </a:r>
        </a:p>
      </dsp:txBody>
      <dsp:txXfrm>
        <a:off x="2381329" y="24741"/>
        <a:ext cx="1585754" cy="768954"/>
      </dsp:txXfrm>
    </dsp:sp>
    <dsp:sp modelId="{8FB5CDFF-D80D-E042-9D4A-2FCDC660C573}">
      <dsp:nvSpPr>
        <dsp:cNvPr id="0" name=""/>
        <dsp:cNvSpPr/>
      </dsp:nvSpPr>
      <dsp:spPr>
        <a:xfrm>
          <a:off x="2520766" y="817618"/>
          <a:ext cx="163360" cy="612600"/>
        </a:xfrm>
        <a:custGeom>
          <a:avLst/>
          <a:gdLst/>
          <a:ahLst/>
          <a:cxnLst/>
          <a:rect l="0" t="0" r="0" b="0"/>
          <a:pathLst>
            <a:path>
              <a:moveTo>
                <a:pt x="0" y="0"/>
              </a:moveTo>
              <a:lnTo>
                <a:pt x="0" y="612600"/>
              </a:lnTo>
              <a:lnTo>
                <a:pt x="163360" y="61260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047366-C403-3F43-8FD5-88BC433B2FB6}">
      <dsp:nvSpPr>
        <dsp:cNvPr id="0" name=""/>
        <dsp:cNvSpPr/>
      </dsp:nvSpPr>
      <dsp:spPr>
        <a:xfrm>
          <a:off x="2684126" y="1021818"/>
          <a:ext cx="1306880" cy="816800"/>
        </a:xfrm>
        <a:prstGeom prst="roundRect">
          <a:avLst>
            <a:gd name="adj" fmla="val 10000"/>
          </a:avLst>
        </a:prstGeom>
        <a:solidFill>
          <a:srgbClr val="00F973">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t>CRITERIO DI COLLEGAMENTO</a:t>
          </a:r>
        </a:p>
      </dsp:txBody>
      <dsp:txXfrm>
        <a:off x="2708049" y="1045741"/>
        <a:ext cx="1259034" cy="768954"/>
      </dsp:txXfrm>
    </dsp:sp>
    <dsp:sp modelId="{0E2D22F2-4C61-B042-B551-756EA22E5D5A}">
      <dsp:nvSpPr>
        <dsp:cNvPr id="0" name=""/>
        <dsp:cNvSpPr/>
      </dsp:nvSpPr>
      <dsp:spPr>
        <a:xfrm>
          <a:off x="2520766" y="817618"/>
          <a:ext cx="163360" cy="1633600"/>
        </a:xfrm>
        <a:custGeom>
          <a:avLst/>
          <a:gdLst/>
          <a:ahLst/>
          <a:cxnLst/>
          <a:rect l="0" t="0" r="0" b="0"/>
          <a:pathLst>
            <a:path>
              <a:moveTo>
                <a:pt x="0" y="0"/>
              </a:moveTo>
              <a:lnTo>
                <a:pt x="0" y="1633600"/>
              </a:lnTo>
              <a:lnTo>
                <a:pt x="163360" y="163360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2788D3-03F7-2646-9C69-3EE38676FC40}">
      <dsp:nvSpPr>
        <dsp:cNvPr id="0" name=""/>
        <dsp:cNvSpPr/>
      </dsp:nvSpPr>
      <dsp:spPr>
        <a:xfrm>
          <a:off x="2684126" y="2042818"/>
          <a:ext cx="1306880" cy="816800"/>
        </a:xfrm>
        <a:prstGeom prst="roundRect">
          <a:avLst>
            <a:gd name="adj" fmla="val 10000"/>
          </a:avLst>
        </a:prstGeom>
        <a:solidFill>
          <a:srgbClr val="FFFF00">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INTERPRETAZIONE/QUALIFICAZIONE</a:t>
          </a:r>
        </a:p>
      </dsp:txBody>
      <dsp:txXfrm>
        <a:off x="2708049" y="2066741"/>
        <a:ext cx="1259034" cy="768954"/>
      </dsp:txXfrm>
    </dsp:sp>
    <dsp:sp modelId="{029B282A-BA28-C542-A83D-61547CE813B6}">
      <dsp:nvSpPr>
        <dsp:cNvPr id="0" name=""/>
        <dsp:cNvSpPr/>
      </dsp:nvSpPr>
      <dsp:spPr>
        <a:xfrm>
          <a:off x="2520766" y="817618"/>
          <a:ext cx="163360" cy="2654600"/>
        </a:xfrm>
        <a:custGeom>
          <a:avLst/>
          <a:gdLst/>
          <a:ahLst/>
          <a:cxnLst/>
          <a:rect l="0" t="0" r="0" b="0"/>
          <a:pathLst>
            <a:path>
              <a:moveTo>
                <a:pt x="0" y="0"/>
              </a:moveTo>
              <a:lnTo>
                <a:pt x="0" y="2654600"/>
              </a:lnTo>
              <a:lnTo>
                <a:pt x="163360" y="265460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E91603-6C5A-3646-873F-50C2B8FEF2B3}">
      <dsp:nvSpPr>
        <dsp:cNvPr id="0" name=""/>
        <dsp:cNvSpPr/>
      </dsp:nvSpPr>
      <dsp:spPr>
        <a:xfrm>
          <a:off x="2684126" y="3063818"/>
          <a:ext cx="1306880" cy="816800"/>
        </a:xfrm>
        <a:prstGeom prst="roundRect">
          <a:avLst>
            <a:gd name="adj" fmla="val 10000"/>
          </a:avLst>
        </a:prstGeom>
        <a:solidFill>
          <a:schemeClr val="accent4">
            <a:alpha val="9000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t>QUESTIONE PRELIMINARE</a:t>
          </a:r>
        </a:p>
      </dsp:txBody>
      <dsp:txXfrm>
        <a:off x="2708049" y="3087741"/>
        <a:ext cx="1259034" cy="7689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C553E-1046-C746-AC3B-8B1760978090}">
      <dsp:nvSpPr>
        <dsp:cNvPr id="0" name=""/>
        <dsp:cNvSpPr/>
      </dsp:nvSpPr>
      <dsp:spPr>
        <a:xfrm>
          <a:off x="3349" y="1657247"/>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METODI </a:t>
          </a:r>
          <a:r>
            <a:rPr lang="it-IT" sz="1700" kern="1200" dirty="0" err="1">
              <a:solidFill>
                <a:schemeClr val="tx1"/>
              </a:solidFill>
            </a:rPr>
            <a:t>DI</a:t>
          </a:r>
          <a:r>
            <a:rPr lang="it-IT" sz="1700" kern="1200" dirty="0">
              <a:solidFill>
                <a:schemeClr val="tx1"/>
              </a:solidFill>
            </a:rPr>
            <a:t> PREVISIONE DEI CRITERI </a:t>
          </a:r>
          <a:r>
            <a:rPr lang="it-IT" sz="1700" kern="1200" dirty="0" err="1">
              <a:solidFill>
                <a:schemeClr val="tx1"/>
              </a:solidFill>
            </a:rPr>
            <a:t>DI</a:t>
          </a:r>
          <a:r>
            <a:rPr lang="it-IT" sz="1700" kern="1200" dirty="0">
              <a:solidFill>
                <a:schemeClr val="tx1"/>
              </a:solidFill>
            </a:rPr>
            <a:t> COLLEGAMENTO</a:t>
          </a:r>
        </a:p>
      </dsp:txBody>
      <dsp:txXfrm>
        <a:off x="33717" y="1687615"/>
        <a:ext cx="2012948" cy="976106"/>
      </dsp:txXfrm>
    </dsp:sp>
    <dsp:sp modelId="{C8AFBABB-ED2E-654E-8482-4E3B1FD01813}">
      <dsp:nvSpPr>
        <dsp:cNvPr id="0" name=""/>
        <dsp:cNvSpPr/>
      </dsp:nvSpPr>
      <dsp:spPr>
        <a:xfrm rot="18289469">
          <a:off x="1765518" y="1558039"/>
          <a:ext cx="1452504" cy="42890"/>
        </a:xfrm>
        <a:custGeom>
          <a:avLst/>
          <a:gdLst/>
          <a:ahLst/>
          <a:cxnLst/>
          <a:rect l="0" t="0" r="0" b="0"/>
          <a:pathLst>
            <a:path>
              <a:moveTo>
                <a:pt x="0" y="21445"/>
              </a:moveTo>
              <a:lnTo>
                <a:pt x="1452504" y="21445"/>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2455458" y="1543172"/>
        <a:ext cx="72625" cy="72625"/>
      </dsp:txXfrm>
    </dsp:sp>
    <dsp:sp modelId="{F1D4D5B4-7BB6-E04D-B8FF-5820E1745129}">
      <dsp:nvSpPr>
        <dsp:cNvPr id="0" name=""/>
        <dsp:cNvSpPr/>
      </dsp:nvSpPr>
      <dsp:spPr>
        <a:xfrm>
          <a:off x="2906507" y="464879"/>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CONCORSO SUCCESSIVO</a:t>
          </a:r>
        </a:p>
      </dsp:txBody>
      <dsp:txXfrm>
        <a:off x="2936875" y="495247"/>
        <a:ext cx="2012948" cy="976106"/>
      </dsp:txXfrm>
    </dsp:sp>
    <dsp:sp modelId="{6671E4AD-52D1-EA49-94BA-433640D68D89}">
      <dsp:nvSpPr>
        <dsp:cNvPr id="0" name=""/>
        <dsp:cNvSpPr/>
      </dsp:nvSpPr>
      <dsp:spPr>
        <a:xfrm>
          <a:off x="4980192" y="961855"/>
          <a:ext cx="829473" cy="42890"/>
        </a:xfrm>
        <a:custGeom>
          <a:avLst/>
          <a:gdLst/>
          <a:ahLst/>
          <a:cxnLst/>
          <a:rect l="0" t="0" r="0" b="0"/>
          <a:pathLst>
            <a:path>
              <a:moveTo>
                <a:pt x="0" y="21445"/>
              </a:moveTo>
              <a:lnTo>
                <a:pt x="829473" y="21445"/>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74192" y="962563"/>
        <a:ext cx="41473" cy="41473"/>
      </dsp:txXfrm>
    </dsp:sp>
    <dsp:sp modelId="{04903065-54BF-8248-9893-DA6231AF88D9}">
      <dsp:nvSpPr>
        <dsp:cNvPr id="0" name=""/>
        <dsp:cNvSpPr/>
      </dsp:nvSpPr>
      <dsp:spPr>
        <a:xfrm>
          <a:off x="5809666" y="464879"/>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Es. art. 19 l. 218/95</a:t>
          </a:r>
        </a:p>
      </dsp:txBody>
      <dsp:txXfrm>
        <a:off x="5840034" y="495247"/>
        <a:ext cx="2012948" cy="976106"/>
      </dsp:txXfrm>
    </dsp:sp>
    <dsp:sp modelId="{42BF19F7-9DEC-0D45-A565-D51EB39DC5A4}">
      <dsp:nvSpPr>
        <dsp:cNvPr id="0" name=""/>
        <dsp:cNvSpPr/>
      </dsp:nvSpPr>
      <dsp:spPr>
        <a:xfrm>
          <a:off x="2077033" y="2154223"/>
          <a:ext cx="829473" cy="42890"/>
        </a:xfrm>
        <a:custGeom>
          <a:avLst/>
          <a:gdLst/>
          <a:ahLst/>
          <a:cxnLst/>
          <a:rect l="0" t="0" r="0" b="0"/>
          <a:pathLst>
            <a:path>
              <a:moveTo>
                <a:pt x="0" y="21445"/>
              </a:moveTo>
              <a:lnTo>
                <a:pt x="829473" y="21445"/>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2471033" y="2154932"/>
        <a:ext cx="41473" cy="41473"/>
      </dsp:txXfrm>
    </dsp:sp>
    <dsp:sp modelId="{F05AD53D-42AF-7943-82DA-D514D0736A02}">
      <dsp:nvSpPr>
        <dsp:cNvPr id="0" name=""/>
        <dsp:cNvSpPr/>
      </dsp:nvSpPr>
      <dsp:spPr>
        <a:xfrm>
          <a:off x="2906507" y="1657247"/>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CONCORSO ALTERNATIVO</a:t>
          </a:r>
        </a:p>
      </dsp:txBody>
      <dsp:txXfrm>
        <a:off x="2936875" y="1687615"/>
        <a:ext cx="2012948" cy="976106"/>
      </dsp:txXfrm>
    </dsp:sp>
    <dsp:sp modelId="{E1E64639-F310-A946-BA11-590F96D88B82}">
      <dsp:nvSpPr>
        <dsp:cNvPr id="0" name=""/>
        <dsp:cNvSpPr/>
      </dsp:nvSpPr>
      <dsp:spPr>
        <a:xfrm>
          <a:off x="4980192" y="2154223"/>
          <a:ext cx="829473" cy="42890"/>
        </a:xfrm>
        <a:custGeom>
          <a:avLst/>
          <a:gdLst/>
          <a:ahLst/>
          <a:cxnLst/>
          <a:rect l="0" t="0" r="0" b="0"/>
          <a:pathLst>
            <a:path>
              <a:moveTo>
                <a:pt x="0" y="21445"/>
              </a:moveTo>
              <a:lnTo>
                <a:pt x="829473" y="21445"/>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74192" y="2154932"/>
        <a:ext cx="41473" cy="41473"/>
      </dsp:txXfrm>
    </dsp:sp>
    <dsp:sp modelId="{0666336D-7ABB-4440-A28C-77C38D43C803}">
      <dsp:nvSpPr>
        <dsp:cNvPr id="0" name=""/>
        <dsp:cNvSpPr/>
      </dsp:nvSpPr>
      <dsp:spPr>
        <a:xfrm>
          <a:off x="5809666" y="1657247"/>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Es. art. 28 o 48 l. 218/95</a:t>
          </a:r>
        </a:p>
      </dsp:txBody>
      <dsp:txXfrm>
        <a:off x="5840034" y="1687615"/>
        <a:ext cx="2012948" cy="976106"/>
      </dsp:txXfrm>
    </dsp:sp>
    <dsp:sp modelId="{68F639AA-9DA5-0944-A4BA-1429EA8F86FF}">
      <dsp:nvSpPr>
        <dsp:cNvPr id="0" name=""/>
        <dsp:cNvSpPr/>
      </dsp:nvSpPr>
      <dsp:spPr>
        <a:xfrm rot="3310531">
          <a:off x="1765518" y="2750407"/>
          <a:ext cx="1452504" cy="42890"/>
        </a:xfrm>
        <a:custGeom>
          <a:avLst/>
          <a:gdLst/>
          <a:ahLst/>
          <a:cxnLst/>
          <a:rect l="0" t="0" r="0" b="0"/>
          <a:pathLst>
            <a:path>
              <a:moveTo>
                <a:pt x="0" y="21445"/>
              </a:moveTo>
              <a:lnTo>
                <a:pt x="1452504" y="21445"/>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2455458" y="2735540"/>
        <a:ext cx="72625" cy="72625"/>
      </dsp:txXfrm>
    </dsp:sp>
    <dsp:sp modelId="{9A66E104-047F-3042-BAE9-967340A9B8C1}">
      <dsp:nvSpPr>
        <dsp:cNvPr id="0" name=""/>
        <dsp:cNvSpPr/>
      </dsp:nvSpPr>
      <dsp:spPr>
        <a:xfrm>
          <a:off x="2906507" y="2849616"/>
          <a:ext cx="2073684" cy="103684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CONCORSO CUMULATIVO</a:t>
          </a:r>
        </a:p>
      </dsp:txBody>
      <dsp:txXfrm>
        <a:off x="2936875" y="2879984"/>
        <a:ext cx="2012948" cy="9761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82C0F-64B7-9446-A597-8F04F0E50B4D}">
      <dsp:nvSpPr>
        <dsp:cNvPr id="0" name=""/>
        <dsp:cNvSpPr/>
      </dsp:nvSpPr>
      <dsp:spPr>
        <a:xfrm>
          <a:off x="2169867" y="13"/>
          <a:ext cx="2008677" cy="1004338"/>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NORME DI CONFLITTO</a:t>
          </a:r>
        </a:p>
      </dsp:txBody>
      <dsp:txXfrm>
        <a:off x="2199283" y="29429"/>
        <a:ext cx="1949845" cy="945506"/>
      </dsp:txXfrm>
    </dsp:sp>
    <dsp:sp modelId="{A2F0F419-9368-F94E-9EB0-3CE04975FDBD}">
      <dsp:nvSpPr>
        <dsp:cNvPr id="0" name=""/>
        <dsp:cNvSpPr/>
      </dsp:nvSpPr>
      <dsp:spPr>
        <a:xfrm rot="3600000">
          <a:off x="3479354" y="1764959"/>
          <a:ext cx="1050783" cy="351518"/>
        </a:xfrm>
        <a:prstGeom prst="leftRightArrow">
          <a:avLst>
            <a:gd name="adj1" fmla="val 60000"/>
            <a:gd name="adj2" fmla="val 5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3584809" y="1835263"/>
        <a:ext cx="839873" cy="210910"/>
      </dsp:txXfrm>
    </dsp:sp>
    <dsp:sp modelId="{66C8A9FC-D3F8-304E-AAB3-D99F59933470}">
      <dsp:nvSpPr>
        <dsp:cNvPr id="0" name=""/>
        <dsp:cNvSpPr/>
      </dsp:nvSpPr>
      <dsp:spPr>
        <a:xfrm>
          <a:off x="3830945" y="2877084"/>
          <a:ext cx="2008677" cy="1004338"/>
        </a:xfrm>
        <a:prstGeom prst="roundRect">
          <a:avLst>
            <a:gd name="adj" fmla="val 10000"/>
          </a:avLst>
        </a:prstGeom>
        <a:gradFill rotWithShape="0">
          <a:gsLst>
            <a:gs pos="0">
              <a:schemeClr val="accent4">
                <a:hueOff val="822717"/>
                <a:satOff val="3566"/>
                <a:lumOff val="2353"/>
                <a:alphaOff val="0"/>
                <a:tint val="96000"/>
                <a:lumMod val="100000"/>
              </a:schemeClr>
            </a:gs>
            <a:gs pos="78000">
              <a:schemeClr val="accent4">
                <a:hueOff val="822717"/>
                <a:satOff val="3566"/>
                <a:lumOff val="23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NORME DI FUNZIONAMENTO</a:t>
          </a:r>
        </a:p>
      </dsp:txBody>
      <dsp:txXfrm>
        <a:off x="3860361" y="2906500"/>
        <a:ext cx="1949845" cy="945506"/>
      </dsp:txXfrm>
    </dsp:sp>
    <dsp:sp modelId="{6E386020-A635-7C45-9777-012C30C1C166}">
      <dsp:nvSpPr>
        <dsp:cNvPr id="0" name=""/>
        <dsp:cNvSpPr/>
      </dsp:nvSpPr>
      <dsp:spPr>
        <a:xfrm rot="10800000">
          <a:off x="2648814" y="3203495"/>
          <a:ext cx="1050783" cy="351518"/>
        </a:xfrm>
        <a:prstGeom prst="leftRightArrow">
          <a:avLst>
            <a:gd name="adj1" fmla="val 60000"/>
            <a:gd name="adj2" fmla="val 50000"/>
          </a:avLst>
        </a:prstGeom>
        <a:gradFill rotWithShape="0">
          <a:gsLst>
            <a:gs pos="0">
              <a:schemeClr val="accent4">
                <a:hueOff val="822717"/>
                <a:satOff val="3566"/>
                <a:lumOff val="2353"/>
                <a:alphaOff val="0"/>
                <a:tint val="96000"/>
                <a:lumMod val="100000"/>
              </a:schemeClr>
            </a:gs>
            <a:gs pos="78000">
              <a:schemeClr val="accent4">
                <a:hueOff val="822717"/>
                <a:satOff val="3566"/>
                <a:lumOff val="23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rot="10800000">
        <a:off x="2754269" y="3273799"/>
        <a:ext cx="839873" cy="210910"/>
      </dsp:txXfrm>
    </dsp:sp>
    <dsp:sp modelId="{E670EEE6-3081-2C48-907B-E0629475E9F3}">
      <dsp:nvSpPr>
        <dsp:cNvPr id="0" name=""/>
        <dsp:cNvSpPr/>
      </dsp:nvSpPr>
      <dsp:spPr>
        <a:xfrm>
          <a:off x="508789" y="2877084"/>
          <a:ext cx="2008677" cy="1004338"/>
        </a:xfrm>
        <a:prstGeom prst="roundRect">
          <a:avLst>
            <a:gd name="adj" fmla="val 10000"/>
          </a:avLst>
        </a:prstGeom>
        <a:gradFill rotWithShape="0">
          <a:gsLst>
            <a:gs pos="0">
              <a:schemeClr val="accent4">
                <a:hueOff val="1645434"/>
                <a:satOff val="7132"/>
                <a:lumOff val="4706"/>
                <a:alphaOff val="0"/>
                <a:tint val="96000"/>
                <a:lumMod val="100000"/>
              </a:schemeClr>
            </a:gs>
            <a:gs pos="78000">
              <a:schemeClr val="accent4">
                <a:hueOff val="1645434"/>
                <a:satOff val="7132"/>
                <a:lumOff val="470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DIRITTO APPLICABILE</a:t>
          </a:r>
        </a:p>
      </dsp:txBody>
      <dsp:txXfrm>
        <a:off x="538205" y="2906500"/>
        <a:ext cx="1949845" cy="945506"/>
      </dsp:txXfrm>
    </dsp:sp>
    <dsp:sp modelId="{CA56A5CC-4F06-3F49-8FD5-8967BB6CCD70}">
      <dsp:nvSpPr>
        <dsp:cNvPr id="0" name=""/>
        <dsp:cNvSpPr/>
      </dsp:nvSpPr>
      <dsp:spPr>
        <a:xfrm rot="18000000">
          <a:off x="1818275" y="1764959"/>
          <a:ext cx="1050783" cy="351518"/>
        </a:xfrm>
        <a:prstGeom prst="leftRightArrow">
          <a:avLst>
            <a:gd name="adj1" fmla="val 60000"/>
            <a:gd name="adj2" fmla="val 50000"/>
          </a:avLst>
        </a:prstGeom>
        <a:gradFill rotWithShape="0">
          <a:gsLst>
            <a:gs pos="0">
              <a:schemeClr val="accent4">
                <a:hueOff val="1645434"/>
                <a:satOff val="7132"/>
                <a:lumOff val="4706"/>
                <a:alphaOff val="0"/>
                <a:tint val="96000"/>
                <a:lumMod val="100000"/>
              </a:schemeClr>
            </a:gs>
            <a:gs pos="78000">
              <a:schemeClr val="accent4">
                <a:hueOff val="1645434"/>
                <a:satOff val="7132"/>
                <a:lumOff val="470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1923730" y="1835263"/>
        <a:ext cx="839873" cy="2109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C567F-34D8-A74A-8812-EFC21412CF73}">
      <dsp:nvSpPr>
        <dsp:cNvPr id="0" name=""/>
        <dsp:cNvSpPr/>
      </dsp:nvSpPr>
      <dsp:spPr>
        <a:xfrm rot="16200000">
          <a:off x="816" y="107736"/>
          <a:ext cx="4035851" cy="4035851"/>
        </a:xfrm>
        <a:prstGeom prst="downArrow">
          <a:avLst>
            <a:gd name="adj1" fmla="val 50000"/>
            <a:gd name="adj2" fmla="val 35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it-IT" sz="2700" kern="1200" dirty="0">
              <a:solidFill>
                <a:schemeClr val="tx1"/>
              </a:solidFill>
            </a:rPr>
            <a:t>DIRITTO DI MALTA- QUESTIONE SUCCESSORIA</a:t>
          </a:r>
        </a:p>
      </dsp:txBody>
      <dsp:txXfrm rot="5400000">
        <a:off x="816" y="1116699"/>
        <a:ext cx="3329577" cy="2017925"/>
      </dsp:txXfrm>
    </dsp:sp>
    <dsp:sp modelId="{21315A82-3E54-E04C-BF5E-FDBE94E85352}">
      <dsp:nvSpPr>
        <dsp:cNvPr id="0" name=""/>
        <dsp:cNvSpPr/>
      </dsp:nvSpPr>
      <dsp:spPr>
        <a:xfrm rot="5400000">
          <a:off x="4245319" y="107736"/>
          <a:ext cx="4035851" cy="4035851"/>
        </a:xfrm>
        <a:prstGeom prst="downArrow">
          <a:avLst>
            <a:gd name="adj1" fmla="val 50000"/>
            <a:gd name="adj2" fmla="val 35000"/>
          </a:avLst>
        </a:prstGeom>
        <a:solidFill>
          <a:schemeClr val="accent4">
            <a:hueOff val="1645434"/>
            <a:satOff val="7132"/>
            <a:lumOff val="47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it-IT" sz="2700" kern="1200" dirty="0">
              <a:solidFill>
                <a:schemeClr val="tx1"/>
              </a:solidFill>
            </a:rPr>
            <a:t>DIRITTO FRANCESE (Algeria)- RAPPORTI TRA CONIUGI</a:t>
          </a:r>
        </a:p>
      </dsp:txBody>
      <dsp:txXfrm rot="-5400000">
        <a:off x="4951593" y="1116699"/>
        <a:ext cx="3329577" cy="20179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C567F-34D8-A74A-8812-EFC21412CF73}">
      <dsp:nvSpPr>
        <dsp:cNvPr id="0" name=""/>
        <dsp:cNvSpPr/>
      </dsp:nvSpPr>
      <dsp:spPr>
        <a:xfrm rot="16200000">
          <a:off x="816" y="107736"/>
          <a:ext cx="4035851" cy="4035851"/>
        </a:xfrm>
        <a:prstGeom prst="downArrow">
          <a:avLst>
            <a:gd name="adj1" fmla="val 50000"/>
            <a:gd name="adj2" fmla="val 35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1"/>
              </a:solidFill>
            </a:rPr>
            <a:t>DIRITTO DI MALTA- QUESTIONE SUCCESSORIA- ultima legge nazionale – legge francese </a:t>
          </a:r>
          <a:r>
            <a:rPr lang="it-IT" sz="2100" b="1" kern="1200" dirty="0">
              <a:solidFill>
                <a:schemeClr val="tx1"/>
              </a:solidFill>
            </a:rPr>
            <a:t>quindi non spettava</a:t>
          </a:r>
        </a:p>
      </dsp:txBody>
      <dsp:txXfrm rot="5400000">
        <a:off x="816" y="1116699"/>
        <a:ext cx="3329577" cy="2017925"/>
      </dsp:txXfrm>
    </dsp:sp>
    <dsp:sp modelId="{21315A82-3E54-E04C-BF5E-FDBE94E85352}">
      <dsp:nvSpPr>
        <dsp:cNvPr id="0" name=""/>
        <dsp:cNvSpPr/>
      </dsp:nvSpPr>
      <dsp:spPr>
        <a:xfrm rot="5400000">
          <a:off x="4245319" y="107736"/>
          <a:ext cx="4035851" cy="4035851"/>
        </a:xfrm>
        <a:prstGeom prst="downArrow">
          <a:avLst>
            <a:gd name="adj1" fmla="val 50000"/>
            <a:gd name="adj2" fmla="val 35000"/>
          </a:avLst>
        </a:prstGeom>
        <a:solidFill>
          <a:schemeClr val="accent4">
            <a:hueOff val="1645434"/>
            <a:satOff val="7132"/>
            <a:lumOff val="47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1"/>
              </a:solidFill>
            </a:rPr>
            <a:t>DIRITTO FRANCESE (Algeria)- RAPPORTI TRA CONIUGI- legge nazionale comune – </a:t>
          </a:r>
          <a:r>
            <a:rPr lang="it-IT" sz="2100" b="1" kern="1200" dirty="0">
              <a:solidFill>
                <a:schemeClr val="tx1"/>
              </a:solidFill>
            </a:rPr>
            <a:t>legge maltese quindi spettava</a:t>
          </a:r>
        </a:p>
      </dsp:txBody>
      <dsp:txXfrm rot="-5400000">
        <a:off x="4951593" y="1116699"/>
        <a:ext cx="3329577" cy="20179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67C64-3D67-8E43-8F59-4155AC6B318C}">
      <dsp:nvSpPr>
        <dsp:cNvPr id="0" name=""/>
        <dsp:cNvSpPr/>
      </dsp:nvSpPr>
      <dsp:spPr>
        <a:xfrm>
          <a:off x="3959235" y="2336570"/>
          <a:ext cx="91440" cy="434897"/>
        </a:xfrm>
        <a:custGeom>
          <a:avLst/>
          <a:gdLst/>
          <a:ahLst/>
          <a:cxnLst/>
          <a:rect l="0" t="0" r="0" b="0"/>
          <a:pathLst>
            <a:path>
              <a:moveTo>
                <a:pt x="45720" y="0"/>
              </a:moveTo>
              <a:lnTo>
                <a:pt x="45720" y="434897"/>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F04FBA8-8676-B144-92BB-32053365F4AE}">
      <dsp:nvSpPr>
        <dsp:cNvPr id="0" name=""/>
        <dsp:cNvSpPr/>
      </dsp:nvSpPr>
      <dsp:spPr>
        <a:xfrm>
          <a:off x="3091131" y="952126"/>
          <a:ext cx="913824" cy="434897"/>
        </a:xfrm>
        <a:custGeom>
          <a:avLst/>
          <a:gdLst/>
          <a:ahLst/>
          <a:cxnLst/>
          <a:rect l="0" t="0" r="0" b="0"/>
          <a:pathLst>
            <a:path>
              <a:moveTo>
                <a:pt x="0" y="0"/>
              </a:moveTo>
              <a:lnTo>
                <a:pt x="0" y="296369"/>
              </a:lnTo>
              <a:lnTo>
                <a:pt x="913824" y="296369"/>
              </a:lnTo>
              <a:lnTo>
                <a:pt x="913824" y="43489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3EDE54A-677A-9440-BE20-9F2931943CF9}">
      <dsp:nvSpPr>
        <dsp:cNvPr id="0" name=""/>
        <dsp:cNvSpPr/>
      </dsp:nvSpPr>
      <dsp:spPr>
        <a:xfrm>
          <a:off x="2131587" y="2336570"/>
          <a:ext cx="91440" cy="434897"/>
        </a:xfrm>
        <a:custGeom>
          <a:avLst/>
          <a:gdLst/>
          <a:ahLst/>
          <a:cxnLst/>
          <a:rect l="0" t="0" r="0" b="0"/>
          <a:pathLst>
            <a:path>
              <a:moveTo>
                <a:pt x="45720" y="0"/>
              </a:moveTo>
              <a:lnTo>
                <a:pt x="45720" y="434897"/>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901E3E-BB41-454C-BE87-E9D09BBA8035}">
      <dsp:nvSpPr>
        <dsp:cNvPr id="0" name=""/>
        <dsp:cNvSpPr/>
      </dsp:nvSpPr>
      <dsp:spPr>
        <a:xfrm>
          <a:off x="2177307" y="952126"/>
          <a:ext cx="913824" cy="434897"/>
        </a:xfrm>
        <a:custGeom>
          <a:avLst/>
          <a:gdLst/>
          <a:ahLst/>
          <a:cxnLst/>
          <a:rect l="0" t="0" r="0" b="0"/>
          <a:pathLst>
            <a:path>
              <a:moveTo>
                <a:pt x="913824" y="0"/>
              </a:moveTo>
              <a:lnTo>
                <a:pt x="913824" y="296369"/>
              </a:lnTo>
              <a:lnTo>
                <a:pt x="0" y="296369"/>
              </a:lnTo>
              <a:lnTo>
                <a:pt x="0" y="43489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14659D-3B24-6240-9CDA-00F6765C11B3}">
      <dsp:nvSpPr>
        <dsp:cNvPr id="0" name=""/>
        <dsp:cNvSpPr/>
      </dsp:nvSpPr>
      <dsp:spPr>
        <a:xfrm>
          <a:off x="2343457" y="2580"/>
          <a:ext cx="1495348" cy="9495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CF0883-4393-324F-9C94-7DC00946490D}">
      <dsp:nvSpPr>
        <dsp:cNvPr id="0" name=""/>
        <dsp:cNvSpPr/>
      </dsp:nvSpPr>
      <dsp:spPr>
        <a:xfrm>
          <a:off x="2509607" y="160422"/>
          <a:ext cx="1495348" cy="9495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QUALIFICAZIONE</a:t>
          </a:r>
        </a:p>
      </dsp:txBody>
      <dsp:txXfrm>
        <a:off x="2537418" y="188233"/>
        <a:ext cx="1439726" cy="893924"/>
      </dsp:txXfrm>
    </dsp:sp>
    <dsp:sp modelId="{291DAF2B-59F2-0A4E-B240-4083850B5621}">
      <dsp:nvSpPr>
        <dsp:cNvPr id="0" name=""/>
        <dsp:cNvSpPr/>
      </dsp:nvSpPr>
      <dsp:spPr>
        <a:xfrm>
          <a:off x="1429632" y="1387024"/>
          <a:ext cx="1495348" cy="9495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80BE1BF-0D50-304C-AB74-4083A39BBC78}">
      <dsp:nvSpPr>
        <dsp:cNvPr id="0" name=""/>
        <dsp:cNvSpPr/>
      </dsp:nvSpPr>
      <dsp:spPr>
        <a:xfrm>
          <a:off x="1595782" y="1544866"/>
          <a:ext cx="1495348" cy="9495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FATTISPECIE</a:t>
          </a:r>
        </a:p>
      </dsp:txBody>
      <dsp:txXfrm>
        <a:off x="1623593" y="1572677"/>
        <a:ext cx="1439726" cy="893924"/>
      </dsp:txXfrm>
    </dsp:sp>
    <dsp:sp modelId="{DD95FF24-1898-3D4E-9F45-B2850906F3CD}">
      <dsp:nvSpPr>
        <dsp:cNvPr id="0" name=""/>
        <dsp:cNvSpPr/>
      </dsp:nvSpPr>
      <dsp:spPr>
        <a:xfrm>
          <a:off x="1429632" y="2771467"/>
          <a:ext cx="1495348" cy="9495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F504406-16FA-4F48-8C10-B50257BA8333}">
      <dsp:nvSpPr>
        <dsp:cNvPr id="0" name=""/>
        <dsp:cNvSpPr/>
      </dsp:nvSpPr>
      <dsp:spPr>
        <a:xfrm>
          <a:off x="1595782" y="2929310"/>
          <a:ext cx="1495348" cy="9495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dirty="0"/>
            <a:t>LEX FORI</a:t>
          </a:r>
        </a:p>
      </dsp:txBody>
      <dsp:txXfrm>
        <a:off x="1623593" y="2957121"/>
        <a:ext cx="1439726" cy="893924"/>
      </dsp:txXfrm>
    </dsp:sp>
    <dsp:sp modelId="{20FBAD6D-57C1-CB43-BA03-0856E03D7457}">
      <dsp:nvSpPr>
        <dsp:cNvPr id="0" name=""/>
        <dsp:cNvSpPr/>
      </dsp:nvSpPr>
      <dsp:spPr>
        <a:xfrm>
          <a:off x="3257281" y="1387024"/>
          <a:ext cx="1495348" cy="9495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AEB91DF-EE2E-2643-840C-54D060F50D2B}">
      <dsp:nvSpPr>
        <dsp:cNvPr id="0" name=""/>
        <dsp:cNvSpPr/>
      </dsp:nvSpPr>
      <dsp:spPr>
        <a:xfrm>
          <a:off x="3423431" y="1544866"/>
          <a:ext cx="1495348" cy="9495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CONSEGUENZA</a:t>
          </a:r>
        </a:p>
      </dsp:txBody>
      <dsp:txXfrm>
        <a:off x="3451242" y="1572677"/>
        <a:ext cx="1439726" cy="893924"/>
      </dsp:txXfrm>
    </dsp:sp>
    <dsp:sp modelId="{973DC965-1971-C449-967B-056083D7D01E}">
      <dsp:nvSpPr>
        <dsp:cNvPr id="0" name=""/>
        <dsp:cNvSpPr/>
      </dsp:nvSpPr>
      <dsp:spPr>
        <a:xfrm>
          <a:off x="3257281" y="2771467"/>
          <a:ext cx="1495348" cy="9495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05CEBF3-AF7F-144D-BC1D-E7B3183B3056}">
      <dsp:nvSpPr>
        <dsp:cNvPr id="0" name=""/>
        <dsp:cNvSpPr/>
      </dsp:nvSpPr>
      <dsp:spPr>
        <a:xfrm>
          <a:off x="3423431" y="2929310"/>
          <a:ext cx="1495348" cy="9495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dirty="0"/>
            <a:t>LEX CAUSAE </a:t>
          </a:r>
          <a:r>
            <a:rPr lang="it-IT" sz="1400" b="1" kern="1200" dirty="0" err="1"/>
            <a:t>–</a:t>
          </a:r>
          <a:r>
            <a:rPr lang="it-IT" sz="1400" b="1" kern="1200" dirty="0"/>
            <a:t> </a:t>
          </a:r>
          <a:r>
            <a:rPr lang="it-IT" sz="1400" kern="1200" dirty="0"/>
            <a:t>ORDINAMENTO RICHIAMATO</a:t>
          </a:r>
        </a:p>
      </dsp:txBody>
      <dsp:txXfrm>
        <a:off x="3451242" y="2957121"/>
        <a:ext cx="1439726" cy="8939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8F089-789F-A849-9960-908CC734DD05}">
      <dsp:nvSpPr>
        <dsp:cNvPr id="0" name=""/>
        <dsp:cNvSpPr/>
      </dsp:nvSpPr>
      <dsp:spPr>
        <a:xfrm>
          <a:off x="2811491" y="50919"/>
          <a:ext cx="3116889" cy="1327872"/>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it-IT" sz="2000" kern="1200" dirty="0"/>
            <a:t>PRESCRIZIONE </a:t>
          </a:r>
          <a:r>
            <a:rPr lang="it-IT" sz="2000" kern="1200" dirty="0" err="1"/>
            <a:t>DI</a:t>
          </a:r>
          <a:r>
            <a:rPr lang="it-IT" sz="2000" kern="1200" dirty="0"/>
            <a:t> UN’OBBLIGAZIONE</a:t>
          </a:r>
        </a:p>
      </dsp:txBody>
      <dsp:txXfrm>
        <a:off x="3267949" y="245381"/>
        <a:ext cx="2203973" cy="938948"/>
      </dsp:txXfrm>
    </dsp:sp>
    <dsp:sp modelId="{54CB6C3E-B5D8-DC4E-8C18-2CA56B42466F}">
      <dsp:nvSpPr>
        <dsp:cNvPr id="0" name=""/>
        <dsp:cNvSpPr/>
      </dsp:nvSpPr>
      <dsp:spPr>
        <a:xfrm rot="2700000">
          <a:off x="5012364" y="1186525"/>
          <a:ext cx="214945" cy="556460"/>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it-IT" sz="2500" kern="1200"/>
        </a:p>
      </dsp:txBody>
      <dsp:txXfrm>
        <a:off x="5021807" y="1275019"/>
        <a:ext cx="150462" cy="333876"/>
      </dsp:txXfrm>
    </dsp:sp>
    <dsp:sp modelId="{E388E615-0753-C940-9338-2C9E3682DE1B}">
      <dsp:nvSpPr>
        <dsp:cNvPr id="0" name=""/>
        <dsp:cNvSpPr/>
      </dsp:nvSpPr>
      <dsp:spPr>
        <a:xfrm>
          <a:off x="4305311" y="1499068"/>
          <a:ext cx="3630647" cy="1932972"/>
        </a:xfrm>
        <a:prstGeom prst="ellipse">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it-IT" sz="2000" kern="1200" dirty="0"/>
            <a:t>QUALIFICAZIONE SOSTANZIALE NELLA LEX FORI</a:t>
          </a:r>
        </a:p>
      </dsp:txBody>
      <dsp:txXfrm>
        <a:off x="4837007" y="1782145"/>
        <a:ext cx="2567255" cy="1366818"/>
      </dsp:txXfrm>
    </dsp:sp>
    <dsp:sp modelId="{4ED1D52D-AA73-7E4F-A488-C6543318DC41}">
      <dsp:nvSpPr>
        <dsp:cNvPr id="0" name=""/>
        <dsp:cNvSpPr/>
      </dsp:nvSpPr>
      <dsp:spPr>
        <a:xfrm rot="18900000">
          <a:off x="5270659" y="3026641"/>
          <a:ext cx="21316" cy="556460"/>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it-IT" sz="2500" kern="1200"/>
        </a:p>
      </dsp:txBody>
      <dsp:txXfrm>
        <a:off x="5271596" y="3140194"/>
        <a:ext cx="14921" cy="333876"/>
      </dsp:txXfrm>
    </dsp:sp>
    <dsp:sp modelId="{D007EBDA-84BB-AD41-BE45-FF6E0E63D28F}">
      <dsp:nvSpPr>
        <dsp:cNvPr id="0" name=""/>
        <dsp:cNvSpPr/>
      </dsp:nvSpPr>
      <dsp:spPr>
        <a:xfrm>
          <a:off x="2372456" y="3171128"/>
          <a:ext cx="3994960" cy="2090248"/>
        </a:xfrm>
        <a:prstGeom prst="ellipse">
          <a:avLst/>
        </a:prstGeom>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4"/>
        </a:lnRef>
        <a:fillRef idx="3">
          <a:schemeClr val="accent4"/>
        </a:fillRef>
        <a:effectRef idx="3">
          <a:schemeClr val="accent4"/>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it-IT" sz="2000" kern="1200" dirty="0">
              <a:solidFill>
                <a:schemeClr val="tx1"/>
              </a:solidFill>
            </a:rPr>
            <a:t>LEX OBLIGATIONIS </a:t>
          </a:r>
          <a:r>
            <a:rPr lang="it-IT" sz="2000" kern="1200" dirty="0" err="1">
              <a:solidFill>
                <a:schemeClr val="tx1"/>
              </a:solidFill>
            </a:rPr>
            <a:t>–</a:t>
          </a:r>
          <a:r>
            <a:rPr lang="it-IT" sz="2000" kern="1200" dirty="0">
              <a:solidFill>
                <a:schemeClr val="tx1"/>
              </a:solidFill>
            </a:rPr>
            <a:t> QUALIFICAZIONE PROCESSUALE </a:t>
          </a:r>
          <a:r>
            <a:rPr lang="it-IT" sz="2000" kern="1200" dirty="0" err="1">
              <a:solidFill>
                <a:schemeClr val="tx1"/>
              </a:solidFill>
            </a:rPr>
            <a:t>–</a:t>
          </a:r>
          <a:r>
            <a:rPr lang="it-IT" sz="2000" kern="1200" dirty="0">
              <a:solidFill>
                <a:schemeClr val="tx1"/>
              </a:solidFill>
            </a:rPr>
            <a:t> RINVIO </a:t>
          </a:r>
          <a:r>
            <a:rPr lang="it-IT" sz="2000" kern="1200" dirty="0" err="1">
              <a:solidFill>
                <a:schemeClr val="tx1"/>
              </a:solidFill>
            </a:rPr>
            <a:t>DI</a:t>
          </a:r>
          <a:r>
            <a:rPr lang="it-IT" sz="2000" kern="1200" dirty="0">
              <a:solidFill>
                <a:schemeClr val="tx1"/>
              </a:solidFill>
            </a:rPr>
            <a:t> QUALIFICAZIONE</a:t>
          </a:r>
          <a:r>
            <a:rPr lang="it-IT" sz="2000" kern="1200" dirty="0"/>
            <a:t>?</a:t>
          </a:r>
        </a:p>
      </dsp:txBody>
      <dsp:txXfrm>
        <a:off x="2957504" y="3477238"/>
        <a:ext cx="2824864" cy="1478028"/>
      </dsp:txXfrm>
    </dsp:sp>
    <dsp:sp modelId="{F2D8578C-8C74-F04D-9BB1-171BCA2A974C}">
      <dsp:nvSpPr>
        <dsp:cNvPr id="0" name=""/>
        <dsp:cNvSpPr/>
      </dsp:nvSpPr>
      <dsp:spPr>
        <a:xfrm rot="12966962">
          <a:off x="3160088" y="3068756"/>
          <a:ext cx="36974" cy="556460"/>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it-IT" sz="2500" kern="1200"/>
        </a:p>
      </dsp:txBody>
      <dsp:txXfrm rot="10800000">
        <a:off x="3170114" y="3183317"/>
        <a:ext cx="25882" cy="333876"/>
      </dsp:txXfrm>
    </dsp:sp>
    <dsp:sp modelId="{66F9D7D2-2C96-3845-96DB-57FC688E5785}">
      <dsp:nvSpPr>
        <dsp:cNvPr id="0" name=""/>
        <dsp:cNvSpPr/>
      </dsp:nvSpPr>
      <dsp:spPr>
        <a:xfrm>
          <a:off x="0" y="1477292"/>
          <a:ext cx="4013245" cy="2029177"/>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it-IT" sz="2000" kern="1200" dirty="0"/>
            <a:t>LEX FORI</a:t>
          </a:r>
        </a:p>
      </dsp:txBody>
      <dsp:txXfrm>
        <a:off x="587726" y="1774458"/>
        <a:ext cx="2837793" cy="1434845"/>
      </dsp:txXfrm>
    </dsp:sp>
    <dsp:sp modelId="{B2483F3C-9406-3048-B8B0-AEE52CD8037A}">
      <dsp:nvSpPr>
        <dsp:cNvPr id="0" name=""/>
        <dsp:cNvSpPr/>
      </dsp:nvSpPr>
      <dsp:spPr>
        <a:xfrm rot="19383583">
          <a:off x="3199280" y="1198359"/>
          <a:ext cx="315210" cy="556460"/>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it-IT" sz="2500" kern="1200"/>
        </a:p>
      </dsp:txBody>
      <dsp:txXfrm>
        <a:off x="3208771" y="1338066"/>
        <a:ext cx="220647" cy="3338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0BEB4-D209-8848-84AD-EC570345796D}">
      <dsp:nvSpPr>
        <dsp:cNvPr id="0" name=""/>
        <dsp:cNvSpPr/>
      </dsp:nvSpPr>
      <dsp:spPr>
        <a:xfrm>
          <a:off x="3772171" y="995276"/>
          <a:ext cx="1890884" cy="189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it-IT" sz="2600" kern="1200" dirty="0"/>
            <a:t>Separazione e divorzio</a:t>
          </a:r>
        </a:p>
      </dsp:txBody>
      <dsp:txXfrm>
        <a:off x="3772171" y="995276"/>
        <a:ext cx="1890884" cy="1890884"/>
      </dsp:txXfrm>
    </dsp:sp>
    <dsp:sp modelId="{45A1101D-F98B-A943-AE7F-8FC00B0823B9}">
      <dsp:nvSpPr>
        <dsp:cNvPr id="0" name=""/>
        <dsp:cNvSpPr/>
      </dsp:nvSpPr>
      <dsp:spPr>
        <a:xfrm>
          <a:off x="1231349" y="-2138"/>
          <a:ext cx="3885713" cy="3885713"/>
        </a:xfrm>
        <a:prstGeom prst="circularArrow">
          <a:avLst>
            <a:gd name="adj1" fmla="val 9489"/>
            <a:gd name="adj2" fmla="val 685538"/>
            <a:gd name="adj3" fmla="val 7847935"/>
            <a:gd name="adj4" fmla="val 2266527"/>
            <a:gd name="adj5" fmla="val 11071"/>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6166D2D-3D64-534D-AEF4-CAC00B92D396}">
      <dsp:nvSpPr>
        <dsp:cNvPr id="0" name=""/>
        <dsp:cNvSpPr/>
      </dsp:nvSpPr>
      <dsp:spPr>
        <a:xfrm>
          <a:off x="685356" y="995276"/>
          <a:ext cx="1890884" cy="189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it-IT" sz="2600" kern="1200" dirty="0"/>
            <a:t>Validità del matrimonio</a:t>
          </a:r>
        </a:p>
      </dsp:txBody>
      <dsp:txXfrm>
        <a:off x="685356" y="995276"/>
        <a:ext cx="1890884" cy="1890884"/>
      </dsp:txXfrm>
    </dsp:sp>
    <dsp:sp modelId="{A9817C50-0D42-2F49-B21A-DA33A1B7036C}">
      <dsp:nvSpPr>
        <dsp:cNvPr id="0" name=""/>
        <dsp:cNvSpPr/>
      </dsp:nvSpPr>
      <dsp:spPr>
        <a:xfrm>
          <a:off x="1231349" y="-2138"/>
          <a:ext cx="3885713" cy="3885713"/>
        </a:xfrm>
        <a:prstGeom prst="circularArrow">
          <a:avLst>
            <a:gd name="adj1" fmla="val 9489"/>
            <a:gd name="adj2" fmla="val 685538"/>
            <a:gd name="adj3" fmla="val 18647935"/>
            <a:gd name="adj4" fmla="val 13066527"/>
            <a:gd name="adj5" fmla="val 11071"/>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B36D4-24FD-7349-9DB0-09DC387B7183}">
      <dsp:nvSpPr>
        <dsp:cNvPr id="0" name=""/>
        <dsp:cNvSpPr/>
      </dsp:nvSpPr>
      <dsp:spPr>
        <a:xfrm>
          <a:off x="5443478" y="3374726"/>
          <a:ext cx="785781" cy="373960"/>
        </a:xfrm>
        <a:custGeom>
          <a:avLst/>
          <a:gdLst/>
          <a:ahLst/>
          <a:cxnLst/>
          <a:rect l="0" t="0" r="0" b="0"/>
          <a:pathLst>
            <a:path>
              <a:moveTo>
                <a:pt x="0" y="0"/>
              </a:moveTo>
              <a:lnTo>
                <a:pt x="0" y="254843"/>
              </a:lnTo>
              <a:lnTo>
                <a:pt x="785781" y="254843"/>
              </a:lnTo>
              <a:lnTo>
                <a:pt x="785781"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59D51BF-74CB-1C42-91E5-3E039A613338}">
      <dsp:nvSpPr>
        <dsp:cNvPr id="0" name=""/>
        <dsp:cNvSpPr/>
      </dsp:nvSpPr>
      <dsp:spPr>
        <a:xfrm>
          <a:off x="4657697" y="3374726"/>
          <a:ext cx="785781" cy="373960"/>
        </a:xfrm>
        <a:custGeom>
          <a:avLst/>
          <a:gdLst/>
          <a:ahLst/>
          <a:cxnLst/>
          <a:rect l="0" t="0" r="0" b="0"/>
          <a:pathLst>
            <a:path>
              <a:moveTo>
                <a:pt x="785781" y="0"/>
              </a:moveTo>
              <a:lnTo>
                <a:pt x="785781" y="254843"/>
              </a:lnTo>
              <a:lnTo>
                <a:pt x="0" y="254843"/>
              </a:lnTo>
              <a:lnTo>
                <a:pt x="0"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35357E-E3E0-3947-909C-19EA0CB3AF73}">
      <dsp:nvSpPr>
        <dsp:cNvPr id="0" name=""/>
        <dsp:cNvSpPr/>
      </dsp:nvSpPr>
      <dsp:spPr>
        <a:xfrm>
          <a:off x="5397758" y="2184266"/>
          <a:ext cx="91440" cy="373960"/>
        </a:xfrm>
        <a:custGeom>
          <a:avLst/>
          <a:gdLst/>
          <a:ahLst/>
          <a:cxnLst/>
          <a:rect l="0" t="0" r="0" b="0"/>
          <a:pathLst>
            <a:path>
              <a:moveTo>
                <a:pt x="45720" y="0"/>
              </a:moveTo>
              <a:lnTo>
                <a:pt x="45720"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6E9C7A-4340-BB4B-8823-637F33429A32}">
      <dsp:nvSpPr>
        <dsp:cNvPr id="0" name=""/>
        <dsp:cNvSpPr/>
      </dsp:nvSpPr>
      <dsp:spPr>
        <a:xfrm>
          <a:off x="3850718" y="819852"/>
          <a:ext cx="1592760" cy="373960"/>
        </a:xfrm>
        <a:custGeom>
          <a:avLst/>
          <a:gdLst/>
          <a:ahLst/>
          <a:cxnLst/>
          <a:rect l="0" t="0" r="0" b="0"/>
          <a:pathLst>
            <a:path>
              <a:moveTo>
                <a:pt x="0" y="0"/>
              </a:moveTo>
              <a:lnTo>
                <a:pt x="0" y="254843"/>
              </a:lnTo>
              <a:lnTo>
                <a:pt x="1592760" y="254843"/>
              </a:lnTo>
              <a:lnTo>
                <a:pt x="1592760" y="37396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165BA05-5DB3-2941-A423-A396ED3F6D8B}">
      <dsp:nvSpPr>
        <dsp:cNvPr id="0" name=""/>
        <dsp:cNvSpPr/>
      </dsp:nvSpPr>
      <dsp:spPr>
        <a:xfrm>
          <a:off x="2300351" y="3702836"/>
          <a:ext cx="785781" cy="373960"/>
        </a:xfrm>
        <a:custGeom>
          <a:avLst/>
          <a:gdLst/>
          <a:ahLst/>
          <a:cxnLst/>
          <a:rect l="0" t="0" r="0" b="0"/>
          <a:pathLst>
            <a:path>
              <a:moveTo>
                <a:pt x="0" y="0"/>
              </a:moveTo>
              <a:lnTo>
                <a:pt x="0" y="254843"/>
              </a:lnTo>
              <a:lnTo>
                <a:pt x="785781" y="254843"/>
              </a:lnTo>
              <a:lnTo>
                <a:pt x="785781"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948087-C5A8-5F44-B176-50DCA0FE7AA8}">
      <dsp:nvSpPr>
        <dsp:cNvPr id="0" name=""/>
        <dsp:cNvSpPr/>
      </dsp:nvSpPr>
      <dsp:spPr>
        <a:xfrm>
          <a:off x="1514569" y="3702836"/>
          <a:ext cx="785781" cy="373960"/>
        </a:xfrm>
        <a:custGeom>
          <a:avLst/>
          <a:gdLst/>
          <a:ahLst/>
          <a:cxnLst/>
          <a:rect l="0" t="0" r="0" b="0"/>
          <a:pathLst>
            <a:path>
              <a:moveTo>
                <a:pt x="785781" y="0"/>
              </a:moveTo>
              <a:lnTo>
                <a:pt x="785781" y="254843"/>
              </a:lnTo>
              <a:lnTo>
                <a:pt x="0" y="254843"/>
              </a:lnTo>
              <a:lnTo>
                <a:pt x="0"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C0A1E18-6A4D-7641-8423-BB6B10A15D24}">
      <dsp:nvSpPr>
        <dsp:cNvPr id="0" name=""/>
        <dsp:cNvSpPr/>
      </dsp:nvSpPr>
      <dsp:spPr>
        <a:xfrm>
          <a:off x="2254631" y="2447824"/>
          <a:ext cx="91440" cy="373960"/>
        </a:xfrm>
        <a:custGeom>
          <a:avLst/>
          <a:gdLst/>
          <a:ahLst/>
          <a:cxnLst/>
          <a:rect l="0" t="0" r="0" b="0"/>
          <a:pathLst>
            <a:path>
              <a:moveTo>
                <a:pt x="45720" y="0"/>
              </a:moveTo>
              <a:lnTo>
                <a:pt x="45720" y="373960"/>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5D5E01-E72B-C74F-AE11-483656BCFA4E}">
      <dsp:nvSpPr>
        <dsp:cNvPr id="0" name=""/>
        <dsp:cNvSpPr/>
      </dsp:nvSpPr>
      <dsp:spPr>
        <a:xfrm>
          <a:off x="2300351" y="819852"/>
          <a:ext cx="1550366" cy="373960"/>
        </a:xfrm>
        <a:custGeom>
          <a:avLst/>
          <a:gdLst/>
          <a:ahLst/>
          <a:cxnLst/>
          <a:rect l="0" t="0" r="0" b="0"/>
          <a:pathLst>
            <a:path>
              <a:moveTo>
                <a:pt x="1550366" y="0"/>
              </a:moveTo>
              <a:lnTo>
                <a:pt x="1550366" y="254843"/>
              </a:lnTo>
              <a:lnTo>
                <a:pt x="0" y="254843"/>
              </a:lnTo>
              <a:lnTo>
                <a:pt x="0" y="37396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6651418-825A-CD49-883D-DE0EAF94B1A7}">
      <dsp:nvSpPr>
        <dsp:cNvPr id="0" name=""/>
        <dsp:cNvSpPr/>
      </dsp:nvSpPr>
      <dsp:spPr>
        <a:xfrm>
          <a:off x="3207806" y="3353"/>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783E0A4-D1B0-0245-A80A-84610ABC5238}">
      <dsp:nvSpPr>
        <dsp:cNvPr id="0" name=""/>
        <dsp:cNvSpPr/>
      </dsp:nvSpPr>
      <dsp:spPr>
        <a:xfrm>
          <a:off x="3350675" y="139079"/>
          <a:ext cx="1285824" cy="816498"/>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Legge applicabile alle questioni preliminari</a:t>
          </a:r>
        </a:p>
      </dsp:txBody>
      <dsp:txXfrm>
        <a:off x="3374589" y="162993"/>
        <a:ext cx="1237996" cy="768670"/>
      </dsp:txXfrm>
    </dsp:sp>
    <dsp:sp modelId="{9E58613B-6CAB-2348-9D52-11C85443A749}">
      <dsp:nvSpPr>
        <dsp:cNvPr id="0" name=""/>
        <dsp:cNvSpPr/>
      </dsp:nvSpPr>
      <dsp:spPr>
        <a:xfrm>
          <a:off x="1517130" y="1193812"/>
          <a:ext cx="1566443" cy="125401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20EE72E-E07E-5846-9A85-0DA3B3F470C5}">
      <dsp:nvSpPr>
        <dsp:cNvPr id="0" name=""/>
        <dsp:cNvSpPr/>
      </dsp:nvSpPr>
      <dsp:spPr>
        <a:xfrm>
          <a:off x="1659999" y="1329538"/>
          <a:ext cx="1566443" cy="1254011"/>
        </a:xfrm>
        <a:prstGeom prst="roundRect">
          <a:avLst>
            <a:gd name="adj" fmla="val 10000"/>
          </a:avLst>
        </a:prstGeom>
        <a:solidFill>
          <a:schemeClr val="accent2"/>
        </a:solidFill>
        <a:ln w="12700" cap="rnd" cmpd="sng" algn="ctr">
          <a:solidFill>
            <a:schemeClr val="accent5"/>
          </a:solidFill>
          <a:prstDash val="solid"/>
        </a:ln>
        <a:effectLst>
          <a:outerShdw blurRad="38100" dist="254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Soluzione congiunta</a:t>
          </a:r>
        </a:p>
      </dsp:txBody>
      <dsp:txXfrm>
        <a:off x="1696728" y="1366267"/>
        <a:ext cx="1492985" cy="1180553"/>
      </dsp:txXfrm>
    </dsp:sp>
    <dsp:sp modelId="{738D292F-4024-A84E-957F-58204486E5D9}">
      <dsp:nvSpPr>
        <dsp:cNvPr id="0" name=""/>
        <dsp:cNvSpPr/>
      </dsp:nvSpPr>
      <dsp:spPr>
        <a:xfrm>
          <a:off x="1549153" y="2821785"/>
          <a:ext cx="1502396" cy="88105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2DE1137-1D56-4C48-AC19-04D8C1660EB3}">
      <dsp:nvSpPr>
        <dsp:cNvPr id="0" name=""/>
        <dsp:cNvSpPr/>
      </dsp:nvSpPr>
      <dsp:spPr>
        <a:xfrm>
          <a:off x="1692022" y="2957510"/>
          <a:ext cx="1502396" cy="881051"/>
        </a:xfrm>
        <a:prstGeom prst="roundRect">
          <a:avLst>
            <a:gd name="adj" fmla="val 10000"/>
          </a:avLst>
        </a:prstGeom>
        <a:solidFill>
          <a:schemeClr val="accent2"/>
        </a:solidFill>
        <a:ln w="12700" cap="rnd" cmpd="sng" algn="ctr">
          <a:solidFill>
            <a:schemeClr val="accent5"/>
          </a:solidFill>
          <a:prstDash val="solid"/>
        </a:ln>
        <a:effectLst>
          <a:outerShdw blurRad="38100" dist="254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Legge applicabile alla questione principale</a:t>
          </a:r>
        </a:p>
      </dsp:txBody>
      <dsp:txXfrm>
        <a:off x="1717827" y="2983315"/>
        <a:ext cx="1450786" cy="829441"/>
      </dsp:txXfrm>
    </dsp:sp>
    <dsp:sp modelId="{2E954420-E444-5046-AC35-867DDF2C4606}">
      <dsp:nvSpPr>
        <dsp:cNvPr id="0" name=""/>
        <dsp:cNvSpPr/>
      </dsp:nvSpPr>
      <dsp:spPr>
        <a:xfrm>
          <a:off x="871657" y="4076796"/>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E4AC453-8E4B-C54C-85F2-1D2AD06AF7C3}">
      <dsp:nvSpPr>
        <dsp:cNvPr id="0" name=""/>
        <dsp:cNvSpPr/>
      </dsp:nvSpPr>
      <dsp:spPr>
        <a:xfrm>
          <a:off x="1014526" y="4212522"/>
          <a:ext cx="1285824" cy="816498"/>
        </a:xfrm>
        <a:prstGeom prst="roundRect">
          <a:avLst>
            <a:gd name="adj" fmla="val 10000"/>
          </a:avLst>
        </a:prstGeom>
        <a:solidFill>
          <a:schemeClr val="accent2"/>
        </a:solidFill>
        <a:ln w="12700" cap="rnd" cmpd="sng" algn="ctr">
          <a:solidFill>
            <a:schemeClr val="accent5"/>
          </a:solidFill>
          <a:prstDash val="solid"/>
        </a:ln>
        <a:effectLst>
          <a:outerShdw blurRad="38100" dist="254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Solo norme materiali</a:t>
          </a:r>
        </a:p>
      </dsp:txBody>
      <dsp:txXfrm>
        <a:off x="1038440" y="4236436"/>
        <a:ext cx="1237996" cy="768670"/>
      </dsp:txXfrm>
    </dsp:sp>
    <dsp:sp modelId="{B0DBF1BC-0CF2-2547-8ACC-9AFBD2A2D332}">
      <dsp:nvSpPr>
        <dsp:cNvPr id="0" name=""/>
        <dsp:cNvSpPr/>
      </dsp:nvSpPr>
      <dsp:spPr>
        <a:xfrm>
          <a:off x="2443221" y="4076796"/>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E4B0840-15DC-BC42-8742-A6B5FBCD9FB4}">
      <dsp:nvSpPr>
        <dsp:cNvPr id="0" name=""/>
        <dsp:cNvSpPr/>
      </dsp:nvSpPr>
      <dsp:spPr>
        <a:xfrm>
          <a:off x="2586090" y="4212522"/>
          <a:ext cx="1285824" cy="816498"/>
        </a:xfrm>
        <a:prstGeom prst="roundRect">
          <a:avLst>
            <a:gd name="adj" fmla="val 10000"/>
          </a:avLst>
        </a:prstGeom>
        <a:solidFill>
          <a:schemeClr val="accent2"/>
        </a:solidFill>
        <a:ln w="12700" cap="rnd" cmpd="sng" algn="ctr">
          <a:solidFill>
            <a:schemeClr val="accent5"/>
          </a:solidFill>
          <a:prstDash val="solid"/>
        </a:ln>
        <a:effectLst>
          <a:outerShdw blurRad="38100" dist="254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Anche </a:t>
          </a:r>
          <a:r>
            <a:rPr lang="it-IT" sz="1400" kern="1200" dirty="0" err="1"/>
            <a:t>d.i.p.</a:t>
          </a:r>
          <a:endParaRPr lang="it-IT" sz="1400" kern="1200" dirty="0"/>
        </a:p>
      </dsp:txBody>
      <dsp:txXfrm>
        <a:off x="2610004" y="4236436"/>
        <a:ext cx="1237996" cy="768670"/>
      </dsp:txXfrm>
    </dsp:sp>
    <dsp:sp modelId="{2697F548-EE0E-A541-A40B-524B247D97B6}">
      <dsp:nvSpPr>
        <dsp:cNvPr id="0" name=""/>
        <dsp:cNvSpPr/>
      </dsp:nvSpPr>
      <dsp:spPr>
        <a:xfrm>
          <a:off x="4702650" y="1193812"/>
          <a:ext cx="1481655" cy="990453"/>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452E2CF-C39A-B642-8939-3C127A3CC8C5}">
      <dsp:nvSpPr>
        <dsp:cNvPr id="0" name=""/>
        <dsp:cNvSpPr/>
      </dsp:nvSpPr>
      <dsp:spPr>
        <a:xfrm>
          <a:off x="4845520" y="1329538"/>
          <a:ext cx="1481655" cy="990453"/>
        </a:xfrm>
        <a:prstGeom prst="roundRect">
          <a:avLst>
            <a:gd name="adj" fmla="val 10000"/>
          </a:avLst>
        </a:prstGeom>
        <a:solidFill>
          <a:schemeClr val="accent4"/>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Soluzione disgiunta</a:t>
          </a:r>
        </a:p>
      </dsp:txBody>
      <dsp:txXfrm>
        <a:off x="4874529" y="1358547"/>
        <a:ext cx="1423637" cy="932435"/>
      </dsp:txXfrm>
    </dsp:sp>
    <dsp:sp modelId="{8462470D-B41E-0045-ACEC-816D5EE9C19C}">
      <dsp:nvSpPr>
        <dsp:cNvPr id="0" name=""/>
        <dsp:cNvSpPr/>
      </dsp:nvSpPr>
      <dsp:spPr>
        <a:xfrm>
          <a:off x="4800566" y="2558227"/>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D337129-6FE7-D04F-96CF-5035E402AD72}">
      <dsp:nvSpPr>
        <dsp:cNvPr id="0" name=""/>
        <dsp:cNvSpPr/>
      </dsp:nvSpPr>
      <dsp:spPr>
        <a:xfrm>
          <a:off x="4943435" y="2693953"/>
          <a:ext cx="1285824" cy="816498"/>
        </a:xfrm>
        <a:prstGeom prst="roundRect">
          <a:avLst>
            <a:gd name="adj" fmla="val 10000"/>
          </a:avLst>
        </a:prstGeom>
        <a:solidFill>
          <a:schemeClr val="accent4"/>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Lex</a:t>
          </a:r>
          <a:r>
            <a:rPr lang="it-IT" sz="1400" kern="1200" dirty="0"/>
            <a:t> fori</a:t>
          </a:r>
        </a:p>
      </dsp:txBody>
      <dsp:txXfrm>
        <a:off x="4967349" y="2717867"/>
        <a:ext cx="1237996" cy="768670"/>
      </dsp:txXfrm>
    </dsp:sp>
    <dsp:sp modelId="{16A43957-03F4-9746-962F-853CC7131E98}">
      <dsp:nvSpPr>
        <dsp:cNvPr id="0" name=""/>
        <dsp:cNvSpPr/>
      </dsp:nvSpPr>
      <dsp:spPr>
        <a:xfrm>
          <a:off x="4014784" y="3748686"/>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594CCA9-77D0-8549-B672-C21AC8CD0BEB}">
      <dsp:nvSpPr>
        <dsp:cNvPr id="0" name=""/>
        <dsp:cNvSpPr/>
      </dsp:nvSpPr>
      <dsp:spPr>
        <a:xfrm>
          <a:off x="4157654" y="3884412"/>
          <a:ext cx="1285824" cy="816498"/>
        </a:xfrm>
        <a:prstGeom prst="roundRect">
          <a:avLst>
            <a:gd name="adj" fmla="val 10000"/>
          </a:avLst>
        </a:prstGeom>
        <a:solidFill>
          <a:schemeClr val="accent4"/>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Solo norme materiali</a:t>
          </a:r>
        </a:p>
      </dsp:txBody>
      <dsp:txXfrm>
        <a:off x="4181568" y="3908326"/>
        <a:ext cx="1237996" cy="768670"/>
      </dsp:txXfrm>
    </dsp:sp>
    <dsp:sp modelId="{88768767-8F8E-3443-A855-315C2BE5641B}">
      <dsp:nvSpPr>
        <dsp:cNvPr id="0" name=""/>
        <dsp:cNvSpPr/>
      </dsp:nvSpPr>
      <dsp:spPr>
        <a:xfrm>
          <a:off x="5586348" y="3748686"/>
          <a:ext cx="1285824" cy="81649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83422C8-7533-2049-B425-5E84B9284937}">
      <dsp:nvSpPr>
        <dsp:cNvPr id="0" name=""/>
        <dsp:cNvSpPr/>
      </dsp:nvSpPr>
      <dsp:spPr>
        <a:xfrm>
          <a:off x="5729217" y="3884412"/>
          <a:ext cx="1285824" cy="816498"/>
        </a:xfrm>
        <a:prstGeom prst="roundRect">
          <a:avLst>
            <a:gd name="adj" fmla="val 10000"/>
          </a:avLst>
        </a:prstGeom>
        <a:solidFill>
          <a:schemeClr val="accent4"/>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Anche </a:t>
          </a:r>
          <a:r>
            <a:rPr lang="it-IT" sz="1400" kern="1200" dirty="0" err="1"/>
            <a:t>d.i.p.</a:t>
          </a:r>
          <a:endParaRPr lang="it-IT" sz="1400" kern="1200" dirty="0"/>
        </a:p>
      </dsp:txBody>
      <dsp:txXfrm>
        <a:off x="5753131" y="3908326"/>
        <a:ext cx="1237996" cy="7686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12/04/23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19229833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12/04/23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885878884"/>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4D6B343-03D9-004A-9B7D-A3AF558E8B87}" type="slidenum">
              <a:rPr lang="it-IT" smtClean="0"/>
              <a:pPr/>
              <a:t>10</a:t>
            </a:fld>
            <a:endParaRPr lang="it-IT"/>
          </a:p>
        </p:txBody>
      </p:sp>
    </p:spTree>
    <p:extLst>
      <p:ext uri="{BB962C8B-B14F-4D97-AF65-F5344CB8AC3E}">
        <p14:creationId xmlns:p14="http://schemas.microsoft.com/office/powerpoint/2010/main" val="150816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0731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33204088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217303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28050525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52033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98309335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1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0432256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7605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12/04/23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07496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12/04/23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066222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12/04/23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69679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12/04/23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36422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12/04/23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9453757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12/04/23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61382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12/04/23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50082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12/04/23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3367956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30017" y="1490870"/>
            <a:ext cx="5327297" cy="2559966"/>
          </a:xfrm>
        </p:spPr>
        <p:txBody>
          <a:bodyPr/>
          <a:lstStyle/>
          <a:p>
            <a:r>
              <a:rPr lang="it-IT" dirty="0"/>
              <a:t>Diritto internazionale privato</a:t>
            </a:r>
          </a:p>
        </p:txBody>
      </p:sp>
      <p:sp>
        <p:nvSpPr>
          <p:cNvPr id="3" name="Sottotitolo 2"/>
          <p:cNvSpPr>
            <a:spLocks noGrp="1"/>
          </p:cNvSpPr>
          <p:nvPr>
            <p:ph type="subTitle" idx="1"/>
          </p:nvPr>
        </p:nvSpPr>
        <p:spPr/>
        <p:txBody>
          <a:bodyPr>
            <a:normAutofit fontScale="62500" lnSpcReduction="20000"/>
          </a:bodyPr>
          <a:lstStyle/>
          <a:p>
            <a:pPr>
              <a:buFontTx/>
              <a:buChar char="-"/>
            </a:pPr>
            <a:r>
              <a:rPr lang="it-IT" b="1" dirty="0"/>
              <a:t>prof. Sara </a:t>
            </a:r>
            <a:r>
              <a:rPr lang="it-IT" b="1" dirty="0" err="1"/>
              <a:t>Tonolo</a:t>
            </a:r>
            <a:r>
              <a:rPr lang="it-IT" b="1" dirty="0"/>
              <a:t> </a:t>
            </a:r>
            <a:r>
              <a:rPr lang="it-IT" b="1" dirty="0" err="1"/>
              <a:t>–</a:t>
            </a:r>
            <a:endParaRPr lang="it-IT" b="1" dirty="0"/>
          </a:p>
          <a:p>
            <a:pPr lvl="8">
              <a:buFontTx/>
              <a:buChar char="-"/>
            </a:pPr>
            <a:r>
              <a:rPr lang="it-IT" sz="2400" b="1" dirty="0"/>
              <a:t>GORIZIA</a:t>
            </a:r>
          </a:p>
          <a:p>
            <a:pPr>
              <a:buFontTx/>
              <a:buChar char="-"/>
            </a:pPr>
            <a:r>
              <a:rPr lang="it-IT" b="1" dirty="0"/>
              <a:t>12 aprile 2023-</a:t>
            </a:r>
          </a:p>
          <a:p>
            <a:pPr>
              <a:buFontTx/>
              <a:buChar char="-"/>
            </a:pPr>
            <a:r>
              <a:rPr lang="it-IT" b="1" dirty="0"/>
              <a:t>II parte-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70320"/>
    </mc:Choice>
    <mc:Fallback xmlns="">
      <p:transition spd="slow" advTm="7032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CONCORSO SUCCESSIVO</a:t>
            </a:r>
          </a:p>
        </p:txBody>
      </p:sp>
      <p:sp>
        <p:nvSpPr>
          <p:cNvPr id="7" name="Segnaposto contenuto 6"/>
          <p:cNvSpPr>
            <a:spLocks noGrp="1"/>
          </p:cNvSpPr>
          <p:nvPr>
            <p:ph idx="1"/>
          </p:nvPr>
        </p:nvSpPr>
        <p:spPr/>
        <p:txBody>
          <a:bodyPr>
            <a:normAutofit fontScale="77500" lnSpcReduction="20000"/>
          </a:bodyPr>
          <a:lstStyle/>
          <a:p>
            <a:pPr algn="just"/>
            <a:r>
              <a:rPr lang="it-IT" sz="3200" b="1" dirty="0"/>
              <a:t>La successione dei criteri di collegamento </a:t>
            </a:r>
            <a:r>
              <a:rPr lang="it-IT" sz="3200" dirty="0"/>
              <a:t>è definita dal legislatore sulla base della considerazione del progressivo minore attaccamento della fattispecie ad un determinato criterio.</a:t>
            </a:r>
          </a:p>
          <a:p>
            <a:pPr algn="just"/>
            <a:r>
              <a:rPr lang="it-IT" sz="3200" dirty="0"/>
              <a:t>Ad es. </a:t>
            </a:r>
            <a:r>
              <a:rPr lang="it-IT" sz="3200" b="1" dirty="0"/>
              <a:t>per l’apolide, </a:t>
            </a:r>
            <a:r>
              <a:rPr lang="it-IT" sz="3200" dirty="0"/>
              <a:t>l’art. 19 prevede che in tutti i casi in cui manchi la cittadinanza si segua il criterio del domicilio o, in mancanza anche di questo, la residenza.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extLst>
      <p:ext uri="{BB962C8B-B14F-4D97-AF65-F5344CB8AC3E}">
        <p14:creationId xmlns:p14="http://schemas.microsoft.com/office/powerpoint/2010/main" val="2447302393"/>
      </p:ext>
    </p:extLst>
  </p:cSld>
  <p:clrMapOvr>
    <a:masterClrMapping/>
  </p:clrMapOvr>
  <mc:AlternateContent xmlns:mc="http://schemas.openxmlformats.org/markup-compatibility/2006" xmlns:p14="http://schemas.microsoft.com/office/powerpoint/2010/main">
    <mc:Choice Requires="p14">
      <p:transition spd="slow" p14:dur="2000" advTm="167643"/>
    </mc:Choice>
    <mc:Fallback xmlns="">
      <p:transition spd="slow" advTm="1676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CONCORSO ALTERNATIVO</a:t>
            </a:r>
          </a:p>
        </p:txBody>
      </p:sp>
      <p:sp>
        <p:nvSpPr>
          <p:cNvPr id="7" name="Segnaposto contenuto 6"/>
          <p:cNvSpPr>
            <a:spLocks noGrp="1"/>
          </p:cNvSpPr>
          <p:nvPr>
            <p:ph idx="1"/>
          </p:nvPr>
        </p:nvSpPr>
        <p:spPr/>
        <p:txBody>
          <a:bodyPr>
            <a:normAutofit fontScale="85000" lnSpcReduction="20000"/>
          </a:bodyPr>
          <a:lstStyle/>
          <a:p>
            <a:pPr algn="just"/>
            <a:r>
              <a:rPr lang="it-IT" sz="3200" dirty="0"/>
              <a:t>In questo caso la norma di conflitto utilizza </a:t>
            </a:r>
            <a:r>
              <a:rPr lang="it-IT" sz="3200" b="1" dirty="0"/>
              <a:t>una pluralità di criteri di collegamento diversi</a:t>
            </a:r>
            <a:r>
              <a:rPr lang="it-IT" sz="3200" dirty="0"/>
              <a:t>, oppure lo </a:t>
            </a:r>
            <a:r>
              <a:rPr lang="it-IT" sz="3200" b="1" dirty="0"/>
              <a:t>stesso criterio di collegamento ma riferito a persone diverse</a:t>
            </a:r>
            <a:r>
              <a:rPr lang="it-IT" sz="3200" dirty="0"/>
              <a:t> in alternativa.</a:t>
            </a:r>
          </a:p>
          <a:p>
            <a:pPr algn="just"/>
            <a:r>
              <a:rPr lang="it-IT" sz="3200" dirty="0"/>
              <a:t>Tutti i criteri sono posti dalla norma sullo stesso piano, in quanto paritariamente idonei a regolare la fattispecie cui la norma si riferisce.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extLst>
      <p:ext uri="{BB962C8B-B14F-4D97-AF65-F5344CB8AC3E}">
        <p14:creationId xmlns:p14="http://schemas.microsoft.com/office/powerpoint/2010/main" val="2133819154"/>
      </p:ext>
    </p:extLst>
  </p:cSld>
  <p:clrMapOvr>
    <a:masterClrMapping/>
  </p:clrMapOvr>
  <mc:AlternateContent xmlns:mc="http://schemas.openxmlformats.org/markup-compatibility/2006" xmlns:p14="http://schemas.microsoft.com/office/powerpoint/2010/main">
    <mc:Choice Requires="p14">
      <p:transition spd="slow" p14:dur="2000" advTm="167287"/>
    </mc:Choice>
    <mc:Fallback xmlns="">
      <p:transition spd="slow" advTm="1672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CONCORSO ALTERNATIVO</a:t>
            </a:r>
          </a:p>
        </p:txBody>
      </p:sp>
      <p:sp>
        <p:nvSpPr>
          <p:cNvPr id="7" name="Segnaposto contenuto 6"/>
          <p:cNvSpPr>
            <a:spLocks noGrp="1"/>
          </p:cNvSpPr>
          <p:nvPr>
            <p:ph idx="1"/>
          </p:nvPr>
        </p:nvSpPr>
        <p:spPr/>
        <p:txBody>
          <a:bodyPr>
            <a:normAutofit fontScale="85000" lnSpcReduction="20000"/>
          </a:bodyPr>
          <a:lstStyle/>
          <a:p>
            <a:pPr algn="just"/>
            <a:r>
              <a:rPr lang="it-IT" sz="3200" dirty="0"/>
              <a:t>Es. concorso alternativo- </a:t>
            </a:r>
            <a:r>
              <a:rPr lang="it-IT" sz="3200" b="1" dirty="0"/>
              <a:t>art. 28 l. 218/95</a:t>
            </a:r>
            <a:r>
              <a:rPr lang="it-IT" sz="3200" dirty="0"/>
              <a:t> per forma del matrimonio: «Il matrimonio è valido quanto alla forma, se è considerato tale dalla </a:t>
            </a:r>
            <a:r>
              <a:rPr lang="it-IT" sz="3200" b="1" dirty="0"/>
              <a:t>legge del luogo di celebrazione o dalla legge nazionale</a:t>
            </a:r>
            <a:r>
              <a:rPr lang="it-IT" sz="3200" dirty="0"/>
              <a:t> di almeno uno dei coniugi al momento della celebrazione </a:t>
            </a:r>
            <a:r>
              <a:rPr lang="it-IT" sz="3200" b="1" dirty="0"/>
              <a:t>o dalla legge dello Stato di comune residenza </a:t>
            </a:r>
            <a:r>
              <a:rPr lang="it-IT" sz="3200" dirty="0"/>
              <a:t>in quel momento»-obiettivo </a:t>
            </a:r>
            <a:r>
              <a:rPr lang="it-IT" sz="3200" i="1" dirty="0" err="1"/>
              <a:t>favor</a:t>
            </a:r>
            <a:r>
              <a:rPr lang="it-IT" sz="3200" i="1" dirty="0"/>
              <a:t> </a:t>
            </a:r>
            <a:r>
              <a:rPr lang="it-IT" sz="3200" i="1" dirty="0" err="1"/>
              <a:t>validitatis</a:t>
            </a:r>
            <a:r>
              <a:rPr lang="it-IT" sz="3200" i="1" dirty="0"/>
              <a:t> </a:t>
            </a:r>
            <a:r>
              <a:rPr lang="it-IT" sz="3200" dirty="0"/>
              <a:t>dell’atto.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763988255"/>
      </p:ext>
    </p:extLst>
  </p:cSld>
  <p:clrMapOvr>
    <a:masterClrMapping/>
  </p:clrMapOvr>
  <mc:AlternateContent xmlns:mc="http://schemas.openxmlformats.org/markup-compatibility/2006" xmlns:p14="http://schemas.microsoft.com/office/powerpoint/2010/main">
    <mc:Choice Requires="p14">
      <p:transition spd="slow" p14:dur="2000" advTm="150312"/>
    </mc:Choice>
    <mc:Fallback xmlns="">
      <p:transition spd="slow" advTm="1503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CONCORSO ALTERNATIVO</a:t>
            </a:r>
          </a:p>
        </p:txBody>
      </p:sp>
      <p:sp>
        <p:nvSpPr>
          <p:cNvPr id="7" name="Segnaposto contenuto 6"/>
          <p:cNvSpPr>
            <a:spLocks noGrp="1"/>
          </p:cNvSpPr>
          <p:nvPr>
            <p:ph idx="1"/>
          </p:nvPr>
        </p:nvSpPr>
        <p:spPr/>
        <p:txBody>
          <a:bodyPr>
            <a:normAutofit fontScale="77500" lnSpcReduction="20000"/>
          </a:bodyPr>
          <a:lstStyle/>
          <a:p>
            <a:pPr algn="just"/>
            <a:r>
              <a:rPr lang="it-IT" sz="3200" dirty="0"/>
              <a:t>Es. concorso alternativo- art. 28 l. 218/95 in questo caso </a:t>
            </a:r>
            <a:r>
              <a:rPr lang="it-IT" sz="3200" b="1" u="sng" dirty="0"/>
              <a:t>NON conta l’ordine dei criteri di collegamento</a:t>
            </a:r>
            <a:r>
              <a:rPr lang="it-IT" sz="3200" dirty="0"/>
              <a:t>: è sufficiente che l’atto soddisfi i requisiti di forma prescritti dal diritto materiale di uno qualunque degli ordinamenti richiamati.</a:t>
            </a:r>
          </a:p>
          <a:p>
            <a:pPr algn="just"/>
            <a:r>
              <a:rPr lang="it-IT" sz="3200" dirty="0"/>
              <a:t>Non è detto che siano poi concretamente applicabili ordinamenti diversi: ad es. nel caso in cui i coniugi risiedano nello Stato di cui sono cittadini.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3704827766"/>
      </p:ext>
    </p:extLst>
  </p:cSld>
  <p:clrMapOvr>
    <a:masterClrMapping/>
  </p:clrMapOvr>
  <mc:AlternateContent xmlns:mc="http://schemas.openxmlformats.org/markup-compatibility/2006" xmlns:p14="http://schemas.microsoft.com/office/powerpoint/2010/main">
    <mc:Choice Requires="p14">
      <p:transition spd="slow" p14:dur="2000" advTm="93430"/>
    </mc:Choice>
    <mc:Fallback xmlns="">
      <p:transition spd="slow" advTm="934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CONCORSO CUMULATIVO</a:t>
            </a:r>
          </a:p>
        </p:txBody>
      </p:sp>
      <p:sp>
        <p:nvSpPr>
          <p:cNvPr id="7" name="Segnaposto contenuto 6"/>
          <p:cNvSpPr>
            <a:spLocks noGrp="1"/>
          </p:cNvSpPr>
          <p:nvPr>
            <p:ph idx="1"/>
          </p:nvPr>
        </p:nvSpPr>
        <p:spPr/>
        <p:txBody>
          <a:bodyPr>
            <a:normAutofit fontScale="92500" lnSpcReduction="10000"/>
          </a:bodyPr>
          <a:lstStyle/>
          <a:p>
            <a:pPr algn="just"/>
            <a:r>
              <a:rPr lang="it-IT" sz="3200" dirty="0"/>
              <a:t>Evitato in quanto troppo restrittivo ad es. in caso di art. 29 l. 218/95 </a:t>
            </a:r>
            <a:r>
              <a:rPr lang="it-IT" sz="3200" b="1" dirty="0"/>
              <a:t>e cittadinanze diverse dei coniugi </a:t>
            </a:r>
            <a:r>
              <a:rPr lang="it-IT" sz="3200" dirty="0"/>
              <a:t>– si seguirà il collegamento della </a:t>
            </a:r>
            <a:r>
              <a:rPr lang="it-IT" sz="3200" b="1" dirty="0"/>
              <a:t>localizzazione della vita matrimoniale </a:t>
            </a:r>
            <a:r>
              <a:rPr lang="it-IT" sz="3200" dirty="0"/>
              <a:t>(operativo nel vigore dell’art. 17 </a:t>
            </a:r>
            <a:r>
              <a:rPr lang="it-IT" sz="3200" dirty="0" err="1"/>
              <a:t>disp</a:t>
            </a:r>
            <a:r>
              <a:rPr lang="it-IT" sz="3200" dirty="0"/>
              <a:t>. </a:t>
            </a:r>
            <a:r>
              <a:rPr lang="it-IT" sz="3200" dirty="0" err="1"/>
              <a:t>prel</a:t>
            </a:r>
            <a:r>
              <a:rPr lang="it-IT" sz="3200" dirty="0"/>
              <a:t>. 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ustDataLst>
      <p:tags r:id="rId1"/>
    </p:custDataLst>
    <p:extLst>
      <p:ext uri="{BB962C8B-B14F-4D97-AF65-F5344CB8AC3E}">
        <p14:creationId xmlns:p14="http://schemas.microsoft.com/office/powerpoint/2010/main" val="2656680025"/>
      </p:ext>
    </p:extLst>
  </p:cSld>
  <p:clrMapOvr>
    <a:masterClrMapping/>
  </p:clrMapOvr>
  <mc:AlternateContent xmlns:mc="http://schemas.openxmlformats.org/markup-compatibility/2006" xmlns:p14="http://schemas.microsoft.com/office/powerpoint/2010/main">
    <mc:Choice Requires="p14">
      <p:transition spd="slow" p14:dur="2000" advTm="178985"/>
    </mc:Choice>
    <mc:Fallback xmlns="">
      <p:transition spd="slow" advTm="1789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INTERPRETAZIONE DEL CRITERIO </a:t>
            </a:r>
            <a:r>
              <a:rPr lang="it-IT" dirty="0" err="1">
                <a:solidFill>
                  <a:schemeClr val="tx1"/>
                </a:solidFill>
              </a:rPr>
              <a:t>DI</a:t>
            </a:r>
            <a:r>
              <a:rPr lang="it-IT" dirty="0">
                <a:solidFill>
                  <a:schemeClr val="tx1"/>
                </a:solidFill>
              </a:rPr>
              <a:t> COLLEGAMENTO</a:t>
            </a:r>
          </a:p>
        </p:txBody>
      </p:sp>
      <p:sp>
        <p:nvSpPr>
          <p:cNvPr id="6" name="Segnaposto contenuto 5"/>
          <p:cNvSpPr>
            <a:spLocks noGrp="1"/>
          </p:cNvSpPr>
          <p:nvPr>
            <p:ph idx="1"/>
          </p:nvPr>
        </p:nvSpPr>
        <p:spPr>
          <a:xfrm>
            <a:off x="609599" y="2160590"/>
            <a:ext cx="7343554" cy="4516657"/>
          </a:xfrm>
        </p:spPr>
        <p:txBody>
          <a:bodyPr>
            <a:noAutofit/>
          </a:bodyPr>
          <a:lstStyle/>
          <a:p>
            <a:pPr algn="just"/>
            <a:r>
              <a:rPr lang="it-IT" sz="2800" dirty="0"/>
              <a:t>Si ricollega al più ampio tema dell’interpretazione della norma di </a:t>
            </a:r>
            <a:r>
              <a:rPr lang="it-IT" sz="2800" dirty="0" err="1"/>
              <a:t>d.i.p.</a:t>
            </a:r>
            <a:r>
              <a:rPr lang="it-IT" sz="2800" dirty="0"/>
              <a:t> e quindi al tema della qualificazione.</a:t>
            </a:r>
          </a:p>
          <a:p>
            <a:pPr algn="just"/>
            <a:r>
              <a:rPr lang="it-IT" sz="2800" b="1" dirty="0"/>
              <a:t>Qualificazione</a:t>
            </a:r>
            <a:r>
              <a:rPr lang="it-IT" sz="2800" dirty="0"/>
              <a:t> = sussunzione di una fattispecie concreta nella fattispecie astratta descritta dalla norma di </a:t>
            </a:r>
            <a:r>
              <a:rPr lang="it-IT" sz="2800" dirty="0" err="1"/>
              <a:t>d.i.p.</a:t>
            </a:r>
            <a:r>
              <a:rPr lang="it-IT" sz="2800" dirty="0"/>
              <a:t> per individuare la l. applicabile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3065802765"/>
      </p:ext>
    </p:extLst>
  </p:cSld>
  <p:clrMapOvr>
    <a:masterClrMapping/>
  </p:clrMapOvr>
  <mc:AlternateContent xmlns:mc="http://schemas.openxmlformats.org/markup-compatibility/2006" xmlns:p14="http://schemas.microsoft.com/office/powerpoint/2010/main">
    <mc:Choice Requires="p14">
      <p:transition spd="slow" p14:dur="2000" advTm="179834"/>
    </mc:Choice>
    <mc:Fallback xmlns="">
      <p:transition spd="slow" advTm="1798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IMPOSTAZIONE NORME DI CONFLITTO</a:t>
            </a:r>
          </a:p>
        </p:txBody>
      </p:sp>
      <p:graphicFrame>
        <p:nvGraphicFramePr>
          <p:cNvPr id="5" name="Segnaposto contenuto 4"/>
          <p:cNvGraphicFramePr>
            <a:graphicFrameLocks noGrp="1"/>
          </p:cNvGraphicFramePr>
          <p:nvPr>
            <p:ph idx="1"/>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extLst>
      <p:ext uri="{BB962C8B-B14F-4D97-AF65-F5344CB8AC3E}">
        <p14:creationId xmlns:p14="http://schemas.microsoft.com/office/powerpoint/2010/main" val="2021444460"/>
      </p:ext>
    </p:extLst>
  </p:cSld>
  <p:clrMapOvr>
    <a:masterClrMapping/>
  </p:clrMapOvr>
  <mc:AlternateContent xmlns:mc="http://schemas.openxmlformats.org/markup-compatibility/2006" xmlns:p14="http://schemas.microsoft.com/office/powerpoint/2010/main">
    <mc:Choice Requires="p14">
      <p:transition spd="slow" p14:dur="2000" advTm="102819"/>
    </mc:Choice>
    <mc:Fallback xmlns="">
      <p:transition spd="slow" advTm="10281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INTERPRETAZIONE DEL CRITERIO </a:t>
            </a:r>
            <a:r>
              <a:rPr lang="it-IT" dirty="0" err="1">
                <a:solidFill>
                  <a:schemeClr val="tx1"/>
                </a:solidFill>
              </a:rPr>
              <a:t>DI</a:t>
            </a:r>
            <a:r>
              <a:rPr lang="it-IT" dirty="0">
                <a:solidFill>
                  <a:schemeClr val="tx1"/>
                </a:solidFill>
              </a:rPr>
              <a:t> COLLEGAMENTO</a:t>
            </a:r>
          </a:p>
        </p:txBody>
      </p:sp>
      <p:sp>
        <p:nvSpPr>
          <p:cNvPr id="6" name="Segnaposto contenuto 5"/>
          <p:cNvSpPr>
            <a:spLocks noGrp="1"/>
          </p:cNvSpPr>
          <p:nvPr>
            <p:ph idx="1"/>
          </p:nvPr>
        </p:nvSpPr>
        <p:spPr/>
        <p:txBody>
          <a:bodyPr>
            <a:normAutofit/>
          </a:bodyPr>
          <a:lstStyle/>
          <a:p>
            <a:pPr algn="just"/>
            <a:r>
              <a:rPr lang="it-IT" sz="2400" dirty="0"/>
              <a:t>Si ricollega al più ampio tema dell’interpretazione della norma di </a:t>
            </a:r>
            <a:r>
              <a:rPr lang="it-IT" sz="2400" dirty="0" err="1"/>
              <a:t>d.i.p.</a:t>
            </a:r>
            <a:r>
              <a:rPr lang="it-IT" sz="2400" dirty="0"/>
              <a:t> e quindi al tema della qualificazione.</a:t>
            </a:r>
          </a:p>
          <a:p>
            <a:pPr algn="just"/>
            <a:r>
              <a:rPr lang="it-IT" sz="2400" dirty="0"/>
              <a:t>Qualificazione = sussunzione di una fattispecie concreta nella fattispecie astratta descritta dalla norma di </a:t>
            </a:r>
            <a:r>
              <a:rPr lang="it-IT" sz="2400" dirty="0" err="1"/>
              <a:t>d.i.p.</a:t>
            </a:r>
            <a:r>
              <a:rPr lang="it-IT" sz="2400" dirty="0"/>
              <a:t> per individuare la l. applicabile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2241"/>
    </mc:Choice>
    <mc:Fallback xmlns="">
      <p:transition spd="slow" advTm="1022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7143" y="216271"/>
            <a:ext cx="7886700" cy="1325563"/>
          </a:xfrm>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QUALIFICAZIONE</a:t>
            </a:r>
          </a:p>
        </p:txBody>
      </p:sp>
      <p:sp>
        <p:nvSpPr>
          <p:cNvPr id="6" name="Segnaposto contenuto 5"/>
          <p:cNvSpPr>
            <a:spLocks noGrp="1"/>
          </p:cNvSpPr>
          <p:nvPr>
            <p:ph idx="1"/>
          </p:nvPr>
        </p:nvSpPr>
        <p:spPr>
          <a:xfrm>
            <a:off x="628649" y="2105247"/>
            <a:ext cx="8058151" cy="4251104"/>
          </a:xfrm>
        </p:spPr>
        <p:txBody>
          <a:bodyPr>
            <a:normAutofit fontScale="92500" lnSpcReduction="10000"/>
          </a:bodyPr>
          <a:lstStyle/>
          <a:p>
            <a:pPr algn="just"/>
            <a:r>
              <a:rPr lang="it-IT" sz="2800" dirty="0"/>
              <a:t>QUALIFICAZIONE- operazione interpretativa tramite la quale il giudice interpreta le norme e rapporta ad esse il caso sottoposto al suo esame, verifica cioè se una determinata norma contempli un determinato caso, ad es. verifica se un determinato comportamento configura un reato piuttosto che un altro (rapina o furto?).</a:t>
            </a:r>
          </a:p>
          <a:p>
            <a:pPr algn="just"/>
            <a:endParaRPr lang="it-IT" sz="2800" dirty="0"/>
          </a:p>
          <a:p>
            <a:pPr algn="just"/>
            <a:r>
              <a:rPr lang="it-IT" sz="2800" dirty="0"/>
              <a:t>Il legislatore italiano (titolo III capo I della l. 218/95) non dice nulla al riguardo….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1496832352"/>
      </p:ext>
    </p:extLst>
  </p:cSld>
  <p:clrMapOvr>
    <a:masterClrMapping/>
  </p:clrMapOvr>
  <mc:AlternateContent xmlns:mc="http://schemas.openxmlformats.org/markup-compatibility/2006" xmlns:p14="http://schemas.microsoft.com/office/powerpoint/2010/main">
    <mc:Choice Requires="p14">
      <p:transition spd="slow" p14:dur="2000" advTm="82210"/>
    </mc:Choice>
    <mc:Fallback xmlns="">
      <p:transition spd="slow" advTm="82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QUALIFICAZIONE</a:t>
            </a:r>
          </a:p>
        </p:txBody>
      </p:sp>
      <p:sp>
        <p:nvSpPr>
          <p:cNvPr id="6" name="Segnaposto contenuto 5"/>
          <p:cNvSpPr>
            <a:spLocks noGrp="1"/>
          </p:cNvSpPr>
          <p:nvPr>
            <p:ph idx="1"/>
          </p:nvPr>
        </p:nvSpPr>
        <p:spPr>
          <a:xfrm>
            <a:off x="628649" y="2105247"/>
            <a:ext cx="8058151" cy="4251104"/>
          </a:xfrm>
        </p:spPr>
        <p:txBody>
          <a:bodyPr>
            <a:normAutofit/>
          </a:bodyPr>
          <a:lstStyle/>
          <a:p>
            <a:pPr algn="just"/>
            <a:endParaRPr lang="it-IT" sz="2800" dirty="0"/>
          </a:p>
          <a:p>
            <a:pPr algn="just"/>
            <a:r>
              <a:rPr lang="it-IT" sz="2800" dirty="0"/>
              <a:t>Il legislatore italiano non dice nulla al riguardo….mentre in altri Paesi di prevede che la qualificazione della norma di </a:t>
            </a:r>
            <a:r>
              <a:rPr lang="it-IT" sz="2800" dirty="0" err="1"/>
              <a:t>d.i.p</a:t>
            </a:r>
            <a:r>
              <a:rPr lang="it-IT" sz="2800" dirty="0"/>
              <a:t>. vada operata </a:t>
            </a:r>
            <a:r>
              <a:rPr lang="it-IT" sz="2800" b="1" dirty="0"/>
              <a:t>secondo la </a:t>
            </a:r>
            <a:r>
              <a:rPr lang="it-IT" sz="2800" b="1" i="1" dirty="0" err="1"/>
              <a:t>lex</a:t>
            </a:r>
            <a:r>
              <a:rPr lang="it-IT" sz="2800" b="1" i="1" dirty="0"/>
              <a:t> fori</a:t>
            </a:r>
            <a:r>
              <a:rPr lang="it-IT" sz="2800" b="1" dirty="0"/>
              <a:t>: </a:t>
            </a:r>
            <a:r>
              <a:rPr lang="it-IT" sz="2800" dirty="0"/>
              <a:t>art. 8 l. cinese di </a:t>
            </a:r>
            <a:r>
              <a:rPr lang="it-IT" sz="2800" dirty="0" err="1"/>
              <a:t>d.i.p</a:t>
            </a:r>
            <a:r>
              <a:rPr lang="it-IT" sz="2800" dirty="0"/>
              <a:t>. del 2010, art. 1187 del codice civile russo modificato nel 2001.</a:t>
            </a:r>
            <a:endParaRPr lang="it-IT" sz="2800" i="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694738175"/>
      </p:ext>
    </p:extLst>
  </p:cSld>
  <p:clrMapOvr>
    <a:masterClrMapping/>
  </p:clrMapOvr>
  <mc:AlternateContent xmlns:mc="http://schemas.openxmlformats.org/markup-compatibility/2006" xmlns:p14="http://schemas.microsoft.com/office/powerpoint/2010/main">
    <mc:Choice Requires="p14">
      <p:transition spd="slow" p14:dur="2000" advTm="119875"/>
    </mc:Choice>
    <mc:Fallback xmlns="">
      <p:transition spd="slow" advTm="1198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STRUTTURA DELLA NORMA </a:t>
            </a:r>
            <a:r>
              <a:rPr lang="it-IT" dirty="0" err="1">
                <a:solidFill>
                  <a:schemeClr val="tx1"/>
                </a:solidFill>
              </a:rPr>
              <a:t>DI</a:t>
            </a:r>
            <a:r>
              <a:rPr lang="it-IT" dirty="0">
                <a:solidFill>
                  <a:schemeClr val="tx1"/>
                </a:solidFill>
              </a:rPr>
              <a:t> </a:t>
            </a:r>
            <a:r>
              <a:rPr lang="it-IT" dirty="0" err="1">
                <a:solidFill>
                  <a:schemeClr val="tx1"/>
                </a:solidFill>
              </a:rPr>
              <a:t>D.I.P.</a:t>
            </a:r>
            <a:endParaRPr lang="it-IT" dirty="0">
              <a:solidFill>
                <a:schemeClr val="tx1"/>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675555799"/>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71093"/>
    </mc:Choice>
    <mc:Fallback xmlns="">
      <p:transition spd="slow" advTm="7109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QUALIFICAZIONE</a:t>
            </a:r>
          </a:p>
        </p:txBody>
      </p:sp>
      <p:sp>
        <p:nvSpPr>
          <p:cNvPr id="6" name="Segnaposto contenuto 5"/>
          <p:cNvSpPr>
            <a:spLocks noGrp="1"/>
          </p:cNvSpPr>
          <p:nvPr>
            <p:ph idx="1"/>
          </p:nvPr>
        </p:nvSpPr>
        <p:spPr>
          <a:xfrm>
            <a:off x="404037" y="2105247"/>
            <a:ext cx="8282764" cy="4251104"/>
          </a:xfrm>
        </p:spPr>
        <p:txBody>
          <a:bodyPr>
            <a:normAutofit/>
          </a:bodyPr>
          <a:lstStyle/>
          <a:p>
            <a:pPr algn="just"/>
            <a:r>
              <a:rPr lang="it-IT" sz="2800" dirty="0"/>
              <a:t>Nell’ordinamento italiano quindi si deve risolvere il problema in via interpretativa….</a:t>
            </a:r>
          </a:p>
          <a:p>
            <a:pPr algn="just"/>
            <a:endParaRPr lang="it-IT" sz="2800" dirty="0"/>
          </a:p>
          <a:p>
            <a:pPr algn="just"/>
            <a:r>
              <a:rPr lang="it-IT" sz="2800" b="1" dirty="0"/>
              <a:t>Fattispecie concreta può ricevere diverse interpretazioni a seconda dell’ordinamento cui è sottoposta</a:t>
            </a:r>
            <a:r>
              <a:rPr lang="it-IT" sz="2800" dirty="0"/>
              <a:t>, anche perché certi istituti non sono sempre previsti entro tutti i sistemi giuridici: ad es. </a:t>
            </a:r>
            <a:r>
              <a:rPr lang="it-IT" sz="2800" b="1" dirty="0"/>
              <a:t>trust</a:t>
            </a:r>
            <a:r>
              <a:rPr lang="it-IT" sz="2800" dirty="0"/>
              <a:t>, </a:t>
            </a:r>
            <a:r>
              <a:rPr lang="it-IT" sz="2800" b="1" dirty="0" err="1"/>
              <a:t>kafala</a:t>
            </a:r>
            <a:r>
              <a:rPr lang="it-IT" sz="2800" b="1" dirty="0"/>
              <a:t>, unioni civili, patti successori, </a:t>
            </a:r>
            <a:r>
              <a:rPr lang="it-IT" sz="2800" dirty="0"/>
              <a:t>ecc.</a:t>
            </a:r>
          </a:p>
          <a:p>
            <a:pPr algn="just"/>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1508839239"/>
      </p:ext>
    </p:extLst>
  </p:cSld>
  <p:clrMapOvr>
    <a:masterClrMapping/>
  </p:clrMapOvr>
  <mc:AlternateContent xmlns:mc="http://schemas.openxmlformats.org/markup-compatibility/2006" xmlns:p14="http://schemas.microsoft.com/office/powerpoint/2010/main">
    <mc:Choice Requires="p14">
      <p:transition spd="slow" p14:dur="2000" advTm="126819"/>
    </mc:Choice>
    <mc:Fallback xmlns="">
      <p:transition spd="slow" advTm="1268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QUALIFICAZIONE</a:t>
            </a:r>
          </a:p>
        </p:txBody>
      </p:sp>
      <p:sp>
        <p:nvSpPr>
          <p:cNvPr id="6" name="Segnaposto contenuto 5"/>
          <p:cNvSpPr>
            <a:spLocks noGrp="1"/>
          </p:cNvSpPr>
          <p:nvPr>
            <p:ph idx="1"/>
          </p:nvPr>
        </p:nvSpPr>
        <p:spPr>
          <a:xfrm>
            <a:off x="404037" y="2105247"/>
            <a:ext cx="8282764" cy="4251104"/>
          </a:xfrm>
        </p:spPr>
        <p:txBody>
          <a:bodyPr>
            <a:normAutofit/>
          </a:bodyPr>
          <a:lstStyle/>
          <a:p>
            <a:pPr algn="just"/>
            <a:r>
              <a:rPr lang="it-IT" sz="2800" dirty="0"/>
              <a:t>Origini del problema: </a:t>
            </a:r>
            <a:r>
              <a:rPr lang="it-IT" sz="2800" b="1" dirty="0" err="1"/>
              <a:t>App</a:t>
            </a:r>
            <a:r>
              <a:rPr lang="it-IT" sz="2800" b="1" dirty="0"/>
              <a:t>. Algeri 1889 </a:t>
            </a:r>
            <a:r>
              <a:rPr lang="it-IT" sz="2800" dirty="0"/>
              <a:t>– CASO BARTHOLO- </a:t>
            </a:r>
            <a:r>
              <a:rPr lang="it-IT" sz="2800" b="1" u="sng" dirty="0"/>
              <a:t>QUARTA PARTE DEL CONIUGE POVERO</a:t>
            </a:r>
            <a:r>
              <a:rPr lang="it-IT" sz="2800" u="sng" dirty="0"/>
              <a:t> (diritto maltese) </a:t>
            </a:r>
            <a:r>
              <a:rPr lang="it-IT" sz="2800" dirty="0"/>
              <a:t>per vedova maltese di cittadino algerino – maltese. I coniugi, originari di Malta, si erano trasferiti in Algeria ove il marito aveva acquisito la cittadinanza e poi era mancato. Gli ordinamenti coinvolti prevedevano diverse qualificazioni per questo istituto della quarta parte del coniuge povero.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1050299750"/>
      </p:ext>
    </p:extLst>
  </p:cSld>
  <p:clrMapOvr>
    <a:masterClrMapping/>
  </p:clrMapOvr>
  <mc:AlternateContent xmlns:mc="http://schemas.openxmlformats.org/markup-compatibility/2006" xmlns:p14="http://schemas.microsoft.com/office/powerpoint/2010/main">
    <mc:Choice Requires="p14">
      <p:transition spd="slow" p14:dur="2000" advTm="120831"/>
    </mc:Choice>
    <mc:Fallback xmlns="">
      <p:transition spd="slow" advTm="1208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5878" y="386392"/>
            <a:ext cx="7886700" cy="1325563"/>
          </a:xfrm>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CASO BARTHOLO - QUARTA PARTE DEL CONIUGE POVERO</a:t>
            </a:r>
          </a:p>
        </p:txBody>
      </p:sp>
      <p:graphicFrame>
        <p:nvGraphicFramePr>
          <p:cNvPr id="3" name="Segnaposto contenuto 2">
            <a:extLst>
              <a:ext uri="{FF2B5EF4-FFF2-40B4-BE49-F238E27FC236}">
                <a16:creationId xmlns:a16="http://schemas.microsoft.com/office/drawing/2014/main" id="{16C9C137-F39F-4744-926F-1B1148BBBEE7}"/>
              </a:ext>
            </a:extLst>
          </p:cNvPr>
          <p:cNvGraphicFramePr>
            <a:graphicFrameLocks noGrp="1"/>
          </p:cNvGraphicFramePr>
          <p:nvPr>
            <p:ph idx="1"/>
            <p:extLst>
              <p:ext uri="{D42A27DB-BD31-4B8C-83A1-F6EECF244321}">
                <p14:modId xmlns:p14="http://schemas.microsoft.com/office/powerpoint/2010/main" val="65958872"/>
              </p:ext>
            </p:extLst>
          </p:nvPr>
        </p:nvGraphicFramePr>
        <p:xfrm>
          <a:off x="404813" y="2105025"/>
          <a:ext cx="8281987" cy="4251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extLst>
      <p:ext uri="{BB962C8B-B14F-4D97-AF65-F5344CB8AC3E}">
        <p14:creationId xmlns:p14="http://schemas.microsoft.com/office/powerpoint/2010/main" val="1523212712"/>
      </p:ext>
    </p:extLst>
  </p:cSld>
  <p:clrMapOvr>
    <a:masterClrMapping/>
  </p:clrMapOvr>
  <mc:AlternateContent xmlns:mc="http://schemas.openxmlformats.org/markup-compatibility/2006" xmlns:p14="http://schemas.microsoft.com/office/powerpoint/2010/main">
    <mc:Choice Requires="p14">
      <p:transition spd="slow" p14:dur="2000" advTm="66660"/>
    </mc:Choice>
    <mc:Fallback xmlns="">
      <p:transition spd="slow" advTm="6666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5878" y="386392"/>
            <a:ext cx="7886700" cy="1325563"/>
          </a:xfrm>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CASO BARTHOLO - QUARTA PARTE DEL CONIUGE POVERO</a:t>
            </a:r>
          </a:p>
        </p:txBody>
      </p:sp>
      <p:graphicFrame>
        <p:nvGraphicFramePr>
          <p:cNvPr id="3" name="Segnaposto contenuto 2">
            <a:extLst>
              <a:ext uri="{FF2B5EF4-FFF2-40B4-BE49-F238E27FC236}">
                <a16:creationId xmlns:a16="http://schemas.microsoft.com/office/drawing/2014/main" id="{16C9C137-F39F-4744-926F-1B1148BBBEE7}"/>
              </a:ext>
            </a:extLst>
          </p:cNvPr>
          <p:cNvGraphicFramePr>
            <a:graphicFrameLocks noGrp="1"/>
          </p:cNvGraphicFramePr>
          <p:nvPr>
            <p:ph idx="1"/>
            <p:extLst>
              <p:ext uri="{D42A27DB-BD31-4B8C-83A1-F6EECF244321}">
                <p14:modId xmlns:p14="http://schemas.microsoft.com/office/powerpoint/2010/main" val="2427996192"/>
              </p:ext>
            </p:extLst>
          </p:nvPr>
        </p:nvGraphicFramePr>
        <p:xfrm>
          <a:off x="404813" y="2105025"/>
          <a:ext cx="8281987" cy="4251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2497107171"/>
      </p:ext>
    </p:extLst>
  </p:cSld>
  <p:clrMapOvr>
    <a:masterClrMapping/>
  </p:clrMapOvr>
  <mc:AlternateContent xmlns:mc="http://schemas.openxmlformats.org/markup-compatibility/2006" xmlns:p14="http://schemas.microsoft.com/office/powerpoint/2010/main">
    <mc:Choice Requires="p14">
      <p:transition spd="slow" p14:dur="2000" advTm="122379"/>
    </mc:Choice>
    <mc:Fallback xmlns="">
      <p:transition spd="slow" advTm="122379"/>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QUARTA PARTE DEL CONIUGE POVERO E QUALIFICAZIONE</a:t>
            </a:r>
          </a:p>
        </p:txBody>
      </p:sp>
      <p:sp>
        <p:nvSpPr>
          <p:cNvPr id="6" name="Segnaposto contenuto 5"/>
          <p:cNvSpPr>
            <a:spLocks noGrp="1"/>
          </p:cNvSpPr>
          <p:nvPr>
            <p:ph idx="1"/>
          </p:nvPr>
        </p:nvSpPr>
        <p:spPr>
          <a:xfrm>
            <a:off x="404037" y="2105247"/>
            <a:ext cx="8282764" cy="4251104"/>
          </a:xfrm>
        </p:spPr>
        <p:txBody>
          <a:bodyPr>
            <a:normAutofit fontScale="92500" lnSpcReduction="20000"/>
          </a:bodyPr>
          <a:lstStyle/>
          <a:p>
            <a:pPr algn="just"/>
            <a:r>
              <a:rPr lang="it-IT" sz="2800" dirty="0"/>
              <a:t>Evidente quindi che la soluzione del problema di qualificazione poteva condurre a soluzioni diverse di diritto internazionale privato e poi materialmente differenti realizzando o meno le pretese del coniuge povero.</a:t>
            </a:r>
          </a:p>
          <a:p>
            <a:pPr algn="just"/>
            <a:endParaRPr lang="it-IT" sz="2800" dirty="0"/>
          </a:p>
          <a:p>
            <a:pPr algn="just"/>
            <a:r>
              <a:rPr lang="it-IT" sz="2800" dirty="0"/>
              <a:t>Ciò anche nel caso in cui gli ordinamenti in conflitto </a:t>
            </a:r>
            <a:r>
              <a:rPr lang="it-IT" sz="2800" b="1" dirty="0"/>
              <a:t>avessero le stesse norme di diritto internazionale privato </a:t>
            </a:r>
            <a:r>
              <a:rPr lang="it-IT" sz="2800" dirty="0"/>
              <a:t>ad es. prevedessero ultima legge nazionale per le successioni e cittadinanza comune per rapporti tra coniugi.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3071921211"/>
      </p:ext>
    </p:extLst>
  </p:cSld>
  <p:clrMapOvr>
    <a:masterClrMapping/>
  </p:clrMapOvr>
  <mc:AlternateContent xmlns:mc="http://schemas.openxmlformats.org/markup-compatibility/2006" xmlns:p14="http://schemas.microsoft.com/office/powerpoint/2010/main">
    <mc:Choice Requires="p14">
      <p:transition spd="slow" p14:dur="2000" advTm="84152"/>
    </mc:Choice>
    <mc:Fallback xmlns="">
      <p:transition spd="slow" advTm="841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CONSEGUENZE SUL METODO DI QUALIFICAZIONE</a:t>
            </a:r>
          </a:p>
        </p:txBody>
      </p:sp>
      <p:sp>
        <p:nvSpPr>
          <p:cNvPr id="6" name="Segnaposto contenuto 5"/>
          <p:cNvSpPr>
            <a:spLocks noGrp="1"/>
          </p:cNvSpPr>
          <p:nvPr>
            <p:ph idx="1"/>
          </p:nvPr>
        </p:nvSpPr>
        <p:spPr>
          <a:xfrm>
            <a:off x="404037" y="2105247"/>
            <a:ext cx="8282764" cy="4251104"/>
          </a:xfrm>
        </p:spPr>
        <p:txBody>
          <a:bodyPr>
            <a:normAutofit/>
          </a:bodyPr>
          <a:lstStyle/>
          <a:p>
            <a:pPr algn="just"/>
            <a:r>
              <a:rPr lang="it-IT" sz="2800" dirty="0"/>
              <a:t>Evidente anche che da questo </a:t>
            </a:r>
            <a:r>
              <a:rPr lang="it-IT" sz="2800" i="1" dirty="0" err="1"/>
              <a:t>leading</a:t>
            </a:r>
            <a:r>
              <a:rPr lang="it-IT" sz="2800" i="1" dirty="0"/>
              <a:t> case </a:t>
            </a:r>
            <a:r>
              <a:rPr lang="it-IT" sz="2800" dirty="0"/>
              <a:t>si è consolidata </a:t>
            </a:r>
            <a:r>
              <a:rPr lang="it-IT" sz="2800" b="1" dirty="0"/>
              <a:t>l’interpretazione in base alla quale la qualificazione deve svolgersi alla luce del sistema normativo cui la norma appartiene</a:t>
            </a:r>
            <a:r>
              <a:rPr lang="it-IT" sz="2800" dirty="0"/>
              <a:t>:</a:t>
            </a:r>
          </a:p>
          <a:p>
            <a:pPr lvl="1" algn="just"/>
            <a:r>
              <a:rPr lang="it-IT" sz="2500" dirty="0"/>
              <a:t>Norme nazionali: </a:t>
            </a:r>
            <a:r>
              <a:rPr lang="it-IT" sz="2500" dirty="0" err="1"/>
              <a:t>lex</a:t>
            </a:r>
            <a:r>
              <a:rPr lang="it-IT" sz="2500" dirty="0"/>
              <a:t> fori</a:t>
            </a:r>
          </a:p>
          <a:p>
            <a:pPr lvl="1" algn="just"/>
            <a:r>
              <a:rPr lang="it-IT" sz="2500" dirty="0"/>
              <a:t>Atti comunitari: diritto UE</a:t>
            </a:r>
          </a:p>
          <a:p>
            <a:pPr lvl="1" algn="just"/>
            <a:r>
              <a:rPr lang="it-IT" sz="2500" dirty="0"/>
              <a:t>Norme convenzionali: autonoma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418053709"/>
      </p:ext>
    </p:extLst>
  </p:cSld>
  <p:clrMapOvr>
    <a:masterClrMapping/>
  </p:clrMapOvr>
  <mc:AlternateContent xmlns:mc="http://schemas.openxmlformats.org/markup-compatibility/2006" xmlns:p14="http://schemas.microsoft.com/office/powerpoint/2010/main">
    <mc:Choice Requires="p14">
      <p:transition spd="slow" p14:dur="2000" advTm="110940"/>
    </mc:Choice>
    <mc:Fallback xmlns="">
      <p:transition spd="slow" advTm="1109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METODO DI QUALIFICAZIONE</a:t>
            </a:r>
          </a:p>
        </p:txBody>
      </p:sp>
      <p:sp>
        <p:nvSpPr>
          <p:cNvPr id="6" name="Segnaposto contenuto 5"/>
          <p:cNvSpPr>
            <a:spLocks noGrp="1"/>
          </p:cNvSpPr>
          <p:nvPr>
            <p:ph idx="1"/>
          </p:nvPr>
        </p:nvSpPr>
        <p:spPr>
          <a:xfrm>
            <a:off x="404037" y="2105247"/>
            <a:ext cx="8282764" cy="4251104"/>
          </a:xfrm>
        </p:spPr>
        <p:txBody>
          <a:bodyPr>
            <a:normAutofit lnSpcReduction="10000"/>
          </a:bodyPr>
          <a:lstStyle/>
          <a:p>
            <a:pPr algn="just"/>
            <a:r>
              <a:rPr lang="it-IT" sz="2800" dirty="0"/>
              <a:t>Ai fini di implementare tale interpretazione occorre inoltre sottolineare che </a:t>
            </a:r>
            <a:r>
              <a:rPr lang="it-IT" sz="2800" b="1" dirty="0"/>
              <a:t>il giudice deve valutare i fatti sottesi alla norma con riguardo agli effetti che se ne vogliono trarre mediante la domanda giudiziale di cui viene investito</a:t>
            </a:r>
            <a:r>
              <a:rPr lang="it-IT" sz="2800" dirty="0"/>
              <a:t>: ad es. la morte di una persona in un incidente può rilevare per un’azione di risarcimento danni nei confronti del responsabile o alla base di un’azione successoria o di altra azione patrimoniale…</a:t>
            </a:r>
          </a:p>
          <a:p>
            <a:pPr algn="just"/>
            <a:endParaRPr lang="it-IT" sz="25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custDataLst>
      <p:tags r:id="rId1"/>
    </p:custDataLst>
    <p:extLst>
      <p:ext uri="{BB962C8B-B14F-4D97-AF65-F5344CB8AC3E}">
        <p14:creationId xmlns:p14="http://schemas.microsoft.com/office/powerpoint/2010/main" val="1499064763"/>
      </p:ext>
    </p:extLst>
  </p:cSld>
  <p:clrMapOvr>
    <a:masterClrMapping/>
  </p:clrMapOvr>
  <mc:AlternateContent xmlns:mc="http://schemas.openxmlformats.org/markup-compatibility/2006" xmlns:p14="http://schemas.microsoft.com/office/powerpoint/2010/main">
    <mc:Choice Requires="p14">
      <p:transition spd="slow" p14:dur="2000" advTm="100727"/>
    </mc:Choice>
    <mc:Fallback xmlns="">
      <p:transition spd="slow" advTm="1007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solidFill>
                  <a:schemeClr val="tx1"/>
                </a:solidFill>
              </a:rPr>
              <a:t>METODO DI QUALIFICAZIONE</a:t>
            </a:r>
          </a:p>
        </p:txBody>
      </p:sp>
      <p:sp>
        <p:nvSpPr>
          <p:cNvPr id="6" name="Segnaposto contenuto 5"/>
          <p:cNvSpPr>
            <a:spLocks noGrp="1"/>
          </p:cNvSpPr>
          <p:nvPr>
            <p:ph idx="1"/>
          </p:nvPr>
        </p:nvSpPr>
        <p:spPr>
          <a:xfrm>
            <a:off x="404037" y="2105247"/>
            <a:ext cx="8282764" cy="4251104"/>
          </a:xfrm>
        </p:spPr>
        <p:txBody>
          <a:bodyPr>
            <a:normAutofit fontScale="92500" lnSpcReduction="20000"/>
          </a:bodyPr>
          <a:lstStyle/>
          <a:p>
            <a:pPr algn="just"/>
            <a:r>
              <a:rPr lang="it-IT" sz="2800" dirty="0"/>
              <a:t>Inoltre la considerazione delle norme della </a:t>
            </a:r>
            <a:r>
              <a:rPr lang="it-IT" sz="2800" i="1" dirty="0" err="1"/>
              <a:t>lex</a:t>
            </a:r>
            <a:r>
              <a:rPr lang="it-IT" sz="2800" i="1" dirty="0"/>
              <a:t> fori </a:t>
            </a:r>
            <a:r>
              <a:rPr lang="it-IT" sz="2800" dirty="0"/>
              <a:t>non può dare rilievo solo alle norme di diritto materiale ma </a:t>
            </a:r>
            <a:r>
              <a:rPr lang="it-IT" sz="2800" b="1" dirty="0"/>
              <a:t>occorre considerare anche la funzione delle norme di conflitto </a:t>
            </a:r>
            <a:r>
              <a:rPr lang="it-IT" sz="2800" dirty="0"/>
              <a:t>e quindi utilizzare la qualificazione per interpretare tali norme in maniera più elastica della definizione dei semplici precetti di diritto materiale: ad es. gli artt. 29 e 30 della l. 218/95 potranno ben regolare le questioni tra coniugi uniti da un </a:t>
            </a:r>
            <a:r>
              <a:rPr lang="it-IT" sz="2800" b="1" dirty="0"/>
              <a:t>matrimonio poligamico </a:t>
            </a:r>
            <a:r>
              <a:rPr lang="it-IT" sz="2800" dirty="0"/>
              <a:t>anche se tale istituto è diverso da quello previsto entro l’ordinamento italiano (Cass.2.3.1999, n. 1739).</a:t>
            </a:r>
            <a:endParaRPr lang="it-IT" sz="2800" i="1" dirty="0"/>
          </a:p>
          <a:p>
            <a:pPr algn="just"/>
            <a:endParaRPr lang="it-IT" sz="25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27</a:t>
            </a:fld>
            <a:endParaRPr lang="it-IT"/>
          </a:p>
        </p:txBody>
      </p:sp>
    </p:spTree>
    <p:custDataLst>
      <p:tags r:id="rId1"/>
    </p:custDataLst>
    <p:extLst>
      <p:ext uri="{BB962C8B-B14F-4D97-AF65-F5344CB8AC3E}">
        <p14:creationId xmlns:p14="http://schemas.microsoft.com/office/powerpoint/2010/main" val="938477976"/>
      </p:ext>
    </p:extLst>
  </p:cSld>
  <p:clrMapOvr>
    <a:masterClrMapping/>
  </p:clrMapOvr>
  <mc:AlternateContent xmlns:mc="http://schemas.openxmlformats.org/markup-compatibility/2006" xmlns:p14="http://schemas.microsoft.com/office/powerpoint/2010/main">
    <mc:Choice Requires="p14">
      <p:transition spd="slow" p14:dur="2000" advTm="122464"/>
    </mc:Choice>
    <mc:Fallback xmlns="">
      <p:transition spd="slow" advTm="1224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INTERPRETAZIONE DEL CRITERIO </a:t>
            </a:r>
            <a:r>
              <a:rPr lang="it-IT" dirty="0" err="1">
                <a:solidFill>
                  <a:schemeClr val="tx1"/>
                </a:solidFill>
              </a:rPr>
              <a:t>DI</a:t>
            </a:r>
            <a:r>
              <a:rPr lang="it-IT" dirty="0">
                <a:solidFill>
                  <a:schemeClr val="tx1"/>
                </a:solidFill>
              </a:rPr>
              <a:t> COLLEGAMENTO</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55266906"/>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28</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84234"/>
    </mc:Choice>
    <mc:Fallback xmlns="">
      <p:transition spd="slow" advTm="84234"/>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INTERPRETAZIONE DEL CRITERIO </a:t>
            </a:r>
            <a:r>
              <a:rPr lang="it-IT" dirty="0" err="1">
                <a:solidFill>
                  <a:schemeClr val="tx1"/>
                </a:solidFill>
              </a:rPr>
              <a:t>DI</a:t>
            </a:r>
            <a:r>
              <a:rPr lang="it-IT" dirty="0">
                <a:solidFill>
                  <a:schemeClr val="tx1"/>
                </a:solidFill>
              </a:rPr>
              <a:t> COLLEGAMENTO</a:t>
            </a:r>
          </a:p>
        </p:txBody>
      </p:sp>
      <p:sp>
        <p:nvSpPr>
          <p:cNvPr id="6" name="Segnaposto contenuto 5"/>
          <p:cNvSpPr>
            <a:spLocks noGrp="1"/>
          </p:cNvSpPr>
          <p:nvPr>
            <p:ph idx="1"/>
          </p:nvPr>
        </p:nvSpPr>
        <p:spPr/>
        <p:txBody>
          <a:bodyPr>
            <a:normAutofit fontScale="85000" lnSpcReduction="10000"/>
          </a:bodyPr>
          <a:lstStyle/>
          <a:p>
            <a:pPr algn="just"/>
            <a:r>
              <a:rPr lang="it-IT" sz="2800" dirty="0"/>
              <a:t>I criteri di collegamento in quanto elementi essenziali della fattispecie vanno interpretati secondo la </a:t>
            </a:r>
            <a:r>
              <a:rPr lang="it-IT" sz="2800" b="1" dirty="0" err="1"/>
              <a:t>lex</a:t>
            </a:r>
            <a:r>
              <a:rPr lang="it-IT" sz="2800" b="1" dirty="0"/>
              <a:t> fori</a:t>
            </a:r>
          </a:p>
          <a:p>
            <a:pPr algn="just"/>
            <a:r>
              <a:rPr lang="it-IT" sz="2800" b="1" dirty="0"/>
              <a:t>Unica ECCEZIONE</a:t>
            </a:r>
            <a:r>
              <a:rPr lang="it-IT" sz="2800" dirty="0"/>
              <a:t>: determinazione della </a:t>
            </a:r>
            <a:r>
              <a:rPr lang="it-IT" sz="2800" b="1" dirty="0"/>
              <a:t>CITTADINANZA,</a:t>
            </a:r>
            <a:r>
              <a:rPr lang="it-IT" sz="2800" dirty="0"/>
              <a:t> che serve a definire la relazione giuridica fra una persona e uno Stato e dunque il giudizio circa la sua esistenza deve essere formulato secondo le norme dell’ordinamento straniero che conferisce la cittadinanza (cittadinanza e sovranità dello Stato – dominio riservato).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29</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3228"/>
    </mc:Choice>
    <mc:Fallback xmlns="">
      <p:transition spd="slow" advTm="932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CRITERIO </a:t>
            </a:r>
            <a:r>
              <a:rPr lang="it-IT" dirty="0" err="1">
                <a:solidFill>
                  <a:schemeClr val="tx1"/>
                </a:solidFill>
              </a:rPr>
              <a:t>DI</a:t>
            </a:r>
            <a:r>
              <a:rPr lang="it-IT" dirty="0">
                <a:solidFill>
                  <a:schemeClr val="tx1"/>
                </a:solidFill>
              </a:rPr>
              <a:t> COLLEGAMENTO</a:t>
            </a:r>
          </a:p>
        </p:txBody>
      </p:sp>
      <p:sp>
        <p:nvSpPr>
          <p:cNvPr id="7" name="Segnaposto contenuto 6"/>
          <p:cNvSpPr>
            <a:spLocks noGrp="1"/>
          </p:cNvSpPr>
          <p:nvPr>
            <p:ph idx="1"/>
          </p:nvPr>
        </p:nvSpPr>
        <p:spPr/>
        <p:txBody>
          <a:bodyPr>
            <a:normAutofit/>
          </a:bodyPr>
          <a:lstStyle/>
          <a:p>
            <a:pPr algn="just"/>
            <a:r>
              <a:rPr lang="it-IT" sz="2400" dirty="0"/>
              <a:t>E’ elemento essenziale della fattispecie della norma di </a:t>
            </a:r>
            <a:r>
              <a:rPr lang="it-IT" sz="2400" dirty="0" err="1"/>
              <a:t>d.i.p.</a:t>
            </a:r>
            <a:r>
              <a:rPr lang="it-IT" sz="2400" dirty="0"/>
              <a:t> perché la sua funzione consiste nell’individuare l’ordinamento competente a regolare una fattispecie che presenta elementi di estraneità.</a:t>
            </a:r>
          </a:p>
          <a:p>
            <a:pPr algn="just"/>
            <a:r>
              <a:rPr lang="it-IT" sz="2400" dirty="0"/>
              <a:t>Criterio di collegamento = circostanza giuridica o di fatto relativa ai soggetti o all’oggetto della fattispecie </a:t>
            </a:r>
            <a:r>
              <a:rPr lang="it-IT" sz="2400" dirty="0">
                <a:latin typeface="ＭＳ ゴシック"/>
                <a:ea typeface="ＭＳ ゴシック"/>
                <a:cs typeface="ＭＳ ゴシック"/>
              </a:rPr>
              <a:t>≅ criteri di giurisdizione</a:t>
            </a:r>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ustDataLst>
      <p:tags r:id="rId1"/>
    </p:custDataLst>
    <p:extLst>
      <p:ext uri="{BB962C8B-B14F-4D97-AF65-F5344CB8AC3E}">
        <p14:creationId xmlns:p14="http://schemas.microsoft.com/office/powerpoint/2010/main" val="1757819343"/>
      </p:ext>
    </p:extLst>
  </p:cSld>
  <p:clrMapOvr>
    <a:masterClrMapping/>
  </p:clrMapOvr>
  <mc:AlternateContent xmlns:mc="http://schemas.openxmlformats.org/markup-compatibility/2006" xmlns:p14="http://schemas.microsoft.com/office/powerpoint/2010/main">
    <mc:Choice Requires="p14">
      <p:transition spd="slow" p14:dur="2000" advTm="67754"/>
    </mc:Choice>
    <mc:Fallback xmlns="">
      <p:transition spd="slow" advTm="677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00F973"/>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ART. 19 L. 218/95</a:t>
            </a:r>
          </a:p>
        </p:txBody>
      </p:sp>
      <p:sp>
        <p:nvSpPr>
          <p:cNvPr id="3" name="Segnaposto contenuto 2"/>
          <p:cNvSpPr>
            <a:spLocks noGrp="1"/>
          </p:cNvSpPr>
          <p:nvPr>
            <p:ph idx="1"/>
          </p:nvPr>
        </p:nvSpPr>
        <p:spPr/>
        <p:txBody>
          <a:bodyPr>
            <a:noAutofit/>
          </a:bodyPr>
          <a:lstStyle/>
          <a:p>
            <a:pPr algn="just"/>
            <a:r>
              <a:rPr lang="it-IT" sz="2000" b="1" dirty="0"/>
              <a:t>Apolidi, rifugiati e persone con più cittadinanze: </a:t>
            </a:r>
            <a:r>
              <a:rPr lang="it-IT" sz="2000" dirty="0"/>
              <a:t>«</a:t>
            </a:r>
            <a:r>
              <a:rPr lang="it-IT" sz="2000" b="1" u="sng" dirty="0"/>
              <a:t>Nei casi in cui le disposizioni della presente legge richiamano la legge nazionale di una persona</a:t>
            </a:r>
            <a:r>
              <a:rPr lang="it-IT" sz="2000" dirty="0"/>
              <a:t>, se questa è apolide o rifugiata si applica la legge dello Stato del </a:t>
            </a:r>
            <a:r>
              <a:rPr lang="it-IT" sz="2000" b="1" dirty="0"/>
              <a:t>domicilio</a:t>
            </a:r>
            <a:r>
              <a:rPr lang="it-IT" sz="2000" dirty="0"/>
              <a:t>, o in mancanza, la legge dello Stato di </a:t>
            </a:r>
            <a:r>
              <a:rPr lang="it-IT" sz="2000" b="1" dirty="0"/>
              <a:t>residenza</a:t>
            </a:r>
            <a:r>
              <a:rPr lang="it-IT" sz="2000" dirty="0"/>
              <a:t>. (2) Se la persona ha più cittadinanze, si applica la legge di quello tra gli Stati di appartenenza con il quale essa ha il </a:t>
            </a:r>
            <a:r>
              <a:rPr lang="it-IT" sz="2000" b="1" dirty="0"/>
              <a:t>collegamento più stretto</a:t>
            </a:r>
            <a:r>
              <a:rPr lang="it-IT" sz="2000" dirty="0"/>
              <a:t>. Se tra le cittadinanze vi è quella </a:t>
            </a:r>
            <a:r>
              <a:rPr lang="it-IT" sz="2000" b="1" dirty="0"/>
              <a:t>italiana,</a:t>
            </a:r>
            <a:r>
              <a:rPr lang="it-IT" sz="2000" dirty="0"/>
              <a:t> questa prevale».</a:t>
            </a:r>
          </a:p>
          <a:p>
            <a:pPr marL="0" indent="0" algn="just">
              <a:buNone/>
            </a:pPr>
            <a:endParaRPr lang="it-IT" sz="20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83894"/>
    </mc:Choice>
    <mc:Fallback xmlns="">
      <p:transition spd="slow" advTm="1838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00F973"/>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ART. 19 L. 218/95</a:t>
            </a:r>
          </a:p>
        </p:txBody>
      </p:sp>
      <p:sp>
        <p:nvSpPr>
          <p:cNvPr id="3" name="Segnaposto contenuto 2"/>
          <p:cNvSpPr>
            <a:spLocks noGrp="1"/>
          </p:cNvSpPr>
          <p:nvPr>
            <p:ph idx="1"/>
          </p:nvPr>
        </p:nvSpPr>
        <p:spPr/>
        <p:txBody>
          <a:bodyPr>
            <a:noAutofit/>
          </a:bodyPr>
          <a:lstStyle/>
          <a:p>
            <a:pPr marL="0" indent="0" algn="just">
              <a:buNone/>
            </a:pPr>
            <a:endParaRPr lang="it-IT" sz="2000" dirty="0"/>
          </a:p>
          <a:p>
            <a:pPr algn="just"/>
            <a:r>
              <a:rPr lang="it-IT" sz="2400" dirty="0"/>
              <a:t>Norma relativa al funzionamento del criterio della cittadinanza.</a:t>
            </a:r>
          </a:p>
          <a:p>
            <a:pPr algn="just"/>
            <a:r>
              <a:rPr lang="it-IT" sz="2400" dirty="0"/>
              <a:t>Casi problematici:</a:t>
            </a:r>
          </a:p>
          <a:p>
            <a:pPr lvl="1" algn="just"/>
            <a:r>
              <a:rPr lang="it-IT" sz="2400" b="1" dirty="0"/>
              <a:t>apolidi e rifugiati </a:t>
            </a:r>
            <a:r>
              <a:rPr lang="it-IT" sz="2400" dirty="0" err="1"/>
              <a:t>–</a:t>
            </a:r>
            <a:r>
              <a:rPr lang="it-IT" sz="2400" dirty="0"/>
              <a:t> soluzione corrispondente alla </a:t>
            </a:r>
            <a:r>
              <a:rPr lang="it-IT" sz="2400" dirty="0" err="1"/>
              <a:t>Conv</a:t>
            </a:r>
            <a:r>
              <a:rPr lang="it-IT" sz="2400" dirty="0"/>
              <a:t>. Ginevra 1951 e </a:t>
            </a:r>
            <a:r>
              <a:rPr lang="it-IT" sz="2400" dirty="0" err="1"/>
              <a:t>Conv</a:t>
            </a:r>
            <a:r>
              <a:rPr lang="it-IT" sz="2400" dirty="0"/>
              <a:t>. New York del 1954</a:t>
            </a:r>
          </a:p>
          <a:p>
            <a:pPr lvl="1" algn="just"/>
            <a:r>
              <a:rPr lang="it-IT" sz="2400" b="1" dirty="0"/>
              <a:t>titolari di doppia o plurima cittadinanza: </a:t>
            </a:r>
            <a:r>
              <a:rPr lang="it-IT" sz="2400" dirty="0"/>
              <a:t>soluzione problematica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31</a:t>
            </a:fld>
            <a:endParaRPr lang="it-IT"/>
          </a:p>
        </p:txBody>
      </p:sp>
    </p:spTree>
    <p:custDataLst>
      <p:tags r:id="rId1"/>
    </p:custDataLst>
    <p:extLst>
      <p:ext uri="{BB962C8B-B14F-4D97-AF65-F5344CB8AC3E}">
        <p14:creationId xmlns:p14="http://schemas.microsoft.com/office/powerpoint/2010/main" val="2775999350"/>
      </p:ext>
    </p:extLst>
  </p:cSld>
  <p:clrMapOvr>
    <a:masterClrMapping/>
  </p:clrMapOvr>
  <mc:AlternateContent xmlns:mc="http://schemas.openxmlformats.org/markup-compatibility/2006" xmlns:p14="http://schemas.microsoft.com/office/powerpoint/2010/main">
    <mc:Choice Requires="p14">
      <p:transition spd="slow" p14:dur="2000" advTm="183894"/>
    </mc:Choice>
    <mc:Fallback xmlns="">
      <p:transition spd="slow" advTm="1838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00F973"/>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ART. 19 L. 218/95</a:t>
            </a:r>
          </a:p>
        </p:txBody>
      </p:sp>
      <p:sp>
        <p:nvSpPr>
          <p:cNvPr id="3" name="Segnaposto contenuto 2"/>
          <p:cNvSpPr>
            <a:spLocks noGrp="1"/>
          </p:cNvSpPr>
          <p:nvPr>
            <p:ph idx="1"/>
          </p:nvPr>
        </p:nvSpPr>
        <p:spPr/>
        <p:txBody>
          <a:bodyPr>
            <a:normAutofit fontScale="70000" lnSpcReduction="20000"/>
          </a:bodyPr>
          <a:lstStyle/>
          <a:p>
            <a:pPr lvl="1" algn="just"/>
            <a:r>
              <a:rPr lang="it-IT" sz="2800" dirty="0"/>
              <a:t>PROBLEMA: «Se la persona ha più cittadinanze, si applica la legge di quello tra gli Stati di appartenenza con il quale essa ha il collegamento più stretto. Se tra le cittadinanze vi è quella italiana, questa prevale».</a:t>
            </a:r>
          </a:p>
          <a:p>
            <a:pPr lvl="1" algn="just"/>
            <a:endParaRPr lang="it-IT" sz="2800" dirty="0"/>
          </a:p>
          <a:p>
            <a:pPr lvl="1" algn="just"/>
            <a:r>
              <a:rPr lang="it-IT" sz="2800" dirty="0"/>
              <a:t>NON si formula una soluzione UNITARIA- discriminazioni vietate </a:t>
            </a:r>
          </a:p>
          <a:p>
            <a:pPr lvl="1" algn="just"/>
            <a:endParaRPr lang="it-IT" sz="2800" dirty="0"/>
          </a:p>
          <a:p>
            <a:pPr lvl="1" algn="just"/>
            <a:r>
              <a:rPr lang="it-IT" sz="2800" dirty="0"/>
              <a:t>Per </a:t>
            </a:r>
            <a:r>
              <a:rPr lang="it-IT" sz="2800" b="1" dirty="0"/>
              <a:t>la prevalenza della cittadinanza italiana – compatibilità con la cittadinanza europea </a:t>
            </a:r>
            <a:r>
              <a:rPr lang="it-IT" sz="2800" dirty="0"/>
              <a:t>e l’applicazione CGCE 3.10.2003 Garcia Avello.</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32</a:t>
            </a:fld>
            <a:endParaRPr lang="it-IT"/>
          </a:p>
        </p:txBody>
      </p:sp>
    </p:spTree>
    <p:custDataLst>
      <p:tags r:id="rId1"/>
    </p:custDataLst>
    <p:extLst>
      <p:ext uri="{BB962C8B-B14F-4D97-AF65-F5344CB8AC3E}">
        <p14:creationId xmlns:p14="http://schemas.microsoft.com/office/powerpoint/2010/main" val="4025617647"/>
      </p:ext>
    </p:extLst>
  </p:cSld>
  <p:clrMapOvr>
    <a:masterClrMapping/>
  </p:clrMapOvr>
  <mc:AlternateContent xmlns:mc="http://schemas.openxmlformats.org/markup-compatibility/2006" xmlns:p14="http://schemas.microsoft.com/office/powerpoint/2010/main">
    <mc:Choice Requires="p14">
      <p:transition spd="slow" p14:dur="2000" advTm="74448"/>
    </mc:Choice>
    <mc:Fallback xmlns="">
      <p:transition spd="slow" advTm="744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it-IT" dirty="0"/>
              <a:t>CASI PROBLEMATICI: GIURISPRUDENZA CGCE</a:t>
            </a:r>
          </a:p>
        </p:txBody>
      </p:sp>
      <p:sp>
        <p:nvSpPr>
          <p:cNvPr id="3" name="Segnaposto contenuto 2"/>
          <p:cNvSpPr>
            <a:spLocks noGrp="1"/>
          </p:cNvSpPr>
          <p:nvPr>
            <p:ph sz="half" idx="1"/>
          </p:nvPr>
        </p:nvSpPr>
        <p:spPr/>
        <p:txBody>
          <a:bodyPr>
            <a:normAutofit fontScale="85000" lnSpcReduction="10000"/>
          </a:bodyPr>
          <a:lstStyle/>
          <a:p>
            <a:r>
              <a:rPr lang="it-IT" b="1" dirty="0"/>
              <a:t>Caso Garcia Avello, 02.10.2003 C-148/02</a:t>
            </a:r>
          </a:p>
          <a:p>
            <a:pPr>
              <a:buFont typeface="Arial" pitchFamily="34" charset="0"/>
              <a:buChar char="•"/>
            </a:pPr>
            <a:r>
              <a:rPr lang="it-IT" b="1" dirty="0"/>
              <a:t> Artt. 12 TCE</a:t>
            </a:r>
          </a:p>
          <a:p>
            <a:pPr>
              <a:buFont typeface="Arial" pitchFamily="34" charset="0"/>
              <a:buChar char="•"/>
            </a:pPr>
            <a:endParaRPr lang="it-IT" dirty="0"/>
          </a:p>
          <a:p>
            <a:pPr>
              <a:buFont typeface="Arial" pitchFamily="34" charset="0"/>
              <a:buChar char="•"/>
            </a:pPr>
            <a:r>
              <a:rPr lang="it-IT" dirty="0"/>
              <a:t>Minori bipolidi (ES-BE), nati da genitori – padre spagnolo e madre belga e registrati con nomi diversi in Spagna (</a:t>
            </a:r>
            <a:r>
              <a:rPr lang="it-IT" b="1" dirty="0"/>
              <a:t>Garcia Weber</a:t>
            </a:r>
            <a:r>
              <a:rPr lang="it-IT" dirty="0"/>
              <a:t>) e in Belgio (</a:t>
            </a:r>
            <a:r>
              <a:rPr lang="it-IT" b="1" dirty="0"/>
              <a:t>Garcia Avello</a:t>
            </a:r>
            <a:r>
              <a:rPr lang="it-IT" dirty="0"/>
              <a:t>).</a:t>
            </a:r>
          </a:p>
          <a:p>
            <a:pPr>
              <a:buFont typeface="Arial" pitchFamily="34" charset="0"/>
              <a:buChar char="•"/>
            </a:pPr>
            <a:r>
              <a:rPr lang="it-IT" dirty="0"/>
              <a:t>Divieto di discriminazione sulla base della nazionalità</a:t>
            </a:r>
          </a:p>
          <a:p>
            <a:endParaRPr lang="it-IT" dirty="0"/>
          </a:p>
          <a:p>
            <a:endParaRPr lang="it-IT" dirty="0"/>
          </a:p>
          <a:p>
            <a:endParaRPr lang="it-IT" dirty="0"/>
          </a:p>
        </p:txBody>
      </p:sp>
      <p:sp>
        <p:nvSpPr>
          <p:cNvPr id="4" name="Segnaposto contenuto 3"/>
          <p:cNvSpPr>
            <a:spLocks noGrp="1"/>
          </p:cNvSpPr>
          <p:nvPr>
            <p:ph sz="half" idx="2"/>
          </p:nvPr>
        </p:nvSpPr>
        <p:spPr/>
        <p:txBody>
          <a:bodyPr>
            <a:normAutofit fontScale="85000" lnSpcReduction="10000"/>
          </a:bodyPr>
          <a:lstStyle/>
          <a:p>
            <a:r>
              <a:rPr lang="it-IT" dirty="0"/>
              <a:t>Cittadinanza viene attribuita in base a valutazioni discrezionali di uno Stato</a:t>
            </a:r>
          </a:p>
          <a:p>
            <a:r>
              <a:rPr lang="it-IT" dirty="0"/>
              <a:t>Residenza dei cittadini spagnoli in Belgio non consente di sminuirne le prescrizioni nazionali visto che per le norme  di </a:t>
            </a:r>
            <a:r>
              <a:rPr lang="it-IT" dirty="0" err="1"/>
              <a:t>d.i.p</a:t>
            </a:r>
            <a:r>
              <a:rPr lang="it-IT" dirty="0"/>
              <a:t>. del Belgio si richiama la legge nazionale in tema di diritto al nome.</a:t>
            </a:r>
          </a:p>
          <a:p>
            <a:r>
              <a:rPr lang="it-IT" b="1" dirty="0"/>
              <a:t>Art. 12 oggi Art. 18 TFUE vieta ogni genere di discriminazione- </a:t>
            </a:r>
            <a:r>
              <a:rPr lang="it-IT" dirty="0"/>
              <a:t>con effetti per altri casi di doppia cittadinanza.</a:t>
            </a:r>
          </a:p>
        </p:txBody>
      </p:sp>
    </p:spTree>
    <p:extLst>
      <p:ext uri="{BB962C8B-B14F-4D97-AF65-F5344CB8AC3E}">
        <p14:creationId xmlns:p14="http://schemas.microsoft.com/office/powerpoint/2010/main" val="1652080304"/>
      </p:ext>
    </p:extLst>
  </p:cSld>
  <p:clrMapOvr>
    <a:masterClrMapping/>
  </p:clrMapOvr>
  <mc:AlternateContent xmlns:mc="http://schemas.openxmlformats.org/markup-compatibility/2006" xmlns:p14="http://schemas.microsoft.com/office/powerpoint/2010/main">
    <mc:Choice Requires="p14">
      <p:transition spd="slow" p14:dur="2000" advTm="207181"/>
    </mc:Choice>
    <mc:Fallback xmlns="">
      <p:transition spd="slow" advTm="207181"/>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fontScale="90000"/>
          </a:bodyPr>
          <a:lstStyle/>
          <a:p>
            <a:pPr algn="ctr"/>
            <a:r>
              <a:rPr lang="it-IT" sz="3200" dirty="0"/>
              <a:t>Quale cognome per i figli in Italia?</a:t>
            </a:r>
          </a:p>
        </p:txBody>
      </p:sp>
      <p:pic>
        <p:nvPicPr>
          <p:cNvPr id="5" name="Segnaposto immagine 4" descr="genitori.jpg"/>
          <p:cNvPicPr>
            <a:picLocks noGrp="1" noChangeAspect="1"/>
          </p:cNvPicPr>
          <p:nvPr>
            <p:ph type="pic" idx="1"/>
          </p:nvPr>
        </p:nvPicPr>
        <p:blipFill>
          <a:blip r:embed="rId3"/>
          <a:srcRect t="4001" b="4001"/>
          <a:stretch>
            <a:fillRect/>
          </a:stretch>
        </p:blipFill>
        <p:spPr/>
      </p:pic>
      <p:sp>
        <p:nvSpPr>
          <p:cNvPr id="2" name="Segnaposto testo 1"/>
          <p:cNvSpPr>
            <a:spLocks noGrp="1"/>
          </p:cNvSpPr>
          <p:nvPr>
            <p:ph type="body" sz="half" idx="2"/>
          </p:nvPr>
        </p:nvSpPr>
        <p:spPr/>
        <p:txBody>
          <a:bodyPr>
            <a:noAutofit/>
          </a:bodyPr>
          <a:lstStyle/>
          <a:p>
            <a:r>
              <a:rPr lang="it-IT" sz="2800" dirty="0"/>
              <a:t>Art. 262 cod. civ.</a:t>
            </a:r>
          </a:p>
          <a:p>
            <a:r>
              <a:rPr lang="it-IT" sz="2800" dirty="0"/>
              <a:t>Art. 35 </a:t>
            </a:r>
            <a:r>
              <a:rPr lang="it-IT" sz="2800" dirty="0" err="1"/>
              <a:t>Dpr</a:t>
            </a:r>
            <a:r>
              <a:rPr lang="it-IT" sz="2800" dirty="0"/>
              <a:t> 396/2000 sull’ordinamento dello stato civile</a:t>
            </a:r>
          </a:p>
        </p:txBody>
      </p:sp>
    </p:spTree>
    <p:extLst>
      <p:ext uri="{BB962C8B-B14F-4D97-AF65-F5344CB8AC3E}">
        <p14:creationId xmlns:p14="http://schemas.microsoft.com/office/powerpoint/2010/main" val="2858802299"/>
      </p:ext>
    </p:extLst>
  </p:cSld>
  <p:clrMapOvr>
    <a:masterClrMapping/>
  </p:clrMapOvr>
  <mc:AlternateContent xmlns:mc="http://schemas.openxmlformats.org/markup-compatibility/2006" xmlns:p14="http://schemas.microsoft.com/office/powerpoint/2010/main">
    <mc:Choice Requires="p14">
      <p:transition spd="slow" p14:dur="2000" advTm="100091"/>
    </mc:Choice>
    <mc:Fallback xmlns="">
      <p:transition spd="slow" advTm="100091"/>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it-IT" dirty="0"/>
              <a:t>CEDU, 7 gennaio 2014,</a:t>
            </a:r>
            <a:br>
              <a:rPr lang="it-IT" dirty="0"/>
            </a:br>
            <a:r>
              <a:rPr lang="it-IT" dirty="0"/>
              <a:t> </a:t>
            </a:r>
            <a:r>
              <a:rPr lang="it-IT" dirty="0" err="1"/>
              <a:t>Cusan</a:t>
            </a:r>
            <a:r>
              <a:rPr lang="it-IT" dirty="0"/>
              <a:t> e </a:t>
            </a:r>
            <a:r>
              <a:rPr lang="it-IT" dirty="0" err="1"/>
              <a:t>Fazzo</a:t>
            </a:r>
            <a:r>
              <a:rPr lang="it-IT" dirty="0"/>
              <a:t> c. Italia</a:t>
            </a:r>
          </a:p>
        </p:txBody>
      </p:sp>
      <p:sp>
        <p:nvSpPr>
          <p:cNvPr id="3" name="Segnaposto contenuto 2"/>
          <p:cNvSpPr>
            <a:spLocks noGrp="1"/>
          </p:cNvSpPr>
          <p:nvPr>
            <p:ph idx="1"/>
          </p:nvPr>
        </p:nvSpPr>
        <p:spPr/>
        <p:txBody>
          <a:bodyPr>
            <a:normAutofit fontScale="85000" lnSpcReduction="20000"/>
          </a:bodyPr>
          <a:lstStyle/>
          <a:p>
            <a:pPr algn="just"/>
            <a:r>
              <a:rPr lang="it-IT" sz="3200" dirty="0"/>
              <a:t>Violazione dell’art. 8 in combinato disposto con l’art. 14 CEDU, in ragione dell’impossibilità per i ricorrenti  di attribuire il cognome materno alla figlia, sebbene vi fosse il comune accordo in tal senso. Tale lacuna nell’</a:t>
            </a:r>
            <a:r>
              <a:rPr lang="it-IT" sz="3200" dirty="0" err="1"/>
              <a:t>ord</a:t>
            </a:r>
            <a:r>
              <a:rPr lang="it-IT" sz="3200" dirty="0"/>
              <a:t>. </a:t>
            </a:r>
            <a:r>
              <a:rPr lang="it-IT" sz="3200" dirty="0" err="1"/>
              <a:t>giur</a:t>
            </a:r>
            <a:r>
              <a:rPr lang="it-IT" sz="3200" dirty="0"/>
              <a:t>. italiano deve essere colmata. ( CEDU, 23 febbraio 2010, </a:t>
            </a:r>
            <a:r>
              <a:rPr lang="it-IT" sz="3200" dirty="0" err="1"/>
              <a:t>lazarescu</a:t>
            </a:r>
            <a:r>
              <a:rPr lang="it-IT" sz="3200" dirty="0"/>
              <a:t> c. Romania, CEDU, 20 ottobre 2009, </a:t>
            </a:r>
            <a:r>
              <a:rPr lang="it-IT" sz="3200" dirty="0" err="1"/>
              <a:t>Urper</a:t>
            </a:r>
            <a:r>
              <a:rPr lang="it-IT" sz="3200" dirty="0"/>
              <a:t> e altri c. Turchia)</a:t>
            </a:r>
          </a:p>
        </p:txBody>
      </p:sp>
    </p:spTree>
    <p:extLst>
      <p:ext uri="{BB962C8B-B14F-4D97-AF65-F5344CB8AC3E}">
        <p14:creationId xmlns:p14="http://schemas.microsoft.com/office/powerpoint/2010/main" val="623427365"/>
      </p:ext>
    </p:extLst>
  </p:cSld>
  <p:clrMapOvr>
    <a:masterClrMapping/>
  </p:clrMapOvr>
  <mc:AlternateContent xmlns:mc="http://schemas.openxmlformats.org/markup-compatibility/2006" xmlns:p14="http://schemas.microsoft.com/office/powerpoint/2010/main">
    <mc:Choice Requires="p14">
      <p:transition spd="slow" p14:dur="2000" advTm="110412"/>
    </mc:Choice>
    <mc:Fallback xmlns="">
      <p:transition spd="slow" advTm="110412"/>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00F973"/>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ART. 19 L. 218/95</a:t>
            </a:r>
          </a:p>
        </p:txBody>
      </p:sp>
      <p:sp>
        <p:nvSpPr>
          <p:cNvPr id="3" name="Segnaposto contenuto 2"/>
          <p:cNvSpPr>
            <a:spLocks noGrp="1"/>
          </p:cNvSpPr>
          <p:nvPr>
            <p:ph idx="1"/>
          </p:nvPr>
        </p:nvSpPr>
        <p:spPr/>
        <p:txBody>
          <a:bodyPr>
            <a:normAutofit fontScale="77500" lnSpcReduction="20000"/>
          </a:bodyPr>
          <a:lstStyle/>
          <a:p>
            <a:pPr lvl="1" algn="just"/>
            <a:r>
              <a:rPr lang="it-IT" sz="2800" dirty="0"/>
              <a:t>ALTRO PROBLEMA: Nel caso in cui la </a:t>
            </a:r>
            <a:r>
              <a:rPr lang="it-IT" sz="2800" b="1" dirty="0"/>
              <a:t>cittadinanza sia richiamata come cittadinanza comune  a più persone, ad es. ai coniugi  art. 29 e 30 l. 218/95. </a:t>
            </a:r>
            <a:r>
              <a:rPr lang="it-IT" sz="2800" dirty="0"/>
              <a:t>Cosa succede se uno dei due è cittadino di uno Stato e l’altro è apolide? Occorrerebbe </a:t>
            </a:r>
            <a:r>
              <a:rPr lang="it-IT" sz="2800" b="1" dirty="0"/>
              <a:t>verificare se ha il domicilio nello Stato di cittadinanza dell’altro coniuge per applicare la legge di quello Stato. </a:t>
            </a:r>
            <a:r>
              <a:rPr lang="it-IT" sz="2800" dirty="0"/>
              <a:t>Se non è così, occorrerebbe invece ricorrere alla </a:t>
            </a:r>
            <a:r>
              <a:rPr lang="it-IT" sz="2800" b="1" dirty="0"/>
              <a:t>prevalente localizzazione della vita matrimoniale</a:t>
            </a:r>
            <a:r>
              <a:rPr lang="it-IT" sz="2800" dirty="0"/>
              <a:t>.</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36</a:t>
            </a:fld>
            <a:endParaRPr lang="it-IT"/>
          </a:p>
        </p:txBody>
      </p:sp>
    </p:spTree>
    <p:custDataLst>
      <p:tags r:id="rId1"/>
    </p:custDataLst>
    <p:extLst>
      <p:ext uri="{BB962C8B-B14F-4D97-AF65-F5344CB8AC3E}">
        <p14:creationId xmlns:p14="http://schemas.microsoft.com/office/powerpoint/2010/main" val="4147613944"/>
      </p:ext>
    </p:extLst>
  </p:cSld>
  <p:clrMapOvr>
    <a:masterClrMapping/>
  </p:clrMapOvr>
  <mc:AlternateContent xmlns:mc="http://schemas.openxmlformats.org/markup-compatibility/2006" xmlns:p14="http://schemas.microsoft.com/office/powerpoint/2010/main">
    <mc:Choice Requires="p14">
      <p:transition spd="slow" p14:dur="2000" advTm="71535"/>
    </mc:Choice>
    <mc:Fallback xmlns="">
      <p:transition spd="slow" advTm="715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00F973"/>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ART. 19 L. 218/95</a:t>
            </a:r>
          </a:p>
        </p:txBody>
      </p:sp>
      <p:sp>
        <p:nvSpPr>
          <p:cNvPr id="3" name="Segnaposto contenuto 2"/>
          <p:cNvSpPr>
            <a:spLocks noGrp="1"/>
          </p:cNvSpPr>
          <p:nvPr>
            <p:ph idx="1"/>
          </p:nvPr>
        </p:nvSpPr>
        <p:spPr/>
        <p:txBody>
          <a:bodyPr>
            <a:normAutofit fontScale="85000" lnSpcReduction="20000"/>
          </a:bodyPr>
          <a:lstStyle/>
          <a:p>
            <a:pPr lvl="1" algn="just"/>
            <a:r>
              <a:rPr lang="it-IT" sz="2800" dirty="0"/>
              <a:t>POSSIAMO ripetere lo stesso ragionamento per il caso in cui uno dei </a:t>
            </a:r>
            <a:r>
              <a:rPr lang="it-IT" sz="2800" b="1" dirty="0"/>
              <a:t>coniugi abbia la cittadinanza italiana ma sia prevalentemente collegato con un altro Paese</a:t>
            </a:r>
            <a:r>
              <a:rPr lang="it-IT" sz="2800" dirty="0"/>
              <a:t>, ad es. marito italiano e francese con moglie francese e residenti in Francia: perché non far prevalere la legge francese? Art. 29,1 ° comma, l. 218/95 lo prevede espressamente per i coniugi aventi più cittadinanze comuni: </a:t>
            </a:r>
            <a:r>
              <a:rPr lang="it-IT" sz="2800" dirty="0" err="1"/>
              <a:t>Trib</a:t>
            </a:r>
            <a:r>
              <a:rPr lang="it-IT" sz="2800" dirty="0"/>
              <a:t>. Venezia, 14 novembre 1996.</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37</a:t>
            </a:fld>
            <a:endParaRPr lang="it-IT"/>
          </a:p>
        </p:txBody>
      </p:sp>
    </p:spTree>
    <p:custDataLst>
      <p:tags r:id="rId1"/>
    </p:custDataLst>
    <p:extLst>
      <p:ext uri="{BB962C8B-B14F-4D97-AF65-F5344CB8AC3E}">
        <p14:creationId xmlns:p14="http://schemas.microsoft.com/office/powerpoint/2010/main" val="2840940644"/>
      </p:ext>
    </p:extLst>
  </p:cSld>
  <p:clrMapOvr>
    <a:masterClrMapping/>
  </p:clrMapOvr>
  <mc:AlternateContent xmlns:mc="http://schemas.openxmlformats.org/markup-compatibility/2006" xmlns:p14="http://schemas.microsoft.com/office/powerpoint/2010/main">
    <mc:Choice Requires="p14">
      <p:transition spd="slow" p14:dur="2000" advTm="115988"/>
    </mc:Choice>
    <mc:Fallback xmlns="">
      <p:transition spd="slow" advTm="115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5303" y="170121"/>
            <a:ext cx="8090048" cy="1169582"/>
          </a:xfrm>
          <a:solidFill>
            <a:srgbClr val="FFFF00"/>
          </a:solidFill>
        </p:spPr>
        <p:style>
          <a:lnRef idx="1">
            <a:schemeClr val="accent5"/>
          </a:lnRef>
          <a:fillRef idx="3">
            <a:schemeClr val="accent5"/>
          </a:fillRef>
          <a:effectRef idx="2">
            <a:schemeClr val="accent5"/>
          </a:effectRef>
          <a:fontRef idx="minor">
            <a:schemeClr val="lt1"/>
          </a:fontRef>
        </p:style>
        <p:txBody>
          <a:bodyPr>
            <a:normAutofit fontScale="90000"/>
          </a:bodyPr>
          <a:lstStyle/>
          <a:p>
            <a:r>
              <a:rPr lang="it-IT" dirty="0">
                <a:solidFill>
                  <a:schemeClr val="tx1"/>
                </a:solidFill>
              </a:rPr>
              <a:t>QUALIFICAZIONE AUTONOMA NEI REG. UE</a:t>
            </a:r>
          </a:p>
        </p:txBody>
      </p:sp>
      <p:sp>
        <p:nvSpPr>
          <p:cNvPr id="3" name="Segnaposto contenuto 2"/>
          <p:cNvSpPr>
            <a:spLocks noGrp="1"/>
          </p:cNvSpPr>
          <p:nvPr>
            <p:ph idx="1"/>
          </p:nvPr>
        </p:nvSpPr>
        <p:spPr>
          <a:xfrm>
            <a:off x="-446566" y="1339703"/>
            <a:ext cx="9590566" cy="5518297"/>
          </a:xfrm>
        </p:spPr>
        <p:txBody>
          <a:bodyPr>
            <a:normAutofit fontScale="25000" lnSpcReduction="20000"/>
          </a:bodyPr>
          <a:lstStyle/>
          <a:p>
            <a:pPr lvl="1" algn="just"/>
            <a:r>
              <a:rPr lang="it-IT" sz="9600" b="1" u="sng" dirty="0"/>
              <a:t>RESIDENZA ABITUALE</a:t>
            </a:r>
            <a:r>
              <a:rPr lang="it-IT" sz="9600" dirty="0"/>
              <a:t>:</a:t>
            </a:r>
          </a:p>
          <a:p>
            <a:pPr lvl="2" algn="just"/>
            <a:r>
              <a:rPr lang="it-IT" sz="9600" dirty="0"/>
              <a:t> in Roma I (art. 19) e Roma II (art. 23): per la persona giuridica il luogo in cui si trova la sua amministrazione centrale; per la persona fisica che agisce nell’esercizio della sua attività professionale, la sede della sua attività principale.</a:t>
            </a:r>
          </a:p>
          <a:p>
            <a:pPr lvl="2" algn="just"/>
            <a:r>
              <a:rPr lang="it-IT" sz="9600" b="1" dirty="0"/>
              <a:t>Reg. Successioni- considerando n. 23: </a:t>
            </a:r>
            <a:r>
              <a:rPr lang="it-IT" sz="9600" dirty="0"/>
              <a:t>«al fine di determinare la residenza abituale, l’autorità che si occupa della successione </a:t>
            </a:r>
            <a:r>
              <a:rPr lang="it-IT" sz="9600" b="1" dirty="0"/>
              <a:t>dovrebbe procedere a una valutazione globale delle circostanze della vita del defunto negli anni precedenti la morte e al momento della morte che tenga conto di tutti gli elementi fattuali </a:t>
            </a:r>
            <a:r>
              <a:rPr lang="it-IT" sz="9600" b="1" dirty="0" err="1"/>
              <a:t>pertinenti,in</a:t>
            </a:r>
            <a:r>
              <a:rPr lang="it-IT" sz="9600" b="1" dirty="0"/>
              <a:t> particolare la durata e la regolarità del soggiorno del defunto nello Stato interessato nonché le condizioni e le ragioni dello stesso</a:t>
            </a:r>
            <a:r>
              <a:rPr lang="it-IT" sz="9600" dirty="0"/>
              <a:t>. </a:t>
            </a:r>
            <a:r>
              <a:rPr lang="it-IT" sz="9600" b="1" dirty="0"/>
              <a:t>La residenza abituale </a:t>
            </a:r>
            <a:r>
              <a:rPr lang="it-IT" sz="9600" dirty="0"/>
              <a:t>così determinata dovrebbe rivelare un collegamento stretto e stabile con lo Stato interessato </a:t>
            </a:r>
            <a:r>
              <a:rPr lang="it-IT" sz="9600" b="1" dirty="0"/>
              <a:t>tenendo conto degli obiettivi specifici del presente regolamento</a:t>
            </a:r>
            <a:r>
              <a:rPr lang="it-IT" sz="9600" dirty="0"/>
              <a:t>». </a:t>
            </a:r>
          </a:p>
          <a:p>
            <a:pPr lvl="1" algn="just"/>
            <a:endParaRPr lang="it-IT" sz="2800" dirty="0"/>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38</a:t>
            </a:fld>
            <a:endParaRPr lang="it-IT"/>
          </a:p>
        </p:txBody>
      </p:sp>
    </p:spTree>
    <p:custDataLst>
      <p:tags r:id="rId1"/>
    </p:custDataLst>
    <p:extLst>
      <p:ext uri="{BB962C8B-B14F-4D97-AF65-F5344CB8AC3E}">
        <p14:creationId xmlns:p14="http://schemas.microsoft.com/office/powerpoint/2010/main" val="2243919481"/>
      </p:ext>
    </p:extLst>
  </p:cSld>
  <p:clrMapOvr>
    <a:masterClrMapping/>
  </p:clrMapOvr>
  <mc:AlternateContent xmlns:mc="http://schemas.openxmlformats.org/markup-compatibility/2006" xmlns:p14="http://schemas.microsoft.com/office/powerpoint/2010/main">
    <mc:Choice Requires="p14">
      <p:transition spd="slow" p14:dur="2000" advTm="161004"/>
    </mc:Choice>
    <mc:Fallback xmlns="">
      <p:transition spd="slow" advTm="1610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FFFF00"/>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QUALIFICAZIONE AUTONOMA NEI REG. UE</a:t>
            </a:r>
          </a:p>
        </p:txBody>
      </p:sp>
      <p:sp>
        <p:nvSpPr>
          <p:cNvPr id="3" name="Segnaposto contenuto 2"/>
          <p:cNvSpPr>
            <a:spLocks noGrp="1"/>
          </p:cNvSpPr>
          <p:nvPr>
            <p:ph idx="1"/>
          </p:nvPr>
        </p:nvSpPr>
        <p:spPr/>
        <p:txBody>
          <a:bodyPr>
            <a:normAutofit/>
          </a:bodyPr>
          <a:lstStyle/>
          <a:p>
            <a:pPr lvl="1" algn="just"/>
            <a:r>
              <a:rPr lang="it-IT" sz="2800" dirty="0"/>
              <a:t>NORME DI APPLICAZIONE NECESSARIA: giurisprudenza CGCE</a:t>
            </a:r>
          </a:p>
          <a:p>
            <a:pPr lvl="1" algn="just"/>
            <a:endParaRPr lang="it-IT" sz="2800" dirty="0"/>
          </a:p>
          <a:p>
            <a:pPr lvl="1" algn="just"/>
            <a:r>
              <a:rPr lang="it-IT" sz="2800" dirty="0"/>
              <a:t>CONTRATTI:</a:t>
            </a:r>
          </a:p>
          <a:p>
            <a:pPr lvl="2" algn="just"/>
            <a:r>
              <a:rPr lang="it-IT" sz="2500" dirty="0"/>
              <a:t>Art. 6 Reg. Roma I definizione del contratto di consumo.</a:t>
            </a:r>
          </a:p>
          <a:p>
            <a:pPr lvl="2" algn="just"/>
            <a:r>
              <a:rPr lang="it-IT" sz="2500" dirty="0"/>
              <a:t>Art. 7.2. Reg. Roma I contratti di assicurazione. </a:t>
            </a:r>
          </a:p>
          <a:p>
            <a:pPr lvl="1" algn="just"/>
            <a:endParaRPr lang="it-IT" sz="2800" dirty="0"/>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39</a:t>
            </a:fld>
            <a:endParaRPr lang="it-IT"/>
          </a:p>
        </p:txBody>
      </p:sp>
    </p:spTree>
    <p:custDataLst>
      <p:tags r:id="rId1"/>
    </p:custDataLst>
    <p:extLst>
      <p:ext uri="{BB962C8B-B14F-4D97-AF65-F5344CB8AC3E}">
        <p14:creationId xmlns:p14="http://schemas.microsoft.com/office/powerpoint/2010/main" val="3350521244"/>
      </p:ext>
    </p:extLst>
  </p:cSld>
  <p:clrMapOvr>
    <a:masterClrMapping/>
  </p:clrMapOvr>
  <mc:AlternateContent xmlns:mc="http://schemas.openxmlformats.org/markup-compatibility/2006" xmlns:p14="http://schemas.microsoft.com/office/powerpoint/2010/main">
    <mc:Choice Requires="p14">
      <p:transition spd="slow" p14:dur="2000" advTm="38812"/>
    </mc:Choice>
    <mc:Fallback xmlns="">
      <p:transition spd="slow" advTm="388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CRITERIO </a:t>
            </a:r>
            <a:r>
              <a:rPr lang="it-IT" dirty="0" err="1">
                <a:solidFill>
                  <a:schemeClr val="tx1"/>
                </a:solidFill>
              </a:rPr>
              <a:t>DI</a:t>
            </a:r>
            <a:r>
              <a:rPr lang="it-IT" dirty="0">
                <a:solidFill>
                  <a:schemeClr val="tx1"/>
                </a:solidFill>
              </a:rPr>
              <a:t> COLLEGAMENTO</a:t>
            </a:r>
          </a:p>
        </p:txBody>
      </p:sp>
      <p:sp>
        <p:nvSpPr>
          <p:cNvPr id="7" name="Segnaposto contenuto 6"/>
          <p:cNvSpPr>
            <a:spLocks noGrp="1"/>
          </p:cNvSpPr>
          <p:nvPr>
            <p:ph idx="1"/>
          </p:nvPr>
        </p:nvSpPr>
        <p:spPr>
          <a:xfrm>
            <a:off x="609599" y="2160590"/>
            <a:ext cx="7747592" cy="4431596"/>
          </a:xfrm>
        </p:spPr>
        <p:txBody>
          <a:bodyPr>
            <a:noAutofit/>
          </a:bodyPr>
          <a:lstStyle/>
          <a:p>
            <a:pPr algn="just"/>
            <a:r>
              <a:rPr lang="it-IT" sz="2400" dirty="0"/>
              <a:t>E’ un CONTATTO di ordine materiale tra il rapporto o la situazione giuridica da regolare, ovvero la controversia da decidere, e un dato Stato.</a:t>
            </a:r>
          </a:p>
          <a:p>
            <a:pPr algn="just"/>
            <a:endParaRPr lang="it-IT" sz="2400" dirty="0"/>
          </a:p>
          <a:p>
            <a:pPr algn="just"/>
            <a:r>
              <a:rPr lang="it-IT" sz="2400" dirty="0"/>
              <a:t>Per definire tale CONTATTO vengono utilizzate espressioni giuridiche (</a:t>
            </a:r>
            <a:r>
              <a:rPr lang="it-IT" sz="2400" b="1" dirty="0"/>
              <a:t>residenza abituale </a:t>
            </a:r>
            <a:r>
              <a:rPr lang="it-IT" sz="2400" dirty="0"/>
              <a:t>– sempre localizzazione ma giuridica), oppure di fatto (ad es. </a:t>
            </a:r>
            <a:r>
              <a:rPr lang="it-IT" sz="2400" b="1" dirty="0"/>
              <a:t>luogo di situazione di una cosa</a:t>
            </a:r>
            <a:r>
              <a:rPr lang="it-IT" sz="2400" dirty="0"/>
              <a:t>)</a:t>
            </a:r>
          </a:p>
          <a:p>
            <a:pPr algn="just"/>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extLst>
      <p:ext uri="{BB962C8B-B14F-4D97-AF65-F5344CB8AC3E}">
        <p14:creationId xmlns:p14="http://schemas.microsoft.com/office/powerpoint/2010/main" val="55008504"/>
      </p:ext>
    </p:extLst>
  </p:cSld>
  <p:clrMapOvr>
    <a:masterClrMapping/>
  </p:clrMapOvr>
  <mc:AlternateContent xmlns:mc="http://schemas.openxmlformats.org/markup-compatibility/2006" xmlns:p14="http://schemas.microsoft.com/office/powerpoint/2010/main">
    <mc:Choice Requires="p14">
      <p:transition spd="slow" p14:dur="2000" advTm="63519"/>
    </mc:Choice>
    <mc:Fallback xmlns="">
      <p:transition spd="slow" advTm="635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a:solidFill>
            <a:srgbClr val="FFFF00"/>
          </a:solidFill>
        </p:spPr>
        <p:style>
          <a:lnRef idx="1">
            <a:schemeClr val="accent5"/>
          </a:lnRef>
          <a:fillRef idx="3">
            <a:schemeClr val="accent5"/>
          </a:fillRef>
          <a:effectRef idx="2">
            <a:schemeClr val="accent5"/>
          </a:effectRef>
          <a:fontRef idx="minor">
            <a:schemeClr val="lt1"/>
          </a:fontRef>
        </p:style>
        <p:txBody>
          <a:bodyPr/>
          <a:lstStyle/>
          <a:p>
            <a:r>
              <a:rPr lang="it-IT" dirty="0">
                <a:solidFill>
                  <a:schemeClr val="tx1"/>
                </a:solidFill>
              </a:rPr>
              <a:t>QUALIFICAZIONE AUTONOMA NEI REG. UE</a:t>
            </a:r>
          </a:p>
        </p:txBody>
      </p:sp>
      <p:sp>
        <p:nvSpPr>
          <p:cNvPr id="3" name="Segnaposto contenuto 2"/>
          <p:cNvSpPr>
            <a:spLocks noGrp="1"/>
          </p:cNvSpPr>
          <p:nvPr>
            <p:ph idx="1"/>
          </p:nvPr>
        </p:nvSpPr>
        <p:spPr/>
        <p:txBody>
          <a:bodyPr>
            <a:normAutofit lnSpcReduction="10000"/>
          </a:bodyPr>
          <a:lstStyle/>
          <a:p>
            <a:pPr lvl="1" algn="just"/>
            <a:r>
              <a:rPr lang="it-IT" sz="2800" dirty="0"/>
              <a:t>DIFFORMITA’ NORMATIVE E DI CONFIGURAZIONE DI SINGOLI ISTITUTI: ad es. </a:t>
            </a:r>
            <a:r>
              <a:rPr lang="it-IT" sz="2800" b="1" dirty="0"/>
              <a:t>la prescrizione </a:t>
            </a:r>
            <a:r>
              <a:rPr lang="it-IT" sz="2800" dirty="0"/>
              <a:t>è un modo di estinzione delle obbligazioni nei paesi di </a:t>
            </a:r>
            <a:r>
              <a:rPr lang="it-IT" sz="2800" i="1" dirty="0" err="1"/>
              <a:t>civil</a:t>
            </a:r>
            <a:r>
              <a:rPr lang="it-IT" sz="2800" i="1" dirty="0"/>
              <a:t> law </a:t>
            </a:r>
            <a:r>
              <a:rPr lang="it-IT" sz="2800" dirty="0"/>
              <a:t>sottoposta alla </a:t>
            </a:r>
            <a:r>
              <a:rPr lang="it-IT" sz="2800" b="1" i="1" dirty="0" err="1"/>
              <a:t>lex</a:t>
            </a:r>
            <a:r>
              <a:rPr lang="it-IT" sz="2800" b="1" i="1" dirty="0"/>
              <a:t> </a:t>
            </a:r>
            <a:r>
              <a:rPr lang="it-IT" sz="2800" b="1" i="1" dirty="0" err="1"/>
              <a:t>obligat</a:t>
            </a:r>
            <a:r>
              <a:rPr lang="it-IT" sz="2800" b="1" dirty="0" err="1"/>
              <a:t>ionis</a:t>
            </a:r>
            <a:r>
              <a:rPr lang="it-IT" sz="2800" b="1" dirty="0"/>
              <a:t> </a:t>
            </a:r>
            <a:r>
              <a:rPr lang="it-IT" sz="2800" dirty="0"/>
              <a:t>e un’eccezione processuale nei paesi di common law quindi sottoposta alla </a:t>
            </a:r>
            <a:r>
              <a:rPr lang="it-IT" sz="2800" b="1" i="1" dirty="0" err="1"/>
              <a:t>lex</a:t>
            </a:r>
            <a:r>
              <a:rPr lang="it-IT" sz="2800" b="1" i="1" dirty="0"/>
              <a:t> fori</a:t>
            </a:r>
            <a:r>
              <a:rPr lang="it-IT" sz="2800" dirty="0"/>
              <a:t>.</a:t>
            </a:r>
            <a:endParaRPr lang="it-IT" sz="2500" dirty="0"/>
          </a:p>
          <a:p>
            <a:pPr lvl="1" algn="just"/>
            <a:endParaRPr lang="it-IT" sz="2800" dirty="0"/>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40</a:t>
            </a:fld>
            <a:endParaRPr lang="it-IT"/>
          </a:p>
        </p:txBody>
      </p:sp>
    </p:spTree>
    <p:custDataLst>
      <p:tags r:id="rId1"/>
    </p:custDataLst>
    <p:extLst>
      <p:ext uri="{BB962C8B-B14F-4D97-AF65-F5344CB8AC3E}">
        <p14:creationId xmlns:p14="http://schemas.microsoft.com/office/powerpoint/2010/main" val="2980253598"/>
      </p:ext>
    </p:extLst>
  </p:cSld>
  <p:clrMapOvr>
    <a:masterClrMapping/>
  </p:clrMapOvr>
  <mc:AlternateContent xmlns:mc="http://schemas.openxmlformats.org/markup-compatibility/2006" xmlns:p14="http://schemas.microsoft.com/office/powerpoint/2010/main">
    <mc:Choice Requires="p14">
      <p:transition spd="slow" p14:dur="2000" advTm="49535"/>
    </mc:Choice>
    <mc:Fallback xmlns="">
      <p:transition spd="slow" advTm="495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5303" y="0"/>
            <a:ext cx="6532010" cy="659219"/>
          </a:xfrm>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CONFLITTO DI QUALIFICAZIONI</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886091573"/>
              </p:ext>
            </p:extLst>
          </p:nvPr>
        </p:nvGraphicFramePr>
        <p:xfrm>
          <a:off x="425303" y="1254642"/>
          <a:ext cx="8548575" cy="5151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41</a:t>
            </a:fld>
            <a:endParaRPr lang="it-IT"/>
          </a:p>
        </p:txBody>
      </p:sp>
    </p:spTree>
    <p:extLst>
      <p:ext uri="{BB962C8B-B14F-4D97-AF65-F5344CB8AC3E}">
        <p14:creationId xmlns:p14="http://schemas.microsoft.com/office/powerpoint/2010/main" val="3439620340"/>
      </p:ext>
    </p:extLst>
  </p:cSld>
  <p:clrMapOvr>
    <a:masterClrMapping/>
  </p:clrMapOvr>
  <mc:AlternateContent xmlns:mc="http://schemas.openxmlformats.org/markup-compatibility/2006" xmlns:p14="http://schemas.microsoft.com/office/powerpoint/2010/main">
    <mc:Choice Requires="p14">
      <p:transition spd="slow" p14:dur="2000" advTm="103447"/>
    </mc:Choice>
    <mc:Fallback xmlns="">
      <p:transition spd="slow" advTm="103447"/>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ALTRE QUESTIONI CONNESSE ALLA FATTISPECIE</a:t>
            </a:r>
          </a:p>
        </p:txBody>
      </p:sp>
      <p:sp>
        <p:nvSpPr>
          <p:cNvPr id="6" name="Segnaposto contenuto 5"/>
          <p:cNvSpPr>
            <a:spLocks noGrp="1"/>
          </p:cNvSpPr>
          <p:nvPr>
            <p:ph idx="1"/>
          </p:nvPr>
        </p:nvSpPr>
        <p:spPr/>
        <p:txBody>
          <a:bodyPr>
            <a:normAutofit fontScale="85000" lnSpcReduction="20000"/>
          </a:bodyPr>
          <a:lstStyle/>
          <a:p>
            <a:pPr algn="just"/>
            <a:r>
              <a:rPr lang="it-IT" sz="2400" b="1" dirty="0"/>
              <a:t>Qualificazione: interpretazione della fattispecie nel suo complesso </a:t>
            </a:r>
            <a:r>
              <a:rPr lang="it-IT" sz="2400" dirty="0"/>
              <a:t>- assenza di norma nella l. 218/95 </a:t>
            </a:r>
            <a:r>
              <a:rPr lang="it-IT" sz="2400" dirty="0" err="1"/>
              <a:t>–</a:t>
            </a:r>
            <a:r>
              <a:rPr lang="it-IT" sz="2400" dirty="0"/>
              <a:t> soluzione interpretativa </a:t>
            </a:r>
            <a:r>
              <a:rPr lang="it-IT" sz="2400" dirty="0" err="1"/>
              <a:t>–</a:t>
            </a:r>
            <a:r>
              <a:rPr lang="it-IT" sz="2400" dirty="0"/>
              <a:t> es. accordo con cui un erede rinuncia alla successione: problemi in caso di frazionamento della fattispecie- </a:t>
            </a:r>
            <a:r>
              <a:rPr lang="it-IT" sz="2400" b="1" dirty="0" err="1"/>
              <a:t>dépeçage</a:t>
            </a:r>
            <a:r>
              <a:rPr lang="it-IT" sz="2400" b="1" dirty="0"/>
              <a:t> </a:t>
            </a:r>
            <a:r>
              <a:rPr lang="it-IT" sz="2400" dirty="0"/>
              <a:t>– ma risolvibile con norme specifiche.</a:t>
            </a:r>
          </a:p>
          <a:p>
            <a:pPr algn="just"/>
            <a:endParaRPr lang="it-IT" sz="2400" dirty="0"/>
          </a:p>
          <a:p>
            <a:pPr algn="just"/>
            <a:r>
              <a:rPr lang="it-IT" sz="2800" b="1" dirty="0"/>
              <a:t>Questione preliminare:</a:t>
            </a:r>
            <a:r>
              <a:rPr lang="it-IT" sz="2800" dirty="0"/>
              <a:t> </a:t>
            </a:r>
            <a:r>
              <a:rPr lang="it-IT" sz="2800" b="1" dirty="0"/>
              <a:t>interpretazione di singoli termini e concetti della fattispecie</a:t>
            </a:r>
            <a:r>
              <a:rPr lang="it-IT" sz="2800" dirty="0"/>
              <a:t> </a:t>
            </a:r>
            <a:r>
              <a:rPr lang="it-IT" sz="2800" dirty="0" err="1"/>
              <a:t>–</a:t>
            </a:r>
            <a:r>
              <a:rPr lang="it-IT" sz="2800" dirty="0"/>
              <a:t> es. il rapporto di filiazione adottiva in base al quale un soggetto si afferma successore.</a:t>
            </a:r>
          </a:p>
          <a:p>
            <a:pPr algn="just"/>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42</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2778"/>
    </mc:Choice>
    <mc:Fallback xmlns="">
      <p:transition spd="slow" advTm="727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LEGGE APPLICABILE ALLE QUESTIONI PRELIMINARI</a:t>
            </a:r>
          </a:p>
        </p:txBody>
      </p:sp>
      <p:graphicFrame>
        <p:nvGraphicFramePr>
          <p:cNvPr id="6" name="Segnaposto contenuto 5"/>
          <p:cNvGraphicFramePr>
            <a:graphicFrameLocks noGrp="1"/>
          </p:cNvGraphicFramePr>
          <p:nvPr>
            <p:ph idx="1"/>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a:p>
        </p:txBody>
      </p:sp>
    </p:spTree>
    <p:extLst>
      <p:ext uri="{BB962C8B-B14F-4D97-AF65-F5344CB8AC3E}">
        <p14:creationId xmlns:p14="http://schemas.microsoft.com/office/powerpoint/2010/main" val="3685295232"/>
      </p:ext>
    </p:extLst>
  </p:cSld>
  <p:clrMapOvr>
    <a:masterClrMapping/>
  </p:clrMapOvr>
  <mc:AlternateContent xmlns:mc="http://schemas.openxmlformats.org/markup-compatibility/2006" xmlns:p14="http://schemas.microsoft.com/office/powerpoint/2010/main">
    <mc:Choice Requires="p14">
      <p:transition spd="slow" p14:dur="2000" advTm="36872"/>
    </mc:Choice>
    <mc:Fallback xmlns="">
      <p:transition spd="slow" advTm="36872"/>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LEGGE APPLICABILE ALLE QUESTIONI PRELIMINARI</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504491043"/>
              </p:ext>
            </p:extLst>
          </p:nvPr>
        </p:nvGraphicFramePr>
        <p:xfrm>
          <a:off x="628650" y="1825624"/>
          <a:ext cx="7886700"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a:p>
        </p:txBody>
      </p:sp>
    </p:spTree>
    <p:extLst>
      <p:ext uri="{BB962C8B-B14F-4D97-AF65-F5344CB8AC3E}">
        <p14:creationId xmlns:p14="http://schemas.microsoft.com/office/powerpoint/2010/main" val="2466090036"/>
      </p:ext>
    </p:extLst>
  </p:cSld>
  <p:clrMapOvr>
    <a:masterClrMapping/>
  </p:clrMapOvr>
  <mc:AlternateContent xmlns:mc="http://schemas.openxmlformats.org/markup-compatibility/2006" xmlns:p14="http://schemas.microsoft.com/office/powerpoint/2010/main">
    <mc:Choice Requires="p14">
      <p:transition spd="slow" p14:dur="2000" advTm="57538"/>
    </mc:Choice>
    <mc:Fallback xmlns="">
      <p:transition spd="slow" advTm="57538"/>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QUESTIONI COLLEGATE ALLA FATTISPECIE</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552564768"/>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extLst>
      <p:ext uri="{BB962C8B-B14F-4D97-AF65-F5344CB8AC3E}">
        <p14:creationId xmlns:p14="http://schemas.microsoft.com/office/powerpoint/2010/main" val="2524226218"/>
      </p:ext>
    </p:extLst>
  </p:cSld>
  <p:clrMapOvr>
    <a:masterClrMapping/>
  </p:clrMapOvr>
  <mc:AlternateContent xmlns:mc="http://schemas.openxmlformats.org/markup-compatibility/2006" xmlns:p14="http://schemas.microsoft.com/office/powerpoint/2010/main">
    <mc:Choice Requires="p14">
      <p:transition spd="slow" p14:dur="2000" advTm="45443"/>
    </mc:Choice>
    <mc:Fallback xmlns="">
      <p:transition spd="slow" advTm="4544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CRITERIO </a:t>
            </a:r>
            <a:r>
              <a:rPr lang="it-IT" dirty="0" err="1">
                <a:solidFill>
                  <a:schemeClr val="tx1"/>
                </a:solidFill>
              </a:rPr>
              <a:t>DI</a:t>
            </a:r>
            <a:r>
              <a:rPr lang="it-IT" dirty="0">
                <a:solidFill>
                  <a:schemeClr val="tx1"/>
                </a:solidFill>
              </a:rPr>
              <a:t> COLLEGAMENTO</a:t>
            </a:r>
          </a:p>
        </p:txBody>
      </p:sp>
      <p:sp>
        <p:nvSpPr>
          <p:cNvPr id="7" name="Segnaposto contenuto 6"/>
          <p:cNvSpPr>
            <a:spLocks noGrp="1"/>
          </p:cNvSpPr>
          <p:nvPr>
            <p:ph idx="1"/>
          </p:nvPr>
        </p:nvSpPr>
        <p:spPr/>
        <p:txBody>
          <a:bodyPr>
            <a:noAutofit/>
          </a:bodyPr>
          <a:lstStyle/>
          <a:p>
            <a:pPr algn="just"/>
            <a:endParaRPr lang="it-IT" sz="2400" dirty="0"/>
          </a:p>
          <a:p>
            <a:pPr algn="just"/>
            <a:r>
              <a:rPr lang="it-IT" sz="2400" dirty="0"/>
              <a:t>Abbiamo quindi </a:t>
            </a:r>
            <a:r>
              <a:rPr lang="it-IT" sz="2400" b="1" dirty="0"/>
              <a:t>CRITERI GIURIDICI </a:t>
            </a:r>
            <a:r>
              <a:rPr lang="it-IT" sz="2400" dirty="0"/>
              <a:t>(es. cittadinanza, residenza) e </a:t>
            </a:r>
            <a:r>
              <a:rPr lang="it-IT" sz="2400" b="1" dirty="0"/>
              <a:t>CRITERI DI FATTO</a:t>
            </a:r>
            <a:r>
              <a:rPr lang="it-IT" sz="2400" dirty="0"/>
              <a:t> (luogo di situazione della cosa).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3453716587"/>
      </p:ext>
    </p:extLst>
  </p:cSld>
  <p:clrMapOvr>
    <a:masterClrMapping/>
  </p:clrMapOvr>
  <mc:AlternateContent xmlns:mc="http://schemas.openxmlformats.org/markup-compatibility/2006" xmlns:p14="http://schemas.microsoft.com/office/powerpoint/2010/main">
    <mc:Choice Requires="p14">
      <p:transition spd="slow" p14:dur="2000" advTm="63519"/>
    </mc:Choice>
    <mc:Fallback xmlns="">
      <p:transition spd="slow" advTm="635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20674"/>
            <a:ext cx="7886700" cy="1325563"/>
          </a:xfrm>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CRITERIO </a:t>
            </a:r>
            <a:r>
              <a:rPr lang="it-IT" dirty="0" err="1">
                <a:solidFill>
                  <a:schemeClr val="tx1"/>
                </a:solidFill>
              </a:rPr>
              <a:t>DI</a:t>
            </a:r>
            <a:r>
              <a:rPr lang="it-IT" dirty="0">
                <a:solidFill>
                  <a:schemeClr val="tx1"/>
                </a:solidFill>
              </a:rPr>
              <a:t> COLLEGAMENTO</a:t>
            </a:r>
          </a:p>
        </p:txBody>
      </p:sp>
      <p:sp>
        <p:nvSpPr>
          <p:cNvPr id="7" name="Segnaposto contenuto 6"/>
          <p:cNvSpPr>
            <a:spLocks noGrp="1"/>
          </p:cNvSpPr>
          <p:nvPr>
            <p:ph idx="1"/>
          </p:nvPr>
        </p:nvSpPr>
        <p:spPr/>
        <p:txBody>
          <a:bodyPr>
            <a:normAutofit fontScale="85000" lnSpcReduction="10000"/>
          </a:bodyPr>
          <a:lstStyle/>
          <a:p>
            <a:pPr algn="just"/>
            <a:r>
              <a:rPr lang="it-IT" sz="3200" dirty="0"/>
              <a:t>Con riguardo all’ambito del rapporto da regolare vi sono poi:</a:t>
            </a:r>
          </a:p>
          <a:p>
            <a:pPr lvl="1" algn="just"/>
            <a:r>
              <a:rPr lang="it-IT" sz="3200" b="1" dirty="0"/>
              <a:t>CRITERI SOGGETTIVI O PERSONALI</a:t>
            </a:r>
            <a:r>
              <a:rPr lang="it-IT" sz="3200" dirty="0"/>
              <a:t>: ad es. cittadinanza, domicilio o residenza</a:t>
            </a:r>
          </a:p>
          <a:p>
            <a:pPr lvl="1" algn="just"/>
            <a:r>
              <a:rPr lang="it-IT" sz="3200" b="1" dirty="0"/>
              <a:t>CRITERI OGGETTIVI </a:t>
            </a:r>
            <a:r>
              <a:rPr lang="it-IT" sz="3200" dirty="0"/>
              <a:t>– ad es. luogo di celebrazione del matrimonio, luogo di situazione dei beni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4094155017"/>
      </p:ext>
    </p:extLst>
  </p:cSld>
  <p:clrMapOvr>
    <a:masterClrMapping/>
  </p:clrMapOvr>
  <mc:AlternateContent xmlns:mc="http://schemas.openxmlformats.org/markup-compatibility/2006" xmlns:p14="http://schemas.microsoft.com/office/powerpoint/2010/main">
    <mc:Choice Requires="p14">
      <p:transition spd="slow" p14:dur="2000" advTm="78223"/>
    </mc:Choice>
    <mc:Fallback xmlns="">
      <p:transition spd="slow" advTm="782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00F973"/>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CRITERIO </a:t>
            </a:r>
            <a:r>
              <a:rPr lang="it-IT" dirty="0" err="1">
                <a:solidFill>
                  <a:schemeClr val="tx1"/>
                </a:solidFill>
              </a:rPr>
              <a:t>DI</a:t>
            </a:r>
            <a:r>
              <a:rPr lang="it-IT" dirty="0">
                <a:solidFill>
                  <a:schemeClr val="tx1"/>
                </a:solidFill>
              </a:rPr>
              <a:t> COLLEGAMENTO</a:t>
            </a:r>
          </a:p>
        </p:txBody>
      </p:sp>
      <p:sp>
        <p:nvSpPr>
          <p:cNvPr id="7" name="Segnaposto contenuto 6"/>
          <p:cNvSpPr>
            <a:spLocks noGrp="1"/>
          </p:cNvSpPr>
          <p:nvPr>
            <p:ph idx="1"/>
          </p:nvPr>
        </p:nvSpPr>
        <p:spPr/>
        <p:txBody>
          <a:bodyPr>
            <a:normAutofit fontScale="77500" lnSpcReduction="20000"/>
          </a:bodyPr>
          <a:lstStyle/>
          <a:p>
            <a:pPr algn="just"/>
            <a:r>
              <a:rPr lang="it-IT" sz="3200" dirty="0"/>
              <a:t>Con riguardo al tempo si possono poi distinguere:</a:t>
            </a:r>
          </a:p>
          <a:p>
            <a:pPr lvl="1" algn="just"/>
            <a:r>
              <a:rPr lang="it-IT" sz="3200" b="1" dirty="0"/>
              <a:t>CRITERI COSTANTI</a:t>
            </a:r>
            <a:r>
              <a:rPr lang="it-IT" sz="3200" dirty="0"/>
              <a:t>: invariabili- luogo di situazione del bene immobile, luogo di celebrazione del matrimonio (avvenuto).</a:t>
            </a:r>
          </a:p>
          <a:p>
            <a:pPr lvl="1" algn="just"/>
            <a:r>
              <a:rPr lang="it-IT" sz="3200" b="1" dirty="0"/>
              <a:t>CRITERI VARIABILI </a:t>
            </a:r>
            <a:r>
              <a:rPr lang="it-IT" sz="3200" dirty="0"/>
              <a:t>– ad es. cittadinanza del figlio al momento della nascita (art. 33, 1° comma L. 218/95) per lo </a:t>
            </a:r>
            <a:r>
              <a:rPr lang="it-IT" sz="3200" i="1" dirty="0"/>
              <a:t>status </a:t>
            </a:r>
            <a:r>
              <a:rPr lang="it-IT" sz="3200" i="1" dirty="0" err="1"/>
              <a:t>filiationis</a:t>
            </a:r>
            <a:r>
              <a:rPr lang="it-IT" sz="3200" dirty="0"/>
              <a:t>, domicilio, residenza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762704469"/>
      </p:ext>
    </p:extLst>
  </p:cSld>
  <p:clrMapOvr>
    <a:masterClrMapping/>
  </p:clrMapOvr>
  <mc:AlternateContent xmlns:mc="http://schemas.openxmlformats.org/markup-compatibility/2006" xmlns:p14="http://schemas.microsoft.com/office/powerpoint/2010/main">
    <mc:Choice Requires="p14">
      <p:transition spd="slow" p14:dur="2000" advTm="81492"/>
    </mc:Choice>
    <mc:Fallback xmlns="">
      <p:transition spd="slow" advTm="814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CRITERIO </a:t>
            </a:r>
            <a:r>
              <a:rPr lang="it-IT" dirty="0" err="1"/>
              <a:t>DI</a:t>
            </a:r>
            <a:r>
              <a:rPr lang="it-IT" dirty="0"/>
              <a:t> COLLEGAMENTO</a:t>
            </a:r>
          </a:p>
        </p:txBody>
      </p:sp>
      <p:graphicFrame>
        <p:nvGraphicFramePr>
          <p:cNvPr id="5" name="Segnaposto contenuto 4"/>
          <p:cNvGraphicFramePr>
            <a:graphicFrameLocks noGrp="1"/>
          </p:cNvGraphicFramePr>
          <p:nvPr>
            <p:ph idx="1"/>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extLst>
      <p:ext uri="{BB962C8B-B14F-4D97-AF65-F5344CB8AC3E}">
        <p14:creationId xmlns:p14="http://schemas.microsoft.com/office/powerpoint/2010/main" val="3399314392"/>
      </p:ext>
    </p:extLst>
  </p:cSld>
  <p:clrMapOvr>
    <a:masterClrMapping/>
  </p:clrMapOvr>
  <mc:AlternateContent xmlns:mc="http://schemas.openxmlformats.org/markup-compatibility/2006" xmlns:p14="http://schemas.microsoft.com/office/powerpoint/2010/main">
    <mc:Choice Requires="p14">
      <p:transition spd="slow" p14:dur="2000" advTm="65251"/>
    </mc:Choice>
    <mc:Fallback xmlns="">
      <p:transition spd="slow" advTm="6525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276447"/>
            <a:ext cx="6347713" cy="1653953"/>
          </a:xfrm>
          <a:solidFill>
            <a:srgbClr val="00F973"/>
          </a:solidFill>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a:solidFill>
                  <a:schemeClr val="tx1"/>
                </a:solidFill>
              </a:rPr>
              <a:t>OPERATIVITA’ DEL CRITERIO DI COLLEGAMENTO – CONCORSO SUCCESSIVO</a:t>
            </a:r>
          </a:p>
        </p:txBody>
      </p:sp>
      <p:sp>
        <p:nvSpPr>
          <p:cNvPr id="7" name="Segnaposto contenuto 6"/>
          <p:cNvSpPr>
            <a:spLocks noGrp="1"/>
          </p:cNvSpPr>
          <p:nvPr>
            <p:ph idx="1"/>
          </p:nvPr>
        </p:nvSpPr>
        <p:spPr/>
        <p:txBody>
          <a:bodyPr>
            <a:normAutofit fontScale="85000" lnSpcReduction="20000"/>
          </a:bodyPr>
          <a:lstStyle/>
          <a:p>
            <a:pPr algn="just"/>
            <a:r>
              <a:rPr lang="it-IT" sz="3200" dirty="0"/>
              <a:t>VARIE possibilità di operatività – </a:t>
            </a:r>
            <a:r>
              <a:rPr lang="it-IT" sz="3200" b="1" dirty="0"/>
              <a:t>concorso successivo </a:t>
            </a:r>
            <a:r>
              <a:rPr lang="it-IT" sz="3200" dirty="0"/>
              <a:t>si ha quando la norma di diritto internazionale privato indica in sequenza o a cascata </a:t>
            </a:r>
            <a:r>
              <a:rPr lang="it-IT" sz="3200" b="1" dirty="0"/>
              <a:t>due o più criteri di collegamento</a:t>
            </a:r>
            <a:r>
              <a:rPr lang="it-IT" sz="3200" dirty="0"/>
              <a:t>, </a:t>
            </a:r>
            <a:r>
              <a:rPr lang="it-IT" sz="3200" b="1" dirty="0"/>
              <a:t>ciascuno dei quali è destinato a subentrare a quello che lo precede quando quest’ultimo non si riveli in grado di funzionare </a:t>
            </a:r>
            <a:r>
              <a:rPr lang="it-IT" sz="3200" dirty="0"/>
              <a:t>in relazione al singolo caso in questione.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ustDataLst>
      <p:tags r:id="rId1"/>
    </p:custDataLst>
    <p:extLst>
      <p:ext uri="{BB962C8B-B14F-4D97-AF65-F5344CB8AC3E}">
        <p14:creationId xmlns:p14="http://schemas.microsoft.com/office/powerpoint/2010/main" val="129397367"/>
      </p:ext>
    </p:extLst>
  </p:cSld>
  <p:clrMapOvr>
    <a:masterClrMapping/>
  </p:clrMapOvr>
  <mc:AlternateContent xmlns:mc="http://schemas.openxmlformats.org/markup-compatibility/2006" xmlns:p14="http://schemas.microsoft.com/office/powerpoint/2010/main">
    <mc:Choice Requires="p14">
      <p:transition spd="slow" p14:dur="2000" advTm="63403"/>
    </mc:Choice>
    <mc:Fallback xmlns="">
      <p:transition spd="slow" advTm="634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9|16.6"/>
</p:tagLst>
</file>

<file path=ppt/tags/tag10.xml><?xml version="1.0" encoding="utf-8"?>
<p:tagLst xmlns:a="http://schemas.openxmlformats.org/drawingml/2006/main" xmlns:r="http://schemas.openxmlformats.org/officeDocument/2006/relationships" xmlns:p="http://schemas.openxmlformats.org/presentationml/2006/main">
  <p:tag name="TIMING" val="|2.4|40.8"/>
</p:tagLst>
</file>

<file path=ppt/tags/tag11.xml><?xml version="1.0" encoding="utf-8"?>
<p:tagLst xmlns:a="http://schemas.openxmlformats.org/drawingml/2006/main" xmlns:r="http://schemas.openxmlformats.org/officeDocument/2006/relationships" xmlns:p="http://schemas.openxmlformats.org/presentationml/2006/main">
  <p:tag name="TIMING" val="|4.2"/>
</p:tagLst>
</file>

<file path=ppt/tags/tag12.xml><?xml version="1.0" encoding="utf-8"?>
<p:tagLst xmlns:a="http://schemas.openxmlformats.org/drawingml/2006/main" xmlns:r="http://schemas.openxmlformats.org/officeDocument/2006/relationships" xmlns:p="http://schemas.openxmlformats.org/presentationml/2006/main">
  <p:tag name="TIMING" val="|2.1|0.6"/>
</p:tagLst>
</file>

<file path=ppt/tags/tag13.xml><?xml version="1.0" encoding="utf-8"?>
<p:tagLst xmlns:a="http://schemas.openxmlformats.org/drawingml/2006/main" xmlns:r="http://schemas.openxmlformats.org/officeDocument/2006/relationships" xmlns:p="http://schemas.openxmlformats.org/presentationml/2006/main">
  <p:tag name="TIMING" val="|1.7|0.3"/>
</p:tagLst>
</file>

<file path=ppt/tags/tag14.xml><?xml version="1.0" encoding="utf-8"?>
<p:tagLst xmlns:a="http://schemas.openxmlformats.org/drawingml/2006/main" xmlns:r="http://schemas.openxmlformats.org/officeDocument/2006/relationships" xmlns:p="http://schemas.openxmlformats.org/presentationml/2006/main">
  <p:tag name="TIMING" val="|1.6|31.2"/>
</p:tagLst>
</file>

<file path=ppt/tags/tag15.xml><?xml version="1.0" encoding="utf-8"?>
<p:tagLst xmlns:a="http://schemas.openxmlformats.org/drawingml/2006/main" xmlns:r="http://schemas.openxmlformats.org/officeDocument/2006/relationships" xmlns:p="http://schemas.openxmlformats.org/presentationml/2006/main">
  <p:tag name="TIMING" val="|1.2"/>
</p:tagLst>
</file>

<file path=ppt/tags/tag16.xml><?xml version="1.0" encoding="utf-8"?>
<p:tagLst xmlns:a="http://schemas.openxmlformats.org/drawingml/2006/main" xmlns:r="http://schemas.openxmlformats.org/officeDocument/2006/relationships" xmlns:p="http://schemas.openxmlformats.org/presentationml/2006/main">
  <p:tag name="TIMING" val="|1.5|1.3"/>
</p:tagLst>
</file>

<file path=ppt/tags/tag17.xml><?xml version="1.0" encoding="utf-8"?>
<p:tagLst xmlns:a="http://schemas.openxmlformats.org/drawingml/2006/main" xmlns:r="http://schemas.openxmlformats.org/officeDocument/2006/relationships" xmlns:p="http://schemas.openxmlformats.org/presentationml/2006/main">
  <p:tag name="TIMING" val="|2.5"/>
</p:tagLst>
</file>

<file path=ppt/tags/tag18.xml><?xml version="1.0" encoding="utf-8"?>
<p:tagLst xmlns:a="http://schemas.openxmlformats.org/drawingml/2006/main" xmlns:r="http://schemas.openxmlformats.org/officeDocument/2006/relationships" xmlns:p="http://schemas.openxmlformats.org/presentationml/2006/main">
  <p:tag name="TIMING" val="|0.7|15.2"/>
</p:tagLst>
</file>

<file path=ppt/tags/tag19.xml><?xml version="1.0" encoding="utf-8"?>
<p:tagLst xmlns:a="http://schemas.openxmlformats.org/drawingml/2006/main" xmlns:r="http://schemas.openxmlformats.org/officeDocument/2006/relationships" xmlns:p="http://schemas.openxmlformats.org/presentationml/2006/main">
  <p:tag name="TIMING" val="|0.8"/>
</p:tagLst>
</file>

<file path=ppt/tags/tag2.xml><?xml version="1.0" encoding="utf-8"?>
<p:tagLst xmlns:a="http://schemas.openxmlformats.org/drawingml/2006/main" xmlns:r="http://schemas.openxmlformats.org/officeDocument/2006/relationships" xmlns:p="http://schemas.openxmlformats.org/presentationml/2006/main">
  <p:tag name="TIMING" val="|1.5|3|23.1"/>
</p:tagLst>
</file>

<file path=ppt/tags/tag20.xml><?xml version="1.0" encoding="utf-8"?>
<p:tagLst xmlns:a="http://schemas.openxmlformats.org/drawingml/2006/main" xmlns:r="http://schemas.openxmlformats.org/officeDocument/2006/relationships" xmlns:p="http://schemas.openxmlformats.org/presentationml/2006/main">
  <p:tag name="TIMING" val="|1.6"/>
</p:tagLst>
</file>

<file path=ppt/tags/tag21.xml><?xml version="1.0" encoding="utf-8"?>
<p:tagLst xmlns:a="http://schemas.openxmlformats.org/drawingml/2006/main" xmlns:r="http://schemas.openxmlformats.org/officeDocument/2006/relationships" xmlns:p="http://schemas.openxmlformats.org/presentationml/2006/main">
  <p:tag name="TIMING" val="|0.8"/>
</p:tagLst>
</file>

<file path=ppt/tags/tag22.xml><?xml version="1.0" encoding="utf-8"?>
<p:tagLst xmlns:a="http://schemas.openxmlformats.org/drawingml/2006/main" xmlns:r="http://schemas.openxmlformats.org/officeDocument/2006/relationships" xmlns:p="http://schemas.openxmlformats.org/presentationml/2006/main">
  <p:tag name="TIMING" val="|1.1|8.7"/>
</p:tagLst>
</file>

<file path=ppt/tags/tag23.xml><?xml version="1.0" encoding="utf-8"?>
<p:tagLst xmlns:a="http://schemas.openxmlformats.org/drawingml/2006/main" xmlns:r="http://schemas.openxmlformats.org/officeDocument/2006/relationships" xmlns:p="http://schemas.openxmlformats.org/presentationml/2006/main">
  <p:tag name="TIMING" val="|1.8|27.8|50"/>
</p:tagLst>
</file>

<file path=ppt/tags/tag24.xml><?xml version="1.0" encoding="utf-8"?>
<p:tagLst xmlns:a="http://schemas.openxmlformats.org/drawingml/2006/main" xmlns:r="http://schemas.openxmlformats.org/officeDocument/2006/relationships" xmlns:p="http://schemas.openxmlformats.org/presentationml/2006/main">
  <p:tag name="TIMING" val="|1.8|27.8|50"/>
</p:tagLst>
</file>

<file path=ppt/tags/tag25.xml><?xml version="1.0" encoding="utf-8"?>
<p:tagLst xmlns:a="http://schemas.openxmlformats.org/drawingml/2006/main" xmlns:r="http://schemas.openxmlformats.org/officeDocument/2006/relationships" xmlns:p="http://schemas.openxmlformats.org/presentationml/2006/main">
  <p:tag name="TIMING" val="|0.8"/>
</p:tagLst>
</file>

<file path=ppt/tags/tag26.xml><?xml version="1.0" encoding="utf-8"?>
<p:tagLst xmlns:a="http://schemas.openxmlformats.org/drawingml/2006/main" xmlns:r="http://schemas.openxmlformats.org/officeDocument/2006/relationships" xmlns:p="http://schemas.openxmlformats.org/presentationml/2006/main">
  <p:tag name="TIMING" val="|1.3"/>
</p:tagLst>
</file>

<file path=ppt/tags/tag27.xml><?xml version="1.0" encoding="utf-8"?>
<p:tagLst xmlns:a="http://schemas.openxmlformats.org/drawingml/2006/main" xmlns:r="http://schemas.openxmlformats.org/officeDocument/2006/relationships" xmlns:p="http://schemas.openxmlformats.org/presentationml/2006/main">
  <p:tag name="TIMING" val="|1.2"/>
</p:tagLst>
</file>

<file path=ppt/tags/tag28.xml><?xml version="1.0" encoding="utf-8"?>
<p:tagLst xmlns:a="http://schemas.openxmlformats.org/drawingml/2006/main" xmlns:r="http://schemas.openxmlformats.org/officeDocument/2006/relationships" xmlns:p="http://schemas.openxmlformats.org/presentationml/2006/main">
  <p:tag name="TIMING" val="|0.9"/>
</p:tagLst>
</file>

<file path=ppt/tags/tag29.xml><?xml version="1.0" encoding="utf-8"?>
<p:tagLst xmlns:a="http://schemas.openxmlformats.org/drawingml/2006/main" xmlns:r="http://schemas.openxmlformats.org/officeDocument/2006/relationships" xmlns:p="http://schemas.openxmlformats.org/presentationml/2006/main">
  <p:tag name="TIMING" val="|0.9"/>
</p:tagLst>
</file>

<file path=ppt/tags/tag3.xml><?xml version="1.0" encoding="utf-8"?>
<p:tagLst xmlns:a="http://schemas.openxmlformats.org/drawingml/2006/main" xmlns:r="http://schemas.openxmlformats.org/officeDocument/2006/relationships" xmlns:p="http://schemas.openxmlformats.org/presentationml/2006/main">
  <p:tag name="TIMING" val="|1.5|3|23.1"/>
</p:tagLst>
</file>

<file path=ppt/tags/tag30.xml><?xml version="1.0" encoding="utf-8"?>
<p:tagLst xmlns:a="http://schemas.openxmlformats.org/drawingml/2006/main" xmlns:r="http://schemas.openxmlformats.org/officeDocument/2006/relationships" xmlns:p="http://schemas.openxmlformats.org/presentationml/2006/main">
  <p:tag name="TIMING" val="|1.9"/>
</p:tagLst>
</file>

<file path=ppt/tags/tag31.xml><?xml version="1.0" encoding="utf-8"?>
<p:tagLst xmlns:a="http://schemas.openxmlformats.org/drawingml/2006/main" xmlns:r="http://schemas.openxmlformats.org/officeDocument/2006/relationships" xmlns:p="http://schemas.openxmlformats.org/presentationml/2006/main">
  <p:tag name="TIMING" val="|0.9|0.3|1.5"/>
</p:tagLst>
</file>

<file path=ppt/tags/tag4.xml><?xml version="1.0" encoding="utf-8"?>
<p:tagLst xmlns:a="http://schemas.openxmlformats.org/drawingml/2006/main" xmlns:r="http://schemas.openxmlformats.org/officeDocument/2006/relationships" xmlns:p="http://schemas.openxmlformats.org/presentationml/2006/main">
  <p:tag name="TIMING" val="|1.5"/>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4"/>
</p:tagLst>
</file>

<file path=ppt/tags/tag7.xml><?xml version="1.0" encoding="utf-8"?>
<p:tagLst xmlns:a="http://schemas.openxmlformats.org/drawingml/2006/main" xmlns:r="http://schemas.openxmlformats.org/officeDocument/2006/relationships" xmlns:p="http://schemas.openxmlformats.org/presentationml/2006/main">
  <p:tag name="TIMING" val="|0.6|1.6"/>
</p:tagLst>
</file>

<file path=ppt/tags/tag8.xml><?xml version="1.0" encoding="utf-8"?>
<p:tagLst xmlns:a="http://schemas.openxmlformats.org/drawingml/2006/main" xmlns:r="http://schemas.openxmlformats.org/officeDocument/2006/relationships" xmlns:p="http://schemas.openxmlformats.org/presentationml/2006/main">
  <p:tag name="TIMING" val="|1.3|1.8"/>
</p:tagLst>
</file>

<file path=ppt/tags/tag9.xml><?xml version="1.0" encoding="utf-8"?>
<p:tagLst xmlns:a="http://schemas.openxmlformats.org/drawingml/2006/main" xmlns:r="http://schemas.openxmlformats.org/officeDocument/2006/relationships" xmlns:p="http://schemas.openxmlformats.org/presentationml/2006/main">
  <p:tag name="TIMING" val="|0.7"/>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1322</TotalTime>
  <Words>2624</Words>
  <Application>Microsoft Macintosh PowerPoint</Application>
  <PresentationFormat>Presentazione su schermo (4:3)</PresentationFormat>
  <Paragraphs>221</Paragraphs>
  <Slides>45</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45</vt:i4>
      </vt:variant>
    </vt:vector>
  </HeadingPairs>
  <TitlesOfParts>
    <vt:vector size="51" baseType="lpstr">
      <vt:lpstr>ＭＳ ゴシック</vt:lpstr>
      <vt:lpstr>Arial</vt:lpstr>
      <vt:lpstr>Calibri</vt:lpstr>
      <vt:lpstr>Trebuchet MS</vt:lpstr>
      <vt:lpstr>Wingdings 3</vt:lpstr>
      <vt:lpstr>Sfaccettatura</vt:lpstr>
      <vt:lpstr>Diritto internazionale privato</vt:lpstr>
      <vt:lpstr>STRUTTURA DELLA NORMA DI D.I.P.</vt:lpstr>
      <vt:lpstr>CRITERIO DI COLLEGAMENTO</vt:lpstr>
      <vt:lpstr>CRITERIO DI COLLEGAMENTO</vt:lpstr>
      <vt:lpstr>CRITERIO DI COLLEGAMENTO</vt:lpstr>
      <vt:lpstr>CRITERIO DI COLLEGAMENTO</vt:lpstr>
      <vt:lpstr>CRITERIO DI COLLEGAMENTO</vt:lpstr>
      <vt:lpstr>CRITERIO DI COLLEGAMENTO</vt:lpstr>
      <vt:lpstr>OPERATIVITA’ DEL CRITERIO DI COLLEGAMENTO – CONCORSO SUCCESSIVO</vt:lpstr>
      <vt:lpstr>CONCORSO SUCCESSIVO</vt:lpstr>
      <vt:lpstr>CONCORSO ALTERNATIVO</vt:lpstr>
      <vt:lpstr>CONCORSO ALTERNATIVO</vt:lpstr>
      <vt:lpstr>CONCORSO ALTERNATIVO</vt:lpstr>
      <vt:lpstr>CONCORSO CUMULATIVO</vt:lpstr>
      <vt:lpstr>INTERPRETAZIONE DEL CRITERIO DI COLLEGAMENTO</vt:lpstr>
      <vt:lpstr>IMPOSTAZIONE NORME DI CONFLITTO</vt:lpstr>
      <vt:lpstr>INTERPRETAZIONE DEL CRITERIO DI COLLEGAMENTO</vt:lpstr>
      <vt:lpstr>QUALIFICAZIONE</vt:lpstr>
      <vt:lpstr>QUALIFICAZIONE</vt:lpstr>
      <vt:lpstr>QUALIFICAZIONE</vt:lpstr>
      <vt:lpstr>QUALIFICAZIONE</vt:lpstr>
      <vt:lpstr>CASO BARTHOLO - QUARTA PARTE DEL CONIUGE POVERO</vt:lpstr>
      <vt:lpstr>CASO BARTHOLO - QUARTA PARTE DEL CONIUGE POVERO</vt:lpstr>
      <vt:lpstr>QUARTA PARTE DEL CONIUGE POVERO E QUALIFICAZIONE</vt:lpstr>
      <vt:lpstr>CONSEGUENZE SUL METODO DI QUALIFICAZIONE</vt:lpstr>
      <vt:lpstr>METODO DI QUALIFICAZIONE</vt:lpstr>
      <vt:lpstr>METODO DI QUALIFICAZIONE</vt:lpstr>
      <vt:lpstr>INTERPRETAZIONE DEL CRITERIO DI COLLEGAMENTO</vt:lpstr>
      <vt:lpstr>INTERPRETAZIONE DEL CRITERIO DI COLLEGAMENTO</vt:lpstr>
      <vt:lpstr>ART. 19 L. 218/95</vt:lpstr>
      <vt:lpstr>ART. 19 L. 218/95</vt:lpstr>
      <vt:lpstr>ART. 19 L. 218/95</vt:lpstr>
      <vt:lpstr>CASI PROBLEMATICI: GIURISPRUDENZA CGCE</vt:lpstr>
      <vt:lpstr>Quale cognome per i figli in Italia?</vt:lpstr>
      <vt:lpstr>CEDU, 7 gennaio 2014,  Cusan e Fazzo c. Italia</vt:lpstr>
      <vt:lpstr>ART. 19 L. 218/95</vt:lpstr>
      <vt:lpstr>ART. 19 L. 218/95</vt:lpstr>
      <vt:lpstr>QUALIFICAZIONE AUTONOMA NEI REG. UE</vt:lpstr>
      <vt:lpstr>QUALIFICAZIONE AUTONOMA NEI REG. UE</vt:lpstr>
      <vt:lpstr>QUALIFICAZIONE AUTONOMA NEI REG. UE</vt:lpstr>
      <vt:lpstr>CONFLITTO DI QUALIFICAZIONI</vt:lpstr>
      <vt:lpstr>ALTRE QUESTIONI CONNESSE ALLA FATTISPECIE</vt:lpstr>
      <vt:lpstr>LEGGE APPLICABILE ALLE QUESTIONI PRELIMINARI</vt:lpstr>
      <vt:lpstr>LEGGE APPLICABILE ALLE QUESTIONI PRELIMINARI</vt:lpstr>
      <vt:lpstr>QUESTIONI COLLEGATE ALLA FATTISPECIE</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128</cp:revision>
  <dcterms:created xsi:type="dcterms:W3CDTF">2010-04-29T09:41:36Z</dcterms:created>
  <dcterms:modified xsi:type="dcterms:W3CDTF">2023-04-12T16:22:47Z</dcterms:modified>
</cp:coreProperties>
</file>