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70" r:id="rId6"/>
    <p:sldId id="275" r:id="rId7"/>
    <p:sldId id="273" r:id="rId8"/>
    <p:sldId id="272" r:id="rId9"/>
    <p:sldId id="274" r:id="rId10"/>
    <p:sldId id="261" r:id="rId11"/>
    <p:sldId id="262" r:id="rId12"/>
    <p:sldId id="266" r:id="rId13"/>
    <p:sldId id="257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F790F9-91E0-46E4-A362-B8F4E463852E}" v="105" dt="2023-03-31T06:29:23.801"/>
    <p1510:client id="{148CFB5E-68BF-4563-8AD8-333C3490FB2D}" v="355" dt="2023-04-04T09:20:53.254"/>
    <p1510:client id="{2152D837-5396-4912-BC21-2B5DFBABB65B}" v="3" dt="2023-04-03T16:19:37.852"/>
    <p1510:client id="{9054D1F6-CBB8-4657-B770-A49E31C4C9E8}" v="10" dt="2022-03-31T16:06:36.460"/>
    <p1510:client id="{938E81C8-E42D-4C79-B25B-F54FBA4AA729}" v="15" dt="2023-03-31T06:23:20.997"/>
    <p1510:client id="{DAC79E3F-E1AE-4D4D-AAB5-FB34D497833E}" v="59" dt="2023-04-04T10:52:18.094"/>
    <p1510:client id="{E86D3128-CFC9-4EFB-B9E1-A80594212E35}" v="85" dt="2023-04-04T09:38:04.797"/>
    <p1510:client id="{E8E74C6A-298C-4BDF-9AB2-3177BEA35B2C}" v="12" dt="2023-04-04T10:40:08.643"/>
    <p1510:client id="{F0AFABDF-D3BC-49AF-A9AB-9EA5DAAC6CE9}" v="67" dt="2021-03-30T14:27:19.8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ELLI MARCO" userId="S::8036@ds.units.it::a6151164-0b2c-4e6b-b73d-5c6967b9ac01" providerId="AD" clId="Web-{9054D1F6-CBB8-4657-B770-A49E31C4C9E8}"/>
    <pc:docChg chg="modSld">
      <pc:chgData name="FERNANDELLI MARCO" userId="S::8036@ds.units.it::a6151164-0b2c-4e6b-b73d-5c6967b9ac01" providerId="AD" clId="Web-{9054D1F6-CBB8-4657-B770-A49E31C4C9E8}" dt="2022-03-31T16:06:36.460" v="5" actId="20577"/>
      <pc:docMkLst>
        <pc:docMk/>
      </pc:docMkLst>
      <pc:sldChg chg="modSp">
        <pc:chgData name="FERNANDELLI MARCO" userId="S::8036@ds.units.it::a6151164-0b2c-4e6b-b73d-5c6967b9ac01" providerId="AD" clId="Web-{9054D1F6-CBB8-4657-B770-A49E31C4C9E8}" dt="2022-03-31T16:06:36.460" v="5" actId="20577"/>
        <pc:sldMkLst>
          <pc:docMk/>
          <pc:sldMk cId="3688878341" sldId="270"/>
        </pc:sldMkLst>
        <pc:spChg chg="mod">
          <ac:chgData name="FERNANDELLI MARCO" userId="S::8036@ds.units.it::a6151164-0b2c-4e6b-b73d-5c6967b9ac01" providerId="AD" clId="Web-{9054D1F6-CBB8-4657-B770-A49E31C4C9E8}" dt="2022-03-31T16:06:36.460" v="5" actId="20577"/>
          <ac:spMkLst>
            <pc:docMk/>
            <pc:sldMk cId="3688878341" sldId="270"/>
            <ac:spMk id="2" creationId="{00000000-0000-0000-0000-000000000000}"/>
          </ac:spMkLst>
        </pc:spChg>
      </pc:sldChg>
    </pc:docChg>
  </pc:docChgLst>
  <pc:docChgLst>
    <pc:chgData name="FERNANDELLI MARCO" userId="S::8036@ds.units.it::a6151164-0b2c-4e6b-b73d-5c6967b9ac01" providerId="AD" clId="Web-{DAC79E3F-E1AE-4D4D-AAB5-FB34D497833E}"/>
    <pc:docChg chg="addSld modSld sldOrd">
      <pc:chgData name="FERNANDELLI MARCO" userId="S::8036@ds.units.it::a6151164-0b2c-4e6b-b73d-5c6967b9ac01" providerId="AD" clId="Web-{DAC79E3F-E1AE-4D4D-AAB5-FB34D497833E}" dt="2023-04-04T10:52:18.094" v="40"/>
      <pc:docMkLst>
        <pc:docMk/>
      </pc:docMkLst>
      <pc:sldChg chg="ord">
        <pc:chgData name="FERNANDELLI MARCO" userId="S::8036@ds.units.it::a6151164-0b2c-4e6b-b73d-5c6967b9ac01" providerId="AD" clId="Web-{DAC79E3F-E1AE-4D4D-AAB5-FB34D497833E}" dt="2023-04-04T10:52:18.094" v="40"/>
        <pc:sldMkLst>
          <pc:docMk/>
          <pc:sldMk cId="2559331647" sldId="273"/>
        </pc:sldMkLst>
      </pc:sldChg>
      <pc:sldChg chg="addSp modSp new ord">
        <pc:chgData name="FERNANDELLI MARCO" userId="S::8036@ds.units.it::a6151164-0b2c-4e6b-b73d-5c6967b9ac01" providerId="AD" clId="Web-{DAC79E3F-E1AE-4D4D-AAB5-FB34D497833E}" dt="2023-04-04T10:52:09.843" v="39"/>
        <pc:sldMkLst>
          <pc:docMk/>
          <pc:sldMk cId="2209651393" sldId="275"/>
        </pc:sldMkLst>
        <pc:spChg chg="add mod">
          <ac:chgData name="FERNANDELLI MARCO" userId="S::8036@ds.units.it::a6151164-0b2c-4e6b-b73d-5c6967b9ac01" providerId="AD" clId="Web-{DAC79E3F-E1AE-4D4D-AAB5-FB34D497833E}" dt="2023-04-04T10:52:03.734" v="38" actId="20577"/>
          <ac:spMkLst>
            <pc:docMk/>
            <pc:sldMk cId="2209651393" sldId="275"/>
            <ac:spMk id="2" creationId="{D2A4C2D6-7C6D-13B2-9C56-C81451E8ED07}"/>
          </ac:spMkLst>
        </pc:spChg>
      </pc:sldChg>
    </pc:docChg>
  </pc:docChgLst>
  <pc:docChgLst>
    <pc:chgData name="FERNANDELLI MARCO" userId="S::8036@ds.units.it::a6151164-0b2c-4e6b-b73d-5c6967b9ac01" providerId="AD" clId="Web-{2152D837-5396-4912-BC21-2B5DFBABB65B}"/>
    <pc:docChg chg="delSld">
      <pc:chgData name="FERNANDELLI MARCO" userId="S::8036@ds.units.it::a6151164-0b2c-4e6b-b73d-5c6967b9ac01" providerId="AD" clId="Web-{2152D837-5396-4912-BC21-2B5DFBABB65B}" dt="2023-04-03T16:19:37.852" v="2"/>
      <pc:docMkLst>
        <pc:docMk/>
      </pc:docMkLst>
      <pc:sldChg chg="del">
        <pc:chgData name="FERNANDELLI MARCO" userId="S::8036@ds.units.it::a6151164-0b2c-4e6b-b73d-5c6967b9ac01" providerId="AD" clId="Web-{2152D837-5396-4912-BC21-2B5DFBABB65B}" dt="2023-04-03T16:19:37.852" v="2"/>
        <pc:sldMkLst>
          <pc:docMk/>
          <pc:sldMk cId="3535061691" sldId="258"/>
        </pc:sldMkLst>
      </pc:sldChg>
      <pc:sldChg chg="del">
        <pc:chgData name="FERNANDELLI MARCO" userId="S::8036@ds.units.it::a6151164-0b2c-4e6b-b73d-5c6967b9ac01" providerId="AD" clId="Web-{2152D837-5396-4912-BC21-2B5DFBABB65B}" dt="2023-04-03T16:19:21.805" v="1"/>
        <pc:sldMkLst>
          <pc:docMk/>
          <pc:sldMk cId="4269328998" sldId="259"/>
        </pc:sldMkLst>
      </pc:sldChg>
      <pc:sldChg chg="del">
        <pc:chgData name="FERNANDELLI MARCO" userId="S::8036@ds.units.it::a6151164-0b2c-4e6b-b73d-5c6967b9ac01" providerId="AD" clId="Web-{2152D837-5396-4912-BC21-2B5DFBABB65B}" dt="2023-04-03T16:18:40.428" v="0"/>
        <pc:sldMkLst>
          <pc:docMk/>
          <pc:sldMk cId="4106292173" sldId="271"/>
        </pc:sldMkLst>
      </pc:sldChg>
    </pc:docChg>
  </pc:docChgLst>
  <pc:docChgLst>
    <pc:chgData name="FERNANDELLI MARCO" userId="S::8036@ds.units.it::a6151164-0b2c-4e6b-b73d-5c6967b9ac01" providerId="AD" clId="Web-{E86D3128-CFC9-4EFB-B9E1-A80594212E35}"/>
    <pc:docChg chg="modSld">
      <pc:chgData name="FERNANDELLI MARCO" userId="S::8036@ds.units.it::a6151164-0b2c-4e6b-b73d-5c6967b9ac01" providerId="AD" clId="Web-{E86D3128-CFC9-4EFB-B9E1-A80594212E35}" dt="2023-04-04T09:38:04.797" v="44" actId="20577"/>
      <pc:docMkLst>
        <pc:docMk/>
      </pc:docMkLst>
      <pc:sldChg chg="modSp">
        <pc:chgData name="FERNANDELLI MARCO" userId="S::8036@ds.units.it::a6151164-0b2c-4e6b-b73d-5c6967b9ac01" providerId="AD" clId="Web-{E86D3128-CFC9-4EFB-B9E1-A80594212E35}" dt="2023-04-04T09:38:04.797" v="44" actId="20577"/>
        <pc:sldMkLst>
          <pc:docMk/>
          <pc:sldMk cId="2954305224" sldId="274"/>
        </pc:sldMkLst>
        <pc:spChg chg="mod">
          <ac:chgData name="FERNANDELLI MARCO" userId="S::8036@ds.units.it::a6151164-0b2c-4e6b-b73d-5c6967b9ac01" providerId="AD" clId="Web-{E86D3128-CFC9-4EFB-B9E1-A80594212E35}" dt="2023-04-04T09:38:04.797" v="44" actId="20577"/>
          <ac:spMkLst>
            <pc:docMk/>
            <pc:sldMk cId="2954305224" sldId="274"/>
            <ac:spMk id="2" creationId="{C114CE30-38A6-AD50-D1FA-EC2686ACE4A6}"/>
          </ac:spMkLst>
        </pc:spChg>
      </pc:sldChg>
    </pc:docChg>
  </pc:docChgLst>
  <pc:docChgLst>
    <pc:chgData name="FERNANDELLI MARCO" userId="S::8036@ds.units.it::a6151164-0b2c-4e6b-b73d-5c6967b9ac01" providerId="AD" clId="Web-{04F790F9-91E0-46E4-A362-B8F4E463852E}"/>
    <pc:docChg chg="addSld modSld sldOrd">
      <pc:chgData name="FERNANDELLI MARCO" userId="S::8036@ds.units.it::a6151164-0b2c-4e6b-b73d-5c6967b9ac01" providerId="AD" clId="Web-{04F790F9-91E0-46E4-A362-B8F4E463852E}" dt="2023-03-31T06:29:22.926" v="65" actId="20577"/>
      <pc:docMkLst>
        <pc:docMk/>
      </pc:docMkLst>
      <pc:sldChg chg="modSp">
        <pc:chgData name="FERNANDELLI MARCO" userId="S::8036@ds.units.it::a6151164-0b2c-4e6b-b73d-5c6967b9ac01" providerId="AD" clId="Web-{04F790F9-91E0-46E4-A362-B8F4E463852E}" dt="2023-03-31T06:29:22.926" v="65" actId="20577"/>
        <pc:sldMkLst>
          <pc:docMk/>
          <pc:sldMk cId="3688878341" sldId="270"/>
        </pc:sldMkLst>
        <pc:spChg chg="mod">
          <ac:chgData name="FERNANDELLI MARCO" userId="S::8036@ds.units.it::a6151164-0b2c-4e6b-b73d-5c6967b9ac01" providerId="AD" clId="Web-{04F790F9-91E0-46E4-A362-B8F4E463852E}" dt="2023-03-31T06:29:22.926" v="65" actId="20577"/>
          <ac:spMkLst>
            <pc:docMk/>
            <pc:sldMk cId="3688878341" sldId="270"/>
            <ac:spMk id="2" creationId="{00000000-0000-0000-0000-000000000000}"/>
          </ac:spMkLst>
        </pc:spChg>
      </pc:sldChg>
      <pc:sldChg chg="addSp modSp new ord">
        <pc:chgData name="FERNANDELLI MARCO" userId="S::8036@ds.units.it::a6151164-0b2c-4e6b-b73d-5c6967b9ac01" providerId="AD" clId="Web-{04F790F9-91E0-46E4-A362-B8F4E463852E}" dt="2023-03-31T06:28:36.737" v="62" actId="14100"/>
        <pc:sldMkLst>
          <pc:docMk/>
          <pc:sldMk cId="1985656844" sldId="272"/>
        </pc:sldMkLst>
        <pc:spChg chg="add">
          <ac:chgData name="FERNANDELLI MARCO" userId="S::8036@ds.units.it::a6151164-0b2c-4e6b-b73d-5c6967b9ac01" providerId="AD" clId="Web-{04F790F9-91E0-46E4-A362-B8F4E463852E}" dt="2023-03-31T06:25:05.733" v="1"/>
          <ac:spMkLst>
            <pc:docMk/>
            <pc:sldMk cId="1985656844" sldId="272"/>
            <ac:spMk id="2" creationId="{0C8E8654-48D8-8813-900D-BA5D0ED2F782}"/>
          </ac:spMkLst>
        </pc:spChg>
        <pc:spChg chg="add mod">
          <ac:chgData name="FERNANDELLI MARCO" userId="S::8036@ds.units.it::a6151164-0b2c-4e6b-b73d-5c6967b9ac01" providerId="AD" clId="Web-{04F790F9-91E0-46E4-A362-B8F4E463852E}" dt="2023-03-31T06:28:36.737" v="62" actId="14100"/>
          <ac:spMkLst>
            <pc:docMk/>
            <pc:sldMk cId="1985656844" sldId="272"/>
            <ac:spMk id="4" creationId="{4980BBEE-5515-DB62-70A2-958FFD4FC1CF}"/>
          </ac:spMkLst>
        </pc:spChg>
        <pc:picChg chg="add mod">
          <ac:chgData name="FERNANDELLI MARCO" userId="S::8036@ds.units.it::a6151164-0b2c-4e6b-b73d-5c6967b9ac01" providerId="AD" clId="Web-{04F790F9-91E0-46E4-A362-B8F4E463852E}" dt="2023-03-31T06:27:12.985" v="48" actId="1076"/>
          <ac:picMkLst>
            <pc:docMk/>
            <pc:sldMk cId="1985656844" sldId="272"/>
            <ac:picMk id="3" creationId="{50B31ECD-00A1-FDD3-70C4-B47D87FA5A04}"/>
          </ac:picMkLst>
        </pc:picChg>
      </pc:sldChg>
    </pc:docChg>
  </pc:docChgLst>
  <pc:docChgLst>
    <pc:chgData name="FERNANDELLI MARCO" userId="S::8036@ds.units.it::a6151164-0b2c-4e6b-b73d-5c6967b9ac01" providerId="AD" clId="Web-{938E81C8-E42D-4C79-B25B-F54FBA4AA729}"/>
    <pc:docChg chg="addSld modSld">
      <pc:chgData name="FERNANDELLI MARCO" userId="S::8036@ds.units.it::a6151164-0b2c-4e6b-b73d-5c6967b9ac01" providerId="AD" clId="Web-{938E81C8-E42D-4C79-B25B-F54FBA4AA729}" dt="2023-03-31T06:23:20.997" v="15" actId="1076"/>
      <pc:docMkLst>
        <pc:docMk/>
      </pc:docMkLst>
      <pc:sldChg chg="addSp modSp new mod setBg">
        <pc:chgData name="FERNANDELLI MARCO" userId="S::8036@ds.units.it::a6151164-0b2c-4e6b-b73d-5c6967b9ac01" providerId="AD" clId="Web-{938E81C8-E42D-4C79-B25B-F54FBA4AA729}" dt="2023-03-31T06:23:20.997" v="15" actId="1076"/>
        <pc:sldMkLst>
          <pc:docMk/>
          <pc:sldMk cId="4106292173" sldId="271"/>
        </pc:sldMkLst>
        <pc:spChg chg="add ord">
          <ac:chgData name="FERNANDELLI MARCO" userId="S::8036@ds.units.it::a6151164-0b2c-4e6b-b73d-5c6967b9ac01" providerId="AD" clId="Web-{938E81C8-E42D-4C79-B25B-F54FBA4AA729}" dt="2023-03-31T06:21:46.432" v="3"/>
          <ac:spMkLst>
            <pc:docMk/>
            <pc:sldMk cId="4106292173" sldId="271"/>
            <ac:spMk id="2" creationId="{7269544C-40CD-7B0D-8CBE-7D747C4B0946}"/>
          </ac:spMkLst>
        </pc:spChg>
        <pc:spChg chg="add">
          <ac:chgData name="FERNANDELLI MARCO" userId="S::8036@ds.units.it::a6151164-0b2c-4e6b-b73d-5c6967b9ac01" providerId="AD" clId="Web-{938E81C8-E42D-4C79-B25B-F54FBA4AA729}" dt="2023-03-31T06:22:27.667" v="8"/>
          <ac:spMkLst>
            <pc:docMk/>
            <pc:sldMk cId="4106292173" sldId="271"/>
            <ac:spMk id="4" creationId="{742F6742-F53C-CAFC-F7FE-1DE70AD6B73F}"/>
          </ac:spMkLst>
        </pc:spChg>
        <pc:spChg chg="add">
          <ac:chgData name="FERNANDELLI MARCO" userId="S::8036@ds.units.it::a6151164-0b2c-4e6b-b73d-5c6967b9ac01" providerId="AD" clId="Web-{938E81C8-E42D-4C79-B25B-F54FBA4AA729}" dt="2023-03-31T06:22:53.590" v="9"/>
          <ac:spMkLst>
            <pc:docMk/>
            <pc:sldMk cId="4106292173" sldId="271"/>
            <ac:spMk id="5" creationId="{F8D08070-354C-169B-8A7D-72AA1819FFDE}"/>
          </ac:spMkLst>
        </pc:spChg>
        <pc:spChg chg="add">
          <ac:chgData name="FERNANDELLI MARCO" userId="S::8036@ds.units.it::a6151164-0b2c-4e6b-b73d-5c6967b9ac01" providerId="AD" clId="Web-{938E81C8-E42D-4C79-B25B-F54FBA4AA729}" dt="2023-03-31T06:22:54.075" v="10"/>
          <ac:spMkLst>
            <pc:docMk/>
            <pc:sldMk cId="4106292173" sldId="271"/>
            <ac:spMk id="6" creationId="{2B01FFAB-BEDF-42EF-90F1-311BA7502307}"/>
          </ac:spMkLst>
        </pc:spChg>
        <pc:spChg chg="add mod">
          <ac:chgData name="FERNANDELLI MARCO" userId="S::8036@ds.units.it::a6151164-0b2c-4e6b-b73d-5c6967b9ac01" providerId="AD" clId="Web-{938E81C8-E42D-4C79-B25B-F54FBA4AA729}" dt="2023-03-31T06:23:03.794" v="13" actId="1076"/>
          <ac:spMkLst>
            <pc:docMk/>
            <pc:sldMk cId="4106292173" sldId="271"/>
            <ac:spMk id="7" creationId="{0DF0AD97-5AB2-FDC5-1940-826315B9DEAC}"/>
          </ac:spMkLst>
        </pc:spChg>
        <pc:spChg chg="add">
          <ac:chgData name="FERNANDELLI MARCO" userId="S::8036@ds.units.it::a6151164-0b2c-4e6b-b73d-5c6967b9ac01" providerId="AD" clId="Web-{938E81C8-E42D-4C79-B25B-F54FBA4AA729}" dt="2023-03-31T06:23:10.606" v="14"/>
          <ac:spMkLst>
            <pc:docMk/>
            <pc:sldMk cId="4106292173" sldId="271"/>
            <ac:spMk id="8" creationId="{F90E15B9-D577-3DE7-0D57-6DCBEBAD50F6}"/>
          </ac:spMkLst>
        </pc:spChg>
        <pc:picChg chg="add mod">
          <ac:chgData name="FERNANDELLI MARCO" userId="S::8036@ds.units.it::a6151164-0b2c-4e6b-b73d-5c6967b9ac01" providerId="AD" clId="Web-{938E81C8-E42D-4C79-B25B-F54FBA4AA729}" dt="2023-03-31T06:23:20.997" v="15" actId="1076"/>
          <ac:picMkLst>
            <pc:docMk/>
            <pc:sldMk cId="4106292173" sldId="271"/>
            <ac:picMk id="3" creationId="{F0DCE80B-E108-FA6F-EF2E-26520587573D}"/>
          </ac:picMkLst>
        </pc:picChg>
      </pc:sldChg>
    </pc:docChg>
  </pc:docChgLst>
  <pc:docChgLst>
    <pc:chgData name="FERNANDELLI MARCO" userId="S::8036@ds.units.it::a6151164-0b2c-4e6b-b73d-5c6967b9ac01" providerId="AD" clId="Web-{E8E74C6A-298C-4BDF-9AB2-3177BEA35B2C}"/>
    <pc:docChg chg="modSld sldOrd">
      <pc:chgData name="FERNANDELLI MARCO" userId="S::8036@ds.units.it::a6151164-0b2c-4e6b-b73d-5c6967b9ac01" providerId="AD" clId="Web-{E8E74C6A-298C-4BDF-9AB2-3177BEA35B2C}" dt="2023-04-04T10:40:08.643" v="8" actId="20577"/>
      <pc:docMkLst>
        <pc:docMk/>
      </pc:docMkLst>
      <pc:sldChg chg="modSp ord">
        <pc:chgData name="FERNANDELLI MARCO" userId="S::8036@ds.units.it::a6151164-0b2c-4e6b-b73d-5c6967b9ac01" providerId="AD" clId="Web-{E8E74C6A-298C-4BDF-9AB2-3177BEA35B2C}" dt="2023-04-04T10:40:08.643" v="8" actId="20577"/>
        <pc:sldMkLst>
          <pc:docMk/>
          <pc:sldMk cId="2559331647" sldId="273"/>
        </pc:sldMkLst>
        <pc:spChg chg="mod">
          <ac:chgData name="FERNANDELLI MARCO" userId="S::8036@ds.units.it::a6151164-0b2c-4e6b-b73d-5c6967b9ac01" providerId="AD" clId="Web-{E8E74C6A-298C-4BDF-9AB2-3177BEA35B2C}" dt="2023-04-04T10:40:08.643" v="8" actId="20577"/>
          <ac:spMkLst>
            <pc:docMk/>
            <pc:sldMk cId="2559331647" sldId="273"/>
            <ac:spMk id="2" creationId="{A599FF60-935B-BC7E-112D-FBE7625FCF32}"/>
          </ac:spMkLst>
        </pc:spChg>
      </pc:sldChg>
    </pc:docChg>
  </pc:docChgLst>
  <pc:docChgLst>
    <pc:chgData name="VERDICHIZZI CHIARA [LE0700400]" userId="S::s274616@ds.units.it::fc32f26e-908a-4845-9701-25b3396e5044" providerId="AD" clId="Web-{F0AFABDF-D3BC-49AF-A9AB-9EA5DAAC6CE9}"/>
    <pc:docChg chg="modSld">
      <pc:chgData name="VERDICHIZZI CHIARA [LE0700400]" userId="S::s274616@ds.units.it::fc32f26e-908a-4845-9701-25b3396e5044" providerId="AD" clId="Web-{F0AFABDF-D3BC-49AF-A9AB-9EA5DAAC6CE9}" dt="2021-03-30T14:27:19.199" v="32" actId="20577"/>
      <pc:docMkLst>
        <pc:docMk/>
      </pc:docMkLst>
      <pc:sldChg chg="modSp">
        <pc:chgData name="VERDICHIZZI CHIARA [LE0700400]" userId="S::s274616@ds.units.it::fc32f26e-908a-4845-9701-25b3396e5044" providerId="AD" clId="Web-{F0AFABDF-D3BC-49AF-A9AB-9EA5DAAC6CE9}" dt="2021-03-30T14:27:19.199" v="32" actId="20577"/>
        <pc:sldMkLst>
          <pc:docMk/>
          <pc:sldMk cId="4269328998" sldId="259"/>
        </pc:sldMkLst>
        <pc:spChg chg="mod">
          <ac:chgData name="VERDICHIZZI CHIARA [LE0700400]" userId="S::s274616@ds.units.it::fc32f26e-908a-4845-9701-25b3396e5044" providerId="AD" clId="Web-{F0AFABDF-D3BC-49AF-A9AB-9EA5DAAC6CE9}" dt="2021-03-30T14:27:19.199" v="32" actId="20577"/>
          <ac:spMkLst>
            <pc:docMk/>
            <pc:sldMk cId="4269328998" sldId="259"/>
            <ac:spMk id="2" creationId="{00000000-0000-0000-0000-000000000000}"/>
          </ac:spMkLst>
        </pc:spChg>
      </pc:sldChg>
    </pc:docChg>
  </pc:docChgLst>
  <pc:docChgLst>
    <pc:chgData name="FERNANDELLI MARCO" userId="S::8036@ds.units.it::a6151164-0b2c-4e6b-b73d-5c6967b9ac01" providerId="AD" clId="Web-{148CFB5E-68BF-4563-8AD8-333C3490FB2D}"/>
    <pc:docChg chg="addSld delSld modSld sldOrd">
      <pc:chgData name="FERNANDELLI MARCO" userId="S::8036@ds.units.it::a6151164-0b2c-4e6b-b73d-5c6967b9ac01" providerId="AD" clId="Web-{148CFB5E-68BF-4563-8AD8-333C3490FB2D}" dt="2023-04-04T09:20:52.848" v="214" actId="20577"/>
      <pc:docMkLst>
        <pc:docMk/>
      </pc:docMkLst>
      <pc:sldChg chg="ord">
        <pc:chgData name="FERNANDELLI MARCO" userId="S::8036@ds.units.it::a6151164-0b2c-4e6b-b73d-5c6967b9ac01" providerId="AD" clId="Web-{148CFB5E-68BF-4563-8AD8-333C3490FB2D}" dt="2023-04-04T06:44:15.136" v="80"/>
        <pc:sldMkLst>
          <pc:docMk/>
          <pc:sldMk cId="2632191707" sldId="261"/>
        </pc:sldMkLst>
      </pc:sldChg>
      <pc:sldChg chg="ord">
        <pc:chgData name="FERNANDELLI MARCO" userId="S::8036@ds.units.it::a6151164-0b2c-4e6b-b73d-5c6967b9ac01" providerId="AD" clId="Web-{148CFB5E-68BF-4563-8AD8-333C3490FB2D}" dt="2023-04-04T06:44:20.355" v="81"/>
        <pc:sldMkLst>
          <pc:docMk/>
          <pc:sldMk cId="4045879741" sldId="262"/>
        </pc:sldMkLst>
      </pc:sldChg>
      <pc:sldChg chg="delSp modSp new del">
        <pc:chgData name="FERNANDELLI MARCO" userId="S::8036@ds.units.it::a6151164-0b2c-4e6b-b73d-5c6967b9ac01" providerId="AD" clId="Web-{148CFB5E-68BF-4563-8AD8-333C3490FB2D}" dt="2023-04-04T06:35:51.880" v="12"/>
        <pc:sldMkLst>
          <pc:docMk/>
          <pc:sldMk cId="1084122608" sldId="273"/>
        </pc:sldMkLst>
        <pc:spChg chg="del">
          <ac:chgData name="FERNANDELLI MARCO" userId="S::8036@ds.units.it::a6151164-0b2c-4e6b-b73d-5c6967b9ac01" providerId="AD" clId="Web-{148CFB5E-68BF-4563-8AD8-333C3490FB2D}" dt="2023-04-04T06:34:28.046" v="1"/>
          <ac:spMkLst>
            <pc:docMk/>
            <pc:sldMk cId="1084122608" sldId="273"/>
            <ac:spMk id="2" creationId="{B8F176D2-1174-E87E-6698-F063A4DB0F29}"/>
          </ac:spMkLst>
        </pc:spChg>
        <pc:spChg chg="mod">
          <ac:chgData name="FERNANDELLI MARCO" userId="S::8036@ds.units.it::a6151164-0b2c-4e6b-b73d-5c6967b9ac01" providerId="AD" clId="Web-{148CFB5E-68BF-4563-8AD8-333C3490FB2D}" dt="2023-04-04T06:35:41.348" v="11" actId="20577"/>
          <ac:spMkLst>
            <pc:docMk/>
            <pc:sldMk cId="1084122608" sldId="273"/>
            <ac:spMk id="3" creationId="{D696B88B-7BDF-E993-FFCF-DBCE225840CB}"/>
          </ac:spMkLst>
        </pc:spChg>
      </pc:sldChg>
      <pc:sldChg chg="addSp modSp new ord">
        <pc:chgData name="FERNANDELLI MARCO" userId="S::8036@ds.units.it::a6151164-0b2c-4e6b-b73d-5c6967b9ac01" providerId="AD" clId="Web-{148CFB5E-68BF-4563-8AD8-333C3490FB2D}" dt="2023-04-04T06:44:29.028" v="82"/>
        <pc:sldMkLst>
          <pc:docMk/>
          <pc:sldMk cId="2559331647" sldId="273"/>
        </pc:sldMkLst>
        <pc:spChg chg="add mod">
          <ac:chgData name="FERNANDELLI MARCO" userId="S::8036@ds.units.it::a6151164-0b2c-4e6b-b73d-5c6967b9ac01" providerId="AD" clId="Web-{148CFB5E-68BF-4563-8AD8-333C3490FB2D}" dt="2023-04-04T06:43:41.196" v="79" actId="20577"/>
          <ac:spMkLst>
            <pc:docMk/>
            <pc:sldMk cId="2559331647" sldId="273"/>
            <ac:spMk id="2" creationId="{A599FF60-935B-BC7E-112D-FBE7625FCF32}"/>
          </ac:spMkLst>
        </pc:spChg>
      </pc:sldChg>
      <pc:sldChg chg="addSp modSp new ord">
        <pc:chgData name="FERNANDELLI MARCO" userId="S::8036@ds.units.it::a6151164-0b2c-4e6b-b73d-5c6967b9ac01" providerId="AD" clId="Web-{148CFB5E-68BF-4563-8AD8-333C3490FB2D}" dt="2023-04-04T09:20:52.848" v="214" actId="20577"/>
        <pc:sldMkLst>
          <pc:docMk/>
          <pc:sldMk cId="2954305224" sldId="274"/>
        </pc:sldMkLst>
        <pc:spChg chg="add mod">
          <ac:chgData name="FERNANDELLI MARCO" userId="S::8036@ds.units.it::a6151164-0b2c-4e6b-b73d-5c6967b9ac01" providerId="AD" clId="Web-{148CFB5E-68BF-4563-8AD8-333C3490FB2D}" dt="2023-04-04T09:20:52.848" v="214" actId="20577"/>
          <ac:spMkLst>
            <pc:docMk/>
            <pc:sldMk cId="2954305224" sldId="274"/>
            <ac:spMk id="2" creationId="{C114CE30-38A6-AD50-D1FA-EC2686ACE4A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EA4AF3-02F9-4CA3-BD58-F7A42E31174C}" type="datetimeFigureOut">
              <a:rPr lang="it-IT" smtClean="0"/>
              <a:t>04/04/2023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3DE470-1C61-4E1D-BD46-194DC186AAE5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89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4AF3-02F9-4CA3-BD58-F7A42E31174C}" type="datetimeFigureOut">
              <a:rPr lang="it-IT" smtClean="0"/>
              <a:t>04/04/2023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E470-1C61-4E1D-BD46-194DC186A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616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4AF3-02F9-4CA3-BD58-F7A42E31174C}" type="datetimeFigureOut">
              <a:rPr lang="it-IT" smtClean="0"/>
              <a:t>04/04/2023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E470-1C61-4E1D-BD46-194DC186A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8365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4AF3-02F9-4CA3-BD58-F7A42E31174C}" type="datetimeFigureOut">
              <a:rPr lang="it-IT" smtClean="0"/>
              <a:t>04/04/2023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E470-1C61-4E1D-BD46-194DC186A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3908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4AF3-02F9-4CA3-BD58-F7A42E31174C}" type="datetimeFigureOut">
              <a:rPr lang="it-IT" smtClean="0"/>
              <a:t>04/04/2023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E470-1C61-4E1D-BD46-194DC186AAE5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978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4AF3-02F9-4CA3-BD58-F7A42E31174C}" type="datetimeFigureOut">
              <a:rPr lang="it-IT" smtClean="0"/>
              <a:t>04/04/2023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E470-1C61-4E1D-BD46-194DC186A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756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4AF3-02F9-4CA3-BD58-F7A42E31174C}" type="datetimeFigureOut">
              <a:rPr lang="it-IT" smtClean="0"/>
              <a:t>04/04/2023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E470-1C61-4E1D-BD46-194DC186A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9723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4AF3-02F9-4CA3-BD58-F7A42E31174C}" type="datetimeFigureOut">
              <a:rPr lang="it-IT" smtClean="0"/>
              <a:t>04/04/2023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E470-1C61-4E1D-BD46-194DC186A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1280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4AF3-02F9-4CA3-BD58-F7A42E31174C}" type="datetimeFigureOut">
              <a:rPr lang="it-IT" smtClean="0"/>
              <a:t>04/04/2023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E470-1C61-4E1D-BD46-194DC186A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2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4AF3-02F9-4CA3-BD58-F7A42E31174C}" type="datetimeFigureOut">
              <a:rPr lang="it-IT" smtClean="0"/>
              <a:t>04/04/2023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E470-1C61-4E1D-BD46-194DC186A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269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4AF3-02F9-4CA3-BD58-F7A42E31174C}" type="datetimeFigureOut">
              <a:rPr lang="it-IT" smtClean="0"/>
              <a:t>04/04/2023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E470-1C61-4E1D-BD46-194DC186A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9035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ABEA4AF3-02F9-4CA3-BD58-F7A42E31174C}" type="datetimeFigureOut">
              <a:rPr lang="it-IT" smtClean="0"/>
              <a:t>04/04/2023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E3DE470-1C61-4E1D-BD46-194DC186A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074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3000" cap="small">
                <a:latin typeface="Palatino Linotype" panose="02040502050505030304" pitchFamily="18" charset="0"/>
              </a:rPr>
              <a:t>Lingua e letteratura latina</a:t>
            </a:r>
            <a:br>
              <a:rPr lang="it-IT" sz="1800" cap="small">
                <a:latin typeface="Palatino Linotype" panose="02040502050505030304" pitchFamily="18" charset="0"/>
              </a:rPr>
            </a:br>
            <a:br>
              <a:rPr lang="it-IT" sz="1800" cap="small">
                <a:latin typeface="Palatino Linotype" panose="02040502050505030304" pitchFamily="18" charset="0"/>
              </a:rPr>
            </a:br>
            <a:r>
              <a:rPr lang="it-IT" sz="1800" cap="small">
                <a:latin typeface="Palatino Linotype" panose="02040502050505030304" pitchFamily="18" charset="0"/>
              </a:rPr>
              <a:t>Docente: Marco Fernandelli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>
                <a:solidFill>
                  <a:srgbClr val="C00000"/>
                </a:solidFill>
                <a:latin typeface="Palatino Linotype" panose="02040502050505030304" pitchFamily="18" charset="0"/>
              </a:rPr>
              <a:t>mfernandelli@units.it</a:t>
            </a:r>
          </a:p>
        </p:txBody>
      </p:sp>
    </p:spTree>
    <p:extLst>
      <p:ext uri="{BB962C8B-B14F-4D97-AF65-F5344CB8AC3E}">
        <p14:creationId xmlns:p14="http://schemas.microsoft.com/office/powerpoint/2010/main" val="163843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>
                <a:solidFill>
                  <a:schemeClr val="tx1"/>
                </a:solidFill>
                <a:latin typeface="Palatino Linotype" panose="02040502050505030304" pitchFamily="18" charset="0"/>
              </a:rPr>
              <a:t>Q. Ennii </a:t>
            </a:r>
            <a:r>
              <a:rPr lang="it-IT" sz="3200" i="1">
                <a:solidFill>
                  <a:schemeClr val="tx1"/>
                </a:solidFill>
                <a:latin typeface="Palatino Linotype" panose="02040502050505030304" pitchFamily="18" charset="0"/>
              </a:rPr>
              <a:t>Annales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1886" y="2057400"/>
            <a:ext cx="8307977" cy="4038600"/>
          </a:xfrm>
        </p:spPr>
        <p:txBody>
          <a:bodyPr/>
          <a:lstStyle/>
          <a:p>
            <a:pPr marL="34290" indent="0">
              <a:buNone/>
            </a:pPr>
            <a:r>
              <a:rPr lang="it-IT">
                <a:solidFill>
                  <a:schemeClr val="tx1"/>
                </a:solidFill>
                <a:latin typeface="Palatino Linotype" panose="02040502050505030304" pitchFamily="18" charset="0"/>
              </a:rPr>
              <a:t>I-III: dalla caduta di Troia alla fine della monarchia</a:t>
            </a:r>
          </a:p>
          <a:p>
            <a:pPr marL="34290" indent="0">
              <a:buNone/>
            </a:pPr>
            <a:r>
              <a:rPr lang="it-IT">
                <a:solidFill>
                  <a:schemeClr val="tx1"/>
                </a:solidFill>
                <a:latin typeface="Palatino Linotype" panose="02040502050505030304" pitchFamily="18" charset="0"/>
              </a:rPr>
              <a:t>IV-VI: la conquista dell’Italia</a:t>
            </a:r>
          </a:p>
          <a:p>
            <a:pPr marL="34290" indent="0">
              <a:buNone/>
            </a:pPr>
            <a:r>
              <a:rPr lang="it-IT">
                <a:solidFill>
                  <a:schemeClr val="tx1"/>
                </a:solidFill>
                <a:latin typeface="Palatino Linotype" panose="02040502050505030304" pitchFamily="18" charset="0"/>
              </a:rPr>
              <a:t>VII-IX: le guerre contro Cartagine</a:t>
            </a:r>
          </a:p>
          <a:p>
            <a:pPr marL="34290" indent="0">
              <a:buNone/>
            </a:pPr>
            <a:r>
              <a:rPr lang="it-IT">
                <a:solidFill>
                  <a:schemeClr val="tx1"/>
                </a:solidFill>
                <a:latin typeface="Palatino Linotype" panose="02040502050505030304" pitchFamily="18" charset="0"/>
              </a:rPr>
              <a:t>X-XII: la conquista della Grecia </a:t>
            </a:r>
          </a:p>
          <a:p>
            <a:pPr marL="34290" indent="0">
              <a:buNone/>
            </a:pPr>
            <a:r>
              <a:rPr lang="it-IT">
                <a:solidFill>
                  <a:schemeClr val="tx1"/>
                </a:solidFill>
                <a:latin typeface="Palatino Linotype" panose="02040502050505030304" pitchFamily="18" charset="0"/>
              </a:rPr>
              <a:t>XIII-XV: le guerre in Asia e in Etolia (trionfo di M. Fulvio Nobiliore)</a:t>
            </a:r>
          </a:p>
          <a:p>
            <a:pPr marL="34290" indent="0">
              <a:buNone/>
            </a:pPr>
            <a:r>
              <a:rPr lang="it-IT">
                <a:solidFill>
                  <a:schemeClr val="tx1"/>
                </a:solidFill>
                <a:latin typeface="Palatino Linotype" panose="02040502050505030304" pitchFamily="18" charset="0"/>
              </a:rPr>
              <a:t>XVI-XVIII: </a:t>
            </a:r>
            <a:r>
              <a:rPr lang="it-IT" i="1">
                <a:solidFill>
                  <a:schemeClr val="tx1"/>
                </a:solidFill>
                <a:latin typeface="Palatino Linotype" panose="02040502050505030304" pitchFamily="18" charset="0"/>
              </a:rPr>
              <a:t>bella recentia</a:t>
            </a:r>
          </a:p>
          <a:p>
            <a:endParaRPr lang="it-IT" sz="2400"/>
          </a:p>
          <a:p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814354" y="43238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226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46829" y="2168435"/>
            <a:ext cx="4358116" cy="113877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endParaRPr lang="it-IT" sz="2400">
              <a:latin typeface="Palatino Linotype" panose="02040502050505030304" pitchFamily="18" charset="0"/>
            </a:endParaRPr>
          </a:p>
          <a:p>
            <a:pPr algn="ctr"/>
            <a:endParaRPr lang="it-IT" sz="2000">
              <a:latin typeface="Palatino Linotype" panose="02040502050505030304" pitchFamily="18" charset="0"/>
            </a:endParaRPr>
          </a:p>
          <a:p>
            <a:pPr algn="ctr"/>
            <a:r>
              <a:rPr lang="it-IT" sz="2400" i="1">
                <a:latin typeface="Palatino Linotype"/>
              </a:rPr>
              <a:t>L’alessandrinismo romano; Ennio</a:t>
            </a:r>
          </a:p>
        </p:txBody>
      </p:sp>
    </p:spTree>
    <p:extLst>
      <p:ext uri="{BB962C8B-B14F-4D97-AF65-F5344CB8AC3E}">
        <p14:creationId xmlns:p14="http://schemas.microsoft.com/office/powerpoint/2010/main" val="3688878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2A4C2D6-7C6D-13B2-9C56-C81451E8ED07}"/>
              </a:ext>
            </a:extLst>
          </p:cNvPr>
          <p:cNvSpPr txBox="1"/>
          <p:nvPr/>
        </p:nvSpPr>
        <p:spPr>
          <a:xfrm>
            <a:off x="957792" y="481541"/>
            <a:ext cx="6572250" cy="62478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ea typeface="+mn-lt"/>
                <a:cs typeface="+mn-lt"/>
              </a:rPr>
              <a:t>LETTERE </a:t>
            </a:r>
          </a:p>
          <a:p>
            <a:r>
              <a:rPr lang="it-IT" sz="2000" i="1" dirty="0">
                <a:solidFill>
                  <a:srgbClr val="0070C0"/>
                </a:solidFill>
                <a:ea typeface="+mn-lt"/>
                <a:cs typeface="+mn-lt"/>
              </a:rPr>
              <a:t>Obiettivi formativi</a:t>
            </a:r>
          </a:p>
          <a:p>
            <a:endParaRPr lang="it-IT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it-IT" dirty="0">
                <a:solidFill>
                  <a:srgbClr val="000000"/>
                </a:solidFill>
                <a:ea typeface="+mn-lt"/>
                <a:cs typeface="+mn-lt"/>
              </a:rPr>
              <a:t>Al centro del progetto formativo del corso si trova </a:t>
            </a:r>
            <a:r>
              <a:rPr lang="it-IT" i="1" dirty="0">
                <a:solidFill>
                  <a:srgbClr val="000000"/>
                </a:solidFill>
                <a:ea typeface="+mn-lt"/>
                <a:cs typeface="+mn-lt"/>
              </a:rPr>
              <a:t>la lettura diretta, condotta in modo metodico, di testi</a:t>
            </a:r>
            <a:r>
              <a:rPr lang="it-IT" dirty="0">
                <a:solidFill>
                  <a:srgbClr val="000000"/>
                </a:solidFill>
                <a:ea typeface="+mn-lt"/>
                <a:cs typeface="+mn-lt"/>
              </a:rPr>
              <a:t> (letterari anzitutto, ma anche figurativi, teatrali, filmici) e documenti (di interesse storico, archeologico, antropologico). In ciascuno dei tre percorsi formativi in cui il corso è articolato lo studente</a:t>
            </a:r>
            <a:endParaRPr lang="it-IT" dirty="0">
              <a:solidFill>
                <a:srgbClr val="000000"/>
              </a:solidFill>
            </a:endParaRPr>
          </a:p>
          <a:p>
            <a:endParaRPr lang="it-IT" dirty="0">
              <a:solidFill>
                <a:srgbClr val="000000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it-IT" dirty="0">
                <a:solidFill>
                  <a:srgbClr val="000000"/>
                </a:solidFill>
                <a:ea typeface="+mn-lt"/>
                <a:cs typeface="+mn-lt"/>
              </a:rPr>
              <a:t>acquisisce una solida formazione di base, metodologica e storica, negli studi linguistici, filologici e letterari, dall'età antica all'età moderna e contemporanea; e conoscenze essenziali nell’ambito delle discipline storiche, geografico-antropologiche, filosofiche, artistiche e dello spettacolo;</a:t>
            </a:r>
            <a:endParaRPr lang="it-IT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it-IT" dirty="0">
              <a:solidFill>
                <a:srgbClr val="000000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it-IT" dirty="0">
                <a:solidFill>
                  <a:srgbClr val="000000"/>
                </a:solidFill>
                <a:ea typeface="+mn-lt"/>
                <a:cs typeface="+mn-lt"/>
              </a:rPr>
              <a:t>sviluppa capacità di inquadrare i prodotti culturali nel loro contesto di produzione e prima destinazione, </a:t>
            </a:r>
            <a:r>
              <a:rPr lang="it-IT" i="1" dirty="0">
                <a:solidFill>
                  <a:srgbClr val="000000"/>
                </a:solidFill>
                <a:ea typeface="+mn-lt"/>
                <a:cs typeface="+mn-lt"/>
              </a:rPr>
              <a:t>e attenzione per i cambiamenti di funzione e significato che hanno luogo lungo il processo della loro trasmissione</a:t>
            </a:r>
            <a:r>
              <a:rPr lang="it-IT" dirty="0">
                <a:solidFill>
                  <a:srgbClr val="000000"/>
                </a:solidFill>
                <a:ea typeface="+mn-lt"/>
                <a:cs typeface="+mn-lt"/>
              </a:rPr>
              <a:t>;</a:t>
            </a:r>
            <a:endParaRPr lang="it-IT" dirty="0">
              <a:solidFill>
                <a:srgbClr val="000000"/>
              </a:solidFill>
            </a:endParaRPr>
          </a:p>
          <a:p>
            <a:pPr marL="285750" indent="-285750" algn="l">
              <a:buFont typeface="Arial"/>
              <a:buChar char="•"/>
            </a:pPr>
            <a:endParaRPr lang="it-IT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t-IT" dirty="0">
                <a:solidFill>
                  <a:srgbClr val="000000"/>
                </a:solidFill>
              </a:rPr>
              <a:t>Etc.</a:t>
            </a:r>
            <a:endParaRPr lang="it-IT">
              <a:solidFill>
                <a:srgbClr val="00000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9651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599FF60-935B-BC7E-112D-FBE7625FCF32}"/>
              </a:ext>
            </a:extLst>
          </p:cNvPr>
          <p:cNvSpPr txBox="1"/>
          <p:nvPr/>
        </p:nvSpPr>
        <p:spPr>
          <a:xfrm>
            <a:off x="465667" y="370417"/>
            <a:ext cx="8339665" cy="61000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it-IT" sz="2400" dirty="0" err="1">
                <a:solidFill>
                  <a:srgbClr val="0070C0"/>
                </a:solidFill>
                <a:latin typeface="Palatino Linotype"/>
                <a:ea typeface="+mn-lt"/>
                <a:cs typeface="+mn-lt"/>
              </a:rPr>
              <a:t>Suet</a:t>
            </a:r>
            <a:r>
              <a:rPr lang="it-IT" sz="2400" dirty="0">
                <a:solidFill>
                  <a:srgbClr val="0070C0"/>
                </a:solidFill>
                <a:latin typeface="Palatino Linotype"/>
                <a:ea typeface="+mn-lt"/>
                <a:cs typeface="+mn-lt"/>
              </a:rPr>
              <a:t>. </a:t>
            </a:r>
            <a:r>
              <a:rPr lang="it-IT" sz="2400" i="1" dirty="0" err="1">
                <a:solidFill>
                  <a:srgbClr val="0070C0"/>
                </a:solidFill>
                <a:latin typeface="Palatino Linotype"/>
                <a:ea typeface="+mn-lt"/>
                <a:cs typeface="+mn-lt"/>
              </a:rPr>
              <a:t>gramm</a:t>
            </a:r>
            <a:r>
              <a:rPr lang="it-IT" sz="2400" dirty="0">
                <a:solidFill>
                  <a:srgbClr val="0070C0"/>
                </a:solidFill>
                <a:latin typeface="Palatino Linotype"/>
                <a:ea typeface="+mn-lt"/>
                <a:cs typeface="+mn-lt"/>
              </a:rPr>
              <a:t>. 2 </a:t>
            </a:r>
          </a:p>
          <a:p>
            <a:pPr lvl="1" algn="just">
              <a:lnSpc>
                <a:spcPct val="150000"/>
              </a:lnSpc>
            </a:pPr>
            <a:r>
              <a:rPr lang="it-IT" sz="1700" dirty="0">
                <a:latin typeface="Palatino Linotype"/>
                <a:ea typeface="+mn-lt"/>
                <a:cs typeface="+mn-lt"/>
              </a:rPr>
              <a:t>[2] Primus </a:t>
            </a:r>
            <a:r>
              <a:rPr lang="it-IT" sz="1700" dirty="0" err="1">
                <a:latin typeface="Palatino Linotype"/>
                <a:ea typeface="+mn-lt"/>
                <a:cs typeface="+mn-lt"/>
              </a:rPr>
              <a:t>igitur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, quantum </a:t>
            </a:r>
            <a:r>
              <a:rPr lang="it-IT" sz="1700" dirty="0" err="1">
                <a:latin typeface="Palatino Linotype"/>
                <a:ea typeface="+mn-lt"/>
                <a:cs typeface="+mn-lt"/>
              </a:rPr>
              <a:t>opinamur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, studium </a:t>
            </a:r>
            <a:r>
              <a:rPr lang="it-IT" sz="1700" dirty="0" err="1">
                <a:latin typeface="Palatino Linotype"/>
                <a:ea typeface="+mn-lt"/>
                <a:cs typeface="+mn-lt"/>
              </a:rPr>
              <a:t>grammaticae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 in </a:t>
            </a:r>
            <a:r>
              <a:rPr lang="it-IT" sz="1700" dirty="0" err="1">
                <a:latin typeface="Palatino Linotype"/>
                <a:ea typeface="+mn-lt"/>
                <a:cs typeface="+mn-lt"/>
              </a:rPr>
              <a:t>urbem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 </a:t>
            </a:r>
            <a:r>
              <a:rPr lang="it-IT" sz="1700" dirty="0" err="1">
                <a:latin typeface="Palatino Linotype"/>
                <a:ea typeface="+mn-lt"/>
                <a:cs typeface="+mn-lt"/>
              </a:rPr>
              <a:t>intulit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 </a:t>
            </a:r>
            <a:r>
              <a:rPr lang="it-IT" sz="1700" b="1" dirty="0" err="1">
                <a:latin typeface="Palatino Linotype"/>
                <a:ea typeface="+mn-lt"/>
                <a:cs typeface="+mn-lt"/>
              </a:rPr>
              <a:t>Crates</a:t>
            </a:r>
            <a:r>
              <a:rPr lang="it-IT" sz="1700" b="1" dirty="0">
                <a:latin typeface="Palatino Linotype"/>
                <a:ea typeface="+mn-lt"/>
                <a:cs typeface="+mn-lt"/>
              </a:rPr>
              <a:t> </a:t>
            </a:r>
            <a:r>
              <a:rPr lang="it-IT" sz="1700" b="1" dirty="0" err="1">
                <a:latin typeface="Palatino Linotype"/>
                <a:ea typeface="+mn-lt"/>
                <a:cs typeface="+mn-lt"/>
              </a:rPr>
              <a:t>Mallotes</a:t>
            </a:r>
            <a:r>
              <a:rPr lang="it-IT" sz="1700" b="1" dirty="0">
                <a:latin typeface="Palatino Linotype"/>
                <a:ea typeface="+mn-lt"/>
                <a:cs typeface="+mn-lt"/>
              </a:rPr>
              <a:t>, </a:t>
            </a:r>
            <a:r>
              <a:rPr lang="it-IT" sz="1700" b="1" dirty="0" err="1">
                <a:latin typeface="Palatino Linotype"/>
                <a:ea typeface="+mn-lt"/>
                <a:cs typeface="+mn-lt"/>
              </a:rPr>
              <a:t>Aristarchi</a:t>
            </a:r>
            <a:r>
              <a:rPr lang="it-IT" sz="1700" b="1" dirty="0">
                <a:latin typeface="Palatino Linotype"/>
                <a:ea typeface="+mn-lt"/>
                <a:cs typeface="+mn-lt"/>
              </a:rPr>
              <a:t> </a:t>
            </a:r>
            <a:r>
              <a:rPr lang="it-IT" sz="1700" b="1" dirty="0" err="1">
                <a:latin typeface="Palatino Linotype"/>
                <a:ea typeface="+mn-lt"/>
                <a:cs typeface="+mn-lt"/>
              </a:rPr>
              <a:t>aequalis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, qui </a:t>
            </a:r>
            <a:r>
              <a:rPr lang="it-IT" sz="1700" dirty="0" err="1">
                <a:latin typeface="Palatino Linotype"/>
                <a:ea typeface="+mn-lt"/>
                <a:cs typeface="+mn-lt"/>
              </a:rPr>
              <a:t>missus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 ad </a:t>
            </a:r>
            <a:r>
              <a:rPr lang="it-IT" sz="1700" dirty="0" err="1">
                <a:latin typeface="Palatino Linotype"/>
                <a:ea typeface="+mn-lt"/>
                <a:cs typeface="+mn-lt"/>
              </a:rPr>
              <a:t>senatum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 ab Attalo rege inter </a:t>
            </a:r>
            <a:r>
              <a:rPr lang="it-IT" sz="1700" dirty="0" err="1">
                <a:latin typeface="Palatino Linotype"/>
                <a:ea typeface="+mn-lt"/>
                <a:cs typeface="+mn-lt"/>
              </a:rPr>
              <a:t>secundum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 </a:t>
            </a:r>
            <a:r>
              <a:rPr lang="it-IT" sz="1700" dirty="0" err="1">
                <a:latin typeface="Palatino Linotype"/>
                <a:ea typeface="+mn-lt"/>
                <a:cs typeface="+mn-lt"/>
              </a:rPr>
              <a:t>ac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 </a:t>
            </a:r>
            <a:r>
              <a:rPr lang="it-IT" sz="1700" dirty="0" err="1">
                <a:latin typeface="Palatino Linotype"/>
                <a:ea typeface="+mn-lt"/>
                <a:cs typeface="+mn-lt"/>
              </a:rPr>
              <a:t>tertium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 </a:t>
            </a:r>
            <a:r>
              <a:rPr lang="it-IT" sz="1700" dirty="0" err="1">
                <a:latin typeface="Palatino Linotype"/>
                <a:ea typeface="+mn-lt"/>
                <a:cs typeface="+mn-lt"/>
              </a:rPr>
              <a:t>Punicum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 bellum </a:t>
            </a:r>
            <a:r>
              <a:rPr lang="it-IT" sz="1700" b="1" dirty="0">
                <a:latin typeface="Palatino Linotype"/>
                <a:ea typeface="+mn-lt"/>
                <a:cs typeface="+mn-lt"/>
              </a:rPr>
              <a:t>sub </a:t>
            </a:r>
            <a:r>
              <a:rPr lang="it-IT" sz="1700" b="1" dirty="0" err="1">
                <a:latin typeface="Palatino Linotype"/>
                <a:ea typeface="+mn-lt"/>
                <a:cs typeface="+mn-lt"/>
              </a:rPr>
              <a:t>ipsam</a:t>
            </a:r>
            <a:r>
              <a:rPr lang="it-IT" sz="1700" b="1" dirty="0">
                <a:latin typeface="Palatino Linotype"/>
                <a:ea typeface="+mn-lt"/>
                <a:cs typeface="+mn-lt"/>
              </a:rPr>
              <a:t> </a:t>
            </a:r>
            <a:r>
              <a:rPr lang="it-IT" sz="1700" b="1" dirty="0" err="1">
                <a:latin typeface="Palatino Linotype"/>
                <a:ea typeface="+mn-lt"/>
                <a:cs typeface="+mn-lt"/>
              </a:rPr>
              <a:t>Ennii</a:t>
            </a:r>
            <a:r>
              <a:rPr lang="it-IT" sz="1700" b="1" dirty="0">
                <a:latin typeface="Palatino Linotype"/>
                <a:ea typeface="+mn-lt"/>
                <a:cs typeface="+mn-lt"/>
              </a:rPr>
              <a:t> </a:t>
            </a:r>
            <a:r>
              <a:rPr lang="it-IT" sz="1700" b="1" dirty="0" err="1">
                <a:latin typeface="Palatino Linotype"/>
                <a:ea typeface="+mn-lt"/>
                <a:cs typeface="+mn-lt"/>
              </a:rPr>
              <a:t>mortem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, </a:t>
            </a:r>
            <a:r>
              <a:rPr lang="it-IT" sz="1700" dirty="0" err="1">
                <a:latin typeface="Palatino Linotype"/>
                <a:ea typeface="+mn-lt"/>
                <a:cs typeface="+mn-lt"/>
              </a:rPr>
              <a:t>cum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 regione </a:t>
            </a:r>
            <a:r>
              <a:rPr lang="it-IT" sz="1700" dirty="0" err="1">
                <a:latin typeface="Palatino Linotype"/>
                <a:ea typeface="+mn-lt"/>
                <a:cs typeface="+mn-lt"/>
              </a:rPr>
              <a:t>Palatii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 </a:t>
            </a:r>
            <a:r>
              <a:rPr lang="it-IT" sz="1700" dirty="0" err="1">
                <a:latin typeface="Palatino Linotype"/>
                <a:ea typeface="+mn-lt"/>
                <a:cs typeface="+mn-lt"/>
              </a:rPr>
              <a:t>prolapsus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 in </a:t>
            </a:r>
            <a:r>
              <a:rPr lang="it-IT" sz="1700" dirty="0" err="1">
                <a:latin typeface="Palatino Linotype"/>
                <a:ea typeface="+mn-lt"/>
                <a:cs typeface="+mn-lt"/>
              </a:rPr>
              <a:t>cloacae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 </a:t>
            </a:r>
            <a:r>
              <a:rPr lang="it-IT" sz="1700" dirty="0" err="1">
                <a:latin typeface="Palatino Linotype"/>
                <a:ea typeface="+mn-lt"/>
                <a:cs typeface="+mn-lt"/>
              </a:rPr>
              <a:t>foramen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 crus </a:t>
            </a:r>
            <a:r>
              <a:rPr lang="it-IT" sz="1700" dirty="0" err="1">
                <a:latin typeface="Palatino Linotype"/>
                <a:ea typeface="+mn-lt"/>
                <a:cs typeface="+mn-lt"/>
              </a:rPr>
              <a:t>fregisset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, per </a:t>
            </a:r>
            <a:r>
              <a:rPr lang="it-IT" sz="1700" dirty="0" err="1">
                <a:latin typeface="Palatino Linotype"/>
                <a:ea typeface="+mn-lt"/>
                <a:cs typeface="+mn-lt"/>
              </a:rPr>
              <a:t>omne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 </a:t>
            </a:r>
            <a:r>
              <a:rPr lang="it-IT" sz="1700" dirty="0" err="1">
                <a:latin typeface="Palatino Linotype"/>
                <a:ea typeface="+mn-lt"/>
                <a:cs typeface="+mn-lt"/>
              </a:rPr>
              <a:t>legationis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 </a:t>
            </a:r>
            <a:r>
              <a:rPr lang="it-IT" sz="1700" dirty="0" err="1">
                <a:latin typeface="Palatino Linotype"/>
                <a:ea typeface="+mn-lt"/>
                <a:cs typeface="+mn-lt"/>
              </a:rPr>
              <a:t>simul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 et </a:t>
            </a:r>
            <a:r>
              <a:rPr lang="it-IT" sz="1700" dirty="0" err="1">
                <a:latin typeface="Palatino Linotype"/>
                <a:ea typeface="+mn-lt"/>
                <a:cs typeface="+mn-lt"/>
              </a:rPr>
              <a:t>ualitudinis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 tempus </a:t>
            </a:r>
            <a:r>
              <a:rPr lang="it-IT" sz="1700" dirty="0" err="1">
                <a:latin typeface="Palatino Linotype"/>
                <a:ea typeface="+mn-lt"/>
                <a:cs typeface="+mn-lt"/>
              </a:rPr>
              <a:t>plurimas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 </a:t>
            </a:r>
            <a:r>
              <a:rPr lang="it-IT" sz="1700" b="1" dirty="0" err="1">
                <a:latin typeface="Palatino Linotype"/>
                <a:ea typeface="+mn-lt"/>
                <a:cs typeface="+mn-lt"/>
              </a:rPr>
              <a:t>acroasis</a:t>
            </a:r>
            <a:r>
              <a:rPr lang="it-IT" sz="1700" b="1" dirty="0">
                <a:latin typeface="Palatino Linotype"/>
                <a:ea typeface="+mn-lt"/>
                <a:cs typeface="+mn-lt"/>
              </a:rPr>
              <a:t> </a:t>
            </a:r>
            <a:r>
              <a:rPr lang="it-IT" sz="1700" dirty="0" err="1">
                <a:latin typeface="Palatino Linotype"/>
                <a:ea typeface="+mn-lt"/>
                <a:cs typeface="+mn-lt"/>
              </a:rPr>
              <a:t>subinde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 </a:t>
            </a:r>
            <a:r>
              <a:rPr lang="it-IT" sz="1700" dirty="0" err="1">
                <a:latin typeface="Palatino Linotype"/>
                <a:ea typeface="+mn-lt"/>
                <a:cs typeface="+mn-lt"/>
              </a:rPr>
              <a:t>fecit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 </a:t>
            </a:r>
            <a:r>
              <a:rPr lang="it-IT" sz="1700" dirty="0" err="1">
                <a:latin typeface="Palatino Linotype"/>
                <a:ea typeface="+mn-lt"/>
                <a:cs typeface="+mn-lt"/>
              </a:rPr>
              <a:t>assidueque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 </a:t>
            </a:r>
            <a:r>
              <a:rPr lang="it-IT" sz="1700" b="1" dirty="0" err="1">
                <a:latin typeface="Palatino Linotype"/>
                <a:ea typeface="+mn-lt"/>
                <a:cs typeface="+mn-lt"/>
              </a:rPr>
              <a:t>disseruit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, </a:t>
            </a:r>
            <a:r>
              <a:rPr lang="it-IT" sz="1700" dirty="0" err="1">
                <a:latin typeface="Palatino Linotype"/>
                <a:ea typeface="+mn-lt"/>
                <a:cs typeface="+mn-lt"/>
              </a:rPr>
              <a:t>ac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 </a:t>
            </a:r>
            <a:r>
              <a:rPr lang="it-IT" sz="1700" dirty="0" err="1">
                <a:latin typeface="Palatino Linotype"/>
                <a:ea typeface="+mn-lt"/>
                <a:cs typeface="+mn-lt"/>
              </a:rPr>
              <a:t>nostris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 </a:t>
            </a:r>
            <a:r>
              <a:rPr lang="it-IT" sz="1700" dirty="0" err="1">
                <a:latin typeface="Palatino Linotype"/>
                <a:ea typeface="+mn-lt"/>
                <a:cs typeface="+mn-lt"/>
              </a:rPr>
              <a:t>exemplo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 </a:t>
            </a:r>
            <a:r>
              <a:rPr lang="it-IT" sz="1700" dirty="0" err="1">
                <a:latin typeface="Palatino Linotype"/>
                <a:ea typeface="+mn-lt"/>
                <a:cs typeface="+mn-lt"/>
              </a:rPr>
              <a:t>fuit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 ad </a:t>
            </a:r>
            <a:r>
              <a:rPr lang="it-IT" sz="1700" dirty="0" err="1">
                <a:latin typeface="Palatino Linotype"/>
                <a:ea typeface="+mn-lt"/>
                <a:cs typeface="+mn-lt"/>
              </a:rPr>
              <a:t>imitandum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. </a:t>
            </a:r>
            <a:r>
              <a:rPr lang="it-IT" sz="1700" dirty="0" err="1">
                <a:latin typeface="Palatino Linotype"/>
                <a:ea typeface="+mn-lt"/>
                <a:cs typeface="+mn-lt"/>
              </a:rPr>
              <a:t>Hactenus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 </a:t>
            </a:r>
            <a:r>
              <a:rPr lang="it-IT" sz="1700" dirty="0" err="1">
                <a:latin typeface="Palatino Linotype"/>
                <a:ea typeface="+mn-lt"/>
                <a:cs typeface="+mn-lt"/>
              </a:rPr>
              <a:t>tamen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 imitati, ut carmina </a:t>
            </a:r>
            <a:r>
              <a:rPr lang="it-IT" sz="1700" dirty="0" err="1">
                <a:latin typeface="Palatino Linotype"/>
                <a:ea typeface="+mn-lt"/>
                <a:cs typeface="+mn-lt"/>
              </a:rPr>
              <a:t>parum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 </a:t>
            </a:r>
            <a:r>
              <a:rPr lang="it-IT" sz="1700" dirty="0" err="1">
                <a:latin typeface="Palatino Linotype"/>
                <a:ea typeface="+mn-lt"/>
                <a:cs typeface="+mn-lt"/>
              </a:rPr>
              <a:t>adhuc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 </a:t>
            </a:r>
            <a:r>
              <a:rPr lang="it-IT" sz="1700" dirty="0" err="1">
                <a:latin typeface="Palatino Linotype"/>
                <a:ea typeface="+mn-lt"/>
                <a:cs typeface="+mn-lt"/>
              </a:rPr>
              <a:t>diuulgata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 vel </a:t>
            </a:r>
            <a:r>
              <a:rPr lang="it-IT" sz="1700" dirty="0" err="1">
                <a:latin typeface="Palatino Linotype"/>
                <a:ea typeface="+mn-lt"/>
                <a:cs typeface="+mn-lt"/>
              </a:rPr>
              <a:t>defunctorum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 </a:t>
            </a:r>
            <a:r>
              <a:rPr lang="it-IT" sz="1700" dirty="0" err="1">
                <a:latin typeface="Palatino Linotype"/>
                <a:ea typeface="+mn-lt"/>
                <a:cs typeface="+mn-lt"/>
              </a:rPr>
              <a:t>amicorum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 </a:t>
            </a:r>
            <a:r>
              <a:rPr lang="it-IT" sz="1700" dirty="0" err="1">
                <a:latin typeface="Palatino Linotype"/>
                <a:ea typeface="+mn-lt"/>
                <a:cs typeface="+mn-lt"/>
              </a:rPr>
              <a:t>uel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 si quorum </a:t>
            </a:r>
            <a:r>
              <a:rPr lang="it-IT" sz="1700" dirty="0" err="1">
                <a:latin typeface="Palatino Linotype"/>
                <a:ea typeface="+mn-lt"/>
                <a:cs typeface="+mn-lt"/>
              </a:rPr>
              <a:t>aliorum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 </a:t>
            </a:r>
            <a:r>
              <a:rPr lang="it-IT" sz="1700" dirty="0" err="1">
                <a:latin typeface="Palatino Linotype"/>
                <a:ea typeface="+mn-lt"/>
                <a:cs typeface="+mn-lt"/>
              </a:rPr>
              <a:t>probassent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, </a:t>
            </a:r>
            <a:r>
              <a:rPr lang="it-IT" sz="1700" dirty="0" err="1">
                <a:latin typeface="Palatino Linotype"/>
                <a:ea typeface="+mn-lt"/>
                <a:cs typeface="+mn-lt"/>
              </a:rPr>
              <a:t>diligentius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 </a:t>
            </a:r>
            <a:r>
              <a:rPr lang="it-IT" sz="1700" b="1" dirty="0" err="1">
                <a:latin typeface="Palatino Linotype"/>
                <a:ea typeface="+mn-lt"/>
                <a:cs typeface="+mn-lt"/>
              </a:rPr>
              <a:t>retractarent</a:t>
            </a:r>
            <a:r>
              <a:rPr lang="it-IT" sz="1700" b="1" dirty="0">
                <a:latin typeface="Palatino Linotype"/>
                <a:ea typeface="+mn-lt"/>
                <a:cs typeface="+mn-lt"/>
              </a:rPr>
              <a:t> </a:t>
            </a:r>
            <a:r>
              <a:rPr lang="it-IT" sz="1700" b="1" dirty="0" err="1">
                <a:latin typeface="Palatino Linotype"/>
                <a:ea typeface="+mn-lt"/>
                <a:cs typeface="+mn-lt"/>
              </a:rPr>
              <a:t>ac</a:t>
            </a:r>
            <a:r>
              <a:rPr lang="it-IT" sz="1700" b="1" dirty="0">
                <a:latin typeface="Palatino Linotype"/>
                <a:ea typeface="+mn-lt"/>
                <a:cs typeface="+mn-lt"/>
              </a:rPr>
              <a:t> </a:t>
            </a:r>
            <a:r>
              <a:rPr lang="it-IT" sz="1700" b="1" dirty="0" err="1">
                <a:latin typeface="Palatino Linotype"/>
                <a:ea typeface="+mn-lt"/>
                <a:cs typeface="+mn-lt"/>
              </a:rPr>
              <a:t>legendo</a:t>
            </a:r>
            <a:r>
              <a:rPr lang="it-IT" sz="1700" b="1" dirty="0">
                <a:latin typeface="Palatino Linotype"/>
                <a:ea typeface="+mn-lt"/>
                <a:cs typeface="+mn-lt"/>
              </a:rPr>
              <a:t> </a:t>
            </a:r>
            <a:r>
              <a:rPr lang="it-IT" sz="1700" b="1" dirty="0" err="1">
                <a:latin typeface="Palatino Linotype"/>
                <a:ea typeface="+mn-lt"/>
                <a:cs typeface="+mn-lt"/>
              </a:rPr>
              <a:t>commentandoque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 </a:t>
            </a:r>
            <a:r>
              <a:rPr lang="it-IT" sz="1700" dirty="0" err="1">
                <a:latin typeface="Palatino Linotype"/>
                <a:ea typeface="+mn-lt"/>
                <a:cs typeface="+mn-lt"/>
              </a:rPr>
              <a:t>etiam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 </a:t>
            </a:r>
            <a:r>
              <a:rPr lang="it-IT" sz="1700" dirty="0" err="1">
                <a:latin typeface="Palatino Linotype"/>
                <a:ea typeface="+mn-lt"/>
                <a:cs typeface="+mn-lt"/>
              </a:rPr>
              <a:t>ceteris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 nota </a:t>
            </a:r>
            <a:r>
              <a:rPr lang="it-IT" sz="1700" dirty="0" err="1">
                <a:latin typeface="Palatino Linotype"/>
                <a:ea typeface="+mn-lt"/>
                <a:cs typeface="+mn-lt"/>
              </a:rPr>
              <a:t>facerent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; ut </a:t>
            </a:r>
            <a:r>
              <a:rPr lang="it-IT" sz="1700" dirty="0">
                <a:solidFill>
                  <a:srgbClr val="0070C0"/>
                </a:solidFill>
                <a:latin typeface="Palatino Linotype"/>
                <a:ea typeface="+mn-lt"/>
                <a:cs typeface="+mn-lt"/>
              </a:rPr>
              <a:t>C. </a:t>
            </a:r>
            <a:r>
              <a:rPr lang="it-IT" sz="1700" dirty="0" err="1">
                <a:solidFill>
                  <a:srgbClr val="0070C0"/>
                </a:solidFill>
                <a:latin typeface="Palatino Linotype"/>
                <a:ea typeface="+mn-lt"/>
                <a:cs typeface="+mn-lt"/>
              </a:rPr>
              <a:t>Octauius</a:t>
            </a:r>
            <a:r>
              <a:rPr lang="it-IT" sz="1700" dirty="0">
                <a:solidFill>
                  <a:srgbClr val="0070C0"/>
                </a:solidFill>
                <a:latin typeface="Palatino Linotype"/>
                <a:ea typeface="+mn-lt"/>
                <a:cs typeface="+mn-lt"/>
              </a:rPr>
              <a:t> </a:t>
            </a:r>
            <a:r>
              <a:rPr lang="it-IT" sz="1700" dirty="0" err="1">
                <a:solidFill>
                  <a:srgbClr val="0070C0"/>
                </a:solidFill>
                <a:latin typeface="Palatino Linotype"/>
                <a:ea typeface="+mn-lt"/>
                <a:cs typeface="+mn-lt"/>
              </a:rPr>
              <a:t>Lampadio</a:t>
            </a:r>
            <a:r>
              <a:rPr lang="it-IT" sz="1700" dirty="0">
                <a:solidFill>
                  <a:srgbClr val="0070C0"/>
                </a:solidFill>
                <a:latin typeface="Palatino Linotype"/>
                <a:ea typeface="+mn-lt"/>
                <a:cs typeface="+mn-lt"/>
              </a:rPr>
              <a:t> </a:t>
            </a:r>
            <a:r>
              <a:rPr lang="it-IT" sz="1700" dirty="0" err="1">
                <a:solidFill>
                  <a:srgbClr val="0070C0"/>
                </a:solidFill>
                <a:latin typeface="Palatino Linotype"/>
                <a:ea typeface="+mn-lt"/>
                <a:cs typeface="+mn-lt"/>
              </a:rPr>
              <a:t>Naeuii</a:t>
            </a:r>
            <a:r>
              <a:rPr lang="it-IT" sz="1700" dirty="0">
                <a:solidFill>
                  <a:srgbClr val="0070C0"/>
                </a:solidFill>
                <a:latin typeface="Palatino Linotype"/>
                <a:ea typeface="+mn-lt"/>
                <a:cs typeface="+mn-lt"/>
              </a:rPr>
              <a:t> </a:t>
            </a:r>
            <a:r>
              <a:rPr lang="it-IT" sz="1700" dirty="0" err="1">
                <a:solidFill>
                  <a:srgbClr val="0070C0"/>
                </a:solidFill>
                <a:latin typeface="Palatino Linotype"/>
                <a:ea typeface="+mn-lt"/>
                <a:cs typeface="+mn-lt"/>
              </a:rPr>
              <a:t>Punicum</a:t>
            </a:r>
            <a:r>
              <a:rPr lang="it-IT" sz="1700" dirty="0">
                <a:solidFill>
                  <a:srgbClr val="0070C0"/>
                </a:solidFill>
                <a:latin typeface="Palatino Linotype"/>
                <a:ea typeface="+mn-lt"/>
                <a:cs typeface="+mn-lt"/>
              </a:rPr>
              <a:t> bellum, </a:t>
            </a:r>
            <a:r>
              <a:rPr lang="it-IT" sz="1700" dirty="0" err="1">
                <a:solidFill>
                  <a:srgbClr val="0070C0"/>
                </a:solidFill>
                <a:latin typeface="Palatino Linotype"/>
                <a:ea typeface="+mn-lt"/>
                <a:cs typeface="+mn-lt"/>
              </a:rPr>
              <a:t>quod</a:t>
            </a:r>
            <a:r>
              <a:rPr lang="it-IT" sz="1700" dirty="0">
                <a:solidFill>
                  <a:srgbClr val="0070C0"/>
                </a:solidFill>
                <a:latin typeface="Palatino Linotype"/>
                <a:ea typeface="+mn-lt"/>
                <a:cs typeface="+mn-lt"/>
              </a:rPr>
              <a:t> uno </a:t>
            </a:r>
            <a:r>
              <a:rPr lang="it-IT" sz="1700" dirty="0" err="1">
                <a:solidFill>
                  <a:srgbClr val="0070C0"/>
                </a:solidFill>
                <a:latin typeface="Palatino Linotype"/>
                <a:ea typeface="+mn-lt"/>
                <a:cs typeface="+mn-lt"/>
              </a:rPr>
              <a:t>uolumine</a:t>
            </a:r>
            <a:r>
              <a:rPr lang="it-IT" sz="1700" dirty="0">
                <a:solidFill>
                  <a:srgbClr val="0070C0"/>
                </a:solidFill>
                <a:latin typeface="Palatino Linotype"/>
                <a:ea typeface="+mn-lt"/>
                <a:cs typeface="+mn-lt"/>
              </a:rPr>
              <a:t> et continenti </a:t>
            </a:r>
            <a:r>
              <a:rPr lang="it-IT" sz="1700" dirty="0" err="1">
                <a:solidFill>
                  <a:srgbClr val="0070C0"/>
                </a:solidFill>
                <a:latin typeface="Palatino Linotype"/>
                <a:ea typeface="+mn-lt"/>
                <a:cs typeface="+mn-lt"/>
              </a:rPr>
              <a:t>scriptura</a:t>
            </a:r>
            <a:r>
              <a:rPr lang="it-IT" sz="1700" dirty="0">
                <a:solidFill>
                  <a:srgbClr val="0070C0"/>
                </a:solidFill>
                <a:latin typeface="Palatino Linotype"/>
                <a:ea typeface="+mn-lt"/>
                <a:cs typeface="+mn-lt"/>
              </a:rPr>
              <a:t> </a:t>
            </a:r>
            <a:r>
              <a:rPr lang="it-IT" sz="1700" dirty="0" err="1">
                <a:solidFill>
                  <a:srgbClr val="0070C0"/>
                </a:solidFill>
                <a:latin typeface="Palatino Linotype"/>
                <a:ea typeface="+mn-lt"/>
                <a:cs typeface="+mn-lt"/>
              </a:rPr>
              <a:t>expositum</a:t>
            </a:r>
            <a:r>
              <a:rPr lang="it-IT" sz="1700" dirty="0">
                <a:solidFill>
                  <a:srgbClr val="0070C0"/>
                </a:solidFill>
                <a:latin typeface="Palatino Linotype"/>
                <a:ea typeface="+mn-lt"/>
                <a:cs typeface="+mn-lt"/>
              </a:rPr>
              <a:t> </a:t>
            </a:r>
            <a:r>
              <a:rPr lang="it-IT" sz="1700" b="1" dirty="0" err="1">
                <a:solidFill>
                  <a:srgbClr val="0070C0"/>
                </a:solidFill>
                <a:latin typeface="Palatino Linotype"/>
                <a:ea typeface="+mn-lt"/>
                <a:cs typeface="+mn-lt"/>
              </a:rPr>
              <a:t>diuisit</a:t>
            </a:r>
            <a:r>
              <a:rPr lang="it-IT" sz="1700" b="1" dirty="0">
                <a:solidFill>
                  <a:srgbClr val="0070C0"/>
                </a:solidFill>
                <a:latin typeface="Palatino Linotype"/>
                <a:ea typeface="+mn-lt"/>
                <a:cs typeface="+mn-lt"/>
              </a:rPr>
              <a:t> in </a:t>
            </a:r>
            <a:r>
              <a:rPr lang="it-IT" sz="1700" b="1" dirty="0" err="1">
                <a:solidFill>
                  <a:srgbClr val="0070C0"/>
                </a:solidFill>
                <a:latin typeface="Palatino Linotype"/>
                <a:ea typeface="+mn-lt"/>
                <a:cs typeface="+mn-lt"/>
              </a:rPr>
              <a:t>septem</a:t>
            </a:r>
            <a:r>
              <a:rPr lang="it-IT" sz="1700" b="1" dirty="0">
                <a:solidFill>
                  <a:srgbClr val="0070C0"/>
                </a:solidFill>
                <a:latin typeface="Palatino Linotype"/>
                <a:ea typeface="+mn-lt"/>
                <a:cs typeface="+mn-lt"/>
              </a:rPr>
              <a:t> </a:t>
            </a:r>
            <a:r>
              <a:rPr lang="it-IT" sz="1700" b="1" dirty="0" err="1">
                <a:solidFill>
                  <a:srgbClr val="0070C0"/>
                </a:solidFill>
                <a:latin typeface="Palatino Linotype"/>
                <a:ea typeface="+mn-lt"/>
                <a:cs typeface="+mn-lt"/>
              </a:rPr>
              <a:t>libros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: ut </a:t>
            </a:r>
            <a:r>
              <a:rPr lang="it-IT" sz="1700" dirty="0" err="1">
                <a:latin typeface="Palatino Linotype"/>
                <a:ea typeface="+mn-lt"/>
                <a:cs typeface="+mn-lt"/>
              </a:rPr>
              <a:t>postea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 Q. </a:t>
            </a:r>
            <a:r>
              <a:rPr lang="it-IT" sz="1700" dirty="0" err="1">
                <a:latin typeface="Palatino Linotype"/>
                <a:ea typeface="+mn-lt"/>
                <a:cs typeface="+mn-lt"/>
              </a:rPr>
              <a:t>Vargunteius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 </a:t>
            </a:r>
            <a:r>
              <a:rPr lang="it-IT" sz="1700" b="1" dirty="0" err="1">
                <a:latin typeface="Palatino Linotype"/>
                <a:ea typeface="+mn-lt"/>
                <a:cs typeface="+mn-lt"/>
              </a:rPr>
              <a:t>annales</a:t>
            </a:r>
            <a:r>
              <a:rPr lang="it-IT" sz="1700" b="1" dirty="0">
                <a:latin typeface="Palatino Linotype"/>
                <a:ea typeface="+mn-lt"/>
                <a:cs typeface="+mn-lt"/>
              </a:rPr>
              <a:t> </a:t>
            </a:r>
            <a:r>
              <a:rPr lang="it-IT" sz="1700" b="1" dirty="0" err="1">
                <a:latin typeface="Palatino Linotype"/>
                <a:ea typeface="+mn-lt"/>
                <a:cs typeface="+mn-lt"/>
              </a:rPr>
              <a:t>Ennii</a:t>
            </a:r>
            <a:r>
              <a:rPr lang="it-IT" sz="1700" b="1" dirty="0">
                <a:latin typeface="Palatino Linotype"/>
                <a:ea typeface="+mn-lt"/>
                <a:cs typeface="+mn-lt"/>
              </a:rPr>
              <a:t>, </a:t>
            </a:r>
            <a:r>
              <a:rPr lang="it-IT" sz="1700" b="1" dirty="0" err="1">
                <a:latin typeface="Palatino Linotype"/>
                <a:ea typeface="+mn-lt"/>
                <a:cs typeface="+mn-lt"/>
              </a:rPr>
              <a:t>quos</a:t>
            </a:r>
            <a:r>
              <a:rPr lang="it-IT" sz="1700" b="1" dirty="0">
                <a:latin typeface="Palatino Linotype"/>
                <a:ea typeface="+mn-lt"/>
                <a:cs typeface="+mn-lt"/>
              </a:rPr>
              <a:t> </a:t>
            </a:r>
            <a:r>
              <a:rPr lang="it-IT" sz="1700" b="1" dirty="0" err="1">
                <a:latin typeface="Palatino Linotype"/>
                <a:ea typeface="+mn-lt"/>
                <a:cs typeface="+mn-lt"/>
              </a:rPr>
              <a:t>certis</a:t>
            </a:r>
            <a:r>
              <a:rPr lang="it-IT" sz="1700" b="1" dirty="0">
                <a:latin typeface="Palatino Linotype"/>
                <a:ea typeface="+mn-lt"/>
                <a:cs typeface="+mn-lt"/>
              </a:rPr>
              <a:t> </a:t>
            </a:r>
            <a:r>
              <a:rPr lang="it-IT" sz="1700" b="1" dirty="0" err="1">
                <a:latin typeface="Palatino Linotype"/>
                <a:ea typeface="+mn-lt"/>
                <a:cs typeface="+mn-lt"/>
              </a:rPr>
              <a:t>diebus</a:t>
            </a:r>
            <a:r>
              <a:rPr lang="it-IT" sz="1700" b="1" dirty="0">
                <a:latin typeface="Palatino Linotype"/>
                <a:ea typeface="+mn-lt"/>
                <a:cs typeface="+mn-lt"/>
              </a:rPr>
              <a:t> in magna </a:t>
            </a:r>
            <a:r>
              <a:rPr lang="it-IT" sz="1700" b="1" dirty="0" err="1">
                <a:latin typeface="Palatino Linotype"/>
                <a:ea typeface="+mn-lt"/>
                <a:cs typeface="+mn-lt"/>
              </a:rPr>
              <a:t>frequentia</a:t>
            </a:r>
            <a:r>
              <a:rPr lang="it-IT" sz="1700" b="1" dirty="0">
                <a:latin typeface="Palatino Linotype"/>
                <a:ea typeface="+mn-lt"/>
                <a:cs typeface="+mn-lt"/>
              </a:rPr>
              <a:t> </a:t>
            </a:r>
            <a:r>
              <a:rPr lang="it-IT" sz="1700" b="1" dirty="0" err="1">
                <a:latin typeface="Palatino Linotype"/>
                <a:ea typeface="+mn-lt"/>
                <a:cs typeface="+mn-lt"/>
              </a:rPr>
              <a:t>pronuntiabat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; ut </a:t>
            </a:r>
            <a:r>
              <a:rPr lang="it-IT" sz="1700" dirty="0" err="1">
                <a:latin typeface="Palatino Linotype"/>
                <a:ea typeface="+mn-lt"/>
                <a:cs typeface="+mn-lt"/>
              </a:rPr>
              <a:t>Laelius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 </a:t>
            </a:r>
            <a:r>
              <a:rPr lang="it-IT" sz="1700" dirty="0" err="1">
                <a:latin typeface="Palatino Linotype"/>
                <a:ea typeface="+mn-lt"/>
                <a:cs typeface="+mn-lt"/>
              </a:rPr>
              <a:t>Archelaus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 </a:t>
            </a:r>
            <a:r>
              <a:rPr lang="it-IT" sz="1700" dirty="0" err="1">
                <a:latin typeface="Palatino Linotype"/>
                <a:ea typeface="+mn-lt"/>
                <a:cs typeface="+mn-lt"/>
              </a:rPr>
              <a:t>Vettiasque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 </a:t>
            </a:r>
            <a:r>
              <a:rPr lang="it-IT" sz="1700" dirty="0" err="1">
                <a:latin typeface="Palatino Linotype"/>
                <a:ea typeface="+mn-lt"/>
                <a:cs typeface="+mn-lt"/>
              </a:rPr>
              <a:t>Philocomus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 </a:t>
            </a:r>
            <a:r>
              <a:rPr lang="it-IT" sz="1700" b="1" dirty="0" err="1">
                <a:latin typeface="Palatino Linotype"/>
                <a:ea typeface="+mn-lt"/>
                <a:cs typeface="+mn-lt"/>
              </a:rPr>
              <a:t>Lucilii</a:t>
            </a:r>
            <a:r>
              <a:rPr lang="it-IT" sz="1700" b="1" dirty="0">
                <a:latin typeface="Palatino Linotype"/>
                <a:ea typeface="+mn-lt"/>
                <a:cs typeface="+mn-lt"/>
              </a:rPr>
              <a:t> </a:t>
            </a:r>
            <a:r>
              <a:rPr lang="it-IT" sz="1700" b="1" dirty="0" err="1">
                <a:latin typeface="Palatino Linotype"/>
                <a:ea typeface="+mn-lt"/>
                <a:cs typeface="+mn-lt"/>
              </a:rPr>
              <a:t>satyras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 </a:t>
            </a:r>
            <a:r>
              <a:rPr lang="it-IT" sz="1700" dirty="0" err="1">
                <a:latin typeface="Palatino Linotype"/>
                <a:ea typeface="+mn-lt"/>
                <a:cs typeface="+mn-lt"/>
              </a:rPr>
              <a:t>familiaris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 sui, </a:t>
            </a:r>
            <a:r>
              <a:rPr lang="it-IT" sz="1700" dirty="0" err="1">
                <a:latin typeface="Palatino Linotype"/>
                <a:ea typeface="+mn-lt"/>
                <a:cs typeface="+mn-lt"/>
              </a:rPr>
              <a:t>quas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 </a:t>
            </a:r>
            <a:r>
              <a:rPr lang="it-IT" sz="1700" dirty="0" err="1">
                <a:latin typeface="Palatino Linotype"/>
                <a:ea typeface="+mn-lt"/>
                <a:cs typeface="+mn-lt"/>
              </a:rPr>
              <a:t>legisse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 se </a:t>
            </a:r>
            <a:r>
              <a:rPr lang="it-IT" sz="1700" dirty="0" err="1">
                <a:latin typeface="Palatino Linotype"/>
                <a:ea typeface="+mn-lt"/>
                <a:cs typeface="+mn-lt"/>
              </a:rPr>
              <a:t>apud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 </a:t>
            </a:r>
            <a:r>
              <a:rPr lang="it-IT" sz="1700" dirty="0" err="1">
                <a:latin typeface="Palatino Linotype"/>
                <a:ea typeface="+mn-lt"/>
                <a:cs typeface="+mn-lt"/>
              </a:rPr>
              <a:t>Archelaum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 </a:t>
            </a:r>
            <a:r>
              <a:rPr lang="it-IT" sz="1700" dirty="0" err="1">
                <a:latin typeface="Palatino Linotype"/>
                <a:ea typeface="+mn-lt"/>
                <a:cs typeface="+mn-lt"/>
              </a:rPr>
              <a:t>Pompeius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 </a:t>
            </a:r>
            <a:r>
              <a:rPr lang="it-IT" sz="1700" dirty="0" err="1">
                <a:latin typeface="Palatino Linotype"/>
                <a:ea typeface="+mn-lt"/>
                <a:cs typeface="+mn-lt"/>
              </a:rPr>
              <a:t>Lenaeus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, </a:t>
            </a:r>
            <a:r>
              <a:rPr lang="it-IT" sz="1700" dirty="0" err="1">
                <a:latin typeface="Palatino Linotype"/>
                <a:ea typeface="+mn-lt"/>
                <a:cs typeface="+mn-lt"/>
              </a:rPr>
              <a:t>apud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 </a:t>
            </a:r>
            <a:r>
              <a:rPr lang="it-IT" sz="1700" dirty="0" err="1">
                <a:latin typeface="Palatino Linotype"/>
                <a:ea typeface="+mn-lt"/>
                <a:cs typeface="+mn-lt"/>
              </a:rPr>
              <a:t>Philocomum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 </a:t>
            </a:r>
            <a:r>
              <a:rPr lang="it-IT" sz="1700" dirty="0" err="1">
                <a:latin typeface="Palatino Linotype"/>
                <a:ea typeface="+mn-lt"/>
                <a:cs typeface="+mn-lt"/>
              </a:rPr>
              <a:t>Valerius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 Cato </a:t>
            </a:r>
            <a:r>
              <a:rPr lang="it-IT" sz="1700" dirty="0" err="1">
                <a:latin typeface="Palatino Linotype"/>
                <a:ea typeface="+mn-lt"/>
                <a:cs typeface="+mn-lt"/>
              </a:rPr>
              <a:t>praedicant</a:t>
            </a:r>
            <a:r>
              <a:rPr lang="it-IT" sz="1700" dirty="0">
                <a:latin typeface="Palatino Linotype"/>
                <a:ea typeface="+mn-lt"/>
                <a:cs typeface="+mn-lt"/>
              </a:rPr>
              <a:t>.</a:t>
            </a:r>
            <a:endParaRPr lang="it-IT" sz="1700"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559331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C8E8654-48D8-8813-900D-BA5D0ED2F782}"/>
              </a:ext>
            </a:extLst>
          </p:cNvPr>
          <p:cNvSpPr txBox="1"/>
          <p:nvPr/>
        </p:nvSpPr>
        <p:spPr>
          <a:xfrm>
            <a:off x="1730375" y="1381125"/>
            <a:ext cx="4857750" cy="36830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it-IT"/>
          </a:p>
        </p:txBody>
      </p:sp>
      <p:pic>
        <p:nvPicPr>
          <p:cNvPr id="3" name="Immagine 3" descr="Immagine che contiene mappa&#10;&#10;Descrizione generata automaticamente">
            <a:extLst>
              <a:ext uri="{FF2B5EF4-FFF2-40B4-BE49-F238E27FC236}">
                <a16:creationId xmlns:a16="http://schemas.microsoft.com/office/drawing/2014/main" id="{50B31ECD-00A1-FDD3-70C4-B47D87FA5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67" y="1553003"/>
            <a:ext cx="8786282" cy="420707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980BBEE-5515-DB62-70A2-958FFD4FC1CF}"/>
              </a:ext>
            </a:extLst>
          </p:cNvPr>
          <p:cNvSpPr txBox="1"/>
          <p:nvPr/>
        </p:nvSpPr>
        <p:spPr>
          <a:xfrm>
            <a:off x="169333" y="687916"/>
            <a:ext cx="530754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/>
              <a:t>L'impero di Alessandro dopo il 323 a.C.</a:t>
            </a:r>
          </a:p>
        </p:txBody>
      </p:sp>
    </p:spTree>
    <p:extLst>
      <p:ext uri="{BB962C8B-B14F-4D97-AF65-F5344CB8AC3E}">
        <p14:creationId xmlns:p14="http://schemas.microsoft.com/office/powerpoint/2010/main" val="1985656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114CE30-38A6-AD50-D1FA-EC2686ACE4A6}"/>
              </a:ext>
            </a:extLst>
          </p:cNvPr>
          <p:cNvSpPr txBox="1"/>
          <p:nvPr/>
        </p:nvSpPr>
        <p:spPr>
          <a:xfrm>
            <a:off x="2033966" y="1308553"/>
            <a:ext cx="5567135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>
                <a:latin typeface="Palatino Linotype"/>
                <a:ea typeface="+mn-lt"/>
                <a:cs typeface="+mn-lt"/>
              </a:rPr>
              <a:t>Ἀπ</a:t>
            </a:r>
            <a:r>
              <a:rPr lang="it-IT" dirty="0" err="1">
                <a:latin typeface="Palatino Linotype"/>
                <a:ea typeface="+mn-lt"/>
                <a:cs typeface="+mn-lt"/>
              </a:rPr>
              <a:t>ώλλων</a:t>
            </a:r>
            <a:r>
              <a:rPr lang="it-IT" dirty="0">
                <a:latin typeface="Palatino Linotype"/>
                <a:ea typeface="+mn-lt"/>
                <a:cs typeface="+mn-lt"/>
              </a:rPr>
              <a:t> </a:t>
            </a:r>
            <a:r>
              <a:rPr lang="it-IT" dirty="0" err="1">
                <a:latin typeface="Palatino Linotype"/>
                <a:ea typeface="+mn-lt"/>
                <a:cs typeface="+mn-lt"/>
              </a:rPr>
              <a:t>Λύκειος</a:t>
            </a:r>
            <a:r>
              <a:rPr lang="it-IT" dirty="0">
                <a:latin typeface="Palatino Linotype"/>
                <a:ea typeface="+mn-lt"/>
                <a:cs typeface="+mn-lt"/>
              </a:rPr>
              <a:t> (</a:t>
            </a:r>
            <a:r>
              <a:rPr lang="it-IT" dirty="0" err="1">
                <a:latin typeface="Palatino Linotype"/>
                <a:ea typeface="+mn-lt"/>
                <a:cs typeface="+mn-lt"/>
              </a:rPr>
              <a:t>Apòllon</a:t>
            </a:r>
            <a:r>
              <a:rPr lang="it-IT" dirty="0">
                <a:latin typeface="Palatino Linotype"/>
                <a:ea typeface="+mn-lt"/>
                <a:cs typeface="+mn-lt"/>
              </a:rPr>
              <a:t> </a:t>
            </a:r>
            <a:r>
              <a:rPr lang="it-IT" dirty="0" err="1">
                <a:latin typeface="Palatino Linotype"/>
                <a:ea typeface="+mn-lt"/>
                <a:cs typeface="+mn-lt"/>
              </a:rPr>
              <a:t>lykeios</a:t>
            </a:r>
            <a:r>
              <a:rPr lang="it-IT" dirty="0">
                <a:latin typeface="Palatino Linotype"/>
                <a:ea typeface="+mn-lt"/>
                <a:cs typeface="+mn-lt"/>
              </a:rPr>
              <a:t>)</a:t>
            </a:r>
          </a:p>
          <a:p>
            <a:endParaRPr lang="it-IT" dirty="0">
              <a:latin typeface="Palatino Linotype"/>
              <a:ea typeface="+mn-lt"/>
              <a:cs typeface="+mn-lt"/>
            </a:endParaRPr>
          </a:p>
          <a:p>
            <a:r>
              <a:rPr lang="it-IT" dirty="0">
                <a:latin typeface="Palatino Linotype"/>
                <a:ea typeface="+mn-lt"/>
                <a:cs typeface="+mn-lt"/>
              </a:rPr>
              <a:t> </a:t>
            </a:r>
            <a:r>
              <a:rPr lang="it-IT" dirty="0" err="1">
                <a:latin typeface="Palatino Linotype"/>
                <a:ea typeface="+mn-lt"/>
                <a:cs typeface="+mn-lt"/>
              </a:rPr>
              <a:t>θί</a:t>
            </a:r>
            <a:r>
              <a:rPr lang="it-IT" dirty="0">
                <a:latin typeface="Palatino Linotype"/>
                <a:ea typeface="+mn-lt"/>
                <a:cs typeface="+mn-lt"/>
              </a:rPr>
              <a:t>α</a:t>
            </a:r>
            <a:r>
              <a:rPr lang="it-IT" dirty="0" err="1">
                <a:latin typeface="Palatino Linotype"/>
                <a:ea typeface="+mn-lt"/>
                <a:cs typeface="+mn-lt"/>
              </a:rPr>
              <a:t>σος</a:t>
            </a:r>
            <a:r>
              <a:rPr lang="it-IT" dirty="0">
                <a:latin typeface="Palatino Linotype"/>
                <a:ea typeface="+mn-lt"/>
                <a:cs typeface="+mn-lt"/>
              </a:rPr>
              <a:t> (</a:t>
            </a:r>
            <a:r>
              <a:rPr lang="it-IT" dirty="0" err="1">
                <a:latin typeface="Palatino Linotype"/>
                <a:ea typeface="+mn-lt"/>
                <a:cs typeface="+mn-lt"/>
              </a:rPr>
              <a:t>thìasos</a:t>
            </a:r>
            <a:r>
              <a:rPr lang="it-IT" dirty="0">
                <a:latin typeface="Palatino Linotype"/>
                <a:ea typeface="+mn-lt"/>
                <a:cs typeface="+mn-lt"/>
              </a:rPr>
              <a:t>, </a:t>
            </a:r>
            <a:r>
              <a:rPr lang="it-IT" dirty="0" err="1">
                <a:latin typeface="Palatino Linotype"/>
                <a:ea typeface="+mn-lt"/>
                <a:cs typeface="+mn-lt"/>
              </a:rPr>
              <a:t>tìaso</a:t>
            </a:r>
            <a:r>
              <a:rPr lang="it-IT" dirty="0">
                <a:latin typeface="Palatino Linotype"/>
                <a:ea typeface="+mn-lt"/>
                <a:cs typeface="+mn-lt"/>
              </a:rPr>
              <a:t>)</a:t>
            </a:r>
          </a:p>
          <a:p>
            <a:endParaRPr lang="it-IT" dirty="0">
              <a:latin typeface="Palatino Linotype"/>
              <a:ea typeface="+mn-lt"/>
              <a:cs typeface="+mn-lt"/>
            </a:endParaRPr>
          </a:p>
          <a:p>
            <a:r>
              <a:rPr lang="it-IT" dirty="0" err="1">
                <a:latin typeface="Palatino Linotype"/>
                <a:ea typeface="+mn-lt"/>
                <a:cs typeface="+mn-lt"/>
              </a:rPr>
              <a:t>Μουσεῖον</a:t>
            </a:r>
            <a:r>
              <a:rPr lang="it-IT" dirty="0">
                <a:latin typeface="Palatino Linotype"/>
                <a:ea typeface="+mn-lt"/>
                <a:cs typeface="+mn-lt"/>
              </a:rPr>
              <a:t> (</a:t>
            </a:r>
            <a:r>
              <a:rPr lang="it-IT" dirty="0" err="1">
                <a:latin typeface="Palatino Linotype"/>
                <a:ea typeface="+mn-lt"/>
                <a:cs typeface="+mn-lt"/>
              </a:rPr>
              <a:t>Mousèion</a:t>
            </a:r>
            <a:r>
              <a:rPr lang="it-IT" dirty="0">
                <a:latin typeface="Palatino Linotype"/>
                <a:ea typeface="+mn-lt"/>
                <a:cs typeface="+mn-lt"/>
              </a:rPr>
              <a:t>)</a:t>
            </a:r>
          </a:p>
          <a:p>
            <a:endParaRPr lang="it-IT" dirty="0">
              <a:latin typeface="Palatino Linotype"/>
            </a:endParaRPr>
          </a:p>
          <a:p>
            <a:r>
              <a:rPr lang="it-IT" dirty="0">
                <a:latin typeface="Palatino Linotype"/>
                <a:ea typeface="+mn-lt"/>
                <a:cs typeface="+mn-lt"/>
              </a:rPr>
              <a:t>βιβ</a:t>
            </a:r>
            <a:r>
              <a:rPr lang="it-IT" dirty="0" err="1">
                <a:latin typeface="Palatino Linotype"/>
                <a:ea typeface="+mn-lt"/>
                <a:cs typeface="+mn-lt"/>
              </a:rPr>
              <a:t>λίον</a:t>
            </a:r>
            <a:r>
              <a:rPr lang="it-IT" dirty="0">
                <a:latin typeface="Palatino Linotype"/>
                <a:ea typeface="+mn-lt"/>
                <a:cs typeface="+mn-lt"/>
              </a:rPr>
              <a:t> (</a:t>
            </a:r>
            <a:r>
              <a:rPr lang="it-IT" dirty="0" err="1">
                <a:latin typeface="Palatino Linotype"/>
                <a:ea typeface="+mn-lt"/>
                <a:cs typeface="+mn-lt"/>
              </a:rPr>
              <a:t>biblìon</a:t>
            </a:r>
            <a:r>
              <a:rPr lang="it-IT">
                <a:latin typeface="Palatino Linotype"/>
                <a:ea typeface="+mn-lt"/>
                <a:cs typeface="+mn-lt"/>
              </a:rPr>
              <a:t>, "libro") + </a:t>
            </a:r>
            <a:r>
              <a:rPr lang="it-IT" dirty="0" err="1">
                <a:latin typeface="Palatino Linotype"/>
                <a:ea typeface="+mn-lt"/>
                <a:cs typeface="+mn-lt"/>
              </a:rPr>
              <a:t>θήκη</a:t>
            </a:r>
            <a:r>
              <a:rPr lang="it-IT" dirty="0">
                <a:latin typeface="Palatino Linotype"/>
                <a:ea typeface="+mn-lt"/>
                <a:cs typeface="+mn-lt"/>
              </a:rPr>
              <a:t> (</a:t>
            </a:r>
            <a:r>
              <a:rPr lang="it-IT" dirty="0" err="1">
                <a:latin typeface="Palatino Linotype"/>
                <a:ea typeface="+mn-lt"/>
                <a:cs typeface="+mn-lt"/>
              </a:rPr>
              <a:t>thèke</a:t>
            </a:r>
            <a:r>
              <a:rPr lang="it-IT" dirty="0">
                <a:latin typeface="Palatino Linotype"/>
                <a:ea typeface="+mn-lt"/>
                <a:cs typeface="+mn-lt"/>
              </a:rPr>
              <a:t>, "deposito")</a:t>
            </a:r>
            <a:endParaRPr lang="it-IT" dirty="0">
              <a:latin typeface="Palatino Linotype"/>
            </a:endParaRPr>
          </a:p>
          <a:p>
            <a:endParaRPr lang="it-IT" dirty="0">
              <a:latin typeface="Palatino Linotype"/>
              <a:ea typeface="+mn-lt"/>
              <a:cs typeface="+mn-lt"/>
            </a:endParaRPr>
          </a:p>
          <a:p>
            <a:r>
              <a:rPr lang="it-IT" err="1">
                <a:latin typeface="Palatino Linotype"/>
                <a:ea typeface="+mn-lt"/>
                <a:cs typeface="+mn-lt"/>
              </a:rPr>
              <a:t>Πίν</a:t>
            </a:r>
            <a:r>
              <a:rPr lang="it-IT" dirty="0">
                <a:latin typeface="Palatino Linotype"/>
                <a:ea typeface="+mn-lt"/>
                <a:cs typeface="+mn-lt"/>
              </a:rPr>
              <a:t>α</a:t>
            </a:r>
            <a:r>
              <a:rPr lang="it-IT" err="1">
                <a:latin typeface="Palatino Linotype"/>
                <a:ea typeface="+mn-lt"/>
                <a:cs typeface="+mn-lt"/>
              </a:rPr>
              <a:t>κες</a:t>
            </a:r>
            <a:r>
              <a:rPr lang="it-IT" dirty="0">
                <a:latin typeface="Palatino Linotype"/>
                <a:ea typeface="+mn-lt"/>
                <a:cs typeface="+mn-lt"/>
              </a:rPr>
              <a:t> (</a:t>
            </a:r>
            <a:r>
              <a:rPr lang="it-IT" err="1">
                <a:latin typeface="Palatino Linotype"/>
                <a:ea typeface="+mn-lt"/>
                <a:cs typeface="+mn-lt"/>
              </a:rPr>
              <a:t>Pìnakes</a:t>
            </a:r>
            <a:r>
              <a:rPr lang="it-IT" dirty="0">
                <a:latin typeface="Palatino Linotype"/>
                <a:ea typeface="+mn-lt"/>
                <a:cs typeface="+mn-lt"/>
              </a:rPr>
              <a:t>)</a:t>
            </a:r>
          </a:p>
          <a:p>
            <a:endParaRPr lang="it-IT" dirty="0">
              <a:latin typeface="Palatino Linotype"/>
              <a:ea typeface="+mn-lt"/>
              <a:cs typeface="+mn-lt"/>
            </a:endParaRPr>
          </a:p>
          <a:p>
            <a:r>
              <a:rPr lang="it-IT" err="1">
                <a:latin typeface="Palatino Linotype"/>
                <a:ea typeface="+mn-lt"/>
                <a:cs typeface="+mn-lt"/>
              </a:rPr>
              <a:t>γρ</a:t>
            </a:r>
            <a:r>
              <a:rPr lang="it-IT" dirty="0">
                <a:latin typeface="Palatino Linotype"/>
                <a:ea typeface="+mn-lt"/>
                <a:cs typeface="+mn-lt"/>
              </a:rPr>
              <a:t>α</a:t>
            </a:r>
            <a:r>
              <a:rPr lang="it-IT" err="1">
                <a:latin typeface="Palatino Linotype"/>
                <a:ea typeface="+mn-lt"/>
                <a:cs typeface="+mn-lt"/>
              </a:rPr>
              <a:t>μμ</a:t>
            </a:r>
            <a:r>
              <a:rPr lang="it-IT" dirty="0">
                <a:latin typeface="Palatino Linotype"/>
                <a:ea typeface="+mn-lt"/>
                <a:cs typeface="+mn-lt"/>
              </a:rPr>
              <a:t>α</a:t>
            </a:r>
            <a:r>
              <a:rPr lang="it-IT" err="1">
                <a:latin typeface="Palatino Linotype"/>
                <a:ea typeface="+mn-lt"/>
                <a:cs typeface="+mn-lt"/>
              </a:rPr>
              <a:t>τικός</a:t>
            </a:r>
            <a:r>
              <a:rPr lang="it-IT" dirty="0">
                <a:latin typeface="Palatino Linotype"/>
                <a:ea typeface="+mn-lt"/>
                <a:cs typeface="+mn-lt"/>
              </a:rPr>
              <a:t> (</a:t>
            </a:r>
            <a:r>
              <a:rPr lang="it-IT" err="1">
                <a:latin typeface="Palatino Linotype"/>
                <a:ea typeface="+mn-lt"/>
                <a:cs typeface="+mn-lt"/>
              </a:rPr>
              <a:t>grammatikòs</a:t>
            </a:r>
            <a:r>
              <a:rPr lang="it-IT" dirty="0">
                <a:latin typeface="Palatino Linotype"/>
                <a:ea typeface="+mn-lt"/>
                <a:cs typeface="+mn-lt"/>
              </a:rPr>
              <a:t>)</a:t>
            </a:r>
          </a:p>
          <a:p>
            <a:endParaRPr lang="it-IT" dirty="0">
              <a:latin typeface="Palatino Linotype"/>
              <a:ea typeface="+mn-lt"/>
              <a:cs typeface="+mn-lt"/>
            </a:endParaRPr>
          </a:p>
          <a:p>
            <a:r>
              <a:rPr lang="it-IT" err="1">
                <a:latin typeface="Palatino Linotype"/>
                <a:ea typeface="+mn-lt"/>
                <a:cs typeface="+mn-lt"/>
              </a:rPr>
              <a:t>κριτικός</a:t>
            </a:r>
            <a:r>
              <a:rPr lang="it-IT" dirty="0">
                <a:latin typeface="Palatino Linotype"/>
                <a:ea typeface="+mn-lt"/>
                <a:cs typeface="+mn-lt"/>
              </a:rPr>
              <a:t> (</a:t>
            </a:r>
            <a:r>
              <a:rPr lang="it-IT" err="1">
                <a:latin typeface="Palatino Linotype"/>
                <a:ea typeface="+mn-lt"/>
                <a:cs typeface="+mn-lt"/>
              </a:rPr>
              <a:t>kritikòs</a:t>
            </a:r>
            <a:r>
              <a:rPr lang="it-IT" dirty="0">
                <a:latin typeface="Palatino Linotype"/>
                <a:ea typeface="+mn-lt"/>
                <a:cs typeface="+mn-lt"/>
              </a:rPr>
              <a:t>)</a:t>
            </a:r>
          </a:p>
          <a:p>
            <a:endParaRPr lang="it-IT" dirty="0">
              <a:latin typeface="Palatino Linotype"/>
              <a:ea typeface="+mn-lt"/>
              <a:cs typeface="+mn-lt"/>
            </a:endParaRPr>
          </a:p>
          <a:p>
            <a:r>
              <a:rPr lang="it-IT" dirty="0" err="1">
                <a:latin typeface="Palatino Linotype"/>
                <a:ea typeface="+mn-lt"/>
                <a:cs typeface="+mn-lt"/>
              </a:rPr>
              <a:t>φιλόλογος</a:t>
            </a:r>
            <a:r>
              <a:rPr lang="it-IT" dirty="0">
                <a:latin typeface="Palatino Linotype"/>
                <a:ea typeface="+mn-lt"/>
                <a:cs typeface="+mn-lt"/>
              </a:rPr>
              <a:t> (</a:t>
            </a:r>
            <a:r>
              <a:rPr lang="it-IT" dirty="0" err="1">
                <a:latin typeface="Palatino Linotype"/>
                <a:ea typeface="+mn-lt"/>
                <a:cs typeface="+mn-lt"/>
              </a:rPr>
              <a:t>philòlogos</a:t>
            </a:r>
            <a:r>
              <a:rPr lang="it-IT" dirty="0">
                <a:latin typeface="Palatino Linotype"/>
                <a:ea typeface="+mn-lt"/>
                <a:cs typeface="+mn-lt"/>
              </a:rPr>
              <a:t>)</a:t>
            </a:r>
            <a:endParaRPr lang="it-IT" dirty="0" err="1"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954305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"/>
          <a:stretch/>
        </p:blipFill>
        <p:spPr>
          <a:xfrm>
            <a:off x="1162594" y="189870"/>
            <a:ext cx="6766560" cy="647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91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r="9292"/>
          <a:stretch/>
        </p:blipFill>
        <p:spPr>
          <a:xfrm>
            <a:off x="195943" y="309959"/>
            <a:ext cx="4620045" cy="533319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1" y="323021"/>
            <a:ext cx="4010296" cy="268439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" t="6748" r="8481"/>
          <a:stretch/>
        </p:blipFill>
        <p:spPr>
          <a:xfrm>
            <a:off x="5260997" y="3148149"/>
            <a:ext cx="3229858" cy="330209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988722" y="6080907"/>
            <a:ext cx="3034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>
                <a:latin typeface="Palatino Linotype" panose="02040502050505030304" pitchFamily="18" charset="0"/>
              </a:rPr>
              <a:t>La Biblioteca di Alessandria</a:t>
            </a:r>
          </a:p>
        </p:txBody>
      </p:sp>
    </p:spTree>
    <p:extLst>
      <p:ext uri="{BB962C8B-B14F-4D97-AF65-F5344CB8AC3E}">
        <p14:creationId xmlns:p14="http://schemas.microsoft.com/office/powerpoint/2010/main" val="4045879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357154" y="2677886"/>
            <a:ext cx="28568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>
                <a:latin typeface="Palatino Linotype" panose="02040502050505030304" pitchFamily="18" charset="0"/>
              </a:rPr>
              <a:t>λεπτόν</a:t>
            </a:r>
            <a:r>
              <a:rPr lang="it-IT" sz="2400">
                <a:latin typeface="Palatino Linotype" panose="02040502050505030304" pitchFamily="18" charset="0"/>
              </a:rPr>
              <a:t>,</a:t>
            </a:r>
            <a:r>
              <a:rPr lang="el-GR" sz="2400">
                <a:latin typeface="Palatino Linotype" panose="02040502050505030304" pitchFamily="18" charset="0"/>
              </a:rPr>
              <a:t> λεπτότης </a:t>
            </a:r>
            <a:endParaRPr lang="it-IT" sz="2400">
              <a:latin typeface="Palatino Linotype" panose="02040502050505030304" pitchFamily="18" charset="0"/>
            </a:endParaRPr>
          </a:p>
          <a:p>
            <a:endParaRPr lang="it-IT" sz="2400">
              <a:latin typeface="Palatino Linotype" panose="02040502050505030304" pitchFamily="18" charset="0"/>
            </a:endParaRPr>
          </a:p>
          <a:p>
            <a:r>
              <a:rPr lang="it-IT" sz="2400" i="1">
                <a:latin typeface="Palatino Linotype" panose="02040502050505030304" pitchFamily="18" charset="0"/>
              </a:rPr>
              <a:t>tenue, tenu</a:t>
            </a:r>
            <a:r>
              <a:rPr lang="it-IT" sz="2400" i="1">
                <a:latin typeface="Palatino Linotype" panose="02040502050505030304" pitchFamily="18" charset="0"/>
                <a:cs typeface="Calibri" panose="020F0502020204030204" pitchFamily="34" charset="0"/>
              </a:rPr>
              <a:t>ĭ</a:t>
            </a:r>
            <a:r>
              <a:rPr lang="it-IT" sz="2400" i="1">
                <a:latin typeface="Palatino Linotype" panose="02040502050505030304" pitchFamily="18" charset="0"/>
              </a:rPr>
              <a:t>tas</a:t>
            </a:r>
          </a:p>
        </p:txBody>
      </p:sp>
    </p:spTree>
    <p:extLst>
      <p:ext uri="{BB962C8B-B14F-4D97-AF65-F5344CB8AC3E}">
        <p14:creationId xmlns:p14="http://schemas.microsoft.com/office/powerpoint/2010/main" val="2521214644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DF63EFE748F70408E1FBA4C07B78A01" ma:contentTypeVersion="2" ma:contentTypeDescription="Creare un nuovo documento." ma:contentTypeScope="" ma:versionID="7a8ce8fbdc2ca0bf95b61f2ac57dee1c">
  <xsd:schema xmlns:xsd="http://www.w3.org/2001/XMLSchema" xmlns:xs="http://www.w3.org/2001/XMLSchema" xmlns:p="http://schemas.microsoft.com/office/2006/metadata/properties" xmlns:ns2="735c8ad1-ff0f-4a64-ac81-ca2e649f2e73" targetNamespace="http://schemas.microsoft.com/office/2006/metadata/properties" ma:root="true" ma:fieldsID="466fa6dbe745821345f4e6f7d8e1e9d7" ns2:_="">
    <xsd:import namespace="735c8ad1-ff0f-4a64-ac81-ca2e649f2e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5c8ad1-ff0f-4a64-ac81-ca2e649f2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6A58FA-4064-460F-B766-BFA0A73F3990}">
  <ds:schemaRefs>
    <ds:schemaRef ds:uri="869f205f-8a84-4a47-a173-d8bfbb5d59b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9FCEE9B-4771-41BC-A54B-930E99D868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880E1D-D3BC-43EC-9D83-66CD9DB0B1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5c8ad1-ff0f-4a64-ac81-ca2e649f2e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Application>Microsoft Office PowerPoint</Application>
  <PresentationFormat>Presentazione su schermo (4:3)</PresentationFormat>
  <Slides>10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Base</vt:lpstr>
      <vt:lpstr>Lingua e letteratura latina  Docente: Marco Fernandelli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Q. Ennii Annales</vt:lpstr>
    </vt:vector>
  </TitlesOfParts>
  <Company>UniTs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Lingua e letteratura latina Lezione 7 – 31 marzo 2020  Docente: Marco Fernandelli</dc:title>
  <dc:creator>Marco Fernandelli</dc:creator>
  <cp:revision>138</cp:revision>
  <dcterms:created xsi:type="dcterms:W3CDTF">2020-03-31T12:15:47Z</dcterms:created>
  <dcterms:modified xsi:type="dcterms:W3CDTF">2023-04-04T10:52:21Z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0x0101003DF63EFE748F70408E1FBA4C07B78A01</vt:lpwstr>
  </property>
</Properties>
</file>