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70" r:id="rId7"/>
    <p:sldId id="271" r:id="rId8"/>
    <p:sldId id="262" r:id="rId9"/>
    <p:sldId id="258" r:id="rId10"/>
    <p:sldId id="259" r:id="rId11"/>
    <p:sldId id="266" r:id="rId12"/>
    <p:sldId id="268" r:id="rId13"/>
    <p:sldId id="260" r:id="rId14"/>
    <p:sldId id="267" r:id="rId15"/>
    <p:sldId id="263" r:id="rId16"/>
    <p:sldId id="264" r:id="rId17"/>
    <p:sldId id="265" r:id="rId18"/>
    <p:sldId id="269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B629EE-A580-4F4D-8D46-7224E852470B}" v="77" dt="2023-04-13T09:35:34.282"/>
    <p1510:client id="{3850CB67-F485-41F7-A614-D4FAD56F1A63}" v="1" dt="2021-04-13T09:56:54.026"/>
    <p1510:client id="{5092189C-81F4-4331-8297-A1327FCA50DD}" v="4" dt="2021-04-13T10:26:04.106"/>
    <p1510:client id="{5A49E686-0C42-4E60-96FD-FA5FAF5C2261}" v="4" dt="2021-06-18T06:58:05.676"/>
    <p1510:client id="{71DBA321-985E-4479-9CB7-0822C5156FD5}" v="4" dt="2022-04-06T13:58:20.397"/>
    <p1510:client id="{755A1DBB-A2D2-45BB-B836-356954C66901}" v="6" dt="2021-04-12T13:58:07.647"/>
    <p1510:client id="{A67C466F-B3E7-4A45-BDB2-6483D3B0F715}" v="165" dt="2023-04-13T06:10:27.357"/>
    <p1510:client id="{D240305C-C350-4B6D-AC6B-158BFC32F4F9}" v="13" dt="2022-03-31T16:06:58.803"/>
    <p1510:client id="{DCD97178-716D-4442-A7D6-85CF9C4D72AE}" v="4" dt="2021-07-15T14:55:56.919"/>
    <p1510:client id="{F6B65C69-38A1-4BBB-8AB2-4B0C41AAC3A4}" v="778" dt="2022-04-06T14:42:36.5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ELLI MARCO" userId="S::8036@ds.units.it::a6151164-0b2c-4e6b-b73d-5c6967b9ac01" providerId="AD" clId="Web-{5092189C-81F4-4331-8297-A1327FCA50DD}"/>
    <pc:docChg chg="modSld">
      <pc:chgData name="FERNANDELLI MARCO" userId="S::8036@ds.units.it::a6151164-0b2c-4e6b-b73d-5c6967b9ac01" providerId="AD" clId="Web-{5092189C-81F4-4331-8297-A1327FCA50DD}" dt="2021-04-13T10:26:04.106" v="1" actId="20577"/>
      <pc:docMkLst>
        <pc:docMk/>
      </pc:docMkLst>
      <pc:sldChg chg="modSp">
        <pc:chgData name="FERNANDELLI MARCO" userId="S::8036@ds.units.it::a6151164-0b2c-4e6b-b73d-5c6967b9ac01" providerId="AD" clId="Web-{5092189C-81F4-4331-8297-A1327FCA50DD}" dt="2021-04-13T10:26:04.106" v="1" actId="20577"/>
        <pc:sldMkLst>
          <pc:docMk/>
          <pc:sldMk cId="2916739200" sldId="257"/>
        </pc:sldMkLst>
        <pc:spChg chg="mod">
          <ac:chgData name="FERNANDELLI MARCO" userId="S::8036@ds.units.it::a6151164-0b2c-4e6b-b73d-5c6967b9ac01" providerId="AD" clId="Web-{5092189C-81F4-4331-8297-A1327FCA50DD}" dt="2021-04-13T10:26:04.106" v="1" actId="20577"/>
          <ac:spMkLst>
            <pc:docMk/>
            <pc:sldMk cId="2916739200" sldId="257"/>
            <ac:spMk id="2" creationId="{00000000-0000-0000-0000-000000000000}"/>
          </ac:spMkLst>
        </pc:spChg>
      </pc:sldChg>
    </pc:docChg>
  </pc:docChgLst>
  <pc:docChgLst>
    <pc:chgData name="BONETTI MATTEO [PF2400608]" userId="S::s211061@ds.units.it::58cadfb5-439a-456a-88cd-bafbaa65bc22" providerId="AD" clId="Web-{755A1DBB-A2D2-45BB-B836-356954C66901}"/>
    <pc:docChg chg="addSld delSld">
      <pc:chgData name="BONETTI MATTEO [PF2400608]" userId="S::s211061@ds.units.it::58cadfb5-439a-456a-88cd-bafbaa65bc22" providerId="AD" clId="Web-{755A1DBB-A2D2-45BB-B836-356954C66901}" dt="2021-04-12T13:57:58.834" v="1"/>
      <pc:docMkLst>
        <pc:docMk/>
      </pc:docMkLst>
      <pc:sldChg chg="add del">
        <pc:chgData name="BONETTI MATTEO [PF2400608]" userId="S::s211061@ds.units.it::58cadfb5-439a-456a-88cd-bafbaa65bc22" providerId="AD" clId="Web-{755A1DBB-A2D2-45BB-B836-356954C66901}" dt="2021-04-12T13:57:58.834" v="1"/>
        <pc:sldMkLst>
          <pc:docMk/>
          <pc:sldMk cId="2314018539" sldId="260"/>
        </pc:sldMkLst>
      </pc:sldChg>
    </pc:docChg>
  </pc:docChgLst>
  <pc:docChgLst>
    <pc:chgData name="FERNANDELLI MARCO" userId="S::8036@ds.units.it::a6151164-0b2c-4e6b-b73d-5c6967b9ac01" providerId="AD" clId="Web-{14B629EE-A580-4F4D-8D46-7224E852470B}"/>
    <pc:docChg chg="modSld">
      <pc:chgData name="FERNANDELLI MARCO" userId="S::8036@ds.units.it::a6151164-0b2c-4e6b-b73d-5c6967b9ac01" providerId="AD" clId="Web-{14B629EE-A580-4F4D-8D46-7224E852470B}" dt="2023-04-13T09:35:34.282" v="80" actId="20577"/>
      <pc:docMkLst>
        <pc:docMk/>
      </pc:docMkLst>
      <pc:sldChg chg="modSp">
        <pc:chgData name="FERNANDELLI MARCO" userId="S::8036@ds.units.it::a6151164-0b2c-4e6b-b73d-5c6967b9ac01" providerId="AD" clId="Web-{14B629EE-A580-4F4D-8D46-7224E852470B}" dt="2023-04-13T09:35:34.282" v="80" actId="20577"/>
        <pc:sldMkLst>
          <pc:docMk/>
          <pc:sldMk cId="996775716" sldId="271"/>
        </pc:sldMkLst>
        <pc:spChg chg="mod">
          <ac:chgData name="FERNANDELLI MARCO" userId="S::8036@ds.units.it::a6151164-0b2c-4e6b-b73d-5c6967b9ac01" providerId="AD" clId="Web-{14B629EE-A580-4F4D-8D46-7224E852470B}" dt="2023-04-13T09:33:24.199" v="69" actId="1076"/>
          <ac:spMkLst>
            <pc:docMk/>
            <pc:sldMk cId="996775716" sldId="271"/>
            <ac:spMk id="2" creationId="{00000000-0000-0000-0000-000000000000}"/>
          </ac:spMkLst>
        </pc:spChg>
        <pc:spChg chg="mod">
          <ac:chgData name="FERNANDELLI MARCO" userId="S::8036@ds.units.it::a6151164-0b2c-4e6b-b73d-5c6967b9ac01" providerId="AD" clId="Web-{14B629EE-A580-4F4D-8D46-7224E852470B}" dt="2023-04-13T09:35:34.282" v="80" actId="20577"/>
          <ac:spMkLst>
            <pc:docMk/>
            <pc:sldMk cId="996775716" sldId="271"/>
            <ac:spMk id="3" creationId="{00000000-0000-0000-0000-000000000000}"/>
          </ac:spMkLst>
        </pc:spChg>
      </pc:sldChg>
    </pc:docChg>
  </pc:docChgLst>
  <pc:docChgLst>
    <pc:chgData name="FERNANDELLI MARCO" userId="S::8036@ds.units.it::a6151164-0b2c-4e6b-b73d-5c6967b9ac01" providerId="AD" clId="Web-{71DBA321-985E-4479-9CB7-0822C5156FD5}"/>
    <pc:docChg chg="modSld">
      <pc:chgData name="FERNANDELLI MARCO" userId="S::8036@ds.units.it::a6151164-0b2c-4e6b-b73d-5c6967b9ac01" providerId="AD" clId="Web-{71DBA321-985E-4479-9CB7-0822C5156FD5}" dt="2022-04-06T13:58:20.381" v="1" actId="20577"/>
      <pc:docMkLst>
        <pc:docMk/>
      </pc:docMkLst>
      <pc:sldChg chg="modSp">
        <pc:chgData name="FERNANDELLI MARCO" userId="S::8036@ds.units.it::a6151164-0b2c-4e6b-b73d-5c6967b9ac01" providerId="AD" clId="Web-{71DBA321-985E-4479-9CB7-0822C5156FD5}" dt="2022-04-06T13:58:20.381" v="1" actId="20577"/>
        <pc:sldMkLst>
          <pc:docMk/>
          <pc:sldMk cId="17137554" sldId="264"/>
        </pc:sldMkLst>
        <pc:spChg chg="mod">
          <ac:chgData name="FERNANDELLI MARCO" userId="S::8036@ds.units.it::a6151164-0b2c-4e6b-b73d-5c6967b9ac01" providerId="AD" clId="Web-{71DBA321-985E-4479-9CB7-0822C5156FD5}" dt="2022-04-06T13:58:20.381" v="1" actId="20577"/>
          <ac:spMkLst>
            <pc:docMk/>
            <pc:sldMk cId="17137554" sldId="264"/>
            <ac:spMk id="2" creationId="{00000000-0000-0000-0000-000000000000}"/>
          </ac:spMkLst>
        </pc:spChg>
      </pc:sldChg>
    </pc:docChg>
  </pc:docChgLst>
  <pc:docChgLst>
    <pc:chgData name="BARILLARO MARICA [LE0700377]" userId="S::s269638@ds.units.it::8c1a1a79-d506-461c-972c-a8538c9a0e09" providerId="AD" clId="Web-{3850CB67-F485-41F7-A614-D4FAD56F1A63}"/>
    <pc:docChg chg="modSld">
      <pc:chgData name="BARILLARO MARICA [LE0700377]" userId="S::s269638@ds.units.it::8c1a1a79-d506-461c-972c-a8538c9a0e09" providerId="AD" clId="Web-{3850CB67-F485-41F7-A614-D4FAD56F1A63}" dt="2021-04-13T09:56:54.026" v="0" actId="1076"/>
      <pc:docMkLst>
        <pc:docMk/>
      </pc:docMkLst>
      <pc:sldChg chg="modSp">
        <pc:chgData name="BARILLARO MARICA [LE0700377]" userId="S::s269638@ds.units.it::8c1a1a79-d506-461c-972c-a8538c9a0e09" providerId="AD" clId="Web-{3850CB67-F485-41F7-A614-D4FAD56F1A63}" dt="2021-04-13T09:56:54.026" v="0" actId="1076"/>
        <pc:sldMkLst>
          <pc:docMk/>
          <pc:sldMk cId="2314018539" sldId="260"/>
        </pc:sldMkLst>
        <pc:spChg chg="mod">
          <ac:chgData name="BARILLARO MARICA [LE0700377]" userId="S::s269638@ds.units.it::8c1a1a79-d506-461c-972c-a8538c9a0e09" providerId="AD" clId="Web-{3850CB67-F485-41F7-A614-D4FAD56F1A63}" dt="2021-04-13T09:56:54.026" v="0" actId="1076"/>
          <ac:spMkLst>
            <pc:docMk/>
            <pc:sldMk cId="2314018539" sldId="260"/>
            <ac:spMk id="2" creationId="{00000000-0000-0000-0000-000000000000}"/>
          </ac:spMkLst>
        </pc:spChg>
      </pc:sldChg>
    </pc:docChg>
  </pc:docChgLst>
  <pc:docChgLst>
    <pc:chgData name="DE FACCHINETTI SOFIA [LE0700438]" userId="S::s276360@ds.units.it::242b2a97-492a-4f79-9b10-99f0dad563cb" providerId="AD" clId="Web-{5A49E686-0C42-4E60-96FD-FA5FAF5C2261}"/>
    <pc:docChg chg="modSld">
      <pc:chgData name="DE FACCHINETTI SOFIA [LE0700438]" userId="S::s276360@ds.units.it::242b2a97-492a-4f79-9b10-99f0dad563cb" providerId="AD" clId="Web-{5A49E686-0C42-4E60-96FD-FA5FAF5C2261}" dt="2021-06-18T06:58:05.660" v="1" actId="20577"/>
      <pc:docMkLst>
        <pc:docMk/>
      </pc:docMkLst>
      <pc:sldChg chg="modSp">
        <pc:chgData name="DE FACCHINETTI SOFIA [LE0700438]" userId="S::s276360@ds.units.it::242b2a97-492a-4f79-9b10-99f0dad563cb" providerId="AD" clId="Web-{5A49E686-0C42-4E60-96FD-FA5FAF5C2261}" dt="2021-06-18T06:58:05.660" v="1" actId="20577"/>
        <pc:sldMkLst>
          <pc:docMk/>
          <pc:sldMk cId="1887361910" sldId="262"/>
        </pc:sldMkLst>
        <pc:spChg chg="mod">
          <ac:chgData name="DE FACCHINETTI SOFIA [LE0700438]" userId="S::s276360@ds.units.it::242b2a97-492a-4f79-9b10-99f0dad563cb" providerId="AD" clId="Web-{5A49E686-0C42-4E60-96FD-FA5FAF5C2261}" dt="2021-06-18T06:58:05.660" v="1" actId="20577"/>
          <ac:spMkLst>
            <pc:docMk/>
            <pc:sldMk cId="1887361910" sldId="262"/>
            <ac:spMk id="2" creationId="{00000000-0000-0000-0000-000000000000}"/>
          </ac:spMkLst>
        </pc:spChg>
      </pc:sldChg>
    </pc:docChg>
  </pc:docChgLst>
  <pc:docChgLst>
    <pc:chgData name="FERNANDELLI MARCO" userId="S::8036@ds.units.it::a6151164-0b2c-4e6b-b73d-5c6967b9ac01" providerId="AD" clId="Web-{A67C466F-B3E7-4A45-BDB2-6483D3B0F715}"/>
    <pc:docChg chg="addSld modSld">
      <pc:chgData name="FERNANDELLI MARCO" userId="S::8036@ds.units.it::a6151164-0b2c-4e6b-b73d-5c6967b9ac01" providerId="AD" clId="Web-{A67C466F-B3E7-4A45-BDB2-6483D3B0F715}" dt="2023-04-13T06:10:27.357" v="88" actId="14100"/>
      <pc:docMkLst>
        <pc:docMk/>
      </pc:docMkLst>
      <pc:sldChg chg="modSp">
        <pc:chgData name="FERNANDELLI MARCO" userId="S::8036@ds.units.it::a6151164-0b2c-4e6b-b73d-5c6967b9ac01" providerId="AD" clId="Web-{A67C466F-B3E7-4A45-BDB2-6483D3B0F715}" dt="2023-04-12T17:38:44.071" v="14" actId="20577"/>
        <pc:sldMkLst>
          <pc:docMk/>
          <pc:sldMk cId="3187912841" sldId="258"/>
        </pc:sldMkLst>
        <pc:spChg chg="mod">
          <ac:chgData name="FERNANDELLI MARCO" userId="S::8036@ds.units.it::a6151164-0b2c-4e6b-b73d-5c6967b9ac01" providerId="AD" clId="Web-{A67C466F-B3E7-4A45-BDB2-6483D3B0F715}" dt="2023-04-12T17:38:44.071" v="14" actId="20577"/>
          <ac:spMkLst>
            <pc:docMk/>
            <pc:sldMk cId="3187912841" sldId="258"/>
            <ac:spMk id="2" creationId="{00000000-0000-0000-0000-000000000000}"/>
          </ac:spMkLst>
        </pc:spChg>
      </pc:sldChg>
      <pc:sldChg chg="modSp">
        <pc:chgData name="FERNANDELLI MARCO" userId="S::8036@ds.units.it::a6151164-0b2c-4e6b-b73d-5c6967b9ac01" providerId="AD" clId="Web-{A67C466F-B3E7-4A45-BDB2-6483D3B0F715}" dt="2023-04-12T17:54:04.830" v="22" actId="20577"/>
        <pc:sldMkLst>
          <pc:docMk/>
          <pc:sldMk cId="2314018539" sldId="260"/>
        </pc:sldMkLst>
        <pc:spChg chg="mod">
          <ac:chgData name="FERNANDELLI MARCO" userId="S::8036@ds.units.it::a6151164-0b2c-4e6b-b73d-5c6967b9ac01" providerId="AD" clId="Web-{A67C466F-B3E7-4A45-BDB2-6483D3B0F715}" dt="2023-04-12T17:54:04.830" v="22" actId="20577"/>
          <ac:spMkLst>
            <pc:docMk/>
            <pc:sldMk cId="2314018539" sldId="260"/>
            <ac:spMk id="2" creationId="{00000000-0000-0000-0000-000000000000}"/>
          </ac:spMkLst>
        </pc:spChg>
      </pc:sldChg>
      <pc:sldChg chg="modSp">
        <pc:chgData name="FERNANDELLI MARCO" userId="S::8036@ds.units.it::a6151164-0b2c-4e6b-b73d-5c6967b9ac01" providerId="AD" clId="Web-{A67C466F-B3E7-4A45-BDB2-6483D3B0F715}" dt="2023-04-12T17:40:59.793" v="17" actId="20577"/>
        <pc:sldMkLst>
          <pc:docMk/>
          <pc:sldMk cId="2364753200" sldId="266"/>
        </pc:sldMkLst>
        <pc:spChg chg="mod">
          <ac:chgData name="FERNANDELLI MARCO" userId="S::8036@ds.units.it::a6151164-0b2c-4e6b-b73d-5c6967b9ac01" providerId="AD" clId="Web-{A67C466F-B3E7-4A45-BDB2-6483D3B0F715}" dt="2023-04-12T17:40:59.793" v="17" actId="20577"/>
          <ac:spMkLst>
            <pc:docMk/>
            <pc:sldMk cId="2364753200" sldId="266"/>
            <ac:spMk id="2" creationId="{00000000-0000-0000-0000-000000000000}"/>
          </ac:spMkLst>
        </pc:spChg>
      </pc:sldChg>
      <pc:sldChg chg="modSp">
        <pc:chgData name="FERNANDELLI MARCO" userId="S::8036@ds.units.it::a6151164-0b2c-4e6b-b73d-5c6967b9ac01" providerId="AD" clId="Web-{A67C466F-B3E7-4A45-BDB2-6483D3B0F715}" dt="2023-04-12T18:01:01.434" v="41" actId="20577"/>
        <pc:sldMkLst>
          <pc:docMk/>
          <pc:sldMk cId="2673933780" sldId="267"/>
        </pc:sldMkLst>
        <pc:spChg chg="mod">
          <ac:chgData name="FERNANDELLI MARCO" userId="S::8036@ds.units.it::a6151164-0b2c-4e6b-b73d-5c6967b9ac01" providerId="AD" clId="Web-{A67C466F-B3E7-4A45-BDB2-6483D3B0F715}" dt="2023-04-12T18:01:01.434" v="41" actId="20577"/>
          <ac:spMkLst>
            <pc:docMk/>
            <pc:sldMk cId="2673933780" sldId="267"/>
            <ac:spMk id="2" creationId="{00000000-0000-0000-0000-000000000000}"/>
          </ac:spMkLst>
        </pc:spChg>
      </pc:sldChg>
      <pc:sldChg chg="addSp modSp new">
        <pc:chgData name="FERNANDELLI MARCO" userId="S::8036@ds.units.it::a6151164-0b2c-4e6b-b73d-5c6967b9ac01" providerId="AD" clId="Web-{A67C466F-B3E7-4A45-BDB2-6483D3B0F715}" dt="2023-04-12T18:02:42.968" v="80" actId="20577"/>
        <pc:sldMkLst>
          <pc:docMk/>
          <pc:sldMk cId="2258670396" sldId="268"/>
        </pc:sldMkLst>
        <pc:spChg chg="add mod">
          <ac:chgData name="FERNANDELLI MARCO" userId="S::8036@ds.units.it::a6151164-0b2c-4e6b-b73d-5c6967b9ac01" providerId="AD" clId="Web-{A67C466F-B3E7-4A45-BDB2-6483D3B0F715}" dt="2023-04-12T18:02:42.968" v="80" actId="20577"/>
          <ac:spMkLst>
            <pc:docMk/>
            <pc:sldMk cId="2258670396" sldId="268"/>
            <ac:spMk id="2" creationId="{996B8BD1-F8FB-600B-13B4-CC02C9A0ED0D}"/>
          </ac:spMkLst>
        </pc:spChg>
      </pc:sldChg>
      <pc:sldChg chg="addSp modSp new">
        <pc:chgData name="FERNANDELLI MARCO" userId="S::8036@ds.units.it::a6151164-0b2c-4e6b-b73d-5c6967b9ac01" providerId="AD" clId="Web-{A67C466F-B3E7-4A45-BDB2-6483D3B0F715}" dt="2023-04-13T06:10:27.357" v="88" actId="14100"/>
        <pc:sldMkLst>
          <pc:docMk/>
          <pc:sldMk cId="4179621193" sldId="269"/>
        </pc:sldMkLst>
        <pc:spChg chg="add">
          <ac:chgData name="FERNANDELLI MARCO" userId="S::8036@ds.units.it::a6151164-0b2c-4e6b-b73d-5c6967b9ac01" providerId="AD" clId="Web-{A67C466F-B3E7-4A45-BDB2-6483D3B0F715}" dt="2023-04-13T06:07:21.227" v="82"/>
          <ac:spMkLst>
            <pc:docMk/>
            <pc:sldMk cId="4179621193" sldId="269"/>
            <ac:spMk id="2" creationId="{BDA0E32C-E7C9-A43D-2F64-3D88493B0F00}"/>
          </ac:spMkLst>
        </pc:spChg>
        <pc:picChg chg="add mod">
          <ac:chgData name="FERNANDELLI MARCO" userId="S::8036@ds.units.it::a6151164-0b2c-4e6b-b73d-5c6967b9ac01" providerId="AD" clId="Web-{A67C466F-B3E7-4A45-BDB2-6483D3B0F715}" dt="2023-04-13T06:10:27.357" v="88" actId="14100"/>
          <ac:picMkLst>
            <pc:docMk/>
            <pc:sldMk cId="4179621193" sldId="269"/>
            <ac:picMk id="3" creationId="{9D7CBE03-4E0F-CA8E-776C-2531B8909D41}"/>
          </ac:picMkLst>
        </pc:picChg>
      </pc:sldChg>
    </pc:docChg>
  </pc:docChgLst>
  <pc:docChgLst>
    <pc:chgData name="FERNANDELLI MARCO" userId="S::8036@ds.units.it::a6151164-0b2c-4e6b-b73d-5c6967b9ac01" providerId="AD" clId="Web-{D240305C-C350-4B6D-AC6B-158BFC32F4F9}"/>
    <pc:docChg chg="modSld">
      <pc:chgData name="FERNANDELLI MARCO" userId="S::8036@ds.units.it::a6151164-0b2c-4e6b-b73d-5c6967b9ac01" providerId="AD" clId="Web-{D240305C-C350-4B6D-AC6B-158BFC32F4F9}" dt="2022-03-31T16:06:58.787" v="6" actId="20577"/>
      <pc:docMkLst>
        <pc:docMk/>
      </pc:docMkLst>
      <pc:sldChg chg="modSp">
        <pc:chgData name="FERNANDELLI MARCO" userId="S::8036@ds.units.it::a6151164-0b2c-4e6b-b73d-5c6967b9ac01" providerId="AD" clId="Web-{D240305C-C350-4B6D-AC6B-158BFC32F4F9}" dt="2022-03-31T16:06:58.787" v="6" actId="20577"/>
        <pc:sldMkLst>
          <pc:docMk/>
          <pc:sldMk cId="2916739200" sldId="257"/>
        </pc:sldMkLst>
        <pc:spChg chg="mod">
          <ac:chgData name="FERNANDELLI MARCO" userId="S::8036@ds.units.it::a6151164-0b2c-4e6b-b73d-5c6967b9ac01" providerId="AD" clId="Web-{D240305C-C350-4B6D-AC6B-158BFC32F4F9}" dt="2022-03-31T16:06:58.787" v="6" actId="20577"/>
          <ac:spMkLst>
            <pc:docMk/>
            <pc:sldMk cId="2916739200" sldId="257"/>
            <ac:spMk id="2" creationId="{00000000-0000-0000-0000-000000000000}"/>
          </ac:spMkLst>
        </pc:spChg>
      </pc:sldChg>
    </pc:docChg>
  </pc:docChgLst>
  <pc:docChgLst>
    <pc:chgData name="FERNANDELLI MARCO" userId="S::8036@ds.units.it::a6151164-0b2c-4e6b-b73d-5c6967b9ac01" providerId="AD" clId="Web-{F6B65C69-38A1-4BBB-8AB2-4B0C41AAC3A4}"/>
    <pc:docChg chg="modSld">
      <pc:chgData name="FERNANDELLI MARCO" userId="S::8036@ds.units.it::a6151164-0b2c-4e6b-b73d-5c6967b9ac01" providerId="AD" clId="Web-{F6B65C69-38A1-4BBB-8AB2-4B0C41AAC3A4}" dt="2022-04-06T14:42:36.513" v="401" actId="1076"/>
      <pc:docMkLst>
        <pc:docMk/>
      </pc:docMkLst>
      <pc:sldChg chg="modSp">
        <pc:chgData name="FERNANDELLI MARCO" userId="S::8036@ds.units.it::a6151164-0b2c-4e6b-b73d-5c6967b9ac01" providerId="AD" clId="Web-{F6B65C69-38A1-4BBB-8AB2-4B0C41AAC3A4}" dt="2022-04-06T14:40:58.558" v="398" actId="1076"/>
        <pc:sldMkLst>
          <pc:docMk/>
          <pc:sldMk cId="3395353018" sldId="263"/>
        </pc:sldMkLst>
        <pc:spChg chg="mod">
          <ac:chgData name="FERNANDELLI MARCO" userId="S::8036@ds.units.it::a6151164-0b2c-4e6b-b73d-5c6967b9ac01" providerId="AD" clId="Web-{F6B65C69-38A1-4BBB-8AB2-4B0C41AAC3A4}" dt="2022-04-06T14:23:04.781" v="73" actId="1076"/>
          <ac:spMkLst>
            <pc:docMk/>
            <pc:sldMk cId="3395353018" sldId="263"/>
            <ac:spMk id="2" creationId="{00000000-0000-0000-0000-000000000000}"/>
          </ac:spMkLst>
        </pc:spChg>
        <pc:spChg chg="mod">
          <ac:chgData name="FERNANDELLI MARCO" userId="S::8036@ds.units.it::a6151164-0b2c-4e6b-b73d-5c6967b9ac01" providerId="AD" clId="Web-{F6B65C69-38A1-4BBB-8AB2-4B0C41AAC3A4}" dt="2022-04-06T14:36:40.661" v="393" actId="20577"/>
          <ac:spMkLst>
            <pc:docMk/>
            <pc:sldMk cId="3395353018" sldId="263"/>
            <ac:spMk id="5" creationId="{00000000-0000-0000-0000-000000000000}"/>
          </ac:spMkLst>
        </pc:spChg>
        <pc:spChg chg="mod">
          <ac:chgData name="FERNANDELLI MARCO" userId="S::8036@ds.units.it::a6151164-0b2c-4e6b-b73d-5c6967b9ac01" providerId="AD" clId="Web-{F6B65C69-38A1-4BBB-8AB2-4B0C41AAC3A4}" dt="2022-04-06T14:40:58.558" v="398" actId="1076"/>
          <ac:spMkLst>
            <pc:docMk/>
            <pc:sldMk cId="3395353018" sldId="263"/>
            <ac:spMk id="6" creationId="{00000000-0000-0000-0000-000000000000}"/>
          </ac:spMkLst>
        </pc:spChg>
      </pc:sldChg>
      <pc:sldChg chg="modSp">
        <pc:chgData name="FERNANDELLI MARCO" userId="S::8036@ds.units.it::a6151164-0b2c-4e6b-b73d-5c6967b9ac01" providerId="AD" clId="Web-{F6B65C69-38A1-4BBB-8AB2-4B0C41AAC3A4}" dt="2022-04-06T14:36:59.255" v="394" actId="20577"/>
        <pc:sldMkLst>
          <pc:docMk/>
          <pc:sldMk cId="17137554" sldId="264"/>
        </pc:sldMkLst>
        <pc:spChg chg="mod">
          <ac:chgData name="FERNANDELLI MARCO" userId="S::8036@ds.units.it::a6151164-0b2c-4e6b-b73d-5c6967b9ac01" providerId="AD" clId="Web-{F6B65C69-38A1-4BBB-8AB2-4B0C41AAC3A4}" dt="2022-04-06T14:36:59.255" v="394" actId="20577"/>
          <ac:spMkLst>
            <pc:docMk/>
            <pc:sldMk cId="17137554" sldId="264"/>
            <ac:spMk id="2" creationId="{00000000-0000-0000-0000-000000000000}"/>
          </ac:spMkLst>
        </pc:spChg>
      </pc:sldChg>
      <pc:sldChg chg="modSp">
        <pc:chgData name="FERNANDELLI MARCO" userId="S::8036@ds.units.it::a6151164-0b2c-4e6b-b73d-5c6967b9ac01" providerId="AD" clId="Web-{F6B65C69-38A1-4BBB-8AB2-4B0C41AAC3A4}" dt="2022-04-06T14:16:45.397" v="9" actId="20577"/>
        <pc:sldMkLst>
          <pc:docMk/>
          <pc:sldMk cId="1838151191" sldId="265"/>
        </pc:sldMkLst>
        <pc:spChg chg="mod">
          <ac:chgData name="FERNANDELLI MARCO" userId="S::8036@ds.units.it::a6151164-0b2c-4e6b-b73d-5c6967b9ac01" providerId="AD" clId="Web-{F6B65C69-38A1-4BBB-8AB2-4B0C41AAC3A4}" dt="2022-04-06T14:16:45.397" v="9" actId="20577"/>
          <ac:spMkLst>
            <pc:docMk/>
            <pc:sldMk cId="1838151191" sldId="265"/>
            <ac:spMk id="2" creationId="{00000000-0000-0000-0000-000000000000}"/>
          </ac:spMkLst>
        </pc:spChg>
      </pc:sldChg>
      <pc:sldChg chg="modSp">
        <pc:chgData name="FERNANDELLI MARCO" userId="S::8036@ds.units.it::a6151164-0b2c-4e6b-b73d-5c6967b9ac01" providerId="AD" clId="Web-{F6B65C69-38A1-4BBB-8AB2-4B0C41AAC3A4}" dt="2022-04-06T14:42:36.513" v="401" actId="1076"/>
        <pc:sldMkLst>
          <pc:docMk/>
          <pc:sldMk cId="2673933780" sldId="267"/>
        </pc:sldMkLst>
        <pc:spChg chg="mod">
          <ac:chgData name="FERNANDELLI MARCO" userId="S::8036@ds.units.it::a6151164-0b2c-4e6b-b73d-5c6967b9ac01" providerId="AD" clId="Web-{F6B65C69-38A1-4BBB-8AB2-4B0C41AAC3A4}" dt="2022-04-06T14:42:36.513" v="401" actId="1076"/>
          <ac:spMkLst>
            <pc:docMk/>
            <pc:sldMk cId="2673933780" sldId="267"/>
            <ac:spMk id="2" creationId="{00000000-0000-0000-0000-000000000000}"/>
          </ac:spMkLst>
        </pc:spChg>
      </pc:sldChg>
    </pc:docChg>
  </pc:docChgLst>
  <pc:docChgLst>
    <pc:chgData name="FERRATI JESSICA [LE0700124]" userId="S::s247035@ds.units.it::32bf2ed4-087f-471c-bd38-ba1c95014fb3" providerId="AD" clId="Web-{DCD97178-716D-4442-A7D6-85CF9C4D72AE}"/>
    <pc:docChg chg="modSld">
      <pc:chgData name="FERRATI JESSICA [LE0700124]" userId="S::s247035@ds.units.it::32bf2ed4-087f-471c-bd38-ba1c95014fb3" providerId="AD" clId="Web-{DCD97178-716D-4442-A7D6-85CF9C4D72AE}" dt="2021-07-15T14:55:56.919" v="1" actId="20577"/>
      <pc:docMkLst>
        <pc:docMk/>
      </pc:docMkLst>
      <pc:sldChg chg="modSp">
        <pc:chgData name="FERRATI JESSICA [LE0700124]" userId="S::s247035@ds.units.it::32bf2ed4-087f-471c-bd38-ba1c95014fb3" providerId="AD" clId="Web-{DCD97178-716D-4442-A7D6-85CF9C4D72AE}" dt="2021-07-15T14:55:56.919" v="1" actId="20577"/>
        <pc:sldMkLst>
          <pc:docMk/>
          <pc:sldMk cId="1838151191" sldId="265"/>
        </pc:sldMkLst>
        <pc:spChg chg="mod">
          <ac:chgData name="FERRATI JESSICA [LE0700124]" userId="S::s247035@ds.units.it::32bf2ed4-087f-471c-bd38-ba1c95014fb3" providerId="AD" clId="Web-{DCD97178-716D-4442-A7D6-85CF9C4D72AE}" dt="2021-07-15T14:55:56.919" v="1" actId="20577"/>
          <ac:spMkLst>
            <pc:docMk/>
            <pc:sldMk cId="1838151191" sldId="265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2A313-A057-4B61-8842-F1F3FE045279}" type="datetimeFigureOut">
              <a:rPr lang="it-IT" smtClean="0"/>
              <a:t>13/04/2023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38D7A3-B08E-49EB-91B9-21EABFE1B1DD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80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A313-A057-4B61-8842-F1F3FE045279}" type="datetimeFigureOut">
              <a:rPr lang="it-IT" smtClean="0"/>
              <a:t>13/04/2023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D7A3-B08E-49EB-91B9-21EABFE1B1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884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A313-A057-4B61-8842-F1F3FE045279}" type="datetimeFigureOut">
              <a:rPr lang="it-IT" smtClean="0"/>
              <a:t>13/04/2023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D7A3-B08E-49EB-91B9-21EABFE1B1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39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A313-A057-4B61-8842-F1F3FE045279}" type="datetimeFigureOut">
              <a:rPr lang="it-IT" smtClean="0"/>
              <a:t>13/04/2023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D7A3-B08E-49EB-91B9-21EABFE1B1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28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A313-A057-4B61-8842-F1F3FE045279}" type="datetimeFigureOut">
              <a:rPr lang="it-IT" smtClean="0"/>
              <a:t>13/04/2023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D7A3-B08E-49EB-91B9-21EABFE1B1DD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18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A313-A057-4B61-8842-F1F3FE045279}" type="datetimeFigureOut">
              <a:rPr lang="it-IT" smtClean="0"/>
              <a:t>13/04/2023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D7A3-B08E-49EB-91B9-21EABFE1B1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88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A313-A057-4B61-8842-F1F3FE045279}" type="datetimeFigureOut">
              <a:rPr lang="it-IT" smtClean="0"/>
              <a:t>13/04/2023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D7A3-B08E-49EB-91B9-21EABFE1B1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975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A313-A057-4B61-8842-F1F3FE045279}" type="datetimeFigureOut">
              <a:rPr lang="it-IT" smtClean="0"/>
              <a:t>13/04/2023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D7A3-B08E-49EB-91B9-21EABFE1B1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7848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A313-A057-4B61-8842-F1F3FE045279}" type="datetimeFigureOut">
              <a:rPr lang="it-IT" smtClean="0"/>
              <a:t>13/04/2023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D7A3-B08E-49EB-91B9-21EABFE1B1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6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A313-A057-4B61-8842-F1F3FE045279}" type="datetimeFigureOut">
              <a:rPr lang="it-IT" smtClean="0"/>
              <a:t>13/04/2023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D7A3-B08E-49EB-91B9-21EABFE1B1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753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A313-A057-4B61-8842-F1F3FE045279}" type="datetimeFigureOut">
              <a:rPr lang="it-IT" smtClean="0"/>
              <a:t>13/04/2023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D7A3-B08E-49EB-91B9-21EABFE1B1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31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CE12A313-A057-4B61-8842-F1F3FE045279}" type="datetimeFigureOut">
              <a:rPr lang="it-IT" smtClean="0"/>
              <a:t>13/04/2023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B38D7A3-B08E-49EB-91B9-21EABFE1B1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11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om.com/share/25a8961b57b741e28fe1d267c228299e" TargetMode="External"/><Relationship Id="rId2" Type="http://schemas.openxmlformats.org/officeDocument/2006/relationships/hyperlink" Target="https://www.loom.com/share/358875dc233f48a58cc83d6987abef27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loom.com/share/9499a4f15604491f9e011113db2a7b7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200">
                <a:latin typeface="Palatino Linotype" panose="02040502050505030304" pitchFamily="18" charset="0"/>
              </a:rPr>
              <a:t>Lingua e letteratura latina</a:t>
            </a:r>
            <a:br>
              <a:rPr lang="it-IT" sz="3200">
                <a:latin typeface="Palatino Linotype" panose="02040502050505030304" pitchFamily="18" charset="0"/>
              </a:rPr>
            </a:br>
            <a:br>
              <a:rPr lang="it-IT" sz="3600">
                <a:latin typeface="Palatino Linotype" panose="02040502050505030304" pitchFamily="18" charset="0"/>
              </a:rPr>
            </a:br>
            <a:r>
              <a:rPr lang="it-IT" sz="2400">
                <a:latin typeface="Palatino Linotype" panose="02040502050505030304" pitchFamily="18" charset="0"/>
              </a:rPr>
              <a:t>docente: Marco Fernandelli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mfernandelli@units.it</a:t>
            </a:r>
          </a:p>
        </p:txBody>
      </p:sp>
    </p:spTree>
    <p:extLst>
      <p:ext uri="{BB962C8B-B14F-4D97-AF65-F5344CB8AC3E}">
        <p14:creationId xmlns:p14="http://schemas.microsoft.com/office/powerpoint/2010/main" val="223154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0779" y="235132"/>
            <a:ext cx="8817429" cy="68788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2000">
                <a:latin typeface="Palatino Linotype" panose="02040502050505030304" pitchFamily="18" charset="0"/>
              </a:rPr>
              <a:t>** iv</a:t>
            </a:r>
          </a:p>
          <a:p>
            <a:pPr algn="ctr"/>
            <a:endParaRPr lang="it-IT" sz="1600">
              <a:latin typeface="Palatino Linotype" panose="02040502050505030304" pitchFamily="18" charset="0"/>
            </a:endParaRPr>
          </a:p>
          <a:p>
            <a:pPr>
              <a:spcAft>
                <a:spcPts val="600"/>
              </a:spcAft>
            </a:pPr>
            <a:r>
              <a:rPr lang="it-IT" sz="1600">
                <a:latin typeface="Palatino Linotype" panose="02040502050505030304" pitchFamily="18" charset="0"/>
              </a:rPr>
              <a:t>[</a:t>
            </a:r>
            <a:r>
              <a:rPr lang="it-IT" sz="1600" b="1" cap="small" err="1">
                <a:solidFill>
                  <a:srgbClr val="0070C0"/>
                </a:solidFill>
                <a:latin typeface="Palatino Linotype" panose="02040502050505030304" pitchFamily="18" charset="0"/>
              </a:rPr>
              <a:t>Lucr</a:t>
            </a:r>
            <a:r>
              <a:rPr lang="it-IT" sz="1600" b="1" cap="small">
                <a:solidFill>
                  <a:srgbClr val="0070C0"/>
                </a:solidFill>
                <a:latin typeface="Palatino Linotype" panose="02040502050505030304" pitchFamily="18" charset="0"/>
              </a:rPr>
              <a:t>. I 112-119 + 120-126</a:t>
            </a:r>
          </a:p>
          <a:p>
            <a:pPr>
              <a:spcAft>
                <a:spcPts val="1200"/>
              </a:spcAft>
            </a:pPr>
            <a:r>
              <a:rPr lang="it-IT" sz="1600" err="1">
                <a:latin typeface="Palatino Linotype"/>
              </a:rPr>
              <a:t>Ignoratur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enim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quae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sit</a:t>
            </a:r>
            <a:r>
              <a:rPr lang="it-IT" sz="1600">
                <a:latin typeface="Palatino Linotype"/>
              </a:rPr>
              <a:t> natura animai,</a:t>
            </a:r>
            <a:br>
              <a:rPr lang="it-IT" sz="1600">
                <a:latin typeface="Palatino Linotype" panose="02040502050505030304" pitchFamily="18" charset="0"/>
              </a:rPr>
            </a:br>
            <a:r>
              <a:rPr lang="it-IT" sz="1600">
                <a:latin typeface="Palatino Linotype"/>
              </a:rPr>
              <a:t>nata </a:t>
            </a:r>
            <a:r>
              <a:rPr lang="it-IT" sz="1600" err="1">
                <a:latin typeface="Palatino Linotype"/>
              </a:rPr>
              <a:t>sit</a:t>
            </a:r>
            <a:r>
              <a:rPr lang="it-IT" sz="1600">
                <a:latin typeface="Palatino Linotype"/>
              </a:rPr>
              <a:t> an contra </a:t>
            </a:r>
            <a:r>
              <a:rPr lang="it-IT" sz="1600" err="1">
                <a:latin typeface="Palatino Linotype"/>
              </a:rPr>
              <a:t>nascentibus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insinuetur</a:t>
            </a:r>
            <a:br>
              <a:rPr lang="it-IT" sz="1600">
                <a:latin typeface="Palatino Linotype" panose="02040502050505030304" pitchFamily="18" charset="0"/>
              </a:rPr>
            </a:br>
            <a:r>
              <a:rPr lang="it-IT" sz="1600">
                <a:latin typeface="Palatino Linotype"/>
              </a:rPr>
              <a:t>et </a:t>
            </a:r>
            <a:r>
              <a:rPr lang="it-IT" sz="1600" err="1">
                <a:latin typeface="Palatino Linotype"/>
              </a:rPr>
              <a:t>simul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intereat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nobiscum</a:t>
            </a:r>
            <a:r>
              <a:rPr lang="it-IT" sz="1600">
                <a:latin typeface="Palatino Linotype"/>
              </a:rPr>
              <a:t> morte </a:t>
            </a:r>
            <a:r>
              <a:rPr lang="it-IT" sz="1600" err="1">
                <a:latin typeface="Palatino Linotype"/>
              </a:rPr>
              <a:t>dirempta</a:t>
            </a:r>
            <a:br>
              <a:rPr lang="it-IT" sz="1600">
                <a:latin typeface="Palatino Linotype" panose="02040502050505030304" pitchFamily="18" charset="0"/>
              </a:rPr>
            </a:br>
            <a:r>
              <a:rPr lang="it-IT" sz="1600">
                <a:latin typeface="Palatino Linotype"/>
              </a:rPr>
              <a:t>an </a:t>
            </a:r>
            <a:r>
              <a:rPr lang="it-IT" sz="1600" err="1">
                <a:latin typeface="Palatino Linotype"/>
              </a:rPr>
              <a:t>tenebras</a:t>
            </a:r>
            <a:r>
              <a:rPr lang="it-IT" sz="1600">
                <a:latin typeface="Palatino Linotype"/>
              </a:rPr>
              <a:t> Orci </a:t>
            </a:r>
            <a:r>
              <a:rPr lang="it-IT" sz="1600" err="1">
                <a:latin typeface="Palatino Linotype"/>
              </a:rPr>
              <a:t>uisat</a:t>
            </a:r>
            <a:r>
              <a:rPr lang="it-IT" sz="1600">
                <a:latin typeface="Palatino Linotype"/>
              </a:rPr>
              <a:t> </a:t>
            </a:r>
            <a:r>
              <a:rPr lang="it-IT" sz="1600" err="1">
                <a:latin typeface="Palatino Linotype"/>
              </a:rPr>
              <a:t>uastasque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lacunas</a:t>
            </a:r>
            <a:r>
              <a:rPr lang="it-IT" sz="1600">
                <a:latin typeface="Palatino Linotype"/>
              </a:rPr>
              <a:t>               		</a:t>
            </a:r>
            <a:r>
              <a:rPr lang="it-IT" sz="1600" b="1">
                <a:latin typeface="Palatino Linotype"/>
              </a:rPr>
              <a:t>115</a:t>
            </a:r>
            <a:br>
              <a:rPr lang="it-IT" sz="1600">
                <a:latin typeface="Palatino Linotype" panose="02040502050505030304" pitchFamily="18" charset="0"/>
              </a:rPr>
            </a:br>
            <a:r>
              <a:rPr lang="it-IT" sz="1600">
                <a:latin typeface="Palatino Linotype"/>
              </a:rPr>
              <a:t>an </a:t>
            </a:r>
            <a:r>
              <a:rPr lang="it-IT" sz="1600" err="1">
                <a:latin typeface="Palatino Linotype"/>
              </a:rPr>
              <a:t>pecudes</a:t>
            </a:r>
            <a:r>
              <a:rPr lang="it-IT" sz="1600">
                <a:latin typeface="Palatino Linotype"/>
              </a:rPr>
              <a:t> alias </a:t>
            </a:r>
            <a:r>
              <a:rPr lang="it-IT" sz="1600" err="1">
                <a:latin typeface="Palatino Linotype"/>
              </a:rPr>
              <a:t>diuinitus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insinuet</a:t>
            </a:r>
            <a:r>
              <a:rPr lang="it-IT" sz="1600">
                <a:latin typeface="Palatino Linotype"/>
              </a:rPr>
              <a:t> se,</a:t>
            </a:r>
            <a:br>
              <a:rPr lang="it-IT" sz="1600">
                <a:latin typeface="Palatino Linotype" panose="02040502050505030304" pitchFamily="18" charset="0"/>
              </a:rPr>
            </a:br>
            <a:r>
              <a:rPr lang="it-IT" sz="1600" err="1">
                <a:solidFill>
                  <a:srgbClr val="C00000"/>
                </a:solidFill>
                <a:latin typeface="Palatino Linotype"/>
              </a:rPr>
              <a:t>Ennius</a:t>
            </a:r>
            <a:r>
              <a:rPr lang="it-IT" sz="1600">
                <a:latin typeface="Palatino Linotype"/>
              </a:rPr>
              <a:t> ut </a:t>
            </a:r>
            <a:r>
              <a:rPr lang="it-IT" sz="1600" err="1">
                <a:latin typeface="Palatino Linotype"/>
              </a:rPr>
              <a:t>noster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cecinit</a:t>
            </a:r>
            <a:r>
              <a:rPr lang="it-IT" sz="1600">
                <a:latin typeface="Palatino Linotype"/>
              </a:rPr>
              <a:t>, </a:t>
            </a:r>
            <a:r>
              <a:rPr lang="it-IT" sz="1600">
                <a:solidFill>
                  <a:srgbClr val="C00000"/>
                </a:solidFill>
                <a:latin typeface="Palatino Linotype"/>
              </a:rPr>
              <a:t>qui </a:t>
            </a:r>
            <a:r>
              <a:rPr lang="it-IT" sz="1600" err="1">
                <a:solidFill>
                  <a:srgbClr val="C00000"/>
                </a:solidFill>
                <a:latin typeface="Palatino Linotype"/>
              </a:rPr>
              <a:t>primus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solidFill>
                  <a:srgbClr val="C00000"/>
                </a:solidFill>
                <a:latin typeface="Palatino Linotype"/>
              </a:rPr>
              <a:t>amoeno</a:t>
            </a:r>
            <a:br>
              <a:rPr lang="it-IT" sz="1600">
                <a:latin typeface="Palatino Linotype" panose="02040502050505030304" pitchFamily="18" charset="0"/>
              </a:rPr>
            </a:br>
            <a:r>
              <a:rPr lang="it-IT" sz="1600" err="1">
                <a:latin typeface="Palatino Linotype"/>
              </a:rPr>
              <a:t>detulit</a:t>
            </a:r>
            <a:r>
              <a:rPr lang="it-IT" sz="1600">
                <a:latin typeface="Palatino Linotype"/>
              </a:rPr>
              <a:t> </a:t>
            </a:r>
            <a:r>
              <a:rPr lang="it-IT" sz="1600">
                <a:solidFill>
                  <a:srgbClr val="C00000"/>
                </a:solidFill>
                <a:latin typeface="Palatino Linotype"/>
              </a:rPr>
              <a:t>ex </a:t>
            </a:r>
            <a:r>
              <a:rPr lang="it-IT" sz="1600" err="1">
                <a:solidFill>
                  <a:srgbClr val="C00000"/>
                </a:solidFill>
                <a:latin typeface="Palatino Linotype"/>
              </a:rPr>
              <a:t>Helicone</a:t>
            </a:r>
            <a:r>
              <a:rPr lang="it-IT" sz="1600">
                <a:latin typeface="Palatino Linotype"/>
              </a:rPr>
              <a:t> perenni fronde </a:t>
            </a:r>
            <a:r>
              <a:rPr lang="it-IT" sz="1600" err="1">
                <a:latin typeface="Palatino Linotype"/>
              </a:rPr>
              <a:t>coronam</a:t>
            </a:r>
            <a:r>
              <a:rPr lang="it-IT" sz="1600">
                <a:latin typeface="Palatino Linotype"/>
              </a:rPr>
              <a:t>,</a:t>
            </a:r>
            <a:br>
              <a:rPr lang="it-IT" sz="1600">
                <a:latin typeface="Palatino Linotype" panose="02040502050505030304" pitchFamily="18" charset="0"/>
              </a:rPr>
            </a:br>
            <a:r>
              <a:rPr lang="it-IT" sz="1600">
                <a:solidFill>
                  <a:srgbClr val="C00000"/>
                </a:solidFill>
                <a:latin typeface="Palatino Linotype"/>
              </a:rPr>
              <a:t>per </a:t>
            </a:r>
            <a:r>
              <a:rPr lang="it-IT" sz="1600" err="1">
                <a:solidFill>
                  <a:srgbClr val="C00000"/>
                </a:solidFill>
                <a:latin typeface="Palatino Linotype"/>
              </a:rPr>
              <a:t>gentis</a:t>
            </a:r>
            <a:r>
              <a:rPr lang="it-IT" sz="1600">
                <a:solidFill>
                  <a:srgbClr val="C00000"/>
                </a:solidFill>
                <a:latin typeface="Palatino Linotype"/>
              </a:rPr>
              <a:t> </a:t>
            </a:r>
            <a:r>
              <a:rPr lang="it-IT" sz="1600" err="1">
                <a:solidFill>
                  <a:srgbClr val="C00000"/>
                </a:solidFill>
                <a:latin typeface="Palatino Linotype"/>
              </a:rPr>
              <a:t>Italas</a:t>
            </a:r>
            <a:r>
              <a:rPr lang="it-IT" sz="1600">
                <a:solidFill>
                  <a:srgbClr val="C00000"/>
                </a:solidFill>
                <a:latin typeface="Palatino Linotype"/>
              </a:rPr>
              <a:t> </a:t>
            </a:r>
            <a:r>
              <a:rPr lang="it-IT" sz="1600" err="1">
                <a:solidFill>
                  <a:srgbClr val="C00000"/>
                </a:solidFill>
                <a:latin typeface="Palatino Linotype"/>
              </a:rPr>
              <a:t>hominum</a:t>
            </a:r>
            <a:r>
              <a:rPr lang="it-IT" sz="1600">
                <a:solidFill>
                  <a:srgbClr val="C00000"/>
                </a:solidFill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quae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clara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clueret</a:t>
            </a:r>
            <a:r>
              <a:rPr lang="it-IT" sz="1600">
                <a:latin typeface="Palatino Linotype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it-IT" sz="1400">
                <a:latin typeface="Palatino Linotype" panose="02040502050505030304" pitchFamily="18" charset="0"/>
              </a:rPr>
              <a:t>… </a:t>
            </a:r>
            <a:r>
              <a:rPr lang="it-IT" sz="1400" b="1">
                <a:latin typeface="Palatino Linotype" panose="02040502050505030304" pitchFamily="18" charset="0"/>
              </a:rPr>
              <a:t>117</a:t>
            </a:r>
            <a:r>
              <a:rPr lang="it-IT" sz="1400">
                <a:latin typeface="Palatino Linotype" panose="02040502050505030304" pitchFamily="18" charset="0"/>
              </a:rPr>
              <a:t> come cantò il nostro Ennio che per primo dall’ameno Elicona | recò una ghirlanda di fronde perenni, tale | da brillare di splendida fama tra le genti italiche].</a:t>
            </a:r>
          </a:p>
          <a:p>
            <a:pPr>
              <a:spcAft>
                <a:spcPts val="600"/>
              </a:spcAft>
            </a:pPr>
            <a:endParaRPr lang="it-IT" sz="1400">
              <a:latin typeface="Palatino Linotype" panose="02040502050505030304" pitchFamily="18" charset="0"/>
            </a:endParaRPr>
          </a:p>
          <a:p>
            <a:pPr>
              <a:spcAft>
                <a:spcPts val="600"/>
              </a:spcAft>
            </a:pPr>
            <a:r>
              <a:rPr lang="it-IT" sz="1600" err="1">
                <a:latin typeface="Palatino Linotype"/>
              </a:rPr>
              <a:t>etsi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praeterea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tamen</a:t>
            </a:r>
            <a:r>
              <a:rPr lang="it-IT" sz="1600">
                <a:latin typeface="Palatino Linotype"/>
              </a:rPr>
              <a:t> esse Acherusia </a:t>
            </a:r>
            <a:r>
              <a:rPr lang="it-IT" sz="1600" err="1">
                <a:latin typeface="Palatino Linotype"/>
              </a:rPr>
              <a:t>templa</a:t>
            </a:r>
            <a:r>
              <a:rPr lang="it-IT" sz="1600">
                <a:latin typeface="Palatino Linotype"/>
              </a:rPr>
              <a:t>          		</a:t>
            </a:r>
            <a:r>
              <a:rPr lang="it-IT" sz="1600" b="1">
                <a:latin typeface="Palatino Linotype"/>
              </a:rPr>
              <a:t>120</a:t>
            </a:r>
            <a:br>
              <a:rPr lang="it-IT" sz="1600">
                <a:latin typeface="Palatino Linotype" panose="02040502050505030304" pitchFamily="18" charset="0"/>
              </a:rPr>
            </a:br>
            <a:r>
              <a:rPr lang="it-IT" sz="1600" err="1">
                <a:solidFill>
                  <a:srgbClr val="C00000"/>
                </a:solidFill>
                <a:latin typeface="Palatino Linotype"/>
              </a:rPr>
              <a:t>Ennius</a:t>
            </a:r>
            <a:r>
              <a:rPr lang="it-IT" sz="1600">
                <a:solidFill>
                  <a:srgbClr val="C00000"/>
                </a:solidFill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aeternis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exponit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versibus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edens</a:t>
            </a:r>
            <a:r>
              <a:rPr lang="it-IT" sz="1600">
                <a:latin typeface="Palatino Linotype"/>
              </a:rPr>
              <a:t>,</a:t>
            </a:r>
            <a:br>
              <a:rPr lang="it-IT" sz="1600">
                <a:latin typeface="Palatino Linotype" panose="02040502050505030304" pitchFamily="18" charset="0"/>
              </a:rPr>
            </a:br>
            <a:r>
              <a:rPr lang="it-IT" sz="1600">
                <a:latin typeface="Palatino Linotype"/>
              </a:rPr>
              <a:t>quo </a:t>
            </a:r>
            <a:r>
              <a:rPr lang="it-IT" sz="1600" err="1">
                <a:latin typeface="Palatino Linotype"/>
              </a:rPr>
              <a:t>neque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permanent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animae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neque</a:t>
            </a:r>
            <a:r>
              <a:rPr lang="it-IT" sz="1600">
                <a:latin typeface="Palatino Linotype"/>
              </a:rPr>
              <a:t> corpora nostra,</a:t>
            </a:r>
            <a:br>
              <a:rPr lang="it-IT" sz="1600">
                <a:latin typeface="Palatino Linotype" panose="02040502050505030304" pitchFamily="18" charset="0"/>
              </a:rPr>
            </a:br>
            <a:r>
              <a:rPr lang="it-IT" sz="1600">
                <a:latin typeface="Palatino Linotype"/>
              </a:rPr>
              <a:t>sed </a:t>
            </a:r>
            <a:r>
              <a:rPr lang="it-IT" sz="1600" err="1">
                <a:latin typeface="Palatino Linotype"/>
              </a:rPr>
              <a:t>quaedam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simulacra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modis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pallentia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miris</a:t>
            </a:r>
            <a:r>
              <a:rPr lang="it-IT" sz="1600">
                <a:latin typeface="Palatino Linotype"/>
              </a:rPr>
              <a:t>.</a:t>
            </a:r>
            <a:br>
              <a:rPr lang="it-IT" sz="1600">
                <a:latin typeface="Palatino Linotype" panose="02040502050505030304" pitchFamily="18" charset="0"/>
              </a:rPr>
            </a:br>
            <a:r>
              <a:rPr lang="it-IT" sz="1600" err="1">
                <a:latin typeface="Palatino Linotype"/>
              </a:rPr>
              <a:t>unde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sibi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exortam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semper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florentis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solidFill>
                  <a:srgbClr val="C00000"/>
                </a:solidFill>
                <a:latin typeface="Palatino Linotype"/>
              </a:rPr>
              <a:t>Homeri</a:t>
            </a:r>
            <a:br>
              <a:rPr lang="it-IT" sz="1600">
                <a:latin typeface="Palatino Linotype" panose="02040502050505030304" pitchFamily="18" charset="0"/>
              </a:rPr>
            </a:br>
            <a:r>
              <a:rPr lang="it-IT" sz="1600" err="1">
                <a:latin typeface="Palatino Linotype"/>
              </a:rPr>
              <a:t>commemorat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speciem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lacrumas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effundere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salsas</a:t>
            </a:r>
            <a:r>
              <a:rPr lang="it-IT" sz="1600">
                <a:latin typeface="Palatino Linotype"/>
              </a:rPr>
              <a:t> 		</a:t>
            </a:r>
            <a:r>
              <a:rPr lang="it-IT" sz="1600" b="1">
                <a:latin typeface="Palatino Linotype"/>
              </a:rPr>
              <a:t>125</a:t>
            </a:r>
            <a:br>
              <a:rPr lang="it-IT" sz="1600">
                <a:latin typeface="Palatino Linotype" panose="02040502050505030304" pitchFamily="18" charset="0"/>
              </a:rPr>
            </a:br>
            <a:r>
              <a:rPr lang="it-IT" sz="1600" err="1">
                <a:latin typeface="Palatino Linotype"/>
              </a:rPr>
              <a:t>coepisse</a:t>
            </a:r>
            <a:r>
              <a:rPr lang="it-IT" sz="1600">
                <a:latin typeface="Palatino Linotype"/>
              </a:rPr>
              <a:t> et rerum </a:t>
            </a:r>
            <a:r>
              <a:rPr lang="it-IT" sz="1600" err="1">
                <a:latin typeface="Palatino Linotype"/>
              </a:rPr>
              <a:t>naturam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expandere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dictis</a:t>
            </a:r>
            <a:r>
              <a:rPr lang="it-IT" sz="1600">
                <a:latin typeface="Palatino Linotype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it-IT" sz="1400" b="1">
                <a:latin typeface="Palatino Linotype" panose="02040502050505030304" pitchFamily="18" charset="0"/>
                <a:cs typeface="Calibri" panose="020F0502020204030204" pitchFamily="34" charset="0"/>
              </a:rPr>
              <a:t>120</a:t>
            </a:r>
            <a:r>
              <a:rPr lang="it-IT" sz="1400">
                <a:latin typeface="Palatino Linotype" panose="02040502050505030304" pitchFamily="18" charset="0"/>
                <a:cs typeface="Calibri" panose="020F0502020204030204" pitchFamily="34" charset="0"/>
              </a:rPr>
              <a:t> sebbene Ennio narri, esponendolo in versi immortali, | che esistono anche gli spazi acherontei, per raggiungere | i quali non sopravvivono le anime né i nostri corpi, | ma solo certi simulacri di straordinario pallore; | di là narra essergli apparsa l’immagine di Omero | </a:t>
            </a:r>
            <a:r>
              <a:rPr lang="it-IT" sz="1400" b="1">
                <a:latin typeface="Palatino Linotype" panose="02040502050505030304" pitchFamily="18" charset="0"/>
                <a:cs typeface="Calibri" panose="020F0502020204030204" pitchFamily="34" charset="0"/>
              </a:rPr>
              <a:t>125</a:t>
            </a:r>
            <a:r>
              <a:rPr lang="it-IT" sz="1400">
                <a:latin typeface="Palatino Linotype" panose="02040502050505030304" pitchFamily="18" charset="0"/>
                <a:cs typeface="Calibri" panose="020F0502020204030204" pitchFamily="34" charset="0"/>
              </a:rPr>
              <a:t> perennemente glorioso, spargendo amare lagrime, | e avergli spiegato con parole la natura dell’universo (trad. L. Canali).</a:t>
            </a:r>
            <a:endParaRPr lang="it-IT" sz="1400">
              <a:latin typeface="Palatino Linotype" panose="02040502050505030304" pitchFamily="18" charset="0"/>
            </a:endParaRPr>
          </a:p>
          <a:p>
            <a:endParaRPr lang="it-IT" sz="160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18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8501" y="316658"/>
            <a:ext cx="8530045" cy="62170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2000">
                <a:latin typeface="Palatino Linotype"/>
              </a:rPr>
              <a:t>xi</a:t>
            </a:r>
          </a:p>
          <a:p>
            <a:endParaRPr lang="it-IT"/>
          </a:p>
          <a:p>
            <a:pPr algn="ctr"/>
            <a:r>
              <a:rPr lang="it-IT" err="1">
                <a:latin typeface="Palatino Linotype"/>
              </a:rPr>
              <a:t>Latos</a:t>
            </a:r>
            <a:r>
              <a:rPr lang="it-IT">
                <a:latin typeface="Palatino Linotype"/>
              </a:rPr>
              <a:t> </a:t>
            </a:r>
            <a:r>
              <a:rPr lang="it-IT">
                <a:latin typeface="Palatino Linotype"/>
                <a:cs typeface="Calibri"/>
              </a:rPr>
              <a:t>&lt;per&gt;</a:t>
            </a:r>
            <a:r>
              <a:rPr lang="it-IT">
                <a:latin typeface="Palatino Linotype"/>
              </a:rPr>
              <a:t> </a:t>
            </a:r>
            <a:r>
              <a:rPr lang="it-IT" err="1">
                <a:latin typeface="Palatino Linotype"/>
              </a:rPr>
              <a:t>populos</a:t>
            </a:r>
            <a:r>
              <a:rPr lang="it-IT">
                <a:latin typeface="Palatino Linotype"/>
              </a:rPr>
              <a:t> res* </a:t>
            </a:r>
            <a:r>
              <a:rPr lang="it-IT" err="1">
                <a:latin typeface="Palatino Linotype"/>
              </a:rPr>
              <a:t>atque</a:t>
            </a:r>
            <a:r>
              <a:rPr lang="it-IT">
                <a:latin typeface="Palatino Linotype"/>
              </a:rPr>
              <a:t> </a:t>
            </a:r>
            <a:r>
              <a:rPr lang="it-IT" err="1">
                <a:latin typeface="Palatino Linotype"/>
              </a:rPr>
              <a:t>poemata</a:t>
            </a:r>
            <a:r>
              <a:rPr lang="it-IT">
                <a:latin typeface="Palatino Linotype"/>
              </a:rPr>
              <a:t>** nostra</a:t>
            </a:r>
          </a:p>
          <a:p>
            <a:pPr algn="ctr"/>
            <a:r>
              <a:rPr lang="it-IT">
                <a:latin typeface="Palatino Linotype"/>
              </a:rPr>
              <a:t>			              </a:t>
            </a:r>
            <a:r>
              <a:rPr lang="it-IT" err="1">
                <a:latin typeface="Palatino Linotype"/>
              </a:rPr>
              <a:t>clara</a:t>
            </a:r>
            <a:r>
              <a:rPr lang="it-IT">
                <a:latin typeface="Palatino Linotype"/>
                <a:cs typeface="Calibri"/>
              </a:rPr>
              <a:t>&gt;</a:t>
            </a:r>
            <a:r>
              <a:rPr lang="it-IT">
                <a:latin typeface="Palatino Linotype"/>
              </a:rPr>
              <a:t> </a:t>
            </a:r>
            <a:r>
              <a:rPr lang="it-IT" err="1">
                <a:latin typeface="Palatino Linotype"/>
              </a:rPr>
              <a:t>cluebunt</a:t>
            </a:r>
            <a:r>
              <a:rPr lang="it-IT">
                <a:latin typeface="Palatino Linotype"/>
              </a:rPr>
              <a:t>***</a:t>
            </a:r>
          </a:p>
          <a:p>
            <a:endParaRPr lang="it-IT">
              <a:latin typeface="Palatino Linotype" panose="02040502050505030304" pitchFamily="18" charset="0"/>
            </a:endParaRPr>
          </a:p>
          <a:p>
            <a:endParaRPr lang="it-IT">
              <a:latin typeface="Palatino Linotype" panose="02040502050505030304" pitchFamily="18" charset="0"/>
            </a:endParaRPr>
          </a:p>
          <a:p>
            <a:pPr algn="just"/>
            <a:r>
              <a:rPr lang="it-IT">
                <a:latin typeface="Palatino Linotype"/>
              </a:rPr>
              <a:t>* la poesia rende immortale il suo argomento, tanto più se la materia (</a:t>
            </a:r>
            <a:r>
              <a:rPr lang="it-IT" i="1">
                <a:solidFill>
                  <a:srgbClr val="C00000"/>
                </a:solidFill>
                <a:latin typeface="Palatino Linotype"/>
              </a:rPr>
              <a:t>res</a:t>
            </a:r>
            <a:r>
              <a:rPr lang="it-IT">
                <a:latin typeface="Palatino Linotype"/>
              </a:rPr>
              <a:t>) è storica [Ennio è poeta e storico (</a:t>
            </a:r>
            <a:r>
              <a:rPr lang="it-IT" i="1">
                <a:solidFill>
                  <a:srgbClr val="C00000"/>
                </a:solidFill>
                <a:latin typeface="Palatino Linotype"/>
              </a:rPr>
              <a:t>rerum </a:t>
            </a:r>
            <a:r>
              <a:rPr lang="it-IT" i="1" err="1">
                <a:solidFill>
                  <a:srgbClr val="C00000"/>
                </a:solidFill>
                <a:latin typeface="Palatino Linotype"/>
              </a:rPr>
              <a:t>scriptor</a:t>
            </a:r>
            <a:r>
              <a:rPr lang="it-IT">
                <a:latin typeface="Palatino Linotype"/>
              </a:rPr>
              <a:t>); cf. v. 206 </a:t>
            </a:r>
            <a:r>
              <a:rPr lang="it-IT" i="1" err="1">
                <a:latin typeface="Palatino Linotype"/>
              </a:rPr>
              <a:t>scripsere</a:t>
            </a:r>
            <a:r>
              <a:rPr lang="it-IT" i="1">
                <a:latin typeface="Palatino Linotype"/>
              </a:rPr>
              <a:t> </a:t>
            </a:r>
            <a:r>
              <a:rPr lang="it-IT" i="1" err="1">
                <a:latin typeface="Palatino Linotype"/>
              </a:rPr>
              <a:t>alii</a:t>
            </a:r>
            <a:r>
              <a:rPr lang="it-IT" i="1">
                <a:latin typeface="Palatino Linotype"/>
              </a:rPr>
              <a:t> </a:t>
            </a:r>
            <a:r>
              <a:rPr lang="it-IT" i="1">
                <a:solidFill>
                  <a:srgbClr val="C00000"/>
                </a:solidFill>
                <a:latin typeface="Palatino Linotype"/>
              </a:rPr>
              <a:t>rem</a:t>
            </a:r>
            <a:r>
              <a:rPr lang="it-IT">
                <a:latin typeface="Palatino Linotype"/>
              </a:rPr>
              <a:t>, riferito a Nevio, autore di epos storico]; </a:t>
            </a:r>
            <a:endParaRPr lang="it-IT">
              <a:latin typeface="Palatino Linotype" panose="020405020505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>
              <a:latin typeface="Palatino Linotype" panose="02040502050505030304" pitchFamily="18" charset="0"/>
            </a:endParaRPr>
          </a:p>
          <a:p>
            <a:pPr algn="just"/>
            <a:r>
              <a:rPr lang="it-IT">
                <a:latin typeface="Palatino Linotype"/>
              </a:rPr>
              <a:t>** parola che – così come </a:t>
            </a:r>
            <a:r>
              <a:rPr lang="it-IT" i="1" err="1">
                <a:latin typeface="Palatino Linotype"/>
              </a:rPr>
              <a:t>Musae</a:t>
            </a:r>
            <a:r>
              <a:rPr lang="it-IT">
                <a:latin typeface="Palatino Linotype"/>
              </a:rPr>
              <a:t> sostituisce </a:t>
            </a:r>
            <a:r>
              <a:rPr lang="it-IT" i="1" err="1">
                <a:latin typeface="Palatino Linotype"/>
              </a:rPr>
              <a:t>Camenae</a:t>
            </a:r>
            <a:r>
              <a:rPr lang="it-IT">
                <a:latin typeface="Palatino Linotype"/>
              </a:rPr>
              <a:t> (fr. i) e </a:t>
            </a:r>
            <a:r>
              <a:rPr lang="it-IT" i="1">
                <a:latin typeface="Palatino Linotype"/>
              </a:rPr>
              <a:t>poeta</a:t>
            </a:r>
            <a:r>
              <a:rPr lang="it-IT">
                <a:latin typeface="Palatino Linotype"/>
              </a:rPr>
              <a:t> sostituisce </a:t>
            </a:r>
            <a:r>
              <a:rPr lang="it-IT" i="1" err="1">
                <a:latin typeface="Palatino Linotype"/>
              </a:rPr>
              <a:t>vates</a:t>
            </a:r>
            <a:r>
              <a:rPr lang="it-IT">
                <a:latin typeface="Palatino Linotype"/>
              </a:rPr>
              <a:t> (fr. iii) – prende il posto di </a:t>
            </a:r>
            <a:r>
              <a:rPr lang="it-IT" i="1">
                <a:latin typeface="Palatino Linotype"/>
              </a:rPr>
              <a:t>carmina</a:t>
            </a:r>
            <a:r>
              <a:rPr lang="it-IT">
                <a:latin typeface="Palatino Linotype"/>
              </a:rPr>
              <a:t> (cf. </a:t>
            </a:r>
            <a:r>
              <a:rPr lang="it-IT" i="1">
                <a:solidFill>
                  <a:srgbClr val="C00000"/>
                </a:solidFill>
                <a:latin typeface="Palatino Linotype"/>
              </a:rPr>
              <a:t>Carmen</a:t>
            </a:r>
            <a:r>
              <a:rPr lang="it-IT" i="1">
                <a:latin typeface="Palatino Linotype"/>
              </a:rPr>
              <a:t> belli Punici</a:t>
            </a:r>
            <a:r>
              <a:rPr lang="it-IT">
                <a:latin typeface="Palatino Linotype"/>
              </a:rPr>
              <a:t>, l’epos di Nevio); Lucilio e Varrone distinguono </a:t>
            </a:r>
            <a:r>
              <a:rPr lang="it-IT" i="1">
                <a:solidFill>
                  <a:srgbClr val="C00000"/>
                </a:solidFill>
                <a:latin typeface="Palatino Linotype"/>
              </a:rPr>
              <a:t>poema </a:t>
            </a:r>
            <a:r>
              <a:rPr lang="it-IT">
                <a:latin typeface="Palatino Linotype"/>
              </a:rPr>
              <a:t>(poema minore) e </a:t>
            </a:r>
            <a:r>
              <a:rPr lang="it-IT" i="1" err="1">
                <a:solidFill>
                  <a:srgbClr val="C00000"/>
                </a:solidFill>
                <a:latin typeface="Palatino Linotype"/>
              </a:rPr>
              <a:t>poesis</a:t>
            </a:r>
            <a:r>
              <a:rPr lang="it-IT">
                <a:latin typeface="Palatino Linotype"/>
              </a:rPr>
              <a:t> (</a:t>
            </a:r>
            <a:r>
              <a:rPr lang="it-IT" i="1">
                <a:latin typeface="Palatino Linotype"/>
              </a:rPr>
              <a:t>e.g</a:t>
            </a:r>
            <a:r>
              <a:rPr lang="it-IT">
                <a:latin typeface="Palatino Linotype"/>
              </a:rPr>
              <a:t>. un intero epos, di cui gli </a:t>
            </a:r>
            <a:r>
              <a:rPr lang="it-IT" i="1">
                <a:latin typeface="Palatino Linotype"/>
              </a:rPr>
              <a:t>Annales</a:t>
            </a:r>
            <a:r>
              <a:rPr lang="it-IT">
                <a:latin typeface="Palatino Linotype"/>
              </a:rPr>
              <a:t>, dice Lucilio, offrono un esempio); una </a:t>
            </a:r>
            <a:r>
              <a:rPr lang="it-IT" i="1" err="1">
                <a:latin typeface="Palatino Linotype"/>
              </a:rPr>
              <a:t>poesis</a:t>
            </a:r>
            <a:r>
              <a:rPr lang="it-IT">
                <a:latin typeface="Palatino Linotype"/>
              </a:rPr>
              <a:t> è fatta di </a:t>
            </a:r>
            <a:r>
              <a:rPr lang="it-IT" i="1" err="1">
                <a:latin typeface="Palatino Linotype"/>
              </a:rPr>
              <a:t>poemata</a:t>
            </a:r>
            <a:r>
              <a:rPr lang="it-IT">
                <a:latin typeface="Palatino Linotype"/>
              </a:rPr>
              <a:t> (Cicerone parla di </a:t>
            </a:r>
            <a:r>
              <a:rPr lang="it-IT" i="1" err="1">
                <a:latin typeface="Palatino Linotype"/>
              </a:rPr>
              <a:t>Lucreti</a:t>
            </a:r>
            <a:r>
              <a:rPr lang="it-IT" i="1">
                <a:latin typeface="Palatino Linotype"/>
              </a:rPr>
              <a:t> </a:t>
            </a:r>
            <a:r>
              <a:rPr lang="it-IT" i="1" err="1">
                <a:latin typeface="Palatino Linotype"/>
              </a:rPr>
              <a:t>poemata</a:t>
            </a:r>
            <a:r>
              <a:rPr lang="it-IT" i="1">
                <a:latin typeface="Palatino Linotype"/>
              </a:rPr>
              <a:t> </a:t>
            </a:r>
            <a:r>
              <a:rPr lang="it-IT">
                <a:latin typeface="Palatino Linotype"/>
              </a:rPr>
              <a:t>intendendo le parti unitarie – i libri? – che compongono il </a:t>
            </a:r>
            <a:r>
              <a:rPr lang="it-IT" i="1">
                <a:latin typeface="Palatino Linotype"/>
              </a:rPr>
              <a:t>De rerum natura</a:t>
            </a:r>
            <a:r>
              <a:rPr lang="it-IT">
                <a:latin typeface="Palatino Linotype"/>
              </a:rPr>
              <a:t>). </a:t>
            </a:r>
            <a:endParaRPr lang="it-IT">
              <a:latin typeface="Palatino Linotype" panose="02040502050505030304" pitchFamily="18" charset="0"/>
            </a:endParaRPr>
          </a:p>
          <a:p>
            <a:pPr algn="just"/>
            <a:r>
              <a:rPr lang="it-IT">
                <a:latin typeface="Palatino Linotype"/>
              </a:rPr>
              <a:t>  </a:t>
            </a:r>
            <a:endParaRPr lang="it-IT">
              <a:latin typeface="Palatino Linotype" panose="02040502050505030304" pitchFamily="18" charset="0"/>
            </a:endParaRPr>
          </a:p>
          <a:p>
            <a:pPr algn="just"/>
            <a:r>
              <a:rPr lang="it-IT">
                <a:latin typeface="Palatino Linotype"/>
              </a:rPr>
              <a:t>*** cfr. </a:t>
            </a:r>
            <a:r>
              <a:rPr lang="it-IT" err="1">
                <a:latin typeface="Palatino Linotype"/>
              </a:rPr>
              <a:t>Lucr</a:t>
            </a:r>
            <a:r>
              <a:rPr lang="it-IT">
                <a:latin typeface="Palatino Linotype"/>
              </a:rPr>
              <a:t>. I 119</a:t>
            </a:r>
          </a:p>
          <a:p>
            <a:pPr algn="just"/>
            <a:r>
              <a:rPr lang="it-IT" i="1" err="1">
                <a:latin typeface="Palatino Linotype"/>
              </a:rPr>
              <a:t>gentis</a:t>
            </a:r>
            <a:r>
              <a:rPr lang="it-IT" i="1">
                <a:latin typeface="Palatino Linotype"/>
              </a:rPr>
              <a:t> </a:t>
            </a:r>
            <a:r>
              <a:rPr lang="it-IT" i="1" err="1">
                <a:latin typeface="Palatino Linotype"/>
              </a:rPr>
              <a:t>Italas</a:t>
            </a:r>
            <a:r>
              <a:rPr lang="it-IT" i="1">
                <a:latin typeface="Palatino Linotype"/>
              </a:rPr>
              <a:t> </a:t>
            </a:r>
            <a:r>
              <a:rPr lang="it-IT" i="1" err="1">
                <a:latin typeface="Palatino Linotype"/>
              </a:rPr>
              <a:t>hominum</a:t>
            </a:r>
            <a:r>
              <a:rPr lang="it-IT" i="1">
                <a:latin typeface="Palatino Linotype"/>
              </a:rPr>
              <a:t> </a:t>
            </a:r>
            <a:r>
              <a:rPr lang="it-IT" i="1" err="1">
                <a:latin typeface="Palatino Linotype"/>
              </a:rPr>
              <a:t>quae</a:t>
            </a:r>
            <a:r>
              <a:rPr lang="it-IT" i="1">
                <a:latin typeface="Palatino Linotype"/>
              </a:rPr>
              <a:t> </a:t>
            </a:r>
            <a:r>
              <a:rPr lang="it-IT" i="1" err="1">
                <a:solidFill>
                  <a:srgbClr val="C00000"/>
                </a:solidFill>
                <a:latin typeface="Palatino Linotype"/>
              </a:rPr>
              <a:t>clara</a:t>
            </a:r>
            <a:r>
              <a:rPr lang="it-IT" i="1">
                <a:solidFill>
                  <a:srgbClr val="C00000"/>
                </a:solidFill>
                <a:latin typeface="Palatino Linotype"/>
              </a:rPr>
              <a:t> </a:t>
            </a:r>
            <a:r>
              <a:rPr lang="it-IT" i="1" err="1">
                <a:solidFill>
                  <a:srgbClr val="C00000"/>
                </a:solidFill>
                <a:latin typeface="Palatino Linotype"/>
              </a:rPr>
              <a:t>clueret</a:t>
            </a:r>
            <a:r>
              <a:rPr lang="it-IT">
                <a:solidFill>
                  <a:srgbClr val="C00000"/>
                </a:solidFill>
                <a:latin typeface="Palatino Linotype"/>
              </a:rPr>
              <a:t> </a:t>
            </a:r>
            <a:r>
              <a:rPr lang="it-IT">
                <a:latin typeface="Palatino Linotype"/>
              </a:rPr>
              <a:t>[</a:t>
            </a:r>
            <a:r>
              <a:rPr lang="it-IT" i="1" err="1">
                <a:latin typeface="Palatino Linotype"/>
              </a:rPr>
              <a:t>clueo</a:t>
            </a:r>
            <a:r>
              <a:rPr lang="it-IT">
                <a:latin typeface="Palatino Linotype"/>
              </a:rPr>
              <a:t> (anche</a:t>
            </a:r>
            <a:r>
              <a:rPr lang="it-IT" i="1">
                <a:latin typeface="Palatino Linotype"/>
              </a:rPr>
              <a:t> </a:t>
            </a:r>
            <a:r>
              <a:rPr lang="it-IT" i="1" err="1">
                <a:latin typeface="Palatino Linotype"/>
              </a:rPr>
              <a:t>clueor</a:t>
            </a:r>
            <a:r>
              <a:rPr lang="it-IT">
                <a:latin typeface="Palatino Linotype"/>
              </a:rPr>
              <a:t>: essere inteso, avere un nome </a:t>
            </a:r>
            <a:r>
              <a:rPr lang="it-IT">
                <a:latin typeface="Palatino Linotype"/>
                <a:cs typeface="Calibri"/>
              </a:rPr>
              <a:t>→ esistere, essere</a:t>
            </a:r>
            <a:r>
              <a:rPr lang="it-IT">
                <a:latin typeface="Palatino Linotype"/>
              </a:rPr>
              <a:t>);</a:t>
            </a:r>
            <a:r>
              <a:rPr lang="it-IT">
                <a:solidFill>
                  <a:srgbClr val="C00000"/>
                </a:solidFill>
                <a:latin typeface="Palatino Linotype"/>
              </a:rPr>
              <a:t> </a:t>
            </a:r>
            <a:r>
              <a:rPr lang="it-IT">
                <a:latin typeface="Palatino Linotype"/>
              </a:rPr>
              <a:t>cfr. gr. </a:t>
            </a:r>
            <a:r>
              <a:rPr lang="el-GR" err="1">
                <a:latin typeface="Palatino Linotype"/>
              </a:rPr>
              <a:t>κλέος</a:t>
            </a:r>
            <a:r>
              <a:rPr lang="it-IT">
                <a:latin typeface="Palatino Linotype"/>
              </a:rPr>
              <a:t>, </a:t>
            </a:r>
            <a:r>
              <a:rPr lang="it-IT" err="1">
                <a:latin typeface="Palatino Linotype"/>
              </a:rPr>
              <a:t>kléos</a:t>
            </a:r>
            <a:r>
              <a:rPr lang="it-IT">
                <a:latin typeface="Palatino Linotype"/>
              </a:rPr>
              <a:t>].</a:t>
            </a:r>
          </a:p>
          <a:p>
            <a:endParaRPr lang="it-IT">
              <a:latin typeface="Palatino Linotype" panose="02040502050505030304" pitchFamily="18" charset="0"/>
            </a:endParaRPr>
          </a:p>
          <a:p>
            <a:endParaRPr lang="it-IT" i="1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33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7258" y="167276"/>
            <a:ext cx="7406640" cy="1017270"/>
          </a:xfrm>
        </p:spPr>
        <p:txBody>
          <a:bodyPr>
            <a:normAutofit/>
          </a:bodyPr>
          <a:lstStyle/>
          <a:p>
            <a:pPr algn="just"/>
            <a:r>
              <a:rPr lang="it-IT" sz="1800" b="1" cap="small">
                <a:solidFill>
                  <a:srgbClr val="0070C0"/>
                </a:solidFill>
                <a:latin typeface="Palatino Linotype" panose="02040502050505030304" pitchFamily="18" charset="0"/>
              </a:rPr>
              <a:t>Q. Ennii </a:t>
            </a:r>
            <a:r>
              <a:rPr lang="it-IT" sz="1800" b="1" i="1" cap="small">
                <a:solidFill>
                  <a:srgbClr val="0070C0"/>
                </a:solidFill>
                <a:latin typeface="Palatino Linotype" panose="02040502050505030304" pitchFamily="18" charset="0"/>
              </a:rPr>
              <a:t>Annales</a:t>
            </a:r>
            <a:r>
              <a:rPr lang="it-IT" sz="1800" b="1" cap="small">
                <a:solidFill>
                  <a:srgbClr val="0070C0"/>
                </a:solidFill>
                <a:latin typeface="Palatino Linotype" panose="02040502050505030304" pitchFamily="18" charset="0"/>
              </a:rPr>
              <a:t>, Liber VII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08222" y="881072"/>
            <a:ext cx="8557693" cy="36707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" algn="ctr">
              <a:lnSpc>
                <a:spcPct val="90000"/>
              </a:lnSpc>
              <a:spcBef>
                <a:spcPts val="1050"/>
              </a:spcBef>
              <a:buClr>
                <a:srgbClr val="A6B727"/>
              </a:buClr>
              <a:buSzPct val="80000"/>
            </a:pPr>
            <a:r>
              <a:rPr lang="it-IT" sz="1650">
                <a:solidFill>
                  <a:srgbClr val="000000"/>
                </a:solidFill>
                <a:latin typeface="Palatino Linotype"/>
              </a:rPr>
              <a:t>** i </a:t>
            </a:r>
            <a:endParaRPr lang="it-IT" sz="165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marL="34290" algn="ctr">
              <a:lnSpc>
                <a:spcPct val="90000"/>
              </a:lnSpc>
              <a:spcBef>
                <a:spcPts val="1050"/>
              </a:spcBef>
              <a:buClr>
                <a:srgbClr val="A6B727"/>
              </a:buClr>
              <a:buSzPct val="80000"/>
            </a:pPr>
            <a:r>
              <a:rPr lang="it-IT" sz="1650">
                <a:solidFill>
                  <a:srgbClr val="000000"/>
                </a:solidFill>
                <a:latin typeface="Palatino Linotype"/>
              </a:rPr>
              <a:t>	</a:t>
            </a:r>
            <a:r>
              <a:rPr lang="it-IT" sz="1650" b="1">
                <a:solidFill>
                  <a:srgbClr val="00B050"/>
                </a:solidFill>
                <a:latin typeface="Palatino Linotype"/>
              </a:rPr>
              <a:t>	</a:t>
            </a:r>
            <a:r>
              <a:rPr lang="it-IT" sz="1650" b="1" err="1">
                <a:solidFill>
                  <a:srgbClr val="00B050"/>
                </a:solidFill>
                <a:latin typeface="Palatino Linotype"/>
              </a:rPr>
              <a:t>scripsere</a:t>
            </a:r>
            <a:r>
              <a:rPr lang="it-IT" sz="1650" b="1">
                <a:solidFill>
                  <a:srgbClr val="00B050"/>
                </a:solidFill>
                <a:latin typeface="Palatino Linotype"/>
              </a:rPr>
              <a:t> </a:t>
            </a:r>
            <a:r>
              <a:rPr lang="it-IT" sz="1650" b="1" err="1">
                <a:solidFill>
                  <a:srgbClr val="00B050"/>
                </a:solidFill>
                <a:latin typeface="Palatino Linotype"/>
              </a:rPr>
              <a:t>alii</a:t>
            </a:r>
            <a:r>
              <a:rPr lang="it-IT" sz="1650" b="1">
                <a:solidFill>
                  <a:srgbClr val="00B050"/>
                </a:solidFill>
                <a:latin typeface="Palatino Linotype"/>
              </a:rPr>
              <a:t> rem</a:t>
            </a:r>
          </a:p>
          <a:p>
            <a:pPr marL="34290" algn="ctr">
              <a:lnSpc>
                <a:spcPct val="90000"/>
              </a:lnSpc>
              <a:spcBef>
                <a:spcPts val="1050"/>
              </a:spcBef>
              <a:buClr>
                <a:srgbClr val="A6B727"/>
              </a:buClr>
              <a:buSzPct val="80000"/>
            </a:pPr>
            <a:r>
              <a:rPr lang="it-IT" sz="1650" b="1" err="1">
                <a:solidFill>
                  <a:srgbClr val="00B050"/>
                </a:solidFill>
                <a:latin typeface="Palatino Linotype"/>
              </a:rPr>
              <a:t>vorsibus</a:t>
            </a:r>
            <a:r>
              <a:rPr lang="it-IT" sz="1650" b="1">
                <a:solidFill>
                  <a:srgbClr val="00B050"/>
                </a:solidFill>
                <a:latin typeface="Palatino Linotype"/>
              </a:rPr>
              <a:t> </a:t>
            </a:r>
            <a:r>
              <a:rPr lang="it-IT" sz="1650" err="1">
                <a:solidFill>
                  <a:srgbClr val="000000"/>
                </a:solidFill>
                <a:latin typeface="Palatino Linotype"/>
              </a:rPr>
              <a:t>quos</a:t>
            </a:r>
            <a:r>
              <a:rPr lang="it-IT" sz="1650">
                <a:solidFill>
                  <a:srgbClr val="000000"/>
                </a:solidFill>
                <a:latin typeface="Palatino Linotype"/>
              </a:rPr>
              <a:t> </a:t>
            </a:r>
            <a:r>
              <a:rPr lang="it-IT" sz="1650" err="1">
                <a:solidFill>
                  <a:srgbClr val="000000"/>
                </a:solidFill>
                <a:latin typeface="Palatino Linotype"/>
              </a:rPr>
              <a:t>olim</a:t>
            </a:r>
            <a:r>
              <a:rPr lang="it-IT" sz="1650">
                <a:solidFill>
                  <a:srgbClr val="000000"/>
                </a:solidFill>
                <a:latin typeface="Palatino Linotype"/>
              </a:rPr>
              <a:t> </a:t>
            </a:r>
            <a:r>
              <a:rPr lang="it-IT" sz="1650" err="1">
                <a:solidFill>
                  <a:srgbClr val="000000"/>
                </a:solidFill>
                <a:latin typeface="Palatino Linotype"/>
              </a:rPr>
              <a:t>Faunei</a:t>
            </a:r>
            <a:r>
              <a:rPr lang="it-IT" sz="1650">
                <a:solidFill>
                  <a:srgbClr val="000000"/>
                </a:solidFill>
                <a:latin typeface="Palatino Linotype"/>
              </a:rPr>
              <a:t> </a:t>
            </a:r>
            <a:r>
              <a:rPr lang="it-IT" sz="1650" err="1">
                <a:solidFill>
                  <a:srgbClr val="000000"/>
                </a:solidFill>
                <a:latin typeface="Palatino Linotype"/>
              </a:rPr>
              <a:t>vatesque</a:t>
            </a:r>
            <a:r>
              <a:rPr lang="it-IT" sz="1650">
                <a:solidFill>
                  <a:srgbClr val="000000"/>
                </a:solidFill>
                <a:latin typeface="Palatino Linotype"/>
              </a:rPr>
              <a:t> </a:t>
            </a:r>
            <a:r>
              <a:rPr lang="it-IT" sz="1650" err="1">
                <a:solidFill>
                  <a:srgbClr val="000000"/>
                </a:solidFill>
                <a:latin typeface="Palatino Linotype"/>
              </a:rPr>
              <a:t>canebant</a:t>
            </a:r>
            <a:endParaRPr lang="it-IT" sz="1650">
              <a:solidFill>
                <a:srgbClr val="000000"/>
              </a:solidFill>
              <a:latin typeface="Palatino Linotype"/>
            </a:endParaRPr>
          </a:p>
          <a:p>
            <a:pPr marL="34290" algn="ctr">
              <a:lnSpc>
                <a:spcPct val="90000"/>
              </a:lnSpc>
              <a:spcBef>
                <a:spcPts val="1050"/>
              </a:spcBef>
              <a:buClr>
                <a:srgbClr val="A6B727"/>
              </a:buClr>
              <a:buSzPct val="80000"/>
            </a:pPr>
            <a:endParaRPr lang="it-IT" sz="165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marL="34290" algn="just">
              <a:lnSpc>
                <a:spcPct val="90000"/>
              </a:lnSpc>
              <a:spcBef>
                <a:spcPts val="450"/>
              </a:spcBef>
            </a:pPr>
            <a:r>
              <a:rPr lang="it-IT" sz="1600" cap="small" err="1">
                <a:solidFill>
                  <a:srgbClr val="0070C0"/>
                </a:solidFill>
                <a:latin typeface="Palatino Linotype"/>
              </a:rPr>
              <a:t>Cic</a:t>
            </a:r>
            <a:r>
              <a:rPr lang="it-IT" sz="1600" cap="small">
                <a:solidFill>
                  <a:srgbClr val="0070C0"/>
                </a:solidFill>
                <a:latin typeface="Palatino Linotype"/>
              </a:rPr>
              <a:t>. </a:t>
            </a:r>
            <a:r>
              <a:rPr lang="it-IT" sz="1600" i="1" cap="small">
                <a:solidFill>
                  <a:srgbClr val="0070C0"/>
                </a:solidFill>
                <a:latin typeface="Palatino Linotype"/>
              </a:rPr>
              <a:t>Brut</a:t>
            </a:r>
            <a:r>
              <a:rPr lang="it-IT" sz="1600" cap="small">
                <a:solidFill>
                  <a:srgbClr val="0070C0"/>
                </a:solidFill>
                <a:latin typeface="Palatino Linotype"/>
              </a:rPr>
              <a:t>. 71</a:t>
            </a:r>
            <a:endParaRPr lang="it-IT"/>
          </a:p>
          <a:p>
            <a:pPr marL="34290" algn="just">
              <a:lnSpc>
                <a:spcPct val="90000"/>
              </a:lnSpc>
              <a:spcBef>
                <a:spcPts val="450"/>
              </a:spcBef>
              <a:spcAft>
                <a:spcPts val="375"/>
              </a:spcAft>
              <a:buClr>
                <a:srgbClr val="A6B727"/>
              </a:buClr>
              <a:buSzPct val="80000"/>
            </a:pPr>
            <a:r>
              <a:rPr lang="it-IT" sz="1600">
                <a:solidFill>
                  <a:srgbClr val="000000"/>
                </a:solidFill>
                <a:latin typeface="Palatino Linotype"/>
              </a:rPr>
              <a:t>E i nostri antichi versi, dove sono? Quelli</a:t>
            </a:r>
          </a:p>
          <a:p>
            <a:pPr marL="34290" algn="just">
              <a:lnSpc>
                <a:spcPct val="90000"/>
              </a:lnSpc>
              <a:spcBef>
                <a:spcPts val="450"/>
              </a:spcBef>
              <a:buClr>
                <a:srgbClr val="A6B727"/>
              </a:buClr>
              <a:buSzPct val="80000"/>
            </a:pPr>
            <a:r>
              <a:rPr lang="it-IT" sz="1400">
                <a:solidFill>
                  <a:srgbClr val="000000"/>
                </a:solidFill>
                <a:latin typeface="Palatino Linotype"/>
              </a:rPr>
              <a:t>che una volta cantavano i Fauni e i vati, [</a:t>
            </a:r>
            <a:r>
              <a:rPr lang="it-IT" sz="1400" i="1" err="1">
                <a:solidFill>
                  <a:srgbClr val="000000"/>
                </a:solidFill>
                <a:latin typeface="Palatino Linotype"/>
              </a:rPr>
              <a:t>quos</a:t>
            </a:r>
            <a:r>
              <a:rPr lang="it-IT" sz="1400" i="1">
                <a:solidFill>
                  <a:srgbClr val="000000"/>
                </a:solidFill>
                <a:latin typeface="Palatino Linotype"/>
              </a:rPr>
              <a:t> </a:t>
            </a:r>
            <a:r>
              <a:rPr lang="it-IT" sz="1400" i="1" err="1">
                <a:solidFill>
                  <a:srgbClr val="000000"/>
                </a:solidFill>
                <a:latin typeface="Palatino Linotype"/>
              </a:rPr>
              <a:t>olim</a:t>
            </a:r>
            <a:r>
              <a:rPr lang="it-IT" sz="1400" i="1">
                <a:solidFill>
                  <a:srgbClr val="000000"/>
                </a:solidFill>
                <a:latin typeface="Palatino Linotype"/>
              </a:rPr>
              <a:t> Fauni </a:t>
            </a:r>
            <a:r>
              <a:rPr lang="it-IT" sz="1400" i="1" err="1">
                <a:solidFill>
                  <a:srgbClr val="000000"/>
                </a:solidFill>
                <a:latin typeface="Palatino Linotype"/>
              </a:rPr>
              <a:t>vatesque</a:t>
            </a:r>
            <a:r>
              <a:rPr lang="it-IT" sz="1400">
                <a:solidFill>
                  <a:srgbClr val="000000"/>
                </a:solidFill>
                <a:latin typeface="Palatino Linotype"/>
              </a:rPr>
              <a:t> </a:t>
            </a:r>
            <a:r>
              <a:rPr lang="it-IT" sz="1400" i="1" err="1">
                <a:solidFill>
                  <a:srgbClr val="000000"/>
                </a:solidFill>
                <a:latin typeface="Palatino Linotype"/>
              </a:rPr>
              <a:t>canebant</a:t>
            </a:r>
            <a:r>
              <a:rPr lang="it-IT" sz="1400">
                <a:solidFill>
                  <a:srgbClr val="000000"/>
                </a:solidFill>
                <a:latin typeface="Palatino Linotype"/>
              </a:rPr>
              <a:t>]</a:t>
            </a:r>
          </a:p>
          <a:p>
            <a:pPr marL="34290" algn="just">
              <a:lnSpc>
                <a:spcPct val="90000"/>
              </a:lnSpc>
              <a:spcBef>
                <a:spcPts val="450"/>
              </a:spcBef>
              <a:buClr>
                <a:srgbClr val="A6B727"/>
              </a:buClr>
              <a:buSzPct val="80000"/>
            </a:pPr>
            <a:r>
              <a:rPr lang="it-IT" sz="1400">
                <a:solidFill>
                  <a:srgbClr val="000000"/>
                </a:solidFill>
                <a:latin typeface="Palatino Linotype"/>
              </a:rPr>
              <a:t>quando né le rupi delle Muse [</a:t>
            </a:r>
            <a:r>
              <a:rPr lang="it-IT" sz="1400" i="1" err="1">
                <a:solidFill>
                  <a:srgbClr val="000000"/>
                </a:solidFill>
                <a:latin typeface="Palatino Linotype"/>
              </a:rPr>
              <a:t>cum</a:t>
            </a:r>
            <a:r>
              <a:rPr lang="it-IT" sz="1400" i="1">
                <a:solidFill>
                  <a:srgbClr val="000000"/>
                </a:solidFill>
                <a:latin typeface="Palatino Linotype"/>
              </a:rPr>
              <a:t> </a:t>
            </a:r>
            <a:r>
              <a:rPr lang="it-IT" sz="1400" i="1" err="1">
                <a:solidFill>
                  <a:srgbClr val="000000"/>
                </a:solidFill>
                <a:latin typeface="Palatino Linotype"/>
              </a:rPr>
              <a:t>neque</a:t>
            </a:r>
            <a:r>
              <a:rPr lang="it-IT" sz="1400" i="1">
                <a:solidFill>
                  <a:srgbClr val="000000"/>
                </a:solidFill>
                <a:latin typeface="Palatino Linotype"/>
              </a:rPr>
              <a:t> </a:t>
            </a:r>
            <a:r>
              <a:rPr lang="it-IT" sz="1400" i="1" err="1">
                <a:solidFill>
                  <a:srgbClr val="000000"/>
                </a:solidFill>
                <a:latin typeface="Palatino Linotype"/>
              </a:rPr>
              <a:t>Musarum</a:t>
            </a:r>
            <a:r>
              <a:rPr lang="it-IT" sz="1400" i="1">
                <a:solidFill>
                  <a:srgbClr val="000000"/>
                </a:solidFill>
                <a:latin typeface="Palatino Linotype"/>
              </a:rPr>
              <a:t> </a:t>
            </a:r>
            <a:r>
              <a:rPr lang="it-IT" sz="1400" i="1" err="1">
                <a:solidFill>
                  <a:srgbClr val="000000"/>
                </a:solidFill>
                <a:latin typeface="Palatino Linotype"/>
              </a:rPr>
              <a:t>scopulos</a:t>
            </a:r>
            <a:r>
              <a:rPr lang="it-IT" sz="1400">
                <a:solidFill>
                  <a:srgbClr val="000000"/>
                </a:solidFill>
                <a:latin typeface="Palatino Linotype"/>
              </a:rPr>
              <a:t>]</a:t>
            </a:r>
          </a:p>
          <a:p>
            <a:pPr marL="34290" algn="just">
              <a:lnSpc>
                <a:spcPct val="90000"/>
              </a:lnSpc>
              <a:spcBef>
                <a:spcPts val="450"/>
              </a:spcBef>
              <a:spcAft>
                <a:spcPts val="375"/>
              </a:spcAft>
              <a:buClr>
                <a:srgbClr val="A6B727"/>
              </a:buClr>
              <a:buSzPct val="80000"/>
            </a:pPr>
            <a:r>
              <a:rPr lang="it-IT" sz="1400">
                <a:solidFill>
                  <a:srgbClr val="000000"/>
                </a:solidFill>
                <a:latin typeface="Palatino Linotype"/>
              </a:rPr>
              <a:t>né alcuno prima di me fu appassionato intenditore di lettere  [</a:t>
            </a:r>
            <a:r>
              <a:rPr lang="it-IT" sz="1400" i="1" err="1">
                <a:solidFill>
                  <a:srgbClr val="000000"/>
                </a:solidFill>
                <a:latin typeface="Palatino Linotype"/>
              </a:rPr>
              <a:t>nec</a:t>
            </a:r>
            <a:r>
              <a:rPr lang="it-IT" sz="1400" i="1">
                <a:solidFill>
                  <a:srgbClr val="000000"/>
                </a:solidFill>
                <a:latin typeface="Palatino Linotype"/>
              </a:rPr>
              <a:t> </a:t>
            </a:r>
            <a:r>
              <a:rPr lang="it-IT" sz="1400" i="1" err="1">
                <a:solidFill>
                  <a:srgbClr val="000000"/>
                </a:solidFill>
                <a:latin typeface="Palatino Linotype"/>
              </a:rPr>
              <a:t>dicti</a:t>
            </a:r>
            <a:r>
              <a:rPr lang="it-IT" sz="1400" i="1">
                <a:solidFill>
                  <a:srgbClr val="000000"/>
                </a:solidFill>
                <a:latin typeface="Palatino Linotype"/>
              </a:rPr>
              <a:t> </a:t>
            </a:r>
            <a:r>
              <a:rPr lang="it-IT" sz="1400" i="1" err="1">
                <a:solidFill>
                  <a:srgbClr val="000000"/>
                </a:solidFill>
                <a:latin typeface="Palatino Linotype"/>
              </a:rPr>
              <a:t>studiosus</a:t>
            </a:r>
            <a:r>
              <a:rPr lang="it-IT" sz="1400" i="1">
                <a:solidFill>
                  <a:srgbClr val="000000"/>
                </a:solidFill>
                <a:latin typeface="Palatino Linotype"/>
              </a:rPr>
              <a:t> </a:t>
            </a:r>
            <a:r>
              <a:rPr lang="it-IT" sz="1400" i="1" err="1">
                <a:solidFill>
                  <a:srgbClr val="000000"/>
                </a:solidFill>
                <a:latin typeface="Palatino Linotype"/>
              </a:rPr>
              <a:t>quisquam</a:t>
            </a:r>
            <a:r>
              <a:rPr lang="it-IT" sz="1400" i="1">
                <a:solidFill>
                  <a:srgbClr val="000000"/>
                </a:solidFill>
                <a:latin typeface="Palatino Linotype"/>
              </a:rPr>
              <a:t> </a:t>
            </a:r>
            <a:r>
              <a:rPr lang="it-IT" sz="1400" i="1" err="1">
                <a:solidFill>
                  <a:srgbClr val="000000"/>
                </a:solidFill>
                <a:latin typeface="Palatino Linotype"/>
              </a:rPr>
              <a:t>erat</a:t>
            </a:r>
            <a:r>
              <a:rPr lang="it-IT" sz="1400" i="1">
                <a:solidFill>
                  <a:srgbClr val="000000"/>
                </a:solidFill>
                <a:latin typeface="Palatino Linotype"/>
              </a:rPr>
              <a:t> ante</a:t>
            </a:r>
            <a:r>
              <a:rPr lang="it-IT" sz="1400">
                <a:solidFill>
                  <a:srgbClr val="000000"/>
                </a:solidFill>
                <a:latin typeface="Palatino Linotype"/>
              </a:rPr>
              <a:t> </a:t>
            </a:r>
            <a:r>
              <a:rPr lang="it-IT" sz="1400" i="1" err="1">
                <a:solidFill>
                  <a:srgbClr val="000000"/>
                </a:solidFill>
                <a:latin typeface="Palatino Linotype"/>
              </a:rPr>
              <a:t>hunc</a:t>
            </a:r>
            <a:r>
              <a:rPr lang="it-IT" sz="1400">
                <a:solidFill>
                  <a:srgbClr val="000000"/>
                </a:solidFill>
                <a:latin typeface="Palatino Linotype"/>
              </a:rPr>
              <a:t>]</a:t>
            </a:r>
          </a:p>
          <a:p>
            <a:pPr marL="34290" algn="just">
              <a:lnSpc>
                <a:spcPct val="90000"/>
              </a:lnSpc>
              <a:spcBef>
                <a:spcPts val="450"/>
              </a:spcBef>
              <a:buClr>
                <a:srgbClr val="A6B727"/>
              </a:buClr>
              <a:buSzPct val="80000"/>
            </a:pPr>
            <a:r>
              <a:rPr lang="it-IT" sz="1600">
                <a:solidFill>
                  <a:srgbClr val="000000"/>
                </a:solidFill>
                <a:latin typeface="Palatino Linotype"/>
              </a:rPr>
              <a:t>Così dice di sé, e non mente nel vantarsi: giacché è proprio così. L’</a:t>
            </a:r>
            <a:r>
              <a:rPr lang="it-IT" sz="1600" i="1">
                <a:solidFill>
                  <a:srgbClr val="000000"/>
                </a:solidFill>
                <a:latin typeface="Palatino Linotype"/>
              </a:rPr>
              <a:t>Odissea Latina </a:t>
            </a:r>
            <a:r>
              <a:rPr lang="it-IT" sz="1600">
                <a:solidFill>
                  <a:srgbClr val="000000"/>
                </a:solidFill>
                <a:latin typeface="Palatino Linotype"/>
              </a:rPr>
              <a:t>è come un’opera di Dedalo… (trad. E. Narducci)</a:t>
            </a:r>
          </a:p>
          <a:p>
            <a:pPr marL="34290" algn="just">
              <a:lnSpc>
                <a:spcPct val="90000"/>
              </a:lnSpc>
              <a:spcBef>
                <a:spcPts val="450"/>
              </a:spcBef>
              <a:buClr>
                <a:srgbClr val="A6B727"/>
              </a:buClr>
              <a:buSzPct val="80000"/>
            </a:pPr>
            <a:endParaRPr lang="it-IT" sz="160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71471" y="4549463"/>
            <a:ext cx="8487708" cy="26879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1600" cap="small" err="1">
                <a:solidFill>
                  <a:srgbClr val="0070C0"/>
                </a:solidFill>
                <a:latin typeface="Palatino Linotype"/>
              </a:rPr>
              <a:t>Varr</a:t>
            </a:r>
            <a:r>
              <a:rPr lang="it-IT" sz="1600" cap="small">
                <a:solidFill>
                  <a:srgbClr val="0070C0"/>
                </a:solidFill>
                <a:latin typeface="Palatino Linotype"/>
              </a:rPr>
              <a:t>. </a:t>
            </a:r>
            <a:r>
              <a:rPr lang="it-IT" sz="1600" i="1" cap="small" err="1">
                <a:solidFill>
                  <a:srgbClr val="0070C0"/>
                </a:solidFill>
                <a:latin typeface="Palatino Linotype"/>
              </a:rPr>
              <a:t>Lat</a:t>
            </a:r>
            <a:r>
              <a:rPr lang="it-IT" sz="1600" cap="small">
                <a:solidFill>
                  <a:srgbClr val="0070C0"/>
                </a:solidFill>
                <a:latin typeface="Palatino Linotype"/>
              </a:rPr>
              <a:t>. VII 36</a:t>
            </a:r>
          </a:p>
          <a:p>
            <a:pPr>
              <a:spcBef>
                <a:spcPts val="450"/>
              </a:spcBef>
            </a:pPr>
            <a:r>
              <a:rPr lang="it-IT" sz="1600">
                <a:latin typeface="Palatino Linotype"/>
              </a:rPr>
              <a:t>«</a:t>
            </a:r>
            <a:r>
              <a:rPr lang="it-IT" sz="1600" err="1">
                <a:latin typeface="Palatino Linotype"/>
              </a:rPr>
              <a:t>Versibus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quos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olim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Faunei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vatesque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canebant</a:t>
            </a:r>
            <a:r>
              <a:rPr lang="it-IT" sz="1600">
                <a:latin typeface="Palatino Linotype"/>
              </a:rPr>
              <a:t>»: Fauni dei Latinorum, ita ut et </a:t>
            </a:r>
            <a:r>
              <a:rPr lang="it-IT" sz="1600" err="1">
                <a:latin typeface="Palatino Linotype"/>
              </a:rPr>
              <a:t>Faunus</a:t>
            </a:r>
            <a:r>
              <a:rPr lang="it-IT" sz="1600">
                <a:latin typeface="Palatino Linotype"/>
              </a:rPr>
              <a:t> et Fauna </a:t>
            </a:r>
            <a:r>
              <a:rPr lang="it-IT" sz="1600" err="1">
                <a:latin typeface="Palatino Linotype"/>
              </a:rPr>
              <a:t>sit</a:t>
            </a:r>
            <a:r>
              <a:rPr lang="it-IT" sz="1600">
                <a:latin typeface="Palatino Linotype"/>
              </a:rPr>
              <a:t>; </a:t>
            </a:r>
            <a:r>
              <a:rPr lang="it-IT" sz="1600" err="1">
                <a:latin typeface="Palatino Linotype"/>
              </a:rPr>
              <a:t>hos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versibus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quos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vocant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Saturnios</a:t>
            </a:r>
            <a:r>
              <a:rPr lang="it-IT" sz="1600">
                <a:latin typeface="Palatino Linotype"/>
              </a:rPr>
              <a:t> in </a:t>
            </a:r>
            <a:r>
              <a:rPr lang="it-IT" sz="1600" err="1">
                <a:latin typeface="Palatino Linotype"/>
              </a:rPr>
              <a:t>silvestribus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locis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traditum</a:t>
            </a:r>
            <a:r>
              <a:rPr lang="it-IT" sz="1600">
                <a:latin typeface="Palatino Linotype"/>
              </a:rPr>
              <a:t> est </a:t>
            </a:r>
            <a:r>
              <a:rPr lang="it-IT" sz="1600" err="1">
                <a:latin typeface="Palatino Linotype"/>
              </a:rPr>
              <a:t>solitos</a:t>
            </a:r>
            <a:r>
              <a:rPr lang="it-IT" sz="1600">
                <a:latin typeface="Palatino Linotype"/>
              </a:rPr>
              <a:t> fari, </a:t>
            </a:r>
            <a:r>
              <a:rPr lang="it-IT" sz="1600">
                <a:latin typeface="Palatino Linotype"/>
                <a:cs typeface="Calibri"/>
              </a:rPr>
              <a:t>&lt;a&gt; quo </a:t>
            </a:r>
            <a:r>
              <a:rPr lang="it-IT" sz="1600" err="1">
                <a:latin typeface="Palatino Linotype"/>
                <a:cs typeface="Calibri"/>
              </a:rPr>
              <a:t>fando</a:t>
            </a:r>
            <a:r>
              <a:rPr lang="it-IT" sz="1600">
                <a:latin typeface="Palatino Linotype"/>
                <a:cs typeface="Calibri"/>
              </a:rPr>
              <a:t> </a:t>
            </a:r>
            <a:r>
              <a:rPr lang="it-IT" sz="1600" err="1">
                <a:latin typeface="Palatino Linotype"/>
                <a:cs typeface="Calibri"/>
              </a:rPr>
              <a:t>Faunos</a:t>
            </a:r>
            <a:r>
              <a:rPr lang="it-IT" sz="1600">
                <a:latin typeface="Palatino Linotype"/>
                <a:cs typeface="Calibri"/>
              </a:rPr>
              <a:t> </a:t>
            </a:r>
            <a:r>
              <a:rPr lang="it-IT" sz="1600" err="1">
                <a:latin typeface="Palatino Linotype"/>
                <a:cs typeface="Calibri"/>
              </a:rPr>
              <a:t>dictos</a:t>
            </a:r>
            <a:r>
              <a:rPr lang="it-IT" sz="1600">
                <a:latin typeface="Palatino Linotype"/>
                <a:cs typeface="Calibri"/>
              </a:rPr>
              <a:t>. Antiqui </a:t>
            </a:r>
            <a:r>
              <a:rPr lang="it-IT" sz="1600" err="1">
                <a:latin typeface="Palatino Linotype"/>
                <a:cs typeface="Calibri"/>
              </a:rPr>
              <a:t>poetas</a:t>
            </a:r>
            <a:r>
              <a:rPr lang="it-IT" sz="1600">
                <a:latin typeface="Palatino Linotype"/>
                <a:cs typeface="Calibri"/>
              </a:rPr>
              <a:t> </a:t>
            </a:r>
            <a:r>
              <a:rPr lang="it-IT" sz="1600" err="1">
                <a:latin typeface="Palatino Linotype"/>
                <a:cs typeface="Calibri"/>
              </a:rPr>
              <a:t>vates</a:t>
            </a:r>
            <a:r>
              <a:rPr lang="it-IT" sz="1600">
                <a:latin typeface="Palatino Linotype"/>
                <a:cs typeface="Calibri"/>
              </a:rPr>
              <a:t> </a:t>
            </a:r>
            <a:r>
              <a:rPr lang="it-IT" sz="1600" err="1">
                <a:latin typeface="Palatino Linotype"/>
                <a:cs typeface="Calibri"/>
              </a:rPr>
              <a:t>appellabant</a:t>
            </a:r>
            <a:r>
              <a:rPr lang="it-IT" sz="1600">
                <a:latin typeface="Palatino Linotype"/>
                <a:cs typeface="Calibri"/>
              </a:rPr>
              <a:t> a </a:t>
            </a:r>
            <a:r>
              <a:rPr lang="it-IT" sz="1600" err="1">
                <a:latin typeface="Palatino Linotype"/>
                <a:cs typeface="Calibri"/>
              </a:rPr>
              <a:t>versibus</a:t>
            </a:r>
            <a:r>
              <a:rPr lang="it-IT" sz="1600">
                <a:latin typeface="Palatino Linotype"/>
                <a:cs typeface="Calibri"/>
              </a:rPr>
              <a:t> </a:t>
            </a:r>
            <a:r>
              <a:rPr lang="it-IT" sz="1600" err="1">
                <a:latin typeface="Palatino Linotype"/>
                <a:cs typeface="Calibri"/>
              </a:rPr>
              <a:t>viendis</a:t>
            </a:r>
            <a:r>
              <a:rPr lang="it-IT" sz="1600">
                <a:latin typeface="Palatino Linotype"/>
                <a:cs typeface="Calibri"/>
              </a:rPr>
              <a:t>. </a:t>
            </a:r>
            <a:endParaRPr lang="it-IT" sz="1600">
              <a:latin typeface="Palatino Linotype" panose="02040502050505030304" pitchFamily="18" charset="0"/>
              <a:cs typeface="Calibri" panose="020F0502020204030204" pitchFamily="34" charset="0"/>
            </a:endParaRPr>
          </a:p>
          <a:p>
            <a:pPr>
              <a:spcBef>
                <a:spcPts val="450"/>
              </a:spcBef>
            </a:pPr>
            <a:r>
              <a:rPr lang="it-IT" sz="1400">
                <a:latin typeface="Palatino Linotype"/>
                <a:cs typeface="Calibri"/>
              </a:rPr>
              <a:t>Con quei versi che una volta usavano nel loro canto i Fauni e i vati. I Fauni erano divinità latine ed erano di due sessi: Fauno e Fauna; è tradizione che costoro nel cuore delle selve fossero soliti predire (</a:t>
            </a:r>
            <a:r>
              <a:rPr lang="it-IT" sz="1400" i="1">
                <a:latin typeface="Palatino Linotype"/>
                <a:cs typeface="Calibri"/>
              </a:rPr>
              <a:t>fari</a:t>
            </a:r>
            <a:r>
              <a:rPr lang="it-IT" sz="1400">
                <a:latin typeface="Palatino Linotype"/>
                <a:cs typeface="Calibri"/>
              </a:rPr>
              <a:t>) il futuro con quei versi che oggi chiamano saturni. Da questo verbo, cioè da </a:t>
            </a:r>
            <a:r>
              <a:rPr lang="it-IT" sz="1400" i="1">
                <a:latin typeface="Palatino Linotype"/>
                <a:cs typeface="Calibri"/>
              </a:rPr>
              <a:t>fari</a:t>
            </a:r>
            <a:r>
              <a:rPr lang="it-IT" sz="1400">
                <a:latin typeface="Palatino Linotype"/>
                <a:cs typeface="Calibri"/>
              </a:rPr>
              <a:t>, furono detti Fauni . Gli antichi chiamavano vati i poeti: </a:t>
            </a:r>
            <a:r>
              <a:rPr lang="it-IT" sz="1400" i="1" err="1">
                <a:latin typeface="Palatino Linotype"/>
                <a:cs typeface="Calibri"/>
              </a:rPr>
              <a:t>vates</a:t>
            </a:r>
            <a:r>
              <a:rPr lang="it-IT" sz="1400">
                <a:latin typeface="Palatino Linotype"/>
                <a:cs typeface="Calibri"/>
              </a:rPr>
              <a:t> è termine che viene da </a:t>
            </a:r>
            <a:r>
              <a:rPr lang="it-IT" sz="1400" i="1">
                <a:latin typeface="Palatino Linotype"/>
                <a:cs typeface="Calibri"/>
              </a:rPr>
              <a:t>versus viere</a:t>
            </a:r>
            <a:r>
              <a:rPr lang="it-IT" sz="1400">
                <a:latin typeface="Palatino Linotype"/>
                <a:cs typeface="Calibri"/>
              </a:rPr>
              <a:t> (intrecciar versi) (trad. A Traglia).</a:t>
            </a:r>
            <a:endParaRPr lang="it-IT" sz="1400">
              <a:latin typeface="Palatino Linotype" panose="02040502050505030304" pitchFamily="18" charset="0"/>
              <a:cs typeface="Calibri" panose="020F0502020204030204" pitchFamily="34" charset="0"/>
            </a:endParaRPr>
          </a:p>
          <a:p>
            <a:pPr>
              <a:spcBef>
                <a:spcPts val="450"/>
              </a:spcBef>
            </a:pPr>
            <a:endParaRPr lang="it-IT" sz="1600">
              <a:latin typeface="Palatino Linotype" panose="02040502050505030304" pitchFamily="18" charset="0"/>
              <a:cs typeface="Calibri" panose="020F0502020204030204" pitchFamily="34" charset="0"/>
            </a:endParaRPr>
          </a:p>
          <a:p>
            <a:pPr>
              <a:spcBef>
                <a:spcPts val="450"/>
              </a:spcBef>
            </a:pPr>
            <a:endParaRPr lang="it-IT" sz="160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353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69026" y="200424"/>
            <a:ext cx="8405948" cy="68018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" algn="ctr"/>
            <a:r>
              <a:rPr lang="it-IT" sz="2000">
                <a:latin typeface="Palatino Linotype"/>
              </a:rPr>
              <a:t>** </a:t>
            </a:r>
            <a:r>
              <a:rPr lang="it-IT" sz="2000" err="1">
                <a:latin typeface="Palatino Linotype"/>
              </a:rPr>
              <a:t>i</a:t>
            </a:r>
            <a:r>
              <a:rPr lang="it-IT" sz="2000" baseline="30000" err="1">
                <a:latin typeface="Palatino Linotype"/>
              </a:rPr>
              <a:t>a</a:t>
            </a:r>
            <a:endParaRPr lang="it-IT" sz="2000" err="1">
              <a:latin typeface="Palatino Linotype"/>
            </a:endParaRPr>
          </a:p>
          <a:p>
            <a:pPr marL="34290" algn="ctr"/>
            <a:r>
              <a:rPr lang="it-IT" sz="2000">
                <a:latin typeface="Palatino Linotype"/>
              </a:rPr>
              <a:t> 	</a:t>
            </a:r>
            <a:r>
              <a:rPr lang="it-IT">
                <a:latin typeface="Palatino Linotype"/>
              </a:rPr>
              <a:t>[</a:t>
            </a:r>
            <a:r>
              <a:rPr lang="it-IT" err="1">
                <a:latin typeface="Palatino Linotype"/>
              </a:rPr>
              <a:t>cum</a:t>
            </a:r>
            <a:r>
              <a:rPr lang="it-IT">
                <a:latin typeface="Palatino Linotype"/>
              </a:rPr>
              <a:t>] </a:t>
            </a:r>
            <a:r>
              <a:rPr lang="it-IT" err="1">
                <a:latin typeface="Palatino Linotype"/>
              </a:rPr>
              <a:t>neque</a:t>
            </a:r>
            <a:r>
              <a:rPr lang="it-IT">
                <a:latin typeface="Palatino Linotype"/>
              </a:rPr>
              <a:t> </a:t>
            </a:r>
            <a:r>
              <a:rPr lang="it-IT" err="1">
                <a:latin typeface="Palatino Linotype"/>
              </a:rPr>
              <a:t>Musarum</a:t>
            </a:r>
            <a:r>
              <a:rPr lang="it-IT">
                <a:latin typeface="Palatino Linotype"/>
              </a:rPr>
              <a:t> </a:t>
            </a:r>
            <a:r>
              <a:rPr lang="it-IT" err="1">
                <a:latin typeface="Palatino Linotype"/>
              </a:rPr>
              <a:t>scopulos</a:t>
            </a:r>
            <a:endParaRPr lang="it-IT">
              <a:latin typeface="Palatino Linotype"/>
            </a:endParaRPr>
          </a:p>
          <a:p>
            <a:pPr marL="34290" algn="ctr"/>
            <a:r>
              <a:rPr lang="it-IT" err="1">
                <a:latin typeface="Palatino Linotype"/>
              </a:rPr>
              <a:t>nec</a:t>
            </a:r>
            <a:r>
              <a:rPr lang="it-IT">
                <a:latin typeface="Palatino Linotype"/>
              </a:rPr>
              <a:t> </a:t>
            </a:r>
            <a:r>
              <a:rPr lang="it-IT" err="1">
                <a:latin typeface="Palatino Linotype"/>
              </a:rPr>
              <a:t>dicti</a:t>
            </a:r>
            <a:r>
              <a:rPr lang="it-IT">
                <a:latin typeface="Palatino Linotype"/>
              </a:rPr>
              <a:t> </a:t>
            </a:r>
            <a:r>
              <a:rPr lang="it-IT" err="1">
                <a:latin typeface="Palatino Linotype"/>
              </a:rPr>
              <a:t>studiosus</a:t>
            </a:r>
            <a:r>
              <a:rPr lang="it-IT">
                <a:latin typeface="Palatino Linotype"/>
              </a:rPr>
              <a:t> [</a:t>
            </a:r>
            <a:r>
              <a:rPr lang="it-IT" err="1">
                <a:latin typeface="Palatino Linotype"/>
              </a:rPr>
              <a:t>quisquam</a:t>
            </a:r>
            <a:r>
              <a:rPr lang="it-IT">
                <a:latin typeface="Palatino Linotype"/>
              </a:rPr>
              <a:t> </a:t>
            </a:r>
            <a:r>
              <a:rPr lang="it-IT" err="1">
                <a:latin typeface="Palatino Linotype"/>
              </a:rPr>
              <a:t>erat</a:t>
            </a:r>
            <a:r>
              <a:rPr lang="it-IT">
                <a:latin typeface="Palatino Linotype"/>
              </a:rPr>
              <a:t>] ante </a:t>
            </a:r>
            <a:r>
              <a:rPr lang="it-IT" err="1">
                <a:latin typeface="Palatino Linotype"/>
              </a:rPr>
              <a:t>hunc</a:t>
            </a:r>
            <a:endParaRPr lang="it-IT">
              <a:latin typeface="Palatino Linotype"/>
            </a:endParaRPr>
          </a:p>
          <a:p>
            <a:pPr marL="34290" algn="ctr"/>
            <a:endParaRPr lang="it-IT">
              <a:latin typeface="Palatino Linotype" panose="02040502050505030304" pitchFamily="18" charset="0"/>
            </a:endParaRPr>
          </a:p>
          <a:p>
            <a:pPr marL="34290" algn="just"/>
            <a:r>
              <a:rPr lang="it-IT" cap="small" err="1">
                <a:solidFill>
                  <a:srgbClr val="0070C0"/>
                </a:solidFill>
                <a:latin typeface="Palatino Linotype"/>
              </a:rPr>
              <a:t>Cic</a:t>
            </a:r>
            <a:r>
              <a:rPr lang="it-IT" cap="small">
                <a:solidFill>
                  <a:srgbClr val="0070C0"/>
                </a:solidFill>
                <a:latin typeface="Palatino Linotype"/>
              </a:rPr>
              <a:t>. </a:t>
            </a:r>
            <a:r>
              <a:rPr lang="it-IT" i="1" cap="small">
                <a:solidFill>
                  <a:srgbClr val="0070C0"/>
                </a:solidFill>
                <a:latin typeface="Palatino Linotype"/>
              </a:rPr>
              <a:t>Brut</a:t>
            </a:r>
            <a:r>
              <a:rPr lang="it-IT" cap="small">
                <a:solidFill>
                  <a:srgbClr val="0070C0"/>
                </a:solidFill>
                <a:latin typeface="Palatino Linotype"/>
              </a:rPr>
              <a:t>. 75</a:t>
            </a:r>
          </a:p>
          <a:p>
            <a:pPr marL="34290" algn="just"/>
            <a:r>
              <a:rPr lang="it-IT" sz="1600">
                <a:latin typeface="Palatino Linotype"/>
              </a:rPr>
              <a:t>E sarebbe una fortuna se ci restassero quei carmi in cui, come Catone lasciò scritto nelle </a:t>
            </a:r>
            <a:r>
              <a:rPr lang="it-IT" sz="1600" i="1">
                <a:latin typeface="Palatino Linotype"/>
              </a:rPr>
              <a:t>Origini</a:t>
            </a:r>
            <a:r>
              <a:rPr lang="it-IT" sz="1600">
                <a:latin typeface="Palatino Linotype"/>
              </a:rPr>
              <a:t>, ciascun convitato cantava, nel corso dei banchetti, le lodi dei personaggi famosi. E tuttavia la </a:t>
            </a:r>
            <a:r>
              <a:rPr lang="it-IT" sz="1600" i="1">
                <a:latin typeface="Palatino Linotype"/>
              </a:rPr>
              <a:t>Guerra punica </a:t>
            </a:r>
            <a:r>
              <a:rPr lang="it-IT" sz="1600">
                <a:latin typeface="Palatino Linotype"/>
              </a:rPr>
              <a:t>di quello, </a:t>
            </a:r>
            <a:r>
              <a:rPr lang="it-IT" sz="1600" b="1">
                <a:latin typeface="Palatino Linotype"/>
              </a:rPr>
              <a:t>che Ennio annovera tra i vati e i fauni</a:t>
            </a:r>
            <a:r>
              <a:rPr lang="it-IT" sz="1600">
                <a:latin typeface="Palatino Linotype"/>
              </a:rPr>
              <a:t>, ha come il fascino di un’opera di Mirone. </a:t>
            </a:r>
            <a:r>
              <a:rPr lang="it-IT" sz="1600" b="1">
                <a:latin typeface="Palatino Linotype"/>
              </a:rPr>
              <a:t>76</a:t>
            </a:r>
            <a:r>
              <a:rPr lang="it-IT" sz="1600">
                <a:latin typeface="Palatino Linotype"/>
              </a:rPr>
              <a:t> Sia pure Ennio, com’è senz’altro, artisticamente molto più maturo (</a:t>
            </a:r>
            <a:r>
              <a:rPr lang="it-IT" sz="1600" i="1" err="1">
                <a:latin typeface="Palatino Linotype"/>
              </a:rPr>
              <a:t>perfectior</a:t>
            </a:r>
            <a:r>
              <a:rPr lang="it-IT" sz="1600">
                <a:latin typeface="Palatino Linotype"/>
              </a:rPr>
              <a:t>); però se lo avesse disprezzato come fa mostra di fare, nel suo tener dietro a tutte le guerre non avrebbe tralasciato quella prima guerra punica, tanto accanita. Ma egli stesso ne spiega il motivo. «Altri» disse «hanno scritto in versi di questa vicenda (</a:t>
            </a:r>
            <a:r>
              <a:rPr lang="it-IT" sz="1600" b="1" i="1">
                <a:solidFill>
                  <a:srgbClr val="00B050"/>
                </a:solidFill>
                <a:latin typeface="Palatino Linotype"/>
              </a:rPr>
              <a:t>«</a:t>
            </a:r>
            <a:r>
              <a:rPr lang="it-IT" sz="1600" b="1" i="1" err="1">
                <a:solidFill>
                  <a:srgbClr val="00B050"/>
                </a:solidFill>
                <a:latin typeface="Palatino Linotype"/>
              </a:rPr>
              <a:t>scripsere</a:t>
            </a:r>
            <a:r>
              <a:rPr lang="it-IT" sz="1600" b="1" i="1">
                <a:solidFill>
                  <a:srgbClr val="00B050"/>
                </a:solidFill>
                <a:latin typeface="Palatino Linotype"/>
              </a:rPr>
              <a:t>» </a:t>
            </a:r>
            <a:r>
              <a:rPr lang="it-IT" sz="1600" b="1" i="1" err="1">
                <a:solidFill>
                  <a:srgbClr val="00B050"/>
                </a:solidFill>
                <a:latin typeface="Palatino Linotype"/>
              </a:rPr>
              <a:t>inquit</a:t>
            </a:r>
            <a:r>
              <a:rPr lang="it-IT" sz="1600" b="1" i="1">
                <a:solidFill>
                  <a:srgbClr val="00B050"/>
                </a:solidFill>
                <a:latin typeface="Palatino Linotype"/>
              </a:rPr>
              <a:t> «</a:t>
            </a:r>
            <a:r>
              <a:rPr lang="it-IT" sz="1600" b="1" i="1" err="1">
                <a:solidFill>
                  <a:srgbClr val="00B050"/>
                </a:solidFill>
                <a:latin typeface="Palatino Linotype"/>
              </a:rPr>
              <a:t>alii</a:t>
            </a:r>
            <a:r>
              <a:rPr lang="it-IT" sz="1600" b="1" i="1">
                <a:solidFill>
                  <a:srgbClr val="00B050"/>
                </a:solidFill>
                <a:latin typeface="Palatino Linotype"/>
              </a:rPr>
              <a:t> rem </a:t>
            </a:r>
            <a:r>
              <a:rPr lang="it-IT" sz="1600" b="1" i="1" err="1">
                <a:solidFill>
                  <a:srgbClr val="00B050"/>
                </a:solidFill>
                <a:latin typeface="Palatino Linotype"/>
              </a:rPr>
              <a:t>versibus</a:t>
            </a:r>
            <a:r>
              <a:rPr lang="it-IT" sz="1600" b="1" i="1">
                <a:solidFill>
                  <a:srgbClr val="00B050"/>
                </a:solidFill>
                <a:latin typeface="Palatino Linotype"/>
              </a:rPr>
              <a:t>»</a:t>
            </a:r>
            <a:r>
              <a:rPr lang="it-IT" sz="1600">
                <a:latin typeface="Palatino Linotype"/>
              </a:rPr>
              <a:t>); e ne han scritto magnificamente, anche se in uno stile meno elegante del tuo! E non deve apparire diversamente a te, che da Nevio molto hai mutuato (</a:t>
            </a:r>
            <a:r>
              <a:rPr lang="it-IT" sz="1600" i="1" err="1">
                <a:latin typeface="Palatino Linotype"/>
              </a:rPr>
              <a:t>sumpsisti</a:t>
            </a:r>
            <a:r>
              <a:rPr lang="it-IT" sz="1600" i="1">
                <a:latin typeface="Palatino Linotype"/>
              </a:rPr>
              <a:t> multa</a:t>
            </a:r>
            <a:r>
              <a:rPr lang="it-IT" sz="1600">
                <a:latin typeface="Palatino Linotype"/>
              </a:rPr>
              <a:t>), se lo ammetti; oppure, se lo neghi, molto gli hai sottratto (</a:t>
            </a:r>
            <a:r>
              <a:rPr lang="it-IT" sz="1600" i="1" err="1">
                <a:latin typeface="Palatino Linotype"/>
              </a:rPr>
              <a:t>surripuisti</a:t>
            </a:r>
            <a:r>
              <a:rPr lang="it-IT" sz="1600">
                <a:latin typeface="Palatino Linotype"/>
              </a:rPr>
              <a:t>). </a:t>
            </a:r>
            <a:r>
              <a:rPr lang="it-IT" sz="1600">
                <a:solidFill>
                  <a:srgbClr val="000000"/>
                </a:solidFill>
                <a:latin typeface="Palatino Linotype"/>
              </a:rPr>
              <a:t>(trad. E. Narducci)</a:t>
            </a:r>
          </a:p>
          <a:p>
            <a:pPr marL="34290" algn="just"/>
            <a:endParaRPr lang="it-IT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marL="34290" algn="just"/>
            <a:r>
              <a:rPr lang="it-IT" sz="1600" i="1" err="1">
                <a:solidFill>
                  <a:srgbClr val="000000"/>
                </a:solidFill>
                <a:latin typeface="Palatino Linotype"/>
              </a:rPr>
              <a:t>dicti</a:t>
            </a:r>
            <a:r>
              <a:rPr lang="it-IT" sz="1600" i="1">
                <a:solidFill>
                  <a:srgbClr val="000000"/>
                </a:solidFill>
                <a:latin typeface="Palatino Linotype"/>
              </a:rPr>
              <a:t> </a:t>
            </a:r>
            <a:r>
              <a:rPr lang="it-IT" sz="1600" i="1" err="1">
                <a:solidFill>
                  <a:srgbClr val="000000"/>
                </a:solidFill>
                <a:latin typeface="Palatino Linotype"/>
              </a:rPr>
              <a:t>studiosus</a:t>
            </a:r>
            <a:r>
              <a:rPr lang="it-IT" sz="1600">
                <a:solidFill>
                  <a:srgbClr val="000000"/>
                </a:solidFill>
                <a:latin typeface="Palatino Linotype"/>
              </a:rPr>
              <a:t> = </a:t>
            </a:r>
            <a:r>
              <a:rPr lang="el-GR" sz="1600" err="1">
                <a:solidFill>
                  <a:srgbClr val="000000"/>
                </a:solidFill>
                <a:latin typeface="Palatino Linotype"/>
              </a:rPr>
              <a:t>φιλό</a:t>
            </a:r>
            <a:r>
              <a:rPr lang="it-IT" sz="1600">
                <a:solidFill>
                  <a:srgbClr val="000000"/>
                </a:solidFill>
                <a:latin typeface="Palatino Linotype"/>
              </a:rPr>
              <a:t>-</a:t>
            </a:r>
            <a:r>
              <a:rPr lang="el-GR" sz="1600" err="1">
                <a:solidFill>
                  <a:srgbClr val="000000"/>
                </a:solidFill>
                <a:latin typeface="Palatino Linotype"/>
              </a:rPr>
              <a:t>λογος</a:t>
            </a:r>
            <a:r>
              <a:rPr lang="it-IT" sz="1600">
                <a:solidFill>
                  <a:srgbClr val="000000"/>
                </a:solidFill>
                <a:latin typeface="Palatino Linotype"/>
              </a:rPr>
              <a:t>, </a:t>
            </a:r>
            <a:r>
              <a:rPr lang="it-IT" sz="1600" i="1">
                <a:solidFill>
                  <a:srgbClr val="000000"/>
                </a:solidFill>
                <a:latin typeface="Palatino Linotype"/>
              </a:rPr>
              <a:t>i</a:t>
            </a:r>
            <a:r>
              <a:rPr lang="it-IT" sz="1600">
                <a:solidFill>
                  <a:srgbClr val="000000"/>
                </a:solidFill>
                <a:latin typeface="Palatino Linotype"/>
              </a:rPr>
              <a:t>.</a:t>
            </a:r>
            <a:r>
              <a:rPr lang="it-IT" sz="1600" i="1">
                <a:solidFill>
                  <a:srgbClr val="000000"/>
                </a:solidFill>
                <a:latin typeface="Palatino Linotype"/>
              </a:rPr>
              <a:t>e</a:t>
            </a:r>
            <a:r>
              <a:rPr lang="it-IT" sz="1600">
                <a:solidFill>
                  <a:srgbClr val="000000"/>
                </a:solidFill>
                <a:latin typeface="Palatino Linotype"/>
              </a:rPr>
              <a:t>.:</a:t>
            </a:r>
          </a:p>
          <a:p>
            <a:pPr marL="320040" indent="-285750" algn="just">
              <a:buFontTx/>
              <a:buChar char="-"/>
            </a:pPr>
            <a:r>
              <a:rPr lang="it-IT" sz="1600">
                <a:solidFill>
                  <a:srgbClr val="000000"/>
                </a:solidFill>
                <a:latin typeface="Palatino Linotype"/>
              </a:rPr>
              <a:t>amante del discorrere, chiacchierone </a:t>
            </a:r>
            <a:endParaRPr lang="it-IT" sz="160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marL="320040" indent="-285750" algn="just">
              <a:buFontTx/>
              <a:buChar char="-"/>
            </a:pPr>
            <a:r>
              <a:rPr lang="it-IT" sz="1600">
                <a:solidFill>
                  <a:srgbClr val="000000"/>
                </a:solidFill>
                <a:latin typeface="Palatino Linotype"/>
              </a:rPr>
              <a:t>amante della discussione filosofica, della dialettica (V-IV sec., Platone)</a:t>
            </a:r>
          </a:p>
          <a:p>
            <a:pPr marL="320040" indent="-285750" algn="just">
              <a:buFontTx/>
              <a:buChar char="-"/>
            </a:pPr>
            <a:r>
              <a:rPr lang="it-IT" sz="1600">
                <a:solidFill>
                  <a:srgbClr val="000000"/>
                </a:solidFill>
                <a:latin typeface="Palatino Linotype"/>
              </a:rPr>
              <a:t>amante della letteratura, della cultura dello studio (IV sec., ambiente peripatetico)</a:t>
            </a:r>
          </a:p>
          <a:p>
            <a:pPr marL="320040" indent="-285750" algn="just">
              <a:buFontTx/>
              <a:buChar char="-"/>
            </a:pPr>
            <a:r>
              <a:rPr lang="it-IT" sz="1600">
                <a:solidFill>
                  <a:srgbClr val="000000"/>
                </a:solidFill>
                <a:latin typeface="Palatino Linotype"/>
              </a:rPr>
              <a:t>studioso, scienziato (III sec., ambiente alessandrino), ideale alessandrino del letterato che coltiva molteplici attività letterarie e scientifiche, </a:t>
            </a:r>
            <a:r>
              <a:rPr lang="it-IT" sz="1600" i="1" err="1">
                <a:solidFill>
                  <a:srgbClr val="000000"/>
                </a:solidFill>
                <a:latin typeface="Palatino Linotype"/>
              </a:rPr>
              <a:t>multiplici</a:t>
            </a:r>
            <a:r>
              <a:rPr lang="it-IT" sz="1600" i="1">
                <a:solidFill>
                  <a:srgbClr val="000000"/>
                </a:solidFill>
                <a:latin typeface="Palatino Linotype"/>
              </a:rPr>
              <a:t> </a:t>
            </a:r>
            <a:r>
              <a:rPr lang="it-IT" sz="1600" i="1" err="1">
                <a:solidFill>
                  <a:srgbClr val="000000"/>
                </a:solidFill>
                <a:latin typeface="Palatino Linotype"/>
              </a:rPr>
              <a:t>variaque</a:t>
            </a:r>
            <a:r>
              <a:rPr lang="it-IT" sz="1600" i="1">
                <a:solidFill>
                  <a:srgbClr val="000000"/>
                </a:solidFill>
                <a:latin typeface="Palatino Linotype"/>
              </a:rPr>
              <a:t> </a:t>
            </a:r>
            <a:r>
              <a:rPr lang="it-IT" sz="1600" i="1" err="1">
                <a:solidFill>
                  <a:srgbClr val="000000"/>
                </a:solidFill>
                <a:latin typeface="Palatino Linotype"/>
              </a:rPr>
              <a:t>doctrina</a:t>
            </a:r>
            <a:r>
              <a:rPr lang="it-IT" sz="1600" i="1">
                <a:solidFill>
                  <a:srgbClr val="000000"/>
                </a:solidFill>
                <a:latin typeface="Palatino Linotype"/>
              </a:rPr>
              <a:t> </a:t>
            </a:r>
            <a:r>
              <a:rPr lang="it-IT" sz="1600">
                <a:solidFill>
                  <a:srgbClr val="000000"/>
                </a:solidFill>
                <a:latin typeface="Palatino Linotype"/>
              </a:rPr>
              <a:t>(</a:t>
            </a:r>
            <a:r>
              <a:rPr lang="it-IT" sz="1600" err="1">
                <a:solidFill>
                  <a:srgbClr val="000000"/>
                </a:solidFill>
                <a:latin typeface="Palatino Linotype"/>
              </a:rPr>
              <a:t>Svet</a:t>
            </a:r>
            <a:r>
              <a:rPr lang="it-IT" sz="1600">
                <a:solidFill>
                  <a:srgbClr val="000000"/>
                </a:solidFill>
                <a:latin typeface="Palatino Linotype"/>
              </a:rPr>
              <a:t>. </a:t>
            </a:r>
            <a:r>
              <a:rPr lang="it-IT" sz="1600" i="1" err="1">
                <a:solidFill>
                  <a:srgbClr val="000000"/>
                </a:solidFill>
                <a:latin typeface="Palatino Linotype"/>
              </a:rPr>
              <a:t>gramm</a:t>
            </a:r>
            <a:r>
              <a:rPr lang="it-IT" sz="1600">
                <a:solidFill>
                  <a:srgbClr val="000000"/>
                </a:solidFill>
                <a:latin typeface="Palatino Linotype"/>
              </a:rPr>
              <a:t>. 10, sul grammatico Lucio </a:t>
            </a:r>
            <a:r>
              <a:rPr lang="it-IT" sz="1600" err="1">
                <a:solidFill>
                  <a:srgbClr val="000000"/>
                </a:solidFill>
                <a:latin typeface="Palatino Linotype"/>
              </a:rPr>
              <a:t>Ateio</a:t>
            </a:r>
            <a:r>
              <a:rPr lang="it-IT" sz="1600">
                <a:solidFill>
                  <a:srgbClr val="000000"/>
                </a:solidFill>
                <a:latin typeface="Palatino Linotype"/>
              </a:rPr>
              <a:t> Pretestato, soprannominato </a:t>
            </a:r>
            <a:r>
              <a:rPr lang="it-IT" sz="1600" i="1" err="1">
                <a:solidFill>
                  <a:srgbClr val="000000"/>
                </a:solidFill>
                <a:latin typeface="Palatino Linotype"/>
              </a:rPr>
              <a:t>philologus</a:t>
            </a:r>
            <a:r>
              <a:rPr lang="it-IT" sz="1600">
                <a:solidFill>
                  <a:srgbClr val="000000"/>
                </a:solidFill>
                <a:latin typeface="Palatino Linotype"/>
              </a:rPr>
              <a:t>).</a:t>
            </a:r>
          </a:p>
          <a:p>
            <a:pPr marL="34290" algn="just"/>
            <a:endParaRPr lang="it-IT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marL="34290" algn="just"/>
            <a:endParaRPr lang="it-IT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7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7199" y="332159"/>
            <a:ext cx="5287617" cy="646330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" algn="just"/>
            <a:r>
              <a:rPr lang="it-IT">
                <a:latin typeface="Palatino Linotype"/>
              </a:rPr>
              <a:t>ipotesi</a:t>
            </a:r>
            <a:r>
              <a:rPr lang="it-IT" cap="small">
                <a:solidFill>
                  <a:srgbClr val="0070C0"/>
                </a:solidFill>
                <a:latin typeface="Palatino Linotype"/>
              </a:rPr>
              <a:t> </a:t>
            </a:r>
            <a:r>
              <a:rPr lang="it-IT" b="1" cap="small" err="1">
                <a:solidFill>
                  <a:srgbClr val="0070C0"/>
                </a:solidFill>
                <a:latin typeface="Palatino Linotype"/>
              </a:rPr>
              <a:t>Skutsch</a:t>
            </a:r>
            <a:r>
              <a:rPr lang="it-IT" cap="small">
                <a:solidFill>
                  <a:srgbClr val="000000"/>
                </a:solidFill>
                <a:latin typeface="Palatino Linotype"/>
              </a:rPr>
              <a:t>:</a:t>
            </a:r>
          </a:p>
          <a:p>
            <a:pPr marL="34290" algn="just"/>
            <a:endParaRPr lang="it-IT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marL="34290" algn="just"/>
            <a:r>
              <a:rPr lang="it-IT">
                <a:solidFill>
                  <a:srgbClr val="000000"/>
                </a:solidFill>
                <a:latin typeface="Palatino Linotype"/>
              </a:rPr>
              <a:t>[</a:t>
            </a:r>
            <a:r>
              <a:rPr lang="it-IT" err="1">
                <a:solidFill>
                  <a:srgbClr val="C00000"/>
                </a:solidFill>
                <a:latin typeface="Palatino Linotype"/>
              </a:rPr>
              <a:t>nam</a:t>
            </a:r>
            <a:r>
              <a:rPr lang="it-IT">
                <a:solidFill>
                  <a:srgbClr val="000000"/>
                </a:solidFill>
                <a:latin typeface="Palatino Linotype"/>
              </a:rPr>
              <a:t>] </a:t>
            </a:r>
            <a:r>
              <a:rPr lang="it-IT" err="1">
                <a:solidFill>
                  <a:srgbClr val="000000"/>
                </a:solidFill>
                <a:latin typeface="Palatino Linotype"/>
              </a:rPr>
              <a:t>neque</a:t>
            </a:r>
            <a:r>
              <a:rPr lang="it-IT">
                <a:solidFill>
                  <a:srgbClr val="000000"/>
                </a:solidFill>
                <a:latin typeface="Palatino Linotype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</a:rPr>
              <a:t>Musarum</a:t>
            </a:r>
            <a:r>
              <a:rPr lang="it-IT">
                <a:solidFill>
                  <a:srgbClr val="000000"/>
                </a:solidFill>
                <a:latin typeface="Palatino Linotype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</a:rPr>
              <a:t>scopulos</a:t>
            </a:r>
            <a:r>
              <a:rPr lang="it-IT">
                <a:solidFill>
                  <a:srgbClr val="000000"/>
                </a:solidFill>
                <a:latin typeface="Palatino Linotype"/>
              </a:rPr>
              <a:t> </a:t>
            </a:r>
            <a:r>
              <a:rPr lang="it-IT" err="1">
                <a:solidFill>
                  <a:srgbClr val="C00000"/>
                </a:solidFill>
                <a:latin typeface="Palatino Linotype"/>
              </a:rPr>
              <a:t>escendit</a:t>
            </a:r>
            <a:r>
              <a:rPr lang="it-IT">
                <a:solidFill>
                  <a:srgbClr val="C00000"/>
                </a:solidFill>
                <a:latin typeface="Palatino Linotype"/>
              </a:rPr>
              <a:t> ad </a:t>
            </a:r>
            <a:r>
              <a:rPr lang="it-IT" err="1">
                <a:solidFill>
                  <a:srgbClr val="C00000"/>
                </a:solidFill>
                <a:latin typeface="Palatino Linotype"/>
              </a:rPr>
              <a:t>altos</a:t>
            </a:r>
          </a:p>
          <a:p>
            <a:pPr marL="34290" algn="just"/>
            <a:r>
              <a:rPr lang="it-IT" err="1">
                <a:solidFill>
                  <a:srgbClr val="000000"/>
                </a:solidFill>
                <a:latin typeface="Palatino Linotype"/>
              </a:rPr>
              <a:t>nec</a:t>
            </a:r>
            <a:r>
              <a:rPr lang="it-IT">
                <a:solidFill>
                  <a:srgbClr val="000000"/>
                </a:solidFill>
                <a:latin typeface="Palatino Linotype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</a:rPr>
              <a:t>dicti</a:t>
            </a:r>
            <a:r>
              <a:rPr lang="it-IT">
                <a:solidFill>
                  <a:srgbClr val="000000"/>
                </a:solidFill>
                <a:latin typeface="Palatino Linotype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</a:rPr>
              <a:t>studiosus</a:t>
            </a:r>
            <a:r>
              <a:rPr lang="it-IT">
                <a:solidFill>
                  <a:srgbClr val="000000"/>
                </a:solidFill>
                <a:latin typeface="Palatino Linotype"/>
              </a:rPr>
              <a:t> </a:t>
            </a:r>
            <a:r>
              <a:rPr lang="it-IT" err="1">
                <a:solidFill>
                  <a:srgbClr val="C00000"/>
                </a:solidFill>
                <a:latin typeface="Palatino Linotype"/>
              </a:rPr>
              <a:t>fuit</a:t>
            </a:r>
            <a:r>
              <a:rPr lang="it-IT">
                <a:solidFill>
                  <a:srgbClr val="C00000"/>
                </a:solidFill>
                <a:latin typeface="Palatino Linotype"/>
              </a:rPr>
              <a:t> </a:t>
            </a:r>
            <a:r>
              <a:rPr lang="it-IT" err="1">
                <a:solidFill>
                  <a:srgbClr val="C00000"/>
                </a:solidFill>
                <a:latin typeface="Palatino Linotype"/>
              </a:rPr>
              <a:t>Romanus</a:t>
            </a:r>
            <a:r>
              <a:rPr lang="it-IT">
                <a:solidFill>
                  <a:srgbClr val="C00000"/>
                </a:solidFill>
                <a:latin typeface="Palatino Linotype"/>
              </a:rPr>
              <a:t> homo </a:t>
            </a:r>
            <a:r>
              <a:rPr lang="it-IT">
                <a:solidFill>
                  <a:srgbClr val="000000"/>
                </a:solidFill>
                <a:latin typeface="Palatino Linotype"/>
              </a:rPr>
              <a:t>ante </a:t>
            </a:r>
            <a:r>
              <a:rPr lang="it-IT" err="1">
                <a:solidFill>
                  <a:srgbClr val="000000"/>
                </a:solidFill>
                <a:latin typeface="Palatino Linotype"/>
              </a:rPr>
              <a:t>hunc</a:t>
            </a:r>
            <a:r>
              <a:rPr lang="it-IT">
                <a:solidFill>
                  <a:srgbClr val="000000"/>
                </a:solidFill>
                <a:latin typeface="Palatino Linotype"/>
              </a:rPr>
              <a:t>.</a:t>
            </a:r>
          </a:p>
          <a:p>
            <a:pPr marL="34290" algn="just"/>
            <a:endParaRPr lang="it-IT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marL="34290" algn="just"/>
            <a:r>
              <a:rPr lang="it-IT">
                <a:solidFill>
                  <a:srgbClr val="000000"/>
                </a:solidFill>
                <a:latin typeface="Palatino Linotype"/>
              </a:rPr>
              <a:t>Nos ausi </a:t>
            </a:r>
            <a:r>
              <a:rPr lang="it-IT" err="1">
                <a:solidFill>
                  <a:srgbClr val="000000"/>
                </a:solidFill>
                <a:latin typeface="Palatino Linotype"/>
              </a:rPr>
              <a:t>reserare</a:t>
            </a:r>
          </a:p>
          <a:p>
            <a:pPr marL="34290" algn="just"/>
            <a:endParaRPr lang="it-IT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marL="34290" algn="just"/>
            <a:endParaRPr lang="it-IT" b="1" cap="small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pPr marL="34290" algn="just"/>
            <a:r>
              <a:rPr lang="it-IT">
                <a:latin typeface="Palatino Linotype"/>
              </a:rPr>
              <a:t>ipotesi</a:t>
            </a:r>
            <a:r>
              <a:rPr lang="it-IT" b="1">
                <a:solidFill>
                  <a:srgbClr val="0070C0"/>
                </a:solidFill>
                <a:latin typeface="Palatino Linotype"/>
              </a:rPr>
              <a:t> </a:t>
            </a:r>
            <a:r>
              <a:rPr lang="it-IT" b="1" cap="small">
                <a:solidFill>
                  <a:srgbClr val="0070C0"/>
                </a:solidFill>
                <a:latin typeface="Palatino Linotype"/>
              </a:rPr>
              <a:t>Mariotti*</a:t>
            </a:r>
            <a:r>
              <a:rPr lang="it-IT" cap="small">
                <a:solidFill>
                  <a:srgbClr val="000000"/>
                </a:solidFill>
                <a:latin typeface="Palatino Linotype"/>
              </a:rPr>
              <a:t>:</a:t>
            </a:r>
          </a:p>
          <a:p>
            <a:pPr marL="34290" algn="just"/>
            <a:endParaRPr lang="it-IT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marL="34290" algn="just"/>
            <a:r>
              <a:rPr lang="it-IT">
                <a:solidFill>
                  <a:srgbClr val="000000"/>
                </a:solidFill>
                <a:latin typeface="Palatino Linotype"/>
              </a:rPr>
              <a:t>	</a:t>
            </a:r>
            <a:r>
              <a:rPr lang="it-IT" b="1">
                <a:solidFill>
                  <a:srgbClr val="00B050"/>
                </a:solidFill>
                <a:latin typeface="Palatino Linotype"/>
              </a:rPr>
              <a:t>		</a:t>
            </a:r>
            <a:r>
              <a:rPr lang="it-IT" b="1" err="1">
                <a:solidFill>
                  <a:srgbClr val="00B050"/>
                </a:solidFill>
                <a:latin typeface="Palatino Linotype"/>
              </a:rPr>
              <a:t>scripsere</a:t>
            </a:r>
            <a:r>
              <a:rPr lang="it-IT" b="1">
                <a:solidFill>
                  <a:srgbClr val="00B050"/>
                </a:solidFill>
                <a:latin typeface="Palatino Linotype"/>
              </a:rPr>
              <a:t> </a:t>
            </a:r>
            <a:r>
              <a:rPr lang="it-IT" b="1" err="1">
                <a:solidFill>
                  <a:srgbClr val="00B050"/>
                </a:solidFill>
                <a:latin typeface="Palatino Linotype"/>
              </a:rPr>
              <a:t>alii</a:t>
            </a:r>
            <a:r>
              <a:rPr lang="it-IT" b="1">
                <a:solidFill>
                  <a:srgbClr val="00B050"/>
                </a:solidFill>
                <a:latin typeface="Palatino Linotype"/>
              </a:rPr>
              <a:t> rem </a:t>
            </a:r>
            <a:endParaRPr lang="it-IT" b="1">
              <a:solidFill>
                <a:srgbClr val="00B050"/>
              </a:solidFill>
              <a:latin typeface="Palatino Linotype" panose="02040502050505030304" pitchFamily="18" charset="0"/>
            </a:endParaRPr>
          </a:p>
          <a:p>
            <a:pPr marL="34290" algn="just"/>
            <a:r>
              <a:rPr lang="it-IT" b="1" err="1">
                <a:solidFill>
                  <a:srgbClr val="00B050"/>
                </a:solidFill>
                <a:latin typeface="Palatino Linotype"/>
              </a:rPr>
              <a:t>versibus</a:t>
            </a:r>
            <a:r>
              <a:rPr lang="it-IT">
                <a:solidFill>
                  <a:srgbClr val="000000"/>
                </a:solidFill>
                <a:latin typeface="Palatino Linotype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</a:rPr>
              <a:t>quos</a:t>
            </a:r>
            <a:r>
              <a:rPr lang="it-IT">
                <a:solidFill>
                  <a:srgbClr val="000000"/>
                </a:solidFill>
                <a:latin typeface="Palatino Linotype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</a:rPr>
              <a:t>olim</a:t>
            </a:r>
            <a:r>
              <a:rPr lang="it-IT">
                <a:solidFill>
                  <a:srgbClr val="000000"/>
                </a:solidFill>
                <a:latin typeface="Palatino Linotype"/>
              </a:rPr>
              <a:t> Fauni </a:t>
            </a:r>
            <a:r>
              <a:rPr lang="it-IT" err="1">
                <a:solidFill>
                  <a:srgbClr val="000000"/>
                </a:solidFill>
                <a:latin typeface="Palatino Linotype"/>
              </a:rPr>
              <a:t>vatesque</a:t>
            </a:r>
            <a:r>
              <a:rPr lang="it-IT">
                <a:solidFill>
                  <a:srgbClr val="000000"/>
                </a:solidFill>
                <a:latin typeface="Palatino Linotype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</a:rPr>
              <a:t>canebant</a:t>
            </a:r>
            <a:r>
              <a:rPr lang="it-IT">
                <a:solidFill>
                  <a:srgbClr val="000000"/>
                </a:solidFill>
                <a:latin typeface="Palatino Linotype"/>
              </a:rPr>
              <a:t>,</a:t>
            </a:r>
          </a:p>
          <a:p>
            <a:pPr marL="34290" algn="just"/>
            <a:r>
              <a:rPr lang="it-IT" i="1">
                <a:solidFill>
                  <a:srgbClr val="000000"/>
                </a:solidFill>
                <a:latin typeface="Palatino Linotype"/>
              </a:rPr>
              <a:t>&lt;ma non poterono avvicinarsi alla perfezione&gt;</a:t>
            </a:r>
          </a:p>
          <a:p>
            <a:pPr marL="34290" algn="just"/>
            <a:r>
              <a:rPr lang="it-IT" err="1">
                <a:solidFill>
                  <a:srgbClr val="000000"/>
                </a:solidFill>
                <a:latin typeface="Palatino Linotype"/>
              </a:rPr>
              <a:t>cum</a:t>
            </a:r>
            <a:r>
              <a:rPr lang="it-IT">
                <a:solidFill>
                  <a:srgbClr val="000000"/>
                </a:solidFill>
                <a:latin typeface="Palatino Linotype"/>
              </a:rPr>
              <a:t> (=poiché) </a:t>
            </a:r>
            <a:r>
              <a:rPr lang="it-IT" err="1">
                <a:solidFill>
                  <a:srgbClr val="000000"/>
                </a:solidFill>
                <a:latin typeface="Palatino Linotype"/>
              </a:rPr>
              <a:t>neque</a:t>
            </a:r>
            <a:r>
              <a:rPr lang="it-IT">
                <a:solidFill>
                  <a:srgbClr val="000000"/>
                </a:solidFill>
                <a:latin typeface="Palatino Linotype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</a:rPr>
              <a:t>Musarum</a:t>
            </a:r>
            <a:r>
              <a:rPr lang="it-IT">
                <a:solidFill>
                  <a:srgbClr val="000000"/>
                </a:solidFill>
                <a:latin typeface="Palatino Linotype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</a:rPr>
              <a:t>scopulos</a:t>
            </a:r>
            <a:r>
              <a:rPr lang="it-IT">
                <a:solidFill>
                  <a:srgbClr val="000000"/>
                </a:solidFill>
                <a:latin typeface="Palatino Linotype"/>
              </a:rPr>
              <a:t> </a:t>
            </a:r>
            <a:r>
              <a:rPr lang="it-IT" i="1">
                <a:solidFill>
                  <a:srgbClr val="000000"/>
                </a:solidFill>
                <a:latin typeface="Palatino Linotype"/>
              </a:rPr>
              <a:t>&lt;alcuno</a:t>
            </a:r>
          </a:p>
          <a:p>
            <a:pPr marL="34290" algn="just"/>
            <a:r>
              <a:rPr lang="it-IT" i="1">
                <a:solidFill>
                  <a:srgbClr val="000000"/>
                </a:solidFill>
                <a:latin typeface="Palatino Linotype"/>
              </a:rPr>
              <a:t>		era stato in grado di salire&gt;…</a:t>
            </a:r>
          </a:p>
          <a:p>
            <a:pPr marL="34290" algn="just"/>
            <a:r>
              <a:rPr lang="it-IT">
                <a:solidFill>
                  <a:srgbClr val="000000"/>
                </a:solidFill>
                <a:latin typeface="Palatino Linotype"/>
              </a:rPr>
              <a:t>… </a:t>
            </a:r>
            <a:r>
              <a:rPr lang="it-IT" err="1">
                <a:solidFill>
                  <a:srgbClr val="000000"/>
                </a:solidFill>
                <a:latin typeface="Palatino Linotype"/>
              </a:rPr>
              <a:t>nec</a:t>
            </a:r>
            <a:r>
              <a:rPr lang="it-IT">
                <a:solidFill>
                  <a:srgbClr val="000000"/>
                </a:solidFill>
                <a:latin typeface="Palatino Linotype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</a:rPr>
              <a:t>dicti</a:t>
            </a:r>
            <a:r>
              <a:rPr lang="it-IT">
                <a:solidFill>
                  <a:srgbClr val="000000"/>
                </a:solidFill>
                <a:latin typeface="Palatino Linotype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</a:rPr>
              <a:t>studiosus</a:t>
            </a:r>
            <a:r>
              <a:rPr lang="it-IT">
                <a:solidFill>
                  <a:srgbClr val="000000"/>
                </a:solidFill>
                <a:latin typeface="Palatino Linotype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</a:rPr>
              <a:t>quisquam</a:t>
            </a:r>
            <a:r>
              <a:rPr lang="it-IT">
                <a:solidFill>
                  <a:srgbClr val="000000"/>
                </a:solidFill>
                <a:latin typeface="Palatino Linotype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</a:rPr>
              <a:t>erat</a:t>
            </a:r>
            <a:r>
              <a:rPr lang="it-IT">
                <a:solidFill>
                  <a:srgbClr val="000000"/>
                </a:solidFill>
                <a:latin typeface="Palatino Linotype"/>
              </a:rPr>
              <a:t> ante </a:t>
            </a:r>
            <a:r>
              <a:rPr lang="it-IT" err="1">
                <a:solidFill>
                  <a:srgbClr val="000000"/>
                </a:solidFill>
                <a:latin typeface="Palatino Linotype"/>
              </a:rPr>
              <a:t>hunc</a:t>
            </a:r>
            <a:r>
              <a:rPr lang="it-IT">
                <a:solidFill>
                  <a:srgbClr val="000000"/>
                </a:solidFill>
                <a:latin typeface="Palatino Linotype"/>
              </a:rPr>
              <a:t>.</a:t>
            </a:r>
          </a:p>
          <a:p>
            <a:pPr marL="34290" algn="just"/>
            <a:r>
              <a:rPr lang="it-IT">
                <a:solidFill>
                  <a:srgbClr val="000000"/>
                </a:solidFill>
                <a:latin typeface="Palatino Linotype"/>
              </a:rPr>
              <a:t>nos ausi </a:t>
            </a:r>
            <a:r>
              <a:rPr lang="it-IT" err="1">
                <a:solidFill>
                  <a:srgbClr val="000000"/>
                </a:solidFill>
                <a:latin typeface="Palatino Linotype"/>
              </a:rPr>
              <a:t>reserare</a:t>
            </a:r>
            <a:r>
              <a:rPr lang="it-IT">
                <a:solidFill>
                  <a:srgbClr val="000000"/>
                </a:solidFill>
                <a:latin typeface="Palatino Linotype"/>
              </a:rPr>
              <a:t> &lt;</a:t>
            </a:r>
            <a:r>
              <a:rPr lang="it-IT" i="1">
                <a:solidFill>
                  <a:srgbClr val="000000"/>
                </a:solidFill>
                <a:latin typeface="Palatino Linotype"/>
              </a:rPr>
              <a:t>i</a:t>
            </a:r>
            <a:r>
              <a:rPr lang="it-IT">
                <a:solidFill>
                  <a:srgbClr val="000000"/>
                </a:solidFill>
                <a:latin typeface="Palatino Linotype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</a:rPr>
              <a:t>fontes</a:t>
            </a:r>
            <a:r>
              <a:rPr lang="it-IT">
                <a:solidFill>
                  <a:srgbClr val="000000"/>
                </a:solidFill>
                <a:latin typeface="Palatino Linotype"/>
              </a:rPr>
              <a:t> </a:t>
            </a:r>
            <a:r>
              <a:rPr lang="it-IT" i="1">
                <a:solidFill>
                  <a:srgbClr val="000000"/>
                </a:solidFill>
                <a:latin typeface="Palatino Linotype"/>
              </a:rPr>
              <a:t>della poesia</a:t>
            </a:r>
            <a:r>
              <a:rPr lang="it-IT">
                <a:solidFill>
                  <a:srgbClr val="000000"/>
                </a:solidFill>
                <a:latin typeface="Palatino Linotype"/>
              </a:rPr>
              <a:t>&gt;.</a:t>
            </a:r>
          </a:p>
          <a:p>
            <a:pPr marL="34290" algn="just"/>
            <a:endParaRPr lang="it-IT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marL="34290" algn="just"/>
            <a:r>
              <a:rPr lang="it-IT" b="1">
                <a:solidFill>
                  <a:srgbClr val="0070C0"/>
                </a:solidFill>
                <a:latin typeface="Palatino Linotype"/>
              </a:rPr>
              <a:t>*</a:t>
            </a:r>
            <a:r>
              <a:rPr lang="it-IT">
                <a:solidFill>
                  <a:srgbClr val="000000"/>
                </a:solidFill>
                <a:latin typeface="Palatino Linotype"/>
              </a:rPr>
              <a:t>Scevola Mariotti, </a:t>
            </a:r>
            <a:r>
              <a:rPr lang="it-IT" i="1">
                <a:solidFill>
                  <a:srgbClr val="000000"/>
                </a:solidFill>
                <a:latin typeface="Palatino Linotype"/>
              </a:rPr>
              <a:t>Lezioni su Ennio</a:t>
            </a:r>
            <a:r>
              <a:rPr lang="it-IT">
                <a:solidFill>
                  <a:srgbClr val="000000"/>
                </a:solidFill>
                <a:latin typeface="Palatino Linotype"/>
              </a:rPr>
              <a:t>, Urbino </a:t>
            </a:r>
            <a:r>
              <a:rPr lang="it-IT">
                <a:latin typeface="Palatino Linotype"/>
              </a:rPr>
              <a:t>1991</a:t>
            </a:r>
            <a:r>
              <a:rPr lang="it-IT" baseline="30000">
                <a:latin typeface="Palatino Linotype"/>
              </a:rPr>
              <a:t>2,</a:t>
            </a:r>
            <a:r>
              <a:rPr lang="it-IT">
                <a:solidFill>
                  <a:srgbClr val="000000"/>
                </a:solidFill>
                <a:latin typeface="Palatino Linotype"/>
              </a:rPr>
              <a:t>, p. 67.</a:t>
            </a:r>
            <a:endParaRPr lang="it-IT">
              <a:latin typeface="Palatino Linotype"/>
            </a:endParaRPr>
          </a:p>
          <a:p>
            <a:pPr marL="34290" algn="just"/>
            <a:endParaRPr lang="it-IT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marL="34290" algn="just"/>
            <a:endParaRPr lang="it-IT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marL="34290" algn="just"/>
            <a:endParaRPr lang="it-IT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151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DA0E32C-E7C9-A43D-2F64-3D88493B0F00}"/>
              </a:ext>
            </a:extLst>
          </p:cNvPr>
          <p:cNvSpPr txBox="1"/>
          <p:nvPr/>
        </p:nvSpPr>
        <p:spPr>
          <a:xfrm>
            <a:off x="2476500" y="1968499"/>
            <a:ext cx="4857750" cy="24606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it-IT"/>
          </a:p>
        </p:txBody>
      </p:sp>
      <p:pic>
        <p:nvPicPr>
          <p:cNvPr id="3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9D7CBE03-4E0F-CA8E-776C-2531B8909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35" y="221922"/>
            <a:ext cx="8774130" cy="65631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1E55AA1E-65F3-49D1-9BC0-40F43E12BF87}"/>
              </a:ext>
            </a:extLst>
          </p:cNvPr>
          <p:cNvSpPr/>
          <p:nvPr/>
        </p:nvSpPr>
        <p:spPr>
          <a:xfrm>
            <a:off x="1356190" y="1058238"/>
            <a:ext cx="400692" cy="2157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0AD9A46E-D619-494B-9E59-71F9FC37E9E7}"/>
              </a:ext>
            </a:extLst>
          </p:cNvPr>
          <p:cNvSpPr/>
          <p:nvPr/>
        </p:nvSpPr>
        <p:spPr>
          <a:xfrm>
            <a:off x="5024063" y="3367355"/>
            <a:ext cx="523982" cy="27740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962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32720" y="2586446"/>
            <a:ext cx="2635658" cy="101566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endParaRPr lang="it-IT" sz="3200">
              <a:latin typeface="Palatino Linotype"/>
            </a:endParaRPr>
          </a:p>
          <a:p>
            <a:pPr algn="ctr"/>
            <a:r>
              <a:rPr lang="it-IT" sz="2800" i="1">
                <a:latin typeface="Palatino Linotype" panose="02040502050505030304" pitchFamily="18" charset="0"/>
              </a:rPr>
              <a:t>Ennio, </a:t>
            </a:r>
            <a:r>
              <a:rPr lang="it-IT" sz="2800">
                <a:latin typeface="Palatino Linotype" panose="02040502050505030304" pitchFamily="18" charset="0"/>
              </a:rPr>
              <a:t>Annales</a:t>
            </a:r>
            <a:endParaRPr lang="it-IT" sz="2800" i="1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73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F3271977-7EAF-4AA6-A620-1643029B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5" y="181726"/>
            <a:ext cx="8818329" cy="649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12BA865B-5B40-40E7-B621-4A6C60BE5583}"/>
              </a:ext>
            </a:extLst>
          </p:cNvPr>
          <p:cNvSpPr/>
          <p:nvPr/>
        </p:nvSpPr>
        <p:spPr>
          <a:xfrm>
            <a:off x="3236360" y="2938409"/>
            <a:ext cx="452062" cy="14383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71C57FFA-A307-46CD-BDA2-E4679B9D7066}"/>
              </a:ext>
            </a:extLst>
          </p:cNvPr>
          <p:cNvSpPr/>
          <p:nvPr/>
        </p:nvSpPr>
        <p:spPr>
          <a:xfrm flipH="1" flipV="1">
            <a:off x="4022332" y="4104013"/>
            <a:ext cx="400692" cy="1849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ADA39F54-1EC7-45CA-994F-24D095019823}"/>
              </a:ext>
            </a:extLst>
          </p:cNvPr>
          <p:cNvSpPr/>
          <p:nvPr/>
        </p:nvSpPr>
        <p:spPr>
          <a:xfrm>
            <a:off x="2085654" y="3429000"/>
            <a:ext cx="667821" cy="26969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00665BAE-4328-42F4-A53D-6352AAADBC9B}"/>
              </a:ext>
            </a:extLst>
          </p:cNvPr>
          <p:cNvSpPr/>
          <p:nvPr/>
        </p:nvSpPr>
        <p:spPr>
          <a:xfrm>
            <a:off x="3102796" y="1674688"/>
            <a:ext cx="585626" cy="39041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1206343-A678-496F-A341-273A640C3A90}"/>
              </a:ext>
            </a:extLst>
          </p:cNvPr>
          <p:cNvSpPr txBox="1"/>
          <p:nvPr/>
        </p:nvSpPr>
        <p:spPr>
          <a:xfrm>
            <a:off x="3272318" y="1869897"/>
            <a:ext cx="750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/>
              <a:t>Pidna</a:t>
            </a:r>
          </a:p>
        </p:txBody>
      </p:sp>
    </p:spTree>
    <p:extLst>
      <p:ext uri="{BB962C8B-B14F-4D97-AF65-F5344CB8AC3E}">
        <p14:creationId xmlns:p14="http://schemas.microsoft.com/office/powerpoint/2010/main" val="1198678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750" y="450850"/>
            <a:ext cx="7406640" cy="1356360"/>
          </a:xfrm>
        </p:spPr>
        <p:txBody>
          <a:bodyPr>
            <a:normAutofit fontScale="90000"/>
          </a:bodyPr>
          <a:lstStyle/>
          <a:p>
            <a:r>
              <a:rPr lang="it-IT" sz="3200">
                <a:solidFill>
                  <a:srgbClr val="0070C0"/>
                </a:solidFill>
                <a:latin typeface="Palatino Linotype" panose="02040502050505030304" pitchFamily="18" charset="0"/>
              </a:rPr>
              <a:t>Q. Ennii </a:t>
            </a:r>
            <a:r>
              <a:rPr lang="it-IT" sz="3200" i="1">
                <a:solidFill>
                  <a:srgbClr val="0070C0"/>
                </a:solidFill>
                <a:latin typeface="Palatino Linotype" panose="02040502050505030304" pitchFamily="18" charset="0"/>
              </a:rPr>
              <a:t>Annales</a:t>
            </a:r>
            <a:br>
              <a:rPr lang="it-IT" sz="3200" i="1">
                <a:solidFill>
                  <a:schemeClr val="tx1"/>
                </a:solidFill>
                <a:latin typeface="Palatino Linotype" panose="02040502050505030304" pitchFamily="18" charset="0"/>
              </a:rPr>
            </a:br>
            <a:br>
              <a:rPr lang="it-IT" sz="3200" i="1">
                <a:solidFill>
                  <a:schemeClr val="tx1"/>
                </a:solidFill>
                <a:latin typeface="Palatino Linotype" panose="02040502050505030304" pitchFamily="18" charset="0"/>
              </a:rPr>
            </a:br>
            <a:r>
              <a:rPr lang="it-IT" sz="1800">
                <a:solidFill>
                  <a:schemeClr val="tx1"/>
                </a:solidFill>
                <a:latin typeface="Palatino Linotype" panose="02040502050505030304" pitchFamily="18" charset="0"/>
              </a:rPr>
              <a:t>Ennius, et sapiens et fortis et alter Homerus,</a:t>
            </a:r>
            <a:br>
              <a:rPr lang="it-IT" sz="1800">
                <a:solidFill>
                  <a:schemeClr val="tx1"/>
                </a:solidFill>
                <a:latin typeface="Palatino Linotype" panose="02040502050505030304" pitchFamily="18" charset="0"/>
              </a:rPr>
            </a:br>
            <a:r>
              <a:rPr lang="it-IT" sz="1800">
                <a:solidFill>
                  <a:schemeClr val="tx1"/>
                </a:solidFill>
                <a:latin typeface="Palatino Linotype" panose="02040502050505030304" pitchFamily="18" charset="0"/>
              </a:rPr>
              <a:t>ut critici dicunt, leuiter curare uidetur</a:t>
            </a:r>
            <a:br>
              <a:rPr lang="it-IT" sz="1800">
                <a:solidFill>
                  <a:schemeClr val="tx1"/>
                </a:solidFill>
                <a:latin typeface="Palatino Linotype" panose="02040502050505030304" pitchFamily="18" charset="0"/>
              </a:rPr>
            </a:br>
            <a:r>
              <a:rPr lang="it-IT" sz="1800">
                <a:solidFill>
                  <a:schemeClr val="tx1"/>
                </a:solidFill>
                <a:latin typeface="Palatino Linotype" panose="02040502050505030304" pitchFamily="18" charset="0"/>
              </a:rPr>
              <a:t>quo promissa cadant et somnia Pythagorea (Hor. </a:t>
            </a:r>
            <a:r>
              <a:rPr lang="it-IT" sz="1800" i="1">
                <a:solidFill>
                  <a:schemeClr val="tx1"/>
                </a:solidFill>
                <a:latin typeface="Palatino Linotype" panose="02040502050505030304" pitchFamily="18" charset="0"/>
              </a:rPr>
              <a:t>ep</a:t>
            </a:r>
            <a:r>
              <a:rPr lang="it-IT" sz="1800">
                <a:solidFill>
                  <a:schemeClr val="tx1"/>
                </a:solidFill>
                <a:latin typeface="Palatino Linotype" panose="02040502050505030304" pitchFamily="18" charset="0"/>
              </a:rPr>
              <a:t>. II 1,50-52)</a:t>
            </a:r>
            <a:r>
              <a:rPr lang="it-IT" sz="1800">
                <a:solidFill>
                  <a:srgbClr val="C00000"/>
                </a:solidFill>
                <a:latin typeface="Palatino Linotype" panose="02040502050505030304" pitchFamily="18" charset="0"/>
              </a:rPr>
              <a:t>*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4831" y="2161089"/>
            <a:ext cx="8307977" cy="40386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" indent="0">
              <a:buNone/>
            </a:pPr>
            <a:endParaRPr lang="it-IT" dirty="0">
              <a:solidFill>
                <a:schemeClr val="tx1"/>
              </a:solidFill>
              <a:latin typeface="Palatino Linotype"/>
            </a:endParaRPr>
          </a:p>
          <a:p>
            <a:pPr marL="34290" indent="0">
              <a:buNone/>
            </a:pPr>
            <a:r>
              <a:rPr lang="it-IT">
                <a:solidFill>
                  <a:schemeClr val="tx1"/>
                </a:solidFill>
                <a:latin typeface="Palatino Linotype"/>
              </a:rPr>
              <a:t>I-III: dalla caduta di Troia alla fine della monarchia</a:t>
            </a:r>
            <a:r>
              <a:rPr lang="it-IT" dirty="0">
                <a:solidFill>
                  <a:srgbClr val="C00000"/>
                </a:solidFill>
                <a:latin typeface="Palatino Linotype"/>
              </a:rPr>
              <a:t>**</a:t>
            </a:r>
            <a:endParaRPr lang="it-IT"/>
          </a:p>
          <a:p>
            <a:pPr marL="34290" indent="0">
              <a:buNone/>
            </a:pPr>
            <a:r>
              <a:rPr lang="it-IT" dirty="0">
                <a:solidFill>
                  <a:schemeClr val="tx1"/>
                </a:solidFill>
                <a:latin typeface="Palatino Linotype"/>
              </a:rPr>
              <a:t>IV-VI: la conquista dell’Italia</a:t>
            </a:r>
          </a:p>
          <a:p>
            <a:pPr marL="34290" indent="0">
              <a:buNone/>
            </a:pPr>
            <a:r>
              <a:rPr lang="it-IT" dirty="0">
                <a:solidFill>
                  <a:schemeClr val="tx1"/>
                </a:solidFill>
                <a:latin typeface="Palatino Linotype"/>
              </a:rPr>
              <a:t>VII-IX: le guerre contro Cartagine</a:t>
            </a:r>
          </a:p>
          <a:p>
            <a:pPr marL="34290" indent="0">
              <a:buNone/>
            </a:pPr>
            <a:r>
              <a:rPr lang="it-IT" dirty="0">
                <a:solidFill>
                  <a:schemeClr val="tx1"/>
                </a:solidFill>
                <a:latin typeface="Palatino Linotype"/>
              </a:rPr>
              <a:t>X-XII: la conquista della Grecia </a:t>
            </a:r>
            <a:endParaRPr lang="it-IT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34290" indent="0">
              <a:buNone/>
            </a:pPr>
            <a:r>
              <a:rPr lang="it-IT" dirty="0">
                <a:solidFill>
                  <a:schemeClr val="tx1"/>
                </a:solidFill>
                <a:latin typeface="Palatino Linotype"/>
              </a:rPr>
              <a:t>XIII-XV: le guerre in Asia e in </a:t>
            </a:r>
            <a:r>
              <a:rPr lang="it-IT" dirty="0" err="1">
                <a:solidFill>
                  <a:schemeClr val="tx1"/>
                </a:solidFill>
                <a:latin typeface="Palatino Linotype"/>
              </a:rPr>
              <a:t>Etolia</a:t>
            </a:r>
            <a:r>
              <a:rPr lang="it-IT" dirty="0">
                <a:solidFill>
                  <a:schemeClr val="tx1"/>
                </a:solidFill>
                <a:latin typeface="Palatino Linotype"/>
              </a:rPr>
              <a:t> (trionfo di M. Fulvio Nobiliore)</a:t>
            </a:r>
          </a:p>
          <a:p>
            <a:pPr marL="34290" indent="0">
              <a:buNone/>
            </a:pPr>
            <a:r>
              <a:rPr lang="it-IT" dirty="0">
                <a:solidFill>
                  <a:schemeClr val="tx1"/>
                </a:solidFill>
                <a:latin typeface="Palatino Linotype"/>
              </a:rPr>
              <a:t>XVI-XVIII: </a:t>
            </a:r>
            <a:r>
              <a:rPr lang="it-IT" i="1" dirty="0">
                <a:solidFill>
                  <a:schemeClr val="tx1"/>
                </a:solidFill>
                <a:latin typeface="Palatino Linotype"/>
              </a:rPr>
              <a:t>bella </a:t>
            </a:r>
            <a:r>
              <a:rPr lang="it-IT" i="1" dirty="0" err="1">
                <a:solidFill>
                  <a:schemeClr val="tx1"/>
                </a:solidFill>
                <a:latin typeface="Palatino Linotype"/>
              </a:rPr>
              <a:t>recentia</a:t>
            </a:r>
          </a:p>
          <a:p>
            <a:pPr marL="34290" indent="0">
              <a:buNone/>
            </a:pPr>
            <a:endParaRPr lang="it-IT" i="1" dirty="0">
              <a:solidFill>
                <a:schemeClr val="tx1"/>
              </a:solidFill>
              <a:latin typeface="Palatino Linotype"/>
            </a:endParaRPr>
          </a:p>
          <a:p>
            <a:pPr marL="34290" indent="0">
              <a:buNone/>
            </a:pPr>
            <a:r>
              <a:rPr lang="it-IT" sz="1600" dirty="0">
                <a:solidFill>
                  <a:srgbClr val="C00000"/>
                </a:solidFill>
                <a:latin typeface="Palatino Linotype"/>
              </a:rPr>
              <a:t>*</a:t>
            </a:r>
            <a:r>
              <a:rPr lang="it-IT" sz="1600" dirty="0">
                <a:solidFill>
                  <a:schemeClr val="tx1"/>
                </a:solidFill>
                <a:latin typeface="Palatino Linotype"/>
              </a:rPr>
              <a:t> Gli altri classici arcaici citati nei </a:t>
            </a:r>
            <a:r>
              <a:rPr lang="it-IT" sz="1600" dirty="0" err="1">
                <a:solidFill>
                  <a:schemeClr val="tx1"/>
                </a:solidFill>
                <a:latin typeface="Palatino Linotype"/>
              </a:rPr>
              <a:t>vv</a:t>
            </a:r>
            <a:r>
              <a:rPr lang="it-IT" sz="1600" dirty="0">
                <a:solidFill>
                  <a:schemeClr val="tx1"/>
                </a:solidFill>
                <a:latin typeface="Palatino Linotype"/>
              </a:rPr>
              <a:t>. ss. (53-62): Nevio, Pacuvio, Accio, Afranio, Plauto, Cecilio, Terenzio, Livio Andronico. </a:t>
            </a:r>
            <a:endParaRPr lang="it-IT" sz="2400">
              <a:solidFill>
                <a:schemeClr val="tx1"/>
              </a:solidFill>
              <a:latin typeface="Corbel" panose="020B0503020204020204"/>
            </a:endParaRPr>
          </a:p>
          <a:p>
            <a:pPr marL="34290" indent="0">
              <a:buNone/>
            </a:pPr>
            <a:r>
              <a:rPr lang="it-IT" sz="1600">
                <a:solidFill>
                  <a:schemeClr val="tx1"/>
                </a:solidFill>
                <a:latin typeface="Palatino Linotype"/>
              </a:rPr>
              <a:t>Hier</a:t>
            </a:r>
            <a:r>
              <a:rPr lang="it-IT" sz="1600" dirty="0">
                <a:solidFill>
                  <a:schemeClr val="tx1"/>
                </a:solidFill>
                <a:latin typeface="Palatino Linotype"/>
              </a:rPr>
              <a:t>.</a:t>
            </a:r>
            <a:r>
              <a:rPr lang="it-IT" sz="1600" i="1" dirty="0">
                <a:solidFill>
                  <a:schemeClr val="tx1"/>
                </a:solidFill>
                <a:latin typeface="Palatino Linotype"/>
              </a:rPr>
              <a:t> ROL</a:t>
            </a:r>
            <a:r>
              <a:rPr lang="it-IT" sz="1600" dirty="0">
                <a:solidFill>
                  <a:schemeClr val="tx1"/>
                </a:solidFill>
                <a:latin typeface="Palatino Linotype"/>
              </a:rPr>
              <a:t> III 130  </a:t>
            </a:r>
            <a:r>
              <a:rPr lang="it-IT" sz="1600" i="1" dirty="0">
                <a:solidFill>
                  <a:schemeClr val="tx1"/>
                </a:solidFill>
                <a:latin typeface="Palatino Linotype"/>
              </a:rPr>
              <a:t>poeta </a:t>
            </a:r>
            <a:r>
              <a:rPr lang="it-IT" sz="1600" i="1" dirty="0" err="1">
                <a:solidFill>
                  <a:schemeClr val="tx1"/>
                </a:solidFill>
                <a:latin typeface="Palatino Linotype"/>
              </a:rPr>
              <a:t>sublimis</a:t>
            </a:r>
            <a:r>
              <a:rPr lang="it-IT" sz="1600" i="1" dirty="0">
                <a:solidFill>
                  <a:schemeClr val="tx1"/>
                </a:solidFill>
                <a:latin typeface="Palatino Linotype"/>
              </a:rPr>
              <a:t>, non Homerus alter, ut </a:t>
            </a:r>
            <a:r>
              <a:rPr lang="it-IT" sz="1600" i="1" dirty="0" err="1">
                <a:solidFill>
                  <a:schemeClr val="tx1"/>
                </a:solidFill>
                <a:latin typeface="Palatino Linotype"/>
              </a:rPr>
              <a:t>Lucilius</a:t>
            </a:r>
            <a:r>
              <a:rPr lang="it-IT" sz="1600" i="1" dirty="0">
                <a:solidFill>
                  <a:schemeClr val="tx1"/>
                </a:solidFill>
                <a:latin typeface="Palatino Linotype"/>
              </a:rPr>
              <a:t> de Ennio </a:t>
            </a:r>
            <a:r>
              <a:rPr lang="it-IT" sz="1600" i="1" dirty="0" err="1">
                <a:solidFill>
                  <a:schemeClr val="tx1"/>
                </a:solidFill>
                <a:latin typeface="Palatino Linotype"/>
              </a:rPr>
              <a:t>suspicatur</a:t>
            </a:r>
            <a:r>
              <a:rPr lang="it-IT" sz="1600" i="1" dirty="0">
                <a:solidFill>
                  <a:schemeClr val="tx1"/>
                </a:solidFill>
                <a:latin typeface="Palatino Linotype"/>
              </a:rPr>
              <a:t>, sed </a:t>
            </a:r>
            <a:r>
              <a:rPr lang="it-IT" sz="1600" i="1" dirty="0" err="1">
                <a:solidFill>
                  <a:schemeClr val="tx1"/>
                </a:solidFill>
                <a:latin typeface="Palatino Linotype"/>
              </a:rPr>
              <a:t>primus</a:t>
            </a:r>
            <a:r>
              <a:rPr lang="it-IT" sz="1600" i="1" dirty="0">
                <a:solidFill>
                  <a:schemeClr val="tx1"/>
                </a:solidFill>
                <a:latin typeface="Palatino Linotype"/>
              </a:rPr>
              <a:t> Homerus </a:t>
            </a:r>
            <a:r>
              <a:rPr lang="it-IT" sz="1600" i="1" dirty="0" err="1">
                <a:solidFill>
                  <a:schemeClr val="tx1"/>
                </a:solidFill>
                <a:latin typeface="Palatino Linotype"/>
              </a:rPr>
              <a:t>apud</a:t>
            </a:r>
            <a:r>
              <a:rPr lang="it-IT" sz="1600" i="1" dirty="0">
                <a:solidFill>
                  <a:schemeClr val="tx1"/>
                </a:solidFill>
                <a:latin typeface="Palatino Linotype"/>
              </a:rPr>
              <a:t> Latinos.</a:t>
            </a:r>
            <a:endParaRPr lang="it-IT" sz="1600" i="1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34290" indent="0">
              <a:buNone/>
            </a:pPr>
            <a:r>
              <a:rPr lang="it-IT" sz="1600" dirty="0">
                <a:solidFill>
                  <a:srgbClr val="C00000"/>
                </a:solidFill>
                <a:latin typeface="Palatino Linotype"/>
              </a:rPr>
              <a:t>**</a:t>
            </a:r>
            <a:r>
              <a:rPr lang="it-IT" sz="1600" dirty="0">
                <a:solidFill>
                  <a:schemeClr val="tx1"/>
                </a:solidFill>
                <a:latin typeface="Palatino Linotype"/>
              </a:rPr>
              <a:t> I: dalla partenza di Enea da Troia al compianto su Romolo morto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814354" y="4323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677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33749" y="2063930"/>
            <a:ext cx="4846320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400">
                <a:latin typeface="Palatino Linotype"/>
              </a:rPr>
              <a:t>Videolezioni del dott. Arrighini</a:t>
            </a:r>
          </a:p>
          <a:p>
            <a:endParaRPr lang="it-IT" sz="2400">
              <a:latin typeface="Palatino Linotype" panose="02040502050505030304" pitchFamily="18" charset="0"/>
            </a:endParaRPr>
          </a:p>
          <a:p>
            <a:r>
              <a:rPr lang="it-IT">
                <a:latin typeface="Palatino Linotype"/>
              </a:rPr>
              <a:t>Apparato critico Ennio, </a:t>
            </a:r>
            <a:r>
              <a:rPr lang="it-IT" i="1">
                <a:latin typeface="Palatino Linotype"/>
              </a:rPr>
              <a:t>Annales</a:t>
            </a:r>
            <a:r>
              <a:rPr lang="it-IT">
                <a:latin typeface="Palatino Linotype"/>
              </a:rPr>
              <a:t>, ed. </a:t>
            </a:r>
            <a:r>
              <a:rPr lang="it-IT" err="1">
                <a:latin typeface="Palatino Linotype"/>
              </a:rPr>
              <a:t>Skutsch</a:t>
            </a:r>
            <a:r>
              <a:rPr lang="it-IT">
                <a:latin typeface="Palatino Linotype"/>
              </a:rPr>
              <a:t> </a:t>
            </a:r>
            <a:endParaRPr lang="it-IT">
              <a:latin typeface="Palatino Linotype" panose="02040502050505030304" pitchFamily="18" charset="0"/>
            </a:endParaRPr>
          </a:p>
          <a:p>
            <a:r>
              <a:rPr lang="it-IT">
                <a:latin typeface="Palatino Linotype"/>
              </a:rPr>
              <a:t>parte 1 (19 minuti) - </a:t>
            </a:r>
            <a:r>
              <a:rPr lang="it-IT" u="sng">
                <a:latin typeface="Palatino Linotype"/>
                <a:hlinkClick r:id="rId2"/>
              </a:rPr>
              <a:t>Watch Video</a:t>
            </a:r>
            <a:endParaRPr lang="it-IT">
              <a:latin typeface="Palatino Linotype"/>
            </a:endParaRPr>
          </a:p>
          <a:p>
            <a:r>
              <a:rPr lang="it-IT">
                <a:latin typeface="Palatino Linotype"/>
              </a:rPr>
              <a:t>parte 2 (27 minuti) - </a:t>
            </a:r>
            <a:r>
              <a:rPr lang="it-IT" u="sng">
                <a:latin typeface="Palatino Linotype"/>
                <a:hlinkClick r:id="rId3"/>
              </a:rPr>
              <a:t>Watch Video</a:t>
            </a:r>
            <a:endParaRPr lang="it-IT">
              <a:latin typeface="Palatino Linotype"/>
            </a:endParaRPr>
          </a:p>
          <a:p>
            <a:r>
              <a:rPr lang="it-IT">
                <a:latin typeface="Palatino Linotype"/>
              </a:rPr>
              <a:t>parte 3 (1 minuto) - </a:t>
            </a:r>
            <a:r>
              <a:rPr lang="it-IT" u="sng">
                <a:latin typeface="Palatino Linotype"/>
                <a:hlinkClick r:id="rId4"/>
              </a:rPr>
              <a:t>Watch Video</a:t>
            </a:r>
            <a:endParaRPr lang="it-IT">
              <a:latin typeface="Palatino Linotype"/>
            </a:endParaRPr>
          </a:p>
          <a:p>
            <a:endParaRPr lang="it-IT">
              <a:latin typeface="Palatino Linotype" panose="02040502050505030304" pitchFamily="18" charset="0"/>
            </a:endParaRP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7361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00891" y="991796"/>
            <a:ext cx="7955280" cy="548265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				</a:t>
            </a:r>
            <a:r>
              <a:rPr lang="it-IT" sz="200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**i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Musae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quae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pedibus magnum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pulsatis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Olympum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40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i Varro </a:t>
            </a:r>
            <a:r>
              <a:rPr lang="it-IT" sz="1400" i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LL</a:t>
            </a:r>
            <a:r>
              <a:rPr lang="it-IT" sz="140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7.20 (</a:t>
            </a:r>
            <a:r>
              <a:rPr lang="it-IT" sz="1400" i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RR</a:t>
            </a:r>
            <a:r>
              <a:rPr lang="it-IT" sz="140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1.1.4); </a:t>
            </a:r>
            <a:r>
              <a:rPr lang="it-IT" sz="1400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Seru</a:t>
            </a:r>
            <a:r>
              <a:rPr lang="it-IT" sz="140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. </a:t>
            </a:r>
            <a:r>
              <a:rPr lang="it-IT" sz="1400" i="1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Aen</a:t>
            </a:r>
            <a:r>
              <a:rPr lang="it-IT" sz="140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. 11.660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>
              <a:solidFill>
                <a:srgbClr val="000000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Varr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. </a:t>
            </a:r>
            <a:r>
              <a:rPr lang="it-IT" i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LL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7.5 e 20: 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Calibri"/>
              </a:rPr>
              <a:t>«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in questo libro tratterò delle parole introdotte dai poeti […] 20 ‘Muse che con i piedi battete il suolo del grande Olimpo’ [</a:t>
            </a:r>
            <a:r>
              <a:rPr lang="it-IT" i="1">
                <a:solidFill>
                  <a:srgbClr val="C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‘</a:t>
            </a:r>
            <a:r>
              <a:rPr lang="it-IT" i="1" err="1">
                <a:solidFill>
                  <a:srgbClr val="C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Musae</a:t>
            </a:r>
            <a:r>
              <a:rPr lang="it-IT" i="1">
                <a:solidFill>
                  <a:srgbClr val="C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</a:t>
            </a:r>
            <a:r>
              <a:rPr lang="it-IT" i="1" err="1">
                <a:solidFill>
                  <a:srgbClr val="C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quae</a:t>
            </a:r>
            <a:r>
              <a:rPr lang="it-IT" i="1">
                <a:solidFill>
                  <a:srgbClr val="C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pedibus magnum </a:t>
            </a:r>
            <a:r>
              <a:rPr lang="it-IT" i="1" err="1">
                <a:solidFill>
                  <a:srgbClr val="C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pulsatis</a:t>
            </a:r>
            <a:r>
              <a:rPr lang="it-IT" i="1">
                <a:solidFill>
                  <a:srgbClr val="C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i="1" err="1">
                <a:solidFill>
                  <a:srgbClr val="C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Olympum</a:t>
            </a:r>
            <a:r>
              <a:rPr lang="it-IT" i="1">
                <a:solidFill>
                  <a:srgbClr val="C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’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]. I Greci chiamano ‘Olimpo’ il cielo, mentre comunemente si dà questo nome a un monte della Macedonia; per questo sono portato a ritenere che le Muse ricevono il nome di ‘Olimpiadi’ [</a:t>
            </a:r>
            <a:r>
              <a:rPr lang="it-IT" i="1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Olympiades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]. Analogamente, infatti, a partire da altre località della terra sono chiamate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Libetridi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Pipleidi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Tespiadi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Eliconidi</a:t>
            </a:r>
            <a:r>
              <a:rPr lang="it-IT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»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.</a:t>
            </a:r>
            <a:endParaRPr lang="it-IT" sz="1400">
              <a:latin typeface="Palatino Linotype"/>
              <a:ea typeface="Calibri" panose="020F0502020204030204" pitchFamily="34" charset="0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Seru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. </a:t>
            </a:r>
            <a:r>
              <a:rPr lang="it-IT" i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ad </a:t>
            </a:r>
            <a:r>
              <a:rPr lang="it-IT" i="1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Aen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. 11.660: </a:t>
            </a:r>
            <a:r>
              <a:rPr lang="it-IT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«</a:t>
            </a:r>
            <a:r>
              <a:rPr lang="it-IT">
                <a:solidFill>
                  <a:srgbClr val="C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Ennio </a:t>
            </a:r>
            <a:r>
              <a:rPr lang="it-IT">
                <a:latin typeface="Palatino Linotype"/>
                <a:ea typeface="Calibri" panose="020F0502020204030204" pitchFamily="34" charset="0"/>
                <a:cs typeface="Times New Roman"/>
              </a:rPr>
              <a:t>rivolgendosi alle Muse</a:t>
            </a:r>
            <a:r>
              <a:rPr lang="it-IT">
                <a:solidFill>
                  <a:srgbClr val="C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‘che con i piedi battete l’Olimpo’</a:t>
            </a:r>
            <a:r>
              <a:rPr lang="it-IT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»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.</a:t>
            </a:r>
            <a:endParaRPr lang="it-IT" sz="1400">
              <a:latin typeface="Palatino Linotype"/>
              <a:ea typeface="Calibri" panose="020F0502020204030204" pitchFamily="34" charset="0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Varr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. </a:t>
            </a:r>
            <a:r>
              <a:rPr lang="it-IT" i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RR 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1.1.4: </a:t>
            </a:r>
            <a:r>
              <a:rPr lang="it-IT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«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poiché gli dèi aiutano chi lo fa, comincerò invocandoli, ma non rivolgendomi alle Muse, come fanno Omero e Ennio [</a:t>
            </a:r>
            <a:r>
              <a:rPr lang="it-IT" i="1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prius</a:t>
            </a:r>
            <a:r>
              <a:rPr lang="it-IT" i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i="1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invocabo</a:t>
            </a:r>
            <a:r>
              <a:rPr lang="it-IT" i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i="1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eos</a:t>
            </a:r>
            <a:r>
              <a:rPr lang="it-IT" i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</a:t>
            </a:r>
            <a:r>
              <a:rPr lang="it-IT" i="1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nec</a:t>
            </a:r>
            <a:r>
              <a:rPr lang="it-IT" i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ut Homerus </a:t>
            </a:r>
            <a:r>
              <a:rPr lang="it-IT" i="1">
                <a:solidFill>
                  <a:srgbClr val="C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et </a:t>
            </a:r>
            <a:r>
              <a:rPr lang="it-IT" i="1" err="1">
                <a:solidFill>
                  <a:srgbClr val="C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Ennius</a:t>
            </a:r>
            <a:r>
              <a:rPr lang="it-IT" i="1">
                <a:solidFill>
                  <a:srgbClr val="C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i="1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Musas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], bensì ai dodici Dèi Consenti</a:t>
            </a:r>
            <a:r>
              <a:rPr lang="it-IT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»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.  </a:t>
            </a:r>
            <a:endParaRPr lang="it-IT" sz="140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00891" y="622464"/>
            <a:ext cx="289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cap="small">
                <a:solidFill>
                  <a:srgbClr val="0070C0"/>
                </a:solidFill>
                <a:latin typeface="Palatino Linotype" panose="02040502050505030304" pitchFamily="18" charset="0"/>
              </a:rPr>
              <a:t>Q. Ennii </a:t>
            </a:r>
            <a:r>
              <a:rPr lang="it-IT" b="1" i="1" cap="small">
                <a:solidFill>
                  <a:srgbClr val="0070C0"/>
                </a:solidFill>
                <a:latin typeface="Palatino Linotype" panose="02040502050505030304" pitchFamily="18" charset="0"/>
              </a:rPr>
              <a:t>Annales</a:t>
            </a:r>
            <a:r>
              <a:rPr lang="it-IT" b="1" cap="small">
                <a:solidFill>
                  <a:srgbClr val="0070C0"/>
                </a:solidFill>
                <a:latin typeface="Palatino Linotype" panose="02040502050505030304" pitchFamily="18" charset="0"/>
              </a:rPr>
              <a:t>, Liber 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912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4191"/>
          <a:stretch/>
        </p:blipFill>
        <p:spPr>
          <a:xfrm>
            <a:off x="403167" y="296096"/>
            <a:ext cx="8337665" cy="6296297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>
          <a:xfrm>
            <a:off x="2952209" y="1881054"/>
            <a:ext cx="313509" cy="3265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2804161" y="2960917"/>
            <a:ext cx="313509" cy="3265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3091546" y="3117674"/>
            <a:ext cx="313509" cy="3265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312689" y="1897078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Olimpo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934790" y="2689557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Parnaso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356722" y="31714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Elicona</a:t>
            </a:r>
          </a:p>
        </p:txBody>
      </p:sp>
    </p:spTree>
    <p:extLst>
      <p:ext uri="{BB962C8B-B14F-4D97-AF65-F5344CB8AC3E}">
        <p14:creationId xmlns:p14="http://schemas.microsoft.com/office/powerpoint/2010/main" val="1469333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48641" y="522515"/>
            <a:ext cx="8046720" cy="60016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b="1" cap="small">
                <a:solidFill>
                  <a:srgbClr val="0070C0"/>
                </a:solidFill>
                <a:latin typeface="Palatino Linotype"/>
              </a:rPr>
              <a:t>Frequentativi (iterativi, intensivi)</a:t>
            </a:r>
          </a:p>
          <a:p>
            <a:endParaRPr lang="it-IT">
              <a:latin typeface="Palatino Linotype" panose="02040502050505030304" pitchFamily="18" charset="0"/>
            </a:endParaRPr>
          </a:p>
          <a:p>
            <a:r>
              <a:rPr lang="it-IT" i="1" err="1">
                <a:latin typeface="Palatino Linotype"/>
              </a:rPr>
              <a:t>habeo</a:t>
            </a:r>
            <a:r>
              <a:rPr lang="it-IT" i="1">
                <a:latin typeface="Palatino Linotype"/>
              </a:rPr>
              <a:t>, es, </a:t>
            </a:r>
            <a:r>
              <a:rPr lang="it-IT" i="1" err="1">
                <a:latin typeface="Palatino Linotype"/>
              </a:rPr>
              <a:t>habui</a:t>
            </a:r>
            <a:r>
              <a:rPr lang="it-IT" i="1">
                <a:latin typeface="Palatino Linotype"/>
              </a:rPr>
              <a:t>, </a:t>
            </a:r>
            <a:r>
              <a:rPr lang="it-IT" i="1" err="1">
                <a:solidFill>
                  <a:srgbClr val="C00000"/>
                </a:solidFill>
                <a:latin typeface="Palatino Linotype"/>
              </a:rPr>
              <a:t>habitum</a:t>
            </a:r>
            <a:r>
              <a:rPr lang="it-IT" i="1">
                <a:latin typeface="Palatino Linotype"/>
              </a:rPr>
              <a:t>, </a:t>
            </a:r>
            <a:r>
              <a:rPr lang="it-IT" i="1" err="1">
                <a:latin typeface="Palatino Linotype"/>
              </a:rPr>
              <a:t>habere</a:t>
            </a:r>
            <a:r>
              <a:rPr lang="it-IT" i="1">
                <a:latin typeface="Palatino Linotype"/>
              </a:rPr>
              <a:t> </a:t>
            </a:r>
            <a:r>
              <a:rPr lang="it-IT" i="1">
                <a:latin typeface="Palatino Linotype"/>
                <a:cs typeface="Calibri"/>
              </a:rPr>
              <a:t>→ </a:t>
            </a:r>
            <a:r>
              <a:rPr lang="it-IT" i="1" err="1">
                <a:solidFill>
                  <a:srgbClr val="C00000"/>
                </a:solidFill>
                <a:latin typeface="Palatino Linotype"/>
                <a:cs typeface="Calibri"/>
              </a:rPr>
              <a:t>habito</a:t>
            </a:r>
            <a:r>
              <a:rPr lang="it-IT" i="1">
                <a:solidFill>
                  <a:srgbClr val="C00000"/>
                </a:solidFill>
                <a:latin typeface="Palatino Linotype"/>
                <a:cs typeface="Calibri"/>
              </a:rPr>
              <a:t>, are</a:t>
            </a:r>
            <a:r>
              <a:rPr lang="it-IT">
                <a:latin typeface="Palatino Linotype"/>
                <a:cs typeface="Calibri"/>
              </a:rPr>
              <a:t>: mi tengo sempre [in un luogo], abito</a:t>
            </a:r>
          </a:p>
          <a:p>
            <a:endParaRPr lang="it-IT">
              <a:latin typeface="Palatino Linotype"/>
            </a:endParaRPr>
          </a:p>
          <a:p>
            <a:r>
              <a:rPr lang="it-IT" i="1" err="1">
                <a:latin typeface="Palatino Linotype"/>
              </a:rPr>
              <a:t>pello</a:t>
            </a:r>
            <a:r>
              <a:rPr lang="it-IT" i="1">
                <a:latin typeface="Palatino Linotype"/>
              </a:rPr>
              <a:t>, </a:t>
            </a:r>
            <a:r>
              <a:rPr lang="it-IT" i="1" err="1">
                <a:latin typeface="Palatino Linotype"/>
              </a:rPr>
              <a:t>is</a:t>
            </a:r>
            <a:r>
              <a:rPr lang="it-IT" i="1">
                <a:latin typeface="Palatino Linotype"/>
              </a:rPr>
              <a:t>, pulsi, </a:t>
            </a:r>
            <a:r>
              <a:rPr lang="it-IT" i="1" err="1">
                <a:solidFill>
                  <a:srgbClr val="C00000"/>
                </a:solidFill>
                <a:latin typeface="Palatino Linotype"/>
              </a:rPr>
              <a:t>pulsum</a:t>
            </a:r>
            <a:r>
              <a:rPr lang="it-IT" i="1">
                <a:latin typeface="Palatino Linotype"/>
              </a:rPr>
              <a:t>, are </a:t>
            </a:r>
            <a:r>
              <a:rPr lang="it-IT" i="1">
                <a:latin typeface="Palatino Linotype"/>
                <a:cs typeface="Calibri"/>
              </a:rPr>
              <a:t>→ </a:t>
            </a:r>
            <a:r>
              <a:rPr lang="it-IT" i="1">
                <a:solidFill>
                  <a:srgbClr val="C00000"/>
                </a:solidFill>
                <a:latin typeface="Palatino Linotype"/>
                <a:cs typeface="Calibri"/>
              </a:rPr>
              <a:t>pulso, are</a:t>
            </a:r>
            <a:r>
              <a:rPr lang="it-IT">
                <a:latin typeface="Palatino Linotype"/>
                <a:cs typeface="Calibri"/>
              </a:rPr>
              <a:t>: batto/colpisco insistentemente</a:t>
            </a:r>
          </a:p>
          <a:p>
            <a:endParaRPr lang="it-IT">
              <a:latin typeface="Palatino Linotype" panose="02040502050505030304" pitchFamily="18" charset="0"/>
              <a:cs typeface="Calibri" panose="020F0502020204030204" pitchFamily="34" charset="0"/>
            </a:endParaRPr>
          </a:p>
          <a:p>
            <a:r>
              <a:rPr lang="it-IT" i="1">
                <a:latin typeface="Palatino Linotype"/>
                <a:cs typeface="Calibri"/>
              </a:rPr>
              <a:t>dico → </a:t>
            </a:r>
            <a:r>
              <a:rPr lang="it-IT" i="1" err="1">
                <a:latin typeface="Palatino Linotype"/>
                <a:cs typeface="Calibri"/>
              </a:rPr>
              <a:t>dicto</a:t>
            </a:r>
            <a:r>
              <a:rPr lang="it-IT" i="1">
                <a:latin typeface="Palatino Linotype"/>
                <a:cs typeface="Calibri"/>
              </a:rPr>
              <a:t> </a:t>
            </a:r>
            <a:r>
              <a:rPr lang="it-IT">
                <a:latin typeface="Palatino Linotype"/>
                <a:cs typeface="Calibri"/>
              </a:rPr>
              <a:t>(intensità: dico abitualmente, detto)</a:t>
            </a:r>
          </a:p>
          <a:p>
            <a:r>
              <a:rPr lang="it-IT" i="1" err="1">
                <a:latin typeface="Palatino Linotype"/>
                <a:cs typeface="Calibri"/>
              </a:rPr>
              <a:t>capio</a:t>
            </a:r>
            <a:r>
              <a:rPr lang="it-IT" i="1">
                <a:latin typeface="Palatino Linotype"/>
                <a:cs typeface="Calibri"/>
              </a:rPr>
              <a:t> →  capto </a:t>
            </a:r>
            <a:r>
              <a:rPr lang="it-IT">
                <a:latin typeface="Palatino Linotype"/>
                <a:cs typeface="Calibri"/>
              </a:rPr>
              <a:t>(conato: cerco di prendere)</a:t>
            </a:r>
          </a:p>
          <a:p>
            <a:r>
              <a:rPr lang="it-IT" i="1">
                <a:latin typeface="Palatino Linotype"/>
                <a:cs typeface="Calibri"/>
              </a:rPr>
              <a:t>video → vis</a:t>
            </a:r>
            <a:r>
              <a:rPr lang="it-IT" i="1">
                <a:solidFill>
                  <a:srgbClr val="0070C0"/>
                </a:solidFill>
                <a:latin typeface="Palatino Linotype"/>
                <a:cs typeface="Calibri"/>
              </a:rPr>
              <a:t>ito</a:t>
            </a:r>
            <a:r>
              <a:rPr lang="it-IT" i="1">
                <a:latin typeface="Palatino Linotype"/>
                <a:cs typeface="Calibri"/>
              </a:rPr>
              <a:t>* </a:t>
            </a:r>
            <a:r>
              <a:rPr lang="it-IT">
                <a:latin typeface="Palatino Linotype"/>
                <a:cs typeface="Calibri"/>
              </a:rPr>
              <a:t>(intermittenza/consuetudine: vedo di frequente, visito)</a:t>
            </a:r>
          </a:p>
          <a:p>
            <a:r>
              <a:rPr lang="it-IT" i="1">
                <a:latin typeface="Palatino Linotype"/>
                <a:cs typeface="Calibri"/>
              </a:rPr>
              <a:t>volo → vol</a:t>
            </a:r>
            <a:r>
              <a:rPr lang="it-IT" i="1">
                <a:solidFill>
                  <a:srgbClr val="0070C0"/>
                </a:solidFill>
                <a:latin typeface="Palatino Linotype"/>
                <a:cs typeface="Calibri"/>
              </a:rPr>
              <a:t>ito</a:t>
            </a:r>
            <a:r>
              <a:rPr lang="it-IT" i="1">
                <a:latin typeface="Palatino Linotype"/>
                <a:cs typeface="Calibri"/>
              </a:rPr>
              <a:t>*</a:t>
            </a:r>
            <a:r>
              <a:rPr lang="it-IT" i="1">
                <a:solidFill>
                  <a:srgbClr val="0070C0"/>
                </a:solidFill>
                <a:latin typeface="Palatino Linotype"/>
                <a:cs typeface="Calibri"/>
              </a:rPr>
              <a:t> </a:t>
            </a:r>
            <a:r>
              <a:rPr lang="it-IT">
                <a:latin typeface="Palatino Linotype"/>
                <a:cs typeface="Calibri"/>
              </a:rPr>
              <a:t>(attenuazione: volteggio, svolazzo, volo qua e là)</a:t>
            </a:r>
          </a:p>
          <a:p>
            <a:endParaRPr lang="it-IT" sz="1600">
              <a:latin typeface="Palatino Linotype" panose="02040502050505030304" pitchFamily="18" charset="0"/>
              <a:cs typeface="Calibri" panose="020F0502020204030204" pitchFamily="34" charset="0"/>
            </a:endParaRPr>
          </a:p>
          <a:p>
            <a:r>
              <a:rPr lang="it-IT" sz="1600">
                <a:latin typeface="Palatino Linotype"/>
                <a:cs typeface="Calibri"/>
              </a:rPr>
              <a:t>*dai verbi in –</a:t>
            </a:r>
            <a:r>
              <a:rPr lang="it-IT" sz="1600" i="1" err="1">
                <a:latin typeface="Palatino Linotype"/>
                <a:cs typeface="Calibri"/>
              </a:rPr>
              <a:t>ito</a:t>
            </a:r>
            <a:r>
              <a:rPr lang="it-IT" sz="1600">
                <a:latin typeface="Palatino Linotype"/>
                <a:cs typeface="Calibri"/>
              </a:rPr>
              <a:t> questo suffisso si estende a temi del presente, per dare luogo a frequentativi</a:t>
            </a:r>
          </a:p>
          <a:p>
            <a:endParaRPr lang="it-IT">
              <a:latin typeface="Palatino Linotype" panose="02040502050505030304" pitchFamily="18" charset="0"/>
              <a:cs typeface="Calibri" panose="020F0502020204030204" pitchFamily="34" charset="0"/>
            </a:endParaRPr>
          </a:p>
          <a:p>
            <a:endParaRPr lang="it-IT" baseline="-25000">
              <a:latin typeface="Palatino Linotype" panose="02040502050505030304" pitchFamily="18" charset="0"/>
              <a:cs typeface="Calibri" panose="020F0502020204030204" pitchFamily="34" charset="0"/>
            </a:endParaRPr>
          </a:p>
          <a:p>
            <a:endParaRPr lang="it-IT">
              <a:latin typeface="Palatino Linotype" panose="02040502050505030304" pitchFamily="18" charset="0"/>
              <a:cs typeface="Calibri" panose="020F0502020204030204" pitchFamily="34" charset="0"/>
            </a:endParaRPr>
          </a:p>
          <a:p>
            <a:r>
              <a:rPr lang="it-IT">
                <a:latin typeface="Palatino Linotype"/>
                <a:cs typeface="Calibri"/>
              </a:rPr>
              <a:t>Specializzazioni:</a:t>
            </a:r>
          </a:p>
          <a:p>
            <a:r>
              <a:rPr lang="it-IT" i="1" err="1">
                <a:latin typeface="Palatino Linotype"/>
                <a:cs typeface="Calibri"/>
              </a:rPr>
              <a:t>cano</a:t>
            </a:r>
            <a:r>
              <a:rPr lang="it-IT">
                <a:latin typeface="Palatino Linotype"/>
                <a:cs typeface="Calibri"/>
              </a:rPr>
              <a:t>: (canto e) suono</a:t>
            </a:r>
            <a:r>
              <a:rPr lang="it-IT" i="1">
                <a:latin typeface="Palatino Linotype"/>
                <a:cs typeface="Calibri"/>
              </a:rPr>
              <a:t>→ canto</a:t>
            </a:r>
            <a:r>
              <a:rPr lang="it-IT">
                <a:latin typeface="Palatino Linotype"/>
                <a:cs typeface="Calibri"/>
              </a:rPr>
              <a:t>: canto (e suono)</a:t>
            </a:r>
          </a:p>
          <a:p>
            <a:r>
              <a:rPr lang="it-IT" i="1">
                <a:latin typeface="Palatino Linotype"/>
                <a:cs typeface="Calibri"/>
              </a:rPr>
              <a:t>salio</a:t>
            </a:r>
            <a:r>
              <a:rPr lang="it-IT">
                <a:latin typeface="Palatino Linotype"/>
                <a:cs typeface="Calibri"/>
              </a:rPr>
              <a:t>:</a:t>
            </a:r>
            <a:r>
              <a:rPr lang="it-IT" i="1">
                <a:latin typeface="Palatino Linotype"/>
                <a:cs typeface="Calibri"/>
              </a:rPr>
              <a:t> </a:t>
            </a:r>
            <a:r>
              <a:rPr lang="it-IT">
                <a:latin typeface="Palatino Linotype"/>
                <a:cs typeface="Calibri"/>
              </a:rPr>
              <a:t>(salto) </a:t>
            </a:r>
            <a:r>
              <a:rPr lang="it-IT" i="1">
                <a:latin typeface="Palatino Linotype"/>
                <a:cs typeface="Calibri"/>
              </a:rPr>
              <a:t>→ salto</a:t>
            </a:r>
            <a:r>
              <a:rPr lang="it-IT">
                <a:latin typeface="Palatino Linotype"/>
                <a:cs typeface="Calibri"/>
              </a:rPr>
              <a:t>: ballo</a:t>
            </a:r>
          </a:p>
          <a:p>
            <a:endParaRPr lang="it-IT">
              <a:latin typeface="Palatino Linotype" panose="02040502050505030304" pitchFamily="18" charset="0"/>
            </a:endParaRP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4753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96B8BD1-F8FB-600B-13B4-CC02C9A0ED0D}"/>
              </a:ext>
            </a:extLst>
          </p:cNvPr>
          <p:cNvSpPr txBox="1"/>
          <p:nvPr/>
        </p:nvSpPr>
        <p:spPr>
          <a:xfrm>
            <a:off x="3608916" y="2021417"/>
            <a:ext cx="375765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>
                <a:latin typeface="Palatino Linotype" panose="02040502050505030304" pitchFamily="18" charset="0"/>
              </a:rPr>
              <a:t>*ii</a:t>
            </a:r>
          </a:p>
          <a:p>
            <a:pPr algn="l"/>
            <a:r>
              <a:rPr lang="it-IT">
                <a:latin typeface="Palatino Linotype" panose="02040502050505030304" pitchFamily="18" charset="0"/>
              </a:rPr>
              <a:t>somno leni placidoque reuinctus </a:t>
            </a:r>
          </a:p>
          <a:p>
            <a:pPr algn="l"/>
            <a:endParaRPr lang="it-IT">
              <a:latin typeface="Palatino Linotype" panose="02040502050505030304" pitchFamily="18" charset="0"/>
            </a:endParaRPr>
          </a:p>
          <a:p>
            <a:pPr algn="l"/>
            <a:r>
              <a:rPr lang="it-IT">
                <a:latin typeface="Palatino Linotype" panose="02040502050505030304" pitchFamily="18" charset="0"/>
              </a:rPr>
              <a:t>**iii</a:t>
            </a:r>
          </a:p>
          <a:p>
            <a:r>
              <a:rPr lang="it-IT">
                <a:latin typeface="Palatino Linotype" panose="02040502050505030304" pitchFamily="18" charset="0"/>
              </a:rPr>
              <a:t>        uisus Homerus </a:t>
            </a:r>
            <a:r>
              <a:rPr lang="it-IT" err="1">
                <a:latin typeface="Palatino Linotype" panose="02040502050505030304" pitchFamily="18" charset="0"/>
              </a:rPr>
              <a:t>adesse</a:t>
            </a:r>
            <a:r>
              <a:rPr lang="it-IT">
                <a:latin typeface="Palatino Linotype" panose="02040502050505030304" pitchFamily="18" charset="0"/>
              </a:rPr>
              <a:t> poeta </a:t>
            </a:r>
          </a:p>
        </p:txBody>
      </p:sp>
    </p:spTree>
    <p:extLst>
      <p:ext uri="{BB962C8B-B14F-4D97-AF65-F5344CB8AC3E}">
        <p14:creationId xmlns:p14="http://schemas.microsoft.com/office/powerpoint/2010/main" val="2258670396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DF63EFE748F70408E1FBA4C07B78A01" ma:contentTypeVersion="2" ma:contentTypeDescription="Creare un nuovo documento." ma:contentTypeScope="" ma:versionID="7a8ce8fbdc2ca0bf95b61f2ac57dee1c">
  <xsd:schema xmlns:xsd="http://www.w3.org/2001/XMLSchema" xmlns:xs="http://www.w3.org/2001/XMLSchema" xmlns:p="http://schemas.microsoft.com/office/2006/metadata/properties" xmlns:ns2="735c8ad1-ff0f-4a64-ac81-ca2e649f2e73" targetNamespace="http://schemas.microsoft.com/office/2006/metadata/properties" ma:root="true" ma:fieldsID="466fa6dbe745821345f4e6f7d8e1e9d7" ns2:_="">
    <xsd:import namespace="735c8ad1-ff0f-4a64-ac81-ca2e649f2e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c8ad1-ff0f-4a64-ac81-ca2e649f2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5A67CD-77AE-49D6-9F64-5B8E49D6455C}">
  <ds:schemaRefs>
    <ds:schemaRef ds:uri="869f205f-8a84-4a47-a173-d8bfbb5d59b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78F2525-98F3-4089-841F-B45B8EABE6C8}">
  <ds:schemaRefs>
    <ds:schemaRef ds:uri="735c8ad1-ff0f-4a64-ac81-ca2e649f2e7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B8F689A-3306-4667-8DE6-85D3A87079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100</TotalTime>
  <Words>1721</Words>
  <Application>Microsoft Office PowerPoint</Application>
  <PresentationFormat>Presentazione su schermo (4:3)</PresentationFormat>
  <Paragraphs>121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Base</vt:lpstr>
      <vt:lpstr>Lingua e letteratura latina  docente: Marco Fernandelli</vt:lpstr>
      <vt:lpstr>Presentazione standard di PowerPoint</vt:lpstr>
      <vt:lpstr>Presentazione standard di PowerPoint</vt:lpstr>
      <vt:lpstr>Q. Ennii Annales  Ennius, et sapiens et fortis et alter Homerus, ut critici dicunt, leuiter curare uidetur quo promissa cadant et somnia Pythagorea (Hor. ep. II 1,50-52)*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Q. Ennii Annales, Liber VII</vt:lpstr>
      <vt:lpstr>Presentazione standard di PowerPoint</vt:lpstr>
      <vt:lpstr>Presentazione standard di PowerPoint</vt:lpstr>
      <vt:lpstr>Presentazione standard di PowerPoint</vt:lpstr>
    </vt:vector>
  </TitlesOfParts>
  <Company>UniTs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Lingua e letteratura latina  docente: Marco Fernandelli</dc:title>
  <dc:creator>Marco Fernandelli</dc:creator>
  <cp:lastModifiedBy>FERNANDELLI MARCO</cp:lastModifiedBy>
  <cp:revision>29</cp:revision>
  <dcterms:created xsi:type="dcterms:W3CDTF">2021-04-10T05:55:11Z</dcterms:created>
  <dcterms:modified xsi:type="dcterms:W3CDTF">2023-04-13T09:35:34Z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0x0101003DF63EFE748F70408E1FBA4C07B78A01</vt:lpwstr>
  </property>
</Properties>
</file>