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30.jpg" ContentType="image/jpg"/>
  <Override PartName="/ppt/media/image35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56.jpg" ContentType="image/jpg"/>
  <Override PartName="/ppt/media/image5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91" r:id="rId2"/>
    <p:sldId id="371" r:id="rId3"/>
    <p:sldId id="372" r:id="rId4"/>
    <p:sldId id="373" r:id="rId5"/>
    <p:sldId id="374" r:id="rId6"/>
    <p:sldId id="375" r:id="rId7"/>
    <p:sldId id="378" r:id="rId8"/>
    <p:sldId id="376" r:id="rId9"/>
    <p:sldId id="379" r:id="rId10"/>
    <p:sldId id="377" r:id="rId11"/>
    <p:sldId id="392" r:id="rId12"/>
    <p:sldId id="257" r:id="rId13"/>
    <p:sldId id="262" r:id="rId14"/>
    <p:sldId id="263" r:id="rId15"/>
    <p:sldId id="264" r:id="rId16"/>
    <p:sldId id="265" r:id="rId17"/>
    <p:sldId id="266" r:id="rId18"/>
    <p:sldId id="268" r:id="rId19"/>
    <p:sldId id="269" r:id="rId20"/>
    <p:sldId id="274" r:id="rId21"/>
    <p:sldId id="275" r:id="rId22"/>
    <p:sldId id="260" r:id="rId23"/>
    <p:sldId id="270" r:id="rId24"/>
    <p:sldId id="271" r:id="rId25"/>
    <p:sldId id="272" r:id="rId26"/>
    <p:sldId id="273" r:id="rId27"/>
    <p:sldId id="278" r:id="rId28"/>
    <p:sldId id="279" r:id="rId29"/>
    <p:sldId id="281" r:id="rId30"/>
    <p:sldId id="282" r:id="rId31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>
      <p:cViewPr varScale="1">
        <p:scale>
          <a:sx n="94" d="100"/>
          <a:sy n="94" d="100"/>
        </p:scale>
        <p:origin x="5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51978-122B-FCFB-C9DA-F3180F0E0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D55045-9F4F-6A06-A734-3C1053F81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E447-EB9A-F8A7-5A58-7FC061DB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33B6-FDBB-FF4F-B80D-F6854F3C3AC1}" type="datetimeFigureOut">
              <a:rPr lang="en-IT" smtClean="0"/>
              <a:t>19/04/23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A679A-B73C-3858-5EFC-1A9A9905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D2208-4920-00B4-B3AF-73507003E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CED-66F0-F44A-B89D-72EF4146C00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28706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B7CC6-D2B1-BDAE-0DDF-39F218FF0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61002-BABA-4F71-5D18-48D7EBD38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4B4DB-A24F-717B-9E11-84CDC4446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33B6-FDBB-FF4F-B80D-F6854F3C3AC1}" type="datetimeFigureOut">
              <a:rPr lang="en-IT" smtClean="0"/>
              <a:t>19/04/23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E102F-FD73-EF2F-ECE1-2F13ADAD9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9A070-36E5-3DA8-F0A6-D8B197FB2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CED-66F0-F44A-B89D-72EF4146C00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26525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C65733-CC8F-0131-7E69-390F4E42AB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C12FC8-08F6-7CEB-92E8-AE8EFD1A6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B397E-D3F3-840B-F274-A377A6CB4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33B6-FDBB-FF4F-B80D-F6854F3C3AC1}" type="datetimeFigureOut">
              <a:rPr lang="en-IT" smtClean="0"/>
              <a:t>19/04/23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78747-A138-8B1C-12DF-D9A2E8A44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ECE89-515D-9578-2034-55423030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CED-66F0-F44A-B89D-72EF4146C00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42684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EEC72-B4B1-823C-B746-B3A849A2E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52077-8DB2-F3D2-7BE0-16A2570D2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B5673-2B76-81A1-1AD3-E10D57B98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33B6-FDBB-FF4F-B80D-F6854F3C3AC1}" type="datetimeFigureOut">
              <a:rPr lang="en-IT" smtClean="0"/>
              <a:t>19/04/23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A45EF-2F29-196A-8DF8-826606FF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87C04-3DC3-CB4E-466D-660A24688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CED-66F0-F44A-B89D-72EF4146C00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59118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1866E-D9CF-F981-CC47-626D11AA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2470C-C620-A286-356B-94E92FB5B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9EEB3-FF3B-894F-AB13-E347401F1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33B6-FDBB-FF4F-B80D-F6854F3C3AC1}" type="datetimeFigureOut">
              <a:rPr lang="en-IT" smtClean="0"/>
              <a:t>19/04/23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EE491-BB70-1A11-9983-79CD91F09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C69E3-3C9F-C743-D5DB-06063A082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CED-66F0-F44A-B89D-72EF4146C00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1362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FE10E-395E-7A22-5840-BBF394DA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4E1A4-062A-0FDE-57F1-9F9CE351F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DE37C-5C9E-E516-F6E6-974E8ECC2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3D131-77C0-49C7-9DDB-A45A0CD4C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33B6-FDBB-FF4F-B80D-F6854F3C3AC1}" type="datetimeFigureOut">
              <a:rPr lang="en-IT" smtClean="0"/>
              <a:t>19/04/23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8A386C-12B9-D765-C514-169AA147E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383240-B637-7231-07AE-112482FF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CED-66F0-F44A-B89D-72EF4146C00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0889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BF6A0-2457-57C3-DAEB-CC5791DF5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F9C0D-BB9B-0389-A68F-216A9A40C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1617A-BB23-151D-158C-AD0C8EE0C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38E466-1BA4-0B8A-4FE3-96FC260D79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067A3C-A4EC-DB9B-EF61-4D9A3C1B1C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422945-86B9-841B-6E0D-B81D828A6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33B6-FDBB-FF4F-B80D-F6854F3C3AC1}" type="datetimeFigureOut">
              <a:rPr lang="en-IT" smtClean="0"/>
              <a:t>19/04/23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74724B-530F-8293-83CC-5DBEB2CD1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43569D-862D-D061-9E75-035FAB566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CED-66F0-F44A-B89D-72EF4146C00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64178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5548F-A569-778F-07E2-C1EE4A8D5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D02875-F070-EF15-4B5C-547C48F90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33B6-FDBB-FF4F-B80D-F6854F3C3AC1}" type="datetimeFigureOut">
              <a:rPr lang="en-IT" smtClean="0"/>
              <a:t>19/04/23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DC7DAD-803F-684F-BBE2-B259038F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6E344-D103-E5AD-A28A-C6132BB08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CED-66F0-F44A-B89D-72EF4146C00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94266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68B8FC-4B55-1BB8-8A28-9DC42C600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33B6-FDBB-FF4F-B80D-F6854F3C3AC1}" type="datetimeFigureOut">
              <a:rPr lang="en-IT" smtClean="0"/>
              <a:t>19/04/23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8AC53E-8990-B1C3-7C3E-879AC9A25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0636C-41D0-F168-F7F3-6BC007281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CED-66F0-F44A-B89D-72EF4146C00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21737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1FEB9-5C25-0034-BC60-8DDB6B882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2F6BD-98D3-1294-4869-BCAEBF93F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907BD-55B2-6BD0-0578-0B1CB2AF5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84602-CA02-94E8-8A06-1CB60E9E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33B6-FDBB-FF4F-B80D-F6854F3C3AC1}" type="datetimeFigureOut">
              <a:rPr lang="en-IT" smtClean="0"/>
              <a:t>19/04/23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9B289-E88E-9CE0-FF8E-8C2D8D753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CE4C7-C055-78C6-EDC2-17A5F044A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CED-66F0-F44A-B89D-72EF4146C00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6239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1A33A-E799-27FA-80B9-7EA804BF9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511873-D1DF-2E62-DC7B-83F6920443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F837DE-A6A1-6EEA-C59D-6228201BA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621CE-B195-46AC-AD3A-A45560608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33B6-FDBB-FF4F-B80D-F6854F3C3AC1}" type="datetimeFigureOut">
              <a:rPr lang="en-IT" smtClean="0"/>
              <a:t>19/04/23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4D798-3DCD-A1DD-9485-F3558546A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1F444-8F2E-94C1-60ED-2CE5ECA87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5CED-66F0-F44A-B89D-72EF4146C00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3624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54CCCA-85A5-3584-9A09-C4D61716C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057E9-1FE4-227E-85F4-5A091C14F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7DC00-1774-BBAA-3B97-73DEAF86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333B6-FDBB-FF4F-B80D-F6854F3C3AC1}" type="datetimeFigureOut">
              <a:rPr lang="en-IT" smtClean="0"/>
              <a:t>19/04/23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A6137-DBD3-96D2-ADC6-426531885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92983-60F4-26C3-3B4A-66F8BAF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35CED-66F0-F44A-B89D-72EF4146C00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0704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55603&amp;picture=microscope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icroscope, indoor&#10;&#10;Description automatically generated">
            <a:extLst>
              <a:ext uri="{FF2B5EF4-FFF2-40B4-BE49-F238E27FC236}">
                <a16:creationId xmlns:a16="http://schemas.microsoft.com/office/drawing/2014/main" id="{BE7DECAE-0C53-0312-8551-EC7563CA8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55719" y="43249"/>
            <a:ext cx="453628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F7A8F-5EF3-9316-0E32-1615EF38CB78}"/>
              </a:ext>
            </a:extLst>
          </p:cNvPr>
          <p:cNvSpPr txBox="1"/>
          <p:nvPr/>
        </p:nvSpPr>
        <p:spPr>
          <a:xfrm>
            <a:off x="818598" y="355840"/>
            <a:ext cx="1093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0" dirty="0">
                <a:solidFill>
                  <a:srgbClr val="282828"/>
                </a:solidFill>
                <a:effectLst/>
              </a:rPr>
              <a:t>MICROSCOPIA OTTICA IN BIOLOGIA CELLULARE [675SM]</a:t>
            </a:r>
            <a:endParaRPr lang="en-IT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51AA1B-730E-3A15-6D54-8FD98474D6A1}"/>
              </a:ext>
            </a:extLst>
          </p:cNvPr>
          <p:cNvSpPr txBox="1"/>
          <p:nvPr/>
        </p:nvSpPr>
        <p:spPr>
          <a:xfrm>
            <a:off x="818598" y="1987198"/>
            <a:ext cx="5049011" cy="1964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T" sz="2800" b="1" dirty="0"/>
              <a:t>MICROSCOPY IN CELL BIOLOGY –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a</a:t>
            </a:r>
            <a:r>
              <a:rPr lang="en-IT" sz="2800" dirty="0"/>
              <a:t>a 2022/2023, 2</a:t>
            </a:r>
            <a:r>
              <a:rPr lang="en-IT" sz="2800" baseline="30000" dirty="0"/>
              <a:t>nd</a:t>
            </a:r>
            <a:r>
              <a:rPr lang="en-IT" sz="2800" dirty="0"/>
              <a:t> semester</a:t>
            </a:r>
          </a:p>
          <a:p>
            <a:pPr>
              <a:lnSpc>
                <a:spcPct val="150000"/>
              </a:lnSpc>
            </a:pPr>
            <a:r>
              <a:rPr lang="en-IT" sz="2800" dirty="0"/>
              <a:t>Aula 5A, edificio H2bis 15-18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C17DE6-0DC2-99A4-EEE0-6F750EA78B22}"/>
              </a:ext>
            </a:extLst>
          </p:cNvPr>
          <p:cNvSpPr txBox="1"/>
          <p:nvPr/>
        </p:nvSpPr>
        <p:spPr>
          <a:xfrm>
            <a:off x="3575294" y="4902280"/>
            <a:ext cx="42518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800" dirty="0"/>
              <a:t>Agnes Thalhammer</a:t>
            </a:r>
          </a:p>
          <a:p>
            <a:pPr algn="ctr"/>
            <a:r>
              <a:rPr lang="en-GB" sz="2800" dirty="0"/>
              <a:t>a</a:t>
            </a:r>
            <a:r>
              <a:rPr lang="en-IT" sz="2800" dirty="0"/>
              <a:t>gnes.thalhammer@units.it</a:t>
            </a: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46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6" name="object 3">
            <a:extLst>
              <a:ext uri="{FF2B5EF4-FFF2-40B4-BE49-F238E27FC236}">
                <a16:creationId xmlns:a16="http://schemas.microsoft.com/office/drawing/2014/main" id="{1195D770-35D6-734E-6F84-7A03A0A5E52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016" y="427382"/>
            <a:ext cx="5943600" cy="5506212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D46E7C1A-022A-155B-E1C5-8CDF0F3F918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57562" y="2429256"/>
            <a:ext cx="3191255" cy="199948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E8AF26C9-4614-4898-CBCD-18E85C5F344F}"/>
              </a:ext>
            </a:extLst>
          </p:cNvPr>
          <p:cNvSpPr/>
          <p:nvPr/>
        </p:nvSpPr>
        <p:spPr>
          <a:xfrm>
            <a:off x="2560816" y="2256183"/>
            <a:ext cx="1371600" cy="1295400"/>
          </a:xfrm>
          <a:custGeom>
            <a:avLst/>
            <a:gdLst/>
            <a:ahLst/>
            <a:cxnLst/>
            <a:rect l="l" t="t" r="r" b="b"/>
            <a:pathLst>
              <a:path w="1371600" h="1295400">
                <a:moveTo>
                  <a:pt x="0" y="647700"/>
                </a:moveTo>
                <a:lnTo>
                  <a:pt x="1722" y="601438"/>
                </a:lnTo>
                <a:lnTo>
                  <a:pt x="6811" y="556056"/>
                </a:lnTo>
                <a:lnTo>
                  <a:pt x="15151" y="511661"/>
                </a:lnTo>
                <a:lnTo>
                  <a:pt x="26625" y="468365"/>
                </a:lnTo>
                <a:lnTo>
                  <a:pt x="41118" y="426275"/>
                </a:lnTo>
                <a:lnTo>
                  <a:pt x="58514" y="385503"/>
                </a:lnTo>
                <a:lnTo>
                  <a:pt x="78696" y="346157"/>
                </a:lnTo>
                <a:lnTo>
                  <a:pt x="101548" y="308347"/>
                </a:lnTo>
                <a:lnTo>
                  <a:pt x="126954" y="272183"/>
                </a:lnTo>
                <a:lnTo>
                  <a:pt x="154798" y="237774"/>
                </a:lnTo>
                <a:lnTo>
                  <a:pt x="184964" y="205229"/>
                </a:lnTo>
                <a:lnTo>
                  <a:pt x="217336" y="174658"/>
                </a:lnTo>
                <a:lnTo>
                  <a:pt x="251798" y="146171"/>
                </a:lnTo>
                <a:lnTo>
                  <a:pt x="288233" y="119877"/>
                </a:lnTo>
                <a:lnTo>
                  <a:pt x="326525" y="95886"/>
                </a:lnTo>
                <a:lnTo>
                  <a:pt x="366559" y="74307"/>
                </a:lnTo>
                <a:lnTo>
                  <a:pt x="408218" y="55250"/>
                </a:lnTo>
                <a:lnTo>
                  <a:pt x="451386" y="38824"/>
                </a:lnTo>
                <a:lnTo>
                  <a:pt x="495947" y="25140"/>
                </a:lnTo>
                <a:lnTo>
                  <a:pt x="541785" y="14305"/>
                </a:lnTo>
                <a:lnTo>
                  <a:pt x="588784" y="6431"/>
                </a:lnTo>
                <a:lnTo>
                  <a:pt x="636828" y="1626"/>
                </a:lnTo>
                <a:lnTo>
                  <a:pt x="685800" y="0"/>
                </a:lnTo>
                <a:lnTo>
                  <a:pt x="734771" y="1626"/>
                </a:lnTo>
                <a:lnTo>
                  <a:pt x="782815" y="6431"/>
                </a:lnTo>
                <a:lnTo>
                  <a:pt x="829814" y="14305"/>
                </a:lnTo>
                <a:lnTo>
                  <a:pt x="875652" y="25140"/>
                </a:lnTo>
                <a:lnTo>
                  <a:pt x="920213" y="38824"/>
                </a:lnTo>
                <a:lnTo>
                  <a:pt x="963381" y="55250"/>
                </a:lnTo>
                <a:lnTo>
                  <a:pt x="1005040" y="74307"/>
                </a:lnTo>
                <a:lnTo>
                  <a:pt x="1045074" y="95886"/>
                </a:lnTo>
                <a:lnTo>
                  <a:pt x="1083366" y="119877"/>
                </a:lnTo>
                <a:lnTo>
                  <a:pt x="1119801" y="146171"/>
                </a:lnTo>
                <a:lnTo>
                  <a:pt x="1154263" y="174658"/>
                </a:lnTo>
                <a:lnTo>
                  <a:pt x="1186635" y="205229"/>
                </a:lnTo>
                <a:lnTo>
                  <a:pt x="1216801" y="237774"/>
                </a:lnTo>
                <a:lnTo>
                  <a:pt x="1244645" y="272183"/>
                </a:lnTo>
                <a:lnTo>
                  <a:pt x="1270051" y="308347"/>
                </a:lnTo>
                <a:lnTo>
                  <a:pt x="1292903" y="346157"/>
                </a:lnTo>
                <a:lnTo>
                  <a:pt x="1313085" y="385503"/>
                </a:lnTo>
                <a:lnTo>
                  <a:pt x="1330481" y="426275"/>
                </a:lnTo>
                <a:lnTo>
                  <a:pt x="1344974" y="468365"/>
                </a:lnTo>
                <a:lnTo>
                  <a:pt x="1356448" y="511661"/>
                </a:lnTo>
                <a:lnTo>
                  <a:pt x="1364788" y="556056"/>
                </a:lnTo>
                <a:lnTo>
                  <a:pt x="1369877" y="601438"/>
                </a:lnTo>
                <a:lnTo>
                  <a:pt x="1371600" y="647700"/>
                </a:lnTo>
                <a:lnTo>
                  <a:pt x="1369877" y="693961"/>
                </a:lnTo>
                <a:lnTo>
                  <a:pt x="1364788" y="739343"/>
                </a:lnTo>
                <a:lnTo>
                  <a:pt x="1356448" y="783738"/>
                </a:lnTo>
                <a:lnTo>
                  <a:pt x="1344974" y="827034"/>
                </a:lnTo>
                <a:lnTo>
                  <a:pt x="1330481" y="869124"/>
                </a:lnTo>
                <a:lnTo>
                  <a:pt x="1313085" y="909896"/>
                </a:lnTo>
                <a:lnTo>
                  <a:pt x="1292903" y="949242"/>
                </a:lnTo>
                <a:lnTo>
                  <a:pt x="1270051" y="987052"/>
                </a:lnTo>
                <a:lnTo>
                  <a:pt x="1244645" y="1023216"/>
                </a:lnTo>
                <a:lnTo>
                  <a:pt x="1216801" y="1057625"/>
                </a:lnTo>
                <a:lnTo>
                  <a:pt x="1186635" y="1090170"/>
                </a:lnTo>
                <a:lnTo>
                  <a:pt x="1154263" y="1120741"/>
                </a:lnTo>
                <a:lnTo>
                  <a:pt x="1119801" y="1149228"/>
                </a:lnTo>
                <a:lnTo>
                  <a:pt x="1083366" y="1175522"/>
                </a:lnTo>
                <a:lnTo>
                  <a:pt x="1045074" y="1199513"/>
                </a:lnTo>
                <a:lnTo>
                  <a:pt x="1005040" y="1221092"/>
                </a:lnTo>
                <a:lnTo>
                  <a:pt x="963381" y="1240149"/>
                </a:lnTo>
                <a:lnTo>
                  <a:pt x="920213" y="1256575"/>
                </a:lnTo>
                <a:lnTo>
                  <a:pt x="875652" y="1270259"/>
                </a:lnTo>
                <a:lnTo>
                  <a:pt x="829814" y="1281094"/>
                </a:lnTo>
                <a:lnTo>
                  <a:pt x="782815" y="1288968"/>
                </a:lnTo>
                <a:lnTo>
                  <a:pt x="734771" y="1293773"/>
                </a:lnTo>
                <a:lnTo>
                  <a:pt x="685800" y="1295400"/>
                </a:lnTo>
                <a:lnTo>
                  <a:pt x="636828" y="1293773"/>
                </a:lnTo>
                <a:lnTo>
                  <a:pt x="588784" y="1288968"/>
                </a:lnTo>
                <a:lnTo>
                  <a:pt x="541785" y="1281094"/>
                </a:lnTo>
                <a:lnTo>
                  <a:pt x="495947" y="1270259"/>
                </a:lnTo>
                <a:lnTo>
                  <a:pt x="451386" y="1256575"/>
                </a:lnTo>
                <a:lnTo>
                  <a:pt x="408218" y="1240149"/>
                </a:lnTo>
                <a:lnTo>
                  <a:pt x="366559" y="1221092"/>
                </a:lnTo>
                <a:lnTo>
                  <a:pt x="326525" y="1199513"/>
                </a:lnTo>
                <a:lnTo>
                  <a:pt x="288233" y="1175522"/>
                </a:lnTo>
                <a:lnTo>
                  <a:pt x="251798" y="1149228"/>
                </a:lnTo>
                <a:lnTo>
                  <a:pt x="217336" y="1120741"/>
                </a:lnTo>
                <a:lnTo>
                  <a:pt x="184964" y="1090170"/>
                </a:lnTo>
                <a:lnTo>
                  <a:pt x="154798" y="1057625"/>
                </a:lnTo>
                <a:lnTo>
                  <a:pt x="126954" y="1023216"/>
                </a:lnTo>
                <a:lnTo>
                  <a:pt x="101548" y="987052"/>
                </a:lnTo>
                <a:lnTo>
                  <a:pt x="78696" y="949242"/>
                </a:lnTo>
                <a:lnTo>
                  <a:pt x="58514" y="909896"/>
                </a:lnTo>
                <a:lnTo>
                  <a:pt x="41118" y="869124"/>
                </a:lnTo>
                <a:lnTo>
                  <a:pt x="26625" y="827034"/>
                </a:lnTo>
                <a:lnTo>
                  <a:pt x="15151" y="783738"/>
                </a:lnTo>
                <a:lnTo>
                  <a:pt x="6811" y="739343"/>
                </a:lnTo>
                <a:lnTo>
                  <a:pt x="1722" y="693961"/>
                </a:lnTo>
                <a:lnTo>
                  <a:pt x="0" y="647700"/>
                </a:lnTo>
                <a:close/>
              </a:path>
            </a:pathLst>
          </a:custGeom>
          <a:ln w="5791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0950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90A6920C-2B95-237E-B253-A762010098A1}"/>
              </a:ext>
            </a:extLst>
          </p:cNvPr>
          <p:cNvSpPr txBox="1">
            <a:spLocks/>
          </p:cNvSpPr>
          <p:nvPr/>
        </p:nvSpPr>
        <p:spPr>
          <a:xfrm>
            <a:off x="2289214" y="1994595"/>
            <a:ext cx="7613571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396" marR="5080" indent="0">
              <a:lnSpc>
                <a:spcPct val="100000"/>
              </a:lnSpc>
              <a:spcBef>
                <a:spcPts val="105"/>
              </a:spcBef>
              <a:buNone/>
            </a:pPr>
            <a:r>
              <a:rPr lang="en-GB" sz="4000" b="1" spc="-10" dirty="0"/>
              <a:t>Advanced Microscopy Techniques</a:t>
            </a: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94883DEE-B951-B942-1D46-71CAE2D21867}"/>
              </a:ext>
            </a:extLst>
          </p:cNvPr>
          <p:cNvSpPr txBox="1"/>
          <p:nvPr/>
        </p:nvSpPr>
        <p:spPr>
          <a:xfrm>
            <a:off x="4913195" y="2985538"/>
            <a:ext cx="2115402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4000" spc="-10" dirty="0">
                <a:cs typeface="Arial"/>
              </a:rPr>
              <a:t>Lesson 3</a:t>
            </a:r>
            <a:endParaRPr sz="4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450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2B0888E-A684-AC1E-DC69-59DBB0C02772}"/>
              </a:ext>
            </a:extLst>
          </p:cNvPr>
          <p:cNvSpPr txBox="1">
            <a:spLocks/>
          </p:cNvSpPr>
          <p:nvPr/>
        </p:nvSpPr>
        <p:spPr>
          <a:xfrm>
            <a:off x="1644776" y="354838"/>
            <a:ext cx="8615045" cy="574040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/>
              <a:t>WHICH</a:t>
            </a:r>
            <a:r>
              <a:rPr lang="en-GB" sz="3600" spc="-30" dirty="0"/>
              <a:t> </a:t>
            </a:r>
            <a:r>
              <a:rPr lang="en-GB" sz="3600" dirty="0"/>
              <a:t>IMAGING</a:t>
            </a:r>
            <a:r>
              <a:rPr lang="en-GB" sz="3600" spc="-45" dirty="0"/>
              <a:t> </a:t>
            </a:r>
            <a:r>
              <a:rPr lang="en-GB" sz="3600" dirty="0"/>
              <a:t>TECHNIQUE</a:t>
            </a:r>
            <a:r>
              <a:rPr lang="en-GB" sz="3600" spc="-25" dirty="0"/>
              <a:t> </a:t>
            </a:r>
            <a:r>
              <a:rPr lang="en-GB" sz="3600" dirty="0"/>
              <a:t>SHOULD</a:t>
            </a:r>
            <a:r>
              <a:rPr lang="en-GB" sz="3600" spc="-35" dirty="0"/>
              <a:t> </a:t>
            </a:r>
            <a:r>
              <a:rPr lang="en-GB" sz="3600" dirty="0"/>
              <a:t>I</a:t>
            </a:r>
            <a:r>
              <a:rPr lang="en-GB" sz="3600" spc="-30" dirty="0"/>
              <a:t> </a:t>
            </a:r>
            <a:r>
              <a:rPr lang="en-GB" sz="3600" spc="-20" dirty="0"/>
              <a:t>USE?</a:t>
            </a:r>
            <a:endParaRPr lang="en-GB" sz="3600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477C1BD-F907-A0B8-616A-053D37A1492D}"/>
              </a:ext>
            </a:extLst>
          </p:cNvPr>
          <p:cNvSpPr/>
          <p:nvPr/>
        </p:nvSpPr>
        <p:spPr>
          <a:xfrm>
            <a:off x="1729739" y="1791461"/>
            <a:ext cx="129539" cy="4482465"/>
          </a:xfrm>
          <a:custGeom>
            <a:avLst/>
            <a:gdLst/>
            <a:ahLst/>
            <a:cxnLst/>
            <a:rect l="l" t="t" r="r" b="b"/>
            <a:pathLst>
              <a:path w="129539" h="4482465">
                <a:moveTo>
                  <a:pt x="51816" y="4352544"/>
                </a:moveTo>
                <a:lnTo>
                  <a:pt x="0" y="4352544"/>
                </a:lnTo>
                <a:lnTo>
                  <a:pt x="64770" y="4482084"/>
                </a:lnTo>
                <a:lnTo>
                  <a:pt x="123056" y="4365510"/>
                </a:lnTo>
                <a:lnTo>
                  <a:pt x="51816" y="4365510"/>
                </a:lnTo>
                <a:lnTo>
                  <a:pt x="51816" y="4352544"/>
                </a:lnTo>
                <a:close/>
              </a:path>
              <a:path w="129539" h="4482465">
                <a:moveTo>
                  <a:pt x="77724" y="0"/>
                </a:moveTo>
                <a:lnTo>
                  <a:pt x="51816" y="0"/>
                </a:lnTo>
                <a:lnTo>
                  <a:pt x="51816" y="4365510"/>
                </a:lnTo>
                <a:lnTo>
                  <a:pt x="77724" y="4365510"/>
                </a:lnTo>
                <a:lnTo>
                  <a:pt x="77724" y="0"/>
                </a:lnTo>
                <a:close/>
              </a:path>
              <a:path w="129539" h="4482465">
                <a:moveTo>
                  <a:pt x="129540" y="4352544"/>
                </a:moveTo>
                <a:lnTo>
                  <a:pt x="77724" y="4352544"/>
                </a:lnTo>
                <a:lnTo>
                  <a:pt x="77724" y="4365510"/>
                </a:lnTo>
                <a:lnTo>
                  <a:pt x="123056" y="4365510"/>
                </a:lnTo>
                <a:lnTo>
                  <a:pt x="129540" y="4352544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1925805-0727-8E6D-426C-2B354BA7ED85}"/>
              </a:ext>
            </a:extLst>
          </p:cNvPr>
          <p:cNvSpPr txBox="1"/>
          <p:nvPr/>
        </p:nvSpPr>
        <p:spPr>
          <a:xfrm>
            <a:off x="1398041" y="3059683"/>
            <a:ext cx="282129" cy="1755775"/>
          </a:xfrm>
          <a:prstGeom prst="rect">
            <a:avLst/>
          </a:prstGeom>
          <a:ln>
            <a:noFill/>
          </a:ln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15"/>
              </a:lnSpc>
            </a:pPr>
            <a:r>
              <a:rPr sz="2000" dirty="0">
                <a:latin typeface="Tw Cen MT"/>
                <a:cs typeface="Tw Cen MT"/>
              </a:rPr>
              <a:t>Sample</a:t>
            </a:r>
            <a:r>
              <a:rPr sz="2000" spc="-35" dirty="0">
                <a:latin typeface="Tw Cen MT"/>
                <a:cs typeface="Tw Cen MT"/>
              </a:rPr>
              <a:t> </a:t>
            </a:r>
            <a:r>
              <a:rPr sz="2000" spc="-10" dirty="0">
                <a:latin typeface="Tw Cen MT"/>
                <a:cs typeface="Tw Cen MT"/>
              </a:rPr>
              <a:t>Thickness</a:t>
            </a:r>
            <a:endParaRPr sz="2000" dirty="0">
              <a:latin typeface="Tw Cen MT"/>
              <a:cs typeface="Tw Cen MT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3164C4B-079D-ACAD-6FAB-98032819DE40}"/>
              </a:ext>
            </a:extLst>
          </p:cNvPr>
          <p:cNvSpPr txBox="1"/>
          <p:nvPr/>
        </p:nvSpPr>
        <p:spPr>
          <a:xfrm>
            <a:off x="3413252" y="5058283"/>
            <a:ext cx="2388235" cy="330835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w Cen MT"/>
                <a:cs typeface="Tw Cen MT"/>
              </a:rPr>
              <a:t>Point</a:t>
            </a:r>
            <a:r>
              <a:rPr sz="2000" spc="-90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scanning</a:t>
            </a:r>
            <a:r>
              <a:rPr sz="2000" spc="-55" dirty="0">
                <a:latin typeface="Tw Cen MT"/>
                <a:cs typeface="Tw Cen MT"/>
              </a:rPr>
              <a:t> </a:t>
            </a:r>
            <a:r>
              <a:rPr sz="2000" spc="-10" dirty="0">
                <a:latin typeface="Tw Cen MT"/>
                <a:cs typeface="Tw Cen MT"/>
              </a:rPr>
              <a:t>Confocal</a:t>
            </a:r>
            <a:endParaRPr sz="2000">
              <a:latin typeface="Tw Cen MT"/>
              <a:cs typeface="Tw Cen MT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626A532-0231-B53F-2594-659E0C09FB47}"/>
              </a:ext>
            </a:extLst>
          </p:cNvPr>
          <p:cNvSpPr txBox="1"/>
          <p:nvPr/>
        </p:nvSpPr>
        <p:spPr>
          <a:xfrm>
            <a:off x="3413252" y="5882436"/>
            <a:ext cx="1846580" cy="330835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Tw Cen MT"/>
                <a:cs typeface="Tw Cen MT"/>
              </a:rPr>
              <a:t>2-</a:t>
            </a:r>
            <a:r>
              <a:rPr sz="2000" dirty="0">
                <a:latin typeface="Tw Cen MT"/>
                <a:cs typeface="Tw Cen MT"/>
              </a:rPr>
              <a:t>photon</a:t>
            </a:r>
            <a:r>
              <a:rPr sz="2000" spc="-15" dirty="0">
                <a:latin typeface="Tw Cen MT"/>
                <a:cs typeface="Tw Cen MT"/>
              </a:rPr>
              <a:t> </a:t>
            </a:r>
            <a:r>
              <a:rPr sz="2000" spc="-10" dirty="0">
                <a:latin typeface="Tw Cen MT"/>
                <a:cs typeface="Tw Cen MT"/>
              </a:rPr>
              <a:t>confocal</a:t>
            </a:r>
            <a:endParaRPr sz="2000">
              <a:latin typeface="Tw Cen MT"/>
              <a:cs typeface="Tw Cen MT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0898C69A-A388-5DC3-02A5-FD5D038E1710}"/>
              </a:ext>
            </a:extLst>
          </p:cNvPr>
          <p:cNvSpPr txBox="1"/>
          <p:nvPr/>
        </p:nvSpPr>
        <p:spPr>
          <a:xfrm>
            <a:off x="3413252" y="1766697"/>
            <a:ext cx="3402329" cy="330835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w Cen MT"/>
                <a:cs typeface="Tw Cen MT"/>
              </a:rPr>
              <a:t>TIRF</a:t>
            </a:r>
            <a:r>
              <a:rPr sz="2000" spc="-4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(for</a:t>
            </a:r>
            <a:r>
              <a:rPr sz="2000" spc="-3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samples</a:t>
            </a:r>
            <a:r>
              <a:rPr sz="2000" spc="-40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at</a:t>
            </a:r>
            <a:r>
              <a:rPr sz="2000" spc="-10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the</a:t>
            </a:r>
            <a:r>
              <a:rPr sz="2000" spc="-20" dirty="0">
                <a:latin typeface="Tw Cen MT"/>
                <a:cs typeface="Tw Cen MT"/>
              </a:rPr>
              <a:t> </a:t>
            </a:r>
            <a:r>
              <a:rPr sz="2000" spc="-10" dirty="0">
                <a:latin typeface="Tw Cen MT"/>
                <a:cs typeface="Tw Cen MT"/>
              </a:rPr>
              <a:t>coverslip)</a:t>
            </a:r>
            <a:endParaRPr sz="2000">
              <a:latin typeface="Tw Cen MT"/>
              <a:cs typeface="Tw Cen MT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BF39D0D8-098D-0761-D85B-D35EEAC0514A}"/>
              </a:ext>
            </a:extLst>
          </p:cNvPr>
          <p:cNvSpPr txBox="1"/>
          <p:nvPr/>
        </p:nvSpPr>
        <p:spPr>
          <a:xfrm>
            <a:off x="3413252" y="4169155"/>
            <a:ext cx="2262505" cy="330835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Tw Cen MT"/>
                <a:cs typeface="Tw Cen MT"/>
              </a:rPr>
              <a:t>Line-scanning</a:t>
            </a:r>
            <a:r>
              <a:rPr sz="2000" spc="-45" dirty="0">
                <a:latin typeface="Tw Cen MT"/>
                <a:cs typeface="Tw Cen MT"/>
              </a:rPr>
              <a:t> </a:t>
            </a:r>
            <a:r>
              <a:rPr sz="2000" spc="-10" dirty="0">
                <a:latin typeface="Tw Cen MT"/>
                <a:cs typeface="Tw Cen MT"/>
              </a:rPr>
              <a:t>confocal</a:t>
            </a:r>
            <a:endParaRPr sz="2000">
              <a:latin typeface="Tw Cen MT"/>
              <a:cs typeface="Tw Cen MT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CC6AAA59-7B11-6DED-670E-7E86C62B803D}"/>
              </a:ext>
            </a:extLst>
          </p:cNvPr>
          <p:cNvSpPr txBox="1"/>
          <p:nvPr/>
        </p:nvSpPr>
        <p:spPr>
          <a:xfrm>
            <a:off x="1977898" y="1725295"/>
            <a:ext cx="701040" cy="299720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w Cen MT"/>
                <a:cs typeface="Tw Cen MT"/>
              </a:rPr>
              <a:t>1-5</a:t>
            </a:r>
            <a:r>
              <a:rPr sz="1800" spc="-15" dirty="0">
                <a:latin typeface="Tw Cen MT"/>
                <a:cs typeface="Tw Cen MT"/>
              </a:rPr>
              <a:t> </a:t>
            </a:r>
            <a:r>
              <a:rPr sz="1800" spc="-25" dirty="0">
                <a:latin typeface="Symbol"/>
                <a:cs typeface="Symbol"/>
              </a:rPr>
              <a:t></a:t>
            </a:r>
            <a:r>
              <a:rPr sz="1800" spc="-25" dirty="0">
                <a:latin typeface="Tw Cen MT"/>
                <a:cs typeface="Tw Cen MT"/>
              </a:rPr>
              <a:t>m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48CDEA69-A1B1-86CD-C297-F4753924D3B5}"/>
              </a:ext>
            </a:extLst>
          </p:cNvPr>
          <p:cNvSpPr txBox="1"/>
          <p:nvPr/>
        </p:nvSpPr>
        <p:spPr>
          <a:xfrm>
            <a:off x="1963927" y="2570070"/>
            <a:ext cx="4344670" cy="1106170"/>
          </a:xfrm>
          <a:prstGeom prst="rect">
            <a:avLst/>
          </a:prstGeom>
          <a:ln>
            <a:noFill/>
          </a:ln>
        </p:spPr>
        <p:txBody>
          <a:bodyPr vert="horz" wrap="square" lIns="0" tIns="31750" rIns="0" bIns="0" rtlCol="0">
            <a:spAutoFit/>
          </a:bodyPr>
          <a:lstStyle/>
          <a:p>
            <a:pPr marL="1461770">
              <a:lnSpc>
                <a:spcPct val="100000"/>
              </a:lnSpc>
              <a:spcBef>
                <a:spcPts val="250"/>
              </a:spcBef>
            </a:pPr>
            <a:r>
              <a:rPr sz="2000" dirty="0">
                <a:latin typeface="Tw Cen MT"/>
                <a:cs typeface="Tw Cen MT"/>
              </a:rPr>
              <a:t>Wide-field</a:t>
            </a:r>
            <a:r>
              <a:rPr sz="2000" spc="-60" dirty="0">
                <a:latin typeface="Tw Cen MT"/>
                <a:cs typeface="Tw Cen MT"/>
              </a:rPr>
              <a:t> </a:t>
            </a:r>
            <a:r>
              <a:rPr sz="2000" spc="-10" dirty="0">
                <a:latin typeface="Tw Cen MT"/>
                <a:cs typeface="Tw Cen MT"/>
              </a:rPr>
              <a:t>(+deconvolution)</a:t>
            </a:r>
            <a:endParaRPr sz="2000">
              <a:latin typeface="Tw Cen MT"/>
              <a:cs typeface="Tw Cen MT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dirty="0">
                <a:latin typeface="Tw Cen MT"/>
                <a:cs typeface="Tw Cen MT"/>
              </a:rPr>
              <a:t>1-20</a:t>
            </a:r>
            <a:r>
              <a:rPr sz="1800" spc="-15" dirty="0">
                <a:latin typeface="Tw Cen MT"/>
                <a:cs typeface="Tw Cen MT"/>
              </a:rPr>
              <a:t> </a:t>
            </a:r>
            <a:r>
              <a:rPr sz="1800" spc="-25" dirty="0">
                <a:latin typeface="Symbol"/>
                <a:cs typeface="Symbol"/>
              </a:rPr>
              <a:t></a:t>
            </a:r>
            <a:r>
              <a:rPr sz="1800" spc="-25" dirty="0">
                <a:latin typeface="Tw Cen MT"/>
                <a:cs typeface="Tw Cen MT"/>
              </a:rPr>
              <a:t>m</a:t>
            </a:r>
            <a:endParaRPr sz="1800">
              <a:latin typeface="Tw Cen MT"/>
              <a:cs typeface="Tw Cen MT"/>
            </a:endParaRPr>
          </a:p>
          <a:p>
            <a:pPr marL="1461770">
              <a:lnSpc>
                <a:spcPct val="100000"/>
              </a:lnSpc>
              <a:spcBef>
                <a:spcPts val="1260"/>
              </a:spcBef>
            </a:pPr>
            <a:r>
              <a:rPr sz="2000" dirty="0">
                <a:latin typeface="Tw Cen MT"/>
                <a:cs typeface="Tw Cen MT"/>
              </a:rPr>
              <a:t>Spinning</a:t>
            </a:r>
            <a:r>
              <a:rPr sz="2000" spc="-40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Disk</a:t>
            </a:r>
            <a:r>
              <a:rPr sz="2000" spc="-5" dirty="0">
                <a:latin typeface="Tw Cen MT"/>
                <a:cs typeface="Tw Cen MT"/>
              </a:rPr>
              <a:t> </a:t>
            </a:r>
            <a:r>
              <a:rPr sz="2000" spc="-10" dirty="0">
                <a:latin typeface="Tw Cen MT"/>
                <a:cs typeface="Tw Cen MT"/>
              </a:rPr>
              <a:t>Confocal</a:t>
            </a:r>
            <a:endParaRPr sz="2000">
              <a:latin typeface="Tw Cen MT"/>
              <a:cs typeface="Tw Cen MT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F677AC73-4440-6596-4E90-095D9E013009}"/>
              </a:ext>
            </a:extLst>
          </p:cNvPr>
          <p:cNvSpPr txBox="1"/>
          <p:nvPr/>
        </p:nvSpPr>
        <p:spPr>
          <a:xfrm>
            <a:off x="1963927" y="4192651"/>
            <a:ext cx="1080135" cy="299720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w Cen MT"/>
                <a:cs typeface="Tw Cen MT"/>
              </a:rPr>
              <a:t>10-100</a:t>
            </a:r>
            <a:r>
              <a:rPr sz="1800" spc="-10" dirty="0">
                <a:latin typeface="Tw Cen MT"/>
                <a:cs typeface="Tw Cen MT"/>
              </a:rPr>
              <a:t> </a:t>
            </a:r>
            <a:r>
              <a:rPr sz="1800" spc="-25" dirty="0">
                <a:latin typeface="Symbol"/>
                <a:cs typeface="Symbol"/>
              </a:rPr>
              <a:t></a:t>
            </a:r>
            <a:r>
              <a:rPr sz="1800" spc="-25" dirty="0">
                <a:latin typeface="Tw Cen MT"/>
                <a:cs typeface="Tw Cen MT"/>
              </a:rPr>
              <a:t>m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6C83538-3698-CD14-2A4F-FC1F051FDDD8}"/>
              </a:ext>
            </a:extLst>
          </p:cNvPr>
          <p:cNvSpPr txBox="1"/>
          <p:nvPr/>
        </p:nvSpPr>
        <p:spPr>
          <a:xfrm>
            <a:off x="2012950" y="5107304"/>
            <a:ext cx="777240" cy="299720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w Cen MT"/>
                <a:cs typeface="Tw Cen MT"/>
              </a:rPr>
              <a:t>&gt;20</a:t>
            </a:r>
            <a:r>
              <a:rPr sz="1800" spc="-15" dirty="0">
                <a:latin typeface="Tw Cen MT"/>
                <a:cs typeface="Tw Cen MT"/>
              </a:rPr>
              <a:t> </a:t>
            </a:r>
            <a:r>
              <a:rPr sz="1800" spc="-25" dirty="0">
                <a:latin typeface="Symbol"/>
                <a:cs typeface="Symbol"/>
              </a:rPr>
              <a:t></a:t>
            </a:r>
            <a:r>
              <a:rPr sz="1800" spc="-25" dirty="0">
                <a:latin typeface="Tw Cen MT"/>
                <a:cs typeface="Tw Cen MT"/>
              </a:rPr>
              <a:t>m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98C8E2CF-A28F-8C36-E15C-572A941021DA}"/>
              </a:ext>
            </a:extLst>
          </p:cNvPr>
          <p:cNvSpPr txBox="1"/>
          <p:nvPr/>
        </p:nvSpPr>
        <p:spPr>
          <a:xfrm>
            <a:off x="2012950" y="5929680"/>
            <a:ext cx="1232535" cy="299720"/>
          </a:xfrm>
          <a:prstGeom prst="rect">
            <a:avLst/>
          </a:prstGeom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w Cen MT"/>
                <a:cs typeface="Tw Cen MT"/>
              </a:rPr>
              <a:t>&gt;50-100</a:t>
            </a:r>
            <a:r>
              <a:rPr sz="1800" spc="-5" dirty="0">
                <a:latin typeface="Tw Cen MT"/>
                <a:cs typeface="Tw Cen MT"/>
              </a:rPr>
              <a:t> </a:t>
            </a:r>
            <a:r>
              <a:rPr sz="1800" spc="-25" dirty="0">
                <a:latin typeface="Symbol"/>
                <a:cs typeface="Symbol"/>
              </a:rPr>
              <a:t></a:t>
            </a:r>
            <a:r>
              <a:rPr sz="1800" spc="-25" dirty="0">
                <a:latin typeface="Tw Cen MT"/>
                <a:cs typeface="Tw Cen MT"/>
              </a:rPr>
              <a:t>m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D9E33C97-AAF3-BFAB-63C5-E9D4E101F03B}"/>
              </a:ext>
            </a:extLst>
          </p:cNvPr>
          <p:cNvSpPr/>
          <p:nvPr/>
        </p:nvSpPr>
        <p:spPr>
          <a:xfrm>
            <a:off x="8406383" y="1791461"/>
            <a:ext cx="129539" cy="4572000"/>
          </a:xfrm>
          <a:custGeom>
            <a:avLst/>
            <a:gdLst/>
            <a:ahLst/>
            <a:cxnLst/>
            <a:rect l="l" t="t" r="r" b="b"/>
            <a:pathLst>
              <a:path w="129540" h="4572000">
                <a:moveTo>
                  <a:pt x="77724" y="116586"/>
                </a:moveTo>
                <a:lnTo>
                  <a:pt x="51816" y="116586"/>
                </a:lnTo>
                <a:lnTo>
                  <a:pt x="51816" y="4572000"/>
                </a:lnTo>
                <a:lnTo>
                  <a:pt x="77724" y="4572000"/>
                </a:lnTo>
                <a:lnTo>
                  <a:pt x="77724" y="116586"/>
                </a:lnTo>
                <a:close/>
              </a:path>
              <a:path w="129540" h="4572000">
                <a:moveTo>
                  <a:pt x="64770" y="0"/>
                </a:moveTo>
                <a:lnTo>
                  <a:pt x="0" y="129539"/>
                </a:lnTo>
                <a:lnTo>
                  <a:pt x="51816" y="129539"/>
                </a:lnTo>
                <a:lnTo>
                  <a:pt x="51816" y="116586"/>
                </a:lnTo>
                <a:lnTo>
                  <a:pt x="123063" y="116586"/>
                </a:lnTo>
                <a:lnTo>
                  <a:pt x="64770" y="0"/>
                </a:lnTo>
                <a:close/>
              </a:path>
              <a:path w="129540" h="4572000">
                <a:moveTo>
                  <a:pt x="123063" y="116586"/>
                </a:moveTo>
                <a:lnTo>
                  <a:pt x="77724" y="116586"/>
                </a:lnTo>
                <a:lnTo>
                  <a:pt x="77724" y="129539"/>
                </a:lnTo>
                <a:lnTo>
                  <a:pt x="129540" y="129539"/>
                </a:lnTo>
                <a:lnTo>
                  <a:pt x="123063" y="116586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ABC9D373-166E-4FCD-D9AA-79C0D36ED2E0}"/>
              </a:ext>
            </a:extLst>
          </p:cNvPr>
          <p:cNvSpPr txBox="1"/>
          <p:nvPr/>
        </p:nvSpPr>
        <p:spPr>
          <a:xfrm>
            <a:off x="8615376" y="3576941"/>
            <a:ext cx="282129" cy="1021715"/>
          </a:xfrm>
          <a:prstGeom prst="rect">
            <a:avLst/>
          </a:prstGeom>
          <a:ln>
            <a:noFill/>
          </a:ln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215"/>
              </a:lnSpc>
            </a:pPr>
            <a:r>
              <a:rPr sz="2000" spc="-10" dirty="0">
                <a:latin typeface="Tw Cen MT"/>
                <a:cs typeface="Tw Cen MT"/>
              </a:rPr>
              <a:t>Sensitivity</a:t>
            </a:r>
            <a:endParaRPr sz="2000">
              <a:latin typeface="Tw Cen MT"/>
              <a:cs typeface="Tw Cen MT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BF3F1529-8C81-FC0B-473E-C3F1DCE11D08}"/>
              </a:ext>
            </a:extLst>
          </p:cNvPr>
          <p:cNvSpPr/>
          <p:nvPr/>
        </p:nvSpPr>
        <p:spPr>
          <a:xfrm>
            <a:off x="7646669" y="1791461"/>
            <a:ext cx="0" cy="2926080"/>
          </a:xfrm>
          <a:custGeom>
            <a:avLst/>
            <a:gdLst/>
            <a:ahLst/>
            <a:cxnLst/>
            <a:rect l="l" t="t" r="r" b="b"/>
            <a:pathLst>
              <a:path h="2926079">
                <a:moveTo>
                  <a:pt x="0" y="0"/>
                </a:moveTo>
                <a:lnTo>
                  <a:pt x="0" y="2926080"/>
                </a:lnTo>
              </a:path>
            </a:pathLst>
          </a:custGeom>
          <a:ln w="25908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BB96C80E-54C2-F437-411B-3D828613C422}"/>
              </a:ext>
            </a:extLst>
          </p:cNvPr>
          <p:cNvSpPr/>
          <p:nvPr/>
        </p:nvSpPr>
        <p:spPr>
          <a:xfrm>
            <a:off x="7646669" y="4991861"/>
            <a:ext cx="0" cy="1371600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0"/>
                </a:moveTo>
                <a:lnTo>
                  <a:pt x="0" y="1371600"/>
                </a:lnTo>
              </a:path>
            </a:pathLst>
          </a:custGeom>
          <a:ln w="25908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C505496A-40C1-26F1-9D21-F12DDED16AB1}"/>
              </a:ext>
            </a:extLst>
          </p:cNvPr>
          <p:cNvSpPr txBox="1"/>
          <p:nvPr/>
        </p:nvSpPr>
        <p:spPr>
          <a:xfrm>
            <a:off x="7707472" y="2877057"/>
            <a:ext cx="282129" cy="427990"/>
          </a:xfrm>
          <a:prstGeom prst="rect">
            <a:avLst/>
          </a:prstGeom>
          <a:ln>
            <a:noFill/>
          </a:ln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15"/>
              </a:lnSpc>
            </a:pPr>
            <a:r>
              <a:rPr sz="2000" spc="-20" dirty="0">
                <a:latin typeface="Tw Cen MT"/>
                <a:cs typeface="Tw Cen MT"/>
              </a:rPr>
              <a:t>Fast</a:t>
            </a:r>
            <a:endParaRPr sz="2000">
              <a:latin typeface="Tw Cen MT"/>
              <a:cs typeface="Tw Cen MT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CD427C36-93F1-3B93-781D-AF074FA0CA0E}"/>
              </a:ext>
            </a:extLst>
          </p:cNvPr>
          <p:cNvSpPr txBox="1"/>
          <p:nvPr/>
        </p:nvSpPr>
        <p:spPr>
          <a:xfrm>
            <a:off x="7707472" y="5346319"/>
            <a:ext cx="282129" cy="500380"/>
          </a:xfrm>
          <a:prstGeom prst="rect">
            <a:avLst/>
          </a:prstGeom>
          <a:ln>
            <a:noFill/>
          </a:ln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215"/>
              </a:lnSpc>
            </a:pPr>
            <a:r>
              <a:rPr sz="2000" spc="-20" dirty="0">
                <a:latin typeface="Tw Cen MT"/>
                <a:cs typeface="Tw Cen MT"/>
              </a:rPr>
              <a:t>Slow</a:t>
            </a:r>
            <a:endParaRPr sz="2000">
              <a:latin typeface="Tw Cen MT"/>
              <a:cs typeface="Tw Cen MT"/>
            </a:endParaRPr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8C9C6351-CA58-10EE-909C-E7CDAA33060C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1" name="Immagine 8">
            <a:extLst>
              <a:ext uri="{FF2B5EF4-FFF2-40B4-BE49-F238E27FC236}">
                <a16:creationId xmlns:a16="http://schemas.microsoft.com/office/drawing/2014/main" id="{1144B379-2CE8-272F-A496-4E0B37162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7A29FDF5-D178-F64C-1595-F006576DA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3" name="object 9">
            <a:extLst>
              <a:ext uri="{FF2B5EF4-FFF2-40B4-BE49-F238E27FC236}">
                <a16:creationId xmlns:a16="http://schemas.microsoft.com/office/drawing/2014/main" id="{9AE5C94C-E800-CEB5-8B8B-EB979FCD90E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14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F96AB17F-860A-D37D-278E-5F71F9557EA0}"/>
              </a:ext>
            </a:extLst>
          </p:cNvPr>
          <p:cNvSpPr txBox="1">
            <a:spLocks/>
          </p:cNvSpPr>
          <p:nvPr/>
        </p:nvSpPr>
        <p:spPr>
          <a:xfrm>
            <a:off x="612630" y="395917"/>
            <a:ext cx="56730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/>
              <a:t>NEAR</a:t>
            </a:r>
            <a:r>
              <a:rPr lang="en-GB" sz="3600" spc="-55" dirty="0"/>
              <a:t> </a:t>
            </a:r>
            <a:r>
              <a:rPr lang="en-GB" sz="3600" dirty="0"/>
              <a:t>FIELD</a:t>
            </a:r>
            <a:r>
              <a:rPr lang="en-GB" sz="3600" spc="-60" dirty="0"/>
              <a:t> </a:t>
            </a:r>
            <a:r>
              <a:rPr lang="en-GB" sz="3600" dirty="0"/>
              <a:t>IMAGING</a:t>
            </a:r>
            <a:r>
              <a:rPr lang="en-GB" sz="3600" spc="-50" dirty="0"/>
              <a:t> </a:t>
            </a:r>
            <a:r>
              <a:rPr lang="en-GB" sz="3600" spc="-10" dirty="0"/>
              <a:t>(NSOM)</a:t>
            </a:r>
            <a:endParaRPr lang="en-GB" sz="3600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E2648A01-A4D6-6CA3-427D-C8ABEB821CE1}"/>
              </a:ext>
            </a:extLst>
          </p:cNvPr>
          <p:cNvSpPr txBox="1"/>
          <p:nvPr/>
        </p:nvSpPr>
        <p:spPr>
          <a:xfrm>
            <a:off x="2044954" y="2008759"/>
            <a:ext cx="6743065" cy="1987724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241300" marR="5080" indent="-228600">
              <a:spcBef>
                <a:spcPts val="960"/>
              </a:spcBef>
            </a:pPr>
            <a:r>
              <a:rPr sz="2800" dirty="0">
                <a:cs typeface="Tw Cen MT"/>
              </a:rPr>
              <a:t>-place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microscope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distance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less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than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1</a:t>
            </a:r>
            <a:r>
              <a:rPr sz="2800" spc="-2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wavelength</a:t>
            </a:r>
            <a:r>
              <a:rPr sz="2800" spc="-35" dirty="0">
                <a:cs typeface="Tw Cen MT"/>
              </a:rPr>
              <a:t> </a:t>
            </a:r>
            <a:r>
              <a:rPr sz="2800" spc="-20" dirty="0">
                <a:cs typeface="Tw Cen MT"/>
              </a:rPr>
              <a:t>from </a:t>
            </a:r>
            <a:r>
              <a:rPr sz="2800" spc="-10" dirty="0">
                <a:cs typeface="Tw Cen MT"/>
              </a:rPr>
              <a:t>sample</a:t>
            </a:r>
            <a:endParaRPr lang="it-IT" sz="2800" spc="-10" dirty="0">
              <a:cs typeface="Tw Cen MT"/>
            </a:endParaRPr>
          </a:p>
          <a:p>
            <a:pPr marL="241300" marR="5080" indent="-228600">
              <a:spcBef>
                <a:spcPts val="960"/>
              </a:spcBef>
            </a:pPr>
            <a:endParaRPr sz="2800" dirty="0">
              <a:cs typeface="Tw Cen MT"/>
            </a:endParaRPr>
          </a:p>
          <a:p>
            <a:pPr marL="12700">
              <a:spcBef>
                <a:spcPts val="135"/>
              </a:spcBef>
            </a:pPr>
            <a:r>
              <a:rPr sz="2800" dirty="0">
                <a:cs typeface="Tw Cen MT"/>
              </a:rPr>
              <a:t>-</a:t>
            </a:r>
            <a:r>
              <a:rPr sz="2800" spc="-10" dirty="0">
                <a:cs typeface="Tw Cen MT"/>
              </a:rPr>
              <a:t>20-</a:t>
            </a:r>
            <a:r>
              <a:rPr sz="2800" dirty="0">
                <a:cs typeface="Tw Cen MT"/>
              </a:rPr>
              <a:t>50</a:t>
            </a:r>
            <a:r>
              <a:rPr sz="2800" spc="5" dirty="0">
                <a:cs typeface="Tw Cen MT"/>
              </a:rPr>
              <a:t> </a:t>
            </a:r>
            <a:r>
              <a:rPr sz="2800" dirty="0">
                <a:cs typeface="Tw Cen MT"/>
              </a:rPr>
              <a:t>nm</a:t>
            </a:r>
            <a:r>
              <a:rPr sz="2800" spc="1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resolution</a:t>
            </a:r>
            <a:endParaRPr sz="2800" dirty="0">
              <a:cs typeface="Tw Cen MT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4B344732-F661-8CE7-3741-5CBA502A50DD}"/>
              </a:ext>
            </a:extLst>
          </p:cNvPr>
          <p:cNvSpPr txBox="1"/>
          <p:nvPr/>
        </p:nvSpPr>
        <p:spPr>
          <a:xfrm>
            <a:off x="248479" y="4563236"/>
            <a:ext cx="1099267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800" dirty="0">
                <a:cs typeface="Tw Cen MT"/>
              </a:rPr>
              <a:t>problem: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cannot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image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into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sample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because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4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wavelength</a:t>
            </a:r>
            <a:r>
              <a:rPr lang="it-IT" sz="280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restriction</a:t>
            </a:r>
            <a:endParaRPr sz="2800" dirty="0"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196826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grpSp>
        <p:nvGrpSpPr>
          <p:cNvPr id="5" name="object 3">
            <a:extLst>
              <a:ext uri="{FF2B5EF4-FFF2-40B4-BE49-F238E27FC236}">
                <a16:creationId xmlns:a16="http://schemas.microsoft.com/office/drawing/2014/main" id="{FDBA2181-B760-9AF9-6865-4C61D8E9D666}"/>
              </a:ext>
            </a:extLst>
          </p:cNvPr>
          <p:cNvGrpSpPr/>
          <p:nvPr/>
        </p:nvGrpSpPr>
        <p:grpSpPr>
          <a:xfrm>
            <a:off x="2094958" y="1095738"/>
            <a:ext cx="7295515" cy="2559050"/>
            <a:chOff x="2351532" y="2276855"/>
            <a:chExt cx="7295515" cy="2559050"/>
          </a:xfrm>
        </p:grpSpPr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A9F1334A-229C-F197-5AE5-F4CFDCB1101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51532" y="2276855"/>
              <a:ext cx="7295388" cy="25587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5051C438-0F06-C9B2-4671-8BE0F4E6DF22}"/>
                </a:ext>
              </a:extLst>
            </p:cNvPr>
            <p:cNvSpPr/>
            <p:nvPr/>
          </p:nvSpPr>
          <p:spPr>
            <a:xfrm>
              <a:off x="6711188" y="3869435"/>
              <a:ext cx="2385695" cy="732155"/>
            </a:xfrm>
            <a:custGeom>
              <a:avLst/>
              <a:gdLst/>
              <a:ahLst/>
              <a:cxnLst/>
              <a:rect l="l" t="t" r="r" b="b"/>
              <a:pathLst>
                <a:path w="2385695" h="732154">
                  <a:moveTo>
                    <a:pt x="533908" y="0"/>
                  </a:moveTo>
                  <a:lnTo>
                    <a:pt x="458343" y="39243"/>
                  </a:lnTo>
                  <a:lnTo>
                    <a:pt x="484009" y="57937"/>
                  </a:lnTo>
                  <a:lnTo>
                    <a:pt x="0" y="724789"/>
                  </a:lnTo>
                  <a:lnTo>
                    <a:pt x="10160" y="732155"/>
                  </a:lnTo>
                  <a:lnTo>
                    <a:pt x="494296" y="65417"/>
                  </a:lnTo>
                  <a:lnTo>
                    <a:pt x="519938" y="84074"/>
                  </a:lnTo>
                  <a:lnTo>
                    <a:pt x="525983" y="47625"/>
                  </a:lnTo>
                  <a:lnTo>
                    <a:pt x="533908" y="0"/>
                  </a:lnTo>
                  <a:close/>
                </a:path>
                <a:path w="2385695" h="732154">
                  <a:moveTo>
                    <a:pt x="664972" y="0"/>
                  </a:moveTo>
                  <a:lnTo>
                    <a:pt x="589407" y="39243"/>
                  </a:lnTo>
                  <a:lnTo>
                    <a:pt x="615073" y="57937"/>
                  </a:lnTo>
                  <a:lnTo>
                    <a:pt x="131064" y="724789"/>
                  </a:lnTo>
                  <a:lnTo>
                    <a:pt x="141224" y="732155"/>
                  </a:lnTo>
                  <a:lnTo>
                    <a:pt x="625360" y="65417"/>
                  </a:lnTo>
                  <a:lnTo>
                    <a:pt x="651002" y="84074"/>
                  </a:lnTo>
                  <a:lnTo>
                    <a:pt x="657047" y="47625"/>
                  </a:lnTo>
                  <a:lnTo>
                    <a:pt x="664972" y="0"/>
                  </a:lnTo>
                  <a:close/>
                </a:path>
                <a:path w="2385695" h="732154">
                  <a:moveTo>
                    <a:pt x="797560" y="0"/>
                  </a:moveTo>
                  <a:lnTo>
                    <a:pt x="721995" y="39243"/>
                  </a:lnTo>
                  <a:lnTo>
                    <a:pt x="747661" y="57937"/>
                  </a:lnTo>
                  <a:lnTo>
                    <a:pt x="263652" y="724789"/>
                  </a:lnTo>
                  <a:lnTo>
                    <a:pt x="273812" y="732155"/>
                  </a:lnTo>
                  <a:lnTo>
                    <a:pt x="757948" y="65417"/>
                  </a:lnTo>
                  <a:lnTo>
                    <a:pt x="783590" y="84074"/>
                  </a:lnTo>
                  <a:lnTo>
                    <a:pt x="789635" y="47625"/>
                  </a:lnTo>
                  <a:lnTo>
                    <a:pt x="797560" y="0"/>
                  </a:lnTo>
                  <a:close/>
                </a:path>
                <a:path w="2385695" h="732154">
                  <a:moveTo>
                    <a:pt x="2120392" y="729996"/>
                  </a:moveTo>
                  <a:lnTo>
                    <a:pt x="2113369" y="681482"/>
                  </a:lnTo>
                  <a:lnTo>
                    <a:pt x="2108200" y="645668"/>
                  </a:lnTo>
                  <a:lnTo>
                    <a:pt x="2082114" y="663765"/>
                  </a:lnTo>
                  <a:lnTo>
                    <a:pt x="1663827" y="61849"/>
                  </a:lnTo>
                  <a:lnTo>
                    <a:pt x="1653413" y="69215"/>
                  </a:lnTo>
                  <a:lnTo>
                    <a:pt x="2071687" y="670991"/>
                  </a:lnTo>
                  <a:lnTo>
                    <a:pt x="2045589" y="689102"/>
                  </a:lnTo>
                  <a:lnTo>
                    <a:pt x="2120392" y="729996"/>
                  </a:lnTo>
                  <a:close/>
                </a:path>
                <a:path w="2385695" h="732154">
                  <a:moveTo>
                    <a:pt x="2252980" y="731520"/>
                  </a:moveTo>
                  <a:lnTo>
                    <a:pt x="2245880" y="683006"/>
                  </a:lnTo>
                  <a:lnTo>
                    <a:pt x="2240661" y="647192"/>
                  </a:lnTo>
                  <a:lnTo>
                    <a:pt x="2214600" y="665365"/>
                  </a:lnTo>
                  <a:lnTo>
                    <a:pt x="1794891" y="63373"/>
                  </a:lnTo>
                  <a:lnTo>
                    <a:pt x="1784477" y="70739"/>
                  </a:lnTo>
                  <a:lnTo>
                    <a:pt x="2204199" y="672617"/>
                  </a:lnTo>
                  <a:lnTo>
                    <a:pt x="2178177" y="690753"/>
                  </a:lnTo>
                  <a:lnTo>
                    <a:pt x="2252980" y="731520"/>
                  </a:lnTo>
                  <a:close/>
                </a:path>
                <a:path w="2385695" h="732154">
                  <a:moveTo>
                    <a:pt x="2385568" y="731520"/>
                  </a:moveTo>
                  <a:lnTo>
                    <a:pt x="2378468" y="683006"/>
                  </a:lnTo>
                  <a:lnTo>
                    <a:pt x="2373249" y="647192"/>
                  </a:lnTo>
                  <a:lnTo>
                    <a:pt x="2347188" y="665365"/>
                  </a:lnTo>
                  <a:lnTo>
                    <a:pt x="1927479" y="63373"/>
                  </a:lnTo>
                  <a:lnTo>
                    <a:pt x="1917065" y="70739"/>
                  </a:lnTo>
                  <a:lnTo>
                    <a:pt x="2336787" y="672617"/>
                  </a:lnTo>
                  <a:lnTo>
                    <a:pt x="2310765" y="690753"/>
                  </a:lnTo>
                  <a:lnTo>
                    <a:pt x="2385568" y="73152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6">
            <a:extLst>
              <a:ext uri="{FF2B5EF4-FFF2-40B4-BE49-F238E27FC236}">
                <a16:creationId xmlns:a16="http://schemas.microsoft.com/office/drawing/2014/main" id="{2EEF1AAB-9D6F-7D46-4765-0533A3F5C2CE}"/>
              </a:ext>
            </a:extLst>
          </p:cNvPr>
          <p:cNvSpPr txBox="1"/>
          <p:nvPr/>
        </p:nvSpPr>
        <p:spPr>
          <a:xfrm>
            <a:off x="759019" y="3739088"/>
            <a:ext cx="10757870" cy="2298065"/>
          </a:xfrm>
          <a:prstGeom prst="rect">
            <a:avLst/>
          </a:prstGeom>
          <a:ln>
            <a:noFill/>
          </a:ln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2800" u="sng" spc="-20" dirty="0">
                <a:uFill>
                  <a:solidFill>
                    <a:srgbClr val="FF0000"/>
                  </a:solidFill>
                </a:uFill>
                <a:cs typeface="Tw Cen MT"/>
              </a:rPr>
              <a:t>You</a:t>
            </a:r>
            <a:r>
              <a:rPr sz="2800" u="sng" spc="-95" dirty="0">
                <a:uFill>
                  <a:solidFill>
                    <a:srgbClr val="FF0000"/>
                  </a:solidFill>
                </a:uFill>
                <a:cs typeface="Tw Cen MT"/>
              </a:rPr>
              <a:t> </a:t>
            </a:r>
            <a:r>
              <a:rPr sz="2800" u="sng" spc="-10" dirty="0">
                <a:uFill>
                  <a:solidFill>
                    <a:srgbClr val="FF0000"/>
                  </a:solidFill>
                </a:uFill>
                <a:cs typeface="Tw Cen MT"/>
              </a:rPr>
              <a:t>need:</a:t>
            </a:r>
            <a:endParaRPr sz="2800" dirty="0">
              <a:cs typeface="Tw Cen MT"/>
            </a:endParaRPr>
          </a:p>
          <a:p>
            <a:pPr marL="155575" indent="-143510">
              <a:lnSpc>
                <a:spcPct val="100000"/>
              </a:lnSpc>
              <a:spcBef>
                <a:spcPts val="1080"/>
              </a:spcBef>
              <a:buChar char="•"/>
              <a:tabLst>
                <a:tab pos="156210" algn="l"/>
              </a:tabLst>
            </a:pPr>
            <a:r>
              <a:rPr sz="2800" dirty="0">
                <a:cs typeface="Tw Cen MT"/>
              </a:rPr>
              <a:t>TIRF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objectives</a:t>
            </a:r>
            <a:r>
              <a:rPr sz="2800" spc="-25" dirty="0">
                <a:cs typeface="Tw Cen MT"/>
              </a:rPr>
              <a:t> </a:t>
            </a:r>
            <a:r>
              <a:rPr sz="2800" dirty="0">
                <a:cs typeface="Tw Cen MT"/>
              </a:rPr>
              <a:t>with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high</a:t>
            </a:r>
            <a:r>
              <a:rPr sz="2800" spc="-5" dirty="0">
                <a:cs typeface="Tw Cen MT"/>
              </a:rPr>
              <a:t> </a:t>
            </a:r>
            <a:r>
              <a:rPr sz="2800" spc="-25" dirty="0">
                <a:cs typeface="Tw Cen MT"/>
              </a:rPr>
              <a:t>NA</a:t>
            </a:r>
            <a:endParaRPr sz="2800" dirty="0">
              <a:cs typeface="Tw Cen MT"/>
            </a:endParaRPr>
          </a:p>
          <a:p>
            <a:pPr marL="155575" indent="-143510">
              <a:lnSpc>
                <a:spcPct val="100000"/>
              </a:lnSpc>
              <a:spcBef>
                <a:spcPts val="1080"/>
              </a:spcBef>
              <a:buChar char="•"/>
              <a:tabLst>
                <a:tab pos="156210" algn="l"/>
              </a:tabLst>
            </a:pPr>
            <a:r>
              <a:rPr sz="2800" dirty="0">
                <a:cs typeface="Tw Cen MT"/>
              </a:rPr>
              <a:t>TIRF</a:t>
            </a:r>
            <a:r>
              <a:rPr sz="2800" spc="-10" dirty="0">
                <a:cs typeface="Tw Cen MT"/>
              </a:rPr>
              <a:t> condensor,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where you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are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able to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change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angle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50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illumination</a:t>
            </a:r>
            <a:endParaRPr sz="2800" dirty="0">
              <a:cs typeface="Tw Cen MT"/>
            </a:endParaRPr>
          </a:p>
          <a:p>
            <a:pPr marL="155575" indent="-143510">
              <a:lnSpc>
                <a:spcPct val="100000"/>
              </a:lnSpc>
              <a:spcBef>
                <a:spcPts val="1080"/>
              </a:spcBef>
              <a:buChar char="•"/>
              <a:tabLst>
                <a:tab pos="156210" algn="l"/>
              </a:tabLst>
            </a:pPr>
            <a:r>
              <a:rPr sz="2800" dirty="0">
                <a:cs typeface="Tw Cen MT"/>
              </a:rPr>
              <a:t>Glass </a:t>
            </a:r>
            <a:r>
              <a:rPr sz="2800" spc="-10" dirty="0">
                <a:cs typeface="Tw Cen MT"/>
              </a:rPr>
              <a:t>coverslips</a:t>
            </a:r>
            <a:endParaRPr sz="2800" dirty="0"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383445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A0FA27CA-6E43-0CB9-C9B4-8A297AA1F190}"/>
              </a:ext>
            </a:extLst>
          </p:cNvPr>
          <p:cNvSpPr txBox="1">
            <a:spLocks/>
          </p:cNvSpPr>
          <p:nvPr/>
        </p:nvSpPr>
        <p:spPr>
          <a:xfrm>
            <a:off x="374418" y="174274"/>
            <a:ext cx="121861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spc="-20" dirty="0"/>
              <a:t>TIRF</a:t>
            </a:r>
            <a:endParaRPr lang="en-GB" sz="3600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EC205359-3CCD-0D4D-7573-C016B6520FD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10918" y="457685"/>
            <a:ext cx="7272528" cy="388620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9B1250D5-EAD3-34DC-97D5-5366F6EEA23D}"/>
              </a:ext>
            </a:extLst>
          </p:cNvPr>
          <p:cNvSpPr txBox="1"/>
          <p:nvPr/>
        </p:nvSpPr>
        <p:spPr>
          <a:xfrm>
            <a:off x="374418" y="4343885"/>
            <a:ext cx="11192271" cy="18543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53035" algn="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cs typeface="Tw Cen MT"/>
              </a:rPr>
              <a:t>micro.magnet.fsu.edu</a:t>
            </a:r>
            <a:endParaRPr sz="1400" dirty="0">
              <a:cs typeface="Tw Cen MT"/>
            </a:endParaRPr>
          </a:p>
          <a:p>
            <a:pPr marL="12700">
              <a:lnSpc>
                <a:spcPct val="100000"/>
              </a:lnSpc>
              <a:spcBef>
                <a:spcPts val="1470"/>
              </a:spcBef>
            </a:pPr>
            <a:r>
              <a:rPr sz="2800" u="sng" dirty="0">
                <a:uFill>
                  <a:solidFill>
                    <a:srgbClr val="FF0000"/>
                  </a:solidFill>
                </a:uFill>
                <a:cs typeface="Tw Cen MT"/>
              </a:rPr>
              <a:t>Result: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very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thin section at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bottom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45" dirty="0">
                <a:cs typeface="Tw Cen MT"/>
              </a:rPr>
              <a:t> </a:t>
            </a:r>
            <a:r>
              <a:rPr sz="2800" dirty="0">
                <a:cs typeface="Tw Cen MT"/>
              </a:rPr>
              <a:t>the</a:t>
            </a:r>
            <a:r>
              <a:rPr sz="2800" spc="-5" dirty="0">
                <a:cs typeface="Tw Cen MT"/>
              </a:rPr>
              <a:t> </a:t>
            </a:r>
            <a:r>
              <a:rPr sz="2800" dirty="0">
                <a:cs typeface="Tw Cen MT"/>
              </a:rPr>
              <a:t>sample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150-</a:t>
            </a:r>
            <a:r>
              <a:rPr sz="2800" spc="-10" dirty="0">
                <a:cs typeface="Tw Cen MT"/>
              </a:rPr>
              <a:t>200nm</a:t>
            </a:r>
            <a:endParaRPr sz="2800" dirty="0">
              <a:cs typeface="Tw Cen MT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2800" u="sng" dirty="0">
                <a:uFill>
                  <a:solidFill>
                    <a:srgbClr val="FF0000"/>
                  </a:solidFill>
                </a:uFill>
                <a:cs typeface="Tw Cen MT"/>
              </a:rPr>
              <a:t>Use: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to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study</a:t>
            </a:r>
            <a:r>
              <a:rPr sz="2800" spc="-45" dirty="0">
                <a:cs typeface="Tw Cen MT"/>
              </a:rPr>
              <a:t> </a:t>
            </a:r>
            <a:r>
              <a:rPr sz="2800" dirty="0">
                <a:cs typeface="Tw Cen MT"/>
              </a:rPr>
              <a:t>membrane</a:t>
            </a:r>
            <a:r>
              <a:rPr sz="2800" spc="-50" dirty="0">
                <a:cs typeface="Tw Cen MT"/>
              </a:rPr>
              <a:t> </a:t>
            </a:r>
            <a:r>
              <a:rPr sz="2800" dirty="0">
                <a:cs typeface="Tw Cen MT"/>
              </a:rPr>
              <a:t>dynamics</a:t>
            </a:r>
            <a:r>
              <a:rPr sz="2800" spc="-45" dirty="0">
                <a:cs typeface="Tw Cen MT"/>
              </a:rPr>
              <a:t> </a:t>
            </a:r>
            <a:r>
              <a:rPr sz="2800" dirty="0">
                <a:cs typeface="Tw Cen MT"/>
              </a:rPr>
              <a:t>(endocytosis,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focal</a:t>
            </a:r>
            <a:r>
              <a:rPr sz="2800" spc="-30" dirty="0">
                <a:cs typeface="Tw Cen MT"/>
              </a:rPr>
              <a:t> </a:t>
            </a:r>
            <a:r>
              <a:rPr sz="2800" dirty="0">
                <a:cs typeface="Tw Cen MT"/>
              </a:rPr>
              <a:t>adhesions,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receptor</a:t>
            </a:r>
            <a:r>
              <a:rPr sz="2800" spc="-3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binding)</a:t>
            </a:r>
            <a:r>
              <a:rPr lang="it-IT" sz="2800" spc="-10" dirty="0">
                <a:cs typeface="Tw Cen MT"/>
              </a:rPr>
              <a:t>	</a:t>
            </a:r>
            <a:r>
              <a:rPr sz="2800" i="1" dirty="0">
                <a:cs typeface="Tw Cen MT"/>
              </a:rPr>
              <a:t>Nikon</a:t>
            </a:r>
            <a:r>
              <a:rPr sz="2800" i="1" spc="-10" dirty="0">
                <a:cs typeface="Tw Cen MT"/>
              </a:rPr>
              <a:t> </a:t>
            </a:r>
            <a:r>
              <a:rPr sz="2800" i="1" dirty="0">
                <a:cs typeface="Tw Cen MT"/>
              </a:rPr>
              <a:t>TE</a:t>
            </a:r>
            <a:r>
              <a:rPr sz="2800" i="1" spc="-5" dirty="0">
                <a:cs typeface="Tw Cen MT"/>
              </a:rPr>
              <a:t> </a:t>
            </a:r>
            <a:r>
              <a:rPr sz="2800" i="1" spc="-20" dirty="0">
                <a:cs typeface="Tw Cen MT"/>
              </a:rPr>
              <a:t>2000</a:t>
            </a:r>
            <a:endParaRPr sz="2800" dirty="0"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495431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83DCC1D0-6C30-2393-B4FA-C083DFCE9330}"/>
              </a:ext>
            </a:extLst>
          </p:cNvPr>
          <p:cNvSpPr txBox="1">
            <a:spLocks/>
          </p:cNvSpPr>
          <p:nvPr/>
        </p:nvSpPr>
        <p:spPr>
          <a:xfrm>
            <a:off x="214162" y="164847"/>
            <a:ext cx="20396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/>
              <a:t>TIRF</a:t>
            </a:r>
            <a:r>
              <a:rPr lang="en-GB" sz="3600" spc="-25" dirty="0"/>
              <a:t> </a:t>
            </a:r>
            <a:r>
              <a:rPr lang="en-GB" sz="3600" dirty="0"/>
              <a:t>vs </a:t>
            </a:r>
            <a:r>
              <a:rPr lang="en-GB" sz="3600" spc="-25" dirty="0"/>
              <a:t>EPI</a:t>
            </a:r>
            <a:endParaRPr lang="en-GB" sz="3600" dirty="0"/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B4BF7A56-6D82-BB1D-48B6-F7D42EAE40F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47786" y="579167"/>
            <a:ext cx="6553200" cy="2555748"/>
          </a:xfrm>
          <a:prstGeom prst="rect">
            <a:avLst/>
          </a:prstGeom>
        </p:spPr>
      </p:pic>
      <p:pic>
        <p:nvPicPr>
          <p:cNvPr id="8" name="object 4">
            <a:extLst>
              <a:ext uri="{FF2B5EF4-FFF2-40B4-BE49-F238E27FC236}">
                <a16:creationId xmlns:a16="http://schemas.microsoft.com/office/drawing/2014/main" id="{44886B84-CC48-BF7E-23D1-D04AA0343C8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42645" y="3185539"/>
            <a:ext cx="6553200" cy="2578608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8ECB2864-3B57-8A91-DC41-BAD9C601BE5E}"/>
              </a:ext>
            </a:extLst>
          </p:cNvPr>
          <p:cNvSpPr txBox="1"/>
          <p:nvPr/>
        </p:nvSpPr>
        <p:spPr>
          <a:xfrm>
            <a:off x="2621639" y="2835195"/>
            <a:ext cx="30848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chemeClr val="bg1"/>
                </a:solidFill>
                <a:latin typeface="Tw Cen MT"/>
                <a:cs typeface="Tw Cen MT"/>
              </a:rPr>
              <a:t>FAK-</a:t>
            </a:r>
            <a:r>
              <a:rPr sz="1800" dirty="0">
                <a:solidFill>
                  <a:schemeClr val="bg1"/>
                </a:solidFill>
                <a:latin typeface="Tw Cen MT"/>
                <a:cs typeface="Tw Cen MT"/>
              </a:rPr>
              <a:t>lasp</a:t>
            </a:r>
            <a:r>
              <a:rPr sz="1800" spc="-30" dirty="0">
                <a:solidFill>
                  <a:schemeClr val="bg1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chemeClr val="bg1"/>
                </a:solidFill>
                <a:latin typeface="Tw Cen MT"/>
                <a:cs typeface="Tw Cen MT"/>
              </a:rPr>
              <a:t>in</a:t>
            </a:r>
            <a:r>
              <a:rPr sz="1800" spc="-10" dirty="0">
                <a:solidFill>
                  <a:schemeClr val="bg1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chemeClr val="bg1"/>
                </a:solidFill>
                <a:latin typeface="Tw Cen MT"/>
                <a:cs typeface="Tw Cen MT"/>
              </a:rPr>
              <a:t>epi</a:t>
            </a:r>
            <a:r>
              <a:rPr sz="1800" spc="5" dirty="0">
                <a:solidFill>
                  <a:schemeClr val="bg1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chemeClr val="bg1"/>
                </a:solidFill>
                <a:latin typeface="Tw Cen MT"/>
                <a:cs typeface="Tw Cen MT"/>
              </a:rPr>
              <a:t>mode</a:t>
            </a:r>
            <a:r>
              <a:rPr sz="1800" spc="-5" dirty="0">
                <a:solidFill>
                  <a:schemeClr val="bg1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chemeClr val="bg1"/>
                </a:solidFill>
                <a:latin typeface="Tw Cen MT"/>
                <a:cs typeface="Tw Cen MT"/>
              </a:rPr>
              <a:t>(wide</a:t>
            </a:r>
            <a:r>
              <a:rPr sz="1800" spc="-15" dirty="0">
                <a:solidFill>
                  <a:schemeClr val="bg1"/>
                </a:solidFill>
                <a:latin typeface="Tw Cen MT"/>
                <a:cs typeface="Tw Cen MT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Tw Cen MT"/>
                <a:cs typeface="Tw Cen MT"/>
              </a:rPr>
              <a:t>field)</a:t>
            </a:r>
            <a:endParaRPr sz="1800" dirty="0">
              <a:solidFill>
                <a:schemeClr val="bg1"/>
              </a:solidFill>
              <a:latin typeface="Tw Cen MT"/>
              <a:cs typeface="Tw Cen MT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86094C8D-A434-7422-8F85-5840C9EC717E}"/>
              </a:ext>
            </a:extLst>
          </p:cNvPr>
          <p:cNvSpPr txBox="1"/>
          <p:nvPr/>
        </p:nvSpPr>
        <p:spPr>
          <a:xfrm>
            <a:off x="2635569" y="5477049"/>
            <a:ext cx="6267450" cy="553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80"/>
              </a:lnSpc>
              <a:spcBef>
                <a:spcPts val="100"/>
              </a:spcBef>
            </a:pPr>
            <a:r>
              <a:rPr sz="1800" spc="-10" dirty="0">
                <a:solidFill>
                  <a:schemeClr val="bg1"/>
                </a:solidFill>
                <a:latin typeface="Tw Cen MT"/>
                <a:cs typeface="Tw Cen MT"/>
              </a:rPr>
              <a:t>FAK-</a:t>
            </a:r>
            <a:r>
              <a:rPr sz="1800" dirty="0">
                <a:solidFill>
                  <a:schemeClr val="bg1"/>
                </a:solidFill>
                <a:latin typeface="Tw Cen MT"/>
                <a:cs typeface="Tw Cen MT"/>
              </a:rPr>
              <a:t>lasp</a:t>
            </a:r>
            <a:r>
              <a:rPr sz="1800" spc="-30" dirty="0">
                <a:solidFill>
                  <a:schemeClr val="bg1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chemeClr val="bg1"/>
                </a:solidFill>
                <a:latin typeface="Tw Cen MT"/>
                <a:cs typeface="Tw Cen MT"/>
              </a:rPr>
              <a:t>in</a:t>
            </a:r>
            <a:r>
              <a:rPr sz="1800" spc="-10" dirty="0">
                <a:solidFill>
                  <a:schemeClr val="bg1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chemeClr val="bg1"/>
                </a:solidFill>
                <a:latin typeface="Tw Cen MT"/>
                <a:cs typeface="Tw Cen MT"/>
              </a:rPr>
              <a:t>tirf</a:t>
            </a:r>
            <a:r>
              <a:rPr sz="1800" spc="50" dirty="0">
                <a:solidFill>
                  <a:schemeClr val="bg1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chemeClr val="bg1"/>
                </a:solidFill>
                <a:latin typeface="Tw Cen MT"/>
                <a:cs typeface="Tw Cen MT"/>
              </a:rPr>
              <a:t>mode</a:t>
            </a:r>
            <a:r>
              <a:rPr sz="1800" spc="-5" dirty="0">
                <a:solidFill>
                  <a:schemeClr val="bg1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chemeClr val="bg1"/>
                </a:solidFill>
                <a:latin typeface="Tw Cen MT"/>
                <a:cs typeface="Tw Cen MT"/>
              </a:rPr>
              <a:t>(wide </a:t>
            </a:r>
            <a:r>
              <a:rPr sz="1800" spc="-10" dirty="0">
                <a:solidFill>
                  <a:schemeClr val="bg1"/>
                </a:solidFill>
                <a:latin typeface="Tw Cen MT"/>
                <a:cs typeface="Tw Cen MT"/>
              </a:rPr>
              <a:t>field)</a:t>
            </a:r>
            <a:endParaRPr sz="1800" dirty="0">
              <a:solidFill>
                <a:schemeClr val="bg1"/>
              </a:solidFill>
              <a:latin typeface="Tw Cen MT"/>
              <a:cs typeface="Tw Cen MT"/>
            </a:endParaRPr>
          </a:p>
          <a:p>
            <a:pPr marL="4333875">
              <a:lnSpc>
                <a:spcPts val="2080"/>
              </a:lnSpc>
            </a:pPr>
            <a:r>
              <a:rPr sz="1800" dirty="0">
                <a:latin typeface="Tw Cen MT"/>
                <a:cs typeface="Tw Cen MT"/>
              </a:rPr>
              <a:t>Heather</a:t>
            </a:r>
            <a:r>
              <a:rPr sz="1800" spc="-6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Spence,</a:t>
            </a:r>
            <a:r>
              <a:rPr sz="1800" spc="-45" dirty="0">
                <a:latin typeface="Tw Cen MT"/>
                <a:cs typeface="Tw Cen MT"/>
              </a:rPr>
              <a:t> </a:t>
            </a:r>
            <a:r>
              <a:rPr sz="1800" spc="-25" dirty="0">
                <a:latin typeface="Tw Cen MT"/>
                <a:cs typeface="Tw Cen MT"/>
              </a:rPr>
              <a:t>R10</a:t>
            </a:r>
            <a:endParaRPr sz="18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872485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4" name="object 3">
            <a:extLst>
              <a:ext uri="{FF2B5EF4-FFF2-40B4-BE49-F238E27FC236}">
                <a16:creationId xmlns:a16="http://schemas.microsoft.com/office/drawing/2014/main" id="{CCB899CC-AB6C-AF8B-CF01-E46767423F1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39567" y="531230"/>
            <a:ext cx="6553200" cy="2663951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8FD979C4-850C-A4BA-396A-CBC5129D545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39567" y="3411591"/>
            <a:ext cx="6553200" cy="2580132"/>
          </a:xfrm>
          <a:prstGeom prst="rect">
            <a:avLst/>
          </a:prstGeom>
        </p:spPr>
      </p:pic>
      <p:sp>
        <p:nvSpPr>
          <p:cNvPr id="14" name="object 5">
            <a:extLst>
              <a:ext uri="{FF2B5EF4-FFF2-40B4-BE49-F238E27FC236}">
                <a16:creationId xmlns:a16="http://schemas.microsoft.com/office/drawing/2014/main" id="{9E06CEBA-1041-F66F-004A-D6908C152476}"/>
              </a:ext>
            </a:extLst>
          </p:cNvPr>
          <p:cNvSpPr txBox="1"/>
          <p:nvPr/>
        </p:nvSpPr>
        <p:spPr>
          <a:xfrm>
            <a:off x="2837062" y="5664774"/>
            <a:ext cx="208950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spc="-25" dirty="0">
                <a:solidFill>
                  <a:schemeClr val="bg1"/>
                </a:solidFill>
                <a:latin typeface="Tw Cen MT"/>
                <a:cs typeface="Tw Cen MT"/>
              </a:rPr>
              <a:t>Las</a:t>
            </a:r>
            <a:r>
              <a:rPr sz="1800" spc="-25" dirty="0">
                <a:solidFill>
                  <a:schemeClr val="bg1"/>
                </a:solidFill>
                <a:latin typeface="Tw Cen MT"/>
                <a:cs typeface="Tw Cen MT"/>
              </a:rPr>
              <a:t>p</a:t>
            </a:r>
            <a:r>
              <a:rPr lang="it-IT" sz="1800" spc="-25" dirty="0">
                <a:solidFill>
                  <a:schemeClr val="bg1"/>
                </a:solidFill>
                <a:latin typeface="Tw Cen MT"/>
                <a:cs typeface="Tw Cen MT"/>
              </a:rPr>
              <a:t> in TIRF mode</a:t>
            </a:r>
            <a:endParaRPr sz="1800" dirty="0">
              <a:solidFill>
                <a:schemeClr val="bg1"/>
              </a:solidFill>
              <a:latin typeface="Tw Cen MT"/>
              <a:cs typeface="Tw Cen MT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FB50064B-4A4D-1475-4A91-AB4BDB7CA791}"/>
              </a:ext>
            </a:extLst>
          </p:cNvPr>
          <p:cNvSpPr txBox="1"/>
          <p:nvPr/>
        </p:nvSpPr>
        <p:spPr>
          <a:xfrm>
            <a:off x="2792095" y="2856092"/>
            <a:ext cx="2414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chemeClr val="bg1"/>
                </a:solidFill>
                <a:latin typeface="Tw Cen MT"/>
                <a:cs typeface="Tw Cen MT"/>
              </a:rPr>
              <a:t>Lasp</a:t>
            </a:r>
            <a:r>
              <a:rPr sz="1800" spc="-30" dirty="0">
                <a:solidFill>
                  <a:schemeClr val="bg1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chemeClr val="bg1"/>
                </a:solidFill>
                <a:latin typeface="Tw Cen MT"/>
                <a:cs typeface="Tw Cen MT"/>
              </a:rPr>
              <a:t>in</a:t>
            </a:r>
            <a:r>
              <a:rPr sz="1800" spc="-20" dirty="0">
                <a:solidFill>
                  <a:schemeClr val="bg1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chemeClr val="bg1"/>
                </a:solidFill>
                <a:latin typeface="Tw Cen MT"/>
                <a:cs typeface="Tw Cen MT"/>
              </a:rPr>
              <a:t>confocal</a:t>
            </a:r>
            <a:r>
              <a:rPr sz="1800" spc="-25" dirty="0">
                <a:solidFill>
                  <a:schemeClr val="bg1"/>
                </a:solidFill>
                <a:latin typeface="Tw Cen MT"/>
                <a:cs typeface="Tw Cen MT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Tw Cen MT"/>
                <a:cs typeface="Tw Cen MT"/>
              </a:rPr>
              <a:t>sectioning</a:t>
            </a:r>
            <a:endParaRPr sz="1800">
              <a:solidFill>
                <a:schemeClr val="bg1"/>
              </a:solidFill>
              <a:latin typeface="Tw Cen MT"/>
              <a:cs typeface="Tw Cen MT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9DE46F4F-B79D-992C-37BA-D61837E5500D}"/>
              </a:ext>
            </a:extLst>
          </p:cNvPr>
          <p:cNvSpPr txBox="1"/>
          <p:nvPr/>
        </p:nvSpPr>
        <p:spPr>
          <a:xfrm>
            <a:off x="7183628" y="5966613"/>
            <a:ext cx="19456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w Cen MT"/>
                <a:cs typeface="Tw Cen MT"/>
              </a:rPr>
              <a:t>Heather</a:t>
            </a:r>
            <a:r>
              <a:rPr sz="1800" spc="-60" dirty="0">
                <a:latin typeface="Tw Cen MT"/>
                <a:cs typeface="Tw Cen MT"/>
              </a:rPr>
              <a:t> </a:t>
            </a:r>
            <a:r>
              <a:rPr sz="1800" dirty="0">
                <a:latin typeface="Tw Cen MT"/>
                <a:cs typeface="Tw Cen MT"/>
              </a:rPr>
              <a:t>Spence,</a:t>
            </a:r>
            <a:r>
              <a:rPr sz="1800" spc="-45" dirty="0">
                <a:latin typeface="Tw Cen MT"/>
                <a:cs typeface="Tw Cen MT"/>
              </a:rPr>
              <a:t> </a:t>
            </a:r>
            <a:r>
              <a:rPr sz="1800" spc="-25" dirty="0">
                <a:latin typeface="Tw Cen MT"/>
                <a:cs typeface="Tw Cen MT"/>
              </a:rPr>
              <a:t>R10</a:t>
            </a:r>
            <a:endParaRPr sz="1800" dirty="0">
              <a:latin typeface="Tw Cen MT"/>
              <a:cs typeface="Tw Cen MT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D6B64A01-EC10-55DA-8FC3-A3ED6843413B}"/>
              </a:ext>
            </a:extLst>
          </p:cNvPr>
          <p:cNvSpPr txBox="1">
            <a:spLocks/>
          </p:cNvSpPr>
          <p:nvPr/>
        </p:nvSpPr>
        <p:spPr>
          <a:xfrm>
            <a:off x="214162" y="164847"/>
            <a:ext cx="20396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/>
              <a:t>TIRF</a:t>
            </a:r>
            <a:r>
              <a:rPr lang="en-GB" sz="3600" spc="-25" dirty="0"/>
              <a:t> </a:t>
            </a:r>
            <a:r>
              <a:rPr lang="en-GB" sz="3600" dirty="0"/>
              <a:t>vs </a:t>
            </a:r>
            <a:r>
              <a:rPr lang="en-GB" sz="3600" spc="-25" dirty="0"/>
              <a:t>EPI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766218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D9CA62D6-5777-7C52-457C-F7DDDF65519F}"/>
              </a:ext>
            </a:extLst>
          </p:cNvPr>
          <p:cNvSpPr txBox="1">
            <a:spLocks/>
          </p:cNvSpPr>
          <p:nvPr/>
        </p:nvSpPr>
        <p:spPr>
          <a:xfrm>
            <a:off x="241516" y="181331"/>
            <a:ext cx="76581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/>
              <a:t>PRINCIPLE</a:t>
            </a:r>
            <a:r>
              <a:rPr lang="en-GB" sz="3600" spc="-10" dirty="0"/>
              <a:t> </a:t>
            </a:r>
            <a:r>
              <a:rPr lang="en-GB" sz="3600" dirty="0"/>
              <a:t>OF</a:t>
            </a:r>
            <a:r>
              <a:rPr lang="en-GB" sz="3600" spc="-25" dirty="0"/>
              <a:t> </a:t>
            </a:r>
            <a:r>
              <a:rPr lang="en-GB" sz="3600" dirty="0"/>
              <a:t>CONFOCAL </a:t>
            </a:r>
            <a:r>
              <a:rPr lang="en-GB" sz="3600" spc="-10" dirty="0"/>
              <a:t>MICROSCOPY</a:t>
            </a:r>
            <a:endParaRPr lang="en-GB" sz="3600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A964BA22-A95F-2FEF-63CC-8FD489BA034F}"/>
              </a:ext>
            </a:extLst>
          </p:cNvPr>
          <p:cNvSpPr txBox="1"/>
          <p:nvPr/>
        </p:nvSpPr>
        <p:spPr>
          <a:xfrm>
            <a:off x="5880941" y="875888"/>
            <a:ext cx="5920409" cy="5322611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288925">
              <a:spcBef>
                <a:spcPts val="565"/>
              </a:spcBef>
            </a:pPr>
            <a:r>
              <a:rPr sz="2400" dirty="0">
                <a:cs typeface="Tw Cen MT"/>
              </a:rPr>
              <a:t>two</a:t>
            </a:r>
            <a:r>
              <a:rPr sz="2400" spc="-30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pinholes </a:t>
            </a:r>
            <a:r>
              <a:rPr sz="2400" dirty="0">
                <a:cs typeface="Tw Cen MT"/>
              </a:rPr>
              <a:t>are</a:t>
            </a:r>
            <a:r>
              <a:rPr sz="2400" spc="-20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used:</a:t>
            </a:r>
            <a:endParaRPr sz="2400" dirty="0">
              <a:cs typeface="Tw Cen MT"/>
            </a:endParaRPr>
          </a:p>
          <a:p>
            <a:pPr marL="582295" marR="5080" indent="-226060">
              <a:spcBef>
                <a:spcPts val="520"/>
              </a:spcBef>
              <a:buSzPct val="125000"/>
              <a:buFont typeface="Arial"/>
              <a:buChar char="•"/>
              <a:tabLst>
                <a:tab pos="582930" algn="l"/>
              </a:tabLst>
            </a:pPr>
            <a:r>
              <a:rPr lang="it-IT" sz="2400" spc="-10" dirty="0">
                <a:cs typeface="Tw Cen MT"/>
              </a:rPr>
              <a:t>One</a:t>
            </a:r>
            <a:r>
              <a:rPr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pinhole</a:t>
            </a:r>
            <a:r>
              <a:rPr sz="2400" spc="-40" dirty="0">
                <a:cs typeface="Tw Cen MT"/>
              </a:rPr>
              <a:t> </a:t>
            </a:r>
            <a:r>
              <a:rPr sz="2400" dirty="0">
                <a:cs typeface="Tw Cen MT"/>
              </a:rPr>
              <a:t>is</a:t>
            </a:r>
            <a:r>
              <a:rPr sz="2400" spc="-25" dirty="0">
                <a:cs typeface="Tw Cen MT"/>
              </a:rPr>
              <a:t> </a:t>
            </a:r>
            <a:r>
              <a:rPr sz="2400" dirty="0">
                <a:cs typeface="Tw Cen MT"/>
              </a:rPr>
              <a:t>placed</a:t>
            </a:r>
            <a:r>
              <a:rPr sz="2400" spc="-15" dirty="0">
                <a:cs typeface="Tw Cen MT"/>
              </a:rPr>
              <a:t> </a:t>
            </a:r>
            <a:r>
              <a:rPr sz="2400" dirty="0">
                <a:cs typeface="Tw Cen MT"/>
              </a:rPr>
              <a:t>in</a:t>
            </a:r>
            <a:r>
              <a:rPr sz="2400" spc="-15" dirty="0">
                <a:cs typeface="Tw Cen MT"/>
              </a:rPr>
              <a:t> </a:t>
            </a:r>
            <a:r>
              <a:rPr sz="2400" dirty="0">
                <a:cs typeface="Tw Cen MT"/>
              </a:rPr>
              <a:t>front</a:t>
            </a:r>
            <a:endParaRPr lang="it-IT" sz="2400" dirty="0">
              <a:cs typeface="Tw Cen MT"/>
            </a:endParaRPr>
          </a:p>
          <a:p>
            <a:pPr marL="356235" marR="5080">
              <a:spcBef>
                <a:spcPts val="520"/>
              </a:spcBef>
              <a:buSzPct val="125000"/>
              <a:tabLst>
                <a:tab pos="582930" algn="l"/>
              </a:tabLst>
            </a:pPr>
            <a:r>
              <a:rPr lang="en-IT" sz="2400" spc="-40" dirty="0">
                <a:cs typeface="Tw Cen MT"/>
              </a:rPr>
              <a:t>	</a:t>
            </a:r>
            <a:r>
              <a:rPr sz="2400" spc="-25" dirty="0">
                <a:cs typeface="Tw Cen MT"/>
              </a:rPr>
              <a:t>of </a:t>
            </a:r>
            <a:r>
              <a:rPr sz="2400" dirty="0">
                <a:cs typeface="Tw Cen MT"/>
              </a:rPr>
              <a:t>the</a:t>
            </a:r>
            <a:r>
              <a:rPr sz="2400" spc="-25" dirty="0">
                <a:cs typeface="Tw Cen MT"/>
              </a:rPr>
              <a:t> </a:t>
            </a:r>
            <a:r>
              <a:rPr sz="2400" dirty="0">
                <a:cs typeface="Tw Cen MT"/>
              </a:rPr>
              <a:t>illumination</a:t>
            </a:r>
            <a:r>
              <a:rPr sz="2400" spc="-50" dirty="0">
                <a:cs typeface="Tw Cen MT"/>
              </a:rPr>
              <a:t> </a:t>
            </a:r>
            <a:r>
              <a:rPr sz="2400" dirty="0">
                <a:cs typeface="Tw Cen MT"/>
              </a:rPr>
              <a:t>source</a:t>
            </a:r>
            <a:r>
              <a:rPr sz="2400" spc="-50" dirty="0">
                <a:cs typeface="Tw Cen MT"/>
              </a:rPr>
              <a:t> </a:t>
            </a:r>
            <a:r>
              <a:rPr sz="2400" dirty="0">
                <a:cs typeface="Tw Cen MT"/>
              </a:rPr>
              <a:t>to</a:t>
            </a:r>
            <a:r>
              <a:rPr sz="2400" spc="-20" dirty="0">
                <a:cs typeface="Tw Cen MT"/>
              </a:rPr>
              <a:t> allow</a:t>
            </a:r>
            <a:endParaRPr lang="it-IT" sz="2400" spc="-20" dirty="0">
              <a:cs typeface="Tw Cen MT"/>
            </a:endParaRPr>
          </a:p>
          <a:p>
            <a:pPr marL="356235" marR="5080">
              <a:spcBef>
                <a:spcPts val="520"/>
              </a:spcBef>
              <a:buSzPct val="125000"/>
              <a:tabLst>
                <a:tab pos="582930" algn="l"/>
              </a:tabLst>
            </a:pPr>
            <a:r>
              <a:rPr lang="en-IT" sz="2400" spc="-20" dirty="0">
                <a:cs typeface="Tw Cen MT"/>
              </a:rPr>
              <a:t>	</a:t>
            </a:r>
            <a:r>
              <a:rPr sz="2400" dirty="0">
                <a:cs typeface="Tw Cen MT"/>
              </a:rPr>
              <a:t>transmission</a:t>
            </a:r>
            <a:r>
              <a:rPr sz="2400" spc="-55" dirty="0">
                <a:cs typeface="Tw Cen MT"/>
              </a:rPr>
              <a:t> </a:t>
            </a:r>
            <a:r>
              <a:rPr sz="2400" dirty="0">
                <a:cs typeface="Tw Cen MT"/>
              </a:rPr>
              <a:t>only</a:t>
            </a:r>
            <a:r>
              <a:rPr sz="2400" spc="-35" dirty="0">
                <a:cs typeface="Tw Cen MT"/>
              </a:rPr>
              <a:t> </a:t>
            </a:r>
            <a:r>
              <a:rPr sz="2400" dirty="0">
                <a:cs typeface="Tw Cen MT"/>
              </a:rPr>
              <a:t>through</a:t>
            </a:r>
            <a:r>
              <a:rPr sz="2400" spc="-50" dirty="0">
                <a:cs typeface="Tw Cen MT"/>
              </a:rPr>
              <a:t> </a:t>
            </a:r>
            <a:r>
              <a:rPr sz="2400" dirty="0">
                <a:cs typeface="Tw Cen MT"/>
              </a:rPr>
              <a:t>a</a:t>
            </a:r>
            <a:r>
              <a:rPr sz="2400" spc="-1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small </a:t>
            </a:r>
            <a:r>
              <a:rPr sz="2400" spc="-20" dirty="0">
                <a:cs typeface="Tw Cen MT"/>
              </a:rPr>
              <a:t>area</a:t>
            </a:r>
            <a:endParaRPr sz="2400" dirty="0">
              <a:cs typeface="Tw Cen MT"/>
            </a:endParaRPr>
          </a:p>
          <a:p>
            <a:pPr marL="582295" marR="15240" indent="-226060">
              <a:spcBef>
                <a:spcPts val="495"/>
              </a:spcBef>
              <a:buSzPct val="125000"/>
              <a:buFont typeface="Arial"/>
              <a:buChar char="•"/>
              <a:tabLst>
                <a:tab pos="582930" algn="l"/>
              </a:tabLst>
            </a:pPr>
            <a:r>
              <a:rPr sz="2400" dirty="0">
                <a:cs typeface="Tw Cen MT"/>
              </a:rPr>
              <a:t>only</a:t>
            </a:r>
            <a:r>
              <a:rPr sz="2400" spc="-20" dirty="0">
                <a:cs typeface="Tw Cen MT"/>
              </a:rPr>
              <a:t> </a:t>
            </a:r>
            <a:r>
              <a:rPr sz="2400" dirty="0">
                <a:cs typeface="Tw Cen MT"/>
              </a:rPr>
              <a:t>a</a:t>
            </a:r>
            <a:r>
              <a:rPr sz="2400" spc="-15" dirty="0">
                <a:cs typeface="Tw Cen MT"/>
              </a:rPr>
              <a:t> </a:t>
            </a:r>
            <a:r>
              <a:rPr sz="2400" dirty="0">
                <a:cs typeface="Tw Cen MT"/>
              </a:rPr>
              <a:t>point</a:t>
            </a:r>
            <a:r>
              <a:rPr sz="2400" spc="-30" dirty="0">
                <a:cs typeface="Tw Cen MT"/>
              </a:rPr>
              <a:t> </a:t>
            </a:r>
            <a:r>
              <a:rPr sz="2400" spc="-25" dirty="0">
                <a:cs typeface="Tw Cen MT"/>
              </a:rPr>
              <a:t>of </a:t>
            </a:r>
            <a:r>
              <a:rPr sz="2400" dirty="0">
                <a:cs typeface="Tw Cen MT"/>
              </a:rPr>
              <a:t>the</a:t>
            </a:r>
            <a:r>
              <a:rPr sz="2400" spc="-25" dirty="0">
                <a:cs typeface="Tw Cen MT"/>
              </a:rPr>
              <a:t> </a:t>
            </a:r>
            <a:r>
              <a:rPr sz="2400" dirty="0">
                <a:cs typeface="Tw Cen MT"/>
              </a:rPr>
              <a:t>specimen</a:t>
            </a:r>
            <a:r>
              <a:rPr sz="2400" spc="-40" dirty="0">
                <a:cs typeface="Tw Cen MT"/>
              </a:rPr>
              <a:t> </a:t>
            </a:r>
            <a:r>
              <a:rPr sz="2400" dirty="0">
                <a:cs typeface="Tw Cen MT"/>
              </a:rPr>
              <a:t>is</a:t>
            </a:r>
            <a:r>
              <a:rPr sz="2400" spc="-30" dirty="0">
                <a:cs typeface="Tw Cen MT"/>
              </a:rPr>
              <a:t> </a:t>
            </a:r>
            <a:r>
              <a:rPr sz="2400" dirty="0">
                <a:cs typeface="Tw Cen MT"/>
              </a:rPr>
              <a:t>illuminated</a:t>
            </a:r>
            <a:r>
              <a:rPr sz="2400" spc="-50" dirty="0">
                <a:cs typeface="Tw Cen MT"/>
              </a:rPr>
              <a:t> </a:t>
            </a:r>
            <a:r>
              <a:rPr sz="2400" spc="-25" dirty="0">
                <a:cs typeface="Tw Cen MT"/>
              </a:rPr>
              <a:t>at </a:t>
            </a:r>
            <a:r>
              <a:rPr sz="2400" dirty="0">
                <a:cs typeface="Tw Cen MT"/>
              </a:rPr>
              <a:t>one</a:t>
            </a:r>
            <a:r>
              <a:rPr sz="2400" spc="-20" dirty="0">
                <a:cs typeface="Tw Cen MT"/>
              </a:rPr>
              <a:t> time</a:t>
            </a:r>
            <a:endParaRPr lang="it-IT" sz="2400" spc="-20" dirty="0">
              <a:cs typeface="Tw Cen MT"/>
            </a:endParaRPr>
          </a:p>
          <a:p>
            <a:pPr marL="582295" marR="15240" indent="-226060">
              <a:spcBef>
                <a:spcPts val="495"/>
              </a:spcBef>
              <a:buSzPct val="125000"/>
              <a:buFont typeface="Arial"/>
              <a:buChar char="•"/>
              <a:tabLst>
                <a:tab pos="582930" algn="l"/>
              </a:tabLst>
            </a:pPr>
            <a:r>
              <a:rPr sz="2400" dirty="0">
                <a:cs typeface="Tw Cen MT"/>
              </a:rPr>
              <a:t>Fluorescence</a:t>
            </a:r>
            <a:r>
              <a:rPr sz="2400" spc="-70" dirty="0">
                <a:cs typeface="Tw Cen MT"/>
              </a:rPr>
              <a:t> </a:t>
            </a:r>
            <a:r>
              <a:rPr sz="2400" dirty="0">
                <a:cs typeface="Tw Cen MT"/>
              </a:rPr>
              <a:t>excited</a:t>
            </a:r>
            <a:r>
              <a:rPr sz="2400" spc="-65" dirty="0">
                <a:cs typeface="Tw Cen MT"/>
              </a:rPr>
              <a:t> </a:t>
            </a:r>
            <a:r>
              <a:rPr sz="2400" dirty="0">
                <a:cs typeface="Tw Cen MT"/>
              </a:rPr>
              <a:t>at</a:t>
            </a:r>
            <a:r>
              <a:rPr sz="2400" spc="-15" dirty="0">
                <a:cs typeface="Tw Cen MT"/>
              </a:rPr>
              <a:t> </a:t>
            </a:r>
            <a:r>
              <a:rPr sz="2400" dirty="0">
                <a:cs typeface="Tw Cen MT"/>
              </a:rPr>
              <a:t>the</a:t>
            </a:r>
            <a:r>
              <a:rPr sz="2400" spc="-35" dirty="0">
                <a:cs typeface="Tw Cen MT"/>
              </a:rPr>
              <a:t> </a:t>
            </a:r>
            <a:r>
              <a:rPr sz="2400" dirty="0">
                <a:cs typeface="Tw Cen MT"/>
              </a:rPr>
              <a:t>focal</a:t>
            </a:r>
            <a:r>
              <a:rPr sz="2400" spc="-30" dirty="0">
                <a:cs typeface="Tw Cen MT"/>
              </a:rPr>
              <a:t> </a:t>
            </a:r>
            <a:r>
              <a:rPr sz="2400" dirty="0">
                <a:cs typeface="Tw Cen MT"/>
              </a:rPr>
              <a:t>plane</a:t>
            </a:r>
            <a:r>
              <a:rPr sz="2400" spc="-25" dirty="0">
                <a:cs typeface="Tw Cen MT"/>
              </a:rPr>
              <a:t> is </a:t>
            </a:r>
            <a:r>
              <a:rPr sz="2400" dirty="0">
                <a:cs typeface="Tw Cen MT"/>
              </a:rPr>
              <a:t>imaged</a:t>
            </a:r>
            <a:r>
              <a:rPr sz="2400" spc="-50" dirty="0">
                <a:cs typeface="Tw Cen MT"/>
              </a:rPr>
              <a:t> </a:t>
            </a:r>
            <a:r>
              <a:rPr sz="2400" dirty="0">
                <a:cs typeface="Tw Cen MT"/>
              </a:rPr>
              <a:t>onto</a:t>
            </a:r>
            <a:r>
              <a:rPr sz="2400" spc="-40" dirty="0">
                <a:cs typeface="Tw Cen MT"/>
              </a:rPr>
              <a:t> </a:t>
            </a:r>
            <a:r>
              <a:rPr sz="2400" dirty="0">
                <a:cs typeface="Tw Cen MT"/>
              </a:rPr>
              <a:t>a</a:t>
            </a:r>
            <a:r>
              <a:rPr sz="2400" spc="-40" dirty="0">
                <a:cs typeface="Tw Cen MT"/>
              </a:rPr>
              <a:t> </a:t>
            </a:r>
            <a:r>
              <a:rPr sz="2400" dirty="0">
                <a:cs typeface="Tw Cen MT"/>
              </a:rPr>
              <a:t>confocal</a:t>
            </a:r>
            <a:r>
              <a:rPr sz="2400" spc="-40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pinhole</a:t>
            </a:r>
            <a:r>
              <a:rPr lang="it-IT" sz="2400" spc="-10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placed</a:t>
            </a:r>
            <a:r>
              <a:rPr lang="en-GB" sz="2400" spc="-35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right</a:t>
            </a:r>
            <a:r>
              <a:rPr lang="en-GB" sz="2400" spc="-40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in</a:t>
            </a:r>
            <a:r>
              <a:rPr lang="en-GB" sz="2400" spc="-15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front</a:t>
            </a:r>
            <a:r>
              <a:rPr lang="en-GB" sz="2400" spc="-40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of</a:t>
            </a:r>
            <a:r>
              <a:rPr lang="en-GB" sz="2400" spc="50" dirty="0">
                <a:cs typeface="Tw Cen MT"/>
              </a:rPr>
              <a:t> </a:t>
            </a:r>
            <a:r>
              <a:rPr lang="en-GB" sz="2400" spc="-25" dirty="0">
                <a:cs typeface="Tw Cen MT"/>
              </a:rPr>
              <a:t>the</a:t>
            </a:r>
            <a:r>
              <a:rPr lang="en-GB" sz="2400" dirty="0">
                <a:cs typeface="Tw Cen MT"/>
              </a:rPr>
              <a:t> </a:t>
            </a:r>
            <a:r>
              <a:rPr lang="en-GB" sz="2400" spc="-10" dirty="0">
                <a:cs typeface="Tw Cen MT"/>
              </a:rPr>
              <a:t>detector</a:t>
            </a:r>
          </a:p>
          <a:p>
            <a:pPr marL="582295" marR="15240" indent="-226060">
              <a:spcBef>
                <a:spcPts val="495"/>
              </a:spcBef>
              <a:buSzPct val="125000"/>
              <a:buFont typeface="Arial"/>
              <a:buChar char="•"/>
              <a:tabLst>
                <a:tab pos="582930" algn="l"/>
              </a:tabLst>
            </a:pPr>
            <a:r>
              <a:rPr lang="en-GB" sz="2400" dirty="0">
                <a:cs typeface="Tw Cen MT"/>
              </a:rPr>
              <a:t>Only</a:t>
            </a:r>
            <a:r>
              <a:rPr lang="en-GB" sz="2400" spc="-55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fluorescence</a:t>
            </a:r>
            <a:r>
              <a:rPr lang="en-GB" sz="2400" spc="-65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excited</a:t>
            </a:r>
            <a:r>
              <a:rPr lang="en-GB" sz="2400" spc="-65" dirty="0">
                <a:cs typeface="Tw Cen MT"/>
              </a:rPr>
              <a:t> </a:t>
            </a:r>
            <a:r>
              <a:rPr lang="en-GB" sz="2400" spc="-10" dirty="0">
                <a:cs typeface="Tw Cen MT"/>
              </a:rPr>
              <a:t>within </a:t>
            </a:r>
            <a:r>
              <a:rPr lang="en-GB" sz="2400" dirty="0">
                <a:cs typeface="Tw Cen MT"/>
              </a:rPr>
              <a:t>the</a:t>
            </a:r>
            <a:r>
              <a:rPr lang="en-GB" sz="2400" spc="-25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focal</a:t>
            </a:r>
            <a:r>
              <a:rPr lang="en-GB" sz="2400" spc="-25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plane</a:t>
            </a:r>
            <a:r>
              <a:rPr lang="en-GB" sz="2400" spc="-30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of</a:t>
            </a:r>
            <a:r>
              <a:rPr lang="en-GB" sz="2400" spc="35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the</a:t>
            </a:r>
            <a:r>
              <a:rPr lang="en-GB" sz="2400" spc="-20" dirty="0">
                <a:cs typeface="Tw Cen MT"/>
              </a:rPr>
              <a:t> </a:t>
            </a:r>
            <a:r>
              <a:rPr lang="en-GB" sz="2400" spc="-10" dirty="0">
                <a:cs typeface="Tw Cen MT"/>
              </a:rPr>
              <a:t>specimen </a:t>
            </a:r>
            <a:r>
              <a:rPr lang="en-GB" sz="2400" dirty="0">
                <a:cs typeface="Tw Cen MT"/>
              </a:rPr>
              <a:t>will</a:t>
            </a:r>
            <a:r>
              <a:rPr lang="en-GB" sz="2400" spc="-20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go</a:t>
            </a:r>
            <a:r>
              <a:rPr lang="en-GB" sz="2400" spc="-30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through</a:t>
            </a:r>
            <a:r>
              <a:rPr lang="en-GB" sz="2400" spc="-30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the</a:t>
            </a:r>
            <a:r>
              <a:rPr lang="en-GB" sz="2400" spc="-25" dirty="0">
                <a:cs typeface="Tw Cen MT"/>
              </a:rPr>
              <a:t> </a:t>
            </a:r>
            <a:r>
              <a:rPr lang="en-GB" sz="2400" spc="-10" dirty="0">
                <a:cs typeface="Tw Cen MT"/>
              </a:rPr>
              <a:t>detector pinhole</a:t>
            </a:r>
          </a:p>
          <a:p>
            <a:pPr marL="582295" marR="15240" indent="-226060">
              <a:spcBef>
                <a:spcPts val="495"/>
              </a:spcBef>
              <a:buSzPct val="125000"/>
              <a:buFont typeface="Arial"/>
              <a:buChar char="•"/>
              <a:tabLst>
                <a:tab pos="582930" algn="l"/>
              </a:tabLst>
            </a:pPr>
            <a:r>
              <a:rPr lang="en-GB" sz="2400" dirty="0">
                <a:cs typeface="Tw Cen MT"/>
              </a:rPr>
              <a:t>Need</a:t>
            </a:r>
            <a:r>
              <a:rPr lang="en-GB" sz="2400" spc="-15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to</a:t>
            </a:r>
            <a:r>
              <a:rPr lang="en-GB" sz="2400" spc="-10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scan</a:t>
            </a:r>
            <a:r>
              <a:rPr lang="en-GB" sz="2400" spc="-10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point</a:t>
            </a:r>
            <a:r>
              <a:rPr lang="en-GB" sz="2400" spc="-30" dirty="0">
                <a:cs typeface="Tw Cen MT"/>
              </a:rPr>
              <a:t> </a:t>
            </a:r>
            <a:r>
              <a:rPr lang="en-GB" sz="2400" dirty="0">
                <a:cs typeface="Tw Cen MT"/>
              </a:rPr>
              <a:t>onto</a:t>
            </a:r>
            <a:r>
              <a:rPr lang="en-GB" sz="2400" spc="-15" dirty="0">
                <a:cs typeface="Tw Cen MT"/>
              </a:rPr>
              <a:t> </a:t>
            </a:r>
            <a:r>
              <a:rPr lang="en-GB" sz="2400" spc="-25" dirty="0">
                <a:cs typeface="Tw Cen MT"/>
              </a:rPr>
              <a:t>the</a:t>
            </a:r>
            <a:r>
              <a:rPr lang="en-GB" sz="2400" dirty="0">
                <a:cs typeface="Tw Cen MT"/>
              </a:rPr>
              <a:t> </a:t>
            </a:r>
            <a:r>
              <a:rPr lang="en-GB" sz="2400" spc="-10" dirty="0">
                <a:cs typeface="Tw Cen MT"/>
              </a:rPr>
              <a:t>sample</a:t>
            </a:r>
            <a:endParaRPr lang="en-GB" sz="2400" dirty="0">
              <a:cs typeface="Tw Cen MT"/>
            </a:endParaRPr>
          </a:p>
        </p:txBody>
      </p:sp>
      <p:pic>
        <p:nvPicPr>
          <p:cNvPr id="8" name="object 5">
            <a:extLst>
              <a:ext uri="{FF2B5EF4-FFF2-40B4-BE49-F238E27FC236}">
                <a16:creationId xmlns:a16="http://schemas.microsoft.com/office/drawing/2014/main" id="{96D39B59-B8B4-21DD-5AC0-1A04944EE3A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125" y="1005574"/>
            <a:ext cx="4876800" cy="3276600"/>
          </a:xfrm>
          <a:prstGeom prst="rect">
            <a:avLst/>
          </a:prstGeom>
        </p:spPr>
      </p:pic>
      <p:grpSp>
        <p:nvGrpSpPr>
          <p:cNvPr id="12" name="object 6">
            <a:extLst>
              <a:ext uri="{FF2B5EF4-FFF2-40B4-BE49-F238E27FC236}">
                <a16:creationId xmlns:a16="http://schemas.microsoft.com/office/drawing/2014/main" id="{4611A245-A93D-6CED-89D4-2801366B2855}"/>
              </a:ext>
            </a:extLst>
          </p:cNvPr>
          <p:cNvGrpSpPr/>
          <p:nvPr/>
        </p:nvGrpSpPr>
        <p:grpSpPr>
          <a:xfrm>
            <a:off x="655886" y="4873378"/>
            <a:ext cx="4755515" cy="1056640"/>
            <a:chOff x="1615471" y="5577499"/>
            <a:chExt cx="4755515" cy="1056640"/>
          </a:xfrm>
        </p:grpSpPr>
        <p:pic>
          <p:nvPicPr>
            <p:cNvPr id="13" name="object 7">
              <a:extLst>
                <a:ext uri="{FF2B5EF4-FFF2-40B4-BE49-F238E27FC236}">
                  <a16:creationId xmlns:a16="http://schemas.microsoft.com/office/drawing/2014/main" id="{9C3622DB-E95C-717F-156F-4F8E6ABAD88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50860" y="5602159"/>
              <a:ext cx="529512" cy="1014172"/>
            </a:xfrm>
            <a:prstGeom prst="rect">
              <a:avLst/>
            </a:prstGeom>
          </p:spPr>
        </p:pic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FC140FFD-B35B-814E-752C-86E38272DD09}"/>
                </a:ext>
              </a:extLst>
            </p:cNvPr>
            <p:cNvSpPr/>
            <p:nvPr/>
          </p:nvSpPr>
          <p:spPr>
            <a:xfrm>
              <a:off x="3641719" y="5595279"/>
              <a:ext cx="539115" cy="1021080"/>
            </a:xfrm>
            <a:custGeom>
              <a:avLst/>
              <a:gdLst/>
              <a:ahLst/>
              <a:cxnLst/>
              <a:rect l="l" t="t" r="r" b="b"/>
              <a:pathLst>
                <a:path w="539114" h="1021079">
                  <a:moveTo>
                    <a:pt x="0" y="1021052"/>
                  </a:moveTo>
                  <a:lnTo>
                    <a:pt x="538622" y="1021052"/>
                  </a:lnTo>
                  <a:lnTo>
                    <a:pt x="538622" y="0"/>
                  </a:lnTo>
                  <a:lnTo>
                    <a:pt x="0" y="0"/>
                  </a:lnTo>
                  <a:lnTo>
                    <a:pt x="0" y="1021052"/>
                  </a:lnTo>
                  <a:close/>
                </a:path>
              </a:pathLst>
            </a:custGeom>
            <a:ln w="345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4916D3AD-447B-C713-50A2-81B288D42591}"/>
                </a:ext>
              </a:extLst>
            </p:cNvPr>
            <p:cNvSpPr/>
            <p:nvPr/>
          </p:nvSpPr>
          <p:spPr>
            <a:xfrm>
              <a:off x="1615471" y="6095484"/>
              <a:ext cx="4755515" cy="6985"/>
            </a:xfrm>
            <a:custGeom>
              <a:avLst/>
              <a:gdLst/>
              <a:ahLst/>
              <a:cxnLst/>
              <a:rect l="l" t="t" r="r" b="b"/>
              <a:pathLst>
                <a:path w="4755515" h="6985">
                  <a:moveTo>
                    <a:pt x="0" y="0"/>
                  </a:moveTo>
                  <a:lnTo>
                    <a:pt x="0" y="6903"/>
                  </a:lnTo>
                  <a:lnTo>
                    <a:pt x="4755092" y="6903"/>
                  </a:lnTo>
                  <a:lnTo>
                    <a:pt x="475509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5848FCBD-9C75-342E-8ADE-B703A1BC29A2}"/>
                </a:ext>
              </a:extLst>
            </p:cNvPr>
            <p:cNvSpPr/>
            <p:nvPr/>
          </p:nvSpPr>
          <p:spPr>
            <a:xfrm>
              <a:off x="1688361" y="6078044"/>
              <a:ext cx="46355" cy="34925"/>
            </a:xfrm>
            <a:custGeom>
              <a:avLst/>
              <a:gdLst/>
              <a:ahLst/>
              <a:cxnLst/>
              <a:rect l="l" t="t" r="r" b="b"/>
              <a:pathLst>
                <a:path w="46355" h="34925">
                  <a:moveTo>
                    <a:pt x="18220" y="0"/>
                  </a:moveTo>
                  <a:lnTo>
                    <a:pt x="9110" y="0"/>
                  </a:lnTo>
                  <a:lnTo>
                    <a:pt x="0" y="7141"/>
                  </a:lnTo>
                  <a:lnTo>
                    <a:pt x="18220" y="34630"/>
                  </a:lnTo>
                  <a:lnTo>
                    <a:pt x="30386" y="33342"/>
                  </a:lnTo>
                  <a:lnTo>
                    <a:pt x="39033" y="29478"/>
                  </a:lnTo>
                  <a:lnTo>
                    <a:pt x="44197" y="23038"/>
                  </a:lnTo>
                  <a:lnTo>
                    <a:pt x="45911" y="14022"/>
                  </a:lnTo>
                  <a:lnTo>
                    <a:pt x="44197" y="8928"/>
                  </a:lnTo>
                  <a:lnTo>
                    <a:pt x="39033" y="4431"/>
                  </a:lnTo>
                  <a:lnTo>
                    <a:pt x="30386" y="1223"/>
                  </a:lnTo>
                  <a:lnTo>
                    <a:pt x="182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0CBF459A-B5D2-5509-B4C6-157BD0B8F701}"/>
                </a:ext>
              </a:extLst>
            </p:cNvPr>
            <p:cNvSpPr/>
            <p:nvPr/>
          </p:nvSpPr>
          <p:spPr>
            <a:xfrm>
              <a:off x="1688361" y="6078044"/>
              <a:ext cx="46355" cy="34925"/>
            </a:xfrm>
            <a:custGeom>
              <a:avLst/>
              <a:gdLst/>
              <a:ahLst/>
              <a:cxnLst/>
              <a:rect l="l" t="t" r="r" b="b"/>
              <a:pathLst>
                <a:path w="46355" h="34925">
                  <a:moveTo>
                    <a:pt x="0" y="14022"/>
                  </a:moveTo>
                  <a:lnTo>
                    <a:pt x="1565" y="23038"/>
                  </a:lnTo>
                  <a:lnTo>
                    <a:pt x="5694" y="29478"/>
                  </a:lnTo>
                  <a:lnTo>
                    <a:pt x="11530" y="33342"/>
                  </a:lnTo>
                  <a:lnTo>
                    <a:pt x="18220" y="34630"/>
                  </a:lnTo>
                  <a:lnTo>
                    <a:pt x="30386" y="33342"/>
                  </a:lnTo>
                  <a:lnTo>
                    <a:pt x="39033" y="29478"/>
                  </a:lnTo>
                  <a:lnTo>
                    <a:pt x="44197" y="23038"/>
                  </a:lnTo>
                  <a:lnTo>
                    <a:pt x="45911" y="14022"/>
                  </a:lnTo>
                  <a:lnTo>
                    <a:pt x="44197" y="8928"/>
                  </a:lnTo>
                  <a:lnTo>
                    <a:pt x="39033" y="4431"/>
                  </a:lnTo>
                  <a:lnTo>
                    <a:pt x="30386" y="1223"/>
                  </a:lnTo>
                  <a:lnTo>
                    <a:pt x="18220" y="0"/>
                  </a:lnTo>
                  <a:lnTo>
                    <a:pt x="9110" y="0"/>
                  </a:lnTo>
                  <a:lnTo>
                    <a:pt x="0" y="7141"/>
                  </a:lnTo>
                  <a:lnTo>
                    <a:pt x="0" y="14022"/>
                  </a:lnTo>
                </a:path>
              </a:pathLst>
            </a:custGeom>
            <a:ln w="154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893CBC02-655C-7A5D-B75F-B40E59CEAC68}"/>
                </a:ext>
              </a:extLst>
            </p:cNvPr>
            <p:cNvSpPr/>
            <p:nvPr/>
          </p:nvSpPr>
          <p:spPr>
            <a:xfrm>
              <a:off x="3906221" y="5836661"/>
              <a:ext cx="18415" cy="524510"/>
            </a:xfrm>
            <a:custGeom>
              <a:avLst/>
              <a:gdLst/>
              <a:ahLst/>
              <a:cxnLst/>
              <a:rect l="l" t="t" r="r" b="b"/>
              <a:pathLst>
                <a:path w="18414" h="524510">
                  <a:moveTo>
                    <a:pt x="0" y="524265"/>
                  </a:moveTo>
                  <a:lnTo>
                    <a:pt x="18220" y="524265"/>
                  </a:lnTo>
                  <a:lnTo>
                    <a:pt x="18220" y="0"/>
                  </a:lnTo>
                  <a:lnTo>
                    <a:pt x="0" y="0"/>
                  </a:lnTo>
                  <a:lnTo>
                    <a:pt x="0" y="5242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3">
              <a:extLst>
                <a:ext uri="{FF2B5EF4-FFF2-40B4-BE49-F238E27FC236}">
                  <a16:creationId xmlns:a16="http://schemas.microsoft.com/office/drawing/2014/main" id="{C44E114A-D8E0-A8D0-EC55-9DE526C92F36}"/>
                </a:ext>
              </a:extLst>
            </p:cNvPr>
            <p:cNvSpPr/>
            <p:nvPr/>
          </p:nvSpPr>
          <p:spPr>
            <a:xfrm>
              <a:off x="1706582" y="5729884"/>
              <a:ext cx="1059180" cy="372745"/>
            </a:xfrm>
            <a:custGeom>
              <a:avLst/>
              <a:gdLst/>
              <a:ahLst/>
              <a:cxnLst/>
              <a:rect l="l" t="t" r="r" b="b"/>
              <a:pathLst>
                <a:path w="1059180" h="372745">
                  <a:moveTo>
                    <a:pt x="0" y="372214"/>
                  </a:moveTo>
                  <a:lnTo>
                    <a:pt x="1059024" y="0"/>
                  </a:lnTo>
                </a:path>
              </a:pathLst>
            </a:custGeom>
            <a:ln w="142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1A7C0FA6-CA5B-175E-22DF-7FFC57A7C725}"/>
                </a:ext>
              </a:extLst>
            </p:cNvPr>
            <p:cNvSpPr/>
            <p:nvPr/>
          </p:nvSpPr>
          <p:spPr>
            <a:xfrm>
              <a:off x="2829380" y="5729902"/>
              <a:ext cx="1095375" cy="379095"/>
            </a:xfrm>
            <a:custGeom>
              <a:avLst/>
              <a:gdLst/>
              <a:ahLst/>
              <a:cxnLst/>
              <a:rect l="l" t="t" r="r" b="b"/>
              <a:pathLst>
                <a:path w="1095375" h="379095">
                  <a:moveTo>
                    <a:pt x="0" y="0"/>
                  </a:moveTo>
                  <a:lnTo>
                    <a:pt x="1095106" y="378887"/>
                  </a:lnTo>
                </a:path>
              </a:pathLst>
            </a:custGeom>
            <a:ln w="142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5">
              <a:extLst>
                <a:ext uri="{FF2B5EF4-FFF2-40B4-BE49-F238E27FC236}">
                  <a16:creationId xmlns:a16="http://schemas.microsoft.com/office/drawing/2014/main" id="{31816F0C-F94E-742D-EB3E-444727CEB7D5}"/>
                </a:ext>
              </a:extLst>
            </p:cNvPr>
            <p:cNvSpPr/>
            <p:nvPr/>
          </p:nvSpPr>
          <p:spPr>
            <a:xfrm>
              <a:off x="1716052" y="6095572"/>
              <a:ext cx="1059180" cy="379095"/>
            </a:xfrm>
            <a:custGeom>
              <a:avLst/>
              <a:gdLst/>
              <a:ahLst/>
              <a:cxnLst/>
              <a:rect l="l" t="t" r="r" b="b"/>
              <a:pathLst>
                <a:path w="1059180" h="379095">
                  <a:moveTo>
                    <a:pt x="0" y="0"/>
                  </a:moveTo>
                  <a:lnTo>
                    <a:pt x="1058665" y="379081"/>
                  </a:lnTo>
                </a:path>
              </a:pathLst>
            </a:custGeom>
            <a:ln w="143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0E1D95AB-5AFC-239D-5B04-EB939E1C82BB}"/>
                </a:ext>
              </a:extLst>
            </p:cNvPr>
            <p:cNvSpPr/>
            <p:nvPr/>
          </p:nvSpPr>
          <p:spPr>
            <a:xfrm>
              <a:off x="2829380" y="6088697"/>
              <a:ext cx="1095375" cy="386080"/>
            </a:xfrm>
            <a:custGeom>
              <a:avLst/>
              <a:gdLst/>
              <a:ahLst/>
              <a:cxnLst/>
              <a:rect l="l" t="t" r="r" b="b"/>
              <a:pathLst>
                <a:path w="1095375" h="386079">
                  <a:moveTo>
                    <a:pt x="0" y="385885"/>
                  </a:moveTo>
                  <a:lnTo>
                    <a:pt x="1095106" y="0"/>
                  </a:lnTo>
                </a:path>
              </a:pathLst>
            </a:custGeom>
            <a:ln w="1429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7">
              <a:extLst>
                <a:ext uri="{FF2B5EF4-FFF2-40B4-BE49-F238E27FC236}">
                  <a16:creationId xmlns:a16="http://schemas.microsoft.com/office/drawing/2014/main" id="{A0C7FD0A-8EDC-70C7-309F-F93EA1E4C98E}"/>
                </a:ext>
              </a:extLst>
            </p:cNvPr>
            <p:cNvSpPr/>
            <p:nvPr/>
          </p:nvSpPr>
          <p:spPr>
            <a:xfrm>
              <a:off x="2144976" y="6023054"/>
              <a:ext cx="182880" cy="83185"/>
            </a:xfrm>
            <a:custGeom>
              <a:avLst/>
              <a:gdLst/>
              <a:ahLst/>
              <a:cxnLst/>
              <a:rect l="l" t="t" r="r" b="b"/>
              <a:pathLst>
                <a:path w="182880" h="83185">
                  <a:moveTo>
                    <a:pt x="0" y="0"/>
                  </a:moveTo>
                  <a:lnTo>
                    <a:pt x="63787" y="41239"/>
                  </a:lnTo>
                  <a:lnTo>
                    <a:pt x="0" y="82750"/>
                  </a:lnTo>
                  <a:lnTo>
                    <a:pt x="182582" y="41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C54EEF5F-C912-BF1C-5097-5945E0288E57}"/>
                </a:ext>
              </a:extLst>
            </p:cNvPr>
            <p:cNvSpPr/>
            <p:nvPr/>
          </p:nvSpPr>
          <p:spPr>
            <a:xfrm>
              <a:off x="2007960" y="6057390"/>
              <a:ext cx="210185" cy="13970"/>
            </a:xfrm>
            <a:custGeom>
              <a:avLst/>
              <a:gdLst/>
              <a:ahLst/>
              <a:cxnLst/>
              <a:rect l="l" t="t" r="r" b="b"/>
              <a:pathLst>
                <a:path w="210185" h="13970">
                  <a:moveTo>
                    <a:pt x="0" y="13772"/>
                  </a:moveTo>
                  <a:lnTo>
                    <a:pt x="209913" y="13772"/>
                  </a:lnTo>
                  <a:lnTo>
                    <a:pt x="209913" y="0"/>
                  </a:lnTo>
                  <a:lnTo>
                    <a:pt x="0" y="0"/>
                  </a:lnTo>
                  <a:lnTo>
                    <a:pt x="0" y="137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8EA3FF11-C641-AB60-DE4E-935DDEDE00EA}"/>
                </a:ext>
              </a:extLst>
            </p:cNvPr>
            <p:cNvSpPr/>
            <p:nvPr/>
          </p:nvSpPr>
          <p:spPr>
            <a:xfrm>
              <a:off x="3897200" y="5734578"/>
              <a:ext cx="1205230" cy="370205"/>
            </a:xfrm>
            <a:custGeom>
              <a:avLst/>
              <a:gdLst/>
              <a:ahLst/>
              <a:cxnLst/>
              <a:rect l="l" t="t" r="r" b="b"/>
              <a:pathLst>
                <a:path w="1205229" h="370204">
                  <a:moveTo>
                    <a:pt x="0" y="370002"/>
                  </a:moveTo>
                  <a:lnTo>
                    <a:pt x="1204791" y="0"/>
                  </a:lnTo>
                </a:path>
              </a:pathLst>
            </a:custGeom>
            <a:ln w="354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0">
              <a:extLst>
                <a:ext uri="{FF2B5EF4-FFF2-40B4-BE49-F238E27FC236}">
                  <a16:creationId xmlns:a16="http://schemas.microsoft.com/office/drawing/2014/main" id="{A31CA547-1DC1-69E9-1900-A4093F5DD75F}"/>
                </a:ext>
              </a:extLst>
            </p:cNvPr>
            <p:cNvSpPr/>
            <p:nvPr/>
          </p:nvSpPr>
          <p:spPr>
            <a:xfrm>
              <a:off x="5147484" y="5726525"/>
              <a:ext cx="1049655" cy="379095"/>
            </a:xfrm>
            <a:custGeom>
              <a:avLst/>
              <a:gdLst/>
              <a:ahLst/>
              <a:cxnLst/>
              <a:rect l="l" t="t" r="r" b="b"/>
              <a:pathLst>
                <a:path w="1049654" h="379095">
                  <a:moveTo>
                    <a:pt x="0" y="0"/>
                  </a:moveTo>
                  <a:lnTo>
                    <a:pt x="1049554" y="378894"/>
                  </a:lnTo>
                </a:path>
              </a:pathLst>
            </a:custGeom>
            <a:ln w="357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1">
              <a:extLst>
                <a:ext uri="{FF2B5EF4-FFF2-40B4-BE49-F238E27FC236}">
                  <a16:creationId xmlns:a16="http://schemas.microsoft.com/office/drawing/2014/main" id="{938AF1AA-6AA5-0228-A2E0-73C32FCE0367}"/>
                </a:ext>
              </a:extLst>
            </p:cNvPr>
            <p:cNvSpPr/>
            <p:nvPr/>
          </p:nvSpPr>
          <p:spPr>
            <a:xfrm>
              <a:off x="3897200" y="6093271"/>
              <a:ext cx="1205230" cy="370205"/>
            </a:xfrm>
            <a:custGeom>
              <a:avLst/>
              <a:gdLst/>
              <a:ahLst/>
              <a:cxnLst/>
              <a:rect l="l" t="t" r="r" b="b"/>
              <a:pathLst>
                <a:path w="1205229" h="370204">
                  <a:moveTo>
                    <a:pt x="0" y="0"/>
                  </a:moveTo>
                  <a:lnTo>
                    <a:pt x="1204791" y="369993"/>
                  </a:lnTo>
                </a:path>
              </a:pathLst>
            </a:custGeom>
            <a:ln w="354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2">
              <a:extLst>
                <a:ext uri="{FF2B5EF4-FFF2-40B4-BE49-F238E27FC236}">
                  <a16:creationId xmlns:a16="http://schemas.microsoft.com/office/drawing/2014/main" id="{CD71F059-B6D3-E8E5-FEB5-838E08C88E76}"/>
                </a:ext>
              </a:extLst>
            </p:cNvPr>
            <p:cNvSpPr/>
            <p:nvPr/>
          </p:nvSpPr>
          <p:spPr>
            <a:xfrm>
              <a:off x="5147484" y="6099526"/>
              <a:ext cx="1040765" cy="358140"/>
            </a:xfrm>
            <a:custGeom>
              <a:avLst/>
              <a:gdLst/>
              <a:ahLst/>
              <a:cxnLst/>
              <a:rect l="l" t="t" r="r" b="b"/>
              <a:pathLst>
                <a:path w="1040764" h="358139">
                  <a:moveTo>
                    <a:pt x="0" y="357551"/>
                  </a:moveTo>
                  <a:lnTo>
                    <a:pt x="1040444" y="0"/>
                  </a:lnTo>
                </a:path>
              </a:pathLst>
            </a:custGeom>
            <a:ln w="356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3">
              <a:extLst>
                <a:ext uri="{FF2B5EF4-FFF2-40B4-BE49-F238E27FC236}">
                  <a16:creationId xmlns:a16="http://schemas.microsoft.com/office/drawing/2014/main" id="{5FAFBA4C-7358-A636-93F9-34187BFA7E2E}"/>
                </a:ext>
              </a:extLst>
            </p:cNvPr>
            <p:cNvSpPr/>
            <p:nvPr/>
          </p:nvSpPr>
          <p:spPr>
            <a:xfrm>
              <a:off x="3728263" y="5836665"/>
              <a:ext cx="356235" cy="510540"/>
            </a:xfrm>
            <a:custGeom>
              <a:avLst/>
              <a:gdLst/>
              <a:ahLst/>
              <a:cxnLst/>
              <a:rect l="l" t="t" r="r" b="b"/>
              <a:pathLst>
                <a:path w="356235" h="510539">
                  <a:moveTo>
                    <a:pt x="9105" y="0"/>
                  </a:moveTo>
                  <a:lnTo>
                    <a:pt x="0" y="0"/>
                  </a:lnTo>
                  <a:lnTo>
                    <a:pt x="0" y="510527"/>
                  </a:lnTo>
                  <a:lnTo>
                    <a:pt x="9105" y="510527"/>
                  </a:lnTo>
                  <a:lnTo>
                    <a:pt x="9105" y="0"/>
                  </a:lnTo>
                  <a:close/>
                </a:path>
                <a:path w="356235" h="510539">
                  <a:moveTo>
                    <a:pt x="355993" y="0"/>
                  </a:moveTo>
                  <a:lnTo>
                    <a:pt x="346887" y="0"/>
                  </a:lnTo>
                  <a:lnTo>
                    <a:pt x="346887" y="510527"/>
                  </a:lnTo>
                  <a:lnTo>
                    <a:pt x="355993" y="510527"/>
                  </a:lnTo>
                  <a:lnTo>
                    <a:pt x="35599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4">
              <a:extLst>
                <a:ext uri="{FF2B5EF4-FFF2-40B4-BE49-F238E27FC236}">
                  <a16:creationId xmlns:a16="http://schemas.microsoft.com/office/drawing/2014/main" id="{E3D4FD36-870A-A7EB-774A-D1D5C1532B24}"/>
                </a:ext>
              </a:extLst>
            </p:cNvPr>
            <p:cNvSpPr/>
            <p:nvPr/>
          </p:nvSpPr>
          <p:spPr>
            <a:xfrm>
              <a:off x="4070566" y="5733300"/>
              <a:ext cx="2126615" cy="731520"/>
            </a:xfrm>
            <a:custGeom>
              <a:avLst/>
              <a:gdLst/>
              <a:ahLst/>
              <a:cxnLst/>
              <a:rect l="l" t="t" r="r" b="b"/>
              <a:pathLst>
                <a:path w="2126615" h="731520">
                  <a:moveTo>
                    <a:pt x="72974" y="358775"/>
                  </a:moveTo>
                  <a:lnTo>
                    <a:pt x="63830" y="344754"/>
                  </a:lnTo>
                  <a:lnTo>
                    <a:pt x="18275" y="358775"/>
                  </a:lnTo>
                  <a:lnTo>
                    <a:pt x="20561" y="362229"/>
                  </a:lnTo>
                  <a:lnTo>
                    <a:pt x="9131" y="358775"/>
                  </a:lnTo>
                  <a:lnTo>
                    <a:pt x="0" y="372516"/>
                  </a:lnTo>
                  <a:lnTo>
                    <a:pt x="45542" y="386257"/>
                  </a:lnTo>
                  <a:lnTo>
                    <a:pt x="54686" y="372516"/>
                  </a:lnTo>
                  <a:lnTo>
                    <a:pt x="41046" y="368414"/>
                  </a:lnTo>
                  <a:lnTo>
                    <a:pt x="72974" y="358775"/>
                  </a:lnTo>
                  <a:close/>
                </a:path>
                <a:path w="2126615" h="731520">
                  <a:moveTo>
                    <a:pt x="109677" y="393128"/>
                  </a:moveTo>
                  <a:lnTo>
                    <a:pt x="63830" y="379374"/>
                  </a:lnTo>
                  <a:lnTo>
                    <a:pt x="54686" y="393128"/>
                  </a:lnTo>
                  <a:lnTo>
                    <a:pt x="100685" y="406882"/>
                  </a:lnTo>
                  <a:lnTo>
                    <a:pt x="109677" y="393128"/>
                  </a:lnTo>
                  <a:close/>
                </a:path>
                <a:path w="2126615" h="731520">
                  <a:moveTo>
                    <a:pt x="127965" y="337870"/>
                  </a:moveTo>
                  <a:lnTo>
                    <a:pt x="118821" y="324129"/>
                  </a:lnTo>
                  <a:lnTo>
                    <a:pt x="72974" y="337870"/>
                  </a:lnTo>
                  <a:lnTo>
                    <a:pt x="82105" y="351891"/>
                  </a:lnTo>
                  <a:lnTo>
                    <a:pt x="127965" y="337870"/>
                  </a:lnTo>
                  <a:close/>
                </a:path>
                <a:path w="2126615" h="731520">
                  <a:moveTo>
                    <a:pt x="164376" y="413753"/>
                  </a:moveTo>
                  <a:lnTo>
                    <a:pt x="127965" y="399999"/>
                  </a:lnTo>
                  <a:lnTo>
                    <a:pt x="118821" y="413753"/>
                  </a:lnTo>
                  <a:lnTo>
                    <a:pt x="155232" y="427774"/>
                  </a:lnTo>
                  <a:lnTo>
                    <a:pt x="164376" y="413753"/>
                  </a:lnTo>
                  <a:close/>
                </a:path>
                <a:path w="2126615" h="731520">
                  <a:moveTo>
                    <a:pt x="182651" y="317246"/>
                  </a:moveTo>
                  <a:lnTo>
                    <a:pt x="173507" y="303504"/>
                  </a:lnTo>
                  <a:lnTo>
                    <a:pt x="137096" y="317246"/>
                  </a:lnTo>
                  <a:lnTo>
                    <a:pt x="146240" y="331000"/>
                  </a:lnTo>
                  <a:lnTo>
                    <a:pt x="182651" y="317246"/>
                  </a:lnTo>
                  <a:close/>
                </a:path>
                <a:path w="2126615" h="731520">
                  <a:moveTo>
                    <a:pt x="228206" y="434644"/>
                  </a:moveTo>
                  <a:lnTo>
                    <a:pt x="182651" y="420903"/>
                  </a:lnTo>
                  <a:lnTo>
                    <a:pt x="173507" y="434644"/>
                  </a:lnTo>
                  <a:lnTo>
                    <a:pt x="219062" y="448386"/>
                  </a:lnTo>
                  <a:lnTo>
                    <a:pt x="228206" y="434644"/>
                  </a:lnTo>
                  <a:close/>
                </a:path>
                <a:path w="2126615" h="731520">
                  <a:moveTo>
                    <a:pt x="237350" y="296633"/>
                  </a:moveTo>
                  <a:lnTo>
                    <a:pt x="228206" y="282892"/>
                  </a:lnTo>
                  <a:lnTo>
                    <a:pt x="191795" y="296633"/>
                  </a:lnTo>
                  <a:lnTo>
                    <a:pt x="200787" y="310375"/>
                  </a:lnTo>
                  <a:lnTo>
                    <a:pt x="237350" y="296633"/>
                  </a:lnTo>
                  <a:close/>
                </a:path>
                <a:path w="2126615" h="731520">
                  <a:moveTo>
                    <a:pt x="282892" y="455256"/>
                  </a:moveTo>
                  <a:lnTo>
                    <a:pt x="237350" y="441528"/>
                  </a:lnTo>
                  <a:lnTo>
                    <a:pt x="228206" y="455256"/>
                  </a:lnTo>
                  <a:lnTo>
                    <a:pt x="273761" y="469011"/>
                  </a:lnTo>
                  <a:lnTo>
                    <a:pt x="282892" y="455256"/>
                  </a:lnTo>
                  <a:close/>
                </a:path>
                <a:path w="2126615" h="731520">
                  <a:moveTo>
                    <a:pt x="301472" y="275742"/>
                  </a:moveTo>
                  <a:lnTo>
                    <a:pt x="291884" y="262001"/>
                  </a:lnTo>
                  <a:lnTo>
                    <a:pt x="246341" y="275742"/>
                  </a:lnTo>
                  <a:lnTo>
                    <a:pt x="255473" y="289763"/>
                  </a:lnTo>
                  <a:lnTo>
                    <a:pt x="301472" y="275742"/>
                  </a:lnTo>
                  <a:close/>
                </a:path>
                <a:path w="2126615" h="731520">
                  <a:moveTo>
                    <a:pt x="337896" y="475881"/>
                  </a:moveTo>
                  <a:lnTo>
                    <a:pt x="301472" y="462127"/>
                  </a:lnTo>
                  <a:lnTo>
                    <a:pt x="291884" y="475881"/>
                  </a:lnTo>
                  <a:lnTo>
                    <a:pt x="328752" y="489902"/>
                  </a:lnTo>
                  <a:lnTo>
                    <a:pt x="337896" y="475881"/>
                  </a:lnTo>
                  <a:close/>
                </a:path>
                <a:path w="2126615" h="731520">
                  <a:moveTo>
                    <a:pt x="356019" y="255117"/>
                  </a:moveTo>
                  <a:lnTo>
                    <a:pt x="347027" y="241376"/>
                  </a:lnTo>
                  <a:lnTo>
                    <a:pt x="310464" y="255117"/>
                  </a:lnTo>
                  <a:lnTo>
                    <a:pt x="319608" y="268871"/>
                  </a:lnTo>
                  <a:lnTo>
                    <a:pt x="356019" y="255117"/>
                  </a:lnTo>
                  <a:close/>
                </a:path>
                <a:path w="2126615" h="731520">
                  <a:moveTo>
                    <a:pt x="401574" y="496773"/>
                  </a:moveTo>
                  <a:lnTo>
                    <a:pt x="356019" y="482752"/>
                  </a:lnTo>
                  <a:lnTo>
                    <a:pt x="347027" y="496773"/>
                  </a:lnTo>
                  <a:lnTo>
                    <a:pt x="392582" y="510527"/>
                  </a:lnTo>
                  <a:lnTo>
                    <a:pt x="401574" y="496773"/>
                  </a:lnTo>
                  <a:close/>
                </a:path>
                <a:path w="2126615" h="731520">
                  <a:moveTo>
                    <a:pt x="410718" y="234492"/>
                  </a:moveTo>
                  <a:lnTo>
                    <a:pt x="401574" y="220764"/>
                  </a:lnTo>
                  <a:lnTo>
                    <a:pt x="365163" y="234492"/>
                  </a:lnTo>
                  <a:lnTo>
                    <a:pt x="374307" y="248246"/>
                  </a:lnTo>
                  <a:lnTo>
                    <a:pt x="410718" y="234492"/>
                  </a:lnTo>
                  <a:close/>
                </a:path>
                <a:path w="2126615" h="731520">
                  <a:moveTo>
                    <a:pt x="456260" y="517398"/>
                  </a:moveTo>
                  <a:lnTo>
                    <a:pt x="410718" y="503656"/>
                  </a:lnTo>
                  <a:lnTo>
                    <a:pt x="401574" y="517398"/>
                  </a:lnTo>
                  <a:lnTo>
                    <a:pt x="447128" y="531139"/>
                  </a:lnTo>
                  <a:lnTo>
                    <a:pt x="456260" y="517398"/>
                  </a:lnTo>
                  <a:close/>
                </a:path>
                <a:path w="2126615" h="731520">
                  <a:moveTo>
                    <a:pt x="474548" y="213880"/>
                  </a:moveTo>
                  <a:lnTo>
                    <a:pt x="465404" y="199872"/>
                  </a:lnTo>
                  <a:lnTo>
                    <a:pt x="419849" y="213880"/>
                  </a:lnTo>
                  <a:lnTo>
                    <a:pt x="428993" y="227634"/>
                  </a:lnTo>
                  <a:lnTo>
                    <a:pt x="474548" y="213880"/>
                  </a:lnTo>
                  <a:close/>
                </a:path>
                <a:path w="2126615" h="731520">
                  <a:moveTo>
                    <a:pt x="511263" y="538010"/>
                  </a:moveTo>
                  <a:lnTo>
                    <a:pt x="474548" y="524268"/>
                  </a:lnTo>
                  <a:lnTo>
                    <a:pt x="465404" y="538010"/>
                  </a:lnTo>
                  <a:lnTo>
                    <a:pt x="501815" y="551764"/>
                  </a:lnTo>
                  <a:lnTo>
                    <a:pt x="511263" y="538010"/>
                  </a:lnTo>
                  <a:close/>
                </a:path>
                <a:path w="2126615" h="731520">
                  <a:moveTo>
                    <a:pt x="529539" y="192989"/>
                  </a:moveTo>
                  <a:lnTo>
                    <a:pt x="520395" y="179247"/>
                  </a:lnTo>
                  <a:lnTo>
                    <a:pt x="483692" y="192989"/>
                  </a:lnTo>
                  <a:lnTo>
                    <a:pt x="492671" y="207010"/>
                  </a:lnTo>
                  <a:lnTo>
                    <a:pt x="529539" y="192989"/>
                  </a:lnTo>
                  <a:close/>
                </a:path>
                <a:path w="2126615" h="731520">
                  <a:moveTo>
                    <a:pt x="575094" y="558901"/>
                  </a:moveTo>
                  <a:lnTo>
                    <a:pt x="529539" y="538010"/>
                  </a:lnTo>
                  <a:lnTo>
                    <a:pt x="520395" y="551764"/>
                  </a:lnTo>
                  <a:lnTo>
                    <a:pt x="565950" y="572655"/>
                  </a:lnTo>
                  <a:lnTo>
                    <a:pt x="575094" y="558901"/>
                  </a:lnTo>
                  <a:close/>
                </a:path>
                <a:path w="2126615" h="731520">
                  <a:moveTo>
                    <a:pt x="584225" y="172364"/>
                  </a:moveTo>
                  <a:lnTo>
                    <a:pt x="575094" y="158623"/>
                  </a:lnTo>
                  <a:lnTo>
                    <a:pt x="538683" y="172364"/>
                  </a:lnTo>
                  <a:lnTo>
                    <a:pt x="547814" y="186118"/>
                  </a:lnTo>
                  <a:lnTo>
                    <a:pt x="584225" y="172364"/>
                  </a:lnTo>
                  <a:close/>
                </a:path>
                <a:path w="2126615" h="731520">
                  <a:moveTo>
                    <a:pt x="629780" y="579526"/>
                  </a:moveTo>
                  <a:lnTo>
                    <a:pt x="593369" y="558901"/>
                  </a:lnTo>
                  <a:lnTo>
                    <a:pt x="584225" y="572655"/>
                  </a:lnTo>
                  <a:lnTo>
                    <a:pt x="620649" y="593280"/>
                  </a:lnTo>
                  <a:lnTo>
                    <a:pt x="629780" y="579526"/>
                  </a:lnTo>
                  <a:close/>
                </a:path>
                <a:path w="2126615" h="731520">
                  <a:moveTo>
                    <a:pt x="648068" y="151752"/>
                  </a:moveTo>
                  <a:lnTo>
                    <a:pt x="638924" y="138010"/>
                  </a:lnTo>
                  <a:lnTo>
                    <a:pt x="593369" y="151752"/>
                  </a:lnTo>
                  <a:lnTo>
                    <a:pt x="602513" y="165493"/>
                  </a:lnTo>
                  <a:lnTo>
                    <a:pt x="648068" y="151752"/>
                  </a:lnTo>
                  <a:close/>
                </a:path>
                <a:path w="2126615" h="731520">
                  <a:moveTo>
                    <a:pt x="684479" y="593280"/>
                  </a:moveTo>
                  <a:lnTo>
                    <a:pt x="648068" y="579526"/>
                  </a:lnTo>
                  <a:lnTo>
                    <a:pt x="638924" y="593280"/>
                  </a:lnTo>
                  <a:lnTo>
                    <a:pt x="675335" y="607021"/>
                  </a:lnTo>
                  <a:lnTo>
                    <a:pt x="684479" y="593280"/>
                  </a:lnTo>
                  <a:close/>
                </a:path>
                <a:path w="2126615" h="731520">
                  <a:moveTo>
                    <a:pt x="702602" y="130860"/>
                  </a:moveTo>
                  <a:lnTo>
                    <a:pt x="693610" y="117119"/>
                  </a:lnTo>
                  <a:lnTo>
                    <a:pt x="648068" y="130860"/>
                  </a:lnTo>
                  <a:lnTo>
                    <a:pt x="657059" y="144881"/>
                  </a:lnTo>
                  <a:lnTo>
                    <a:pt x="702602" y="130860"/>
                  </a:lnTo>
                  <a:close/>
                </a:path>
                <a:path w="2126615" h="731520">
                  <a:moveTo>
                    <a:pt x="748614" y="613892"/>
                  </a:moveTo>
                  <a:lnTo>
                    <a:pt x="702602" y="600138"/>
                  </a:lnTo>
                  <a:lnTo>
                    <a:pt x="693610" y="613892"/>
                  </a:lnTo>
                  <a:lnTo>
                    <a:pt x="739470" y="627634"/>
                  </a:lnTo>
                  <a:lnTo>
                    <a:pt x="748614" y="613892"/>
                  </a:lnTo>
                  <a:close/>
                </a:path>
                <a:path w="2126615" h="731520">
                  <a:moveTo>
                    <a:pt x="757745" y="110236"/>
                  </a:moveTo>
                  <a:lnTo>
                    <a:pt x="748614" y="96494"/>
                  </a:lnTo>
                  <a:lnTo>
                    <a:pt x="712190" y="110236"/>
                  </a:lnTo>
                  <a:lnTo>
                    <a:pt x="721182" y="123990"/>
                  </a:lnTo>
                  <a:lnTo>
                    <a:pt x="757745" y="110236"/>
                  </a:lnTo>
                  <a:close/>
                </a:path>
                <a:path w="2126615" h="731520">
                  <a:moveTo>
                    <a:pt x="803300" y="634784"/>
                  </a:moveTo>
                  <a:lnTo>
                    <a:pt x="766737" y="620763"/>
                  </a:lnTo>
                  <a:lnTo>
                    <a:pt x="757745" y="634784"/>
                  </a:lnTo>
                  <a:lnTo>
                    <a:pt x="794156" y="648538"/>
                  </a:lnTo>
                  <a:lnTo>
                    <a:pt x="803300" y="634784"/>
                  </a:lnTo>
                  <a:close/>
                </a:path>
                <a:path w="2126615" h="731520">
                  <a:moveTo>
                    <a:pt x="821436" y="89611"/>
                  </a:moveTo>
                  <a:lnTo>
                    <a:pt x="812292" y="75882"/>
                  </a:lnTo>
                  <a:lnTo>
                    <a:pt x="766737" y="89611"/>
                  </a:lnTo>
                  <a:lnTo>
                    <a:pt x="775881" y="103365"/>
                  </a:lnTo>
                  <a:lnTo>
                    <a:pt x="821436" y="89611"/>
                  </a:lnTo>
                  <a:close/>
                </a:path>
                <a:path w="2126615" h="731520">
                  <a:moveTo>
                    <a:pt x="857846" y="655408"/>
                  </a:moveTo>
                  <a:lnTo>
                    <a:pt x="821436" y="641654"/>
                  </a:lnTo>
                  <a:lnTo>
                    <a:pt x="812292" y="655408"/>
                  </a:lnTo>
                  <a:lnTo>
                    <a:pt x="848855" y="669150"/>
                  </a:lnTo>
                  <a:lnTo>
                    <a:pt x="857846" y="655408"/>
                  </a:lnTo>
                  <a:close/>
                </a:path>
                <a:path w="2126615" h="731520">
                  <a:moveTo>
                    <a:pt x="876122" y="68999"/>
                  </a:moveTo>
                  <a:lnTo>
                    <a:pt x="866978" y="54991"/>
                  </a:lnTo>
                  <a:lnTo>
                    <a:pt x="821436" y="68999"/>
                  </a:lnTo>
                  <a:lnTo>
                    <a:pt x="830567" y="82753"/>
                  </a:lnTo>
                  <a:lnTo>
                    <a:pt x="876122" y="68999"/>
                  </a:lnTo>
                  <a:close/>
                </a:path>
                <a:path w="2126615" h="731520">
                  <a:moveTo>
                    <a:pt x="921969" y="676021"/>
                  </a:moveTo>
                  <a:lnTo>
                    <a:pt x="876122" y="662279"/>
                  </a:lnTo>
                  <a:lnTo>
                    <a:pt x="866978" y="676021"/>
                  </a:lnTo>
                  <a:lnTo>
                    <a:pt x="912990" y="689775"/>
                  </a:lnTo>
                  <a:lnTo>
                    <a:pt x="921969" y="676021"/>
                  </a:lnTo>
                  <a:close/>
                </a:path>
                <a:path w="2126615" h="731520">
                  <a:moveTo>
                    <a:pt x="931113" y="48107"/>
                  </a:moveTo>
                  <a:lnTo>
                    <a:pt x="921969" y="34366"/>
                  </a:lnTo>
                  <a:lnTo>
                    <a:pt x="885266" y="48107"/>
                  </a:lnTo>
                  <a:lnTo>
                    <a:pt x="894410" y="61861"/>
                  </a:lnTo>
                  <a:lnTo>
                    <a:pt x="931113" y="48107"/>
                  </a:lnTo>
                  <a:close/>
                </a:path>
                <a:path w="2126615" h="731520">
                  <a:moveTo>
                    <a:pt x="976668" y="696645"/>
                  </a:moveTo>
                  <a:lnTo>
                    <a:pt x="940257" y="682891"/>
                  </a:lnTo>
                  <a:lnTo>
                    <a:pt x="931113" y="696645"/>
                  </a:lnTo>
                  <a:lnTo>
                    <a:pt x="967524" y="710666"/>
                  </a:lnTo>
                  <a:lnTo>
                    <a:pt x="976668" y="696645"/>
                  </a:lnTo>
                  <a:close/>
                </a:path>
                <a:path w="2126615" h="731520">
                  <a:moveTo>
                    <a:pt x="994943" y="27482"/>
                  </a:moveTo>
                  <a:lnTo>
                    <a:pt x="985812" y="13741"/>
                  </a:lnTo>
                  <a:lnTo>
                    <a:pt x="940257" y="27482"/>
                  </a:lnTo>
                  <a:lnTo>
                    <a:pt x="949401" y="41236"/>
                  </a:lnTo>
                  <a:lnTo>
                    <a:pt x="994943" y="27482"/>
                  </a:lnTo>
                  <a:close/>
                </a:path>
                <a:path w="2126615" h="731520">
                  <a:moveTo>
                    <a:pt x="1013079" y="710666"/>
                  </a:moveTo>
                  <a:lnTo>
                    <a:pt x="994943" y="703783"/>
                  </a:lnTo>
                  <a:lnTo>
                    <a:pt x="985812" y="717537"/>
                  </a:lnTo>
                  <a:lnTo>
                    <a:pt x="1004087" y="724408"/>
                  </a:lnTo>
                  <a:lnTo>
                    <a:pt x="1013079" y="710666"/>
                  </a:lnTo>
                  <a:close/>
                </a:path>
                <a:path w="2126615" h="731520">
                  <a:moveTo>
                    <a:pt x="1022223" y="13741"/>
                  </a:moveTo>
                  <a:lnTo>
                    <a:pt x="1013079" y="0"/>
                  </a:lnTo>
                  <a:lnTo>
                    <a:pt x="994943" y="6870"/>
                  </a:lnTo>
                  <a:lnTo>
                    <a:pt x="1004087" y="20612"/>
                  </a:lnTo>
                  <a:lnTo>
                    <a:pt x="1022223" y="13741"/>
                  </a:lnTo>
                  <a:close/>
                </a:path>
                <a:path w="2126615" h="731520">
                  <a:moveTo>
                    <a:pt x="1150188" y="13741"/>
                  </a:moveTo>
                  <a:lnTo>
                    <a:pt x="1104188" y="0"/>
                  </a:lnTo>
                  <a:lnTo>
                    <a:pt x="1095197" y="13741"/>
                  </a:lnTo>
                  <a:lnTo>
                    <a:pt x="1141044" y="27482"/>
                  </a:lnTo>
                  <a:lnTo>
                    <a:pt x="1150188" y="13741"/>
                  </a:lnTo>
                  <a:close/>
                </a:path>
                <a:path w="2126615" h="731520">
                  <a:moveTo>
                    <a:pt x="1159319" y="717537"/>
                  </a:moveTo>
                  <a:lnTo>
                    <a:pt x="1150188" y="703783"/>
                  </a:lnTo>
                  <a:lnTo>
                    <a:pt x="1104188" y="717537"/>
                  </a:lnTo>
                  <a:lnTo>
                    <a:pt x="1113320" y="731291"/>
                  </a:lnTo>
                  <a:lnTo>
                    <a:pt x="1159319" y="717537"/>
                  </a:lnTo>
                  <a:close/>
                </a:path>
                <a:path w="2126615" h="731520">
                  <a:moveTo>
                    <a:pt x="1204874" y="27482"/>
                  </a:moveTo>
                  <a:lnTo>
                    <a:pt x="1168463" y="20612"/>
                  </a:lnTo>
                  <a:lnTo>
                    <a:pt x="1159319" y="34366"/>
                  </a:lnTo>
                  <a:lnTo>
                    <a:pt x="1195743" y="41236"/>
                  </a:lnTo>
                  <a:lnTo>
                    <a:pt x="1204874" y="27482"/>
                  </a:lnTo>
                  <a:close/>
                </a:path>
                <a:path w="2126615" h="731520">
                  <a:moveTo>
                    <a:pt x="1214018" y="703783"/>
                  </a:moveTo>
                  <a:lnTo>
                    <a:pt x="1204874" y="689775"/>
                  </a:lnTo>
                  <a:lnTo>
                    <a:pt x="1168463" y="696645"/>
                  </a:lnTo>
                  <a:lnTo>
                    <a:pt x="1177455" y="710666"/>
                  </a:lnTo>
                  <a:lnTo>
                    <a:pt x="1214018" y="703783"/>
                  </a:lnTo>
                  <a:close/>
                </a:path>
                <a:path w="2126615" h="731520">
                  <a:moveTo>
                    <a:pt x="1268564" y="48107"/>
                  </a:moveTo>
                  <a:lnTo>
                    <a:pt x="1223010" y="34366"/>
                  </a:lnTo>
                  <a:lnTo>
                    <a:pt x="1214018" y="48107"/>
                  </a:lnTo>
                  <a:lnTo>
                    <a:pt x="1259573" y="61861"/>
                  </a:lnTo>
                  <a:lnTo>
                    <a:pt x="1268564" y="48107"/>
                  </a:lnTo>
                  <a:close/>
                </a:path>
                <a:path w="2126615" h="731520">
                  <a:moveTo>
                    <a:pt x="1277696" y="682891"/>
                  </a:moveTo>
                  <a:lnTo>
                    <a:pt x="1268564" y="669150"/>
                  </a:lnTo>
                  <a:lnTo>
                    <a:pt x="1223010" y="682891"/>
                  </a:lnTo>
                  <a:lnTo>
                    <a:pt x="1232154" y="696645"/>
                  </a:lnTo>
                  <a:lnTo>
                    <a:pt x="1277696" y="682891"/>
                  </a:lnTo>
                  <a:close/>
                </a:path>
                <a:path w="2126615" h="731520">
                  <a:moveTo>
                    <a:pt x="1323708" y="61861"/>
                  </a:moveTo>
                  <a:lnTo>
                    <a:pt x="1286840" y="54991"/>
                  </a:lnTo>
                  <a:lnTo>
                    <a:pt x="1277696" y="68999"/>
                  </a:lnTo>
                  <a:lnTo>
                    <a:pt x="1314107" y="75882"/>
                  </a:lnTo>
                  <a:lnTo>
                    <a:pt x="1323708" y="61861"/>
                  </a:lnTo>
                  <a:close/>
                </a:path>
                <a:path w="2126615" h="731520">
                  <a:moveTo>
                    <a:pt x="1332687" y="662279"/>
                  </a:moveTo>
                  <a:lnTo>
                    <a:pt x="1323708" y="648538"/>
                  </a:lnTo>
                  <a:lnTo>
                    <a:pt x="1286840" y="662279"/>
                  </a:lnTo>
                  <a:lnTo>
                    <a:pt x="1295984" y="676021"/>
                  </a:lnTo>
                  <a:lnTo>
                    <a:pt x="1332687" y="662279"/>
                  </a:lnTo>
                  <a:close/>
                </a:path>
                <a:path w="2126615" h="731520">
                  <a:moveTo>
                    <a:pt x="1387386" y="82753"/>
                  </a:moveTo>
                  <a:lnTo>
                    <a:pt x="1341831" y="68999"/>
                  </a:lnTo>
                  <a:lnTo>
                    <a:pt x="1332687" y="82753"/>
                  </a:lnTo>
                  <a:lnTo>
                    <a:pt x="1378242" y="96494"/>
                  </a:lnTo>
                  <a:lnTo>
                    <a:pt x="1387386" y="82753"/>
                  </a:lnTo>
                  <a:close/>
                </a:path>
                <a:path w="2126615" h="731520">
                  <a:moveTo>
                    <a:pt x="1396530" y="648538"/>
                  </a:moveTo>
                  <a:lnTo>
                    <a:pt x="1387386" y="634784"/>
                  </a:lnTo>
                  <a:lnTo>
                    <a:pt x="1341831" y="648538"/>
                  </a:lnTo>
                  <a:lnTo>
                    <a:pt x="1350975" y="662279"/>
                  </a:lnTo>
                  <a:lnTo>
                    <a:pt x="1396530" y="648538"/>
                  </a:lnTo>
                  <a:close/>
                </a:path>
                <a:path w="2126615" h="731520">
                  <a:moveTo>
                    <a:pt x="1442072" y="96494"/>
                  </a:moveTo>
                  <a:lnTo>
                    <a:pt x="1405661" y="89611"/>
                  </a:lnTo>
                  <a:lnTo>
                    <a:pt x="1396530" y="103365"/>
                  </a:lnTo>
                  <a:lnTo>
                    <a:pt x="1432941" y="110236"/>
                  </a:lnTo>
                  <a:lnTo>
                    <a:pt x="1442072" y="96494"/>
                  </a:lnTo>
                  <a:close/>
                </a:path>
                <a:path w="2126615" h="731520">
                  <a:moveTo>
                    <a:pt x="1451216" y="627634"/>
                  </a:moveTo>
                  <a:lnTo>
                    <a:pt x="1442072" y="613892"/>
                  </a:lnTo>
                  <a:lnTo>
                    <a:pt x="1405661" y="627634"/>
                  </a:lnTo>
                  <a:lnTo>
                    <a:pt x="1414805" y="641654"/>
                  </a:lnTo>
                  <a:lnTo>
                    <a:pt x="1451216" y="627634"/>
                  </a:lnTo>
                  <a:close/>
                </a:path>
                <a:path w="2126615" h="731520">
                  <a:moveTo>
                    <a:pt x="1505915" y="117119"/>
                  </a:moveTo>
                  <a:lnTo>
                    <a:pt x="1460360" y="103365"/>
                  </a:lnTo>
                  <a:lnTo>
                    <a:pt x="1451216" y="117119"/>
                  </a:lnTo>
                  <a:lnTo>
                    <a:pt x="1496771" y="130860"/>
                  </a:lnTo>
                  <a:lnTo>
                    <a:pt x="1505915" y="117119"/>
                  </a:lnTo>
                  <a:close/>
                </a:path>
                <a:path w="2126615" h="731520">
                  <a:moveTo>
                    <a:pt x="1514906" y="613892"/>
                  </a:moveTo>
                  <a:lnTo>
                    <a:pt x="1505915" y="600138"/>
                  </a:lnTo>
                  <a:lnTo>
                    <a:pt x="1460360" y="613892"/>
                  </a:lnTo>
                  <a:lnTo>
                    <a:pt x="1469351" y="627634"/>
                  </a:lnTo>
                  <a:lnTo>
                    <a:pt x="1514906" y="613892"/>
                  </a:lnTo>
                  <a:close/>
                </a:path>
                <a:path w="2126615" h="731520">
                  <a:moveTo>
                    <a:pt x="1560906" y="130860"/>
                  </a:moveTo>
                  <a:lnTo>
                    <a:pt x="1524038" y="123990"/>
                  </a:lnTo>
                  <a:lnTo>
                    <a:pt x="1514906" y="138010"/>
                  </a:lnTo>
                  <a:lnTo>
                    <a:pt x="1551762" y="144881"/>
                  </a:lnTo>
                  <a:lnTo>
                    <a:pt x="1560906" y="130860"/>
                  </a:lnTo>
                  <a:close/>
                </a:path>
                <a:path w="2126615" h="731520">
                  <a:moveTo>
                    <a:pt x="1570037" y="593280"/>
                  </a:moveTo>
                  <a:lnTo>
                    <a:pt x="1560906" y="579526"/>
                  </a:lnTo>
                  <a:lnTo>
                    <a:pt x="1524038" y="593280"/>
                  </a:lnTo>
                  <a:lnTo>
                    <a:pt x="1533486" y="607021"/>
                  </a:lnTo>
                  <a:lnTo>
                    <a:pt x="1570037" y="593280"/>
                  </a:lnTo>
                  <a:close/>
                </a:path>
                <a:path w="2126615" h="731520">
                  <a:moveTo>
                    <a:pt x="1624584" y="151752"/>
                  </a:moveTo>
                  <a:lnTo>
                    <a:pt x="1579029" y="138010"/>
                  </a:lnTo>
                  <a:lnTo>
                    <a:pt x="1570037" y="151752"/>
                  </a:lnTo>
                  <a:lnTo>
                    <a:pt x="1615592" y="165493"/>
                  </a:lnTo>
                  <a:lnTo>
                    <a:pt x="1624584" y="151752"/>
                  </a:lnTo>
                  <a:close/>
                </a:path>
                <a:path w="2126615" h="731520">
                  <a:moveTo>
                    <a:pt x="1633728" y="579526"/>
                  </a:moveTo>
                  <a:lnTo>
                    <a:pt x="1624584" y="565785"/>
                  </a:lnTo>
                  <a:lnTo>
                    <a:pt x="1579029" y="579526"/>
                  </a:lnTo>
                  <a:lnTo>
                    <a:pt x="1588173" y="593280"/>
                  </a:lnTo>
                  <a:lnTo>
                    <a:pt x="1633728" y="579526"/>
                  </a:lnTo>
                  <a:close/>
                </a:path>
                <a:path w="2126615" h="731520">
                  <a:moveTo>
                    <a:pt x="1679282" y="165493"/>
                  </a:moveTo>
                  <a:lnTo>
                    <a:pt x="1642872" y="158623"/>
                  </a:lnTo>
                  <a:lnTo>
                    <a:pt x="1633728" y="172364"/>
                  </a:lnTo>
                  <a:lnTo>
                    <a:pt x="1670138" y="179247"/>
                  </a:lnTo>
                  <a:lnTo>
                    <a:pt x="1679282" y="165493"/>
                  </a:lnTo>
                  <a:close/>
                </a:path>
                <a:path w="2126615" h="731520">
                  <a:moveTo>
                    <a:pt x="1688414" y="558901"/>
                  </a:moveTo>
                  <a:lnTo>
                    <a:pt x="1679282" y="544880"/>
                  </a:lnTo>
                  <a:lnTo>
                    <a:pt x="1642872" y="558901"/>
                  </a:lnTo>
                  <a:lnTo>
                    <a:pt x="1652003" y="572655"/>
                  </a:lnTo>
                  <a:lnTo>
                    <a:pt x="1688414" y="558901"/>
                  </a:lnTo>
                  <a:close/>
                </a:path>
                <a:path w="2126615" h="731520">
                  <a:moveTo>
                    <a:pt x="1743405" y="186118"/>
                  </a:moveTo>
                  <a:lnTo>
                    <a:pt x="1697558" y="172364"/>
                  </a:lnTo>
                  <a:lnTo>
                    <a:pt x="1688414" y="186118"/>
                  </a:lnTo>
                  <a:lnTo>
                    <a:pt x="1734413" y="199872"/>
                  </a:lnTo>
                  <a:lnTo>
                    <a:pt x="1743405" y="186118"/>
                  </a:lnTo>
                  <a:close/>
                </a:path>
                <a:path w="2126615" h="731520">
                  <a:moveTo>
                    <a:pt x="1752549" y="544880"/>
                  </a:moveTo>
                  <a:lnTo>
                    <a:pt x="1743405" y="531139"/>
                  </a:lnTo>
                  <a:lnTo>
                    <a:pt x="1697558" y="538010"/>
                  </a:lnTo>
                  <a:lnTo>
                    <a:pt x="1706702" y="551764"/>
                  </a:lnTo>
                  <a:lnTo>
                    <a:pt x="1752549" y="544880"/>
                  </a:lnTo>
                  <a:close/>
                </a:path>
                <a:path w="2126615" h="731520">
                  <a:moveTo>
                    <a:pt x="1807248" y="524268"/>
                  </a:moveTo>
                  <a:lnTo>
                    <a:pt x="1798104" y="510527"/>
                  </a:lnTo>
                  <a:lnTo>
                    <a:pt x="1761693" y="524268"/>
                  </a:lnTo>
                  <a:lnTo>
                    <a:pt x="1770837" y="538010"/>
                  </a:lnTo>
                  <a:lnTo>
                    <a:pt x="1807248" y="524268"/>
                  </a:lnTo>
                  <a:close/>
                </a:path>
                <a:path w="2126615" h="731520">
                  <a:moveTo>
                    <a:pt x="1807248" y="199872"/>
                  </a:moveTo>
                  <a:lnTo>
                    <a:pt x="1761693" y="192989"/>
                  </a:lnTo>
                  <a:lnTo>
                    <a:pt x="1752549" y="207010"/>
                  </a:lnTo>
                  <a:lnTo>
                    <a:pt x="1798104" y="213880"/>
                  </a:lnTo>
                  <a:lnTo>
                    <a:pt x="1807248" y="199872"/>
                  </a:lnTo>
                  <a:close/>
                </a:path>
                <a:path w="2126615" h="731520">
                  <a:moveTo>
                    <a:pt x="1861934" y="220764"/>
                  </a:moveTo>
                  <a:lnTo>
                    <a:pt x="1816379" y="207010"/>
                  </a:lnTo>
                  <a:lnTo>
                    <a:pt x="1807248" y="220764"/>
                  </a:lnTo>
                  <a:lnTo>
                    <a:pt x="1852790" y="234492"/>
                  </a:lnTo>
                  <a:lnTo>
                    <a:pt x="1861934" y="220764"/>
                  </a:lnTo>
                  <a:close/>
                </a:path>
                <a:path w="2126615" h="731520">
                  <a:moveTo>
                    <a:pt x="1871078" y="503656"/>
                  </a:moveTo>
                  <a:lnTo>
                    <a:pt x="1861934" y="489902"/>
                  </a:lnTo>
                  <a:lnTo>
                    <a:pt x="1816379" y="503656"/>
                  </a:lnTo>
                  <a:lnTo>
                    <a:pt x="1825523" y="517398"/>
                  </a:lnTo>
                  <a:lnTo>
                    <a:pt x="1871078" y="503656"/>
                  </a:lnTo>
                  <a:close/>
                </a:path>
                <a:path w="2126615" h="731520">
                  <a:moveTo>
                    <a:pt x="1925624" y="489902"/>
                  </a:moveTo>
                  <a:lnTo>
                    <a:pt x="1916633" y="475881"/>
                  </a:lnTo>
                  <a:lnTo>
                    <a:pt x="1880069" y="489902"/>
                  </a:lnTo>
                  <a:lnTo>
                    <a:pt x="1889201" y="503656"/>
                  </a:lnTo>
                  <a:lnTo>
                    <a:pt x="1925624" y="489902"/>
                  </a:lnTo>
                  <a:close/>
                </a:path>
                <a:path w="2126615" h="731520">
                  <a:moveTo>
                    <a:pt x="1925624" y="234492"/>
                  </a:moveTo>
                  <a:lnTo>
                    <a:pt x="1880069" y="227634"/>
                  </a:lnTo>
                  <a:lnTo>
                    <a:pt x="1871078" y="241376"/>
                  </a:lnTo>
                  <a:lnTo>
                    <a:pt x="1916633" y="248246"/>
                  </a:lnTo>
                  <a:lnTo>
                    <a:pt x="1925624" y="234492"/>
                  </a:lnTo>
                  <a:close/>
                </a:path>
                <a:path w="2126615" h="731520">
                  <a:moveTo>
                    <a:pt x="1980755" y="255117"/>
                  </a:moveTo>
                  <a:lnTo>
                    <a:pt x="1935213" y="241376"/>
                  </a:lnTo>
                  <a:lnTo>
                    <a:pt x="1925624" y="255117"/>
                  </a:lnTo>
                  <a:lnTo>
                    <a:pt x="1971624" y="268871"/>
                  </a:lnTo>
                  <a:lnTo>
                    <a:pt x="1980755" y="255117"/>
                  </a:lnTo>
                  <a:close/>
                </a:path>
                <a:path w="2126615" h="731520">
                  <a:moveTo>
                    <a:pt x="1989747" y="469011"/>
                  </a:moveTo>
                  <a:lnTo>
                    <a:pt x="1980755" y="455256"/>
                  </a:lnTo>
                  <a:lnTo>
                    <a:pt x="1935213" y="469011"/>
                  </a:lnTo>
                  <a:lnTo>
                    <a:pt x="1944204" y="482752"/>
                  </a:lnTo>
                  <a:lnTo>
                    <a:pt x="1989747" y="469011"/>
                  </a:lnTo>
                  <a:close/>
                </a:path>
                <a:path w="2126615" h="731520">
                  <a:moveTo>
                    <a:pt x="2044446" y="455256"/>
                  </a:moveTo>
                  <a:lnTo>
                    <a:pt x="2035302" y="441528"/>
                  </a:lnTo>
                  <a:lnTo>
                    <a:pt x="1998891" y="455256"/>
                  </a:lnTo>
                  <a:lnTo>
                    <a:pt x="2008035" y="469011"/>
                  </a:lnTo>
                  <a:lnTo>
                    <a:pt x="2044446" y="455256"/>
                  </a:lnTo>
                  <a:close/>
                </a:path>
                <a:path w="2126615" h="731520">
                  <a:moveTo>
                    <a:pt x="2044446" y="268871"/>
                  </a:moveTo>
                  <a:lnTo>
                    <a:pt x="1998891" y="262001"/>
                  </a:lnTo>
                  <a:lnTo>
                    <a:pt x="1989747" y="275742"/>
                  </a:lnTo>
                  <a:lnTo>
                    <a:pt x="2035302" y="282892"/>
                  </a:lnTo>
                  <a:lnTo>
                    <a:pt x="2044446" y="268871"/>
                  </a:lnTo>
                  <a:close/>
                </a:path>
                <a:path w="2126615" h="731520">
                  <a:moveTo>
                    <a:pt x="2099132" y="289763"/>
                  </a:moveTo>
                  <a:lnTo>
                    <a:pt x="2062721" y="275742"/>
                  </a:lnTo>
                  <a:lnTo>
                    <a:pt x="2053590" y="289763"/>
                  </a:lnTo>
                  <a:lnTo>
                    <a:pt x="2090000" y="303504"/>
                  </a:lnTo>
                  <a:lnTo>
                    <a:pt x="2099132" y="289763"/>
                  </a:lnTo>
                  <a:close/>
                </a:path>
                <a:path w="2126615" h="731520">
                  <a:moveTo>
                    <a:pt x="2108276" y="434644"/>
                  </a:moveTo>
                  <a:lnTo>
                    <a:pt x="2099132" y="420903"/>
                  </a:lnTo>
                  <a:lnTo>
                    <a:pt x="2053590" y="434644"/>
                  </a:lnTo>
                  <a:lnTo>
                    <a:pt x="2062721" y="448386"/>
                  </a:lnTo>
                  <a:lnTo>
                    <a:pt x="2108276" y="434644"/>
                  </a:lnTo>
                  <a:close/>
                </a:path>
                <a:path w="2126615" h="731520">
                  <a:moveTo>
                    <a:pt x="2126411" y="296633"/>
                  </a:moveTo>
                  <a:lnTo>
                    <a:pt x="2117420" y="296633"/>
                  </a:lnTo>
                  <a:lnTo>
                    <a:pt x="2108276" y="310375"/>
                  </a:lnTo>
                  <a:lnTo>
                    <a:pt x="2117420" y="310375"/>
                  </a:lnTo>
                  <a:lnTo>
                    <a:pt x="2126411" y="296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5">
              <a:extLst>
                <a:ext uri="{FF2B5EF4-FFF2-40B4-BE49-F238E27FC236}">
                  <a16:creationId xmlns:a16="http://schemas.microsoft.com/office/drawing/2014/main" id="{BCC9B0AE-4BA9-4D63-F63D-E7284284CE66}"/>
                </a:ext>
              </a:extLst>
            </p:cNvPr>
            <p:cNvSpPr/>
            <p:nvPr/>
          </p:nvSpPr>
          <p:spPr>
            <a:xfrm>
              <a:off x="3732822" y="5733300"/>
              <a:ext cx="2473325" cy="738505"/>
            </a:xfrm>
            <a:custGeom>
              <a:avLst/>
              <a:gdLst/>
              <a:ahLst/>
              <a:cxnLst/>
              <a:rect l="l" t="t" r="r" b="b"/>
              <a:pathLst>
                <a:path w="2473325" h="738504">
                  <a:moveTo>
                    <a:pt x="36703" y="365645"/>
                  </a:moveTo>
                  <a:lnTo>
                    <a:pt x="27711" y="351891"/>
                  </a:lnTo>
                  <a:lnTo>
                    <a:pt x="0" y="358775"/>
                  </a:lnTo>
                  <a:lnTo>
                    <a:pt x="4559" y="365645"/>
                  </a:lnTo>
                  <a:lnTo>
                    <a:pt x="0" y="372516"/>
                  </a:lnTo>
                  <a:lnTo>
                    <a:pt x="27711" y="379374"/>
                  </a:lnTo>
                  <a:lnTo>
                    <a:pt x="36703" y="365645"/>
                  </a:lnTo>
                  <a:close/>
                </a:path>
                <a:path w="2473325" h="738504">
                  <a:moveTo>
                    <a:pt x="82257" y="379374"/>
                  </a:moveTo>
                  <a:lnTo>
                    <a:pt x="54991" y="372516"/>
                  </a:lnTo>
                  <a:lnTo>
                    <a:pt x="45847" y="386257"/>
                  </a:lnTo>
                  <a:lnTo>
                    <a:pt x="73266" y="393128"/>
                  </a:lnTo>
                  <a:lnTo>
                    <a:pt x="82257" y="379374"/>
                  </a:lnTo>
                  <a:close/>
                </a:path>
                <a:path w="2473325" h="738504">
                  <a:moveTo>
                    <a:pt x="82257" y="351891"/>
                  </a:moveTo>
                  <a:lnTo>
                    <a:pt x="73266" y="337870"/>
                  </a:lnTo>
                  <a:lnTo>
                    <a:pt x="45847" y="344754"/>
                  </a:lnTo>
                  <a:lnTo>
                    <a:pt x="54991" y="358775"/>
                  </a:lnTo>
                  <a:lnTo>
                    <a:pt x="82257" y="351891"/>
                  </a:lnTo>
                  <a:close/>
                </a:path>
                <a:path w="2473325" h="738504">
                  <a:moveTo>
                    <a:pt x="118821" y="386257"/>
                  </a:moveTo>
                  <a:lnTo>
                    <a:pt x="91401" y="379374"/>
                  </a:lnTo>
                  <a:lnTo>
                    <a:pt x="82257" y="393128"/>
                  </a:lnTo>
                  <a:lnTo>
                    <a:pt x="109677" y="399999"/>
                  </a:lnTo>
                  <a:lnTo>
                    <a:pt x="118821" y="386257"/>
                  </a:lnTo>
                  <a:close/>
                </a:path>
                <a:path w="2473325" h="738504">
                  <a:moveTo>
                    <a:pt x="118821" y="344754"/>
                  </a:moveTo>
                  <a:lnTo>
                    <a:pt x="109677" y="331000"/>
                  </a:lnTo>
                  <a:lnTo>
                    <a:pt x="82257" y="337870"/>
                  </a:lnTo>
                  <a:lnTo>
                    <a:pt x="91401" y="351891"/>
                  </a:lnTo>
                  <a:lnTo>
                    <a:pt x="118821" y="344754"/>
                  </a:lnTo>
                  <a:close/>
                </a:path>
                <a:path w="2473325" h="738504">
                  <a:moveTo>
                    <a:pt x="164376" y="399999"/>
                  </a:moveTo>
                  <a:lnTo>
                    <a:pt x="136956" y="393128"/>
                  </a:lnTo>
                  <a:lnTo>
                    <a:pt x="127812" y="406882"/>
                  </a:lnTo>
                  <a:lnTo>
                    <a:pt x="155232" y="413753"/>
                  </a:lnTo>
                  <a:lnTo>
                    <a:pt x="164376" y="399999"/>
                  </a:lnTo>
                  <a:close/>
                </a:path>
                <a:path w="2473325" h="738504">
                  <a:moveTo>
                    <a:pt x="164376" y="331000"/>
                  </a:moveTo>
                  <a:lnTo>
                    <a:pt x="155232" y="317246"/>
                  </a:lnTo>
                  <a:lnTo>
                    <a:pt x="127812" y="324129"/>
                  </a:lnTo>
                  <a:lnTo>
                    <a:pt x="136956" y="337870"/>
                  </a:lnTo>
                  <a:lnTo>
                    <a:pt x="164376" y="331000"/>
                  </a:lnTo>
                  <a:close/>
                </a:path>
                <a:path w="2473325" h="738504">
                  <a:moveTo>
                    <a:pt x="209918" y="413753"/>
                  </a:moveTo>
                  <a:lnTo>
                    <a:pt x="182499" y="406882"/>
                  </a:lnTo>
                  <a:lnTo>
                    <a:pt x="173367" y="420903"/>
                  </a:lnTo>
                  <a:lnTo>
                    <a:pt x="200787" y="427774"/>
                  </a:lnTo>
                  <a:lnTo>
                    <a:pt x="209918" y="413753"/>
                  </a:lnTo>
                  <a:close/>
                </a:path>
                <a:path w="2473325" h="738504">
                  <a:moveTo>
                    <a:pt x="209918" y="317246"/>
                  </a:moveTo>
                  <a:lnTo>
                    <a:pt x="200787" y="303504"/>
                  </a:lnTo>
                  <a:lnTo>
                    <a:pt x="173367" y="310375"/>
                  </a:lnTo>
                  <a:lnTo>
                    <a:pt x="182499" y="324129"/>
                  </a:lnTo>
                  <a:lnTo>
                    <a:pt x="209918" y="317246"/>
                  </a:lnTo>
                  <a:close/>
                </a:path>
                <a:path w="2473325" h="738504">
                  <a:moveTo>
                    <a:pt x="246634" y="420903"/>
                  </a:moveTo>
                  <a:lnTo>
                    <a:pt x="228511" y="413753"/>
                  </a:lnTo>
                  <a:lnTo>
                    <a:pt x="218909" y="427774"/>
                  </a:lnTo>
                  <a:lnTo>
                    <a:pt x="237490" y="434644"/>
                  </a:lnTo>
                  <a:lnTo>
                    <a:pt x="246634" y="420903"/>
                  </a:lnTo>
                  <a:close/>
                </a:path>
                <a:path w="2473325" h="738504">
                  <a:moveTo>
                    <a:pt x="246634" y="310375"/>
                  </a:moveTo>
                  <a:lnTo>
                    <a:pt x="237490" y="296633"/>
                  </a:lnTo>
                  <a:lnTo>
                    <a:pt x="218909" y="303504"/>
                  </a:lnTo>
                  <a:lnTo>
                    <a:pt x="228511" y="317246"/>
                  </a:lnTo>
                  <a:lnTo>
                    <a:pt x="246634" y="310375"/>
                  </a:lnTo>
                  <a:close/>
                </a:path>
                <a:path w="2473325" h="738504">
                  <a:moveTo>
                    <a:pt x="292188" y="434644"/>
                  </a:moveTo>
                  <a:lnTo>
                    <a:pt x="264922" y="427774"/>
                  </a:lnTo>
                  <a:lnTo>
                    <a:pt x="255778" y="441528"/>
                  </a:lnTo>
                  <a:lnTo>
                    <a:pt x="283044" y="448386"/>
                  </a:lnTo>
                  <a:lnTo>
                    <a:pt x="292188" y="434644"/>
                  </a:lnTo>
                  <a:close/>
                </a:path>
                <a:path w="2473325" h="738504">
                  <a:moveTo>
                    <a:pt x="292188" y="296633"/>
                  </a:moveTo>
                  <a:lnTo>
                    <a:pt x="283044" y="282892"/>
                  </a:lnTo>
                  <a:lnTo>
                    <a:pt x="255778" y="289763"/>
                  </a:lnTo>
                  <a:lnTo>
                    <a:pt x="264922" y="303504"/>
                  </a:lnTo>
                  <a:lnTo>
                    <a:pt x="292188" y="296633"/>
                  </a:lnTo>
                  <a:close/>
                </a:path>
                <a:path w="2473325" h="738504">
                  <a:moveTo>
                    <a:pt x="337743" y="448386"/>
                  </a:moveTo>
                  <a:lnTo>
                    <a:pt x="310464" y="441528"/>
                  </a:lnTo>
                  <a:lnTo>
                    <a:pt x="301332" y="455256"/>
                  </a:lnTo>
                  <a:lnTo>
                    <a:pt x="328599" y="462127"/>
                  </a:lnTo>
                  <a:lnTo>
                    <a:pt x="337743" y="448386"/>
                  </a:lnTo>
                  <a:close/>
                </a:path>
                <a:path w="2473325" h="738504">
                  <a:moveTo>
                    <a:pt x="337743" y="282892"/>
                  </a:moveTo>
                  <a:lnTo>
                    <a:pt x="328599" y="268871"/>
                  </a:lnTo>
                  <a:lnTo>
                    <a:pt x="301332" y="275742"/>
                  </a:lnTo>
                  <a:lnTo>
                    <a:pt x="310464" y="289763"/>
                  </a:lnTo>
                  <a:lnTo>
                    <a:pt x="337743" y="282892"/>
                  </a:lnTo>
                  <a:close/>
                </a:path>
                <a:path w="2473325" h="738504">
                  <a:moveTo>
                    <a:pt x="374154" y="462127"/>
                  </a:moveTo>
                  <a:lnTo>
                    <a:pt x="356019" y="455256"/>
                  </a:lnTo>
                  <a:lnTo>
                    <a:pt x="346875" y="469011"/>
                  </a:lnTo>
                  <a:lnTo>
                    <a:pt x="365163" y="475881"/>
                  </a:lnTo>
                  <a:lnTo>
                    <a:pt x="374154" y="462127"/>
                  </a:lnTo>
                  <a:close/>
                </a:path>
                <a:path w="2473325" h="738504">
                  <a:moveTo>
                    <a:pt x="383286" y="275742"/>
                  </a:moveTo>
                  <a:lnTo>
                    <a:pt x="374154" y="262001"/>
                  </a:lnTo>
                  <a:lnTo>
                    <a:pt x="346875" y="268871"/>
                  </a:lnTo>
                  <a:lnTo>
                    <a:pt x="356019" y="282892"/>
                  </a:lnTo>
                  <a:lnTo>
                    <a:pt x="383286" y="275742"/>
                  </a:lnTo>
                  <a:close/>
                </a:path>
                <a:path w="2473325" h="738504">
                  <a:moveTo>
                    <a:pt x="419849" y="469011"/>
                  </a:moveTo>
                  <a:lnTo>
                    <a:pt x="392430" y="462127"/>
                  </a:lnTo>
                  <a:lnTo>
                    <a:pt x="383286" y="475881"/>
                  </a:lnTo>
                  <a:lnTo>
                    <a:pt x="410718" y="482752"/>
                  </a:lnTo>
                  <a:lnTo>
                    <a:pt x="419849" y="469011"/>
                  </a:lnTo>
                  <a:close/>
                </a:path>
                <a:path w="2473325" h="738504">
                  <a:moveTo>
                    <a:pt x="419849" y="262001"/>
                  </a:moveTo>
                  <a:lnTo>
                    <a:pt x="410718" y="248246"/>
                  </a:lnTo>
                  <a:lnTo>
                    <a:pt x="383286" y="255117"/>
                  </a:lnTo>
                  <a:lnTo>
                    <a:pt x="392430" y="268871"/>
                  </a:lnTo>
                  <a:lnTo>
                    <a:pt x="419849" y="262001"/>
                  </a:lnTo>
                  <a:close/>
                </a:path>
                <a:path w="2473325" h="738504">
                  <a:moveTo>
                    <a:pt x="465709" y="482752"/>
                  </a:moveTo>
                  <a:lnTo>
                    <a:pt x="438429" y="475881"/>
                  </a:lnTo>
                  <a:lnTo>
                    <a:pt x="428840" y="489902"/>
                  </a:lnTo>
                  <a:lnTo>
                    <a:pt x="456565" y="496773"/>
                  </a:lnTo>
                  <a:lnTo>
                    <a:pt x="465709" y="482752"/>
                  </a:lnTo>
                  <a:close/>
                </a:path>
                <a:path w="2473325" h="738504">
                  <a:moveTo>
                    <a:pt x="465709" y="255117"/>
                  </a:moveTo>
                  <a:lnTo>
                    <a:pt x="456565" y="241376"/>
                  </a:lnTo>
                  <a:lnTo>
                    <a:pt x="428840" y="248246"/>
                  </a:lnTo>
                  <a:lnTo>
                    <a:pt x="438429" y="262001"/>
                  </a:lnTo>
                  <a:lnTo>
                    <a:pt x="465709" y="255117"/>
                  </a:lnTo>
                  <a:close/>
                </a:path>
                <a:path w="2473325" h="738504">
                  <a:moveTo>
                    <a:pt x="511251" y="496773"/>
                  </a:moveTo>
                  <a:lnTo>
                    <a:pt x="483984" y="489902"/>
                  </a:lnTo>
                  <a:lnTo>
                    <a:pt x="474840" y="503656"/>
                  </a:lnTo>
                  <a:lnTo>
                    <a:pt x="502119" y="510527"/>
                  </a:lnTo>
                  <a:lnTo>
                    <a:pt x="511251" y="496773"/>
                  </a:lnTo>
                  <a:close/>
                </a:path>
                <a:path w="2473325" h="738504">
                  <a:moveTo>
                    <a:pt x="511251" y="241376"/>
                  </a:moveTo>
                  <a:lnTo>
                    <a:pt x="502119" y="227634"/>
                  </a:lnTo>
                  <a:lnTo>
                    <a:pt x="474840" y="234492"/>
                  </a:lnTo>
                  <a:lnTo>
                    <a:pt x="483984" y="248246"/>
                  </a:lnTo>
                  <a:lnTo>
                    <a:pt x="511251" y="241376"/>
                  </a:lnTo>
                  <a:close/>
                </a:path>
                <a:path w="2473325" h="738504">
                  <a:moveTo>
                    <a:pt x="547674" y="503656"/>
                  </a:moveTo>
                  <a:lnTo>
                    <a:pt x="520395" y="496773"/>
                  </a:lnTo>
                  <a:lnTo>
                    <a:pt x="511251" y="510527"/>
                  </a:lnTo>
                  <a:lnTo>
                    <a:pt x="538530" y="517398"/>
                  </a:lnTo>
                  <a:lnTo>
                    <a:pt x="547674" y="503656"/>
                  </a:lnTo>
                  <a:close/>
                </a:path>
                <a:path w="2473325" h="738504">
                  <a:moveTo>
                    <a:pt x="547674" y="227634"/>
                  </a:moveTo>
                  <a:lnTo>
                    <a:pt x="538530" y="213880"/>
                  </a:lnTo>
                  <a:lnTo>
                    <a:pt x="520395" y="220764"/>
                  </a:lnTo>
                  <a:lnTo>
                    <a:pt x="529539" y="234492"/>
                  </a:lnTo>
                  <a:lnTo>
                    <a:pt x="547674" y="227634"/>
                  </a:lnTo>
                  <a:close/>
                </a:path>
                <a:path w="2473325" h="738504">
                  <a:moveTo>
                    <a:pt x="593217" y="517398"/>
                  </a:moveTo>
                  <a:lnTo>
                    <a:pt x="565950" y="510527"/>
                  </a:lnTo>
                  <a:lnTo>
                    <a:pt x="556806" y="524268"/>
                  </a:lnTo>
                  <a:lnTo>
                    <a:pt x="584085" y="531139"/>
                  </a:lnTo>
                  <a:lnTo>
                    <a:pt x="593217" y="517398"/>
                  </a:lnTo>
                  <a:close/>
                </a:path>
                <a:path w="2473325" h="738504">
                  <a:moveTo>
                    <a:pt x="593217" y="220764"/>
                  </a:moveTo>
                  <a:lnTo>
                    <a:pt x="584085" y="207010"/>
                  </a:lnTo>
                  <a:lnTo>
                    <a:pt x="556806" y="213880"/>
                  </a:lnTo>
                  <a:lnTo>
                    <a:pt x="565950" y="227634"/>
                  </a:lnTo>
                  <a:lnTo>
                    <a:pt x="593217" y="220764"/>
                  </a:lnTo>
                  <a:close/>
                </a:path>
                <a:path w="2473325" h="738504">
                  <a:moveTo>
                    <a:pt x="639216" y="531139"/>
                  </a:moveTo>
                  <a:lnTo>
                    <a:pt x="611505" y="524268"/>
                  </a:lnTo>
                  <a:lnTo>
                    <a:pt x="602361" y="538010"/>
                  </a:lnTo>
                  <a:lnTo>
                    <a:pt x="629627" y="544880"/>
                  </a:lnTo>
                  <a:lnTo>
                    <a:pt x="639216" y="531139"/>
                  </a:lnTo>
                  <a:close/>
                </a:path>
                <a:path w="2473325" h="738504">
                  <a:moveTo>
                    <a:pt x="639216" y="207010"/>
                  </a:moveTo>
                  <a:lnTo>
                    <a:pt x="629627" y="192989"/>
                  </a:lnTo>
                  <a:lnTo>
                    <a:pt x="602361" y="199872"/>
                  </a:lnTo>
                  <a:lnTo>
                    <a:pt x="611505" y="213880"/>
                  </a:lnTo>
                  <a:lnTo>
                    <a:pt x="639216" y="207010"/>
                  </a:lnTo>
                  <a:close/>
                </a:path>
                <a:path w="2473325" h="738504">
                  <a:moveTo>
                    <a:pt x="675640" y="538010"/>
                  </a:moveTo>
                  <a:lnTo>
                    <a:pt x="657352" y="531139"/>
                  </a:lnTo>
                  <a:lnTo>
                    <a:pt x="648208" y="544880"/>
                  </a:lnTo>
                  <a:lnTo>
                    <a:pt x="666496" y="551764"/>
                  </a:lnTo>
                  <a:lnTo>
                    <a:pt x="675640" y="538010"/>
                  </a:lnTo>
                  <a:close/>
                </a:path>
                <a:path w="2473325" h="738504">
                  <a:moveTo>
                    <a:pt x="684771" y="192989"/>
                  </a:moveTo>
                  <a:lnTo>
                    <a:pt x="675640" y="179247"/>
                  </a:lnTo>
                  <a:lnTo>
                    <a:pt x="648208" y="186118"/>
                  </a:lnTo>
                  <a:lnTo>
                    <a:pt x="657352" y="199872"/>
                  </a:lnTo>
                  <a:lnTo>
                    <a:pt x="684771" y="192989"/>
                  </a:lnTo>
                  <a:close/>
                </a:path>
                <a:path w="2473325" h="738504">
                  <a:moveTo>
                    <a:pt x="721182" y="551764"/>
                  </a:moveTo>
                  <a:lnTo>
                    <a:pt x="693762" y="544880"/>
                  </a:lnTo>
                  <a:lnTo>
                    <a:pt x="684771" y="558901"/>
                  </a:lnTo>
                  <a:lnTo>
                    <a:pt x="712050" y="565785"/>
                  </a:lnTo>
                  <a:lnTo>
                    <a:pt x="721182" y="551764"/>
                  </a:lnTo>
                  <a:close/>
                </a:path>
                <a:path w="2473325" h="738504">
                  <a:moveTo>
                    <a:pt x="721182" y="186118"/>
                  </a:moveTo>
                  <a:lnTo>
                    <a:pt x="712050" y="172364"/>
                  </a:lnTo>
                  <a:lnTo>
                    <a:pt x="693762" y="179247"/>
                  </a:lnTo>
                  <a:lnTo>
                    <a:pt x="702906" y="192989"/>
                  </a:lnTo>
                  <a:lnTo>
                    <a:pt x="721182" y="186118"/>
                  </a:lnTo>
                  <a:close/>
                </a:path>
                <a:path w="2473325" h="738504">
                  <a:moveTo>
                    <a:pt x="766737" y="565785"/>
                  </a:moveTo>
                  <a:lnTo>
                    <a:pt x="739317" y="558901"/>
                  </a:lnTo>
                  <a:lnTo>
                    <a:pt x="730326" y="572655"/>
                  </a:lnTo>
                  <a:lnTo>
                    <a:pt x="757593" y="579526"/>
                  </a:lnTo>
                  <a:lnTo>
                    <a:pt x="766737" y="565785"/>
                  </a:lnTo>
                  <a:close/>
                </a:path>
                <a:path w="2473325" h="738504">
                  <a:moveTo>
                    <a:pt x="766737" y="172364"/>
                  </a:moveTo>
                  <a:lnTo>
                    <a:pt x="757593" y="158623"/>
                  </a:lnTo>
                  <a:lnTo>
                    <a:pt x="730326" y="165493"/>
                  </a:lnTo>
                  <a:lnTo>
                    <a:pt x="739317" y="179247"/>
                  </a:lnTo>
                  <a:lnTo>
                    <a:pt x="766737" y="172364"/>
                  </a:lnTo>
                  <a:close/>
                </a:path>
                <a:path w="2473325" h="738504">
                  <a:moveTo>
                    <a:pt x="803148" y="579526"/>
                  </a:moveTo>
                  <a:lnTo>
                    <a:pt x="784872" y="572655"/>
                  </a:lnTo>
                  <a:lnTo>
                    <a:pt x="775881" y="586409"/>
                  </a:lnTo>
                  <a:lnTo>
                    <a:pt x="794004" y="593280"/>
                  </a:lnTo>
                  <a:lnTo>
                    <a:pt x="803148" y="579526"/>
                  </a:lnTo>
                  <a:close/>
                </a:path>
                <a:path w="2473325" h="738504">
                  <a:moveTo>
                    <a:pt x="812292" y="158623"/>
                  </a:moveTo>
                  <a:lnTo>
                    <a:pt x="803148" y="144881"/>
                  </a:lnTo>
                  <a:lnTo>
                    <a:pt x="775881" y="151752"/>
                  </a:lnTo>
                  <a:lnTo>
                    <a:pt x="784872" y="165493"/>
                  </a:lnTo>
                  <a:lnTo>
                    <a:pt x="812292" y="158623"/>
                  </a:lnTo>
                  <a:close/>
                </a:path>
                <a:path w="2473325" h="738504">
                  <a:moveTo>
                    <a:pt x="849007" y="586409"/>
                  </a:moveTo>
                  <a:lnTo>
                    <a:pt x="821436" y="579526"/>
                  </a:lnTo>
                  <a:lnTo>
                    <a:pt x="812292" y="593280"/>
                  </a:lnTo>
                  <a:lnTo>
                    <a:pt x="839558" y="600138"/>
                  </a:lnTo>
                  <a:lnTo>
                    <a:pt x="849007" y="586409"/>
                  </a:lnTo>
                  <a:close/>
                </a:path>
                <a:path w="2473325" h="738504">
                  <a:moveTo>
                    <a:pt x="858139" y="151752"/>
                  </a:moveTo>
                  <a:lnTo>
                    <a:pt x="849007" y="138010"/>
                  </a:lnTo>
                  <a:lnTo>
                    <a:pt x="821436" y="144881"/>
                  </a:lnTo>
                  <a:lnTo>
                    <a:pt x="830414" y="158623"/>
                  </a:lnTo>
                  <a:lnTo>
                    <a:pt x="858139" y="151752"/>
                  </a:lnTo>
                  <a:close/>
                </a:path>
                <a:path w="2473325" h="738504">
                  <a:moveTo>
                    <a:pt x="894549" y="600138"/>
                  </a:moveTo>
                  <a:lnTo>
                    <a:pt x="867283" y="593280"/>
                  </a:lnTo>
                  <a:lnTo>
                    <a:pt x="858139" y="607021"/>
                  </a:lnTo>
                  <a:lnTo>
                    <a:pt x="885558" y="613892"/>
                  </a:lnTo>
                  <a:lnTo>
                    <a:pt x="894549" y="600138"/>
                  </a:lnTo>
                  <a:close/>
                </a:path>
                <a:path w="2473325" h="738504">
                  <a:moveTo>
                    <a:pt x="894549" y="138010"/>
                  </a:moveTo>
                  <a:lnTo>
                    <a:pt x="885558" y="123990"/>
                  </a:lnTo>
                  <a:lnTo>
                    <a:pt x="858139" y="130860"/>
                  </a:lnTo>
                  <a:lnTo>
                    <a:pt x="867283" y="144881"/>
                  </a:lnTo>
                  <a:lnTo>
                    <a:pt x="894549" y="138010"/>
                  </a:lnTo>
                  <a:close/>
                </a:path>
                <a:path w="2473325" h="738504">
                  <a:moveTo>
                    <a:pt x="940257" y="613892"/>
                  </a:moveTo>
                  <a:lnTo>
                    <a:pt x="912837" y="607021"/>
                  </a:lnTo>
                  <a:lnTo>
                    <a:pt x="903693" y="620763"/>
                  </a:lnTo>
                  <a:lnTo>
                    <a:pt x="931113" y="627634"/>
                  </a:lnTo>
                  <a:lnTo>
                    <a:pt x="940257" y="613892"/>
                  </a:lnTo>
                  <a:close/>
                </a:path>
                <a:path w="2473325" h="738504">
                  <a:moveTo>
                    <a:pt x="940257" y="123990"/>
                  </a:moveTo>
                  <a:lnTo>
                    <a:pt x="931113" y="110236"/>
                  </a:lnTo>
                  <a:lnTo>
                    <a:pt x="903693" y="117119"/>
                  </a:lnTo>
                  <a:lnTo>
                    <a:pt x="912837" y="130860"/>
                  </a:lnTo>
                  <a:lnTo>
                    <a:pt x="940257" y="123990"/>
                  </a:lnTo>
                  <a:close/>
                </a:path>
                <a:path w="2473325" h="738504">
                  <a:moveTo>
                    <a:pt x="976668" y="620763"/>
                  </a:moveTo>
                  <a:lnTo>
                    <a:pt x="949248" y="613892"/>
                  </a:lnTo>
                  <a:lnTo>
                    <a:pt x="940257" y="627634"/>
                  </a:lnTo>
                  <a:lnTo>
                    <a:pt x="967524" y="634784"/>
                  </a:lnTo>
                  <a:lnTo>
                    <a:pt x="976668" y="620763"/>
                  </a:lnTo>
                  <a:close/>
                </a:path>
                <a:path w="2473325" h="738504">
                  <a:moveTo>
                    <a:pt x="985812" y="117119"/>
                  </a:moveTo>
                  <a:lnTo>
                    <a:pt x="976668" y="103365"/>
                  </a:lnTo>
                  <a:lnTo>
                    <a:pt x="949248" y="110236"/>
                  </a:lnTo>
                  <a:lnTo>
                    <a:pt x="958380" y="123990"/>
                  </a:lnTo>
                  <a:lnTo>
                    <a:pt x="985812" y="117119"/>
                  </a:lnTo>
                  <a:close/>
                </a:path>
                <a:path w="2473325" h="738504">
                  <a:moveTo>
                    <a:pt x="1022223" y="634784"/>
                  </a:moveTo>
                  <a:lnTo>
                    <a:pt x="994803" y="627634"/>
                  </a:lnTo>
                  <a:lnTo>
                    <a:pt x="985812" y="641654"/>
                  </a:lnTo>
                  <a:lnTo>
                    <a:pt x="1013079" y="648538"/>
                  </a:lnTo>
                  <a:lnTo>
                    <a:pt x="1022223" y="634784"/>
                  </a:lnTo>
                  <a:close/>
                </a:path>
                <a:path w="2473325" h="738504">
                  <a:moveTo>
                    <a:pt x="1022223" y="103365"/>
                  </a:moveTo>
                  <a:lnTo>
                    <a:pt x="1013079" y="89611"/>
                  </a:lnTo>
                  <a:lnTo>
                    <a:pt x="994803" y="96494"/>
                  </a:lnTo>
                  <a:lnTo>
                    <a:pt x="1003935" y="110236"/>
                  </a:lnTo>
                  <a:lnTo>
                    <a:pt x="1022223" y="103365"/>
                  </a:lnTo>
                  <a:close/>
                </a:path>
                <a:path w="2473325" h="738504">
                  <a:moveTo>
                    <a:pt x="1068070" y="648538"/>
                  </a:moveTo>
                  <a:lnTo>
                    <a:pt x="1040345" y="641654"/>
                  </a:lnTo>
                  <a:lnTo>
                    <a:pt x="1031354" y="655408"/>
                  </a:lnTo>
                  <a:lnTo>
                    <a:pt x="1058926" y="662279"/>
                  </a:lnTo>
                  <a:lnTo>
                    <a:pt x="1068070" y="648538"/>
                  </a:lnTo>
                  <a:close/>
                </a:path>
                <a:path w="2473325" h="738504">
                  <a:moveTo>
                    <a:pt x="1068070" y="89611"/>
                  </a:moveTo>
                  <a:lnTo>
                    <a:pt x="1058926" y="75882"/>
                  </a:lnTo>
                  <a:lnTo>
                    <a:pt x="1031354" y="82753"/>
                  </a:lnTo>
                  <a:lnTo>
                    <a:pt x="1040345" y="96494"/>
                  </a:lnTo>
                  <a:lnTo>
                    <a:pt x="1068070" y="89611"/>
                  </a:lnTo>
                  <a:close/>
                </a:path>
                <a:path w="2473325" h="738504">
                  <a:moveTo>
                    <a:pt x="1104480" y="655408"/>
                  </a:moveTo>
                  <a:lnTo>
                    <a:pt x="1086358" y="648538"/>
                  </a:lnTo>
                  <a:lnTo>
                    <a:pt x="1077214" y="662279"/>
                  </a:lnTo>
                  <a:lnTo>
                    <a:pt x="1095489" y="669150"/>
                  </a:lnTo>
                  <a:lnTo>
                    <a:pt x="1104480" y="655408"/>
                  </a:lnTo>
                  <a:close/>
                </a:path>
                <a:path w="2473325" h="738504">
                  <a:moveTo>
                    <a:pt x="1113624" y="82753"/>
                  </a:moveTo>
                  <a:lnTo>
                    <a:pt x="1104480" y="68999"/>
                  </a:lnTo>
                  <a:lnTo>
                    <a:pt x="1077214" y="75882"/>
                  </a:lnTo>
                  <a:lnTo>
                    <a:pt x="1086358" y="89611"/>
                  </a:lnTo>
                  <a:lnTo>
                    <a:pt x="1113624" y="82753"/>
                  </a:lnTo>
                  <a:close/>
                </a:path>
                <a:path w="2473325" h="738504">
                  <a:moveTo>
                    <a:pt x="1150035" y="669150"/>
                  </a:moveTo>
                  <a:lnTo>
                    <a:pt x="1122768" y="662279"/>
                  </a:lnTo>
                  <a:lnTo>
                    <a:pt x="1113624" y="676021"/>
                  </a:lnTo>
                  <a:lnTo>
                    <a:pt x="1141044" y="682891"/>
                  </a:lnTo>
                  <a:lnTo>
                    <a:pt x="1150035" y="669150"/>
                  </a:lnTo>
                  <a:close/>
                </a:path>
                <a:path w="2473325" h="738504">
                  <a:moveTo>
                    <a:pt x="1159179" y="68999"/>
                  </a:moveTo>
                  <a:lnTo>
                    <a:pt x="1150035" y="54991"/>
                  </a:lnTo>
                  <a:lnTo>
                    <a:pt x="1122768" y="61861"/>
                  </a:lnTo>
                  <a:lnTo>
                    <a:pt x="1131900" y="75882"/>
                  </a:lnTo>
                  <a:lnTo>
                    <a:pt x="1159179" y="68999"/>
                  </a:lnTo>
                  <a:close/>
                </a:path>
                <a:path w="2473325" h="738504">
                  <a:moveTo>
                    <a:pt x="1195590" y="682891"/>
                  </a:moveTo>
                  <a:lnTo>
                    <a:pt x="1168311" y="676021"/>
                  </a:lnTo>
                  <a:lnTo>
                    <a:pt x="1159179" y="689775"/>
                  </a:lnTo>
                  <a:lnTo>
                    <a:pt x="1186599" y="696645"/>
                  </a:lnTo>
                  <a:lnTo>
                    <a:pt x="1195590" y="682891"/>
                  </a:lnTo>
                  <a:close/>
                </a:path>
                <a:path w="2473325" h="738504">
                  <a:moveTo>
                    <a:pt x="1195590" y="61861"/>
                  </a:moveTo>
                  <a:lnTo>
                    <a:pt x="1186599" y="48107"/>
                  </a:lnTo>
                  <a:lnTo>
                    <a:pt x="1159179" y="54991"/>
                  </a:lnTo>
                  <a:lnTo>
                    <a:pt x="1168311" y="68999"/>
                  </a:lnTo>
                  <a:lnTo>
                    <a:pt x="1195590" y="61861"/>
                  </a:lnTo>
                  <a:close/>
                </a:path>
                <a:path w="2473325" h="738504">
                  <a:moveTo>
                    <a:pt x="1241132" y="696645"/>
                  </a:moveTo>
                  <a:lnTo>
                    <a:pt x="1213866" y="682891"/>
                  </a:lnTo>
                  <a:lnTo>
                    <a:pt x="1204722" y="696645"/>
                  </a:lnTo>
                  <a:lnTo>
                    <a:pt x="1232154" y="710666"/>
                  </a:lnTo>
                  <a:lnTo>
                    <a:pt x="1241132" y="696645"/>
                  </a:lnTo>
                  <a:close/>
                </a:path>
                <a:path w="2473325" h="738504">
                  <a:moveTo>
                    <a:pt x="1241132" y="48107"/>
                  </a:moveTo>
                  <a:lnTo>
                    <a:pt x="1232154" y="34366"/>
                  </a:lnTo>
                  <a:lnTo>
                    <a:pt x="1204722" y="41236"/>
                  </a:lnTo>
                  <a:lnTo>
                    <a:pt x="1213866" y="54991"/>
                  </a:lnTo>
                  <a:lnTo>
                    <a:pt x="1241132" y="48107"/>
                  </a:lnTo>
                  <a:close/>
                </a:path>
                <a:path w="2473325" h="738504">
                  <a:moveTo>
                    <a:pt x="1278001" y="703783"/>
                  </a:moveTo>
                  <a:lnTo>
                    <a:pt x="1250734" y="696645"/>
                  </a:lnTo>
                  <a:lnTo>
                    <a:pt x="1241132" y="710666"/>
                  </a:lnTo>
                  <a:lnTo>
                    <a:pt x="1268857" y="717537"/>
                  </a:lnTo>
                  <a:lnTo>
                    <a:pt x="1278001" y="703783"/>
                  </a:lnTo>
                  <a:close/>
                </a:path>
                <a:path w="2473325" h="738504">
                  <a:moveTo>
                    <a:pt x="1287145" y="34366"/>
                  </a:moveTo>
                  <a:lnTo>
                    <a:pt x="1278001" y="20612"/>
                  </a:lnTo>
                  <a:lnTo>
                    <a:pt x="1250734" y="27482"/>
                  </a:lnTo>
                  <a:lnTo>
                    <a:pt x="1259713" y="41236"/>
                  </a:lnTo>
                  <a:lnTo>
                    <a:pt x="1287145" y="34366"/>
                  </a:lnTo>
                  <a:close/>
                </a:path>
                <a:path w="2473325" h="738504">
                  <a:moveTo>
                    <a:pt x="1323555" y="717537"/>
                  </a:moveTo>
                  <a:lnTo>
                    <a:pt x="1296276" y="710666"/>
                  </a:lnTo>
                  <a:lnTo>
                    <a:pt x="1287145" y="724408"/>
                  </a:lnTo>
                  <a:lnTo>
                    <a:pt x="1314411" y="731291"/>
                  </a:lnTo>
                  <a:lnTo>
                    <a:pt x="1323555" y="717537"/>
                  </a:lnTo>
                  <a:close/>
                </a:path>
                <a:path w="2473325" h="738504">
                  <a:moveTo>
                    <a:pt x="1323555" y="27482"/>
                  </a:moveTo>
                  <a:lnTo>
                    <a:pt x="1314411" y="13741"/>
                  </a:lnTo>
                  <a:lnTo>
                    <a:pt x="1296276" y="20612"/>
                  </a:lnTo>
                  <a:lnTo>
                    <a:pt x="1305267" y="34366"/>
                  </a:lnTo>
                  <a:lnTo>
                    <a:pt x="1323555" y="27482"/>
                  </a:lnTo>
                  <a:close/>
                </a:path>
                <a:path w="2473325" h="738504">
                  <a:moveTo>
                    <a:pt x="1350822" y="724408"/>
                  </a:moveTo>
                  <a:lnTo>
                    <a:pt x="1341831" y="724408"/>
                  </a:lnTo>
                  <a:lnTo>
                    <a:pt x="1332687" y="738162"/>
                  </a:lnTo>
                  <a:lnTo>
                    <a:pt x="1341831" y="738162"/>
                  </a:lnTo>
                  <a:lnTo>
                    <a:pt x="1350822" y="724408"/>
                  </a:lnTo>
                  <a:close/>
                </a:path>
                <a:path w="2473325" h="738504">
                  <a:moveTo>
                    <a:pt x="1369098" y="13741"/>
                  </a:moveTo>
                  <a:lnTo>
                    <a:pt x="1359966" y="0"/>
                  </a:lnTo>
                  <a:lnTo>
                    <a:pt x="1332687" y="6870"/>
                  </a:lnTo>
                  <a:lnTo>
                    <a:pt x="1341831" y="20612"/>
                  </a:lnTo>
                  <a:lnTo>
                    <a:pt x="1369098" y="13741"/>
                  </a:lnTo>
                  <a:close/>
                </a:path>
                <a:path w="2473325" h="738504">
                  <a:moveTo>
                    <a:pt x="1451063" y="13741"/>
                  </a:moveTo>
                  <a:lnTo>
                    <a:pt x="1423797" y="0"/>
                  </a:lnTo>
                  <a:lnTo>
                    <a:pt x="1414653" y="13741"/>
                  </a:lnTo>
                  <a:lnTo>
                    <a:pt x="1441932" y="27482"/>
                  </a:lnTo>
                  <a:lnTo>
                    <a:pt x="1451063" y="13741"/>
                  </a:lnTo>
                  <a:close/>
                </a:path>
                <a:path w="2473325" h="738504">
                  <a:moveTo>
                    <a:pt x="1487932" y="27482"/>
                  </a:moveTo>
                  <a:lnTo>
                    <a:pt x="1460512" y="20612"/>
                  </a:lnTo>
                  <a:lnTo>
                    <a:pt x="1451063" y="34366"/>
                  </a:lnTo>
                  <a:lnTo>
                    <a:pt x="1478788" y="41236"/>
                  </a:lnTo>
                  <a:lnTo>
                    <a:pt x="1487932" y="27482"/>
                  </a:lnTo>
                  <a:close/>
                </a:path>
                <a:path w="2473325" h="738504">
                  <a:moveTo>
                    <a:pt x="1524342" y="48107"/>
                  </a:moveTo>
                  <a:lnTo>
                    <a:pt x="1506207" y="34366"/>
                  </a:lnTo>
                  <a:lnTo>
                    <a:pt x="1497063" y="48107"/>
                  </a:lnTo>
                  <a:lnTo>
                    <a:pt x="1515198" y="61861"/>
                  </a:lnTo>
                  <a:lnTo>
                    <a:pt x="1524342" y="48107"/>
                  </a:lnTo>
                  <a:close/>
                </a:path>
                <a:path w="2473325" h="738504">
                  <a:moveTo>
                    <a:pt x="1569897" y="61861"/>
                  </a:moveTo>
                  <a:lnTo>
                    <a:pt x="1542618" y="54991"/>
                  </a:lnTo>
                  <a:lnTo>
                    <a:pt x="1533486" y="68999"/>
                  </a:lnTo>
                  <a:lnTo>
                    <a:pt x="1560753" y="75882"/>
                  </a:lnTo>
                  <a:lnTo>
                    <a:pt x="1569897" y="61861"/>
                  </a:lnTo>
                  <a:close/>
                </a:path>
                <a:path w="2473325" h="738504">
                  <a:moveTo>
                    <a:pt x="1606308" y="82753"/>
                  </a:moveTo>
                  <a:lnTo>
                    <a:pt x="1579029" y="68999"/>
                  </a:lnTo>
                  <a:lnTo>
                    <a:pt x="1569897" y="82753"/>
                  </a:lnTo>
                  <a:lnTo>
                    <a:pt x="1597317" y="96494"/>
                  </a:lnTo>
                  <a:lnTo>
                    <a:pt x="1606308" y="82753"/>
                  </a:lnTo>
                  <a:close/>
                </a:path>
                <a:path w="2473325" h="738504">
                  <a:moveTo>
                    <a:pt x="2446020" y="434644"/>
                  </a:moveTo>
                  <a:lnTo>
                    <a:pt x="2436876" y="420903"/>
                  </a:lnTo>
                  <a:lnTo>
                    <a:pt x="2391333" y="434644"/>
                  </a:lnTo>
                  <a:lnTo>
                    <a:pt x="2400465" y="448386"/>
                  </a:lnTo>
                  <a:lnTo>
                    <a:pt x="2446020" y="434644"/>
                  </a:lnTo>
                  <a:close/>
                </a:path>
                <a:path w="2473325" h="738504">
                  <a:moveTo>
                    <a:pt x="2473287" y="427774"/>
                  </a:moveTo>
                  <a:lnTo>
                    <a:pt x="2464155" y="413753"/>
                  </a:lnTo>
                  <a:lnTo>
                    <a:pt x="2455164" y="413753"/>
                  </a:lnTo>
                  <a:lnTo>
                    <a:pt x="2464155" y="427774"/>
                  </a:lnTo>
                  <a:lnTo>
                    <a:pt x="2473287" y="4277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C1A325AD-DDE1-EB2D-3ACC-D4844B690443}"/>
                </a:ext>
              </a:extLst>
            </p:cNvPr>
            <p:cNvSpPr/>
            <p:nvPr/>
          </p:nvSpPr>
          <p:spPr>
            <a:xfrm>
              <a:off x="5165763" y="5802299"/>
              <a:ext cx="1050290" cy="655955"/>
            </a:xfrm>
            <a:custGeom>
              <a:avLst/>
              <a:gdLst/>
              <a:ahLst/>
              <a:cxnLst/>
              <a:rect l="l" t="t" r="r" b="b"/>
              <a:pathLst>
                <a:path w="1050289" h="655954">
                  <a:moveTo>
                    <a:pt x="36703" y="641667"/>
                  </a:moveTo>
                  <a:lnTo>
                    <a:pt x="27571" y="627646"/>
                  </a:lnTo>
                  <a:lnTo>
                    <a:pt x="0" y="641667"/>
                  </a:lnTo>
                  <a:lnTo>
                    <a:pt x="8991" y="655408"/>
                  </a:lnTo>
                  <a:lnTo>
                    <a:pt x="36703" y="641667"/>
                  </a:lnTo>
                  <a:close/>
                </a:path>
                <a:path w="1050289" h="655954">
                  <a:moveTo>
                    <a:pt x="73266" y="627646"/>
                  </a:moveTo>
                  <a:lnTo>
                    <a:pt x="64122" y="613892"/>
                  </a:lnTo>
                  <a:lnTo>
                    <a:pt x="36703" y="620776"/>
                  </a:lnTo>
                  <a:lnTo>
                    <a:pt x="45847" y="634784"/>
                  </a:lnTo>
                  <a:lnTo>
                    <a:pt x="73266" y="627646"/>
                  </a:lnTo>
                  <a:close/>
                </a:path>
                <a:path w="1050289" h="655954">
                  <a:moveTo>
                    <a:pt x="109677" y="607021"/>
                  </a:moveTo>
                  <a:lnTo>
                    <a:pt x="100545" y="593280"/>
                  </a:lnTo>
                  <a:lnTo>
                    <a:pt x="82257" y="607021"/>
                  </a:lnTo>
                  <a:lnTo>
                    <a:pt x="91401" y="620776"/>
                  </a:lnTo>
                  <a:lnTo>
                    <a:pt x="109677" y="607021"/>
                  </a:lnTo>
                  <a:close/>
                </a:path>
                <a:path w="1050289" h="655954">
                  <a:moveTo>
                    <a:pt x="146088" y="593280"/>
                  </a:moveTo>
                  <a:lnTo>
                    <a:pt x="136956" y="579539"/>
                  </a:lnTo>
                  <a:lnTo>
                    <a:pt x="118821" y="586409"/>
                  </a:lnTo>
                  <a:lnTo>
                    <a:pt x="127812" y="600151"/>
                  </a:lnTo>
                  <a:lnTo>
                    <a:pt x="146088" y="593280"/>
                  </a:lnTo>
                  <a:close/>
                </a:path>
                <a:path w="1050289" h="655954">
                  <a:moveTo>
                    <a:pt x="173367" y="13754"/>
                  </a:moveTo>
                  <a:lnTo>
                    <a:pt x="146088" y="0"/>
                  </a:lnTo>
                  <a:lnTo>
                    <a:pt x="136956" y="13754"/>
                  </a:lnTo>
                  <a:lnTo>
                    <a:pt x="164376" y="27495"/>
                  </a:lnTo>
                  <a:lnTo>
                    <a:pt x="173367" y="13754"/>
                  </a:lnTo>
                  <a:close/>
                </a:path>
                <a:path w="1050289" h="655954">
                  <a:moveTo>
                    <a:pt x="191643" y="572655"/>
                  </a:moveTo>
                  <a:lnTo>
                    <a:pt x="182499" y="558634"/>
                  </a:lnTo>
                  <a:lnTo>
                    <a:pt x="155232" y="572655"/>
                  </a:lnTo>
                  <a:lnTo>
                    <a:pt x="164376" y="586409"/>
                  </a:lnTo>
                  <a:lnTo>
                    <a:pt x="191643" y="572655"/>
                  </a:lnTo>
                  <a:close/>
                </a:path>
                <a:path w="1050289" h="655954">
                  <a:moveTo>
                    <a:pt x="209931" y="27495"/>
                  </a:moveTo>
                  <a:lnTo>
                    <a:pt x="191643" y="20612"/>
                  </a:lnTo>
                  <a:lnTo>
                    <a:pt x="182499" y="34366"/>
                  </a:lnTo>
                  <a:lnTo>
                    <a:pt x="200787" y="41236"/>
                  </a:lnTo>
                  <a:lnTo>
                    <a:pt x="209931" y="27495"/>
                  </a:lnTo>
                  <a:close/>
                </a:path>
                <a:path w="1050289" h="655954">
                  <a:moveTo>
                    <a:pt x="228511" y="558634"/>
                  </a:moveTo>
                  <a:lnTo>
                    <a:pt x="218909" y="544893"/>
                  </a:lnTo>
                  <a:lnTo>
                    <a:pt x="191643" y="551764"/>
                  </a:lnTo>
                  <a:lnTo>
                    <a:pt x="200787" y="565785"/>
                  </a:lnTo>
                  <a:lnTo>
                    <a:pt x="228511" y="558634"/>
                  </a:lnTo>
                  <a:close/>
                </a:path>
                <a:path w="1050289" h="655954">
                  <a:moveTo>
                    <a:pt x="255778" y="48120"/>
                  </a:moveTo>
                  <a:lnTo>
                    <a:pt x="228511" y="34366"/>
                  </a:lnTo>
                  <a:lnTo>
                    <a:pt x="218909" y="48120"/>
                  </a:lnTo>
                  <a:lnTo>
                    <a:pt x="246634" y="61861"/>
                  </a:lnTo>
                  <a:lnTo>
                    <a:pt x="255778" y="48120"/>
                  </a:lnTo>
                  <a:close/>
                </a:path>
                <a:path w="1050289" h="655954">
                  <a:moveTo>
                    <a:pt x="264922" y="538022"/>
                  </a:moveTo>
                  <a:lnTo>
                    <a:pt x="255778" y="524281"/>
                  </a:lnTo>
                  <a:lnTo>
                    <a:pt x="237490" y="531139"/>
                  </a:lnTo>
                  <a:lnTo>
                    <a:pt x="246634" y="544893"/>
                  </a:lnTo>
                  <a:lnTo>
                    <a:pt x="264922" y="538022"/>
                  </a:lnTo>
                  <a:close/>
                </a:path>
                <a:path w="1050289" h="655954">
                  <a:moveTo>
                    <a:pt x="292188" y="61861"/>
                  </a:moveTo>
                  <a:lnTo>
                    <a:pt x="264922" y="54991"/>
                  </a:lnTo>
                  <a:lnTo>
                    <a:pt x="255778" y="69011"/>
                  </a:lnTo>
                  <a:lnTo>
                    <a:pt x="283044" y="75882"/>
                  </a:lnTo>
                  <a:lnTo>
                    <a:pt x="292188" y="61861"/>
                  </a:lnTo>
                  <a:close/>
                </a:path>
                <a:path w="1050289" h="655954">
                  <a:moveTo>
                    <a:pt x="310464" y="517410"/>
                  </a:moveTo>
                  <a:lnTo>
                    <a:pt x="301332" y="503656"/>
                  </a:lnTo>
                  <a:lnTo>
                    <a:pt x="274053" y="517410"/>
                  </a:lnTo>
                  <a:lnTo>
                    <a:pt x="283044" y="531139"/>
                  </a:lnTo>
                  <a:lnTo>
                    <a:pt x="310464" y="517410"/>
                  </a:lnTo>
                  <a:close/>
                </a:path>
                <a:path w="1050289" h="655954">
                  <a:moveTo>
                    <a:pt x="328599" y="82753"/>
                  </a:moveTo>
                  <a:lnTo>
                    <a:pt x="310464" y="69011"/>
                  </a:lnTo>
                  <a:lnTo>
                    <a:pt x="301332" y="82753"/>
                  </a:lnTo>
                  <a:lnTo>
                    <a:pt x="319608" y="96494"/>
                  </a:lnTo>
                  <a:lnTo>
                    <a:pt x="328599" y="82753"/>
                  </a:lnTo>
                  <a:close/>
                </a:path>
                <a:path w="1050289" h="655954">
                  <a:moveTo>
                    <a:pt x="346875" y="503656"/>
                  </a:moveTo>
                  <a:lnTo>
                    <a:pt x="337743" y="489902"/>
                  </a:lnTo>
                  <a:lnTo>
                    <a:pt x="310464" y="496785"/>
                  </a:lnTo>
                  <a:lnTo>
                    <a:pt x="319608" y="510527"/>
                  </a:lnTo>
                  <a:lnTo>
                    <a:pt x="346875" y="503656"/>
                  </a:lnTo>
                  <a:close/>
                </a:path>
                <a:path w="1050289" h="655954">
                  <a:moveTo>
                    <a:pt x="365163" y="96494"/>
                  </a:moveTo>
                  <a:lnTo>
                    <a:pt x="346875" y="89623"/>
                  </a:lnTo>
                  <a:lnTo>
                    <a:pt x="337743" y="103365"/>
                  </a:lnTo>
                  <a:lnTo>
                    <a:pt x="356019" y="110248"/>
                  </a:lnTo>
                  <a:lnTo>
                    <a:pt x="365163" y="96494"/>
                  </a:lnTo>
                  <a:close/>
                </a:path>
                <a:path w="1050289" h="655954">
                  <a:moveTo>
                    <a:pt x="383286" y="482765"/>
                  </a:moveTo>
                  <a:lnTo>
                    <a:pt x="374154" y="469011"/>
                  </a:lnTo>
                  <a:lnTo>
                    <a:pt x="346875" y="482765"/>
                  </a:lnTo>
                  <a:lnTo>
                    <a:pt x="356019" y="496785"/>
                  </a:lnTo>
                  <a:lnTo>
                    <a:pt x="383286" y="482765"/>
                  </a:lnTo>
                  <a:close/>
                </a:path>
                <a:path w="1050289" h="655954">
                  <a:moveTo>
                    <a:pt x="410718" y="117119"/>
                  </a:moveTo>
                  <a:lnTo>
                    <a:pt x="383286" y="103365"/>
                  </a:lnTo>
                  <a:lnTo>
                    <a:pt x="374154" y="117119"/>
                  </a:lnTo>
                  <a:lnTo>
                    <a:pt x="401574" y="130873"/>
                  </a:lnTo>
                  <a:lnTo>
                    <a:pt x="410718" y="117119"/>
                  </a:lnTo>
                  <a:close/>
                </a:path>
                <a:path w="1050289" h="655954">
                  <a:moveTo>
                    <a:pt x="419709" y="469011"/>
                  </a:moveTo>
                  <a:lnTo>
                    <a:pt x="410718" y="455269"/>
                  </a:lnTo>
                  <a:lnTo>
                    <a:pt x="392430" y="462140"/>
                  </a:lnTo>
                  <a:lnTo>
                    <a:pt x="401574" y="475881"/>
                  </a:lnTo>
                  <a:lnTo>
                    <a:pt x="419709" y="469011"/>
                  </a:lnTo>
                  <a:close/>
                </a:path>
                <a:path w="1050289" h="655954">
                  <a:moveTo>
                    <a:pt x="447421" y="130873"/>
                  </a:moveTo>
                  <a:lnTo>
                    <a:pt x="428840" y="123990"/>
                  </a:lnTo>
                  <a:lnTo>
                    <a:pt x="419709" y="138010"/>
                  </a:lnTo>
                  <a:lnTo>
                    <a:pt x="438289" y="144881"/>
                  </a:lnTo>
                  <a:lnTo>
                    <a:pt x="447421" y="130873"/>
                  </a:lnTo>
                  <a:close/>
                </a:path>
                <a:path w="1050289" h="655954">
                  <a:moveTo>
                    <a:pt x="465709" y="448398"/>
                  </a:moveTo>
                  <a:lnTo>
                    <a:pt x="456565" y="434657"/>
                  </a:lnTo>
                  <a:lnTo>
                    <a:pt x="428840" y="448398"/>
                  </a:lnTo>
                  <a:lnTo>
                    <a:pt x="438289" y="462140"/>
                  </a:lnTo>
                  <a:lnTo>
                    <a:pt x="465709" y="448398"/>
                  </a:lnTo>
                  <a:close/>
                </a:path>
                <a:path w="1050289" h="655954">
                  <a:moveTo>
                    <a:pt x="483831" y="151765"/>
                  </a:moveTo>
                  <a:lnTo>
                    <a:pt x="465709" y="138010"/>
                  </a:lnTo>
                  <a:lnTo>
                    <a:pt x="456565" y="151765"/>
                  </a:lnTo>
                  <a:lnTo>
                    <a:pt x="474840" y="165493"/>
                  </a:lnTo>
                  <a:lnTo>
                    <a:pt x="483831" y="151765"/>
                  </a:lnTo>
                  <a:close/>
                </a:path>
                <a:path w="1050289" h="655954">
                  <a:moveTo>
                    <a:pt x="502119" y="427774"/>
                  </a:moveTo>
                  <a:lnTo>
                    <a:pt x="492975" y="413753"/>
                  </a:lnTo>
                  <a:lnTo>
                    <a:pt x="465709" y="427774"/>
                  </a:lnTo>
                  <a:lnTo>
                    <a:pt x="474840" y="441528"/>
                  </a:lnTo>
                  <a:lnTo>
                    <a:pt x="502119" y="427774"/>
                  </a:lnTo>
                  <a:close/>
                </a:path>
                <a:path w="1050289" h="655954">
                  <a:moveTo>
                    <a:pt x="529386" y="165493"/>
                  </a:moveTo>
                  <a:lnTo>
                    <a:pt x="502119" y="158635"/>
                  </a:lnTo>
                  <a:lnTo>
                    <a:pt x="492975" y="172377"/>
                  </a:lnTo>
                  <a:lnTo>
                    <a:pt x="520395" y="179247"/>
                  </a:lnTo>
                  <a:lnTo>
                    <a:pt x="529386" y="165493"/>
                  </a:lnTo>
                  <a:close/>
                </a:path>
                <a:path w="1050289" h="655954">
                  <a:moveTo>
                    <a:pt x="538530" y="413753"/>
                  </a:moveTo>
                  <a:lnTo>
                    <a:pt x="529386" y="400011"/>
                  </a:lnTo>
                  <a:lnTo>
                    <a:pt x="511251" y="406882"/>
                  </a:lnTo>
                  <a:lnTo>
                    <a:pt x="520395" y="420903"/>
                  </a:lnTo>
                  <a:lnTo>
                    <a:pt x="538530" y="413753"/>
                  </a:lnTo>
                  <a:close/>
                </a:path>
                <a:path w="1050289" h="655954">
                  <a:moveTo>
                    <a:pt x="565950" y="186118"/>
                  </a:moveTo>
                  <a:lnTo>
                    <a:pt x="538530" y="172377"/>
                  </a:lnTo>
                  <a:lnTo>
                    <a:pt x="529386" y="186118"/>
                  </a:lnTo>
                  <a:lnTo>
                    <a:pt x="556806" y="199872"/>
                  </a:lnTo>
                  <a:lnTo>
                    <a:pt x="565950" y="186118"/>
                  </a:lnTo>
                  <a:close/>
                </a:path>
                <a:path w="1050289" h="655954">
                  <a:moveTo>
                    <a:pt x="574941" y="393128"/>
                  </a:moveTo>
                  <a:lnTo>
                    <a:pt x="565950" y="379387"/>
                  </a:lnTo>
                  <a:lnTo>
                    <a:pt x="547674" y="393128"/>
                  </a:lnTo>
                  <a:lnTo>
                    <a:pt x="556806" y="406882"/>
                  </a:lnTo>
                  <a:lnTo>
                    <a:pt x="574941" y="393128"/>
                  </a:lnTo>
                  <a:close/>
                </a:path>
                <a:path w="1050289" h="655954">
                  <a:moveTo>
                    <a:pt x="602361" y="199872"/>
                  </a:moveTo>
                  <a:lnTo>
                    <a:pt x="584085" y="193001"/>
                  </a:lnTo>
                  <a:lnTo>
                    <a:pt x="574941" y="206743"/>
                  </a:lnTo>
                  <a:lnTo>
                    <a:pt x="593217" y="213893"/>
                  </a:lnTo>
                  <a:lnTo>
                    <a:pt x="602361" y="199872"/>
                  </a:lnTo>
                  <a:close/>
                </a:path>
                <a:path w="1050289" h="655954">
                  <a:moveTo>
                    <a:pt x="620496" y="379387"/>
                  </a:moveTo>
                  <a:lnTo>
                    <a:pt x="611505" y="365645"/>
                  </a:lnTo>
                  <a:lnTo>
                    <a:pt x="584085" y="372529"/>
                  </a:lnTo>
                  <a:lnTo>
                    <a:pt x="593217" y="386257"/>
                  </a:lnTo>
                  <a:lnTo>
                    <a:pt x="620496" y="379387"/>
                  </a:lnTo>
                  <a:close/>
                </a:path>
                <a:path w="1050289" h="655954">
                  <a:moveTo>
                    <a:pt x="648208" y="220764"/>
                  </a:moveTo>
                  <a:lnTo>
                    <a:pt x="620496" y="206743"/>
                  </a:lnTo>
                  <a:lnTo>
                    <a:pt x="611505" y="220764"/>
                  </a:lnTo>
                  <a:lnTo>
                    <a:pt x="639216" y="234505"/>
                  </a:lnTo>
                  <a:lnTo>
                    <a:pt x="648208" y="220764"/>
                  </a:lnTo>
                  <a:close/>
                </a:path>
                <a:path w="1050289" h="655954">
                  <a:moveTo>
                    <a:pt x="657352" y="358775"/>
                  </a:moveTo>
                  <a:lnTo>
                    <a:pt x="648208" y="344754"/>
                  </a:lnTo>
                  <a:lnTo>
                    <a:pt x="620496" y="358775"/>
                  </a:lnTo>
                  <a:lnTo>
                    <a:pt x="629627" y="372529"/>
                  </a:lnTo>
                  <a:lnTo>
                    <a:pt x="657352" y="358775"/>
                  </a:lnTo>
                  <a:close/>
                </a:path>
                <a:path w="1050289" h="655954">
                  <a:moveTo>
                    <a:pt x="684771" y="234505"/>
                  </a:moveTo>
                  <a:lnTo>
                    <a:pt x="657352" y="227634"/>
                  </a:lnTo>
                  <a:lnTo>
                    <a:pt x="648208" y="241376"/>
                  </a:lnTo>
                  <a:lnTo>
                    <a:pt x="675640" y="248246"/>
                  </a:lnTo>
                  <a:lnTo>
                    <a:pt x="684771" y="234505"/>
                  </a:lnTo>
                  <a:close/>
                </a:path>
                <a:path w="1050289" h="655954">
                  <a:moveTo>
                    <a:pt x="693762" y="337883"/>
                  </a:moveTo>
                  <a:lnTo>
                    <a:pt x="684771" y="324129"/>
                  </a:lnTo>
                  <a:lnTo>
                    <a:pt x="666496" y="337883"/>
                  </a:lnTo>
                  <a:lnTo>
                    <a:pt x="675640" y="351904"/>
                  </a:lnTo>
                  <a:lnTo>
                    <a:pt x="693762" y="337883"/>
                  </a:lnTo>
                  <a:close/>
                </a:path>
                <a:path w="1050289" h="655954">
                  <a:moveTo>
                    <a:pt x="721182" y="255130"/>
                  </a:moveTo>
                  <a:lnTo>
                    <a:pt x="702906" y="241376"/>
                  </a:lnTo>
                  <a:lnTo>
                    <a:pt x="693762" y="255130"/>
                  </a:lnTo>
                  <a:lnTo>
                    <a:pt x="712050" y="268871"/>
                  </a:lnTo>
                  <a:lnTo>
                    <a:pt x="721182" y="255130"/>
                  </a:lnTo>
                  <a:close/>
                </a:path>
                <a:path w="1050289" h="655954">
                  <a:moveTo>
                    <a:pt x="739317" y="324129"/>
                  </a:moveTo>
                  <a:lnTo>
                    <a:pt x="730326" y="310375"/>
                  </a:lnTo>
                  <a:lnTo>
                    <a:pt x="702906" y="317258"/>
                  </a:lnTo>
                  <a:lnTo>
                    <a:pt x="712050" y="331000"/>
                  </a:lnTo>
                  <a:lnTo>
                    <a:pt x="739317" y="324129"/>
                  </a:lnTo>
                  <a:close/>
                </a:path>
                <a:path w="1050289" h="655954">
                  <a:moveTo>
                    <a:pt x="766737" y="268871"/>
                  </a:moveTo>
                  <a:lnTo>
                    <a:pt x="739317" y="262001"/>
                  </a:lnTo>
                  <a:lnTo>
                    <a:pt x="730326" y="275755"/>
                  </a:lnTo>
                  <a:lnTo>
                    <a:pt x="757593" y="282892"/>
                  </a:lnTo>
                  <a:lnTo>
                    <a:pt x="766737" y="268871"/>
                  </a:lnTo>
                  <a:close/>
                </a:path>
                <a:path w="1050289" h="655954">
                  <a:moveTo>
                    <a:pt x="775881" y="303517"/>
                  </a:moveTo>
                  <a:lnTo>
                    <a:pt x="766737" y="289775"/>
                  </a:lnTo>
                  <a:lnTo>
                    <a:pt x="739317" y="303517"/>
                  </a:lnTo>
                  <a:lnTo>
                    <a:pt x="748461" y="317258"/>
                  </a:lnTo>
                  <a:lnTo>
                    <a:pt x="775881" y="303517"/>
                  </a:lnTo>
                  <a:close/>
                </a:path>
                <a:path w="1050289" h="655954">
                  <a:moveTo>
                    <a:pt x="812292" y="289775"/>
                  </a:moveTo>
                  <a:lnTo>
                    <a:pt x="803148" y="275755"/>
                  </a:lnTo>
                  <a:lnTo>
                    <a:pt x="787641" y="281813"/>
                  </a:lnTo>
                  <a:lnTo>
                    <a:pt x="775881" y="275755"/>
                  </a:lnTo>
                  <a:lnTo>
                    <a:pt x="766737" y="289775"/>
                  </a:lnTo>
                  <a:lnTo>
                    <a:pt x="794004" y="303517"/>
                  </a:lnTo>
                  <a:lnTo>
                    <a:pt x="800100" y="294360"/>
                  </a:lnTo>
                  <a:lnTo>
                    <a:pt x="812292" y="289775"/>
                  </a:lnTo>
                  <a:close/>
                </a:path>
                <a:path w="1050289" h="655954">
                  <a:moveTo>
                    <a:pt x="840016" y="303517"/>
                  </a:moveTo>
                  <a:lnTo>
                    <a:pt x="821436" y="296646"/>
                  </a:lnTo>
                  <a:lnTo>
                    <a:pt x="812292" y="310375"/>
                  </a:lnTo>
                  <a:lnTo>
                    <a:pt x="830427" y="317258"/>
                  </a:lnTo>
                  <a:lnTo>
                    <a:pt x="840016" y="303517"/>
                  </a:lnTo>
                  <a:close/>
                </a:path>
                <a:path w="1050289" h="655954">
                  <a:moveTo>
                    <a:pt x="849007" y="268871"/>
                  </a:moveTo>
                  <a:lnTo>
                    <a:pt x="840016" y="255130"/>
                  </a:lnTo>
                  <a:lnTo>
                    <a:pt x="821436" y="268871"/>
                  </a:lnTo>
                  <a:lnTo>
                    <a:pt x="830427" y="282892"/>
                  </a:lnTo>
                  <a:lnTo>
                    <a:pt x="849007" y="268871"/>
                  </a:lnTo>
                  <a:close/>
                </a:path>
                <a:path w="1050289" h="655954">
                  <a:moveTo>
                    <a:pt x="885558" y="324129"/>
                  </a:moveTo>
                  <a:lnTo>
                    <a:pt x="858139" y="310375"/>
                  </a:lnTo>
                  <a:lnTo>
                    <a:pt x="849007" y="324129"/>
                  </a:lnTo>
                  <a:lnTo>
                    <a:pt x="876427" y="337883"/>
                  </a:lnTo>
                  <a:lnTo>
                    <a:pt x="885558" y="324129"/>
                  </a:lnTo>
                  <a:close/>
                </a:path>
                <a:path w="1050289" h="655954">
                  <a:moveTo>
                    <a:pt x="894549" y="248246"/>
                  </a:moveTo>
                  <a:lnTo>
                    <a:pt x="885558" y="234505"/>
                  </a:lnTo>
                  <a:lnTo>
                    <a:pt x="858139" y="248246"/>
                  </a:lnTo>
                  <a:lnTo>
                    <a:pt x="867283" y="262001"/>
                  </a:lnTo>
                  <a:lnTo>
                    <a:pt x="894549" y="248246"/>
                  </a:lnTo>
                  <a:close/>
                </a:path>
                <a:path w="1050289" h="655954">
                  <a:moveTo>
                    <a:pt x="921969" y="337883"/>
                  </a:moveTo>
                  <a:lnTo>
                    <a:pt x="894549" y="331000"/>
                  </a:lnTo>
                  <a:lnTo>
                    <a:pt x="885558" y="344754"/>
                  </a:lnTo>
                  <a:lnTo>
                    <a:pt x="912837" y="351904"/>
                  </a:lnTo>
                  <a:lnTo>
                    <a:pt x="921969" y="337883"/>
                  </a:lnTo>
                  <a:close/>
                </a:path>
                <a:path w="1050289" h="655954">
                  <a:moveTo>
                    <a:pt x="931113" y="234505"/>
                  </a:moveTo>
                  <a:lnTo>
                    <a:pt x="921969" y="220764"/>
                  </a:lnTo>
                  <a:lnTo>
                    <a:pt x="894549" y="227634"/>
                  </a:lnTo>
                  <a:lnTo>
                    <a:pt x="903693" y="241376"/>
                  </a:lnTo>
                  <a:lnTo>
                    <a:pt x="931113" y="234505"/>
                  </a:lnTo>
                  <a:close/>
                </a:path>
                <a:path w="1050289" h="655954">
                  <a:moveTo>
                    <a:pt x="958392" y="358775"/>
                  </a:moveTo>
                  <a:lnTo>
                    <a:pt x="940104" y="344754"/>
                  </a:lnTo>
                  <a:lnTo>
                    <a:pt x="931113" y="358775"/>
                  </a:lnTo>
                  <a:lnTo>
                    <a:pt x="949248" y="372529"/>
                  </a:lnTo>
                  <a:lnTo>
                    <a:pt x="958392" y="358775"/>
                  </a:lnTo>
                  <a:close/>
                </a:path>
                <a:path w="1050289" h="655954">
                  <a:moveTo>
                    <a:pt x="967524" y="213893"/>
                  </a:moveTo>
                  <a:lnTo>
                    <a:pt x="958392" y="199872"/>
                  </a:lnTo>
                  <a:lnTo>
                    <a:pt x="940104" y="213893"/>
                  </a:lnTo>
                  <a:lnTo>
                    <a:pt x="949248" y="227634"/>
                  </a:lnTo>
                  <a:lnTo>
                    <a:pt x="967524" y="213893"/>
                  </a:lnTo>
                  <a:close/>
                </a:path>
                <a:path w="1050289" h="655954">
                  <a:moveTo>
                    <a:pt x="1003935" y="372529"/>
                  </a:moveTo>
                  <a:lnTo>
                    <a:pt x="976668" y="365645"/>
                  </a:lnTo>
                  <a:lnTo>
                    <a:pt x="967524" y="379387"/>
                  </a:lnTo>
                  <a:lnTo>
                    <a:pt x="994803" y="386257"/>
                  </a:lnTo>
                  <a:lnTo>
                    <a:pt x="1003935" y="372529"/>
                  </a:lnTo>
                  <a:close/>
                </a:path>
                <a:path w="1050289" h="655954">
                  <a:moveTo>
                    <a:pt x="1013079" y="199872"/>
                  </a:moveTo>
                  <a:lnTo>
                    <a:pt x="1003935" y="186118"/>
                  </a:lnTo>
                  <a:lnTo>
                    <a:pt x="976668" y="193001"/>
                  </a:lnTo>
                  <a:lnTo>
                    <a:pt x="985659" y="206743"/>
                  </a:lnTo>
                  <a:lnTo>
                    <a:pt x="1013079" y="199872"/>
                  </a:lnTo>
                  <a:close/>
                </a:path>
                <a:path w="1050289" h="655954">
                  <a:moveTo>
                    <a:pt x="1040345" y="393128"/>
                  </a:moveTo>
                  <a:lnTo>
                    <a:pt x="1013079" y="379387"/>
                  </a:lnTo>
                  <a:lnTo>
                    <a:pt x="1003935" y="393128"/>
                  </a:lnTo>
                  <a:lnTo>
                    <a:pt x="1031214" y="406882"/>
                  </a:lnTo>
                  <a:lnTo>
                    <a:pt x="1040345" y="393128"/>
                  </a:lnTo>
                  <a:close/>
                </a:path>
                <a:path w="1050289" h="655954">
                  <a:moveTo>
                    <a:pt x="1049794" y="179247"/>
                  </a:moveTo>
                  <a:lnTo>
                    <a:pt x="1040345" y="165493"/>
                  </a:lnTo>
                  <a:lnTo>
                    <a:pt x="1013079" y="179247"/>
                  </a:lnTo>
                  <a:lnTo>
                    <a:pt x="1022223" y="193001"/>
                  </a:lnTo>
                  <a:lnTo>
                    <a:pt x="1049794" y="1792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27">
              <a:extLst>
                <a:ext uri="{FF2B5EF4-FFF2-40B4-BE49-F238E27FC236}">
                  <a16:creationId xmlns:a16="http://schemas.microsoft.com/office/drawing/2014/main" id="{BA5A4EE6-E782-F1C3-E8EE-7DC520E3FEA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6119" y="5857281"/>
              <a:ext cx="55028" cy="227904"/>
            </a:xfrm>
            <a:prstGeom prst="rect">
              <a:avLst/>
            </a:prstGeom>
          </p:spPr>
        </p:pic>
        <p:sp>
          <p:nvSpPr>
            <p:cNvPr id="34" name="object 28">
              <a:extLst>
                <a:ext uri="{FF2B5EF4-FFF2-40B4-BE49-F238E27FC236}">
                  <a16:creationId xmlns:a16="http://schemas.microsoft.com/office/drawing/2014/main" id="{AEFE4681-5CD6-0E16-8797-7AE25172E536}"/>
                </a:ext>
              </a:extLst>
            </p:cNvPr>
            <p:cNvSpPr/>
            <p:nvPr/>
          </p:nvSpPr>
          <p:spPr>
            <a:xfrm>
              <a:off x="6196979" y="5850400"/>
              <a:ext cx="64135" cy="234950"/>
            </a:xfrm>
            <a:custGeom>
              <a:avLst/>
              <a:gdLst/>
              <a:ahLst/>
              <a:cxnLst/>
              <a:rect l="l" t="t" r="r" b="b"/>
              <a:pathLst>
                <a:path w="64135" h="234950">
                  <a:moveTo>
                    <a:pt x="0" y="234785"/>
                  </a:moveTo>
                  <a:lnTo>
                    <a:pt x="64139" y="234785"/>
                  </a:lnTo>
                  <a:lnTo>
                    <a:pt x="64139" y="0"/>
                  </a:lnTo>
                  <a:lnTo>
                    <a:pt x="0" y="0"/>
                  </a:lnTo>
                  <a:lnTo>
                    <a:pt x="0" y="234785"/>
                  </a:lnTo>
                  <a:close/>
                </a:path>
              </a:pathLst>
            </a:custGeom>
            <a:ln w="358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29">
              <a:extLst>
                <a:ext uri="{FF2B5EF4-FFF2-40B4-BE49-F238E27FC236}">
                  <a16:creationId xmlns:a16="http://schemas.microsoft.com/office/drawing/2014/main" id="{227BDCCD-2193-D9E7-41A6-5A4E4811B1C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06119" y="6119555"/>
              <a:ext cx="55028" cy="213882"/>
            </a:xfrm>
            <a:prstGeom prst="rect">
              <a:avLst/>
            </a:prstGeom>
          </p:spPr>
        </p:pic>
        <p:sp>
          <p:nvSpPr>
            <p:cNvPr id="36" name="object 30">
              <a:extLst>
                <a:ext uri="{FF2B5EF4-FFF2-40B4-BE49-F238E27FC236}">
                  <a16:creationId xmlns:a16="http://schemas.microsoft.com/office/drawing/2014/main" id="{C0EE7A15-29B1-5CD4-27B5-88B5479E84C3}"/>
                </a:ext>
              </a:extLst>
            </p:cNvPr>
            <p:cNvSpPr/>
            <p:nvPr/>
          </p:nvSpPr>
          <p:spPr>
            <a:xfrm>
              <a:off x="6196979" y="6112674"/>
              <a:ext cx="64135" cy="220979"/>
            </a:xfrm>
            <a:custGeom>
              <a:avLst/>
              <a:gdLst/>
              <a:ahLst/>
              <a:cxnLst/>
              <a:rect l="l" t="t" r="r" b="b"/>
              <a:pathLst>
                <a:path w="64135" h="220979">
                  <a:moveTo>
                    <a:pt x="0" y="220762"/>
                  </a:moveTo>
                  <a:lnTo>
                    <a:pt x="64139" y="220762"/>
                  </a:lnTo>
                  <a:lnTo>
                    <a:pt x="64139" y="0"/>
                  </a:lnTo>
                  <a:lnTo>
                    <a:pt x="0" y="0"/>
                  </a:lnTo>
                  <a:lnTo>
                    <a:pt x="0" y="220762"/>
                  </a:lnTo>
                  <a:close/>
                </a:path>
              </a:pathLst>
            </a:custGeom>
            <a:ln w="357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1">
              <a:extLst>
                <a:ext uri="{FF2B5EF4-FFF2-40B4-BE49-F238E27FC236}">
                  <a16:creationId xmlns:a16="http://schemas.microsoft.com/office/drawing/2014/main" id="{C3F6617F-70EB-BC23-A322-1A24CEE89834}"/>
                </a:ext>
              </a:extLst>
            </p:cNvPr>
            <p:cNvSpPr/>
            <p:nvPr/>
          </p:nvSpPr>
          <p:spPr>
            <a:xfrm>
              <a:off x="4590970" y="6023054"/>
              <a:ext cx="182245" cy="83185"/>
            </a:xfrm>
            <a:custGeom>
              <a:avLst/>
              <a:gdLst/>
              <a:ahLst/>
              <a:cxnLst/>
              <a:rect l="l" t="t" r="r" b="b"/>
              <a:pathLst>
                <a:path w="182245" h="83185">
                  <a:moveTo>
                    <a:pt x="0" y="0"/>
                  </a:moveTo>
                  <a:lnTo>
                    <a:pt x="63832" y="41239"/>
                  </a:lnTo>
                  <a:lnTo>
                    <a:pt x="0" y="82750"/>
                  </a:lnTo>
                  <a:lnTo>
                    <a:pt x="182208" y="41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2">
              <a:extLst>
                <a:ext uri="{FF2B5EF4-FFF2-40B4-BE49-F238E27FC236}">
                  <a16:creationId xmlns:a16="http://schemas.microsoft.com/office/drawing/2014/main" id="{E4127618-A005-A0A0-1976-652C4A12FAF5}"/>
                </a:ext>
              </a:extLst>
            </p:cNvPr>
            <p:cNvSpPr/>
            <p:nvPr/>
          </p:nvSpPr>
          <p:spPr>
            <a:xfrm>
              <a:off x="4426593" y="6057390"/>
              <a:ext cx="237490" cy="13970"/>
            </a:xfrm>
            <a:custGeom>
              <a:avLst/>
              <a:gdLst/>
              <a:ahLst/>
              <a:cxnLst/>
              <a:rect l="l" t="t" r="r" b="b"/>
              <a:pathLst>
                <a:path w="237489" h="13970">
                  <a:moveTo>
                    <a:pt x="0" y="13772"/>
                  </a:moveTo>
                  <a:lnTo>
                    <a:pt x="237245" y="13772"/>
                  </a:lnTo>
                  <a:lnTo>
                    <a:pt x="237245" y="0"/>
                  </a:lnTo>
                  <a:lnTo>
                    <a:pt x="0" y="0"/>
                  </a:lnTo>
                  <a:lnTo>
                    <a:pt x="0" y="137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3">
              <a:extLst>
                <a:ext uri="{FF2B5EF4-FFF2-40B4-BE49-F238E27FC236}">
                  <a16:creationId xmlns:a16="http://schemas.microsoft.com/office/drawing/2014/main" id="{AB8C78D5-3949-4A3D-18A9-420CC675DC46}"/>
                </a:ext>
              </a:extLst>
            </p:cNvPr>
            <p:cNvSpPr/>
            <p:nvPr/>
          </p:nvSpPr>
          <p:spPr>
            <a:xfrm>
              <a:off x="5047239" y="5678052"/>
              <a:ext cx="146685" cy="835025"/>
            </a:xfrm>
            <a:custGeom>
              <a:avLst/>
              <a:gdLst/>
              <a:ahLst/>
              <a:cxnLst/>
              <a:rect l="l" t="t" r="r" b="b"/>
              <a:pathLst>
                <a:path w="146685" h="835025">
                  <a:moveTo>
                    <a:pt x="72973" y="0"/>
                  </a:moveTo>
                  <a:lnTo>
                    <a:pt x="37804" y="56688"/>
                  </a:lnTo>
                  <a:lnTo>
                    <a:pt x="27496" y="97613"/>
                  </a:lnTo>
                  <a:lnTo>
                    <a:pt x="18393" y="147573"/>
                  </a:lnTo>
                  <a:lnTo>
                    <a:pt x="10794" y="205381"/>
                  </a:lnTo>
                  <a:lnTo>
                    <a:pt x="4996" y="269848"/>
                  </a:lnTo>
                  <a:lnTo>
                    <a:pt x="1298" y="339788"/>
                  </a:lnTo>
                  <a:lnTo>
                    <a:pt x="0" y="414014"/>
                  </a:lnTo>
                  <a:lnTo>
                    <a:pt x="1298" y="490210"/>
                  </a:lnTo>
                  <a:lnTo>
                    <a:pt x="4996" y="561704"/>
                  </a:lnTo>
                  <a:lnTo>
                    <a:pt x="10794" y="627358"/>
                  </a:lnTo>
                  <a:lnTo>
                    <a:pt x="18393" y="686034"/>
                  </a:lnTo>
                  <a:lnTo>
                    <a:pt x="27496" y="736594"/>
                  </a:lnTo>
                  <a:lnTo>
                    <a:pt x="37804" y="777899"/>
                  </a:lnTo>
                  <a:lnTo>
                    <a:pt x="60841" y="828195"/>
                  </a:lnTo>
                  <a:lnTo>
                    <a:pt x="72973" y="834909"/>
                  </a:lnTo>
                  <a:lnTo>
                    <a:pt x="85070" y="828195"/>
                  </a:lnTo>
                  <a:lnTo>
                    <a:pt x="108113" y="777899"/>
                  </a:lnTo>
                  <a:lnTo>
                    <a:pt x="118450" y="736594"/>
                  </a:lnTo>
                  <a:lnTo>
                    <a:pt x="127590" y="686034"/>
                  </a:lnTo>
                  <a:lnTo>
                    <a:pt x="135229" y="627358"/>
                  </a:lnTo>
                  <a:lnTo>
                    <a:pt x="141063" y="561704"/>
                  </a:lnTo>
                  <a:lnTo>
                    <a:pt x="144787" y="490210"/>
                  </a:lnTo>
                  <a:lnTo>
                    <a:pt x="146096" y="414014"/>
                  </a:lnTo>
                  <a:lnTo>
                    <a:pt x="144787" y="339788"/>
                  </a:lnTo>
                  <a:lnTo>
                    <a:pt x="141063" y="269848"/>
                  </a:lnTo>
                  <a:lnTo>
                    <a:pt x="135229" y="205381"/>
                  </a:lnTo>
                  <a:lnTo>
                    <a:pt x="127590" y="147573"/>
                  </a:lnTo>
                  <a:lnTo>
                    <a:pt x="118450" y="97613"/>
                  </a:lnTo>
                  <a:lnTo>
                    <a:pt x="108113" y="56688"/>
                  </a:lnTo>
                  <a:lnTo>
                    <a:pt x="85070" y="6694"/>
                  </a:lnTo>
                  <a:lnTo>
                    <a:pt x="729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id="{F841F2B6-B9C6-86A3-3AA0-11B59879913A}"/>
                </a:ext>
              </a:extLst>
            </p:cNvPr>
            <p:cNvSpPr/>
            <p:nvPr/>
          </p:nvSpPr>
          <p:spPr>
            <a:xfrm>
              <a:off x="5038099" y="5671126"/>
              <a:ext cx="82550" cy="848994"/>
            </a:xfrm>
            <a:custGeom>
              <a:avLst/>
              <a:gdLst/>
              <a:ahLst/>
              <a:cxnLst/>
              <a:rect l="l" t="t" r="r" b="b"/>
              <a:pathLst>
                <a:path w="82550" h="848995">
                  <a:moveTo>
                    <a:pt x="0" y="420940"/>
                  </a:moveTo>
                  <a:lnTo>
                    <a:pt x="1316" y="497371"/>
                  </a:lnTo>
                  <a:lnTo>
                    <a:pt x="5113" y="569497"/>
                  </a:lnTo>
                  <a:lnTo>
                    <a:pt x="11166" y="636065"/>
                  </a:lnTo>
                  <a:lnTo>
                    <a:pt x="19245" y="695825"/>
                  </a:lnTo>
                  <a:lnTo>
                    <a:pt x="29125" y="747525"/>
                  </a:lnTo>
                  <a:lnTo>
                    <a:pt x="40579" y="789914"/>
                  </a:lnTo>
                  <a:lnTo>
                    <a:pt x="67300" y="841755"/>
                  </a:lnTo>
                  <a:lnTo>
                    <a:pt x="82113" y="848704"/>
                  </a:lnTo>
                </a:path>
                <a:path w="82550" h="848995">
                  <a:moveTo>
                    <a:pt x="82113" y="0"/>
                  </a:moveTo>
                  <a:lnTo>
                    <a:pt x="53379" y="26069"/>
                  </a:lnTo>
                  <a:lnTo>
                    <a:pt x="29125" y="98240"/>
                  </a:lnTo>
                  <a:lnTo>
                    <a:pt x="19245" y="148784"/>
                  </a:lnTo>
                  <a:lnTo>
                    <a:pt x="11165" y="207458"/>
                  </a:lnTo>
                  <a:lnTo>
                    <a:pt x="5113" y="273130"/>
                  </a:lnTo>
                  <a:lnTo>
                    <a:pt x="1316" y="344668"/>
                  </a:lnTo>
                  <a:lnTo>
                    <a:pt x="0" y="420940"/>
                  </a:lnTo>
                </a:path>
              </a:pathLst>
            </a:custGeom>
            <a:ln w="320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5">
              <a:extLst>
                <a:ext uri="{FF2B5EF4-FFF2-40B4-BE49-F238E27FC236}">
                  <a16:creationId xmlns:a16="http://schemas.microsoft.com/office/drawing/2014/main" id="{E726BEBE-8054-98EA-0755-9C95AA1DC3FC}"/>
                </a:ext>
              </a:extLst>
            </p:cNvPr>
            <p:cNvSpPr/>
            <p:nvPr/>
          </p:nvSpPr>
          <p:spPr>
            <a:xfrm>
              <a:off x="2719680" y="5678052"/>
              <a:ext cx="146685" cy="835025"/>
            </a:xfrm>
            <a:custGeom>
              <a:avLst/>
              <a:gdLst/>
              <a:ahLst/>
              <a:cxnLst/>
              <a:rect l="l" t="t" r="r" b="b"/>
              <a:pathLst>
                <a:path w="146685" h="835025">
                  <a:moveTo>
                    <a:pt x="73257" y="0"/>
                  </a:moveTo>
                  <a:lnTo>
                    <a:pt x="38068" y="56688"/>
                  </a:lnTo>
                  <a:lnTo>
                    <a:pt x="27712" y="97613"/>
                  </a:lnTo>
                  <a:lnTo>
                    <a:pt x="18551" y="147573"/>
                  </a:lnTo>
                  <a:lnTo>
                    <a:pt x="10894" y="205381"/>
                  </a:lnTo>
                  <a:lnTo>
                    <a:pt x="5046" y="269848"/>
                  </a:lnTo>
                  <a:lnTo>
                    <a:pt x="1312" y="339788"/>
                  </a:lnTo>
                  <a:lnTo>
                    <a:pt x="0" y="414014"/>
                  </a:lnTo>
                  <a:lnTo>
                    <a:pt x="1312" y="490210"/>
                  </a:lnTo>
                  <a:lnTo>
                    <a:pt x="5046" y="561704"/>
                  </a:lnTo>
                  <a:lnTo>
                    <a:pt x="10894" y="627358"/>
                  </a:lnTo>
                  <a:lnTo>
                    <a:pt x="18552" y="686034"/>
                  </a:lnTo>
                  <a:lnTo>
                    <a:pt x="27712" y="736594"/>
                  </a:lnTo>
                  <a:lnTo>
                    <a:pt x="38068" y="777899"/>
                  </a:lnTo>
                  <a:lnTo>
                    <a:pt x="61147" y="828195"/>
                  </a:lnTo>
                  <a:lnTo>
                    <a:pt x="73257" y="834909"/>
                  </a:lnTo>
                  <a:lnTo>
                    <a:pt x="85355" y="828195"/>
                  </a:lnTo>
                  <a:lnTo>
                    <a:pt x="108349" y="777899"/>
                  </a:lnTo>
                  <a:lnTo>
                    <a:pt x="118647" y="736594"/>
                  </a:lnTo>
                  <a:lnTo>
                    <a:pt x="127745" y="686034"/>
                  </a:lnTo>
                  <a:lnTo>
                    <a:pt x="135343" y="627358"/>
                  </a:lnTo>
                  <a:lnTo>
                    <a:pt x="141142" y="561704"/>
                  </a:lnTo>
                  <a:lnTo>
                    <a:pt x="144841" y="490210"/>
                  </a:lnTo>
                  <a:lnTo>
                    <a:pt x="146141" y="414014"/>
                  </a:lnTo>
                  <a:lnTo>
                    <a:pt x="144841" y="339788"/>
                  </a:lnTo>
                  <a:lnTo>
                    <a:pt x="141142" y="269848"/>
                  </a:lnTo>
                  <a:lnTo>
                    <a:pt x="135343" y="205381"/>
                  </a:lnTo>
                  <a:lnTo>
                    <a:pt x="127745" y="147573"/>
                  </a:lnTo>
                  <a:lnTo>
                    <a:pt x="118647" y="97613"/>
                  </a:lnTo>
                  <a:lnTo>
                    <a:pt x="108349" y="56688"/>
                  </a:lnTo>
                  <a:lnTo>
                    <a:pt x="85355" y="6694"/>
                  </a:lnTo>
                  <a:lnTo>
                    <a:pt x="732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6">
              <a:extLst>
                <a:ext uri="{FF2B5EF4-FFF2-40B4-BE49-F238E27FC236}">
                  <a16:creationId xmlns:a16="http://schemas.microsoft.com/office/drawing/2014/main" id="{192491E4-B5FA-A3C3-9D8E-CBA837635FB5}"/>
                </a:ext>
              </a:extLst>
            </p:cNvPr>
            <p:cNvSpPr/>
            <p:nvPr/>
          </p:nvSpPr>
          <p:spPr>
            <a:xfrm>
              <a:off x="2710570" y="5671126"/>
              <a:ext cx="82550" cy="848994"/>
            </a:xfrm>
            <a:custGeom>
              <a:avLst/>
              <a:gdLst/>
              <a:ahLst/>
              <a:cxnLst/>
              <a:rect l="l" t="t" r="r" b="b"/>
              <a:pathLst>
                <a:path w="82550" h="848995">
                  <a:moveTo>
                    <a:pt x="0" y="420940"/>
                  </a:moveTo>
                  <a:lnTo>
                    <a:pt x="1325" y="497371"/>
                  </a:lnTo>
                  <a:lnTo>
                    <a:pt x="5146" y="569497"/>
                  </a:lnTo>
                  <a:lnTo>
                    <a:pt x="11232" y="636065"/>
                  </a:lnTo>
                  <a:lnTo>
                    <a:pt x="19351" y="695825"/>
                  </a:lnTo>
                  <a:lnTo>
                    <a:pt x="29274" y="747525"/>
                  </a:lnTo>
                  <a:lnTo>
                    <a:pt x="40768" y="789914"/>
                  </a:lnTo>
                  <a:lnTo>
                    <a:pt x="67546" y="841755"/>
                  </a:lnTo>
                  <a:lnTo>
                    <a:pt x="82368" y="848704"/>
                  </a:lnTo>
                </a:path>
                <a:path w="82550" h="848995">
                  <a:moveTo>
                    <a:pt x="82368" y="0"/>
                  </a:moveTo>
                  <a:lnTo>
                    <a:pt x="53602" y="26069"/>
                  </a:lnTo>
                  <a:lnTo>
                    <a:pt x="29274" y="98240"/>
                  </a:lnTo>
                  <a:lnTo>
                    <a:pt x="19351" y="148784"/>
                  </a:lnTo>
                  <a:lnTo>
                    <a:pt x="11232" y="207458"/>
                  </a:lnTo>
                  <a:lnTo>
                    <a:pt x="5146" y="273130"/>
                  </a:lnTo>
                  <a:lnTo>
                    <a:pt x="1325" y="344668"/>
                  </a:lnTo>
                  <a:lnTo>
                    <a:pt x="0" y="420940"/>
                  </a:lnTo>
                </a:path>
              </a:pathLst>
            </a:custGeom>
            <a:ln w="320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37">
            <a:extLst>
              <a:ext uri="{FF2B5EF4-FFF2-40B4-BE49-F238E27FC236}">
                <a16:creationId xmlns:a16="http://schemas.microsoft.com/office/drawing/2014/main" id="{919F902B-84C4-3006-7B7E-3FD82E4629EE}"/>
              </a:ext>
            </a:extLst>
          </p:cNvPr>
          <p:cNvSpPr txBox="1"/>
          <p:nvPr/>
        </p:nvSpPr>
        <p:spPr>
          <a:xfrm>
            <a:off x="1501040" y="5837010"/>
            <a:ext cx="723900" cy="1134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b="1" spc="140" dirty="0">
                <a:latin typeface="Times New Roman"/>
                <a:cs typeface="Times New Roman"/>
              </a:rPr>
              <a:t>CONDENSER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44" name="object 38">
            <a:extLst>
              <a:ext uri="{FF2B5EF4-FFF2-40B4-BE49-F238E27FC236}">
                <a16:creationId xmlns:a16="http://schemas.microsoft.com/office/drawing/2014/main" id="{38B3EF97-7F40-9F8B-D3D0-16E32500F281}"/>
              </a:ext>
            </a:extLst>
          </p:cNvPr>
          <p:cNvSpPr txBox="1"/>
          <p:nvPr/>
        </p:nvSpPr>
        <p:spPr>
          <a:xfrm>
            <a:off x="1665249" y="5920034"/>
            <a:ext cx="295910" cy="1134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b="1" spc="80" dirty="0">
                <a:latin typeface="Times New Roman"/>
                <a:cs typeface="Times New Roman"/>
              </a:rPr>
              <a:t>LENS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45" name="object 39">
            <a:extLst>
              <a:ext uri="{FF2B5EF4-FFF2-40B4-BE49-F238E27FC236}">
                <a16:creationId xmlns:a16="http://schemas.microsoft.com/office/drawing/2014/main" id="{F51B6B02-8F69-5DE2-D388-69A5D835879A}"/>
              </a:ext>
            </a:extLst>
          </p:cNvPr>
          <p:cNvSpPr txBox="1"/>
          <p:nvPr/>
        </p:nvSpPr>
        <p:spPr>
          <a:xfrm>
            <a:off x="3856035" y="5837010"/>
            <a:ext cx="645160" cy="1134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b="1" spc="105" dirty="0">
                <a:latin typeface="Times New Roman"/>
                <a:cs typeface="Times New Roman"/>
              </a:rPr>
              <a:t>OBJECTIVE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46" name="object 40">
            <a:extLst>
              <a:ext uri="{FF2B5EF4-FFF2-40B4-BE49-F238E27FC236}">
                <a16:creationId xmlns:a16="http://schemas.microsoft.com/office/drawing/2014/main" id="{5B5540EA-2696-B631-8C73-EAAA074CF41E}"/>
              </a:ext>
            </a:extLst>
          </p:cNvPr>
          <p:cNvSpPr txBox="1"/>
          <p:nvPr/>
        </p:nvSpPr>
        <p:spPr>
          <a:xfrm>
            <a:off x="4020244" y="5920034"/>
            <a:ext cx="295910" cy="1134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b="1" spc="80" dirty="0">
                <a:latin typeface="Times New Roman"/>
                <a:cs typeface="Times New Roman"/>
              </a:rPr>
              <a:t>LENS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47" name="object 41">
            <a:extLst>
              <a:ext uri="{FF2B5EF4-FFF2-40B4-BE49-F238E27FC236}">
                <a16:creationId xmlns:a16="http://schemas.microsoft.com/office/drawing/2014/main" id="{D7B823A9-E167-333B-4CC2-56CF0CB07A4E}"/>
              </a:ext>
            </a:extLst>
          </p:cNvPr>
          <p:cNvSpPr txBox="1"/>
          <p:nvPr/>
        </p:nvSpPr>
        <p:spPr>
          <a:xfrm>
            <a:off x="2634454" y="6008707"/>
            <a:ext cx="727075" cy="208279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1920" marR="5080" indent="-109855">
              <a:lnSpc>
                <a:spcPts val="650"/>
              </a:lnSpc>
              <a:spcBef>
                <a:spcPts val="234"/>
              </a:spcBef>
            </a:pPr>
            <a:r>
              <a:rPr sz="650" b="1" spc="110" dirty="0">
                <a:latin typeface="Times New Roman"/>
                <a:cs typeface="Times New Roman"/>
              </a:rPr>
              <a:t>BIOLOGICAL </a:t>
            </a:r>
            <a:r>
              <a:rPr sz="650" b="1" spc="114" dirty="0">
                <a:latin typeface="Times New Roman"/>
                <a:cs typeface="Times New Roman"/>
              </a:rPr>
              <a:t>SAMPLE</a:t>
            </a:r>
            <a:endParaRPr sz="650" dirty="0">
              <a:latin typeface="Times New Roman"/>
              <a:cs typeface="Times New Roman"/>
            </a:endParaRPr>
          </a:p>
        </p:txBody>
      </p:sp>
      <p:grpSp>
        <p:nvGrpSpPr>
          <p:cNvPr id="48" name="object 42">
            <a:extLst>
              <a:ext uri="{FF2B5EF4-FFF2-40B4-BE49-F238E27FC236}">
                <a16:creationId xmlns:a16="http://schemas.microsoft.com/office/drawing/2014/main" id="{F5AABEB9-AA27-5878-2285-6931CE12168C}"/>
              </a:ext>
            </a:extLst>
          </p:cNvPr>
          <p:cNvGrpSpPr/>
          <p:nvPr/>
        </p:nvGrpSpPr>
        <p:grpSpPr>
          <a:xfrm>
            <a:off x="2718546" y="4428717"/>
            <a:ext cx="511809" cy="655955"/>
            <a:chOff x="3678131" y="5132838"/>
            <a:chExt cx="511809" cy="655955"/>
          </a:xfrm>
        </p:grpSpPr>
        <p:sp>
          <p:nvSpPr>
            <p:cNvPr id="49" name="object 43">
              <a:extLst>
                <a:ext uri="{FF2B5EF4-FFF2-40B4-BE49-F238E27FC236}">
                  <a16:creationId xmlns:a16="http://schemas.microsoft.com/office/drawing/2014/main" id="{25AFD2CC-18DD-3CBA-1F97-4D66B717F39E}"/>
                </a:ext>
              </a:extLst>
            </p:cNvPr>
            <p:cNvSpPr/>
            <p:nvPr/>
          </p:nvSpPr>
          <p:spPr>
            <a:xfrm>
              <a:off x="3851648" y="5650234"/>
              <a:ext cx="109855" cy="138430"/>
            </a:xfrm>
            <a:custGeom>
              <a:avLst/>
              <a:gdLst/>
              <a:ahLst/>
              <a:cxnLst/>
              <a:rect l="l" t="t" r="r" b="b"/>
              <a:pathLst>
                <a:path w="109854" h="138429">
                  <a:moveTo>
                    <a:pt x="109684" y="0"/>
                  </a:moveTo>
                  <a:lnTo>
                    <a:pt x="54542" y="48369"/>
                  </a:lnTo>
                  <a:lnTo>
                    <a:pt x="0" y="0"/>
                  </a:lnTo>
                  <a:lnTo>
                    <a:pt x="54542" y="138046"/>
                  </a:lnTo>
                  <a:lnTo>
                    <a:pt x="1096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4">
              <a:extLst>
                <a:ext uri="{FF2B5EF4-FFF2-40B4-BE49-F238E27FC236}">
                  <a16:creationId xmlns:a16="http://schemas.microsoft.com/office/drawing/2014/main" id="{39DA0A70-BBBE-AA21-B8A4-618D12019F70}"/>
                </a:ext>
              </a:extLst>
            </p:cNvPr>
            <p:cNvSpPr/>
            <p:nvPr/>
          </p:nvSpPr>
          <p:spPr>
            <a:xfrm>
              <a:off x="3897071" y="5263984"/>
              <a:ext cx="128270" cy="441959"/>
            </a:xfrm>
            <a:custGeom>
              <a:avLst/>
              <a:gdLst/>
              <a:ahLst/>
              <a:cxnLst/>
              <a:rect l="l" t="t" r="r" b="b"/>
              <a:pathLst>
                <a:path w="128270" h="441960">
                  <a:moveTo>
                    <a:pt x="128041" y="0"/>
                  </a:moveTo>
                  <a:lnTo>
                    <a:pt x="127" y="0"/>
                  </a:lnTo>
                  <a:lnTo>
                    <a:pt x="127" y="6908"/>
                  </a:lnTo>
                  <a:lnTo>
                    <a:pt x="0" y="6908"/>
                  </a:lnTo>
                  <a:lnTo>
                    <a:pt x="0" y="441553"/>
                  </a:lnTo>
                  <a:lnTo>
                    <a:pt x="18224" y="441553"/>
                  </a:lnTo>
                  <a:lnTo>
                    <a:pt x="18224" y="13716"/>
                  </a:lnTo>
                  <a:lnTo>
                    <a:pt x="128041" y="13716"/>
                  </a:lnTo>
                  <a:lnTo>
                    <a:pt x="1280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5">
              <a:extLst>
                <a:ext uri="{FF2B5EF4-FFF2-40B4-BE49-F238E27FC236}">
                  <a16:creationId xmlns:a16="http://schemas.microsoft.com/office/drawing/2014/main" id="{8257524B-F27E-D90E-94A2-724962802C38}"/>
                </a:ext>
              </a:extLst>
            </p:cNvPr>
            <p:cNvSpPr/>
            <p:nvPr/>
          </p:nvSpPr>
          <p:spPr>
            <a:xfrm>
              <a:off x="3678131" y="5650234"/>
              <a:ext cx="109855" cy="138430"/>
            </a:xfrm>
            <a:custGeom>
              <a:avLst/>
              <a:gdLst/>
              <a:ahLst/>
              <a:cxnLst/>
              <a:rect l="l" t="t" r="r" b="b"/>
              <a:pathLst>
                <a:path w="109854" h="138429">
                  <a:moveTo>
                    <a:pt x="109684" y="0"/>
                  </a:moveTo>
                  <a:lnTo>
                    <a:pt x="54692" y="48369"/>
                  </a:lnTo>
                  <a:lnTo>
                    <a:pt x="0" y="0"/>
                  </a:lnTo>
                  <a:lnTo>
                    <a:pt x="54692" y="138046"/>
                  </a:lnTo>
                  <a:lnTo>
                    <a:pt x="1096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6">
              <a:extLst>
                <a:ext uri="{FF2B5EF4-FFF2-40B4-BE49-F238E27FC236}">
                  <a16:creationId xmlns:a16="http://schemas.microsoft.com/office/drawing/2014/main" id="{3609E6F1-8EE5-5DE8-F2E6-9550ADAE1D24}"/>
                </a:ext>
              </a:extLst>
            </p:cNvPr>
            <p:cNvSpPr/>
            <p:nvPr/>
          </p:nvSpPr>
          <p:spPr>
            <a:xfrm>
              <a:off x="3723713" y="5139742"/>
              <a:ext cx="18415" cy="565785"/>
            </a:xfrm>
            <a:custGeom>
              <a:avLst/>
              <a:gdLst/>
              <a:ahLst/>
              <a:cxnLst/>
              <a:rect l="l" t="t" r="r" b="b"/>
              <a:pathLst>
                <a:path w="18414" h="565785">
                  <a:moveTo>
                    <a:pt x="0" y="0"/>
                  </a:moveTo>
                  <a:lnTo>
                    <a:pt x="0" y="565788"/>
                  </a:lnTo>
                  <a:lnTo>
                    <a:pt x="18162" y="565788"/>
                  </a:lnTo>
                  <a:lnTo>
                    <a:pt x="181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47">
              <a:extLst>
                <a:ext uri="{FF2B5EF4-FFF2-40B4-BE49-F238E27FC236}">
                  <a16:creationId xmlns:a16="http://schemas.microsoft.com/office/drawing/2014/main" id="{38EC95EC-75DB-A245-4281-2D5E8662B17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34156" y="5477897"/>
              <a:ext cx="155273" cy="310382"/>
            </a:xfrm>
            <a:prstGeom prst="rect">
              <a:avLst/>
            </a:prstGeom>
          </p:spPr>
        </p:pic>
        <p:sp>
          <p:nvSpPr>
            <p:cNvPr id="54" name="object 48">
              <a:extLst>
                <a:ext uri="{FF2B5EF4-FFF2-40B4-BE49-F238E27FC236}">
                  <a16:creationId xmlns:a16="http://schemas.microsoft.com/office/drawing/2014/main" id="{363F676B-2A10-C8DA-F71B-698FCFF8061B}"/>
                </a:ext>
              </a:extLst>
            </p:cNvPr>
            <p:cNvSpPr/>
            <p:nvPr/>
          </p:nvSpPr>
          <p:spPr>
            <a:xfrm>
              <a:off x="3723683" y="5132838"/>
              <a:ext cx="119380" cy="13970"/>
            </a:xfrm>
            <a:custGeom>
              <a:avLst/>
              <a:gdLst/>
              <a:ahLst/>
              <a:cxnLst/>
              <a:rect l="l" t="t" r="r" b="b"/>
              <a:pathLst>
                <a:path w="119379" h="13970">
                  <a:moveTo>
                    <a:pt x="0" y="0"/>
                  </a:moveTo>
                  <a:lnTo>
                    <a:pt x="0" y="13806"/>
                  </a:lnTo>
                  <a:lnTo>
                    <a:pt x="118802" y="13806"/>
                  </a:lnTo>
                  <a:lnTo>
                    <a:pt x="1188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49">
            <a:extLst>
              <a:ext uri="{FF2B5EF4-FFF2-40B4-BE49-F238E27FC236}">
                <a16:creationId xmlns:a16="http://schemas.microsoft.com/office/drawing/2014/main" id="{865CD42D-07A7-985B-E382-3B96A3D37D5F}"/>
              </a:ext>
            </a:extLst>
          </p:cNvPr>
          <p:cNvSpPr txBox="1"/>
          <p:nvPr/>
        </p:nvSpPr>
        <p:spPr>
          <a:xfrm>
            <a:off x="2906635" y="4374432"/>
            <a:ext cx="1255395" cy="1134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b="1" spc="125" dirty="0">
                <a:latin typeface="Times New Roman"/>
                <a:cs typeface="Times New Roman"/>
              </a:rPr>
              <a:t>OUT-</a:t>
            </a:r>
            <a:r>
              <a:rPr sz="650" b="1" spc="120" dirty="0">
                <a:latin typeface="Times New Roman"/>
                <a:cs typeface="Times New Roman"/>
              </a:rPr>
              <a:t>OF-</a:t>
            </a:r>
            <a:r>
              <a:rPr sz="650" b="1" spc="135" dirty="0">
                <a:latin typeface="Times New Roman"/>
                <a:cs typeface="Times New Roman"/>
              </a:rPr>
              <a:t>FOCUS</a:t>
            </a:r>
            <a:r>
              <a:rPr sz="650" b="1" spc="165" dirty="0">
                <a:latin typeface="Times New Roman"/>
                <a:cs typeface="Times New Roman"/>
              </a:rPr>
              <a:t> </a:t>
            </a:r>
            <a:r>
              <a:rPr sz="650" b="1" spc="90" dirty="0">
                <a:latin typeface="Times New Roman"/>
                <a:cs typeface="Times New Roman"/>
              </a:rPr>
              <a:t>PLANE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56" name="object 50">
            <a:extLst>
              <a:ext uri="{FF2B5EF4-FFF2-40B4-BE49-F238E27FC236}">
                <a16:creationId xmlns:a16="http://schemas.microsoft.com/office/drawing/2014/main" id="{40A21D1D-F24D-B2D8-9658-3653BE88C416}"/>
              </a:ext>
            </a:extLst>
          </p:cNvPr>
          <p:cNvSpPr txBox="1"/>
          <p:nvPr/>
        </p:nvSpPr>
        <p:spPr>
          <a:xfrm>
            <a:off x="552079" y="5499139"/>
            <a:ext cx="545465" cy="299440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>
              <a:lnSpc>
                <a:spcPts val="650"/>
              </a:lnSpc>
              <a:spcBef>
                <a:spcPts val="234"/>
              </a:spcBef>
            </a:pPr>
            <a:r>
              <a:rPr sz="650" b="1" spc="114" dirty="0">
                <a:latin typeface="Times New Roman"/>
                <a:cs typeface="Times New Roman"/>
              </a:rPr>
              <a:t>"POINT" </a:t>
            </a:r>
            <a:r>
              <a:rPr sz="650" b="1" spc="140" dirty="0">
                <a:latin typeface="Times New Roman"/>
                <a:cs typeface="Times New Roman"/>
              </a:rPr>
              <a:t>SOURCE </a:t>
            </a:r>
            <a:r>
              <a:rPr sz="650" b="1" spc="165" dirty="0">
                <a:latin typeface="Times New Roman"/>
                <a:cs typeface="Times New Roman"/>
              </a:rPr>
              <a:t>OF</a:t>
            </a:r>
            <a:r>
              <a:rPr sz="650" b="1" spc="25" dirty="0">
                <a:latin typeface="Times New Roman"/>
                <a:cs typeface="Times New Roman"/>
              </a:rPr>
              <a:t> </a:t>
            </a:r>
            <a:r>
              <a:rPr sz="650" b="1" spc="85" dirty="0">
                <a:latin typeface="Times New Roman"/>
                <a:cs typeface="Times New Roman"/>
              </a:rPr>
              <a:t>LIGHT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57" name="object 51">
            <a:extLst>
              <a:ext uri="{FF2B5EF4-FFF2-40B4-BE49-F238E27FC236}">
                <a16:creationId xmlns:a16="http://schemas.microsoft.com/office/drawing/2014/main" id="{8B18B625-29B4-B644-D207-A723FB83F5E8}"/>
              </a:ext>
            </a:extLst>
          </p:cNvPr>
          <p:cNvSpPr txBox="1"/>
          <p:nvPr/>
        </p:nvSpPr>
        <p:spPr>
          <a:xfrm>
            <a:off x="4969363" y="5671509"/>
            <a:ext cx="633095" cy="299440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 indent="54610">
              <a:lnSpc>
                <a:spcPts val="650"/>
              </a:lnSpc>
              <a:spcBef>
                <a:spcPts val="234"/>
              </a:spcBef>
            </a:pPr>
            <a:r>
              <a:rPr sz="650" b="1" spc="114" dirty="0">
                <a:latin typeface="Times New Roman"/>
                <a:cs typeface="Times New Roman"/>
              </a:rPr>
              <a:t>"POINT" </a:t>
            </a:r>
            <a:r>
              <a:rPr sz="650" b="1" spc="125" dirty="0">
                <a:latin typeface="Times New Roman"/>
                <a:cs typeface="Times New Roman"/>
              </a:rPr>
              <a:t>DETECTOR </a:t>
            </a:r>
            <a:r>
              <a:rPr sz="650" b="1" spc="90" dirty="0">
                <a:latin typeface="Times New Roman"/>
                <a:cs typeface="Times New Roman"/>
              </a:rPr>
              <a:t>APERTURE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58" name="object 52">
            <a:extLst>
              <a:ext uri="{FF2B5EF4-FFF2-40B4-BE49-F238E27FC236}">
                <a16:creationId xmlns:a16="http://schemas.microsoft.com/office/drawing/2014/main" id="{404D3F90-EE80-6501-BCFA-D9841352F262}"/>
              </a:ext>
            </a:extLst>
          </p:cNvPr>
          <p:cNvSpPr txBox="1"/>
          <p:nvPr/>
        </p:nvSpPr>
        <p:spPr>
          <a:xfrm>
            <a:off x="3080152" y="4498421"/>
            <a:ext cx="1483360" cy="1134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b="1" spc="90" dirty="0">
                <a:latin typeface="Times New Roman"/>
                <a:cs typeface="Times New Roman"/>
              </a:rPr>
              <a:t>IN-</a:t>
            </a:r>
            <a:r>
              <a:rPr sz="650" b="1" spc="135" dirty="0">
                <a:latin typeface="Times New Roman"/>
                <a:cs typeface="Times New Roman"/>
              </a:rPr>
              <a:t>FOCUS</a:t>
            </a:r>
            <a:r>
              <a:rPr sz="650" b="1" spc="160" dirty="0">
                <a:latin typeface="Times New Roman"/>
                <a:cs typeface="Times New Roman"/>
              </a:rPr>
              <a:t> </a:t>
            </a:r>
            <a:r>
              <a:rPr sz="650" b="1" spc="114" dirty="0">
                <a:latin typeface="Times New Roman"/>
                <a:cs typeface="Times New Roman"/>
              </a:rPr>
              <a:t>(OBJECT)</a:t>
            </a:r>
            <a:r>
              <a:rPr sz="650" b="1" spc="70" dirty="0">
                <a:latin typeface="Times New Roman"/>
                <a:cs typeface="Times New Roman"/>
              </a:rPr>
              <a:t> </a:t>
            </a:r>
            <a:r>
              <a:rPr sz="650" b="1" spc="90" dirty="0">
                <a:latin typeface="Times New Roman"/>
                <a:cs typeface="Times New Roman"/>
              </a:rPr>
              <a:t>PLANE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59" name="object 53">
            <a:extLst>
              <a:ext uri="{FF2B5EF4-FFF2-40B4-BE49-F238E27FC236}">
                <a16:creationId xmlns:a16="http://schemas.microsoft.com/office/drawing/2014/main" id="{4B2B081E-BC7B-6B18-31DA-FDDF4ED2D828}"/>
              </a:ext>
            </a:extLst>
          </p:cNvPr>
          <p:cNvSpPr txBox="1"/>
          <p:nvPr/>
        </p:nvSpPr>
        <p:spPr>
          <a:xfrm>
            <a:off x="3080152" y="4550250"/>
            <a:ext cx="1847214" cy="2628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6055" marR="5080" indent="-173990">
              <a:lnSpc>
                <a:spcPct val="132200"/>
              </a:lnSpc>
              <a:spcBef>
                <a:spcPts val="95"/>
              </a:spcBef>
            </a:pPr>
            <a:r>
              <a:rPr sz="650" b="1" spc="130" dirty="0">
                <a:latin typeface="Times New Roman"/>
                <a:cs typeface="Times New Roman"/>
              </a:rPr>
              <a:t>CONTAINING</a:t>
            </a:r>
            <a:r>
              <a:rPr sz="650" b="1" spc="50" dirty="0">
                <a:latin typeface="Times New Roman"/>
                <a:cs typeface="Times New Roman"/>
              </a:rPr>
              <a:t> </a:t>
            </a:r>
            <a:r>
              <a:rPr sz="650" b="1" spc="95" dirty="0">
                <a:latin typeface="Times New Roman"/>
                <a:cs typeface="Times New Roman"/>
              </a:rPr>
              <a:t>ILLUMINATED</a:t>
            </a:r>
            <a:r>
              <a:rPr sz="650" b="1" spc="100" dirty="0">
                <a:latin typeface="Times New Roman"/>
                <a:cs typeface="Times New Roman"/>
              </a:rPr>
              <a:t> </a:t>
            </a:r>
            <a:r>
              <a:rPr sz="650" b="1" spc="140" dirty="0">
                <a:latin typeface="Times New Roman"/>
                <a:cs typeface="Times New Roman"/>
              </a:rPr>
              <a:t>SPOT </a:t>
            </a:r>
            <a:r>
              <a:rPr sz="650" b="1" spc="125" dirty="0">
                <a:latin typeface="Times New Roman"/>
                <a:cs typeface="Times New Roman"/>
              </a:rPr>
              <a:t>OUT-</a:t>
            </a:r>
            <a:r>
              <a:rPr sz="650" b="1" spc="120" dirty="0">
                <a:latin typeface="Times New Roman"/>
                <a:cs typeface="Times New Roman"/>
              </a:rPr>
              <a:t>OF-</a:t>
            </a:r>
            <a:r>
              <a:rPr sz="650" b="1" spc="135" dirty="0">
                <a:latin typeface="Times New Roman"/>
                <a:cs typeface="Times New Roman"/>
              </a:rPr>
              <a:t>FOCUS</a:t>
            </a:r>
            <a:r>
              <a:rPr sz="650" b="1" spc="165" dirty="0">
                <a:latin typeface="Times New Roman"/>
                <a:cs typeface="Times New Roman"/>
              </a:rPr>
              <a:t> </a:t>
            </a:r>
            <a:r>
              <a:rPr sz="650" b="1" spc="90" dirty="0">
                <a:latin typeface="Times New Roman"/>
                <a:cs typeface="Times New Roman"/>
              </a:rPr>
              <a:t>PLANE</a:t>
            </a:r>
            <a:endParaRPr sz="65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4136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5" name="object 2">
            <a:extLst>
              <a:ext uri="{FF2B5EF4-FFF2-40B4-BE49-F238E27FC236}">
                <a16:creationId xmlns:a16="http://schemas.microsoft.com/office/drawing/2014/main" id="{5A18F4C9-2085-EB7D-E88B-88402285A4D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49752" y="2250365"/>
            <a:ext cx="5644896" cy="2490216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FB7C7630-2741-7A25-3214-9BE63F939638}"/>
              </a:ext>
            </a:extLst>
          </p:cNvPr>
          <p:cNvSpPr txBox="1"/>
          <p:nvPr/>
        </p:nvSpPr>
        <p:spPr>
          <a:xfrm>
            <a:off x="914400" y="978484"/>
            <a:ext cx="9052178" cy="919354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 marR="59690">
              <a:lnSpc>
                <a:spcPts val="3679"/>
              </a:lnSpc>
              <a:spcBef>
                <a:spcPts val="555"/>
              </a:spcBef>
            </a:pPr>
            <a:r>
              <a:rPr lang="it-IT" sz="2800" dirty="0">
                <a:cs typeface="Tw Cen MT"/>
              </a:rPr>
              <a:t>Sample 3D -&gt; Detector 2D</a:t>
            </a:r>
            <a:endParaRPr sz="2800" dirty="0">
              <a:cs typeface="Tw Cen MT"/>
            </a:endParaRPr>
          </a:p>
          <a:p>
            <a:pPr marL="12700">
              <a:lnSpc>
                <a:spcPts val="2865"/>
              </a:lnSpc>
            </a:pPr>
            <a:r>
              <a:rPr sz="2800" dirty="0">
                <a:cs typeface="Tw Cen MT"/>
              </a:rPr>
              <a:t>A</a:t>
            </a:r>
            <a:r>
              <a:rPr sz="2800" spc="-60" dirty="0">
                <a:cs typeface="Tw Cen MT"/>
              </a:rPr>
              <a:t> </a:t>
            </a:r>
            <a:r>
              <a:rPr lang="it-IT" sz="2800" spc="-60" dirty="0" err="1">
                <a:cs typeface="Tw Cen MT"/>
              </a:rPr>
              <a:t>pinhole</a:t>
            </a:r>
            <a:r>
              <a:rPr sz="2800" spc="-40" dirty="0">
                <a:cs typeface="Tw Cen MT"/>
              </a:rPr>
              <a:t> </a:t>
            </a:r>
            <a:r>
              <a:rPr lang="it-IT" sz="2800" dirty="0" err="1">
                <a:cs typeface="Tw Cen MT"/>
              </a:rPr>
              <a:t>allows</a:t>
            </a:r>
            <a:r>
              <a:rPr sz="2800" spc="-60" dirty="0">
                <a:cs typeface="Tw Cen MT"/>
              </a:rPr>
              <a:t> </a:t>
            </a:r>
            <a:r>
              <a:rPr lang="it-IT" sz="2800" dirty="0" err="1">
                <a:cs typeface="Tw Cen MT"/>
              </a:rPr>
              <a:t>only</a:t>
            </a:r>
            <a:r>
              <a:rPr sz="2800" spc="-60" dirty="0">
                <a:cs typeface="Tw Cen MT"/>
              </a:rPr>
              <a:t> </a:t>
            </a:r>
            <a:r>
              <a:rPr lang="it-IT" sz="2800" spc="-10" dirty="0">
                <a:cs typeface="Tw Cen MT"/>
              </a:rPr>
              <a:t>in</a:t>
            </a:r>
            <a:r>
              <a:rPr sz="2800" spc="-10" dirty="0">
                <a:cs typeface="Tw Cen MT"/>
              </a:rPr>
              <a:t>-</a:t>
            </a:r>
            <a:r>
              <a:rPr lang="it-IT" sz="2800" dirty="0">
                <a:cs typeface="Tw Cen MT"/>
              </a:rPr>
              <a:t>focus</a:t>
            </a:r>
            <a:r>
              <a:rPr sz="2800" spc="-40" dirty="0">
                <a:cs typeface="Tw Cen MT"/>
              </a:rPr>
              <a:t> </a:t>
            </a:r>
            <a:r>
              <a:rPr lang="it-IT" sz="2800" dirty="0">
                <a:cs typeface="Tw Cen MT"/>
              </a:rPr>
              <a:t>light</a:t>
            </a:r>
            <a:r>
              <a:rPr sz="2800" spc="-40" dirty="0">
                <a:cs typeface="Tw Cen MT"/>
              </a:rPr>
              <a:t> </a:t>
            </a:r>
            <a:r>
              <a:rPr lang="it-IT" sz="2800" spc="-10" dirty="0" err="1">
                <a:cs typeface="Tw Cen MT"/>
              </a:rPr>
              <a:t>through</a:t>
            </a:r>
            <a:endParaRPr sz="2800" dirty="0">
              <a:cs typeface="Tw Cen MT"/>
            </a:endParaRPr>
          </a:p>
        </p:txBody>
      </p:sp>
      <p:grpSp>
        <p:nvGrpSpPr>
          <p:cNvPr id="60" name="object 4">
            <a:extLst>
              <a:ext uri="{FF2B5EF4-FFF2-40B4-BE49-F238E27FC236}">
                <a16:creationId xmlns:a16="http://schemas.microsoft.com/office/drawing/2014/main" id="{ECBE8B00-7269-9C1F-F894-9BAB0FDA7573}"/>
              </a:ext>
            </a:extLst>
          </p:cNvPr>
          <p:cNvGrpSpPr/>
          <p:nvPr/>
        </p:nvGrpSpPr>
        <p:grpSpPr>
          <a:xfrm>
            <a:off x="3573779" y="2908732"/>
            <a:ext cx="624840" cy="1914525"/>
            <a:chOff x="3573779" y="3182111"/>
            <a:chExt cx="624840" cy="1914525"/>
          </a:xfrm>
        </p:grpSpPr>
        <p:sp>
          <p:nvSpPr>
            <p:cNvPr id="61" name="object 5">
              <a:extLst>
                <a:ext uri="{FF2B5EF4-FFF2-40B4-BE49-F238E27FC236}">
                  <a16:creationId xmlns:a16="http://schemas.microsoft.com/office/drawing/2014/main" id="{24A85BD0-8B1A-822F-13EC-D81F0ED1492E}"/>
                </a:ext>
              </a:extLst>
            </p:cNvPr>
            <p:cNvSpPr/>
            <p:nvPr/>
          </p:nvSpPr>
          <p:spPr>
            <a:xfrm>
              <a:off x="3695699" y="3938015"/>
              <a:ext cx="76200" cy="914400"/>
            </a:xfrm>
            <a:custGeom>
              <a:avLst/>
              <a:gdLst/>
              <a:ahLst/>
              <a:cxnLst/>
              <a:rect l="l" t="t" r="r" b="b"/>
              <a:pathLst>
                <a:path w="76200" h="914400">
                  <a:moveTo>
                    <a:pt x="44450" y="63499"/>
                  </a:moveTo>
                  <a:lnTo>
                    <a:pt x="31750" y="63499"/>
                  </a:lnTo>
                  <a:lnTo>
                    <a:pt x="31750" y="914399"/>
                  </a:lnTo>
                  <a:lnTo>
                    <a:pt x="44450" y="914399"/>
                  </a:lnTo>
                  <a:lnTo>
                    <a:pt x="44450" y="63499"/>
                  </a:lnTo>
                  <a:close/>
                </a:path>
                <a:path w="76200" h="914400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914400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">
              <a:extLst>
                <a:ext uri="{FF2B5EF4-FFF2-40B4-BE49-F238E27FC236}">
                  <a16:creationId xmlns:a16="http://schemas.microsoft.com/office/drawing/2014/main" id="{5C755D87-EF2D-E5AB-52A8-335AE3EECC58}"/>
                </a:ext>
              </a:extLst>
            </p:cNvPr>
            <p:cNvSpPr/>
            <p:nvPr/>
          </p:nvSpPr>
          <p:spPr>
            <a:xfrm>
              <a:off x="3581399" y="3189731"/>
              <a:ext cx="609600" cy="1371600"/>
            </a:xfrm>
            <a:custGeom>
              <a:avLst/>
              <a:gdLst/>
              <a:ahLst/>
              <a:cxnLst/>
              <a:rect l="l" t="t" r="r" b="b"/>
              <a:pathLst>
                <a:path w="609600" h="1371600">
                  <a:moveTo>
                    <a:pt x="609600" y="0"/>
                  </a:moveTo>
                  <a:lnTo>
                    <a:pt x="0" y="0"/>
                  </a:lnTo>
                  <a:lnTo>
                    <a:pt x="0" y="1371600"/>
                  </a:lnTo>
                  <a:lnTo>
                    <a:pt x="609600" y="1371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FF0000">
                <a:alpha val="2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7">
              <a:extLst>
                <a:ext uri="{FF2B5EF4-FFF2-40B4-BE49-F238E27FC236}">
                  <a16:creationId xmlns:a16="http://schemas.microsoft.com/office/drawing/2014/main" id="{26910C66-DF86-30D4-EB3B-AA0398587F01}"/>
                </a:ext>
              </a:extLst>
            </p:cNvPr>
            <p:cNvSpPr/>
            <p:nvPr/>
          </p:nvSpPr>
          <p:spPr>
            <a:xfrm>
              <a:off x="3581399" y="3189731"/>
              <a:ext cx="609600" cy="1371600"/>
            </a:xfrm>
            <a:custGeom>
              <a:avLst/>
              <a:gdLst/>
              <a:ahLst/>
              <a:cxnLst/>
              <a:rect l="l" t="t" r="r" b="b"/>
              <a:pathLst>
                <a:path w="609600" h="1371600">
                  <a:moveTo>
                    <a:pt x="0" y="1371600"/>
                  </a:moveTo>
                  <a:lnTo>
                    <a:pt x="609600" y="13716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1371600"/>
                  </a:lnTo>
                  <a:close/>
                </a:path>
              </a:pathLst>
            </a:custGeom>
            <a:ln w="15240">
              <a:solidFill>
                <a:srgbClr val="3897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8">
              <a:extLst>
                <a:ext uri="{FF2B5EF4-FFF2-40B4-BE49-F238E27FC236}">
                  <a16:creationId xmlns:a16="http://schemas.microsoft.com/office/drawing/2014/main" id="{F3A09A61-DE19-5ABF-642C-5688B3F2A2EE}"/>
                </a:ext>
              </a:extLst>
            </p:cNvPr>
            <p:cNvSpPr/>
            <p:nvPr/>
          </p:nvSpPr>
          <p:spPr>
            <a:xfrm>
              <a:off x="4023359" y="4183379"/>
              <a:ext cx="76200" cy="913130"/>
            </a:xfrm>
            <a:custGeom>
              <a:avLst/>
              <a:gdLst/>
              <a:ahLst/>
              <a:cxnLst/>
              <a:rect l="l" t="t" r="r" b="b"/>
              <a:pathLst>
                <a:path w="76200" h="913129">
                  <a:moveTo>
                    <a:pt x="44450" y="63500"/>
                  </a:moveTo>
                  <a:lnTo>
                    <a:pt x="31750" y="63500"/>
                  </a:lnTo>
                  <a:lnTo>
                    <a:pt x="31750" y="912876"/>
                  </a:lnTo>
                  <a:lnTo>
                    <a:pt x="44450" y="912876"/>
                  </a:lnTo>
                  <a:lnTo>
                    <a:pt x="44450" y="63500"/>
                  </a:lnTo>
                  <a:close/>
                </a:path>
                <a:path w="76200" h="913129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913129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11">
            <a:extLst>
              <a:ext uri="{FF2B5EF4-FFF2-40B4-BE49-F238E27FC236}">
                <a16:creationId xmlns:a16="http://schemas.microsoft.com/office/drawing/2014/main" id="{547D79CD-4D6D-140A-12D6-A09F390DAA1C}"/>
              </a:ext>
            </a:extLst>
          </p:cNvPr>
          <p:cNvSpPr txBox="1"/>
          <p:nvPr/>
        </p:nvSpPr>
        <p:spPr>
          <a:xfrm>
            <a:off x="1680210" y="4520280"/>
            <a:ext cx="2015489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Focused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Light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creates </a:t>
            </a:r>
            <a:r>
              <a:rPr sz="1800" dirty="0">
                <a:latin typeface="Calibri"/>
                <a:cs typeface="Calibri"/>
              </a:rPr>
              <a:t>fluorescence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which </a:t>
            </a:r>
            <a:r>
              <a:rPr sz="1800" dirty="0">
                <a:latin typeface="Calibri"/>
                <a:cs typeface="Calibri"/>
              </a:rPr>
              <a:t>gets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10" dirty="0">
                <a:latin typeface="Calibri"/>
                <a:cs typeface="Calibri"/>
              </a:rPr>
              <a:t> detector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8" name="object 12">
            <a:extLst>
              <a:ext uri="{FF2B5EF4-FFF2-40B4-BE49-F238E27FC236}">
                <a16:creationId xmlns:a16="http://schemas.microsoft.com/office/drawing/2014/main" id="{9D6192C6-0839-367E-E156-8E5AC10B2D6B}"/>
              </a:ext>
            </a:extLst>
          </p:cNvPr>
          <p:cNvSpPr txBox="1"/>
          <p:nvPr/>
        </p:nvSpPr>
        <p:spPr>
          <a:xfrm>
            <a:off x="3886199" y="4654395"/>
            <a:ext cx="122428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Light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mostly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gets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rejected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9" name="object 13">
            <a:extLst>
              <a:ext uri="{FF2B5EF4-FFF2-40B4-BE49-F238E27FC236}">
                <a16:creationId xmlns:a16="http://schemas.microsoft.com/office/drawing/2014/main" id="{5BB2880E-F134-E5A7-3173-9E256C12C902}"/>
              </a:ext>
            </a:extLst>
          </p:cNvPr>
          <p:cNvSpPr/>
          <p:nvPr/>
        </p:nvSpPr>
        <p:spPr>
          <a:xfrm>
            <a:off x="4087367" y="4048685"/>
            <a:ext cx="76200" cy="914400"/>
          </a:xfrm>
          <a:custGeom>
            <a:avLst/>
            <a:gdLst/>
            <a:ahLst/>
            <a:cxnLst/>
            <a:rect l="l" t="t" r="r" b="b"/>
            <a:pathLst>
              <a:path w="76200" h="914400">
                <a:moveTo>
                  <a:pt x="44450" y="63500"/>
                </a:moveTo>
                <a:lnTo>
                  <a:pt x="31750" y="63500"/>
                </a:lnTo>
                <a:lnTo>
                  <a:pt x="31750" y="914400"/>
                </a:lnTo>
                <a:lnTo>
                  <a:pt x="44450" y="914400"/>
                </a:lnTo>
                <a:lnTo>
                  <a:pt x="44450" y="63500"/>
                </a:lnTo>
                <a:close/>
              </a:path>
              <a:path w="76200" h="9144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9144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14">
            <a:extLst>
              <a:ext uri="{FF2B5EF4-FFF2-40B4-BE49-F238E27FC236}">
                <a16:creationId xmlns:a16="http://schemas.microsoft.com/office/drawing/2014/main" id="{A7F9281B-D71A-2DC9-7B2F-A9D38BC0EB32}"/>
              </a:ext>
            </a:extLst>
          </p:cNvPr>
          <p:cNvSpPr txBox="1"/>
          <p:nvPr/>
        </p:nvSpPr>
        <p:spPr>
          <a:xfrm>
            <a:off x="6042241" y="4767907"/>
            <a:ext cx="37147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Smaller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pinhole,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better out-</a:t>
            </a:r>
            <a:r>
              <a:rPr sz="1800" spc="-10" dirty="0">
                <a:latin typeface="Calibri"/>
                <a:cs typeface="Calibri"/>
              </a:rPr>
              <a:t>of-focus </a:t>
            </a:r>
            <a:r>
              <a:rPr sz="1800" dirty="0">
                <a:latin typeface="Calibri"/>
                <a:cs typeface="Calibri"/>
              </a:rPr>
              <a:t>discrimination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but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lose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more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signal.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1" name="object 15">
            <a:extLst>
              <a:ext uri="{FF2B5EF4-FFF2-40B4-BE49-F238E27FC236}">
                <a16:creationId xmlns:a16="http://schemas.microsoft.com/office/drawing/2014/main" id="{E5E2E251-A8A4-45F3-C4B1-D693E8FB2CDB}"/>
              </a:ext>
            </a:extLst>
          </p:cNvPr>
          <p:cNvSpPr txBox="1"/>
          <p:nvPr/>
        </p:nvSpPr>
        <p:spPr>
          <a:xfrm>
            <a:off x="1856422" y="5531611"/>
            <a:ext cx="847915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Calibri"/>
                <a:cs typeface="Calibri"/>
              </a:rPr>
              <a:t>Scan</a:t>
            </a:r>
            <a:r>
              <a:rPr sz="3200" b="1" spc="-6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sample</a:t>
            </a:r>
            <a:r>
              <a:rPr sz="3200" b="1" spc="-6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in</a:t>
            </a:r>
            <a:r>
              <a:rPr sz="3200" b="1" spc="-6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x,</a:t>
            </a:r>
            <a:r>
              <a:rPr sz="3200" b="1" spc="-45" dirty="0">
                <a:latin typeface="Calibri"/>
                <a:cs typeface="Calibri"/>
              </a:rPr>
              <a:t> </a:t>
            </a:r>
            <a:r>
              <a:rPr sz="3200" b="1" spc="-20" dirty="0">
                <a:latin typeface="Calibri"/>
                <a:cs typeface="Calibri"/>
              </a:rPr>
              <a:t>y,</a:t>
            </a:r>
            <a:r>
              <a:rPr sz="3200" b="1" spc="-4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z</a:t>
            </a:r>
            <a:r>
              <a:rPr sz="3200" b="1" spc="-4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and</a:t>
            </a:r>
            <a:r>
              <a:rPr sz="3200" b="1" spc="-6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reconstruct</a:t>
            </a:r>
            <a:r>
              <a:rPr sz="3200" b="1" spc="-7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entire</a:t>
            </a:r>
            <a:r>
              <a:rPr sz="3200" b="1" spc="-4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image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B6EEAA3F-38A3-10D3-1B38-FEA479EEAD14}"/>
              </a:ext>
            </a:extLst>
          </p:cNvPr>
          <p:cNvSpPr txBox="1">
            <a:spLocks/>
          </p:cNvSpPr>
          <p:nvPr/>
        </p:nvSpPr>
        <p:spPr>
          <a:xfrm>
            <a:off x="241516" y="181331"/>
            <a:ext cx="76581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/>
              <a:t>CONFOCAL </a:t>
            </a:r>
            <a:r>
              <a:rPr lang="en-GB" sz="3600" spc="-10" dirty="0"/>
              <a:t>DETECTION</a:t>
            </a:r>
            <a:endParaRPr lang="en-GB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1D34F1-E1AD-8991-D896-4CE1F52ED85A}"/>
              </a:ext>
            </a:extLst>
          </p:cNvPr>
          <p:cNvSpPr txBox="1"/>
          <p:nvPr/>
        </p:nvSpPr>
        <p:spPr>
          <a:xfrm>
            <a:off x="3018883" y="215853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3D sample</a:t>
            </a:r>
          </a:p>
        </p:txBody>
      </p:sp>
    </p:spTree>
    <p:extLst>
      <p:ext uri="{BB962C8B-B14F-4D97-AF65-F5344CB8AC3E}">
        <p14:creationId xmlns:p14="http://schemas.microsoft.com/office/powerpoint/2010/main" val="917512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01F5B20A-4423-62EB-E51C-07B0A7BE817A}"/>
              </a:ext>
            </a:extLst>
          </p:cNvPr>
          <p:cNvSpPr txBox="1">
            <a:spLocks/>
          </p:cNvSpPr>
          <p:nvPr/>
        </p:nvSpPr>
        <p:spPr>
          <a:xfrm>
            <a:off x="375390" y="285704"/>
            <a:ext cx="807287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spc="-10" dirty="0">
                <a:cs typeface="Tw Cen MT"/>
              </a:rPr>
              <a:t>Which contrasting technique?</a:t>
            </a:r>
            <a:endParaRPr lang="en-GB" sz="3600" dirty="0">
              <a:cs typeface="Tw Cen M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C087DA-C8D5-E597-42B2-EA3C3380CF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87" t="29699" r="35896" b="33915"/>
          <a:stretch/>
        </p:blipFill>
        <p:spPr>
          <a:xfrm>
            <a:off x="665920" y="2340054"/>
            <a:ext cx="3140765" cy="26055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4CAE51-F271-EDB7-FD22-49AE705DC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3039" y="2340054"/>
            <a:ext cx="4254011" cy="24034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A78E4D-533C-AEEC-E1E8-4A935C60A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5317" y="1885462"/>
            <a:ext cx="3175757" cy="372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99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AC58DB0A-CEF1-9C92-F893-8444D29BB5B9}"/>
              </a:ext>
            </a:extLst>
          </p:cNvPr>
          <p:cNvGrpSpPr/>
          <p:nvPr/>
        </p:nvGrpSpPr>
        <p:grpSpPr>
          <a:xfrm>
            <a:off x="1524000" y="838200"/>
            <a:ext cx="5046345" cy="6019800"/>
            <a:chOff x="1524000" y="838200"/>
            <a:chExt cx="5046345" cy="6019800"/>
          </a:xfrm>
        </p:grpSpPr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4ADFEC71-18A5-EE55-EC1A-34716935DBF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5523" y="838200"/>
              <a:ext cx="5027676" cy="3005328"/>
            </a:xfrm>
            <a:prstGeom prst="rect">
              <a:avLst/>
            </a:prstGeom>
          </p:spPr>
        </p:pic>
        <p:pic>
          <p:nvPicPr>
            <p:cNvPr id="12" name="object 5">
              <a:extLst>
                <a:ext uri="{FF2B5EF4-FFF2-40B4-BE49-F238E27FC236}">
                  <a16:creationId xmlns:a16="http://schemas.microsoft.com/office/drawing/2014/main" id="{08A89505-241F-D458-05DA-6286E6501F1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4000" y="3665218"/>
              <a:ext cx="5045963" cy="3192780"/>
            </a:xfrm>
            <a:prstGeom prst="rect">
              <a:avLst/>
            </a:prstGeom>
          </p:spPr>
        </p:pic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3AEC9F05-8207-859D-7A67-765EE7CC8007}"/>
                </a:ext>
              </a:extLst>
            </p:cNvPr>
            <p:cNvSpPr/>
            <p:nvPr/>
          </p:nvSpPr>
          <p:spPr>
            <a:xfrm>
              <a:off x="2100198" y="1580006"/>
              <a:ext cx="361950" cy="776605"/>
            </a:xfrm>
            <a:custGeom>
              <a:avLst/>
              <a:gdLst/>
              <a:ahLst/>
              <a:cxnLst/>
              <a:rect l="l" t="t" r="r" b="b"/>
              <a:pathLst>
                <a:path w="361950" h="776605">
                  <a:moveTo>
                    <a:pt x="0" y="521334"/>
                  </a:moveTo>
                  <a:lnTo>
                    <a:pt x="21208" y="776096"/>
                  </a:lnTo>
                  <a:lnTo>
                    <a:pt x="204216" y="613409"/>
                  </a:lnTo>
                  <a:lnTo>
                    <a:pt x="127381" y="613409"/>
                  </a:lnTo>
                  <a:lnTo>
                    <a:pt x="56642" y="585088"/>
                  </a:lnTo>
                  <a:lnTo>
                    <a:pt x="70799" y="549680"/>
                  </a:lnTo>
                  <a:lnTo>
                    <a:pt x="0" y="521334"/>
                  </a:lnTo>
                  <a:close/>
                </a:path>
                <a:path w="361950" h="776605">
                  <a:moveTo>
                    <a:pt x="70799" y="549680"/>
                  </a:moveTo>
                  <a:lnTo>
                    <a:pt x="56642" y="585088"/>
                  </a:lnTo>
                  <a:lnTo>
                    <a:pt x="127381" y="613409"/>
                  </a:lnTo>
                  <a:lnTo>
                    <a:pt x="141542" y="578002"/>
                  </a:lnTo>
                  <a:lnTo>
                    <a:pt x="70799" y="549680"/>
                  </a:lnTo>
                  <a:close/>
                </a:path>
                <a:path w="361950" h="776605">
                  <a:moveTo>
                    <a:pt x="141542" y="578002"/>
                  </a:moveTo>
                  <a:lnTo>
                    <a:pt x="127381" y="613409"/>
                  </a:lnTo>
                  <a:lnTo>
                    <a:pt x="204216" y="613409"/>
                  </a:lnTo>
                  <a:lnTo>
                    <a:pt x="212217" y="606297"/>
                  </a:lnTo>
                  <a:lnTo>
                    <a:pt x="141542" y="578002"/>
                  </a:lnTo>
                  <a:close/>
                </a:path>
                <a:path w="361950" h="776605">
                  <a:moveTo>
                    <a:pt x="290575" y="0"/>
                  </a:moveTo>
                  <a:lnTo>
                    <a:pt x="70799" y="549680"/>
                  </a:lnTo>
                  <a:lnTo>
                    <a:pt x="141542" y="578002"/>
                  </a:lnTo>
                  <a:lnTo>
                    <a:pt x="361442" y="28193"/>
                  </a:lnTo>
                  <a:lnTo>
                    <a:pt x="290575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FAF734D7-8559-3232-57A9-119C2B64A818}"/>
                </a:ext>
              </a:extLst>
            </p:cNvPr>
            <p:cNvSpPr/>
            <p:nvPr/>
          </p:nvSpPr>
          <p:spPr>
            <a:xfrm>
              <a:off x="5693790" y="1586102"/>
              <a:ext cx="361950" cy="776605"/>
            </a:xfrm>
            <a:custGeom>
              <a:avLst/>
              <a:gdLst/>
              <a:ahLst/>
              <a:cxnLst/>
              <a:rect l="l" t="t" r="r" b="b"/>
              <a:pathLst>
                <a:path w="361950" h="776605">
                  <a:moveTo>
                    <a:pt x="0" y="521335"/>
                  </a:moveTo>
                  <a:lnTo>
                    <a:pt x="21209" y="776097"/>
                  </a:lnTo>
                  <a:lnTo>
                    <a:pt x="204216" y="613410"/>
                  </a:lnTo>
                  <a:lnTo>
                    <a:pt x="127381" y="613410"/>
                  </a:lnTo>
                  <a:lnTo>
                    <a:pt x="56642" y="585088"/>
                  </a:lnTo>
                  <a:lnTo>
                    <a:pt x="70799" y="549680"/>
                  </a:lnTo>
                  <a:lnTo>
                    <a:pt x="0" y="521335"/>
                  </a:lnTo>
                  <a:close/>
                </a:path>
                <a:path w="361950" h="776605">
                  <a:moveTo>
                    <a:pt x="70799" y="549680"/>
                  </a:moveTo>
                  <a:lnTo>
                    <a:pt x="56642" y="585088"/>
                  </a:lnTo>
                  <a:lnTo>
                    <a:pt x="127381" y="613410"/>
                  </a:lnTo>
                  <a:lnTo>
                    <a:pt x="141542" y="578002"/>
                  </a:lnTo>
                  <a:lnTo>
                    <a:pt x="70799" y="549680"/>
                  </a:lnTo>
                  <a:close/>
                </a:path>
                <a:path w="361950" h="776605">
                  <a:moveTo>
                    <a:pt x="141542" y="578002"/>
                  </a:moveTo>
                  <a:lnTo>
                    <a:pt x="127381" y="613410"/>
                  </a:lnTo>
                  <a:lnTo>
                    <a:pt x="204216" y="613410"/>
                  </a:lnTo>
                  <a:lnTo>
                    <a:pt x="212217" y="606298"/>
                  </a:lnTo>
                  <a:lnTo>
                    <a:pt x="141542" y="578002"/>
                  </a:lnTo>
                  <a:close/>
                </a:path>
                <a:path w="361950" h="776605">
                  <a:moveTo>
                    <a:pt x="290575" y="0"/>
                  </a:moveTo>
                  <a:lnTo>
                    <a:pt x="70799" y="549680"/>
                  </a:lnTo>
                  <a:lnTo>
                    <a:pt x="141542" y="578002"/>
                  </a:lnTo>
                  <a:lnTo>
                    <a:pt x="361442" y="28194"/>
                  </a:lnTo>
                  <a:lnTo>
                    <a:pt x="2905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87F4585B-8C1E-DFF6-906D-C9FC8304D5FC}"/>
                </a:ext>
              </a:extLst>
            </p:cNvPr>
            <p:cNvSpPr/>
            <p:nvPr/>
          </p:nvSpPr>
          <p:spPr>
            <a:xfrm>
              <a:off x="5898007" y="1586102"/>
              <a:ext cx="361950" cy="776605"/>
            </a:xfrm>
            <a:custGeom>
              <a:avLst/>
              <a:gdLst/>
              <a:ahLst/>
              <a:cxnLst/>
              <a:rect l="l" t="t" r="r" b="b"/>
              <a:pathLst>
                <a:path w="361950" h="776605">
                  <a:moveTo>
                    <a:pt x="0" y="521335"/>
                  </a:moveTo>
                  <a:lnTo>
                    <a:pt x="21208" y="776097"/>
                  </a:lnTo>
                  <a:lnTo>
                    <a:pt x="204216" y="613410"/>
                  </a:lnTo>
                  <a:lnTo>
                    <a:pt x="127380" y="613410"/>
                  </a:lnTo>
                  <a:lnTo>
                    <a:pt x="56641" y="585088"/>
                  </a:lnTo>
                  <a:lnTo>
                    <a:pt x="70799" y="549680"/>
                  </a:lnTo>
                  <a:lnTo>
                    <a:pt x="0" y="521335"/>
                  </a:lnTo>
                  <a:close/>
                </a:path>
                <a:path w="361950" h="776605">
                  <a:moveTo>
                    <a:pt x="70799" y="549680"/>
                  </a:moveTo>
                  <a:lnTo>
                    <a:pt x="56641" y="585088"/>
                  </a:lnTo>
                  <a:lnTo>
                    <a:pt x="127380" y="613410"/>
                  </a:lnTo>
                  <a:lnTo>
                    <a:pt x="141542" y="578002"/>
                  </a:lnTo>
                  <a:lnTo>
                    <a:pt x="70799" y="549680"/>
                  </a:lnTo>
                  <a:close/>
                </a:path>
                <a:path w="361950" h="776605">
                  <a:moveTo>
                    <a:pt x="141542" y="578002"/>
                  </a:moveTo>
                  <a:lnTo>
                    <a:pt x="127380" y="613410"/>
                  </a:lnTo>
                  <a:lnTo>
                    <a:pt x="204216" y="613410"/>
                  </a:lnTo>
                  <a:lnTo>
                    <a:pt x="212216" y="606298"/>
                  </a:lnTo>
                  <a:lnTo>
                    <a:pt x="141542" y="578002"/>
                  </a:lnTo>
                  <a:close/>
                </a:path>
                <a:path w="361950" h="776605">
                  <a:moveTo>
                    <a:pt x="290575" y="0"/>
                  </a:moveTo>
                  <a:lnTo>
                    <a:pt x="70799" y="549680"/>
                  </a:lnTo>
                  <a:lnTo>
                    <a:pt x="141542" y="578002"/>
                  </a:lnTo>
                  <a:lnTo>
                    <a:pt x="361441" y="28194"/>
                  </a:lnTo>
                  <a:lnTo>
                    <a:pt x="290575" y="0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046914E7-A144-BF90-F635-E469953D4C76}"/>
                </a:ext>
              </a:extLst>
            </p:cNvPr>
            <p:cNvSpPr/>
            <p:nvPr/>
          </p:nvSpPr>
          <p:spPr>
            <a:xfrm>
              <a:off x="2950591" y="2500502"/>
              <a:ext cx="361950" cy="776605"/>
            </a:xfrm>
            <a:custGeom>
              <a:avLst/>
              <a:gdLst/>
              <a:ahLst/>
              <a:cxnLst/>
              <a:rect l="l" t="t" r="r" b="b"/>
              <a:pathLst>
                <a:path w="361950" h="776604">
                  <a:moveTo>
                    <a:pt x="0" y="521335"/>
                  </a:moveTo>
                  <a:lnTo>
                    <a:pt x="21208" y="776097"/>
                  </a:lnTo>
                  <a:lnTo>
                    <a:pt x="204216" y="613410"/>
                  </a:lnTo>
                  <a:lnTo>
                    <a:pt x="127381" y="613410"/>
                  </a:lnTo>
                  <a:lnTo>
                    <a:pt x="56641" y="585088"/>
                  </a:lnTo>
                  <a:lnTo>
                    <a:pt x="70799" y="549680"/>
                  </a:lnTo>
                  <a:lnTo>
                    <a:pt x="0" y="521335"/>
                  </a:lnTo>
                  <a:close/>
                </a:path>
                <a:path w="361950" h="776604">
                  <a:moveTo>
                    <a:pt x="70799" y="549680"/>
                  </a:moveTo>
                  <a:lnTo>
                    <a:pt x="56641" y="585088"/>
                  </a:lnTo>
                  <a:lnTo>
                    <a:pt x="127381" y="613410"/>
                  </a:lnTo>
                  <a:lnTo>
                    <a:pt x="141542" y="578002"/>
                  </a:lnTo>
                  <a:lnTo>
                    <a:pt x="70799" y="549680"/>
                  </a:lnTo>
                  <a:close/>
                </a:path>
                <a:path w="361950" h="776604">
                  <a:moveTo>
                    <a:pt x="141542" y="578002"/>
                  </a:moveTo>
                  <a:lnTo>
                    <a:pt x="127381" y="613410"/>
                  </a:lnTo>
                  <a:lnTo>
                    <a:pt x="204216" y="613410"/>
                  </a:lnTo>
                  <a:lnTo>
                    <a:pt x="212216" y="606298"/>
                  </a:lnTo>
                  <a:lnTo>
                    <a:pt x="141542" y="578002"/>
                  </a:lnTo>
                  <a:close/>
                </a:path>
                <a:path w="361950" h="776604">
                  <a:moveTo>
                    <a:pt x="290575" y="0"/>
                  </a:moveTo>
                  <a:lnTo>
                    <a:pt x="70799" y="549680"/>
                  </a:lnTo>
                  <a:lnTo>
                    <a:pt x="141542" y="578002"/>
                  </a:lnTo>
                  <a:lnTo>
                    <a:pt x="361442" y="28194"/>
                  </a:lnTo>
                  <a:lnTo>
                    <a:pt x="2905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52097D45-1313-CC8A-8CCC-98FFFA905C44}"/>
                </a:ext>
              </a:extLst>
            </p:cNvPr>
            <p:cNvSpPr/>
            <p:nvPr/>
          </p:nvSpPr>
          <p:spPr>
            <a:xfrm>
              <a:off x="3102991" y="2500502"/>
              <a:ext cx="361950" cy="776605"/>
            </a:xfrm>
            <a:custGeom>
              <a:avLst/>
              <a:gdLst/>
              <a:ahLst/>
              <a:cxnLst/>
              <a:rect l="l" t="t" r="r" b="b"/>
              <a:pathLst>
                <a:path w="361950" h="776604">
                  <a:moveTo>
                    <a:pt x="0" y="521335"/>
                  </a:moveTo>
                  <a:lnTo>
                    <a:pt x="21208" y="776097"/>
                  </a:lnTo>
                  <a:lnTo>
                    <a:pt x="204216" y="613410"/>
                  </a:lnTo>
                  <a:lnTo>
                    <a:pt x="127381" y="613410"/>
                  </a:lnTo>
                  <a:lnTo>
                    <a:pt x="56641" y="585088"/>
                  </a:lnTo>
                  <a:lnTo>
                    <a:pt x="70799" y="549680"/>
                  </a:lnTo>
                  <a:lnTo>
                    <a:pt x="0" y="521335"/>
                  </a:lnTo>
                  <a:close/>
                </a:path>
                <a:path w="361950" h="776604">
                  <a:moveTo>
                    <a:pt x="70799" y="549680"/>
                  </a:moveTo>
                  <a:lnTo>
                    <a:pt x="56641" y="585088"/>
                  </a:lnTo>
                  <a:lnTo>
                    <a:pt x="127381" y="613410"/>
                  </a:lnTo>
                  <a:lnTo>
                    <a:pt x="141542" y="578002"/>
                  </a:lnTo>
                  <a:lnTo>
                    <a:pt x="70799" y="549680"/>
                  </a:lnTo>
                  <a:close/>
                </a:path>
                <a:path w="361950" h="776604">
                  <a:moveTo>
                    <a:pt x="141542" y="578002"/>
                  </a:moveTo>
                  <a:lnTo>
                    <a:pt x="127381" y="613410"/>
                  </a:lnTo>
                  <a:lnTo>
                    <a:pt x="204216" y="613410"/>
                  </a:lnTo>
                  <a:lnTo>
                    <a:pt x="212217" y="606298"/>
                  </a:lnTo>
                  <a:lnTo>
                    <a:pt x="141542" y="578002"/>
                  </a:lnTo>
                  <a:close/>
                </a:path>
                <a:path w="361950" h="776604">
                  <a:moveTo>
                    <a:pt x="290575" y="0"/>
                  </a:moveTo>
                  <a:lnTo>
                    <a:pt x="70799" y="549680"/>
                  </a:lnTo>
                  <a:lnTo>
                    <a:pt x="141542" y="578002"/>
                  </a:lnTo>
                  <a:lnTo>
                    <a:pt x="361442" y="28194"/>
                  </a:lnTo>
                  <a:lnTo>
                    <a:pt x="290575" y="0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FC4FC3EB-D982-1BF9-84A4-13FA11D8449E}"/>
                </a:ext>
              </a:extLst>
            </p:cNvPr>
            <p:cNvSpPr/>
            <p:nvPr/>
          </p:nvSpPr>
          <p:spPr>
            <a:xfrm>
              <a:off x="2112391" y="4405503"/>
              <a:ext cx="361950" cy="776605"/>
            </a:xfrm>
            <a:custGeom>
              <a:avLst/>
              <a:gdLst/>
              <a:ahLst/>
              <a:cxnLst/>
              <a:rect l="l" t="t" r="r" b="b"/>
              <a:pathLst>
                <a:path w="361950" h="776604">
                  <a:moveTo>
                    <a:pt x="0" y="521335"/>
                  </a:moveTo>
                  <a:lnTo>
                    <a:pt x="21208" y="776097"/>
                  </a:lnTo>
                  <a:lnTo>
                    <a:pt x="204216" y="613410"/>
                  </a:lnTo>
                  <a:lnTo>
                    <a:pt x="127381" y="613410"/>
                  </a:lnTo>
                  <a:lnTo>
                    <a:pt x="56641" y="585089"/>
                  </a:lnTo>
                  <a:lnTo>
                    <a:pt x="70799" y="549680"/>
                  </a:lnTo>
                  <a:lnTo>
                    <a:pt x="0" y="521335"/>
                  </a:lnTo>
                  <a:close/>
                </a:path>
                <a:path w="361950" h="776604">
                  <a:moveTo>
                    <a:pt x="70799" y="549680"/>
                  </a:moveTo>
                  <a:lnTo>
                    <a:pt x="56641" y="585089"/>
                  </a:lnTo>
                  <a:lnTo>
                    <a:pt x="127381" y="613410"/>
                  </a:lnTo>
                  <a:lnTo>
                    <a:pt x="141542" y="578002"/>
                  </a:lnTo>
                  <a:lnTo>
                    <a:pt x="70799" y="549680"/>
                  </a:lnTo>
                  <a:close/>
                </a:path>
                <a:path w="361950" h="776604">
                  <a:moveTo>
                    <a:pt x="141542" y="578002"/>
                  </a:moveTo>
                  <a:lnTo>
                    <a:pt x="127381" y="613410"/>
                  </a:lnTo>
                  <a:lnTo>
                    <a:pt x="204216" y="613410"/>
                  </a:lnTo>
                  <a:lnTo>
                    <a:pt x="212216" y="606298"/>
                  </a:lnTo>
                  <a:lnTo>
                    <a:pt x="141542" y="578002"/>
                  </a:lnTo>
                  <a:close/>
                </a:path>
                <a:path w="361950" h="776604">
                  <a:moveTo>
                    <a:pt x="290575" y="0"/>
                  </a:moveTo>
                  <a:lnTo>
                    <a:pt x="70799" y="549680"/>
                  </a:lnTo>
                  <a:lnTo>
                    <a:pt x="141542" y="578002"/>
                  </a:lnTo>
                  <a:lnTo>
                    <a:pt x="361441" y="28194"/>
                  </a:lnTo>
                  <a:lnTo>
                    <a:pt x="290575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382F093B-0717-A4DD-A62B-6FA700233C87}"/>
                </a:ext>
              </a:extLst>
            </p:cNvPr>
            <p:cNvSpPr/>
            <p:nvPr/>
          </p:nvSpPr>
          <p:spPr>
            <a:xfrm>
              <a:off x="5713603" y="4405503"/>
              <a:ext cx="361950" cy="776605"/>
            </a:xfrm>
            <a:custGeom>
              <a:avLst/>
              <a:gdLst/>
              <a:ahLst/>
              <a:cxnLst/>
              <a:rect l="l" t="t" r="r" b="b"/>
              <a:pathLst>
                <a:path w="361950" h="776604">
                  <a:moveTo>
                    <a:pt x="0" y="521335"/>
                  </a:moveTo>
                  <a:lnTo>
                    <a:pt x="21209" y="776097"/>
                  </a:lnTo>
                  <a:lnTo>
                    <a:pt x="204216" y="613410"/>
                  </a:lnTo>
                  <a:lnTo>
                    <a:pt x="127381" y="613410"/>
                  </a:lnTo>
                  <a:lnTo>
                    <a:pt x="56642" y="585089"/>
                  </a:lnTo>
                  <a:lnTo>
                    <a:pt x="70799" y="549680"/>
                  </a:lnTo>
                  <a:lnTo>
                    <a:pt x="0" y="521335"/>
                  </a:lnTo>
                  <a:close/>
                </a:path>
                <a:path w="361950" h="776604">
                  <a:moveTo>
                    <a:pt x="70799" y="549680"/>
                  </a:moveTo>
                  <a:lnTo>
                    <a:pt x="56642" y="585089"/>
                  </a:lnTo>
                  <a:lnTo>
                    <a:pt x="127381" y="613410"/>
                  </a:lnTo>
                  <a:lnTo>
                    <a:pt x="141542" y="578002"/>
                  </a:lnTo>
                  <a:lnTo>
                    <a:pt x="70799" y="549680"/>
                  </a:lnTo>
                  <a:close/>
                </a:path>
                <a:path w="361950" h="776604">
                  <a:moveTo>
                    <a:pt x="141542" y="578002"/>
                  </a:moveTo>
                  <a:lnTo>
                    <a:pt x="127381" y="613410"/>
                  </a:lnTo>
                  <a:lnTo>
                    <a:pt x="204216" y="613410"/>
                  </a:lnTo>
                  <a:lnTo>
                    <a:pt x="212217" y="606298"/>
                  </a:lnTo>
                  <a:lnTo>
                    <a:pt x="141542" y="578002"/>
                  </a:lnTo>
                  <a:close/>
                </a:path>
                <a:path w="361950" h="776604">
                  <a:moveTo>
                    <a:pt x="290575" y="0"/>
                  </a:moveTo>
                  <a:lnTo>
                    <a:pt x="70799" y="549680"/>
                  </a:lnTo>
                  <a:lnTo>
                    <a:pt x="141542" y="578002"/>
                  </a:lnTo>
                  <a:lnTo>
                    <a:pt x="361442" y="28194"/>
                  </a:lnTo>
                  <a:lnTo>
                    <a:pt x="2905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3">
              <a:extLst>
                <a:ext uri="{FF2B5EF4-FFF2-40B4-BE49-F238E27FC236}">
                  <a16:creationId xmlns:a16="http://schemas.microsoft.com/office/drawing/2014/main" id="{3AB9F88D-88C7-4750-B927-C7FE92A73201}"/>
                </a:ext>
              </a:extLst>
            </p:cNvPr>
            <p:cNvSpPr/>
            <p:nvPr/>
          </p:nvSpPr>
          <p:spPr>
            <a:xfrm>
              <a:off x="5913246" y="4405503"/>
              <a:ext cx="361950" cy="776605"/>
            </a:xfrm>
            <a:custGeom>
              <a:avLst/>
              <a:gdLst/>
              <a:ahLst/>
              <a:cxnLst/>
              <a:rect l="l" t="t" r="r" b="b"/>
              <a:pathLst>
                <a:path w="361950" h="776604">
                  <a:moveTo>
                    <a:pt x="0" y="521335"/>
                  </a:moveTo>
                  <a:lnTo>
                    <a:pt x="21208" y="776097"/>
                  </a:lnTo>
                  <a:lnTo>
                    <a:pt x="204216" y="613410"/>
                  </a:lnTo>
                  <a:lnTo>
                    <a:pt x="127380" y="613410"/>
                  </a:lnTo>
                  <a:lnTo>
                    <a:pt x="56641" y="585089"/>
                  </a:lnTo>
                  <a:lnTo>
                    <a:pt x="70799" y="549680"/>
                  </a:lnTo>
                  <a:lnTo>
                    <a:pt x="0" y="521335"/>
                  </a:lnTo>
                  <a:close/>
                </a:path>
                <a:path w="361950" h="776604">
                  <a:moveTo>
                    <a:pt x="70799" y="549680"/>
                  </a:moveTo>
                  <a:lnTo>
                    <a:pt x="56641" y="585089"/>
                  </a:lnTo>
                  <a:lnTo>
                    <a:pt x="127380" y="613410"/>
                  </a:lnTo>
                  <a:lnTo>
                    <a:pt x="141542" y="578002"/>
                  </a:lnTo>
                  <a:lnTo>
                    <a:pt x="70799" y="549680"/>
                  </a:lnTo>
                  <a:close/>
                </a:path>
                <a:path w="361950" h="776604">
                  <a:moveTo>
                    <a:pt x="141542" y="578002"/>
                  </a:moveTo>
                  <a:lnTo>
                    <a:pt x="127380" y="613410"/>
                  </a:lnTo>
                  <a:lnTo>
                    <a:pt x="204216" y="613410"/>
                  </a:lnTo>
                  <a:lnTo>
                    <a:pt x="212216" y="606298"/>
                  </a:lnTo>
                  <a:lnTo>
                    <a:pt x="141542" y="578002"/>
                  </a:lnTo>
                  <a:close/>
                </a:path>
                <a:path w="361950" h="776604">
                  <a:moveTo>
                    <a:pt x="290575" y="0"/>
                  </a:moveTo>
                  <a:lnTo>
                    <a:pt x="70799" y="549680"/>
                  </a:lnTo>
                  <a:lnTo>
                    <a:pt x="141542" y="578002"/>
                  </a:lnTo>
                  <a:lnTo>
                    <a:pt x="361441" y="28194"/>
                  </a:lnTo>
                  <a:lnTo>
                    <a:pt x="290575" y="0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A6EA535A-E266-CAAB-FA74-940EA0D3A19C}"/>
                </a:ext>
              </a:extLst>
            </p:cNvPr>
            <p:cNvSpPr/>
            <p:nvPr/>
          </p:nvSpPr>
          <p:spPr>
            <a:xfrm>
              <a:off x="2979547" y="5286375"/>
              <a:ext cx="361950" cy="776605"/>
            </a:xfrm>
            <a:custGeom>
              <a:avLst/>
              <a:gdLst/>
              <a:ahLst/>
              <a:cxnLst/>
              <a:rect l="l" t="t" r="r" b="b"/>
              <a:pathLst>
                <a:path w="361950" h="776604">
                  <a:moveTo>
                    <a:pt x="0" y="521398"/>
                  </a:moveTo>
                  <a:lnTo>
                    <a:pt x="21208" y="776097"/>
                  </a:lnTo>
                  <a:lnTo>
                    <a:pt x="204259" y="613371"/>
                  </a:lnTo>
                  <a:lnTo>
                    <a:pt x="127380" y="613371"/>
                  </a:lnTo>
                  <a:lnTo>
                    <a:pt x="56641" y="585076"/>
                  </a:lnTo>
                  <a:lnTo>
                    <a:pt x="70780" y="549715"/>
                  </a:lnTo>
                  <a:lnTo>
                    <a:pt x="0" y="521398"/>
                  </a:lnTo>
                  <a:close/>
                </a:path>
                <a:path w="361950" h="776604">
                  <a:moveTo>
                    <a:pt x="70780" y="549715"/>
                  </a:moveTo>
                  <a:lnTo>
                    <a:pt x="56641" y="585076"/>
                  </a:lnTo>
                  <a:lnTo>
                    <a:pt x="127380" y="613371"/>
                  </a:lnTo>
                  <a:lnTo>
                    <a:pt x="141522" y="578016"/>
                  </a:lnTo>
                  <a:lnTo>
                    <a:pt x="70780" y="549715"/>
                  </a:lnTo>
                  <a:close/>
                </a:path>
                <a:path w="361950" h="776604">
                  <a:moveTo>
                    <a:pt x="141522" y="578016"/>
                  </a:moveTo>
                  <a:lnTo>
                    <a:pt x="127380" y="613371"/>
                  </a:lnTo>
                  <a:lnTo>
                    <a:pt x="204259" y="613371"/>
                  </a:lnTo>
                  <a:lnTo>
                    <a:pt x="212216" y="606297"/>
                  </a:lnTo>
                  <a:lnTo>
                    <a:pt x="141522" y="578016"/>
                  </a:lnTo>
                  <a:close/>
                </a:path>
                <a:path w="361950" h="776604">
                  <a:moveTo>
                    <a:pt x="290575" y="0"/>
                  </a:moveTo>
                  <a:lnTo>
                    <a:pt x="70780" y="549715"/>
                  </a:lnTo>
                  <a:lnTo>
                    <a:pt x="141522" y="578016"/>
                  </a:lnTo>
                  <a:lnTo>
                    <a:pt x="361441" y="28193"/>
                  </a:lnTo>
                  <a:lnTo>
                    <a:pt x="2905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47AEA22D-8B5C-311F-2833-57F72E6FC854}"/>
                </a:ext>
              </a:extLst>
            </p:cNvPr>
            <p:cNvSpPr/>
            <p:nvPr/>
          </p:nvSpPr>
          <p:spPr>
            <a:xfrm>
              <a:off x="3141091" y="5286375"/>
              <a:ext cx="361950" cy="776605"/>
            </a:xfrm>
            <a:custGeom>
              <a:avLst/>
              <a:gdLst/>
              <a:ahLst/>
              <a:cxnLst/>
              <a:rect l="l" t="t" r="r" b="b"/>
              <a:pathLst>
                <a:path w="361950" h="776604">
                  <a:moveTo>
                    <a:pt x="0" y="521398"/>
                  </a:moveTo>
                  <a:lnTo>
                    <a:pt x="21208" y="776097"/>
                  </a:lnTo>
                  <a:lnTo>
                    <a:pt x="204259" y="613371"/>
                  </a:lnTo>
                  <a:lnTo>
                    <a:pt x="127381" y="613371"/>
                  </a:lnTo>
                  <a:lnTo>
                    <a:pt x="56641" y="585076"/>
                  </a:lnTo>
                  <a:lnTo>
                    <a:pt x="70780" y="549715"/>
                  </a:lnTo>
                  <a:lnTo>
                    <a:pt x="0" y="521398"/>
                  </a:lnTo>
                  <a:close/>
                </a:path>
                <a:path w="361950" h="776604">
                  <a:moveTo>
                    <a:pt x="70780" y="549715"/>
                  </a:moveTo>
                  <a:lnTo>
                    <a:pt x="56641" y="585076"/>
                  </a:lnTo>
                  <a:lnTo>
                    <a:pt x="127381" y="613371"/>
                  </a:lnTo>
                  <a:lnTo>
                    <a:pt x="141522" y="578016"/>
                  </a:lnTo>
                  <a:lnTo>
                    <a:pt x="70780" y="549715"/>
                  </a:lnTo>
                  <a:close/>
                </a:path>
                <a:path w="361950" h="776604">
                  <a:moveTo>
                    <a:pt x="141522" y="578016"/>
                  </a:moveTo>
                  <a:lnTo>
                    <a:pt x="127381" y="613371"/>
                  </a:lnTo>
                  <a:lnTo>
                    <a:pt x="204259" y="613371"/>
                  </a:lnTo>
                  <a:lnTo>
                    <a:pt x="212217" y="606297"/>
                  </a:lnTo>
                  <a:lnTo>
                    <a:pt x="141522" y="578016"/>
                  </a:lnTo>
                  <a:close/>
                </a:path>
                <a:path w="361950" h="776604">
                  <a:moveTo>
                    <a:pt x="290575" y="0"/>
                  </a:moveTo>
                  <a:lnTo>
                    <a:pt x="70780" y="549715"/>
                  </a:lnTo>
                  <a:lnTo>
                    <a:pt x="141522" y="578016"/>
                  </a:lnTo>
                  <a:lnTo>
                    <a:pt x="361442" y="28193"/>
                  </a:lnTo>
                  <a:lnTo>
                    <a:pt x="290575" y="0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16">
            <a:extLst>
              <a:ext uri="{FF2B5EF4-FFF2-40B4-BE49-F238E27FC236}">
                <a16:creationId xmlns:a16="http://schemas.microsoft.com/office/drawing/2014/main" id="{7151E360-F678-CA73-E63E-F3BCF42CEDC8}"/>
              </a:ext>
            </a:extLst>
          </p:cNvPr>
          <p:cNvSpPr txBox="1">
            <a:spLocks/>
          </p:cNvSpPr>
          <p:nvPr/>
        </p:nvSpPr>
        <p:spPr>
          <a:xfrm>
            <a:off x="1197965" y="249428"/>
            <a:ext cx="82912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07185" algn="l"/>
              </a:tabLst>
            </a:pPr>
            <a:r>
              <a:rPr lang="en-GB" sz="3600" dirty="0"/>
              <a:t>WIDE-</a:t>
            </a:r>
            <a:r>
              <a:rPr lang="en-GB" sz="3600" spc="-10" dirty="0"/>
              <a:t>FIELD vs</a:t>
            </a:r>
            <a:r>
              <a:rPr lang="en-GB" sz="3600" spc="-40" dirty="0"/>
              <a:t> </a:t>
            </a:r>
            <a:r>
              <a:rPr lang="en-GB" sz="3600" dirty="0"/>
              <a:t>CONFOCAL</a:t>
            </a:r>
            <a:r>
              <a:rPr lang="en-GB" sz="3600" spc="-25" dirty="0"/>
              <a:t> </a:t>
            </a:r>
            <a:r>
              <a:rPr lang="en-GB" sz="3600" spc="-10" dirty="0"/>
              <a:t>MICROSCOPY</a:t>
            </a:r>
            <a:endParaRPr lang="en-GB" sz="3600" dirty="0"/>
          </a:p>
        </p:txBody>
      </p:sp>
      <p:sp>
        <p:nvSpPr>
          <p:cNvPr id="24" name="object 17">
            <a:extLst>
              <a:ext uri="{FF2B5EF4-FFF2-40B4-BE49-F238E27FC236}">
                <a16:creationId xmlns:a16="http://schemas.microsoft.com/office/drawing/2014/main" id="{EA021908-133C-D7EA-5CFA-2906703A8A4D}"/>
              </a:ext>
            </a:extLst>
          </p:cNvPr>
          <p:cNvSpPr txBox="1"/>
          <p:nvPr/>
        </p:nvSpPr>
        <p:spPr>
          <a:xfrm>
            <a:off x="7158354" y="1580006"/>
            <a:ext cx="4371937" cy="4237057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180"/>
              </a:spcBef>
            </a:pPr>
            <a:r>
              <a:rPr sz="2800" dirty="0">
                <a:cs typeface="Trebuchet MS"/>
              </a:rPr>
              <a:t>a –</a:t>
            </a:r>
            <a:r>
              <a:rPr sz="2800" spc="-5" dirty="0">
                <a:cs typeface="Trebuchet MS"/>
              </a:rPr>
              <a:t> </a:t>
            </a:r>
            <a:r>
              <a:rPr sz="2800" dirty="0">
                <a:cs typeface="Trebuchet MS"/>
              </a:rPr>
              <a:t>light</a:t>
            </a:r>
            <a:r>
              <a:rPr sz="2800" spc="-10" dirty="0">
                <a:cs typeface="Trebuchet MS"/>
              </a:rPr>
              <a:t> source</a:t>
            </a:r>
            <a:endParaRPr sz="2800" dirty="0">
              <a:cs typeface="Trebuchet MS"/>
            </a:endParaRPr>
          </a:p>
          <a:p>
            <a:pPr marL="12700" marR="387985" algn="just">
              <a:lnSpc>
                <a:spcPct val="150000"/>
              </a:lnSpc>
            </a:pPr>
            <a:r>
              <a:rPr sz="2800" dirty="0">
                <a:cs typeface="Trebuchet MS"/>
              </a:rPr>
              <a:t>b</a:t>
            </a:r>
            <a:r>
              <a:rPr sz="2800" spc="-25" dirty="0">
                <a:cs typeface="Trebuchet MS"/>
              </a:rPr>
              <a:t> </a:t>
            </a:r>
            <a:r>
              <a:rPr sz="2800" dirty="0">
                <a:cs typeface="Trebuchet MS"/>
              </a:rPr>
              <a:t>–</a:t>
            </a:r>
            <a:r>
              <a:rPr sz="2800" spc="-15" dirty="0">
                <a:cs typeface="Trebuchet MS"/>
              </a:rPr>
              <a:t> </a:t>
            </a:r>
            <a:r>
              <a:rPr sz="2800" dirty="0">
                <a:cs typeface="Trebuchet MS"/>
              </a:rPr>
              <a:t>dichroic</a:t>
            </a:r>
            <a:r>
              <a:rPr sz="2800" spc="-30" dirty="0">
                <a:cs typeface="Trebuchet MS"/>
              </a:rPr>
              <a:t> </a:t>
            </a:r>
            <a:r>
              <a:rPr sz="2800" spc="-10" dirty="0">
                <a:cs typeface="Trebuchet MS"/>
              </a:rPr>
              <a:t>filter</a:t>
            </a:r>
            <a:endParaRPr lang="it-IT" sz="2800" spc="-10" dirty="0">
              <a:cs typeface="Trebuchet MS"/>
            </a:endParaRPr>
          </a:p>
          <a:p>
            <a:pPr marL="12700" marR="387985" algn="just">
              <a:lnSpc>
                <a:spcPct val="150000"/>
              </a:lnSpc>
            </a:pPr>
            <a:r>
              <a:rPr sz="2800" dirty="0">
                <a:cs typeface="Trebuchet MS"/>
              </a:rPr>
              <a:t>c</a:t>
            </a:r>
            <a:r>
              <a:rPr sz="2800" spc="-30" dirty="0">
                <a:cs typeface="Trebuchet MS"/>
              </a:rPr>
              <a:t> </a:t>
            </a:r>
            <a:r>
              <a:rPr sz="2800" dirty="0">
                <a:cs typeface="Trebuchet MS"/>
              </a:rPr>
              <a:t>–</a:t>
            </a:r>
            <a:r>
              <a:rPr sz="2800" spc="-15" dirty="0">
                <a:cs typeface="Trebuchet MS"/>
              </a:rPr>
              <a:t> </a:t>
            </a:r>
            <a:r>
              <a:rPr sz="2800" dirty="0">
                <a:cs typeface="Trebuchet MS"/>
              </a:rPr>
              <a:t>objective </a:t>
            </a:r>
            <a:r>
              <a:rPr sz="2800" spc="-20" dirty="0">
                <a:cs typeface="Trebuchet MS"/>
              </a:rPr>
              <a:t>lens</a:t>
            </a:r>
            <a:endParaRPr lang="it-IT" sz="2800" spc="-20" dirty="0">
              <a:cs typeface="Trebuchet MS"/>
            </a:endParaRPr>
          </a:p>
          <a:p>
            <a:pPr marL="12700" marR="387985" algn="just">
              <a:lnSpc>
                <a:spcPct val="150000"/>
              </a:lnSpc>
            </a:pPr>
            <a:r>
              <a:rPr sz="2800" dirty="0">
                <a:cs typeface="Trebuchet MS"/>
              </a:rPr>
              <a:t>d</a:t>
            </a:r>
            <a:r>
              <a:rPr sz="2800" spc="-30" dirty="0">
                <a:cs typeface="Trebuchet MS"/>
              </a:rPr>
              <a:t> </a:t>
            </a:r>
            <a:r>
              <a:rPr sz="2800" dirty="0">
                <a:cs typeface="Trebuchet MS"/>
              </a:rPr>
              <a:t>–</a:t>
            </a:r>
            <a:r>
              <a:rPr sz="2800" spc="-15" dirty="0">
                <a:cs typeface="Trebuchet MS"/>
              </a:rPr>
              <a:t> </a:t>
            </a:r>
            <a:r>
              <a:rPr sz="2800" dirty="0">
                <a:cs typeface="Trebuchet MS"/>
              </a:rPr>
              <a:t>focal</a:t>
            </a:r>
            <a:r>
              <a:rPr sz="2800" spc="-10" dirty="0">
                <a:cs typeface="Trebuchet MS"/>
              </a:rPr>
              <a:t> plane</a:t>
            </a:r>
            <a:endParaRPr sz="2800" dirty="0"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1080"/>
              </a:spcBef>
            </a:pPr>
            <a:r>
              <a:rPr sz="2800" dirty="0">
                <a:cs typeface="Trebuchet MS"/>
              </a:rPr>
              <a:t>e –</a:t>
            </a:r>
            <a:r>
              <a:rPr sz="2800" spc="-5" dirty="0">
                <a:cs typeface="Trebuchet MS"/>
              </a:rPr>
              <a:t> </a:t>
            </a:r>
            <a:r>
              <a:rPr sz="2800" spc="-10" dirty="0">
                <a:cs typeface="Trebuchet MS"/>
              </a:rPr>
              <a:t>specimen</a:t>
            </a:r>
            <a:endParaRPr sz="2800" dirty="0"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1080"/>
              </a:spcBef>
            </a:pPr>
            <a:r>
              <a:rPr sz="2800" dirty="0">
                <a:cs typeface="Trebuchet MS"/>
              </a:rPr>
              <a:t>f</a:t>
            </a:r>
            <a:r>
              <a:rPr sz="2800" spc="-10" dirty="0">
                <a:cs typeface="Trebuchet MS"/>
              </a:rPr>
              <a:t> </a:t>
            </a:r>
            <a:r>
              <a:rPr sz="2800" dirty="0">
                <a:cs typeface="Trebuchet MS"/>
              </a:rPr>
              <a:t>–</a:t>
            </a:r>
            <a:r>
              <a:rPr sz="2800" spc="-5" dirty="0">
                <a:cs typeface="Trebuchet MS"/>
              </a:rPr>
              <a:t> </a:t>
            </a:r>
            <a:r>
              <a:rPr sz="2800" dirty="0">
                <a:cs typeface="Trebuchet MS"/>
              </a:rPr>
              <a:t>light</a:t>
            </a:r>
            <a:r>
              <a:rPr sz="2800" spc="-10" dirty="0">
                <a:cs typeface="Trebuchet MS"/>
              </a:rPr>
              <a:t> detector</a:t>
            </a:r>
            <a:endParaRPr sz="2800" dirty="0"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2800" dirty="0">
                <a:cs typeface="Trebuchet MS"/>
              </a:rPr>
              <a:t>g</a:t>
            </a:r>
            <a:r>
              <a:rPr sz="2800" spc="-40" dirty="0">
                <a:cs typeface="Trebuchet MS"/>
              </a:rPr>
              <a:t> </a:t>
            </a:r>
            <a:r>
              <a:rPr sz="2800" dirty="0">
                <a:cs typeface="Trebuchet MS"/>
              </a:rPr>
              <a:t>–</a:t>
            </a:r>
            <a:r>
              <a:rPr sz="2800" spc="-25" dirty="0">
                <a:cs typeface="Trebuchet MS"/>
              </a:rPr>
              <a:t> </a:t>
            </a:r>
            <a:r>
              <a:rPr sz="2800" dirty="0">
                <a:cs typeface="Trebuchet MS"/>
              </a:rPr>
              <a:t>confocal</a:t>
            </a:r>
            <a:r>
              <a:rPr sz="2800" spc="-25" dirty="0">
                <a:cs typeface="Trebuchet MS"/>
              </a:rPr>
              <a:t> </a:t>
            </a:r>
            <a:r>
              <a:rPr sz="2800" spc="-10" dirty="0">
                <a:cs typeface="Trebuchet MS"/>
              </a:rPr>
              <a:t>aperture</a:t>
            </a:r>
            <a:endParaRPr sz="2800" dirty="0"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9682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780E36F6-6438-EC07-6642-0B92E72EA648}"/>
              </a:ext>
            </a:extLst>
          </p:cNvPr>
          <p:cNvSpPr txBox="1"/>
          <p:nvPr/>
        </p:nvSpPr>
        <p:spPr>
          <a:xfrm>
            <a:off x="9489185" y="5966866"/>
            <a:ext cx="63246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Tw Cen MT"/>
                <a:cs typeface="Tw Cen MT"/>
              </a:rPr>
              <a:t>29-</a:t>
            </a:r>
            <a:r>
              <a:rPr sz="1050" spc="-10" dirty="0">
                <a:latin typeface="Tw Cen MT"/>
                <a:cs typeface="Tw Cen MT"/>
              </a:rPr>
              <a:t>Mar-</a:t>
            </a:r>
            <a:r>
              <a:rPr sz="1050" spc="-25" dirty="0">
                <a:latin typeface="Tw Cen MT"/>
                <a:cs typeface="Tw Cen MT"/>
              </a:rPr>
              <a:t>22</a:t>
            </a:r>
            <a:endParaRPr sz="1050">
              <a:latin typeface="Tw Cen MT"/>
              <a:cs typeface="Tw Cen MT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F687C63D-6112-2322-EEFE-FACCFC963539}"/>
              </a:ext>
            </a:extLst>
          </p:cNvPr>
          <p:cNvSpPr txBox="1"/>
          <p:nvPr/>
        </p:nvSpPr>
        <p:spPr>
          <a:xfrm>
            <a:off x="2440304" y="148590"/>
            <a:ext cx="25673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u="sng" dirty="0"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Fluorescence</a:t>
            </a:r>
            <a:r>
              <a:rPr sz="1600" b="1" u="sng" spc="-110" dirty="0"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spc="-10" dirty="0"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Microscope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25" name="object 5">
            <a:extLst>
              <a:ext uri="{FF2B5EF4-FFF2-40B4-BE49-F238E27FC236}">
                <a16:creationId xmlns:a16="http://schemas.microsoft.com/office/drawing/2014/main" id="{3A38A4A5-B22A-C27B-FAC3-7DBA80CCAFDB}"/>
              </a:ext>
            </a:extLst>
          </p:cNvPr>
          <p:cNvGrpSpPr/>
          <p:nvPr/>
        </p:nvGrpSpPr>
        <p:grpSpPr>
          <a:xfrm>
            <a:off x="2351468" y="1606041"/>
            <a:ext cx="2760345" cy="4478655"/>
            <a:chOff x="2351468" y="1606041"/>
            <a:chExt cx="2760345" cy="4478655"/>
          </a:xfrm>
        </p:grpSpPr>
        <p:sp>
          <p:nvSpPr>
            <p:cNvPr id="26" name="object 6">
              <a:extLst>
                <a:ext uri="{FF2B5EF4-FFF2-40B4-BE49-F238E27FC236}">
                  <a16:creationId xmlns:a16="http://schemas.microsoft.com/office/drawing/2014/main" id="{F1BB55C2-509A-5D36-4433-6728D0587152}"/>
                </a:ext>
              </a:extLst>
            </p:cNvPr>
            <p:cNvSpPr/>
            <p:nvPr/>
          </p:nvSpPr>
          <p:spPr>
            <a:xfrm>
              <a:off x="2551175" y="5158739"/>
              <a:ext cx="918844" cy="785495"/>
            </a:xfrm>
            <a:custGeom>
              <a:avLst/>
              <a:gdLst/>
              <a:ahLst/>
              <a:cxnLst/>
              <a:rect l="l" t="t" r="r" b="b"/>
              <a:pathLst>
                <a:path w="918845" h="785495">
                  <a:moveTo>
                    <a:pt x="879601" y="0"/>
                  </a:moveTo>
                  <a:lnTo>
                    <a:pt x="862584" y="16129"/>
                  </a:lnTo>
                  <a:lnTo>
                    <a:pt x="849376" y="24257"/>
                  </a:lnTo>
                  <a:lnTo>
                    <a:pt x="840866" y="46990"/>
                  </a:lnTo>
                  <a:lnTo>
                    <a:pt x="124713" y="204343"/>
                  </a:lnTo>
                  <a:lnTo>
                    <a:pt x="116205" y="227203"/>
                  </a:lnTo>
                  <a:lnTo>
                    <a:pt x="102997" y="235204"/>
                  </a:lnTo>
                  <a:lnTo>
                    <a:pt x="89916" y="243332"/>
                  </a:lnTo>
                  <a:lnTo>
                    <a:pt x="77469" y="259461"/>
                  </a:lnTo>
                  <a:lnTo>
                    <a:pt x="64388" y="267462"/>
                  </a:lnTo>
                  <a:lnTo>
                    <a:pt x="51181" y="274193"/>
                  </a:lnTo>
                  <a:lnTo>
                    <a:pt x="38735" y="290322"/>
                  </a:lnTo>
                  <a:lnTo>
                    <a:pt x="25654" y="298450"/>
                  </a:lnTo>
                  <a:lnTo>
                    <a:pt x="13081" y="306451"/>
                  </a:lnTo>
                  <a:lnTo>
                    <a:pt x="0" y="321310"/>
                  </a:lnTo>
                  <a:lnTo>
                    <a:pt x="0" y="345440"/>
                  </a:lnTo>
                  <a:lnTo>
                    <a:pt x="4572" y="368300"/>
                  </a:lnTo>
                  <a:lnTo>
                    <a:pt x="25654" y="400558"/>
                  </a:lnTo>
                  <a:lnTo>
                    <a:pt x="17018" y="416687"/>
                  </a:lnTo>
                  <a:lnTo>
                    <a:pt x="17018" y="486613"/>
                  </a:lnTo>
                  <a:lnTo>
                    <a:pt x="25654" y="510819"/>
                  </a:lnTo>
                  <a:lnTo>
                    <a:pt x="34162" y="541731"/>
                  </a:lnTo>
                  <a:lnTo>
                    <a:pt x="17018" y="557860"/>
                  </a:lnTo>
                  <a:lnTo>
                    <a:pt x="17018" y="580720"/>
                  </a:lnTo>
                  <a:lnTo>
                    <a:pt x="21717" y="604913"/>
                  </a:lnTo>
                  <a:lnTo>
                    <a:pt x="21717" y="651954"/>
                  </a:lnTo>
                  <a:lnTo>
                    <a:pt x="34162" y="660019"/>
                  </a:lnTo>
                  <a:lnTo>
                    <a:pt x="47243" y="674814"/>
                  </a:lnTo>
                  <a:lnTo>
                    <a:pt x="85979" y="674814"/>
                  </a:lnTo>
                  <a:lnTo>
                    <a:pt x="102997" y="682879"/>
                  </a:lnTo>
                  <a:lnTo>
                    <a:pt x="116205" y="690943"/>
                  </a:lnTo>
                  <a:lnTo>
                    <a:pt x="124713" y="713790"/>
                  </a:lnTo>
                  <a:lnTo>
                    <a:pt x="137160" y="737997"/>
                  </a:lnTo>
                  <a:lnTo>
                    <a:pt x="150368" y="746061"/>
                  </a:lnTo>
                  <a:lnTo>
                    <a:pt x="162813" y="754126"/>
                  </a:lnTo>
                  <a:lnTo>
                    <a:pt x="175894" y="754126"/>
                  </a:lnTo>
                  <a:lnTo>
                    <a:pt x="189103" y="768908"/>
                  </a:lnTo>
                  <a:lnTo>
                    <a:pt x="206121" y="776973"/>
                  </a:lnTo>
                  <a:lnTo>
                    <a:pt x="218567" y="785037"/>
                  </a:lnTo>
                  <a:lnTo>
                    <a:pt x="317754" y="785037"/>
                  </a:lnTo>
                  <a:lnTo>
                    <a:pt x="334772" y="776973"/>
                  </a:lnTo>
                  <a:lnTo>
                    <a:pt x="347853" y="768908"/>
                  </a:lnTo>
                  <a:lnTo>
                    <a:pt x="360425" y="760844"/>
                  </a:lnTo>
                  <a:lnTo>
                    <a:pt x="368935" y="729919"/>
                  </a:lnTo>
                  <a:lnTo>
                    <a:pt x="382016" y="699008"/>
                  </a:lnTo>
                  <a:lnTo>
                    <a:pt x="403732" y="690943"/>
                  </a:lnTo>
                  <a:lnTo>
                    <a:pt x="420750" y="674814"/>
                  </a:lnTo>
                  <a:lnTo>
                    <a:pt x="437769" y="666750"/>
                  </a:lnTo>
                  <a:lnTo>
                    <a:pt x="454913" y="643890"/>
                  </a:lnTo>
                  <a:lnTo>
                    <a:pt x="471931" y="619696"/>
                  </a:lnTo>
                  <a:lnTo>
                    <a:pt x="485140" y="604913"/>
                  </a:lnTo>
                  <a:lnTo>
                    <a:pt x="497586" y="588784"/>
                  </a:lnTo>
                  <a:lnTo>
                    <a:pt x="514604" y="572643"/>
                  </a:lnTo>
                  <a:lnTo>
                    <a:pt x="532384" y="557860"/>
                  </a:lnTo>
                  <a:lnTo>
                    <a:pt x="549401" y="541731"/>
                  </a:lnTo>
                  <a:lnTo>
                    <a:pt x="561848" y="533666"/>
                  </a:lnTo>
                  <a:lnTo>
                    <a:pt x="575056" y="525602"/>
                  </a:lnTo>
                  <a:lnTo>
                    <a:pt x="592074" y="510819"/>
                  </a:lnTo>
                  <a:lnTo>
                    <a:pt x="609092" y="494677"/>
                  </a:lnTo>
                  <a:lnTo>
                    <a:pt x="626237" y="494677"/>
                  </a:lnTo>
                  <a:lnTo>
                    <a:pt x="643890" y="478548"/>
                  </a:lnTo>
                  <a:lnTo>
                    <a:pt x="819912" y="478548"/>
                  </a:lnTo>
                  <a:lnTo>
                    <a:pt x="832358" y="455701"/>
                  </a:lnTo>
                  <a:lnTo>
                    <a:pt x="849376" y="447636"/>
                  </a:lnTo>
                  <a:lnTo>
                    <a:pt x="867156" y="439572"/>
                  </a:lnTo>
                  <a:lnTo>
                    <a:pt x="867156" y="416687"/>
                  </a:lnTo>
                  <a:lnTo>
                    <a:pt x="875664" y="392557"/>
                  </a:lnTo>
                  <a:lnTo>
                    <a:pt x="888111" y="384429"/>
                  </a:lnTo>
                  <a:lnTo>
                    <a:pt x="901191" y="384429"/>
                  </a:lnTo>
                  <a:lnTo>
                    <a:pt x="918337" y="345440"/>
                  </a:lnTo>
                  <a:lnTo>
                    <a:pt x="909827" y="321310"/>
                  </a:lnTo>
                  <a:lnTo>
                    <a:pt x="918337" y="298450"/>
                  </a:lnTo>
                  <a:lnTo>
                    <a:pt x="918337" y="274193"/>
                  </a:lnTo>
                  <a:lnTo>
                    <a:pt x="913764" y="251333"/>
                  </a:lnTo>
                  <a:lnTo>
                    <a:pt x="909827" y="243332"/>
                  </a:lnTo>
                  <a:lnTo>
                    <a:pt x="918337" y="204343"/>
                  </a:lnTo>
                  <a:lnTo>
                    <a:pt x="913764" y="180086"/>
                  </a:lnTo>
                  <a:lnTo>
                    <a:pt x="913764" y="157226"/>
                  </a:lnTo>
                  <a:lnTo>
                    <a:pt x="909827" y="141097"/>
                  </a:lnTo>
                  <a:lnTo>
                    <a:pt x="913764" y="110236"/>
                  </a:lnTo>
                  <a:lnTo>
                    <a:pt x="901191" y="102108"/>
                  </a:lnTo>
                  <a:lnTo>
                    <a:pt x="918337" y="63118"/>
                  </a:lnTo>
                  <a:lnTo>
                    <a:pt x="913764" y="38989"/>
                  </a:lnTo>
                  <a:lnTo>
                    <a:pt x="909827" y="16129"/>
                  </a:lnTo>
                  <a:lnTo>
                    <a:pt x="896620" y="8128"/>
                  </a:lnTo>
                  <a:lnTo>
                    <a:pt x="879601" y="0"/>
                  </a:lnTo>
                  <a:close/>
                </a:path>
                <a:path w="918845" h="785495">
                  <a:moveTo>
                    <a:pt x="767969" y="494677"/>
                  </a:moveTo>
                  <a:lnTo>
                    <a:pt x="712215" y="494677"/>
                  </a:lnTo>
                  <a:lnTo>
                    <a:pt x="725297" y="502742"/>
                  </a:lnTo>
                  <a:lnTo>
                    <a:pt x="755523" y="502742"/>
                  </a:lnTo>
                  <a:lnTo>
                    <a:pt x="767969" y="494677"/>
                  </a:lnTo>
                  <a:close/>
                </a:path>
                <a:path w="918845" h="785495">
                  <a:moveTo>
                    <a:pt x="806703" y="478548"/>
                  </a:moveTo>
                  <a:lnTo>
                    <a:pt x="669544" y="478548"/>
                  </a:lnTo>
                  <a:lnTo>
                    <a:pt x="681990" y="486613"/>
                  </a:lnTo>
                  <a:lnTo>
                    <a:pt x="695198" y="494677"/>
                  </a:lnTo>
                  <a:lnTo>
                    <a:pt x="793623" y="494677"/>
                  </a:lnTo>
                  <a:lnTo>
                    <a:pt x="806703" y="478548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DBB708D6-1582-392B-0E5B-62AFFDDE5658}"/>
                </a:ext>
              </a:extLst>
            </p:cNvPr>
            <p:cNvSpPr/>
            <p:nvPr/>
          </p:nvSpPr>
          <p:spPr>
            <a:xfrm>
              <a:off x="2569463" y="5394959"/>
              <a:ext cx="903605" cy="683260"/>
            </a:xfrm>
            <a:custGeom>
              <a:avLst/>
              <a:gdLst/>
              <a:ahLst/>
              <a:cxnLst/>
              <a:rect l="l" t="t" r="r" b="b"/>
              <a:pathLst>
                <a:path w="903604" h="683260">
                  <a:moveTo>
                    <a:pt x="610997" y="0"/>
                  </a:moveTo>
                  <a:lnTo>
                    <a:pt x="472567" y="0"/>
                  </a:lnTo>
                  <a:lnTo>
                    <a:pt x="472567" y="45719"/>
                  </a:lnTo>
                  <a:lnTo>
                    <a:pt x="458724" y="91439"/>
                  </a:lnTo>
                  <a:lnTo>
                    <a:pt x="430530" y="137159"/>
                  </a:lnTo>
                  <a:lnTo>
                    <a:pt x="389128" y="166750"/>
                  </a:lnTo>
                  <a:lnTo>
                    <a:pt x="375412" y="212407"/>
                  </a:lnTo>
                  <a:lnTo>
                    <a:pt x="180467" y="212407"/>
                  </a:lnTo>
                  <a:lnTo>
                    <a:pt x="152908" y="258114"/>
                  </a:lnTo>
                  <a:lnTo>
                    <a:pt x="110871" y="287693"/>
                  </a:lnTo>
                  <a:lnTo>
                    <a:pt x="110871" y="333400"/>
                  </a:lnTo>
                  <a:lnTo>
                    <a:pt x="152908" y="333400"/>
                  </a:lnTo>
                  <a:lnTo>
                    <a:pt x="125349" y="364324"/>
                  </a:lnTo>
                  <a:lnTo>
                    <a:pt x="69596" y="379107"/>
                  </a:lnTo>
                  <a:lnTo>
                    <a:pt x="0" y="410032"/>
                  </a:lnTo>
                  <a:lnTo>
                    <a:pt x="42037" y="410032"/>
                  </a:lnTo>
                  <a:lnTo>
                    <a:pt x="83312" y="439597"/>
                  </a:lnTo>
                  <a:lnTo>
                    <a:pt x="139192" y="485305"/>
                  </a:lnTo>
                  <a:lnTo>
                    <a:pt x="125349" y="531025"/>
                  </a:lnTo>
                  <a:lnTo>
                    <a:pt x="139192" y="591515"/>
                  </a:lnTo>
                  <a:lnTo>
                    <a:pt x="166750" y="637222"/>
                  </a:lnTo>
                  <a:lnTo>
                    <a:pt x="208661" y="637222"/>
                  </a:lnTo>
                  <a:lnTo>
                    <a:pt x="263779" y="652005"/>
                  </a:lnTo>
                  <a:lnTo>
                    <a:pt x="333375" y="682929"/>
                  </a:lnTo>
                  <a:lnTo>
                    <a:pt x="472567" y="682929"/>
                  </a:lnTo>
                  <a:lnTo>
                    <a:pt x="486283" y="637222"/>
                  </a:lnTo>
                  <a:lnTo>
                    <a:pt x="458724" y="576732"/>
                  </a:lnTo>
                  <a:lnTo>
                    <a:pt x="444373" y="516229"/>
                  </a:lnTo>
                  <a:lnTo>
                    <a:pt x="458724" y="470522"/>
                  </a:lnTo>
                  <a:lnTo>
                    <a:pt x="513842" y="455739"/>
                  </a:lnTo>
                  <a:lnTo>
                    <a:pt x="583438" y="424814"/>
                  </a:lnTo>
                  <a:lnTo>
                    <a:pt x="610997" y="364324"/>
                  </a:lnTo>
                  <a:lnTo>
                    <a:pt x="610997" y="272897"/>
                  </a:lnTo>
                  <a:lnTo>
                    <a:pt x="694309" y="272897"/>
                  </a:lnTo>
                  <a:lnTo>
                    <a:pt x="736346" y="258114"/>
                  </a:lnTo>
                  <a:lnTo>
                    <a:pt x="805941" y="258114"/>
                  </a:lnTo>
                  <a:lnTo>
                    <a:pt x="847344" y="243331"/>
                  </a:lnTo>
                  <a:lnTo>
                    <a:pt x="847344" y="197624"/>
                  </a:lnTo>
                  <a:lnTo>
                    <a:pt x="861060" y="151891"/>
                  </a:lnTo>
                  <a:lnTo>
                    <a:pt x="903097" y="121030"/>
                  </a:lnTo>
                  <a:lnTo>
                    <a:pt x="889253" y="60451"/>
                  </a:lnTo>
                  <a:lnTo>
                    <a:pt x="805941" y="30860"/>
                  </a:lnTo>
                  <a:lnTo>
                    <a:pt x="750188" y="14731"/>
                  </a:lnTo>
                  <a:lnTo>
                    <a:pt x="610997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8">
              <a:extLst>
                <a:ext uri="{FF2B5EF4-FFF2-40B4-BE49-F238E27FC236}">
                  <a16:creationId xmlns:a16="http://schemas.microsoft.com/office/drawing/2014/main" id="{74A31371-F44E-AB46-03A0-C15CC887F66B}"/>
                </a:ext>
              </a:extLst>
            </p:cNvPr>
            <p:cNvSpPr/>
            <p:nvPr/>
          </p:nvSpPr>
          <p:spPr>
            <a:xfrm>
              <a:off x="2569463" y="5394959"/>
              <a:ext cx="903605" cy="683260"/>
            </a:xfrm>
            <a:custGeom>
              <a:avLst/>
              <a:gdLst/>
              <a:ahLst/>
              <a:cxnLst/>
              <a:rect l="l" t="t" r="r" b="b"/>
              <a:pathLst>
                <a:path w="903604" h="683260">
                  <a:moveTo>
                    <a:pt x="152908" y="333400"/>
                  </a:moveTo>
                  <a:lnTo>
                    <a:pt x="110871" y="333400"/>
                  </a:lnTo>
                  <a:lnTo>
                    <a:pt x="110871" y="287693"/>
                  </a:lnTo>
                  <a:lnTo>
                    <a:pt x="152908" y="258114"/>
                  </a:lnTo>
                  <a:lnTo>
                    <a:pt x="180467" y="212407"/>
                  </a:lnTo>
                  <a:lnTo>
                    <a:pt x="236219" y="212407"/>
                  </a:lnTo>
                  <a:lnTo>
                    <a:pt x="277622" y="212407"/>
                  </a:lnTo>
                  <a:lnTo>
                    <a:pt x="319659" y="212407"/>
                  </a:lnTo>
                  <a:lnTo>
                    <a:pt x="375412" y="212407"/>
                  </a:lnTo>
                  <a:lnTo>
                    <a:pt x="389128" y="166750"/>
                  </a:lnTo>
                  <a:lnTo>
                    <a:pt x="430530" y="137159"/>
                  </a:lnTo>
                  <a:lnTo>
                    <a:pt x="458724" y="91439"/>
                  </a:lnTo>
                  <a:lnTo>
                    <a:pt x="472567" y="45719"/>
                  </a:lnTo>
                  <a:lnTo>
                    <a:pt x="472567" y="0"/>
                  </a:lnTo>
                  <a:lnTo>
                    <a:pt x="610997" y="0"/>
                  </a:lnTo>
                  <a:lnTo>
                    <a:pt x="750188" y="14731"/>
                  </a:lnTo>
                  <a:lnTo>
                    <a:pt x="805941" y="30860"/>
                  </a:lnTo>
                  <a:lnTo>
                    <a:pt x="847344" y="45719"/>
                  </a:lnTo>
                  <a:lnTo>
                    <a:pt x="889253" y="60451"/>
                  </a:lnTo>
                  <a:lnTo>
                    <a:pt x="903097" y="121030"/>
                  </a:lnTo>
                  <a:lnTo>
                    <a:pt x="861060" y="151891"/>
                  </a:lnTo>
                  <a:lnTo>
                    <a:pt x="847344" y="197624"/>
                  </a:lnTo>
                  <a:lnTo>
                    <a:pt x="847344" y="243331"/>
                  </a:lnTo>
                  <a:lnTo>
                    <a:pt x="805941" y="258114"/>
                  </a:lnTo>
                  <a:lnTo>
                    <a:pt x="736346" y="258114"/>
                  </a:lnTo>
                  <a:lnTo>
                    <a:pt x="694309" y="272897"/>
                  </a:lnTo>
                  <a:lnTo>
                    <a:pt x="750188" y="272897"/>
                  </a:lnTo>
                  <a:lnTo>
                    <a:pt x="708787" y="272897"/>
                  </a:lnTo>
                  <a:lnTo>
                    <a:pt x="653034" y="272897"/>
                  </a:lnTo>
                  <a:lnTo>
                    <a:pt x="610997" y="272897"/>
                  </a:lnTo>
                  <a:lnTo>
                    <a:pt x="610997" y="318617"/>
                  </a:lnTo>
                  <a:lnTo>
                    <a:pt x="610997" y="364324"/>
                  </a:lnTo>
                  <a:lnTo>
                    <a:pt x="583438" y="424814"/>
                  </a:lnTo>
                  <a:lnTo>
                    <a:pt x="513842" y="455739"/>
                  </a:lnTo>
                  <a:lnTo>
                    <a:pt x="458724" y="470522"/>
                  </a:lnTo>
                  <a:lnTo>
                    <a:pt x="444373" y="516229"/>
                  </a:lnTo>
                  <a:lnTo>
                    <a:pt x="458724" y="576732"/>
                  </a:lnTo>
                  <a:lnTo>
                    <a:pt x="486283" y="637222"/>
                  </a:lnTo>
                  <a:lnTo>
                    <a:pt x="472567" y="682929"/>
                  </a:lnTo>
                  <a:lnTo>
                    <a:pt x="430530" y="682929"/>
                  </a:lnTo>
                  <a:lnTo>
                    <a:pt x="375412" y="682929"/>
                  </a:lnTo>
                  <a:lnTo>
                    <a:pt x="333375" y="682929"/>
                  </a:lnTo>
                  <a:lnTo>
                    <a:pt x="263779" y="652005"/>
                  </a:lnTo>
                  <a:lnTo>
                    <a:pt x="208661" y="637222"/>
                  </a:lnTo>
                  <a:lnTo>
                    <a:pt x="166750" y="637222"/>
                  </a:lnTo>
                  <a:lnTo>
                    <a:pt x="139192" y="591515"/>
                  </a:lnTo>
                  <a:lnTo>
                    <a:pt x="125349" y="531025"/>
                  </a:lnTo>
                  <a:lnTo>
                    <a:pt x="139192" y="485305"/>
                  </a:lnTo>
                  <a:lnTo>
                    <a:pt x="83312" y="439597"/>
                  </a:lnTo>
                  <a:lnTo>
                    <a:pt x="42037" y="410032"/>
                  </a:lnTo>
                  <a:lnTo>
                    <a:pt x="0" y="410032"/>
                  </a:lnTo>
                  <a:lnTo>
                    <a:pt x="69596" y="379107"/>
                  </a:lnTo>
                  <a:lnTo>
                    <a:pt x="125349" y="364324"/>
                  </a:lnTo>
                  <a:lnTo>
                    <a:pt x="152908" y="33340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9">
              <a:extLst>
                <a:ext uri="{FF2B5EF4-FFF2-40B4-BE49-F238E27FC236}">
                  <a16:creationId xmlns:a16="http://schemas.microsoft.com/office/drawing/2014/main" id="{16436B04-BD62-F182-05C1-A3F1D826171D}"/>
                </a:ext>
              </a:extLst>
            </p:cNvPr>
            <p:cNvSpPr/>
            <p:nvPr/>
          </p:nvSpPr>
          <p:spPr>
            <a:xfrm>
              <a:off x="2569463" y="5338571"/>
              <a:ext cx="903605" cy="681990"/>
            </a:xfrm>
            <a:custGeom>
              <a:avLst/>
              <a:gdLst/>
              <a:ahLst/>
              <a:cxnLst/>
              <a:rect l="l" t="t" r="r" b="b"/>
              <a:pathLst>
                <a:path w="903604" h="681989">
                  <a:moveTo>
                    <a:pt x="610997" y="0"/>
                  </a:moveTo>
                  <a:lnTo>
                    <a:pt x="472567" y="0"/>
                  </a:lnTo>
                  <a:lnTo>
                    <a:pt x="472567" y="45592"/>
                  </a:lnTo>
                  <a:lnTo>
                    <a:pt x="458724" y="91185"/>
                  </a:lnTo>
                  <a:lnTo>
                    <a:pt x="430530" y="136778"/>
                  </a:lnTo>
                  <a:lnTo>
                    <a:pt x="389128" y="166369"/>
                  </a:lnTo>
                  <a:lnTo>
                    <a:pt x="375412" y="211962"/>
                  </a:lnTo>
                  <a:lnTo>
                    <a:pt x="180467" y="211962"/>
                  </a:lnTo>
                  <a:lnTo>
                    <a:pt x="152908" y="257543"/>
                  </a:lnTo>
                  <a:lnTo>
                    <a:pt x="110871" y="287045"/>
                  </a:lnTo>
                  <a:lnTo>
                    <a:pt x="110871" y="332651"/>
                  </a:lnTo>
                  <a:lnTo>
                    <a:pt x="152908" y="332651"/>
                  </a:lnTo>
                  <a:lnTo>
                    <a:pt x="125349" y="363512"/>
                  </a:lnTo>
                  <a:lnTo>
                    <a:pt x="69596" y="378256"/>
                  </a:lnTo>
                  <a:lnTo>
                    <a:pt x="0" y="409117"/>
                  </a:lnTo>
                  <a:lnTo>
                    <a:pt x="42037" y="409117"/>
                  </a:lnTo>
                  <a:lnTo>
                    <a:pt x="83312" y="438619"/>
                  </a:lnTo>
                  <a:lnTo>
                    <a:pt x="139192" y="484225"/>
                  </a:lnTo>
                  <a:lnTo>
                    <a:pt x="125349" y="529831"/>
                  </a:lnTo>
                  <a:lnTo>
                    <a:pt x="139192" y="590194"/>
                  </a:lnTo>
                  <a:lnTo>
                    <a:pt x="166750" y="635800"/>
                  </a:lnTo>
                  <a:lnTo>
                    <a:pt x="208661" y="635800"/>
                  </a:lnTo>
                  <a:lnTo>
                    <a:pt x="263779" y="650557"/>
                  </a:lnTo>
                  <a:lnTo>
                    <a:pt x="333375" y="681405"/>
                  </a:lnTo>
                  <a:lnTo>
                    <a:pt x="472567" y="681405"/>
                  </a:lnTo>
                  <a:lnTo>
                    <a:pt x="486283" y="635800"/>
                  </a:lnTo>
                  <a:lnTo>
                    <a:pt x="458724" y="575436"/>
                  </a:lnTo>
                  <a:lnTo>
                    <a:pt x="444373" y="515086"/>
                  </a:lnTo>
                  <a:lnTo>
                    <a:pt x="458724" y="469480"/>
                  </a:lnTo>
                  <a:lnTo>
                    <a:pt x="513842" y="454723"/>
                  </a:lnTo>
                  <a:lnTo>
                    <a:pt x="583438" y="423875"/>
                  </a:lnTo>
                  <a:lnTo>
                    <a:pt x="610997" y="363512"/>
                  </a:lnTo>
                  <a:lnTo>
                    <a:pt x="610997" y="272300"/>
                  </a:lnTo>
                  <a:lnTo>
                    <a:pt x="694309" y="272300"/>
                  </a:lnTo>
                  <a:lnTo>
                    <a:pt x="736346" y="257543"/>
                  </a:lnTo>
                  <a:lnTo>
                    <a:pt x="805941" y="257543"/>
                  </a:lnTo>
                  <a:lnTo>
                    <a:pt x="847344" y="242823"/>
                  </a:lnTo>
                  <a:lnTo>
                    <a:pt x="847344" y="197230"/>
                  </a:lnTo>
                  <a:lnTo>
                    <a:pt x="861060" y="151510"/>
                  </a:lnTo>
                  <a:lnTo>
                    <a:pt x="903097" y="120776"/>
                  </a:lnTo>
                  <a:lnTo>
                    <a:pt x="889253" y="60324"/>
                  </a:lnTo>
                  <a:lnTo>
                    <a:pt x="805941" y="30860"/>
                  </a:lnTo>
                  <a:lnTo>
                    <a:pt x="750188" y="14731"/>
                  </a:lnTo>
                  <a:lnTo>
                    <a:pt x="610997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0">
              <a:extLst>
                <a:ext uri="{FF2B5EF4-FFF2-40B4-BE49-F238E27FC236}">
                  <a16:creationId xmlns:a16="http://schemas.microsoft.com/office/drawing/2014/main" id="{CA8582DB-8171-BFF3-DA34-77F25DD23A60}"/>
                </a:ext>
              </a:extLst>
            </p:cNvPr>
            <p:cNvSpPr/>
            <p:nvPr/>
          </p:nvSpPr>
          <p:spPr>
            <a:xfrm>
              <a:off x="2569463" y="5338571"/>
              <a:ext cx="903605" cy="681990"/>
            </a:xfrm>
            <a:custGeom>
              <a:avLst/>
              <a:gdLst/>
              <a:ahLst/>
              <a:cxnLst/>
              <a:rect l="l" t="t" r="r" b="b"/>
              <a:pathLst>
                <a:path w="903604" h="681989">
                  <a:moveTo>
                    <a:pt x="152908" y="332651"/>
                  </a:moveTo>
                  <a:lnTo>
                    <a:pt x="110871" y="332651"/>
                  </a:lnTo>
                  <a:lnTo>
                    <a:pt x="110871" y="287045"/>
                  </a:lnTo>
                  <a:lnTo>
                    <a:pt x="152908" y="257543"/>
                  </a:lnTo>
                  <a:lnTo>
                    <a:pt x="180467" y="211962"/>
                  </a:lnTo>
                  <a:lnTo>
                    <a:pt x="236219" y="211962"/>
                  </a:lnTo>
                  <a:lnTo>
                    <a:pt x="277622" y="211962"/>
                  </a:lnTo>
                  <a:lnTo>
                    <a:pt x="319659" y="211962"/>
                  </a:lnTo>
                  <a:lnTo>
                    <a:pt x="375412" y="211962"/>
                  </a:lnTo>
                  <a:lnTo>
                    <a:pt x="389128" y="166369"/>
                  </a:lnTo>
                  <a:lnTo>
                    <a:pt x="430530" y="136778"/>
                  </a:lnTo>
                  <a:lnTo>
                    <a:pt x="458724" y="91185"/>
                  </a:lnTo>
                  <a:lnTo>
                    <a:pt x="472567" y="45592"/>
                  </a:lnTo>
                  <a:lnTo>
                    <a:pt x="472567" y="0"/>
                  </a:lnTo>
                  <a:lnTo>
                    <a:pt x="610997" y="0"/>
                  </a:lnTo>
                  <a:lnTo>
                    <a:pt x="750188" y="14731"/>
                  </a:lnTo>
                  <a:lnTo>
                    <a:pt x="805941" y="30860"/>
                  </a:lnTo>
                  <a:lnTo>
                    <a:pt x="847344" y="45592"/>
                  </a:lnTo>
                  <a:lnTo>
                    <a:pt x="889253" y="60324"/>
                  </a:lnTo>
                  <a:lnTo>
                    <a:pt x="903097" y="120776"/>
                  </a:lnTo>
                  <a:lnTo>
                    <a:pt x="861060" y="151510"/>
                  </a:lnTo>
                  <a:lnTo>
                    <a:pt x="847344" y="197230"/>
                  </a:lnTo>
                  <a:lnTo>
                    <a:pt x="847344" y="242823"/>
                  </a:lnTo>
                  <a:lnTo>
                    <a:pt x="805941" y="257543"/>
                  </a:lnTo>
                  <a:lnTo>
                    <a:pt x="736346" y="257543"/>
                  </a:lnTo>
                  <a:lnTo>
                    <a:pt x="694309" y="272300"/>
                  </a:lnTo>
                  <a:lnTo>
                    <a:pt x="750188" y="272300"/>
                  </a:lnTo>
                  <a:lnTo>
                    <a:pt x="708787" y="272300"/>
                  </a:lnTo>
                  <a:lnTo>
                    <a:pt x="653034" y="272300"/>
                  </a:lnTo>
                  <a:lnTo>
                    <a:pt x="610997" y="272300"/>
                  </a:lnTo>
                  <a:lnTo>
                    <a:pt x="610997" y="317906"/>
                  </a:lnTo>
                  <a:lnTo>
                    <a:pt x="610997" y="363512"/>
                  </a:lnTo>
                  <a:lnTo>
                    <a:pt x="583438" y="423875"/>
                  </a:lnTo>
                  <a:lnTo>
                    <a:pt x="513842" y="454723"/>
                  </a:lnTo>
                  <a:lnTo>
                    <a:pt x="458724" y="469480"/>
                  </a:lnTo>
                  <a:lnTo>
                    <a:pt x="444373" y="515086"/>
                  </a:lnTo>
                  <a:lnTo>
                    <a:pt x="458724" y="575436"/>
                  </a:lnTo>
                  <a:lnTo>
                    <a:pt x="486283" y="635800"/>
                  </a:lnTo>
                  <a:lnTo>
                    <a:pt x="472567" y="681405"/>
                  </a:lnTo>
                  <a:lnTo>
                    <a:pt x="430530" y="681405"/>
                  </a:lnTo>
                  <a:lnTo>
                    <a:pt x="375412" y="681405"/>
                  </a:lnTo>
                  <a:lnTo>
                    <a:pt x="333375" y="681405"/>
                  </a:lnTo>
                  <a:lnTo>
                    <a:pt x="263779" y="650557"/>
                  </a:lnTo>
                  <a:lnTo>
                    <a:pt x="208661" y="635800"/>
                  </a:lnTo>
                  <a:lnTo>
                    <a:pt x="166750" y="635800"/>
                  </a:lnTo>
                  <a:lnTo>
                    <a:pt x="139192" y="590194"/>
                  </a:lnTo>
                  <a:lnTo>
                    <a:pt x="125349" y="529831"/>
                  </a:lnTo>
                  <a:lnTo>
                    <a:pt x="139192" y="484225"/>
                  </a:lnTo>
                  <a:lnTo>
                    <a:pt x="83312" y="438619"/>
                  </a:lnTo>
                  <a:lnTo>
                    <a:pt x="42037" y="409117"/>
                  </a:lnTo>
                  <a:lnTo>
                    <a:pt x="0" y="409117"/>
                  </a:lnTo>
                  <a:lnTo>
                    <a:pt x="69596" y="378256"/>
                  </a:lnTo>
                  <a:lnTo>
                    <a:pt x="125349" y="363512"/>
                  </a:lnTo>
                  <a:lnTo>
                    <a:pt x="152908" y="332651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1">
              <a:extLst>
                <a:ext uri="{FF2B5EF4-FFF2-40B4-BE49-F238E27FC236}">
                  <a16:creationId xmlns:a16="http://schemas.microsoft.com/office/drawing/2014/main" id="{C0E10540-6A2D-D422-2C2D-54E459438B10}"/>
                </a:ext>
              </a:extLst>
            </p:cNvPr>
            <p:cNvSpPr/>
            <p:nvPr/>
          </p:nvSpPr>
          <p:spPr>
            <a:xfrm>
              <a:off x="2558795" y="5241036"/>
              <a:ext cx="903605" cy="680085"/>
            </a:xfrm>
            <a:custGeom>
              <a:avLst/>
              <a:gdLst/>
              <a:ahLst/>
              <a:cxnLst/>
              <a:rect l="l" t="t" r="r" b="b"/>
              <a:pathLst>
                <a:path w="903604" h="680085">
                  <a:moveTo>
                    <a:pt x="611505" y="0"/>
                  </a:moveTo>
                  <a:lnTo>
                    <a:pt x="472186" y="0"/>
                  </a:lnTo>
                  <a:lnTo>
                    <a:pt x="472186" y="45465"/>
                  </a:lnTo>
                  <a:lnTo>
                    <a:pt x="458470" y="91058"/>
                  </a:lnTo>
                  <a:lnTo>
                    <a:pt x="430911" y="136525"/>
                  </a:lnTo>
                  <a:lnTo>
                    <a:pt x="388874" y="165988"/>
                  </a:lnTo>
                  <a:lnTo>
                    <a:pt x="375031" y="211454"/>
                  </a:lnTo>
                  <a:lnTo>
                    <a:pt x="180594" y="211454"/>
                  </a:lnTo>
                  <a:lnTo>
                    <a:pt x="153035" y="256920"/>
                  </a:lnTo>
                  <a:lnTo>
                    <a:pt x="110998" y="286384"/>
                  </a:lnTo>
                  <a:lnTo>
                    <a:pt x="110998" y="331850"/>
                  </a:lnTo>
                  <a:lnTo>
                    <a:pt x="153035" y="331850"/>
                  </a:lnTo>
                  <a:lnTo>
                    <a:pt x="124841" y="362699"/>
                  </a:lnTo>
                  <a:lnTo>
                    <a:pt x="69596" y="377418"/>
                  </a:lnTo>
                  <a:lnTo>
                    <a:pt x="0" y="408203"/>
                  </a:lnTo>
                  <a:lnTo>
                    <a:pt x="41402" y="408203"/>
                  </a:lnTo>
                  <a:lnTo>
                    <a:pt x="83439" y="437641"/>
                  </a:lnTo>
                  <a:lnTo>
                    <a:pt x="139192" y="483146"/>
                  </a:lnTo>
                  <a:lnTo>
                    <a:pt x="124841" y="528650"/>
                  </a:lnTo>
                  <a:lnTo>
                    <a:pt x="139192" y="588886"/>
                  </a:lnTo>
                  <a:lnTo>
                    <a:pt x="166878" y="634390"/>
                  </a:lnTo>
                  <a:lnTo>
                    <a:pt x="208153" y="634390"/>
                  </a:lnTo>
                  <a:lnTo>
                    <a:pt x="264033" y="649109"/>
                  </a:lnTo>
                  <a:lnTo>
                    <a:pt x="333629" y="679894"/>
                  </a:lnTo>
                  <a:lnTo>
                    <a:pt x="472186" y="679894"/>
                  </a:lnTo>
                  <a:lnTo>
                    <a:pt x="486029" y="634390"/>
                  </a:lnTo>
                  <a:lnTo>
                    <a:pt x="458470" y="574154"/>
                  </a:lnTo>
                  <a:lnTo>
                    <a:pt x="444627" y="513930"/>
                  </a:lnTo>
                  <a:lnTo>
                    <a:pt x="458470" y="468426"/>
                  </a:lnTo>
                  <a:lnTo>
                    <a:pt x="514223" y="453707"/>
                  </a:lnTo>
                  <a:lnTo>
                    <a:pt x="583184" y="422922"/>
                  </a:lnTo>
                  <a:lnTo>
                    <a:pt x="611505" y="362699"/>
                  </a:lnTo>
                  <a:lnTo>
                    <a:pt x="611505" y="271652"/>
                  </a:lnTo>
                  <a:lnTo>
                    <a:pt x="694817" y="271652"/>
                  </a:lnTo>
                  <a:lnTo>
                    <a:pt x="736219" y="256920"/>
                  </a:lnTo>
                  <a:lnTo>
                    <a:pt x="805815" y="256920"/>
                  </a:lnTo>
                  <a:lnTo>
                    <a:pt x="847217" y="242188"/>
                  </a:lnTo>
                  <a:lnTo>
                    <a:pt x="847217" y="196722"/>
                  </a:lnTo>
                  <a:lnTo>
                    <a:pt x="861694" y="151256"/>
                  </a:lnTo>
                  <a:lnTo>
                    <a:pt x="903096" y="120395"/>
                  </a:lnTo>
                  <a:lnTo>
                    <a:pt x="889254" y="60197"/>
                  </a:lnTo>
                  <a:lnTo>
                    <a:pt x="805815" y="30733"/>
                  </a:lnTo>
                  <a:lnTo>
                    <a:pt x="750062" y="14731"/>
                  </a:lnTo>
                  <a:lnTo>
                    <a:pt x="611505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2">
              <a:extLst>
                <a:ext uri="{FF2B5EF4-FFF2-40B4-BE49-F238E27FC236}">
                  <a16:creationId xmlns:a16="http://schemas.microsoft.com/office/drawing/2014/main" id="{D8C211DF-657D-6224-081A-DDD1857327D0}"/>
                </a:ext>
              </a:extLst>
            </p:cNvPr>
            <p:cNvSpPr/>
            <p:nvPr/>
          </p:nvSpPr>
          <p:spPr>
            <a:xfrm>
              <a:off x="2558795" y="5241036"/>
              <a:ext cx="903605" cy="680085"/>
            </a:xfrm>
            <a:custGeom>
              <a:avLst/>
              <a:gdLst/>
              <a:ahLst/>
              <a:cxnLst/>
              <a:rect l="l" t="t" r="r" b="b"/>
              <a:pathLst>
                <a:path w="903604" h="680085">
                  <a:moveTo>
                    <a:pt x="153035" y="331850"/>
                  </a:moveTo>
                  <a:lnTo>
                    <a:pt x="110998" y="331850"/>
                  </a:lnTo>
                  <a:lnTo>
                    <a:pt x="110998" y="286384"/>
                  </a:lnTo>
                  <a:lnTo>
                    <a:pt x="153035" y="256920"/>
                  </a:lnTo>
                  <a:lnTo>
                    <a:pt x="180594" y="211454"/>
                  </a:lnTo>
                  <a:lnTo>
                    <a:pt x="236474" y="211454"/>
                  </a:lnTo>
                  <a:lnTo>
                    <a:pt x="277876" y="211454"/>
                  </a:lnTo>
                  <a:lnTo>
                    <a:pt x="319913" y="211454"/>
                  </a:lnTo>
                  <a:lnTo>
                    <a:pt x="375031" y="211454"/>
                  </a:lnTo>
                  <a:lnTo>
                    <a:pt x="388874" y="165988"/>
                  </a:lnTo>
                  <a:lnTo>
                    <a:pt x="430911" y="136525"/>
                  </a:lnTo>
                  <a:lnTo>
                    <a:pt x="458470" y="91058"/>
                  </a:lnTo>
                  <a:lnTo>
                    <a:pt x="472186" y="45465"/>
                  </a:lnTo>
                  <a:lnTo>
                    <a:pt x="472186" y="0"/>
                  </a:lnTo>
                  <a:lnTo>
                    <a:pt x="611505" y="0"/>
                  </a:lnTo>
                  <a:lnTo>
                    <a:pt x="750062" y="14731"/>
                  </a:lnTo>
                  <a:lnTo>
                    <a:pt x="805815" y="30733"/>
                  </a:lnTo>
                  <a:lnTo>
                    <a:pt x="847217" y="45465"/>
                  </a:lnTo>
                  <a:lnTo>
                    <a:pt x="889254" y="60197"/>
                  </a:lnTo>
                  <a:lnTo>
                    <a:pt x="903096" y="120395"/>
                  </a:lnTo>
                  <a:lnTo>
                    <a:pt x="861694" y="151256"/>
                  </a:lnTo>
                  <a:lnTo>
                    <a:pt x="847217" y="196722"/>
                  </a:lnTo>
                  <a:lnTo>
                    <a:pt x="847217" y="242188"/>
                  </a:lnTo>
                  <a:lnTo>
                    <a:pt x="805815" y="256920"/>
                  </a:lnTo>
                  <a:lnTo>
                    <a:pt x="736219" y="256920"/>
                  </a:lnTo>
                  <a:lnTo>
                    <a:pt x="694817" y="271652"/>
                  </a:lnTo>
                  <a:lnTo>
                    <a:pt x="750062" y="271652"/>
                  </a:lnTo>
                  <a:lnTo>
                    <a:pt x="708659" y="271652"/>
                  </a:lnTo>
                  <a:lnTo>
                    <a:pt x="652780" y="271652"/>
                  </a:lnTo>
                  <a:lnTo>
                    <a:pt x="611505" y="271652"/>
                  </a:lnTo>
                  <a:lnTo>
                    <a:pt x="611505" y="317245"/>
                  </a:lnTo>
                  <a:lnTo>
                    <a:pt x="611505" y="362699"/>
                  </a:lnTo>
                  <a:lnTo>
                    <a:pt x="583184" y="422922"/>
                  </a:lnTo>
                  <a:lnTo>
                    <a:pt x="514223" y="453707"/>
                  </a:lnTo>
                  <a:lnTo>
                    <a:pt x="458470" y="468426"/>
                  </a:lnTo>
                  <a:lnTo>
                    <a:pt x="444627" y="513930"/>
                  </a:lnTo>
                  <a:lnTo>
                    <a:pt x="458470" y="574154"/>
                  </a:lnTo>
                  <a:lnTo>
                    <a:pt x="486029" y="634390"/>
                  </a:lnTo>
                  <a:lnTo>
                    <a:pt x="472186" y="679894"/>
                  </a:lnTo>
                  <a:lnTo>
                    <a:pt x="430911" y="679894"/>
                  </a:lnTo>
                  <a:lnTo>
                    <a:pt x="375031" y="679894"/>
                  </a:lnTo>
                  <a:lnTo>
                    <a:pt x="333629" y="679894"/>
                  </a:lnTo>
                  <a:lnTo>
                    <a:pt x="264033" y="649109"/>
                  </a:lnTo>
                  <a:lnTo>
                    <a:pt x="208153" y="634390"/>
                  </a:lnTo>
                  <a:lnTo>
                    <a:pt x="166878" y="634390"/>
                  </a:lnTo>
                  <a:lnTo>
                    <a:pt x="139192" y="588886"/>
                  </a:lnTo>
                  <a:lnTo>
                    <a:pt x="124841" y="528650"/>
                  </a:lnTo>
                  <a:lnTo>
                    <a:pt x="139192" y="483146"/>
                  </a:lnTo>
                  <a:lnTo>
                    <a:pt x="83439" y="437641"/>
                  </a:lnTo>
                  <a:lnTo>
                    <a:pt x="41402" y="408203"/>
                  </a:lnTo>
                  <a:lnTo>
                    <a:pt x="0" y="408203"/>
                  </a:lnTo>
                  <a:lnTo>
                    <a:pt x="69596" y="377418"/>
                  </a:lnTo>
                  <a:lnTo>
                    <a:pt x="124841" y="362699"/>
                  </a:lnTo>
                  <a:lnTo>
                    <a:pt x="153035" y="33185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3">
              <a:extLst>
                <a:ext uri="{FF2B5EF4-FFF2-40B4-BE49-F238E27FC236}">
                  <a16:creationId xmlns:a16="http://schemas.microsoft.com/office/drawing/2014/main" id="{61D6D80E-FAE1-0BDC-68F0-DE7427B62100}"/>
                </a:ext>
              </a:extLst>
            </p:cNvPr>
            <p:cNvSpPr/>
            <p:nvPr/>
          </p:nvSpPr>
          <p:spPr>
            <a:xfrm>
              <a:off x="2385821" y="5814821"/>
              <a:ext cx="2712720" cy="22860"/>
            </a:xfrm>
            <a:custGeom>
              <a:avLst/>
              <a:gdLst/>
              <a:ahLst/>
              <a:cxnLst/>
              <a:rect l="l" t="t" r="r" b="b"/>
              <a:pathLst>
                <a:path w="2712720" h="22860">
                  <a:moveTo>
                    <a:pt x="0" y="22859"/>
                  </a:moveTo>
                  <a:lnTo>
                    <a:pt x="2712719" y="0"/>
                  </a:lnTo>
                </a:path>
              </a:pathLst>
            </a:custGeom>
            <a:ln w="25908">
              <a:solidFill>
                <a:srgbClr val="53BB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4">
              <a:extLst>
                <a:ext uri="{FF2B5EF4-FFF2-40B4-BE49-F238E27FC236}">
                  <a16:creationId xmlns:a16="http://schemas.microsoft.com/office/drawing/2014/main" id="{3AAC51F9-1D91-21C6-4C4A-07D4D5CC9997}"/>
                </a:ext>
              </a:extLst>
            </p:cNvPr>
            <p:cNvSpPr/>
            <p:nvPr/>
          </p:nvSpPr>
          <p:spPr>
            <a:xfrm>
              <a:off x="2558795" y="5216651"/>
              <a:ext cx="903605" cy="684530"/>
            </a:xfrm>
            <a:custGeom>
              <a:avLst/>
              <a:gdLst/>
              <a:ahLst/>
              <a:cxnLst/>
              <a:rect l="l" t="t" r="r" b="b"/>
              <a:pathLst>
                <a:path w="903604" h="684529">
                  <a:moveTo>
                    <a:pt x="611505" y="0"/>
                  </a:moveTo>
                  <a:lnTo>
                    <a:pt x="472186" y="0"/>
                  </a:lnTo>
                  <a:lnTo>
                    <a:pt x="472186" y="45720"/>
                  </a:lnTo>
                  <a:lnTo>
                    <a:pt x="458470" y="91440"/>
                  </a:lnTo>
                  <a:lnTo>
                    <a:pt x="430911" y="137160"/>
                  </a:lnTo>
                  <a:lnTo>
                    <a:pt x="388874" y="166751"/>
                  </a:lnTo>
                  <a:lnTo>
                    <a:pt x="375031" y="212471"/>
                  </a:lnTo>
                  <a:lnTo>
                    <a:pt x="180594" y="212471"/>
                  </a:lnTo>
                  <a:lnTo>
                    <a:pt x="153035" y="258191"/>
                  </a:lnTo>
                  <a:lnTo>
                    <a:pt x="110998" y="289052"/>
                  </a:lnTo>
                  <a:lnTo>
                    <a:pt x="110998" y="334772"/>
                  </a:lnTo>
                  <a:lnTo>
                    <a:pt x="153035" y="334772"/>
                  </a:lnTo>
                  <a:lnTo>
                    <a:pt x="124841" y="364363"/>
                  </a:lnTo>
                  <a:lnTo>
                    <a:pt x="69596" y="380555"/>
                  </a:lnTo>
                  <a:lnTo>
                    <a:pt x="0" y="410133"/>
                  </a:lnTo>
                  <a:lnTo>
                    <a:pt x="41402" y="410133"/>
                  </a:lnTo>
                  <a:lnTo>
                    <a:pt x="83439" y="441058"/>
                  </a:lnTo>
                  <a:lnTo>
                    <a:pt x="139192" y="486778"/>
                  </a:lnTo>
                  <a:lnTo>
                    <a:pt x="124841" y="532498"/>
                  </a:lnTo>
                  <a:lnTo>
                    <a:pt x="139192" y="593013"/>
                  </a:lnTo>
                  <a:lnTo>
                    <a:pt x="166878" y="638733"/>
                  </a:lnTo>
                  <a:lnTo>
                    <a:pt x="208153" y="638733"/>
                  </a:lnTo>
                  <a:lnTo>
                    <a:pt x="264033" y="653529"/>
                  </a:lnTo>
                  <a:lnTo>
                    <a:pt x="333629" y="684453"/>
                  </a:lnTo>
                  <a:lnTo>
                    <a:pt x="472186" y="684453"/>
                  </a:lnTo>
                  <a:lnTo>
                    <a:pt x="486029" y="638733"/>
                  </a:lnTo>
                  <a:lnTo>
                    <a:pt x="458470" y="578218"/>
                  </a:lnTo>
                  <a:lnTo>
                    <a:pt x="444627" y="517715"/>
                  </a:lnTo>
                  <a:lnTo>
                    <a:pt x="458470" y="471995"/>
                  </a:lnTo>
                  <a:lnTo>
                    <a:pt x="514223" y="455853"/>
                  </a:lnTo>
                  <a:lnTo>
                    <a:pt x="583184" y="426275"/>
                  </a:lnTo>
                  <a:lnTo>
                    <a:pt x="611505" y="364363"/>
                  </a:lnTo>
                  <a:lnTo>
                    <a:pt x="611505" y="274320"/>
                  </a:lnTo>
                  <a:lnTo>
                    <a:pt x="694817" y="274320"/>
                  </a:lnTo>
                  <a:lnTo>
                    <a:pt x="736219" y="258191"/>
                  </a:lnTo>
                  <a:lnTo>
                    <a:pt x="805815" y="258191"/>
                  </a:lnTo>
                  <a:lnTo>
                    <a:pt x="847217" y="243332"/>
                  </a:lnTo>
                  <a:lnTo>
                    <a:pt x="847217" y="197612"/>
                  </a:lnTo>
                  <a:lnTo>
                    <a:pt x="861694" y="151892"/>
                  </a:lnTo>
                  <a:lnTo>
                    <a:pt x="903096" y="121031"/>
                  </a:lnTo>
                  <a:lnTo>
                    <a:pt x="889254" y="60452"/>
                  </a:lnTo>
                  <a:lnTo>
                    <a:pt x="805815" y="30988"/>
                  </a:lnTo>
                  <a:lnTo>
                    <a:pt x="750062" y="14731"/>
                  </a:lnTo>
                  <a:lnTo>
                    <a:pt x="611505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5">
              <a:extLst>
                <a:ext uri="{FF2B5EF4-FFF2-40B4-BE49-F238E27FC236}">
                  <a16:creationId xmlns:a16="http://schemas.microsoft.com/office/drawing/2014/main" id="{028319C7-D0D5-13CA-00DD-30898E6C08FC}"/>
                </a:ext>
              </a:extLst>
            </p:cNvPr>
            <p:cNvSpPr/>
            <p:nvPr/>
          </p:nvSpPr>
          <p:spPr>
            <a:xfrm>
              <a:off x="2558795" y="5216651"/>
              <a:ext cx="903605" cy="684530"/>
            </a:xfrm>
            <a:custGeom>
              <a:avLst/>
              <a:gdLst/>
              <a:ahLst/>
              <a:cxnLst/>
              <a:rect l="l" t="t" r="r" b="b"/>
              <a:pathLst>
                <a:path w="903604" h="684529">
                  <a:moveTo>
                    <a:pt x="153035" y="334772"/>
                  </a:moveTo>
                  <a:lnTo>
                    <a:pt x="110998" y="334772"/>
                  </a:lnTo>
                  <a:lnTo>
                    <a:pt x="110998" y="289052"/>
                  </a:lnTo>
                  <a:lnTo>
                    <a:pt x="153035" y="258191"/>
                  </a:lnTo>
                  <a:lnTo>
                    <a:pt x="180594" y="212471"/>
                  </a:lnTo>
                  <a:lnTo>
                    <a:pt x="236474" y="212471"/>
                  </a:lnTo>
                  <a:lnTo>
                    <a:pt x="277876" y="212471"/>
                  </a:lnTo>
                  <a:lnTo>
                    <a:pt x="319913" y="212471"/>
                  </a:lnTo>
                  <a:lnTo>
                    <a:pt x="375031" y="212471"/>
                  </a:lnTo>
                  <a:lnTo>
                    <a:pt x="388874" y="166751"/>
                  </a:lnTo>
                  <a:lnTo>
                    <a:pt x="430911" y="137160"/>
                  </a:lnTo>
                  <a:lnTo>
                    <a:pt x="458470" y="91440"/>
                  </a:lnTo>
                  <a:lnTo>
                    <a:pt x="472186" y="45720"/>
                  </a:lnTo>
                  <a:lnTo>
                    <a:pt x="472186" y="0"/>
                  </a:lnTo>
                  <a:lnTo>
                    <a:pt x="611505" y="0"/>
                  </a:lnTo>
                  <a:lnTo>
                    <a:pt x="750062" y="14731"/>
                  </a:lnTo>
                  <a:lnTo>
                    <a:pt x="805815" y="30988"/>
                  </a:lnTo>
                  <a:lnTo>
                    <a:pt x="847217" y="45720"/>
                  </a:lnTo>
                  <a:lnTo>
                    <a:pt x="889254" y="60452"/>
                  </a:lnTo>
                  <a:lnTo>
                    <a:pt x="903096" y="121031"/>
                  </a:lnTo>
                  <a:lnTo>
                    <a:pt x="861694" y="151892"/>
                  </a:lnTo>
                  <a:lnTo>
                    <a:pt x="847217" y="197612"/>
                  </a:lnTo>
                  <a:lnTo>
                    <a:pt x="847217" y="243332"/>
                  </a:lnTo>
                  <a:lnTo>
                    <a:pt x="805815" y="258191"/>
                  </a:lnTo>
                  <a:lnTo>
                    <a:pt x="736219" y="258191"/>
                  </a:lnTo>
                  <a:lnTo>
                    <a:pt x="694817" y="274320"/>
                  </a:lnTo>
                  <a:lnTo>
                    <a:pt x="750062" y="274320"/>
                  </a:lnTo>
                  <a:lnTo>
                    <a:pt x="708659" y="274320"/>
                  </a:lnTo>
                  <a:lnTo>
                    <a:pt x="652780" y="274320"/>
                  </a:lnTo>
                  <a:lnTo>
                    <a:pt x="611505" y="274320"/>
                  </a:lnTo>
                  <a:lnTo>
                    <a:pt x="611505" y="320040"/>
                  </a:lnTo>
                  <a:lnTo>
                    <a:pt x="611505" y="364363"/>
                  </a:lnTo>
                  <a:lnTo>
                    <a:pt x="583184" y="426275"/>
                  </a:lnTo>
                  <a:lnTo>
                    <a:pt x="514223" y="455853"/>
                  </a:lnTo>
                  <a:lnTo>
                    <a:pt x="458470" y="471995"/>
                  </a:lnTo>
                  <a:lnTo>
                    <a:pt x="444627" y="517715"/>
                  </a:lnTo>
                  <a:lnTo>
                    <a:pt x="458470" y="578218"/>
                  </a:lnTo>
                  <a:lnTo>
                    <a:pt x="486029" y="638733"/>
                  </a:lnTo>
                  <a:lnTo>
                    <a:pt x="472186" y="684453"/>
                  </a:lnTo>
                  <a:lnTo>
                    <a:pt x="430911" y="684453"/>
                  </a:lnTo>
                  <a:lnTo>
                    <a:pt x="375031" y="684453"/>
                  </a:lnTo>
                  <a:lnTo>
                    <a:pt x="333629" y="684453"/>
                  </a:lnTo>
                  <a:lnTo>
                    <a:pt x="264033" y="653529"/>
                  </a:lnTo>
                  <a:lnTo>
                    <a:pt x="208153" y="638733"/>
                  </a:lnTo>
                  <a:lnTo>
                    <a:pt x="166878" y="638733"/>
                  </a:lnTo>
                  <a:lnTo>
                    <a:pt x="139192" y="593013"/>
                  </a:lnTo>
                  <a:lnTo>
                    <a:pt x="124841" y="532498"/>
                  </a:lnTo>
                  <a:lnTo>
                    <a:pt x="139192" y="486778"/>
                  </a:lnTo>
                  <a:lnTo>
                    <a:pt x="83439" y="441058"/>
                  </a:lnTo>
                  <a:lnTo>
                    <a:pt x="41402" y="410133"/>
                  </a:lnTo>
                  <a:lnTo>
                    <a:pt x="0" y="410133"/>
                  </a:lnTo>
                  <a:lnTo>
                    <a:pt x="69596" y="380555"/>
                  </a:lnTo>
                  <a:lnTo>
                    <a:pt x="124841" y="364363"/>
                  </a:lnTo>
                  <a:lnTo>
                    <a:pt x="153035" y="334772"/>
                  </a:lnTo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6">
              <a:extLst>
                <a:ext uri="{FF2B5EF4-FFF2-40B4-BE49-F238E27FC236}">
                  <a16:creationId xmlns:a16="http://schemas.microsoft.com/office/drawing/2014/main" id="{6B993905-D522-CFBC-021C-06A7260CA60B}"/>
                </a:ext>
              </a:extLst>
            </p:cNvPr>
            <p:cNvSpPr/>
            <p:nvPr/>
          </p:nvSpPr>
          <p:spPr>
            <a:xfrm>
              <a:off x="2558795" y="5120639"/>
              <a:ext cx="903605" cy="683260"/>
            </a:xfrm>
            <a:custGeom>
              <a:avLst/>
              <a:gdLst/>
              <a:ahLst/>
              <a:cxnLst/>
              <a:rect l="l" t="t" r="r" b="b"/>
              <a:pathLst>
                <a:path w="903604" h="683260">
                  <a:moveTo>
                    <a:pt x="611505" y="0"/>
                  </a:moveTo>
                  <a:lnTo>
                    <a:pt x="472186" y="0"/>
                  </a:lnTo>
                  <a:lnTo>
                    <a:pt x="472186" y="45593"/>
                  </a:lnTo>
                  <a:lnTo>
                    <a:pt x="458470" y="91186"/>
                  </a:lnTo>
                  <a:lnTo>
                    <a:pt x="430911" y="136906"/>
                  </a:lnTo>
                  <a:lnTo>
                    <a:pt x="388874" y="166370"/>
                  </a:lnTo>
                  <a:lnTo>
                    <a:pt x="375031" y="211963"/>
                  </a:lnTo>
                  <a:lnTo>
                    <a:pt x="180594" y="211963"/>
                  </a:lnTo>
                  <a:lnTo>
                    <a:pt x="153035" y="257556"/>
                  </a:lnTo>
                  <a:lnTo>
                    <a:pt x="110998" y="288417"/>
                  </a:lnTo>
                  <a:lnTo>
                    <a:pt x="110998" y="334137"/>
                  </a:lnTo>
                  <a:lnTo>
                    <a:pt x="153035" y="334137"/>
                  </a:lnTo>
                  <a:lnTo>
                    <a:pt x="124841" y="363601"/>
                  </a:lnTo>
                  <a:lnTo>
                    <a:pt x="69596" y="379730"/>
                  </a:lnTo>
                  <a:lnTo>
                    <a:pt x="0" y="409194"/>
                  </a:lnTo>
                  <a:lnTo>
                    <a:pt x="41402" y="409194"/>
                  </a:lnTo>
                  <a:lnTo>
                    <a:pt x="83439" y="440055"/>
                  </a:lnTo>
                  <a:lnTo>
                    <a:pt x="139192" y="485698"/>
                  </a:lnTo>
                  <a:lnTo>
                    <a:pt x="124841" y="531317"/>
                  </a:lnTo>
                  <a:lnTo>
                    <a:pt x="139192" y="591693"/>
                  </a:lnTo>
                  <a:lnTo>
                    <a:pt x="166878" y="637311"/>
                  </a:lnTo>
                  <a:lnTo>
                    <a:pt x="208153" y="637311"/>
                  </a:lnTo>
                  <a:lnTo>
                    <a:pt x="264033" y="652068"/>
                  </a:lnTo>
                  <a:lnTo>
                    <a:pt x="333629" y="682929"/>
                  </a:lnTo>
                  <a:lnTo>
                    <a:pt x="472186" y="682929"/>
                  </a:lnTo>
                  <a:lnTo>
                    <a:pt x="486029" y="637311"/>
                  </a:lnTo>
                  <a:lnTo>
                    <a:pt x="458470" y="576935"/>
                  </a:lnTo>
                  <a:lnTo>
                    <a:pt x="444627" y="516559"/>
                  </a:lnTo>
                  <a:lnTo>
                    <a:pt x="458470" y="470941"/>
                  </a:lnTo>
                  <a:lnTo>
                    <a:pt x="514223" y="454787"/>
                  </a:lnTo>
                  <a:lnTo>
                    <a:pt x="583184" y="425323"/>
                  </a:lnTo>
                  <a:lnTo>
                    <a:pt x="611505" y="363601"/>
                  </a:lnTo>
                  <a:lnTo>
                    <a:pt x="611505" y="273685"/>
                  </a:lnTo>
                  <a:lnTo>
                    <a:pt x="694817" y="273685"/>
                  </a:lnTo>
                  <a:lnTo>
                    <a:pt x="736219" y="257556"/>
                  </a:lnTo>
                  <a:lnTo>
                    <a:pt x="805815" y="257556"/>
                  </a:lnTo>
                  <a:lnTo>
                    <a:pt x="847217" y="242824"/>
                  </a:lnTo>
                  <a:lnTo>
                    <a:pt x="847217" y="197231"/>
                  </a:lnTo>
                  <a:lnTo>
                    <a:pt x="861694" y="151638"/>
                  </a:lnTo>
                  <a:lnTo>
                    <a:pt x="903096" y="120777"/>
                  </a:lnTo>
                  <a:lnTo>
                    <a:pt x="889254" y="60325"/>
                  </a:lnTo>
                  <a:lnTo>
                    <a:pt x="805815" y="30861"/>
                  </a:lnTo>
                  <a:lnTo>
                    <a:pt x="750062" y="14732"/>
                  </a:lnTo>
                  <a:lnTo>
                    <a:pt x="611505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7">
              <a:extLst>
                <a:ext uri="{FF2B5EF4-FFF2-40B4-BE49-F238E27FC236}">
                  <a16:creationId xmlns:a16="http://schemas.microsoft.com/office/drawing/2014/main" id="{0A069D23-F245-8D99-9360-B37C0392035D}"/>
                </a:ext>
              </a:extLst>
            </p:cNvPr>
            <p:cNvSpPr/>
            <p:nvPr/>
          </p:nvSpPr>
          <p:spPr>
            <a:xfrm>
              <a:off x="2558795" y="5120639"/>
              <a:ext cx="903605" cy="683260"/>
            </a:xfrm>
            <a:custGeom>
              <a:avLst/>
              <a:gdLst/>
              <a:ahLst/>
              <a:cxnLst/>
              <a:rect l="l" t="t" r="r" b="b"/>
              <a:pathLst>
                <a:path w="903604" h="683260">
                  <a:moveTo>
                    <a:pt x="153035" y="334137"/>
                  </a:moveTo>
                  <a:lnTo>
                    <a:pt x="110998" y="334137"/>
                  </a:lnTo>
                  <a:lnTo>
                    <a:pt x="110998" y="288417"/>
                  </a:lnTo>
                  <a:lnTo>
                    <a:pt x="153035" y="257556"/>
                  </a:lnTo>
                  <a:lnTo>
                    <a:pt x="180594" y="211963"/>
                  </a:lnTo>
                  <a:lnTo>
                    <a:pt x="236474" y="211963"/>
                  </a:lnTo>
                  <a:lnTo>
                    <a:pt x="277876" y="211963"/>
                  </a:lnTo>
                  <a:lnTo>
                    <a:pt x="319913" y="211963"/>
                  </a:lnTo>
                  <a:lnTo>
                    <a:pt x="375031" y="211963"/>
                  </a:lnTo>
                  <a:lnTo>
                    <a:pt x="388874" y="166370"/>
                  </a:lnTo>
                  <a:lnTo>
                    <a:pt x="430911" y="136906"/>
                  </a:lnTo>
                  <a:lnTo>
                    <a:pt x="458470" y="91186"/>
                  </a:lnTo>
                  <a:lnTo>
                    <a:pt x="472186" y="45593"/>
                  </a:lnTo>
                  <a:lnTo>
                    <a:pt x="472186" y="0"/>
                  </a:lnTo>
                  <a:lnTo>
                    <a:pt x="611505" y="0"/>
                  </a:lnTo>
                  <a:lnTo>
                    <a:pt x="750062" y="14732"/>
                  </a:lnTo>
                  <a:lnTo>
                    <a:pt x="805815" y="30861"/>
                  </a:lnTo>
                  <a:lnTo>
                    <a:pt x="847217" y="45593"/>
                  </a:lnTo>
                  <a:lnTo>
                    <a:pt x="889254" y="60325"/>
                  </a:lnTo>
                  <a:lnTo>
                    <a:pt x="903096" y="120777"/>
                  </a:lnTo>
                  <a:lnTo>
                    <a:pt x="861694" y="151638"/>
                  </a:lnTo>
                  <a:lnTo>
                    <a:pt x="847217" y="197231"/>
                  </a:lnTo>
                  <a:lnTo>
                    <a:pt x="847217" y="242824"/>
                  </a:lnTo>
                  <a:lnTo>
                    <a:pt x="805815" y="257556"/>
                  </a:lnTo>
                  <a:lnTo>
                    <a:pt x="736219" y="257556"/>
                  </a:lnTo>
                  <a:lnTo>
                    <a:pt x="694817" y="273685"/>
                  </a:lnTo>
                  <a:lnTo>
                    <a:pt x="750062" y="273685"/>
                  </a:lnTo>
                  <a:lnTo>
                    <a:pt x="708659" y="273685"/>
                  </a:lnTo>
                  <a:lnTo>
                    <a:pt x="652780" y="273685"/>
                  </a:lnTo>
                  <a:lnTo>
                    <a:pt x="611505" y="273685"/>
                  </a:lnTo>
                  <a:lnTo>
                    <a:pt x="611505" y="319278"/>
                  </a:lnTo>
                  <a:lnTo>
                    <a:pt x="611505" y="363601"/>
                  </a:lnTo>
                  <a:lnTo>
                    <a:pt x="583184" y="425323"/>
                  </a:lnTo>
                  <a:lnTo>
                    <a:pt x="514223" y="454787"/>
                  </a:lnTo>
                  <a:lnTo>
                    <a:pt x="458470" y="470941"/>
                  </a:lnTo>
                  <a:lnTo>
                    <a:pt x="444627" y="516559"/>
                  </a:lnTo>
                  <a:lnTo>
                    <a:pt x="458470" y="576935"/>
                  </a:lnTo>
                  <a:lnTo>
                    <a:pt x="486029" y="637311"/>
                  </a:lnTo>
                  <a:lnTo>
                    <a:pt x="472186" y="682929"/>
                  </a:lnTo>
                  <a:lnTo>
                    <a:pt x="430911" y="682929"/>
                  </a:lnTo>
                  <a:lnTo>
                    <a:pt x="375031" y="682929"/>
                  </a:lnTo>
                  <a:lnTo>
                    <a:pt x="333629" y="682929"/>
                  </a:lnTo>
                  <a:lnTo>
                    <a:pt x="264033" y="652068"/>
                  </a:lnTo>
                  <a:lnTo>
                    <a:pt x="208153" y="637311"/>
                  </a:lnTo>
                  <a:lnTo>
                    <a:pt x="166878" y="637311"/>
                  </a:lnTo>
                  <a:lnTo>
                    <a:pt x="139192" y="591693"/>
                  </a:lnTo>
                  <a:lnTo>
                    <a:pt x="124841" y="531317"/>
                  </a:lnTo>
                  <a:lnTo>
                    <a:pt x="139192" y="485698"/>
                  </a:lnTo>
                  <a:lnTo>
                    <a:pt x="83439" y="440055"/>
                  </a:lnTo>
                  <a:lnTo>
                    <a:pt x="41402" y="409194"/>
                  </a:lnTo>
                  <a:lnTo>
                    <a:pt x="0" y="409194"/>
                  </a:lnTo>
                  <a:lnTo>
                    <a:pt x="69596" y="379730"/>
                  </a:lnTo>
                  <a:lnTo>
                    <a:pt x="124841" y="363601"/>
                  </a:lnTo>
                  <a:lnTo>
                    <a:pt x="153035" y="334137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8">
              <a:extLst>
                <a:ext uri="{FF2B5EF4-FFF2-40B4-BE49-F238E27FC236}">
                  <a16:creationId xmlns:a16="http://schemas.microsoft.com/office/drawing/2014/main" id="{7C5FF985-8F35-6584-8A67-DF6AF496C362}"/>
                </a:ext>
              </a:extLst>
            </p:cNvPr>
            <p:cNvSpPr/>
            <p:nvPr/>
          </p:nvSpPr>
          <p:spPr>
            <a:xfrm>
              <a:off x="2372105" y="5645657"/>
              <a:ext cx="2712720" cy="0"/>
            </a:xfrm>
            <a:custGeom>
              <a:avLst/>
              <a:gdLst/>
              <a:ahLst/>
              <a:cxnLst/>
              <a:rect l="l" t="t" r="r" b="b"/>
              <a:pathLst>
                <a:path w="2712720">
                  <a:moveTo>
                    <a:pt x="0" y="0"/>
                  </a:moveTo>
                  <a:lnTo>
                    <a:pt x="2712720" y="0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9">
              <a:extLst>
                <a:ext uri="{FF2B5EF4-FFF2-40B4-BE49-F238E27FC236}">
                  <a16:creationId xmlns:a16="http://schemas.microsoft.com/office/drawing/2014/main" id="{DC91FE62-E5A8-1FA3-A67B-0407EDECD1DA}"/>
                </a:ext>
              </a:extLst>
            </p:cNvPr>
            <p:cNvSpPr/>
            <p:nvPr/>
          </p:nvSpPr>
          <p:spPr>
            <a:xfrm>
              <a:off x="2558795" y="5081015"/>
              <a:ext cx="903605" cy="684530"/>
            </a:xfrm>
            <a:custGeom>
              <a:avLst/>
              <a:gdLst/>
              <a:ahLst/>
              <a:cxnLst/>
              <a:rect l="l" t="t" r="r" b="b"/>
              <a:pathLst>
                <a:path w="903604" h="684529">
                  <a:moveTo>
                    <a:pt x="611505" y="0"/>
                  </a:moveTo>
                  <a:lnTo>
                    <a:pt x="472186" y="0"/>
                  </a:lnTo>
                  <a:lnTo>
                    <a:pt x="472186" y="45719"/>
                  </a:lnTo>
                  <a:lnTo>
                    <a:pt x="458470" y="91439"/>
                  </a:lnTo>
                  <a:lnTo>
                    <a:pt x="430911" y="137159"/>
                  </a:lnTo>
                  <a:lnTo>
                    <a:pt x="388874" y="166750"/>
                  </a:lnTo>
                  <a:lnTo>
                    <a:pt x="375031" y="212470"/>
                  </a:lnTo>
                  <a:lnTo>
                    <a:pt x="180594" y="212470"/>
                  </a:lnTo>
                  <a:lnTo>
                    <a:pt x="153035" y="258190"/>
                  </a:lnTo>
                  <a:lnTo>
                    <a:pt x="110998" y="289051"/>
                  </a:lnTo>
                  <a:lnTo>
                    <a:pt x="110998" y="334771"/>
                  </a:lnTo>
                  <a:lnTo>
                    <a:pt x="153035" y="334771"/>
                  </a:lnTo>
                  <a:lnTo>
                    <a:pt x="124841" y="364362"/>
                  </a:lnTo>
                  <a:lnTo>
                    <a:pt x="69596" y="380491"/>
                  </a:lnTo>
                  <a:lnTo>
                    <a:pt x="0" y="410082"/>
                  </a:lnTo>
                  <a:lnTo>
                    <a:pt x="41402" y="410082"/>
                  </a:lnTo>
                  <a:lnTo>
                    <a:pt x="83439" y="441070"/>
                  </a:lnTo>
                  <a:lnTo>
                    <a:pt x="139192" y="486790"/>
                  </a:lnTo>
                  <a:lnTo>
                    <a:pt x="124841" y="532498"/>
                  </a:lnTo>
                  <a:lnTo>
                    <a:pt x="139192" y="593013"/>
                  </a:lnTo>
                  <a:lnTo>
                    <a:pt x="166878" y="638733"/>
                  </a:lnTo>
                  <a:lnTo>
                    <a:pt x="208153" y="638733"/>
                  </a:lnTo>
                  <a:lnTo>
                    <a:pt x="264033" y="653529"/>
                  </a:lnTo>
                  <a:lnTo>
                    <a:pt x="333629" y="684453"/>
                  </a:lnTo>
                  <a:lnTo>
                    <a:pt x="472186" y="684453"/>
                  </a:lnTo>
                  <a:lnTo>
                    <a:pt x="486029" y="638733"/>
                  </a:lnTo>
                  <a:lnTo>
                    <a:pt x="458470" y="578218"/>
                  </a:lnTo>
                  <a:lnTo>
                    <a:pt x="444627" y="517715"/>
                  </a:lnTo>
                  <a:lnTo>
                    <a:pt x="458470" y="471931"/>
                  </a:lnTo>
                  <a:lnTo>
                    <a:pt x="514223" y="455802"/>
                  </a:lnTo>
                  <a:lnTo>
                    <a:pt x="583184" y="426211"/>
                  </a:lnTo>
                  <a:lnTo>
                    <a:pt x="611505" y="364362"/>
                  </a:lnTo>
                  <a:lnTo>
                    <a:pt x="611505" y="274319"/>
                  </a:lnTo>
                  <a:lnTo>
                    <a:pt x="694817" y="274319"/>
                  </a:lnTo>
                  <a:lnTo>
                    <a:pt x="736219" y="258190"/>
                  </a:lnTo>
                  <a:lnTo>
                    <a:pt x="805815" y="258190"/>
                  </a:lnTo>
                  <a:lnTo>
                    <a:pt x="847217" y="243331"/>
                  </a:lnTo>
                  <a:lnTo>
                    <a:pt x="847217" y="197611"/>
                  </a:lnTo>
                  <a:lnTo>
                    <a:pt x="861694" y="151891"/>
                  </a:lnTo>
                  <a:lnTo>
                    <a:pt x="903096" y="121030"/>
                  </a:lnTo>
                  <a:lnTo>
                    <a:pt x="889254" y="60451"/>
                  </a:lnTo>
                  <a:lnTo>
                    <a:pt x="805815" y="30987"/>
                  </a:lnTo>
                  <a:lnTo>
                    <a:pt x="750062" y="14731"/>
                  </a:lnTo>
                  <a:lnTo>
                    <a:pt x="611505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0">
              <a:extLst>
                <a:ext uri="{FF2B5EF4-FFF2-40B4-BE49-F238E27FC236}">
                  <a16:creationId xmlns:a16="http://schemas.microsoft.com/office/drawing/2014/main" id="{FFFD7E16-398A-CFF4-4A30-C1DDA1640A9B}"/>
                </a:ext>
              </a:extLst>
            </p:cNvPr>
            <p:cNvSpPr/>
            <p:nvPr/>
          </p:nvSpPr>
          <p:spPr>
            <a:xfrm>
              <a:off x="2558795" y="5081015"/>
              <a:ext cx="903605" cy="684530"/>
            </a:xfrm>
            <a:custGeom>
              <a:avLst/>
              <a:gdLst/>
              <a:ahLst/>
              <a:cxnLst/>
              <a:rect l="l" t="t" r="r" b="b"/>
              <a:pathLst>
                <a:path w="903604" h="684529">
                  <a:moveTo>
                    <a:pt x="153035" y="334771"/>
                  </a:moveTo>
                  <a:lnTo>
                    <a:pt x="110998" y="334771"/>
                  </a:lnTo>
                  <a:lnTo>
                    <a:pt x="110998" y="289051"/>
                  </a:lnTo>
                  <a:lnTo>
                    <a:pt x="153035" y="258190"/>
                  </a:lnTo>
                  <a:lnTo>
                    <a:pt x="180594" y="212470"/>
                  </a:lnTo>
                  <a:lnTo>
                    <a:pt x="236474" y="212470"/>
                  </a:lnTo>
                  <a:lnTo>
                    <a:pt x="277876" y="212470"/>
                  </a:lnTo>
                  <a:lnTo>
                    <a:pt x="319913" y="212470"/>
                  </a:lnTo>
                  <a:lnTo>
                    <a:pt x="375031" y="212470"/>
                  </a:lnTo>
                  <a:lnTo>
                    <a:pt x="388874" y="166750"/>
                  </a:lnTo>
                  <a:lnTo>
                    <a:pt x="430911" y="137159"/>
                  </a:lnTo>
                  <a:lnTo>
                    <a:pt x="458470" y="91439"/>
                  </a:lnTo>
                  <a:lnTo>
                    <a:pt x="472186" y="45719"/>
                  </a:lnTo>
                  <a:lnTo>
                    <a:pt x="472186" y="0"/>
                  </a:lnTo>
                  <a:lnTo>
                    <a:pt x="611505" y="0"/>
                  </a:lnTo>
                  <a:lnTo>
                    <a:pt x="750062" y="14731"/>
                  </a:lnTo>
                  <a:lnTo>
                    <a:pt x="805815" y="30987"/>
                  </a:lnTo>
                  <a:lnTo>
                    <a:pt x="847217" y="45719"/>
                  </a:lnTo>
                  <a:lnTo>
                    <a:pt x="889254" y="60451"/>
                  </a:lnTo>
                  <a:lnTo>
                    <a:pt x="903096" y="121030"/>
                  </a:lnTo>
                  <a:lnTo>
                    <a:pt x="861694" y="151891"/>
                  </a:lnTo>
                  <a:lnTo>
                    <a:pt x="847217" y="197611"/>
                  </a:lnTo>
                  <a:lnTo>
                    <a:pt x="847217" y="243331"/>
                  </a:lnTo>
                  <a:lnTo>
                    <a:pt x="805815" y="258190"/>
                  </a:lnTo>
                  <a:lnTo>
                    <a:pt x="736219" y="258190"/>
                  </a:lnTo>
                  <a:lnTo>
                    <a:pt x="694817" y="274319"/>
                  </a:lnTo>
                  <a:lnTo>
                    <a:pt x="750062" y="274319"/>
                  </a:lnTo>
                  <a:lnTo>
                    <a:pt x="708659" y="274319"/>
                  </a:lnTo>
                  <a:lnTo>
                    <a:pt x="652780" y="274319"/>
                  </a:lnTo>
                  <a:lnTo>
                    <a:pt x="611505" y="274319"/>
                  </a:lnTo>
                  <a:lnTo>
                    <a:pt x="611505" y="320039"/>
                  </a:lnTo>
                  <a:lnTo>
                    <a:pt x="611505" y="364362"/>
                  </a:lnTo>
                  <a:lnTo>
                    <a:pt x="583184" y="426211"/>
                  </a:lnTo>
                  <a:lnTo>
                    <a:pt x="514223" y="455802"/>
                  </a:lnTo>
                  <a:lnTo>
                    <a:pt x="458470" y="471931"/>
                  </a:lnTo>
                  <a:lnTo>
                    <a:pt x="444627" y="517715"/>
                  </a:lnTo>
                  <a:lnTo>
                    <a:pt x="458470" y="578218"/>
                  </a:lnTo>
                  <a:lnTo>
                    <a:pt x="486029" y="638733"/>
                  </a:lnTo>
                  <a:lnTo>
                    <a:pt x="472186" y="684453"/>
                  </a:lnTo>
                  <a:lnTo>
                    <a:pt x="430911" y="684453"/>
                  </a:lnTo>
                  <a:lnTo>
                    <a:pt x="375031" y="684453"/>
                  </a:lnTo>
                  <a:lnTo>
                    <a:pt x="333629" y="684453"/>
                  </a:lnTo>
                  <a:lnTo>
                    <a:pt x="264033" y="653529"/>
                  </a:lnTo>
                  <a:lnTo>
                    <a:pt x="208153" y="638733"/>
                  </a:lnTo>
                  <a:lnTo>
                    <a:pt x="166878" y="638733"/>
                  </a:lnTo>
                  <a:lnTo>
                    <a:pt x="139192" y="593013"/>
                  </a:lnTo>
                  <a:lnTo>
                    <a:pt x="124841" y="532498"/>
                  </a:lnTo>
                  <a:lnTo>
                    <a:pt x="139192" y="486790"/>
                  </a:lnTo>
                  <a:lnTo>
                    <a:pt x="83439" y="441070"/>
                  </a:lnTo>
                  <a:lnTo>
                    <a:pt x="41402" y="410082"/>
                  </a:lnTo>
                  <a:lnTo>
                    <a:pt x="0" y="410082"/>
                  </a:lnTo>
                  <a:lnTo>
                    <a:pt x="69596" y="380491"/>
                  </a:lnTo>
                  <a:lnTo>
                    <a:pt x="124841" y="364362"/>
                  </a:lnTo>
                  <a:lnTo>
                    <a:pt x="153035" y="334771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21">
              <a:extLst>
                <a:ext uri="{FF2B5EF4-FFF2-40B4-BE49-F238E27FC236}">
                  <a16:creationId xmlns:a16="http://schemas.microsoft.com/office/drawing/2014/main" id="{C555B3EC-13CA-4AD8-9C16-D1E4F67C8D7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3659" y="1612391"/>
              <a:ext cx="842137" cy="4041825"/>
            </a:xfrm>
            <a:prstGeom prst="rect">
              <a:avLst/>
            </a:prstGeom>
          </p:spPr>
        </p:pic>
        <p:sp>
          <p:nvSpPr>
            <p:cNvPr id="42" name="object 22">
              <a:extLst>
                <a:ext uri="{FF2B5EF4-FFF2-40B4-BE49-F238E27FC236}">
                  <a16:creationId xmlns:a16="http://schemas.microsoft.com/office/drawing/2014/main" id="{852A6F77-ACBE-07CA-788C-C9968AF4B3D5}"/>
                </a:ext>
              </a:extLst>
            </p:cNvPr>
            <p:cNvSpPr/>
            <p:nvPr/>
          </p:nvSpPr>
          <p:spPr>
            <a:xfrm>
              <a:off x="2613659" y="1612391"/>
              <a:ext cx="842644" cy="4042410"/>
            </a:xfrm>
            <a:custGeom>
              <a:avLst/>
              <a:gdLst/>
              <a:ahLst/>
              <a:cxnLst/>
              <a:rect l="l" t="t" r="r" b="b"/>
              <a:pathLst>
                <a:path w="842645" h="4042410">
                  <a:moveTo>
                    <a:pt x="347471" y="1397"/>
                  </a:moveTo>
                  <a:lnTo>
                    <a:pt x="842137" y="2987675"/>
                  </a:lnTo>
                  <a:lnTo>
                    <a:pt x="451992" y="4041825"/>
                  </a:lnTo>
                  <a:lnTo>
                    <a:pt x="0" y="3045460"/>
                  </a:lnTo>
                  <a:lnTo>
                    <a:pt x="571500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3">
              <a:extLst>
                <a:ext uri="{FF2B5EF4-FFF2-40B4-BE49-F238E27FC236}">
                  <a16:creationId xmlns:a16="http://schemas.microsoft.com/office/drawing/2014/main" id="{E35BAE2E-FFA3-8738-F364-5B941B8C1E08}"/>
                </a:ext>
              </a:extLst>
            </p:cNvPr>
            <p:cNvSpPr/>
            <p:nvPr/>
          </p:nvSpPr>
          <p:spPr>
            <a:xfrm>
              <a:off x="2364485" y="5442965"/>
              <a:ext cx="2711450" cy="26034"/>
            </a:xfrm>
            <a:custGeom>
              <a:avLst/>
              <a:gdLst/>
              <a:ahLst/>
              <a:cxnLst/>
              <a:rect l="l" t="t" r="r" b="b"/>
              <a:pathLst>
                <a:path w="2711450" h="26035">
                  <a:moveTo>
                    <a:pt x="0" y="25908"/>
                  </a:moveTo>
                  <a:lnTo>
                    <a:pt x="2711196" y="0"/>
                  </a:lnTo>
                </a:path>
              </a:pathLst>
            </a:custGeom>
            <a:ln w="25908">
              <a:solidFill>
                <a:srgbClr val="21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24">
              <a:extLst>
                <a:ext uri="{FF2B5EF4-FFF2-40B4-BE49-F238E27FC236}">
                  <a16:creationId xmlns:a16="http://schemas.microsoft.com/office/drawing/2014/main" id="{F2222EBD-8AF0-C26C-D791-D5F2A7EAD57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26435" y="3151631"/>
              <a:ext cx="499237" cy="934338"/>
            </a:xfrm>
            <a:prstGeom prst="rect">
              <a:avLst/>
            </a:prstGeom>
          </p:spPr>
        </p:pic>
        <p:sp>
          <p:nvSpPr>
            <p:cNvPr id="45" name="object 25">
              <a:extLst>
                <a:ext uri="{FF2B5EF4-FFF2-40B4-BE49-F238E27FC236}">
                  <a16:creationId xmlns:a16="http://schemas.microsoft.com/office/drawing/2014/main" id="{AB1FA314-3930-85EA-72BA-D3CB52E07736}"/>
                </a:ext>
              </a:extLst>
            </p:cNvPr>
            <p:cNvSpPr/>
            <p:nvPr/>
          </p:nvSpPr>
          <p:spPr>
            <a:xfrm>
              <a:off x="2726435" y="3151631"/>
              <a:ext cx="499745" cy="934719"/>
            </a:xfrm>
            <a:custGeom>
              <a:avLst/>
              <a:gdLst/>
              <a:ahLst/>
              <a:cxnLst/>
              <a:rect l="l" t="t" r="r" b="b"/>
              <a:pathLst>
                <a:path w="499744" h="934720">
                  <a:moveTo>
                    <a:pt x="62356" y="642111"/>
                  </a:moveTo>
                  <a:lnTo>
                    <a:pt x="468375" y="0"/>
                  </a:lnTo>
                  <a:lnTo>
                    <a:pt x="499237" y="175640"/>
                  </a:lnTo>
                  <a:lnTo>
                    <a:pt x="0" y="934338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6">
              <a:extLst>
                <a:ext uri="{FF2B5EF4-FFF2-40B4-BE49-F238E27FC236}">
                  <a16:creationId xmlns:a16="http://schemas.microsoft.com/office/drawing/2014/main" id="{122AA31E-1913-6F75-F64D-343C63C50362}"/>
                </a:ext>
              </a:extLst>
            </p:cNvPr>
            <p:cNvSpPr/>
            <p:nvPr/>
          </p:nvSpPr>
          <p:spPr>
            <a:xfrm>
              <a:off x="2731007" y="3345180"/>
              <a:ext cx="1727835" cy="889000"/>
            </a:xfrm>
            <a:custGeom>
              <a:avLst/>
              <a:gdLst/>
              <a:ahLst/>
              <a:cxnLst/>
              <a:rect l="l" t="t" r="r" b="b"/>
              <a:pathLst>
                <a:path w="1727835" h="889000">
                  <a:moveTo>
                    <a:pt x="498221" y="0"/>
                  </a:moveTo>
                  <a:lnTo>
                    <a:pt x="0" y="750443"/>
                  </a:lnTo>
                  <a:lnTo>
                    <a:pt x="1727581" y="888619"/>
                  </a:lnTo>
                  <a:lnTo>
                    <a:pt x="1727581" y="72517"/>
                  </a:lnTo>
                  <a:lnTo>
                    <a:pt x="498221" y="0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7">
              <a:extLst>
                <a:ext uri="{FF2B5EF4-FFF2-40B4-BE49-F238E27FC236}">
                  <a16:creationId xmlns:a16="http://schemas.microsoft.com/office/drawing/2014/main" id="{27C56329-05AF-EC9D-D7A0-A3D10209E1B0}"/>
                </a:ext>
              </a:extLst>
            </p:cNvPr>
            <p:cNvSpPr/>
            <p:nvPr/>
          </p:nvSpPr>
          <p:spPr>
            <a:xfrm>
              <a:off x="2731007" y="3345180"/>
              <a:ext cx="1727835" cy="889000"/>
            </a:xfrm>
            <a:custGeom>
              <a:avLst/>
              <a:gdLst/>
              <a:ahLst/>
              <a:cxnLst/>
              <a:rect l="l" t="t" r="r" b="b"/>
              <a:pathLst>
                <a:path w="1727835" h="889000">
                  <a:moveTo>
                    <a:pt x="0" y="750443"/>
                  </a:moveTo>
                  <a:lnTo>
                    <a:pt x="1727581" y="888619"/>
                  </a:lnTo>
                  <a:lnTo>
                    <a:pt x="1727581" y="72517"/>
                  </a:lnTo>
                  <a:lnTo>
                    <a:pt x="498221" y="0"/>
                  </a:lnTo>
                  <a:lnTo>
                    <a:pt x="0" y="750443"/>
                  </a:lnTo>
                </a:path>
              </a:pathLst>
            </a:custGeom>
            <a:ln w="12191">
              <a:solidFill>
                <a:srgbClr val="CECECE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28">
            <a:extLst>
              <a:ext uri="{FF2B5EF4-FFF2-40B4-BE49-F238E27FC236}">
                <a16:creationId xmlns:a16="http://schemas.microsoft.com/office/drawing/2014/main" id="{484BE6A3-66EE-D933-1EBF-7395A706BA66}"/>
              </a:ext>
            </a:extLst>
          </p:cNvPr>
          <p:cNvSpPr txBox="1"/>
          <p:nvPr/>
        </p:nvSpPr>
        <p:spPr>
          <a:xfrm>
            <a:off x="1617980" y="4231640"/>
            <a:ext cx="85661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Tahoma"/>
                <a:cs typeface="Tahoma"/>
              </a:rPr>
              <a:t>Objective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9" name="object 29">
            <a:extLst>
              <a:ext uri="{FF2B5EF4-FFF2-40B4-BE49-F238E27FC236}">
                <a16:creationId xmlns:a16="http://schemas.microsoft.com/office/drawing/2014/main" id="{10203E2B-986F-730D-43C7-6D0280977F20}"/>
              </a:ext>
            </a:extLst>
          </p:cNvPr>
          <p:cNvSpPr txBox="1"/>
          <p:nvPr/>
        </p:nvSpPr>
        <p:spPr>
          <a:xfrm>
            <a:off x="3442208" y="744728"/>
            <a:ext cx="86741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ahoma"/>
                <a:cs typeface="Tahoma"/>
              </a:rPr>
              <a:t>Arc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spc="-20" dirty="0">
                <a:latin typeface="Tahoma"/>
                <a:cs typeface="Tahoma"/>
              </a:rPr>
              <a:t>Lamp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0" name="object 30">
            <a:extLst>
              <a:ext uri="{FF2B5EF4-FFF2-40B4-BE49-F238E27FC236}">
                <a16:creationId xmlns:a16="http://schemas.microsoft.com/office/drawing/2014/main" id="{C879509B-504A-2251-3C10-600051567AC6}"/>
              </a:ext>
            </a:extLst>
          </p:cNvPr>
          <p:cNvSpPr txBox="1"/>
          <p:nvPr/>
        </p:nvSpPr>
        <p:spPr>
          <a:xfrm>
            <a:off x="4456557" y="4838191"/>
            <a:ext cx="13144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ahoma"/>
                <a:cs typeface="Tahoma"/>
              </a:rPr>
              <a:t>Emission</a:t>
            </a:r>
            <a:r>
              <a:rPr sz="1600" spc="-7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Filter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51" name="object 31">
            <a:extLst>
              <a:ext uri="{FF2B5EF4-FFF2-40B4-BE49-F238E27FC236}">
                <a16:creationId xmlns:a16="http://schemas.microsoft.com/office/drawing/2014/main" id="{4E4350DC-6258-B1A7-19F9-6DF26D4733D9}"/>
              </a:ext>
            </a:extLst>
          </p:cNvPr>
          <p:cNvGrpSpPr/>
          <p:nvPr/>
        </p:nvGrpSpPr>
        <p:grpSpPr>
          <a:xfrm>
            <a:off x="2258567" y="746505"/>
            <a:ext cx="2614930" cy="5095240"/>
            <a:chOff x="2258567" y="746505"/>
            <a:chExt cx="2614930" cy="5095240"/>
          </a:xfrm>
        </p:grpSpPr>
        <p:sp>
          <p:nvSpPr>
            <p:cNvPr id="52" name="object 32">
              <a:extLst>
                <a:ext uri="{FF2B5EF4-FFF2-40B4-BE49-F238E27FC236}">
                  <a16:creationId xmlns:a16="http://schemas.microsoft.com/office/drawing/2014/main" id="{0173A982-D427-A32E-D687-35B2EDD30C54}"/>
                </a:ext>
              </a:extLst>
            </p:cNvPr>
            <p:cNvSpPr/>
            <p:nvPr/>
          </p:nvSpPr>
          <p:spPr>
            <a:xfrm>
              <a:off x="3319272" y="1908174"/>
              <a:ext cx="1553845" cy="2962910"/>
            </a:xfrm>
            <a:custGeom>
              <a:avLst/>
              <a:gdLst/>
              <a:ahLst/>
              <a:cxnLst/>
              <a:rect l="l" t="t" r="r" b="b"/>
              <a:pathLst>
                <a:path w="1553845" h="2962910">
                  <a:moveTo>
                    <a:pt x="372618" y="11938"/>
                  </a:moveTo>
                  <a:lnTo>
                    <a:pt x="368046" y="0"/>
                  </a:lnTo>
                  <a:lnTo>
                    <a:pt x="68529" y="118414"/>
                  </a:lnTo>
                  <a:lnTo>
                    <a:pt x="56896" y="88900"/>
                  </a:lnTo>
                  <a:lnTo>
                    <a:pt x="0" y="152273"/>
                  </a:lnTo>
                  <a:lnTo>
                    <a:pt x="84836" y="159766"/>
                  </a:lnTo>
                  <a:lnTo>
                    <a:pt x="75018" y="134874"/>
                  </a:lnTo>
                  <a:lnTo>
                    <a:pt x="73177" y="130200"/>
                  </a:lnTo>
                  <a:lnTo>
                    <a:pt x="372618" y="11938"/>
                  </a:lnTo>
                  <a:close/>
                </a:path>
                <a:path w="1553845" h="2962910">
                  <a:moveTo>
                    <a:pt x="1553718" y="2956052"/>
                  </a:moveTo>
                  <a:lnTo>
                    <a:pt x="1291234" y="2541917"/>
                  </a:lnTo>
                  <a:lnTo>
                    <a:pt x="1308100" y="2531237"/>
                  </a:lnTo>
                  <a:lnTo>
                    <a:pt x="1318133" y="2524887"/>
                  </a:lnTo>
                  <a:lnTo>
                    <a:pt x="1245108" y="2480945"/>
                  </a:lnTo>
                  <a:lnTo>
                    <a:pt x="1253744" y="2565654"/>
                  </a:lnTo>
                  <a:lnTo>
                    <a:pt x="1280490" y="2548725"/>
                  </a:lnTo>
                  <a:lnTo>
                    <a:pt x="1543050" y="2962910"/>
                  </a:lnTo>
                  <a:lnTo>
                    <a:pt x="1553718" y="29560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33">
              <a:extLst>
                <a:ext uri="{FF2B5EF4-FFF2-40B4-BE49-F238E27FC236}">
                  <a16:creationId xmlns:a16="http://schemas.microsoft.com/office/drawing/2014/main" id="{A19031AC-39DE-9485-D634-71EF5CDB48D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97123" y="1149095"/>
              <a:ext cx="330073" cy="469518"/>
            </a:xfrm>
            <a:prstGeom prst="rect">
              <a:avLst/>
            </a:prstGeom>
          </p:spPr>
        </p:pic>
        <p:sp>
          <p:nvSpPr>
            <p:cNvPr id="54" name="object 34">
              <a:extLst>
                <a:ext uri="{FF2B5EF4-FFF2-40B4-BE49-F238E27FC236}">
                  <a16:creationId xmlns:a16="http://schemas.microsoft.com/office/drawing/2014/main" id="{3E632BE0-A435-5E8F-EC64-EE8B4D5C511C}"/>
                </a:ext>
              </a:extLst>
            </p:cNvPr>
            <p:cNvSpPr/>
            <p:nvPr/>
          </p:nvSpPr>
          <p:spPr>
            <a:xfrm>
              <a:off x="2897123" y="752855"/>
              <a:ext cx="325120" cy="478790"/>
            </a:xfrm>
            <a:custGeom>
              <a:avLst/>
              <a:gdLst/>
              <a:ahLst/>
              <a:cxnLst/>
              <a:rect l="l" t="t" r="r" b="b"/>
              <a:pathLst>
                <a:path w="325119" h="478790">
                  <a:moveTo>
                    <a:pt x="324612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324612" y="478536"/>
                  </a:lnTo>
                  <a:lnTo>
                    <a:pt x="324612" y="0"/>
                  </a:lnTo>
                  <a:close/>
                </a:path>
              </a:pathLst>
            </a:custGeom>
            <a:solidFill>
              <a:srgbClr val="F9F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35">
              <a:extLst>
                <a:ext uri="{FF2B5EF4-FFF2-40B4-BE49-F238E27FC236}">
                  <a16:creationId xmlns:a16="http://schemas.microsoft.com/office/drawing/2014/main" id="{C059FAAC-D1C4-E539-DECB-BA04DA7E5FF0}"/>
                </a:ext>
              </a:extLst>
            </p:cNvPr>
            <p:cNvSpPr/>
            <p:nvPr/>
          </p:nvSpPr>
          <p:spPr>
            <a:xfrm>
              <a:off x="2897123" y="752855"/>
              <a:ext cx="325120" cy="478790"/>
            </a:xfrm>
            <a:custGeom>
              <a:avLst/>
              <a:gdLst/>
              <a:ahLst/>
              <a:cxnLst/>
              <a:rect l="l" t="t" r="r" b="b"/>
              <a:pathLst>
                <a:path w="325119" h="478790">
                  <a:moveTo>
                    <a:pt x="0" y="478536"/>
                  </a:moveTo>
                  <a:lnTo>
                    <a:pt x="324612" y="478536"/>
                  </a:lnTo>
                  <a:lnTo>
                    <a:pt x="324612" y="0"/>
                  </a:lnTo>
                  <a:lnTo>
                    <a:pt x="0" y="0"/>
                  </a:lnTo>
                  <a:lnTo>
                    <a:pt x="0" y="47853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36">
              <a:extLst>
                <a:ext uri="{FF2B5EF4-FFF2-40B4-BE49-F238E27FC236}">
                  <a16:creationId xmlns:a16="http://schemas.microsoft.com/office/drawing/2014/main" id="{31AB9116-2BA7-D5A2-5A4C-92B61636418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42615" y="4547615"/>
              <a:ext cx="765047" cy="112775"/>
            </a:xfrm>
            <a:prstGeom prst="rect">
              <a:avLst/>
            </a:prstGeom>
          </p:spPr>
        </p:pic>
        <p:sp>
          <p:nvSpPr>
            <p:cNvPr id="57" name="object 37">
              <a:extLst>
                <a:ext uri="{FF2B5EF4-FFF2-40B4-BE49-F238E27FC236}">
                  <a16:creationId xmlns:a16="http://schemas.microsoft.com/office/drawing/2014/main" id="{DF558175-69AC-546A-0BDE-96E14C02B183}"/>
                </a:ext>
              </a:extLst>
            </p:cNvPr>
            <p:cNvSpPr/>
            <p:nvPr/>
          </p:nvSpPr>
          <p:spPr>
            <a:xfrm>
              <a:off x="2642615" y="4547615"/>
              <a:ext cx="765175" cy="113030"/>
            </a:xfrm>
            <a:custGeom>
              <a:avLst/>
              <a:gdLst/>
              <a:ahLst/>
              <a:cxnLst/>
              <a:rect l="l" t="t" r="r" b="b"/>
              <a:pathLst>
                <a:path w="765175" h="113029">
                  <a:moveTo>
                    <a:pt x="0" y="14096"/>
                  </a:moveTo>
                  <a:lnTo>
                    <a:pt x="0" y="6349"/>
                  </a:lnTo>
                  <a:lnTo>
                    <a:pt x="6350" y="0"/>
                  </a:lnTo>
                  <a:lnTo>
                    <a:pt x="14096" y="0"/>
                  </a:lnTo>
                  <a:lnTo>
                    <a:pt x="750950" y="0"/>
                  </a:lnTo>
                  <a:lnTo>
                    <a:pt x="758697" y="0"/>
                  </a:lnTo>
                  <a:lnTo>
                    <a:pt x="765047" y="6349"/>
                  </a:lnTo>
                  <a:lnTo>
                    <a:pt x="765047" y="14096"/>
                  </a:lnTo>
                  <a:lnTo>
                    <a:pt x="765047" y="98678"/>
                  </a:lnTo>
                  <a:lnTo>
                    <a:pt x="765047" y="106425"/>
                  </a:lnTo>
                  <a:lnTo>
                    <a:pt x="758697" y="112775"/>
                  </a:lnTo>
                  <a:lnTo>
                    <a:pt x="750950" y="112775"/>
                  </a:lnTo>
                  <a:lnTo>
                    <a:pt x="14096" y="112775"/>
                  </a:lnTo>
                  <a:lnTo>
                    <a:pt x="6350" y="112775"/>
                  </a:lnTo>
                  <a:lnTo>
                    <a:pt x="0" y="106425"/>
                  </a:lnTo>
                  <a:lnTo>
                    <a:pt x="0" y="98678"/>
                  </a:lnTo>
                  <a:lnTo>
                    <a:pt x="0" y="1409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38">
              <a:extLst>
                <a:ext uri="{FF2B5EF4-FFF2-40B4-BE49-F238E27FC236}">
                  <a16:creationId xmlns:a16="http://schemas.microsoft.com/office/drawing/2014/main" id="{455D397D-2FEB-A509-A1C5-2730DA7F0ECB}"/>
                </a:ext>
              </a:extLst>
            </p:cNvPr>
            <p:cNvSpPr/>
            <p:nvPr/>
          </p:nvSpPr>
          <p:spPr>
            <a:xfrm>
              <a:off x="2258568" y="1240154"/>
              <a:ext cx="2200910" cy="4417695"/>
            </a:xfrm>
            <a:custGeom>
              <a:avLst/>
              <a:gdLst/>
              <a:ahLst/>
              <a:cxnLst/>
              <a:rect l="l" t="t" r="r" b="b"/>
              <a:pathLst>
                <a:path w="2200910" h="4417695">
                  <a:moveTo>
                    <a:pt x="313944" y="3357753"/>
                  </a:moveTo>
                  <a:lnTo>
                    <a:pt x="301244" y="3351403"/>
                  </a:lnTo>
                  <a:lnTo>
                    <a:pt x="237744" y="3319653"/>
                  </a:lnTo>
                  <a:lnTo>
                    <a:pt x="237744" y="3351403"/>
                  </a:lnTo>
                  <a:lnTo>
                    <a:pt x="0" y="3351403"/>
                  </a:lnTo>
                  <a:lnTo>
                    <a:pt x="0" y="3364103"/>
                  </a:lnTo>
                  <a:lnTo>
                    <a:pt x="237744" y="3364103"/>
                  </a:lnTo>
                  <a:lnTo>
                    <a:pt x="237744" y="3395853"/>
                  </a:lnTo>
                  <a:lnTo>
                    <a:pt x="301244" y="3364103"/>
                  </a:lnTo>
                  <a:lnTo>
                    <a:pt x="313944" y="3357753"/>
                  </a:lnTo>
                  <a:close/>
                </a:path>
                <a:path w="2200910" h="4417695">
                  <a:moveTo>
                    <a:pt x="929894" y="152793"/>
                  </a:moveTo>
                  <a:lnTo>
                    <a:pt x="929843" y="151384"/>
                  </a:lnTo>
                  <a:lnTo>
                    <a:pt x="922274" y="5461"/>
                  </a:lnTo>
                  <a:lnTo>
                    <a:pt x="916178" y="0"/>
                  </a:lnTo>
                  <a:lnTo>
                    <a:pt x="901827" y="762"/>
                  </a:lnTo>
                  <a:lnTo>
                    <a:pt x="896366" y="6858"/>
                  </a:lnTo>
                  <a:lnTo>
                    <a:pt x="903935" y="152793"/>
                  </a:lnTo>
                  <a:lnTo>
                    <a:pt x="904113" y="151384"/>
                  </a:lnTo>
                  <a:lnTo>
                    <a:pt x="904024" y="152793"/>
                  </a:lnTo>
                  <a:lnTo>
                    <a:pt x="929894" y="152793"/>
                  </a:lnTo>
                  <a:close/>
                </a:path>
                <a:path w="2200910" h="4417695">
                  <a:moveTo>
                    <a:pt x="2200783" y="2571877"/>
                  </a:moveTo>
                  <a:lnTo>
                    <a:pt x="2199284" y="2570607"/>
                  </a:lnTo>
                  <a:lnTo>
                    <a:pt x="2134616" y="2515489"/>
                  </a:lnTo>
                  <a:lnTo>
                    <a:pt x="2128405" y="2540584"/>
                  </a:lnTo>
                  <a:lnTo>
                    <a:pt x="920165" y="2241296"/>
                  </a:lnTo>
                  <a:lnTo>
                    <a:pt x="871982" y="2229358"/>
                  </a:lnTo>
                  <a:lnTo>
                    <a:pt x="867537" y="2230501"/>
                  </a:lnTo>
                  <a:lnTo>
                    <a:pt x="861187" y="2236089"/>
                  </a:lnTo>
                  <a:lnTo>
                    <a:pt x="859536" y="2240407"/>
                  </a:lnTo>
                  <a:lnTo>
                    <a:pt x="860171" y="2244598"/>
                  </a:lnTo>
                  <a:lnTo>
                    <a:pt x="1000201" y="3357715"/>
                  </a:lnTo>
                  <a:lnTo>
                    <a:pt x="1000366" y="3356914"/>
                  </a:lnTo>
                  <a:lnTo>
                    <a:pt x="1000277" y="3358261"/>
                  </a:lnTo>
                  <a:lnTo>
                    <a:pt x="1000506" y="3360039"/>
                  </a:lnTo>
                  <a:lnTo>
                    <a:pt x="1000201" y="3357715"/>
                  </a:lnTo>
                  <a:lnTo>
                    <a:pt x="790092" y="4348619"/>
                  </a:lnTo>
                  <a:lnTo>
                    <a:pt x="531177" y="3388233"/>
                  </a:lnTo>
                  <a:lnTo>
                    <a:pt x="530517" y="3385807"/>
                  </a:lnTo>
                  <a:lnTo>
                    <a:pt x="530834" y="3383280"/>
                  </a:lnTo>
                  <a:lnTo>
                    <a:pt x="929767" y="154559"/>
                  </a:lnTo>
                  <a:lnTo>
                    <a:pt x="929894" y="153670"/>
                  </a:lnTo>
                  <a:lnTo>
                    <a:pt x="903986" y="153670"/>
                  </a:lnTo>
                  <a:lnTo>
                    <a:pt x="903820" y="153670"/>
                  </a:lnTo>
                  <a:lnTo>
                    <a:pt x="504571" y="3385058"/>
                  </a:lnTo>
                  <a:lnTo>
                    <a:pt x="504444" y="3388360"/>
                  </a:lnTo>
                  <a:lnTo>
                    <a:pt x="504952" y="3390011"/>
                  </a:lnTo>
                  <a:lnTo>
                    <a:pt x="779145" y="4407522"/>
                  </a:lnTo>
                  <a:lnTo>
                    <a:pt x="780669" y="4413313"/>
                  </a:lnTo>
                  <a:lnTo>
                    <a:pt x="786003" y="4417263"/>
                  </a:lnTo>
                  <a:lnTo>
                    <a:pt x="797941" y="4416945"/>
                  </a:lnTo>
                  <a:lnTo>
                    <a:pt x="803021" y="4412704"/>
                  </a:lnTo>
                  <a:lnTo>
                    <a:pt x="804291" y="4406849"/>
                  </a:lnTo>
                  <a:lnTo>
                    <a:pt x="805421" y="4401464"/>
                  </a:lnTo>
                  <a:lnTo>
                    <a:pt x="1026033" y="3361182"/>
                  </a:lnTo>
                  <a:lnTo>
                    <a:pt x="1026236" y="3360039"/>
                  </a:lnTo>
                  <a:lnTo>
                    <a:pt x="1026274" y="3359785"/>
                  </a:lnTo>
                  <a:lnTo>
                    <a:pt x="1026312" y="3357715"/>
                  </a:lnTo>
                  <a:lnTo>
                    <a:pt x="1026160" y="3356864"/>
                  </a:lnTo>
                  <a:lnTo>
                    <a:pt x="1026007" y="3355721"/>
                  </a:lnTo>
                  <a:lnTo>
                    <a:pt x="888174" y="2260079"/>
                  </a:lnTo>
                  <a:lnTo>
                    <a:pt x="2122182" y="2565730"/>
                  </a:lnTo>
                  <a:lnTo>
                    <a:pt x="2115947" y="2590927"/>
                  </a:lnTo>
                  <a:lnTo>
                    <a:pt x="2200783" y="25718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39">
              <a:extLst>
                <a:ext uri="{FF2B5EF4-FFF2-40B4-BE49-F238E27FC236}">
                  <a16:creationId xmlns:a16="http://schemas.microsoft.com/office/drawing/2014/main" id="{6E2B9D57-C344-A596-9693-C4AC5F2A665A}"/>
                </a:ext>
              </a:extLst>
            </p:cNvPr>
            <p:cNvSpPr/>
            <p:nvPr/>
          </p:nvSpPr>
          <p:spPr>
            <a:xfrm>
              <a:off x="2990468" y="3375532"/>
              <a:ext cx="1467485" cy="2089785"/>
            </a:xfrm>
            <a:custGeom>
              <a:avLst/>
              <a:gdLst/>
              <a:ahLst/>
              <a:cxnLst/>
              <a:rect l="l" t="t" r="r" b="b"/>
              <a:pathLst>
                <a:path w="1467485" h="2089785">
                  <a:moveTo>
                    <a:pt x="197664" y="1250949"/>
                  </a:moveTo>
                  <a:lnTo>
                    <a:pt x="171957" y="1250949"/>
                  </a:lnTo>
                  <a:lnTo>
                    <a:pt x="171704" y="1253362"/>
                  </a:lnTo>
                  <a:lnTo>
                    <a:pt x="171457" y="1253362"/>
                  </a:lnTo>
                  <a:lnTo>
                    <a:pt x="1397" y="2072639"/>
                  </a:lnTo>
                  <a:lnTo>
                    <a:pt x="0" y="2079625"/>
                  </a:lnTo>
                  <a:lnTo>
                    <a:pt x="4444" y="2086482"/>
                  </a:lnTo>
                  <a:lnTo>
                    <a:pt x="11430" y="2087879"/>
                  </a:lnTo>
                  <a:lnTo>
                    <a:pt x="18414" y="2089403"/>
                  </a:lnTo>
                  <a:lnTo>
                    <a:pt x="197357" y="1256283"/>
                  </a:lnTo>
                  <a:lnTo>
                    <a:pt x="197621" y="1253362"/>
                  </a:lnTo>
                  <a:lnTo>
                    <a:pt x="171704" y="1253362"/>
                  </a:lnTo>
                  <a:lnTo>
                    <a:pt x="171727" y="1252060"/>
                  </a:lnTo>
                  <a:lnTo>
                    <a:pt x="197644" y="1252060"/>
                  </a:lnTo>
                  <a:lnTo>
                    <a:pt x="197664" y="1250949"/>
                  </a:lnTo>
                  <a:close/>
                </a:path>
                <a:path w="1467485" h="2089785">
                  <a:moveTo>
                    <a:pt x="171957" y="1250949"/>
                  </a:moveTo>
                  <a:lnTo>
                    <a:pt x="171727" y="1252060"/>
                  </a:lnTo>
                  <a:lnTo>
                    <a:pt x="171704" y="1253362"/>
                  </a:lnTo>
                  <a:lnTo>
                    <a:pt x="171957" y="1250949"/>
                  </a:lnTo>
                  <a:close/>
                </a:path>
                <a:path w="1467485" h="2089785">
                  <a:moveTo>
                    <a:pt x="204088" y="0"/>
                  </a:moveTo>
                  <a:lnTo>
                    <a:pt x="200660" y="1269"/>
                  </a:lnTo>
                  <a:lnTo>
                    <a:pt x="198119" y="3682"/>
                  </a:lnTo>
                  <a:lnTo>
                    <a:pt x="195580" y="5968"/>
                  </a:lnTo>
                  <a:lnTo>
                    <a:pt x="194056" y="9397"/>
                  </a:lnTo>
                  <a:lnTo>
                    <a:pt x="194046" y="13334"/>
                  </a:lnTo>
                  <a:lnTo>
                    <a:pt x="171727" y="1252060"/>
                  </a:lnTo>
                  <a:lnTo>
                    <a:pt x="171957" y="1250949"/>
                  </a:lnTo>
                  <a:lnTo>
                    <a:pt x="197664" y="1250949"/>
                  </a:lnTo>
                  <a:lnTo>
                    <a:pt x="219724" y="26631"/>
                  </a:lnTo>
                  <a:lnTo>
                    <a:pt x="206375" y="26034"/>
                  </a:lnTo>
                  <a:lnTo>
                    <a:pt x="219963" y="13334"/>
                  </a:lnTo>
                  <a:lnTo>
                    <a:pt x="502894" y="13334"/>
                  </a:lnTo>
                  <a:lnTo>
                    <a:pt x="204088" y="0"/>
                  </a:lnTo>
                  <a:close/>
                </a:path>
                <a:path w="1467485" h="2089785">
                  <a:moveTo>
                    <a:pt x="1389125" y="78922"/>
                  </a:moveTo>
                  <a:lnTo>
                    <a:pt x="1387983" y="104775"/>
                  </a:lnTo>
                  <a:lnTo>
                    <a:pt x="1443945" y="79882"/>
                  </a:lnTo>
                  <a:lnTo>
                    <a:pt x="1409192" y="79882"/>
                  </a:lnTo>
                  <a:lnTo>
                    <a:pt x="1389125" y="78922"/>
                  </a:lnTo>
                  <a:close/>
                </a:path>
                <a:path w="1467485" h="2089785">
                  <a:moveTo>
                    <a:pt x="1390270" y="53014"/>
                  </a:moveTo>
                  <a:lnTo>
                    <a:pt x="1389125" y="78922"/>
                  </a:lnTo>
                  <a:lnTo>
                    <a:pt x="1409192" y="79882"/>
                  </a:lnTo>
                  <a:lnTo>
                    <a:pt x="1415288" y="74294"/>
                  </a:lnTo>
                  <a:lnTo>
                    <a:pt x="1415542" y="67182"/>
                  </a:lnTo>
                  <a:lnTo>
                    <a:pt x="1415922" y="59943"/>
                  </a:lnTo>
                  <a:lnTo>
                    <a:pt x="1410334" y="53975"/>
                  </a:lnTo>
                  <a:lnTo>
                    <a:pt x="1390270" y="53014"/>
                  </a:lnTo>
                  <a:close/>
                </a:path>
                <a:path w="1467485" h="2089785">
                  <a:moveTo>
                    <a:pt x="1391411" y="27177"/>
                  </a:moveTo>
                  <a:lnTo>
                    <a:pt x="1390270" y="53014"/>
                  </a:lnTo>
                  <a:lnTo>
                    <a:pt x="1410334" y="53975"/>
                  </a:lnTo>
                  <a:lnTo>
                    <a:pt x="1415922" y="59943"/>
                  </a:lnTo>
                  <a:lnTo>
                    <a:pt x="1415542" y="67182"/>
                  </a:lnTo>
                  <a:lnTo>
                    <a:pt x="1415288" y="74294"/>
                  </a:lnTo>
                  <a:lnTo>
                    <a:pt x="1409192" y="79882"/>
                  </a:lnTo>
                  <a:lnTo>
                    <a:pt x="1443945" y="79882"/>
                  </a:lnTo>
                  <a:lnTo>
                    <a:pt x="1467358" y="69468"/>
                  </a:lnTo>
                  <a:lnTo>
                    <a:pt x="1391411" y="27177"/>
                  </a:lnTo>
                  <a:close/>
                </a:path>
                <a:path w="1467485" h="2089785">
                  <a:moveTo>
                    <a:pt x="502894" y="13334"/>
                  </a:moveTo>
                  <a:lnTo>
                    <a:pt x="219963" y="13334"/>
                  </a:lnTo>
                  <a:lnTo>
                    <a:pt x="219724" y="26631"/>
                  </a:lnTo>
                  <a:lnTo>
                    <a:pt x="1389125" y="78922"/>
                  </a:lnTo>
                  <a:lnTo>
                    <a:pt x="1390270" y="53014"/>
                  </a:lnTo>
                  <a:lnTo>
                    <a:pt x="502894" y="13334"/>
                  </a:lnTo>
                  <a:close/>
                </a:path>
                <a:path w="1467485" h="2089785">
                  <a:moveTo>
                    <a:pt x="219963" y="13334"/>
                  </a:moveTo>
                  <a:lnTo>
                    <a:pt x="206375" y="26034"/>
                  </a:lnTo>
                  <a:lnTo>
                    <a:pt x="219724" y="26631"/>
                  </a:lnTo>
                  <a:lnTo>
                    <a:pt x="219963" y="13334"/>
                  </a:lnTo>
                  <a:close/>
                </a:path>
              </a:pathLst>
            </a:custGeom>
            <a:solidFill>
              <a:srgbClr val="2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40">
              <a:extLst>
                <a:ext uri="{FF2B5EF4-FFF2-40B4-BE49-F238E27FC236}">
                  <a16:creationId xmlns:a16="http://schemas.microsoft.com/office/drawing/2014/main" id="{2F1561DC-DBA6-0D88-80E8-03C984ED280D}"/>
                </a:ext>
              </a:extLst>
            </p:cNvPr>
            <p:cNvSpPr/>
            <p:nvPr/>
          </p:nvSpPr>
          <p:spPr>
            <a:xfrm>
              <a:off x="3054857" y="5625846"/>
              <a:ext cx="48895" cy="203200"/>
            </a:xfrm>
            <a:custGeom>
              <a:avLst/>
              <a:gdLst/>
              <a:ahLst/>
              <a:cxnLst/>
              <a:rect l="l" t="t" r="r" b="b"/>
              <a:pathLst>
                <a:path w="48894" h="203200">
                  <a:moveTo>
                    <a:pt x="0" y="0"/>
                  </a:moveTo>
                  <a:lnTo>
                    <a:pt x="48768" y="202691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41">
              <a:extLst>
                <a:ext uri="{FF2B5EF4-FFF2-40B4-BE49-F238E27FC236}">
                  <a16:creationId xmlns:a16="http://schemas.microsoft.com/office/drawing/2014/main" id="{3A992422-6FA5-3DFD-257B-02C5AC0A0263}"/>
                </a:ext>
              </a:extLst>
            </p:cNvPr>
            <p:cNvSpPr/>
            <p:nvPr/>
          </p:nvSpPr>
          <p:spPr>
            <a:xfrm>
              <a:off x="3041014" y="3600195"/>
              <a:ext cx="1424940" cy="2241550"/>
            </a:xfrm>
            <a:custGeom>
              <a:avLst/>
              <a:gdLst/>
              <a:ahLst/>
              <a:cxnLst/>
              <a:rect l="l" t="t" r="r" b="b"/>
              <a:pathLst>
                <a:path w="1424939" h="2241550">
                  <a:moveTo>
                    <a:pt x="312378" y="1003629"/>
                  </a:moveTo>
                  <a:lnTo>
                    <a:pt x="58293" y="2224354"/>
                  </a:lnTo>
                  <a:lnTo>
                    <a:pt x="56896" y="2231364"/>
                  </a:lnTo>
                  <a:lnTo>
                    <a:pt x="61341" y="2238222"/>
                  </a:lnTo>
                  <a:lnTo>
                    <a:pt x="75311" y="2241143"/>
                  </a:lnTo>
                  <a:lnTo>
                    <a:pt x="82168" y="2236647"/>
                  </a:lnTo>
                  <a:lnTo>
                    <a:pt x="83693" y="2229637"/>
                  </a:lnTo>
                  <a:lnTo>
                    <a:pt x="338190" y="1006982"/>
                  </a:lnTo>
                  <a:lnTo>
                    <a:pt x="313436" y="1006982"/>
                  </a:lnTo>
                  <a:lnTo>
                    <a:pt x="312378" y="1003629"/>
                  </a:lnTo>
                  <a:close/>
                </a:path>
                <a:path w="1424939" h="2241550">
                  <a:moveTo>
                    <a:pt x="313055" y="1000378"/>
                  </a:moveTo>
                  <a:lnTo>
                    <a:pt x="312378" y="1003629"/>
                  </a:lnTo>
                  <a:lnTo>
                    <a:pt x="313436" y="1006982"/>
                  </a:lnTo>
                  <a:lnTo>
                    <a:pt x="313055" y="1000378"/>
                  </a:lnTo>
                  <a:close/>
                </a:path>
                <a:path w="1424939" h="2241550">
                  <a:moveTo>
                    <a:pt x="338522" y="1000378"/>
                  </a:moveTo>
                  <a:lnTo>
                    <a:pt x="313055" y="1000378"/>
                  </a:lnTo>
                  <a:lnTo>
                    <a:pt x="313436" y="1006982"/>
                  </a:lnTo>
                  <a:lnTo>
                    <a:pt x="338190" y="1006982"/>
                  </a:lnTo>
                  <a:lnTo>
                    <a:pt x="338455" y="1005712"/>
                  </a:lnTo>
                  <a:lnTo>
                    <a:pt x="338945" y="1003629"/>
                  </a:lnTo>
                  <a:lnTo>
                    <a:pt x="338836" y="1001267"/>
                  </a:lnTo>
                  <a:lnTo>
                    <a:pt x="338522" y="1000378"/>
                  </a:lnTo>
                  <a:close/>
                </a:path>
                <a:path w="1424939" h="2241550">
                  <a:moveTo>
                    <a:pt x="14478" y="0"/>
                  </a:moveTo>
                  <a:lnTo>
                    <a:pt x="9017" y="888"/>
                  </a:lnTo>
                  <a:lnTo>
                    <a:pt x="1397" y="7746"/>
                  </a:lnTo>
                  <a:lnTo>
                    <a:pt x="0" y="12953"/>
                  </a:lnTo>
                  <a:lnTo>
                    <a:pt x="1524" y="17906"/>
                  </a:lnTo>
                  <a:lnTo>
                    <a:pt x="312378" y="1003629"/>
                  </a:lnTo>
                  <a:lnTo>
                    <a:pt x="313055" y="1000378"/>
                  </a:lnTo>
                  <a:lnTo>
                    <a:pt x="338522" y="1000378"/>
                  </a:lnTo>
                  <a:lnTo>
                    <a:pt x="338074" y="999108"/>
                  </a:lnTo>
                  <a:lnTo>
                    <a:pt x="34784" y="37375"/>
                  </a:lnTo>
                  <a:lnTo>
                    <a:pt x="8636" y="25780"/>
                  </a:lnTo>
                  <a:lnTo>
                    <a:pt x="26162" y="10032"/>
                  </a:lnTo>
                  <a:lnTo>
                    <a:pt x="36812" y="10032"/>
                  </a:lnTo>
                  <a:lnTo>
                    <a:pt x="19050" y="2158"/>
                  </a:lnTo>
                  <a:lnTo>
                    <a:pt x="14478" y="0"/>
                  </a:lnTo>
                  <a:close/>
                </a:path>
                <a:path w="1424939" h="2241550">
                  <a:moveTo>
                    <a:pt x="1348067" y="619706"/>
                  </a:moveTo>
                  <a:lnTo>
                    <a:pt x="1337564" y="643381"/>
                  </a:lnTo>
                  <a:lnTo>
                    <a:pt x="1424432" y="639317"/>
                  </a:lnTo>
                  <a:lnTo>
                    <a:pt x="1414975" y="627887"/>
                  </a:lnTo>
                  <a:lnTo>
                    <a:pt x="1366520" y="627887"/>
                  </a:lnTo>
                  <a:lnTo>
                    <a:pt x="1348067" y="619706"/>
                  </a:lnTo>
                  <a:close/>
                </a:path>
                <a:path w="1424939" h="2241550">
                  <a:moveTo>
                    <a:pt x="1358601" y="595962"/>
                  </a:moveTo>
                  <a:lnTo>
                    <a:pt x="1348067" y="619706"/>
                  </a:lnTo>
                  <a:lnTo>
                    <a:pt x="1366520" y="627887"/>
                  </a:lnTo>
                  <a:lnTo>
                    <a:pt x="1374139" y="624839"/>
                  </a:lnTo>
                  <a:lnTo>
                    <a:pt x="1377061" y="618362"/>
                  </a:lnTo>
                  <a:lnTo>
                    <a:pt x="1379982" y="611758"/>
                  </a:lnTo>
                  <a:lnTo>
                    <a:pt x="1376934" y="604138"/>
                  </a:lnTo>
                  <a:lnTo>
                    <a:pt x="1358601" y="595962"/>
                  </a:lnTo>
                  <a:close/>
                </a:path>
                <a:path w="1424939" h="2241550">
                  <a:moveTo>
                    <a:pt x="1369060" y="572388"/>
                  </a:moveTo>
                  <a:lnTo>
                    <a:pt x="1358601" y="595962"/>
                  </a:lnTo>
                  <a:lnTo>
                    <a:pt x="1376934" y="604138"/>
                  </a:lnTo>
                  <a:lnTo>
                    <a:pt x="1379982" y="611758"/>
                  </a:lnTo>
                  <a:lnTo>
                    <a:pt x="1377061" y="618362"/>
                  </a:lnTo>
                  <a:lnTo>
                    <a:pt x="1374139" y="624839"/>
                  </a:lnTo>
                  <a:lnTo>
                    <a:pt x="1366520" y="627887"/>
                  </a:lnTo>
                  <a:lnTo>
                    <a:pt x="1414975" y="627887"/>
                  </a:lnTo>
                  <a:lnTo>
                    <a:pt x="1369060" y="572388"/>
                  </a:lnTo>
                  <a:close/>
                </a:path>
                <a:path w="1424939" h="2241550">
                  <a:moveTo>
                    <a:pt x="36812" y="10032"/>
                  </a:moveTo>
                  <a:lnTo>
                    <a:pt x="26162" y="10032"/>
                  </a:lnTo>
                  <a:lnTo>
                    <a:pt x="34784" y="37375"/>
                  </a:lnTo>
                  <a:lnTo>
                    <a:pt x="1348067" y="619706"/>
                  </a:lnTo>
                  <a:lnTo>
                    <a:pt x="1358601" y="595962"/>
                  </a:lnTo>
                  <a:lnTo>
                    <a:pt x="36812" y="10032"/>
                  </a:lnTo>
                  <a:close/>
                </a:path>
                <a:path w="1424939" h="2241550">
                  <a:moveTo>
                    <a:pt x="26162" y="10032"/>
                  </a:moveTo>
                  <a:lnTo>
                    <a:pt x="8636" y="25780"/>
                  </a:lnTo>
                  <a:lnTo>
                    <a:pt x="34784" y="37375"/>
                  </a:lnTo>
                  <a:lnTo>
                    <a:pt x="26162" y="10032"/>
                  </a:lnTo>
                  <a:close/>
                </a:path>
              </a:pathLst>
            </a:custGeom>
            <a:solidFill>
              <a:srgbClr val="53BB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42">
            <a:extLst>
              <a:ext uri="{FF2B5EF4-FFF2-40B4-BE49-F238E27FC236}">
                <a16:creationId xmlns:a16="http://schemas.microsoft.com/office/drawing/2014/main" id="{9DC6BDF9-0E8F-2D1E-5AC3-4293012FDABD}"/>
              </a:ext>
            </a:extLst>
          </p:cNvPr>
          <p:cNvSpPr txBox="1"/>
          <p:nvPr/>
        </p:nvSpPr>
        <p:spPr>
          <a:xfrm>
            <a:off x="3455034" y="1536649"/>
            <a:ext cx="19278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ahoma"/>
                <a:cs typeface="Tahoma"/>
              </a:rPr>
              <a:t>Excitation</a:t>
            </a:r>
            <a:r>
              <a:rPr sz="1600" spc="-114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Diaphragm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63" name="object 43">
            <a:extLst>
              <a:ext uri="{FF2B5EF4-FFF2-40B4-BE49-F238E27FC236}">
                <a16:creationId xmlns:a16="http://schemas.microsoft.com/office/drawing/2014/main" id="{D4707EDB-4FD2-480F-125C-6DA48EF0976A}"/>
              </a:ext>
            </a:extLst>
          </p:cNvPr>
          <p:cNvGrpSpPr/>
          <p:nvPr/>
        </p:nvGrpSpPr>
        <p:grpSpPr>
          <a:xfrm>
            <a:off x="2422905" y="1968754"/>
            <a:ext cx="1261110" cy="276860"/>
            <a:chOff x="2422905" y="1968754"/>
            <a:chExt cx="1261110" cy="276860"/>
          </a:xfrm>
        </p:grpSpPr>
        <p:sp>
          <p:nvSpPr>
            <p:cNvPr id="64" name="object 44">
              <a:extLst>
                <a:ext uri="{FF2B5EF4-FFF2-40B4-BE49-F238E27FC236}">
                  <a16:creationId xmlns:a16="http://schemas.microsoft.com/office/drawing/2014/main" id="{D310AC1B-E329-5F9D-9E35-6477F9B9BD40}"/>
                </a:ext>
              </a:extLst>
            </p:cNvPr>
            <p:cNvSpPr/>
            <p:nvPr/>
          </p:nvSpPr>
          <p:spPr>
            <a:xfrm>
              <a:off x="2455163" y="1976628"/>
              <a:ext cx="548640" cy="149860"/>
            </a:xfrm>
            <a:custGeom>
              <a:avLst/>
              <a:gdLst/>
              <a:ahLst/>
              <a:cxnLst/>
              <a:rect l="l" t="t" r="r" b="b"/>
              <a:pathLst>
                <a:path w="548639" h="149860">
                  <a:moveTo>
                    <a:pt x="548639" y="0"/>
                  </a:moveTo>
                  <a:lnTo>
                    <a:pt x="0" y="0"/>
                  </a:lnTo>
                  <a:lnTo>
                    <a:pt x="0" y="149351"/>
                  </a:lnTo>
                  <a:lnTo>
                    <a:pt x="548639" y="149351"/>
                  </a:lnTo>
                  <a:lnTo>
                    <a:pt x="548639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45">
              <a:extLst>
                <a:ext uri="{FF2B5EF4-FFF2-40B4-BE49-F238E27FC236}">
                  <a16:creationId xmlns:a16="http://schemas.microsoft.com/office/drawing/2014/main" id="{BDC5F970-9221-B6FF-6D76-C9321D70CCE1}"/>
                </a:ext>
              </a:extLst>
            </p:cNvPr>
            <p:cNvSpPr/>
            <p:nvPr/>
          </p:nvSpPr>
          <p:spPr>
            <a:xfrm>
              <a:off x="2455163" y="1976628"/>
              <a:ext cx="548640" cy="149860"/>
            </a:xfrm>
            <a:custGeom>
              <a:avLst/>
              <a:gdLst/>
              <a:ahLst/>
              <a:cxnLst/>
              <a:rect l="l" t="t" r="r" b="b"/>
              <a:pathLst>
                <a:path w="548639" h="149860">
                  <a:moveTo>
                    <a:pt x="0" y="149351"/>
                  </a:moveTo>
                  <a:lnTo>
                    <a:pt x="548639" y="149351"/>
                  </a:lnTo>
                  <a:lnTo>
                    <a:pt x="548639" y="0"/>
                  </a:lnTo>
                  <a:lnTo>
                    <a:pt x="0" y="0"/>
                  </a:lnTo>
                  <a:lnTo>
                    <a:pt x="0" y="14935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46">
              <a:extLst>
                <a:ext uri="{FF2B5EF4-FFF2-40B4-BE49-F238E27FC236}">
                  <a16:creationId xmlns:a16="http://schemas.microsoft.com/office/drawing/2014/main" id="{EF8CFFC3-F535-9D73-D2FA-5501FDEE827F}"/>
                </a:ext>
              </a:extLst>
            </p:cNvPr>
            <p:cNvSpPr/>
            <p:nvPr/>
          </p:nvSpPr>
          <p:spPr>
            <a:xfrm>
              <a:off x="3121151" y="1975104"/>
              <a:ext cx="547370" cy="149860"/>
            </a:xfrm>
            <a:custGeom>
              <a:avLst/>
              <a:gdLst/>
              <a:ahLst/>
              <a:cxnLst/>
              <a:rect l="l" t="t" r="r" b="b"/>
              <a:pathLst>
                <a:path w="547370" h="149860">
                  <a:moveTo>
                    <a:pt x="547115" y="0"/>
                  </a:moveTo>
                  <a:lnTo>
                    <a:pt x="0" y="0"/>
                  </a:lnTo>
                  <a:lnTo>
                    <a:pt x="0" y="149351"/>
                  </a:lnTo>
                  <a:lnTo>
                    <a:pt x="547115" y="149351"/>
                  </a:lnTo>
                  <a:lnTo>
                    <a:pt x="547115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47">
              <a:extLst>
                <a:ext uri="{FF2B5EF4-FFF2-40B4-BE49-F238E27FC236}">
                  <a16:creationId xmlns:a16="http://schemas.microsoft.com/office/drawing/2014/main" id="{9CFEBF57-B1E6-CAD0-6449-846F6ED10FEA}"/>
                </a:ext>
              </a:extLst>
            </p:cNvPr>
            <p:cNvSpPr/>
            <p:nvPr/>
          </p:nvSpPr>
          <p:spPr>
            <a:xfrm>
              <a:off x="3121151" y="1975104"/>
              <a:ext cx="547370" cy="149860"/>
            </a:xfrm>
            <a:custGeom>
              <a:avLst/>
              <a:gdLst/>
              <a:ahLst/>
              <a:cxnLst/>
              <a:rect l="l" t="t" r="r" b="b"/>
              <a:pathLst>
                <a:path w="547370" h="149860">
                  <a:moveTo>
                    <a:pt x="0" y="149351"/>
                  </a:moveTo>
                  <a:lnTo>
                    <a:pt x="547115" y="149351"/>
                  </a:lnTo>
                  <a:lnTo>
                    <a:pt x="547115" y="0"/>
                  </a:lnTo>
                  <a:lnTo>
                    <a:pt x="0" y="0"/>
                  </a:lnTo>
                  <a:lnTo>
                    <a:pt x="0" y="14935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48">
              <a:extLst>
                <a:ext uri="{FF2B5EF4-FFF2-40B4-BE49-F238E27FC236}">
                  <a16:creationId xmlns:a16="http://schemas.microsoft.com/office/drawing/2014/main" id="{2E50DC02-2C31-99D9-DB5B-DC82311535C5}"/>
                </a:ext>
              </a:extLst>
            </p:cNvPr>
            <p:cNvSpPr/>
            <p:nvPr/>
          </p:nvSpPr>
          <p:spPr>
            <a:xfrm>
              <a:off x="2429255" y="2171700"/>
              <a:ext cx="1248410" cy="67310"/>
            </a:xfrm>
            <a:custGeom>
              <a:avLst/>
              <a:gdLst/>
              <a:ahLst/>
              <a:cxnLst/>
              <a:rect l="l" t="t" r="r" b="b"/>
              <a:pathLst>
                <a:path w="1248410" h="67310">
                  <a:moveTo>
                    <a:pt x="1248156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1248156" y="67055"/>
                  </a:lnTo>
                  <a:lnTo>
                    <a:pt x="1248156" y="0"/>
                  </a:lnTo>
                  <a:close/>
                </a:path>
              </a:pathLst>
            </a:custGeom>
            <a:solidFill>
              <a:srgbClr val="053C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49">
              <a:extLst>
                <a:ext uri="{FF2B5EF4-FFF2-40B4-BE49-F238E27FC236}">
                  <a16:creationId xmlns:a16="http://schemas.microsoft.com/office/drawing/2014/main" id="{0CD626B9-4454-FF40-321F-4E50DBFF30E9}"/>
                </a:ext>
              </a:extLst>
            </p:cNvPr>
            <p:cNvSpPr/>
            <p:nvPr/>
          </p:nvSpPr>
          <p:spPr>
            <a:xfrm>
              <a:off x="2429255" y="2171700"/>
              <a:ext cx="1248410" cy="67310"/>
            </a:xfrm>
            <a:custGeom>
              <a:avLst/>
              <a:gdLst/>
              <a:ahLst/>
              <a:cxnLst/>
              <a:rect l="l" t="t" r="r" b="b"/>
              <a:pathLst>
                <a:path w="1248410" h="67310">
                  <a:moveTo>
                    <a:pt x="0" y="67055"/>
                  </a:moveTo>
                  <a:lnTo>
                    <a:pt x="1248156" y="67055"/>
                  </a:lnTo>
                  <a:lnTo>
                    <a:pt x="1248156" y="0"/>
                  </a:lnTo>
                  <a:lnTo>
                    <a:pt x="0" y="0"/>
                  </a:lnTo>
                  <a:lnTo>
                    <a:pt x="0" y="6705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50">
            <a:extLst>
              <a:ext uri="{FF2B5EF4-FFF2-40B4-BE49-F238E27FC236}">
                <a16:creationId xmlns:a16="http://schemas.microsoft.com/office/drawing/2014/main" id="{64490DA4-2404-6E36-B9E2-EB2D46EA540C}"/>
              </a:ext>
            </a:extLst>
          </p:cNvPr>
          <p:cNvSpPr txBox="1"/>
          <p:nvPr/>
        </p:nvSpPr>
        <p:spPr>
          <a:xfrm>
            <a:off x="4902834" y="2707386"/>
            <a:ext cx="60007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Tahoma"/>
                <a:cs typeface="Tahoma"/>
              </a:rPr>
              <a:t>Ocular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71" name="object 51">
            <a:extLst>
              <a:ext uri="{FF2B5EF4-FFF2-40B4-BE49-F238E27FC236}">
                <a16:creationId xmlns:a16="http://schemas.microsoft.com/office/drawing/2014/main" id="{59C3F3CC-6323-BF52-7122-3460E90004B5}"/>
              </a:ext>
            </a:extLst>
          </p:cNvPr>
          <p:cNvSpPr txBox="1"/>
          <p:nvPr/>
        </p:nvSpPr>
        <p:spPr>
          <a:xfrm>
            <a:off x="4020058" y="1878583"/>
            <a:ext cx="13970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ahoma"/>
                <a:cs typeface="Tahoma"/>
              </a:rPr>
              <a:t>Excitation</a:t>
            </a:r>
            <a:r>
              <a:rPr sz="1600" spc="-10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Filter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72" name="object 52">
            <a:extLst>
              <a:ext uri="{FF2B5EF4-FFF2-40B4-BE49-F238E27FC236}">
                <a16:creationId xmlns:a16="http://schemas.microsoft.com/office/drawing/2014/main" id="{E6394C0B-8F20-2C9A-46A5-2D25AF72A067}"/>
              </a:ext>
            </a:extLst>
          </p:cNvPr>
          <p:cNvGrpSpPr/>
          <p:nvPr/>
        </p:nvGrpSpPr>
        <p:grpSpPr>
          <a:xfrm>
            <a:off x="6921944" y="1598422"/>
            <a:ext cx="3275965" cy="4476750"/>
            <a:chOff x="6921944" y="1598422"/>
            <a:chExt cx="3275965" cy="4476750"/>
          </a:xfrm>
        </p:grpSpPr>
        <p:sp>
          <p:nvSpPr>
            <p:cNvPr id="73" name="object 53">
              <a:extLst>
                <a:ext uri="{FF2B5EF4-FFF2-40B4-BE49-F238E27FC236}">
                  <a16:creationId xmlns:a16="http://schemas.microsoft.com/office/drawing/2014/main" id="{C4923D6F-C953-3BAE-803F-455163C441EA}"/>
                </a:ext>
              </a:extLst>
            </p:cNvPr>
            <p:cNvSpPr/>
            <p:nvPr/>
          </p:nvSpPr>
          <p:spPr>
            <a:xfrm>
              <a:off x="7139939" y="5152643"/>
              <a:ext cx="986790" cy="783590"/>
            </a:xfrm>
            <a:custGeom>
              <a:avLst/>
              <a:gdLst/>
              <a:ahLst/>
              <a:cxnLst/>
              <a:rect l="l" t="t" r="r" b="b"/>
              <a:pathLst>
                <a:path w="986790" h="783589">
                  <a:moveTo>
                    <a:pt x="945260" y="0"/>
                  </a:moveTo>
                  <a:lnTo>
                    <a:pt x="926845" y="16128"/>
                  </a:lnTo>
                  <a:lnTo>
                    <a:pt x="912749" y="24129"/>
                  </a:lnTo>
                  <a:lnTo>
                    <a:pt x="903604" y="46989"/>
                  </a:lnTo>
                  <a:lnTo>
                    <a:pt x="133984" y="203961"/>
                  </a:lnTo>
                  <a:lnTo>
                    <a:pt x="124840" y="226694"/>
                  </a:lnTo>
                  <a:lnTo>
                    <a:pt x="96646" y="242823"/>
                  </a:lnTo>
                  <a:lnTo>
                    <a:pt x="83184" y="258952"/>
                  </a:lnTo>
                  <a:lnTo>
                    <a:pt x="69087" y="266953"/>
                  </a:lnTo>
                  <a:lnTo>
                    <a:pt x="54990" y="273684"/>
                  </a:lnTo>
                  <a:lnTo>
                    <a:pt x="41655" y="289813"/>
                  </a:lnTo>
                  <a:lnTo>
                    <a:pt x="27558" y="297814"/>
                  </a:lnTo>
                  <a:lnTo>
                    <a:pt x="14096" y="305942"/>
                  </a:lnTo>
                  <a:lnTo>
                    <a:pt x="0" y="320674"/>
                  </a:lnTo>
                  <a:lnTo>
                    <a:pt x="0" y="344804"/>
                  </a:lnTo>
                  <a:lnTo>
                    <a:pt x="4952" y="367664"/>
                  </a:lnTo>
                  <a:lnTo>
                    <a:pt x="27558" y="399795"/>
                  </a:lnTo>
                  <a:lnTo>
                    <a:pt x="18287" y="415924"/>
                  </a:lnTo>
                  <a:lnTo>
                    <a:pt x="18287" y="485673"/>
                  </a:lnTo>
                  <a:lnTo>
                    <a:pt x="27558" y="509828"/>
                  </a:lnTo>
                  <a:lnTo>
                    <a:pt x="36702" y="540677"/>
                  </a:lnTo>
                  <a:lnTo>
                    <a:pt x="18287" y="556780"/>
                  </a:lnTo>
                  <a:lnTo>
                    <a:pt x="18287" y="579589"/>
                  </a:lnTo>
                  <a:lnTo>
                    <a:pt x="23240" y="603732"/>
                  </a:lnTo>
                  <a:lnTo>
                    <a:pt x="23240" y="650697"/>
                  </a:lnTo>
                  <a:lnTo>
                    <a:pt x="36702" y="658748"/>
                  </a:lnTo>
                  <a:lnTo>
                    <a:pt x="50800" y="673506"/>
                  </a:lnTo>
                  <a:lnTo>
                    <a:pt x="92455" y="673506"/>
                  </a:lnTo>
                  <a:lnTo>
                    <a:pt x="110743" y="681558"/>
                  </a:lnTo>
                  <a:lnTo>
                    <a:pt x="124840" y="689597"/>
                  </a:lnTo>
                  <a:lnTo>
                    <a:pt x="133984" y="712406"/>
                  </a:lnTo>
                  <a:lnTo>
                    <a:pt x="147446" y="736561"/>
                  </a:lnTo>
                  <a:lnTo>
                    <a:pt x="161543" y="744613"/>
                  </a:lnTo>
                  <a:lnTo>
                    <a:pt x="174878" y="752665"/>
                  </a:lnTo>
                  <a:lnTo>
                    <a:pt x="189102" y="752665"/>
                  </a:lnTo>
                  <a:lnTo>
                    <a:pt x="203200" y="767422"/>
                  </a:lnTo>
                  <a:lnTo>
                    <a:pt x="221487" y="775461"/>
                  </a:lnTo>
                  <a:lnTo>
                    <a:pt x="234950" y="783513"/>
                  </a:lnTo>
                  <a:lnTo>
                    <a:pt x="341375" y="783513"/>
                  </a:lnTo>
                  <a:lnTo>
                    <a:pt x="359790" y="775461"/>
                  </a:lnTo>
                  <a:lnTo>
                    <a:pt x="373887" y="767422"/>
                  </a:lnTo>
                  <a:lnTo>
                    <a:pt x="387223" y="759371"/>
                  </a:lnTo>
                  <a:lnTo>
                    <a:pt x="396493" y="728510"/>
                  </a:lnTo>
                  <a:lnTo>
                    <a:pt x="410590" y="697649"/>
                  </a:lnTo>
                  <a:lnTo>
                    <a:pt x="433831" y="689597"/>
                  </a:lnTo>
                  <a:lnTo>
                    <a:pt x="452119" y="673506"/>
                  </a:lnTo>
                  <a:lnTo>
                    <a:pt x="470534" y="665454"/>
                  </a:lnTo>
                  <a:lnTo>
                    <a:pt x="488823" y="642645"/>
                  </a:lnTo>
                  <a:lnTo>
                    <a:pt x="507237" y="618489"/>
                  </a:lnTo>
                  <a:lnTo>
                    <a:pt x="521334" y="603732"/>
                  </a:lnTo>
                  <a:lnTo>
                    <a:pt x="534669" y="587641"/>
                  </a:lnTo>
                  <a:lnTo>
                    <a:pt x="553084" y="571538"/>
                  </a:lnTo>
                  <a:lnTo>
                    <a:pt x="572134" y="556780"/>
                  </a:lnTo>
                  <a:lnTo>
                    <a:pt x="590423" y="540677"/>
                  </a:lnTo>
                  <a:lnTo>
                    <a:pt x="603757" y="532625"/>
                  </a:lnTo>
                  <a:lnTo>
                    <a:pt x="617981" y="524586"/>
                  </a:lnTo>
                  <a:lnTo>
                    <a:pt x="636269" y="509828"/>
                  </a:lnTo>
                  <a:lnTo>
                    <a:pt x="654557" y="493725"/>
                  </a:lnTo>
                  <a:lnTo>
                    <a:pt x="672973" y="493725"/>
                  </a:lnTo>
                  <a:lnTo>
                    <a:pt x="692023" y="477621"/>
                  </a:lnTo>
                  <a:lnTo>
                    <a:pt x="880999" y="477621"/>
                  </a:lnTo>
                  <a:lnTo>
                    <a:pt x="894460" y="454812"/>
                  </a:lnTo>
                  <a:lnTo>
                    <a:pt x="912749" y="446760"/>
                  </a:lnTo>
                  <a:lnTo>
                    <a:pt x="931799" y="438721"/>
                  </a:lnTo>
                  <a:lnTo>
                    <a:pt x="931799" y="415924"/>
                  </a:lnTo>
                  <a:lnTo>
                    <a:pt x="940942" y="391794"/>
                  </a:lnTo>
                  <a:lnTo>
                    <a:pt x="954404" y="383666"/>
                  </a:lnTo>
                  <a:lnTo>
                    <a:pt x="968501" y="383666"/>
                  </a:lnTo>
                  <a:lnTo>
                    <a:pt x="986789" y="344804"/>
                  </a:lnTo>
                  <a:lnTo>
                    <a:pt x="977645" y="320674"/>
                  </a:lnTo>
                  <a:lnTo>
                    <a:pt x="986789" y="297814"/>
                  </a:lnTo>
                  <a:lnTo>
                    <a:pt x="986789" y="273684"/>
                  </a:lnTo>
                  <a:lnTo>
                    <a:pt x="981963" y="250824"/>
                  </a:lnTo>
                  <a:lnTo>
                    <a:pt x="977645" y="242823"/>
                  </a:lnTo>
                  <a:lnTo>
                    <a:pt x="986789" y="203961"/>
                  </a:lnTo>
                  <a:lnTo>
                    <a:pt x="981963" y="179831"/>
                  </a:lnTo>
                  <a:lnTo>
                    <a:pt x="981963" y="156971"/>
                  </a:lnTo>
                  <a:lnTo>
                    <a:pt x="977645" y="140842"/>
                  </a:lnTo>
                  <a:lnTo>
                    <a:pt x="981963" y="109981"/>
                  </a:lnTo>
                  <a:lnTo>
                    <a:pt x="968501" y="101980"/>
                  </a:lnTo>
                  <a:lnTo>
                    <a:pt x="986789" y="63118"/>
                  </a:lnTo>
                  <a:lnTo>
                    <a:pt x="981963" y="38861"/>
                  </a:lnTo>
                  <a:lnTo>
                    <a:pt x="977645" y="16128"/>
                  </a:lnTo>
                  <a:lnTo>
                    <a:pt x="963549" y="8000"/>
                  </a:lnTo>
                  <a:lnTo>
                    <a:pt x="945260" y="0"/>
                  </a:lnTo>
                  <a:close/>
                </a:path>
                <a:path w="986790" h="783589">
                  <a:moveTo>
                    <a:pt x="825373" y="493725"/>
                  </a:moveTo>
                  <a:lnTo>
                    <a:pt x="765301" y="493725"/>
                  </a:lnTo>
                  <a:lnTo>
                    <a:pt x="779399" y="501776"/>
                  </a:lnTo>
                  <a:lnTo>
                    <a:pt x="811910" y="501776"/>
                  </a:lnTo>
                  <a:lnTo>
                    <a:pt x="825373" y="493725"/>
                  </a:lnTo>
                  <a:close/>
                </a:path>
                <a:path w="986790" h="783589">
                  <a:moveTo>
                    <a:pt x="866901" y="477621"/>
                  </a:moveTo>
                  <a:lnTo>
                    <a:pt x="719454" y="477621"/>
                  </a:lnTo>
                  <a:lnTo>
                    <a:pt x="732916" y="485673"/>
                  </a:lnTo>
                  <a:lnTo>
                    <a:pt x="747013" y="493725"/>
                  </a:lnTo>
                  <a:lnTo>
                    <a:pt x="852804" y="493725"/>
                  </a:lnTo>
                  <a:lnTo>
                    <a:pt x="866901" y="477621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54">
              <a:extLst>
                <a:ext uri="{FF2B5EF4-FFF2-40B4-BE49-F238E27FC236}">
                  <a16:creationId xmlns:a16="http://schemas.microsoft.com/office/drawing/2014/main" id="{E0DF1087-6984-5D51-337C-F2DFF13C6BB5}"/>
                </a:ext>
              </a:extLst>
            </p:cNvPr>
            <p:cNvSpPr/>
            <p:nvPr/>
          </p:nvSpPr>
          <p:spPr>
            <a:xfrm>
              <a:off x="7159751" y="5387339"/>
              <a:ext cx="970280" cy="681990"/>
            </a:xfrm>
            <a:custGeom>
              <a:avLst/>
              <a:gdLst/>
              <a:ahLst/>
              <a:cxnLst/>
              <a:rect l="l" t="t" r="r" b="b"/>
              <a:pathLst>
                <a:path w="970279" h="681989">
                  <a:moveTo>
                    <a:pt x="656336" y="0"/>
                  </a:moveTo>
                  <a:lnTo>
                    <a:pt x="507619" y="0"/>
                  </a:lnTo>
                  <a:lnTo>
                    <a:pt x="507619" y="45593"/>
                  </a:lnTo>
                  <a:lnTo>
                    <a:pt x="492759" y="91186"/>
                  </a:lnTo>
                  <a:lnTo>
                    <a:pt x="462533" y="136779"/>
                  </a:lnTo>
                  <a:lnTo>
                    <a:pt x="418083" y="166370"/>
                  </a:lnTo>
                  <a:lnTo>
                    <a:pt x="403225" y="211937"/>
                  </a:lnTo>
                  <a:lnTo>
                    <a:pt x="193928" y="211937"/>
                  </a:lnTo>
                  <a:lnTo>
                    <a:pt x="164211" y="257543"/>
                  </a:lnTo>
                  <a:lnTo>
                    <a:pt x="119125" y="287045"/>
                  </a:lnTo>
                  <a:lnTo>
                    <a:pt x="119125" y="332651"/>
                  </a:lnTo>
                  <a:lnTo>
                    <a:pt x="164211" y="332651"/>
                  </a:lnTo>
                  <a:lnTo>
                    <a:pt x="134620" y="363512"/>
                  </a:lnTo>
                  <a:lnTo>
                    <a:pt x="74675" y="378256"/>
                  </a:lnTo>
                  <a:lnTo>
                    <a:pt x="0" y="409117"/>
                  </a:lnTo>
                  <a:lnTo>
                    <a:pt x="45084" y="409117"/>
                  </a:lnTo>
                  <a:lnTo>
                    <a:pt x="89534" y="438619"/>
                  </a:lnTo>
                  <a:lnTo>
                    <a:pt x="149478" y="484225"/>
                  </a:lnTo>
                  <a:lnTo>
                    <a:pt x="134620" y="529831"/>
                  </a:lnTo>
                  <a:lnTo>
                    <a:pt x="149478" y="590194"/>
                  </a:lnTo>
                  <a:lnTo>
                    <a:pt x="179070" y="635800"/>
                  </a:lnTo>
                  <a:lnTo>
                    <a:pt x="224154" y="635800"/>
                  </a:lnTo>
                  <a:lnTo>
                    <a:pt x="283464" y="650557"/>
                  </a:lnTo>
                  <a:lnTo>
                    <a:pt x="358140" y="681405"/>
                  </a:lnTo>
                  <a:lnTo>
                    <a:pt x="507619" y="681405"/>
                  </a:lnTo>
                  <a:lnTo>
                    <a:pt x="522350" y="635800"/>
                  </a:lnTo>
                  <a:lnTo>
                    <a:pt x="492759" y="575437"/>
                  </a:lnTo>
                  <a:lnTo>
                    <a:pt x="477266" y="515086"/>
                  </a:lnTo>
                  <a:lnTo>
                    <a:pt x="492759" y="469480"/>
                  </a:lnTo>
                  <a:lnTo>
                    <a:pt x="552069" y="454723"/>
                  </a:lnTo>
                  <a:lnTo>
                    <a:pt x="626745" y="423875"/>
                  </a:lnTo>
                  <a:lnTo>
                    <a:pt x="656336" y="363512"/>
                  </a:lnTo>
                  <a:lnTo>
                    <a:pt x="656336" y="272300"/>
                  </a:lnTo>
                  <a:lnTo>
                    <a:pt x="745871" y="272300"/>
                  </a:lnTo>
                  <a:lnTo>
                    <a:pt x="790955" y="257543"/>
                  </a:lnTo>
                  <a:lnTo>
                    <a:pt x="865758" y="257543"/>
                  </a:lnTo>
                  <a:lnTo>
                    <a:pt x="910208" y="242785"/>
                  </a:lnTo>
                  <a:lnTo>
                    <a:pt x="910208" y="197231"/>
                  </a:lnTo>
                  <a:lnTo>
                    <a:pt x="924941" y="151511"/>
                  </a:lnTo>
                  <a:lnTo>
                    <a:pt x="970026" y="120777"/>
                  </a:lnTo>
                  <a:lnTo>
                    <a:pt x="955294" y="60325"/>
                  </a:lnTo>
                  <a:lnTo>
                    <a:pt x="865758" y="30861"/>
                  </a:lnTo>
                  <a:lnTo>
                    <a:pt x="805815" y="14732"/>
                  </a:lnTo>
                  <a:lnTo>
                    <a:pt x="656336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55">
              <a:extLst>
                <a:ext uri="{FF2B5EF4-FFF2-40B4-BE49-F238E27FC236}">
                  <a16:creationId xmlns:a16="http://schemas.microsoft.com/office/drawing/2014/main" id="{D9BD983B-7A64-598E-5E2D-6032A6C232CD}"/>
                </a:ext>
              </a:extLst>
            </p:cNvPr>
            <p:cNvSpPr/>
            <p:nvPr/>
          </p:nvSpPr>
          <p:spPr>
            <a:xfrm>
              <a:off x="7159751" y="5387339"/>
              <a:ext cx="970280" cy="681990"/>
            </a:xfrm>
            <a:custGeom>
              <a:avLst/>
              <a:gdLst/>
              <a:ahLst/>
              <a:cxnLst/>
              <a:rect l="l" t="t" r="r" b="b"/>
              <a:pathLst>
                <a:path w="970279" h="681989">
                  <a:moveTo>
                    <a:pt x="164211" y="332651"/>
                  </a:moveTo>
                  <a:lnTo>
                    <a:pt x="119125" y="332651"/>
                  </a:lnTo>
                  <a:lnTo>
                    <a:pt x="119125" y="287045"/>
                  </a:lnTo>
                  <a:lnTo>
                    <a:pt x="164211" y="257543"/>
                  </a:lnTo>
                  <a:lnTo>
                    <a:pt x="193928" y="211937"/>
                  </a:lnTo>
                  <a:lnTo>
                    <a:pt x="253746" y="211937"/>
                  </a:lnTo>
                  <a:lnTo>
                    <a:pt x="298196" y="211937"/>
                  </a:lnTo>
                  <a:lnTo>
                    <a:pt x="343280" y="211937"/>
                  </a:lnTo>
                  <a:lnTo>
                    <a:pt x="403225" y="211937"/>
                  </a:lnTo>
                  <a:lnTo>
                    <a:pt x="418083" y="166370"/>
                  </a:lnTo>
                  <a:lnTo>
                    <a:pt x="462533" y="136779"/>
                  </a:lnTo>
                  <a:lnTo>
                    <a:pt x="492759" y="91186"/>
                  </a:lnTo>
                  <a:lnTo>
                    <a:pt x="507619" y="45593"/>
                  </a:lnTo>
                  <a:lnTo>
                    <a:pt x="507619" y="0"/>
                  </a:lnTo>
                  <a:lnTo>
                    <a:pt x="656336" y="0"/>
                  </a:lnTo>
                  <a:lnTo>
                    <a:pt x="805815" y="14732"/>
                  </a:lnTo>
                  <a:lnTo>
                    <a:pt x="865758" y="30861"/>
                  </a:lnTo>
                  <a:lnTo>
                    <a:pt x="910208" y="45593"/>
                  </a:lnTo>
                  <a:lnTo>
                    <a:pt x="955294" y="60325"/>
                  </a:lnTo>
                  <a:lnTo>
                    <a:pt x="970026" y="120777"/>
                  </a:lnTo>
                  <a:lnTo>
                    <a:pt x="924941" y="151511"/>
                  </a:lnTo>
                  <a:lnTo>
                    <a:pt x="910208" y="197231"/>
                  </a:lnTo>
                  <a:lnTo>
                    <a:pt x="910208" y="242785"/>
                  </a:lnTo>
                  <a:lnTo>
                    <a:pt x="865758" y="257543"/>
                  </a:lnTo>
                  <a:lnTo>
                    <a:pt x="790955" y="257543"/>
                  </a:lnTo>
                  <a:lnTo>
                    <a:pt x="745871" y="272300"/>
                  </a:lnTo>
                  <a:lnTo>
                    <a:pt x="805815" y="272300"/>
                  </a:lnTo>
                  <a:lnTo>
                    <a:pt x="761365" y="272300"/>
                  </a:lnTo>
                  <a:lnTo>
                    <a:pt x="701421" y="272300"/>
                  </a:lnTo>
                  <a:lnTo>
                    <a:pt x="656336" y="272300"/>
                  </a:lnTo>
                  <a:lnTo>
                    <a:pt x="656336" y="317906"/>
                  </a:lnTo>
                  <a:lnTo>
                    <a:pt x="656336" y="363512"/>
                  </a:lnTo>
                  <a:lnTo>
                    <a:pt x="626745" y="423875"/>
                  </a:lnTo>
                  <a:lnTo>
                    <a:pt x="552069" y="454723"/>
                  </a:lnTo>
                  <a:lnTo>
                    <a:pt x="492759" y="469480"/>
                  </a:lnTo>
                  <a:lnTo>
                    <a:pt x="477266" y="515086"/>
                  </a:lnTo>
                  <a:lnTo>
                    <a:pt x="492759" y="575437"/>
                  </a:lnTo>
                  <a:lnTo>
                    <a:pt x="522350" y="635800"/>
                  </a:lnTo>
                  <a:lnTo>
                    <a:pt x="507619" y="681405"/>
                  </a:lnTo>
                  <a:lnTo>
                    <a:pt x="462533" y="681405"/>
                  </a:lnTo>
                  <a:lnTo>
                    <a:pt x="403225" y="681405"/>
                  </a:lnTo>
                  <a:lnTo>
                    <a:pt x="358140" y="681405"/>
                  </a:lnTo>
                  <a:lnTo>
                    <a:pt x="283464" y="650557"/>
                  </a:lnTo>
                  <a:lnTo>
                    <a:pt x="224154" y="635800"/>
                  </a:lnTo>
                  <a:lnTo>
                    <a:pt x="179070" y="635800"/>
                  </a:lnTo>
                  <a:lnTo>
                    <a:pt x="149478" y="590194"/>
                  </a:lnTo>
                  <a:lnTo>
                    <a:pt x="134620" y="529831"/>
                  </a:lnTo>
                  <a:lnTo>
                    <a:pt x="149478" y="484225"/>
                  </a:lnTo>
                  <a:lnTo>
                    <a:pt x="89534" y="438619"/>
                  </a:lnTo>
                  <a:lnTo>
                    <a:pt x="45084" y="409117"/>
                  </a:lnTo>
                  <a:lnTo>
                    <a:pt x="0" y="409117"/>
                  </a:lnTo>
                  <a:lnTo>
                    <a:pt x="74675" y="378256"/>
                  </a:lnTo>
                  <a:lnTo>
                    <a:pt x="134620" y="363512"/>
                  </a:lnTo>
                  <a:lnTo>
                    <a:pt x="164211" y="332651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56">
              <a:extLst>
                <a:ext uri="{FF2B5EF4-FFF2-40B4-BE49-F238E27FC236}">
                  <a16:creationId xmlns:a16="http://schemas.microsoft.com/office/drawing/2014/main" id="{B4670578-DE38-C45A-6D34-67D82D9B8763}"/>
                </a:ext>
              </a:extLst>
            </p:cNvPr>
            <p:cNvSpPr/>
            <p:nvPr/>
          </p:nvSpPr>
          <p:spPr>
            <a:xfrm>
              <a:off x="7159751" y="5330951"/>
              <a:ext cx="970280" cy="681990"/>
            </a:xfrm>
            <a:custGeom>
              <a:avLst/>
              <a:gdLst/>
              <a:ahLst/>
              <a:cxnLst/>
              <a:rect l="l" t="t" r="r" b="b"/>
              <a:pathLst>
                <a:path w="970279" h="681989">
                  <a:moveTo>
                    <a:pt x="656336" y="0"/>
                  </a:moveTo>
                  <a:lnTo>
                    <a:pt x="507619" y="0"/>
                  </a:lnTo>
                  <a:lnTo>
                    <a:pt x="507619" y="45593"/>
                  </a:lnTo>
                  <a:lnTo>
                    <a:pt x="492759" y="91186"/>
                  </a:lnTo>
                  <a:lnTo>
                    <a:pt x="462533" y="136779"/>
                  </a:lnTo>
                  <a:lnTo>
                    <a:pt x="418083" y="166370"/>
                  </a:lnTo>
                  <a:lnTo>
                    <a:pt x="403225" y="211963"/>
                  </a:lnTo>
                  <a:lnTo>
                    <a:pt x="193928" y="211963"/>
                  </a:lnTo>
                  <a:lnTo>
                    <a:pt x="164211" y="257543"/>
                  </a:lnTo>
                  <a:lnTo>
                    <a:pt x="119125" y="287045"/>
                  </a:lnTo>
                  <a:lnTo>
                    <a:pt x="119125" y="332651"/>
                  </a:lnTo>
                  <a:lnTo>
                    <a:pt x="164211" y="332651"/>
                  </a:lnTo>
                  <a:lnTo>
                    <a:pt x="134620" y="363512"/>
                  </a:lnTo>
                  <a:lnTo>
                    <a:pt x="74675" y="378256"/>
                  </a:lnTo>
                  <a:lnTo>
                    <a:pt x="0" y="409117"/>
                  </a:lnTo>
                  <a:lnTo>
                    <a:pt x="45084" y="409117"/>
                  </a:lnTo>
                  <a:lnTo>
                    <a:pt x="89534" y="438619"/>
                  </a:lnTo>
                  <a:lnTo>
                    <a:pt x="149478" y="484225"/>
                  </a:lnTo>
                  <a:lnTo>
                    <a:pt x="134620" y="529831"/>
                  </a:lnTo>
                  <a:lnTo>
                    <a:pt x="149478" y="590194"/>
                  </a:lnTo>
                  <a:lnTo>
                    <a:pt x="179070" y="635800"/>
                  </a:lnTo>
                  <a:lnTo>
                    <a:pt x="224154" y="635800"/>
                  </a:lnTo>
                  <a:lnTo>
                    <a:pt x="283464" y="650557"/>
                  </a:lnTo>
                  <a:lnTo>
                    <a:pt x="358140" y="681405"/>
                  </a:lnTo>
                  <a:lnTo>
                    <a:pt x="507619" y="681405"/>
                  </a:lnTo>
                  <a:lnTo>
                    <a:pt x="522350" y="635800"/>
                  </a:lnTo>
                  <a:lnTo>
                    <a:pt x="492759" y="575437"/>
                  </a:lnTo>
                  <a:lnTo>
                    <a:pt x="477266" y="515086"/>
                  </a:lnTo>
                  <a:lnTo>
                    <a:pt x="492759" y="469480"/>
                  </a:lnTo>
                  <a:lnTo>
                    <a:pt x="552069" y="454723"/>
                  </a:lnTo>
                  <a:lnTo>
                    <a:pt x="626745" y="423875"/>
                  </a:lnTo>
                  <a:lnTo>
                    <a:pt x="656336" y="363512"/>
                  </a:lnTo>
                  <a:lnTo>
                    <a:pt x="656336" y="272300"/>
                  </a:lnTo>
                  <a:lnTo>
                    <a:pt x="745871" y="272300"/>
                  </a:lnTo>
                  <a:lnTo>
                    <a:pt x="790955" y="257543"/>
                  </a:lnTo>
                  <a:lnTo>
                    <a:pt x="865758" y="257543"/>
                  </a:lnTo>
                  <a:lnTo>
                    <a:pt x="910208" y="242824"/>
                  </a:lnTo>
                  <a:lnTo>
                    <a:pt x="910208" y="197231"/>
                  </a:lnTo>
                  <a:lnTo>
                    <a:pt x="924941" y="151511"/>
                  </a:lnTo>
                  <a:lnTo>
                    <a:pt x="970026" y="120777"/>
                  </a:lnTo>
                  <a:lnTo>
                    <a:pt x="955294" y="60325"/>
                  </a:lnTo>
                  <a:lnTo>
                    <a:pt x="865758" y="30861"/>
                  </a:lnTo>
                  <a:lnTo>
                    <a:pt x="805815" y="14732"/>
                  </a:lnTo>
                  <a:lnTo>
                    <a:pt x="656336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57">
              <a:extLst>
                <a:ext uri="{FF2B5EF4-FFF2-40B4-BE49-F238E27FC236}">
                  <a16:creationId xmlns:a16="http://schemas.microsoft.com/office/drawing/2014/main" id="{FCADA00D-7621-4A50-C236-D5D12EF3A81B}"/>
                </a:ext>
              </a:extLst>
            </p:cNvPr>
            <p:cNvSpPr/>
            <p:nvPr/>
          </p:nvSpPr>
          <p:spPr>
            <a:xfrm>
              <a:off x="7159751" y="5330951"/>
              <a:ext cx="970280" cy="681990"/>
            </a:xfrm>
            <a:custGeom>
              <a:avLst/>
              <a:gdLst/>
              <a:ahLst/>
              <a:cxnLst/>
              <a:rect l="l" t="t" r="r" b="b"/>
              <a:pathLst>
                <a:path w="970279" h="681989">
                  <a:moveTo>
                    <a:pt x="164211" y="332651"/>
                  </a:moveTo>
                  <a:lnTo>
                    <a:pt x="119125" y="332651"/>
                  </a:lnTo>
                  <a:lnTo>
                    <a:pt x="119125" y="287045"/>
                  </a:lnTo>
                  <a:lnTo>
                    <a:pt x="164211" y="257543"/>
                  </a:lnTo>
                  <a:lnTo>
                    <a:pt x="193928" y="211963"/>
                  </a:lnTo>
                  <a:lnTo>
                    <a:pt x="253746" y="211963"/>
                  </a:lnTo>
                  <a:lnTo>
                    <a:pt x="298196" y="211963"/>
                  </a:lnTo>
                  <a:lnTo>
                    <a:pt x="343280" y="211963"/>
                  </a:lnTo>
                  <a:lnTo>
                    <a:pt x="403225" y="211963"/>
                  </a:lnTo>
                  <a:lnTo>
                    <a:pt x="418083" y="166370"/>
                  </a:lnTo>
                  <a:lnTo>
                    <a:pt x="462533" y="136779"/>
                  </a:lnTo>
                  <a:lnTo>
                    <a:pt x="492759" y="91186"/>
                  </a:lnTo>
                  <a:lnTo>
                    <a:pt x="507619" y="45593"/>
                  </a:lnTo>
                  <a:lnTo>
                    <a:pt x="507619" y="0"/>
                  </a:lnTo>
                  <a:lnTo>
                    <a:pt x="656336" y="0"/>
                  </a:lnTo>
                  <a:lnTo>
                    <a:pt x="805815" y="14732"/>
                  </a:lnTo>
                  <a:lnTo>
                    <a:pt x="865758" y="30861"/>
                  </a:lnTo>
                  <a:lnTo>
                    <a:pt x="910208" y="45593"/>
                  </a:lnTo>
                  <a:lnTo>
                    <a:pt x="955294" y="60325"/>
                  </a:lnTo>
                  <a:lnTo>
                    <a:pt x="970026" y="120777"/>
                  </a:lnTo>
                  <a:lnTo>
                    <a:pt x="924941" y="151511"/>
                  </a:lnTo>
                  <a:lnTo>
                    <a:pt x="910208" y="197231"/>
                  </a:lnTo>
                  <a:lnTo>
                    <a:pt x="910208" y="242824"/>
                  </a:lnTo>
                  <a:lnTo>
                    <a:pt x="865758" y="257543"/>
                  </a:lnTo>
                  <a:lnTo>
                    <a:pt x="790955" y="257543"/>
                  </a:lnTo>
                  <a:lnTo>
                    <a:pt x="745871" y="272300"/>
                  </a:lnTo>
                  <a:lnTo>
                    <a:pt x="805815" y="272300"/>
                  </a:lnTo>
                  <a:lnTo>
                    <a:pt x="761365" y="272300"/>
                  </a:lnTo>
                  <a:lnTo>
                    <a:pt x="701421" y="272300"/>
                  </a:lnTo>
                  <a:lnTo>
                    <a:pt x="656336" y="272300"/>
                  </a:lnTo>
                  <a:lnTo>
                    <a:pt x="656336" y="317906"/>
                  </a:lnTo>
                  <a:lnTo>
                    <a:pt x="656336" y="363512"/>
                  </a:lnTo>
                  <a:lnTo>
                    <a:pt x="626745" y="423875"/>
                  </a:lnTo>
                  <a:lnTo>
                    <a:pt x="552069" y="454723"/>
                  </a:lnTo>
                  <a:lnTo>
                    <a:pt x="492759" y="469480"/>
                  </a:lnTo>
                  <a:lnTo>
                    <a:pt x="477266" y="515086"/>
                  </a:lnTo>
                  <a:lnTo>
                    <a:pt x="492759" y="575437"/>
                  </a:lnTo>
                  <a:lnTo>
                    <a:pt x="522350" y="635800"/>
                  </a:lnTo>
                  <a:lnTo>
                    <a:pt x="507619" y="681405"/>
                  </a:lnTo>
                  <a:lnTo>
                    <a:pt x="462533" y="681405"/>
                  </a:lnTo>
                  <a:lnTo>
                    <a:pt x="403225" y="681405"/>
                  </a:lnTo>
                  <a:lnTo>
                    <a:pt x="358140" y="681405"/>
                  </a:lnTo>
                  <a:lnTo>
                    <a:pt x="283464" y="650557"/>
                  </a:lnTo>
                  <a:lnTo>
                    <a:pt x="224154" y="635800"/>
                  </a:lnTo>
                  <a:lnTo>
                    <a:pt x="179070" y="635800"/>
                  </a:lnTo>
                  <a:lnTo>
                    <a:pt x="149478" y="590194"/>
                  </a:lnTo>
                  <a:lnTo>
                    <a:pt x="134620" y="529831"/>
                  </a:lnTo>
                  <a:lnTo>
                    <a:pt x="149478" y="484225"/>
                  </a:lnTo>
                  <a:lnTo>
                    <a:pt x="89534" y="438619"/>
                  </a:lnTo>
                  <a:lnTo>
                    <a:pt x="45084" y="409117"/>
                  </a:lnTo>
                  <a:lnTo>
                    <a:pt x="0" y="409117"/>
                  </a:lnTo>
                  <a:lnTo>
                    <a:pt x="74675" y="378256"/>
                  </a:lnTo>
                  <a:lnTo>
                    <a:pt x="134620" y="363512"/>
                  </a:lnTo>
                  <a:lnTo>
                    <a:pt x="164211" y="332651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58">
              <a:extLst>
                <a:ext uri="{FF2B5EF4-FFF2-40B4-BE49-F238E27FC236}">
                  <a16:creationId xmlns:a16="http://schemas.microsoft.com/office/drawing/2014/main" id="{5CAFE779-F5CA-3CF7-0539-2C3D3A91AFEA}"/>
                </a:ext>
              </a:extLst>
            </p:cNvPr>
            <p:cNvSpPr/>
            <p:nvPr/>
          </p:nvSpPr>
          <p:spPr>
            <a:xfrm>
              <a:off x="7132319" y="5224272"/>
              <a:ext cx="970280" cy="680085"/>
            </a:xfrm>
            <a:custGeom>
              <a:avLst/>
              <a:gdLst/>
              <a:ahLst/>
              <a:cxnLst/>
              <a:rect l="l" t="t" r="r" b="b"/>
              <a:pathLst>
                <a:path w="970279" h="680085">
                  <a:moveTo>
                    <a:pt x="656844" y="0"/>
                  </a:moveTo>
                  <a:lnTo>
                    <a:pt x="507237" y="0"/>
                  </a:lnTo>
                  <a:lnTo>
                    <a:pt x="507237" y="45465"/>
                  </a:lnTo>
                  <a:lnTo>
                    <a:pt x="492505" y="91058"/>
                  </a:lnTo>
                  <a:lnTo>
                    <a:pt x="462787" y="136524"/>
                  </a:lnTo>
                  <a:lnTo>
                    <a:pt x="417702" y="165988"/>
                  </a:lnTo>
                  <a:lnTo>
                    <a:pt x="402844" y="211454"/>
                  </a:lnTo>
                  <a:lnTo>
                    <a:pt x="194055" y="211454"/>
                  </a:lnTo>
                  <a:lnTo>
                    <a:pt x="164337" y="256920"/>
                  </a:lnTo>
                  <a:lnTo>
                    <a:pt x="119252" y="286384"/>
                  </a:lnTo>
                  <a:lnTo>
                    <a:pt x="119252" y="331850"/>
                  </a:lnTo>
                  <a:lnTo>
                    <a:pt x="164337" y="331850"/>
                  </a:lnTo>
                  <a:lnTo>
                    <a:pt x="133984" y="362711"/>
                  </a:lnTo>
                  <a:lnTo>
                    <a:pt x="74802" y="377418"/>
                  </a:lnTo>
                  <a:lnTo>
                    <a:pt x="0" y="408203"/>
                  </a:lnTo>
                  <a:lnTo>
                    <a:pt x="44450" y="408203"/>
                  </a:lnTo>
                  <a:lnTo>
                    <a:pt x="89661" y="437641"/>
                  </a:lnTo>
                  <a:lnTo>
                    <a:pt x="149605" y="483146"/>
                  </a:lnTo>
                  <a:lnTo>
                    <a:pt x="133984" y="528650"/>
                  </a:lnTo>
                  <a:lnTo>
                    <a:pt x="149605" y="588886"/>
                  </a:lnTo>
                  <a:lnTo>
                    <a:pt x="179197" y="634390"/>
                  </a:lnTo>
                  <a:lnTo>
                    <a:pt x="223647" y="634390"/>
                  </a:lnTo>
                  <a:lnTo>
                    <a:pt x="283590" y="649109"/>
                  </a:lnTo>
                  <a:lnTo>
                    <a:pt x="358394" y="679894"/>
                  </a:lnTo>
                  <a:lnTo>
                    <a:pt x="507237" y="679894"/>
                  </a:lnTo>
                  <a:lnTo>
                    <a:pt x="522097" y="634390"/>
                  </a:lnTo>
                  <a:lnTo>
                    <a:pt x="492505" y="574154"/>
                  </a:lnTo>
                  <a:lnTo>
                    <a:pt x="477647" y="513930"/>
                  </a:lnTo>
                  <a:lnTo>
                    <a:pt x="492505" y="468426"/>
                  </a:lnTo>
                  <a:lnTo>
                    <a:pt x="552450" y="453707"/>
                  </a:lnTo>
                  <a:lnTo>
                    <a:pt x="626490" y="422922"/>
                  </a:lnTo>
                  <a:lnTo>
                    <a:pt x="656844" y="362711"/>
                  </a:lnTo>
                  <a:lnTo>
                    <a:pt x="656844" y="271652"/>
                  </a:lnTo>
                  <a:lnTo>
                    <a:pt x="746378" y="271652"/>
                  </a:lnTo>
                  <a:lnTo>
                    <a:pt x="790828" y="256920"/>
                  </a:lnTo>
                  <a:lnTo>
                    <a:pt x="865631" y="256920"/>
                  </a:lnTo>
                  <a:lnTo>
                    <a:pt x="910081" y="242188"/>
                  </a:lnTo>
                  <a:lnTo>
                    <a:pt x="910081" y="196722"/>
                  </a:lnTo>
                  <a:lnTo>
                    <a:pt x="925576" y="151256"/>
                  </a:lnTo>
                  <a:lnTo>
                    <a:pt x="970026" y="120395"/>
                  </a:lnTo>
                  <a:lnTo>
                    <a:pt x="955294" y="60197"/>
                  </a:lnTo>
                  <a:lnTo>
                    <a:pt x="865631" y="30733"/>
                  </a:lnTo>
                  <a:lnTo>
                    <a:pt x="805687" y="14731"/>
                  </a:lnTo>
                  <a:lnTo>
                    <a:pt x="656844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59">
              <a:extLst>
                <a:ext uri="{FF2B5EF4-FFF2-40B4-BE49-F238E27FC236}">
                  <a16:creationId xmlns:a16="http://schemas.microsoft.com/office/drawing/2014/main" id="{AEFB19C2-3242-6895-2844-C1DF2B6FA41C}"/>
                </a:ext>
              </a:extLst>
            </p:cNvPr>
            <p:cNvSpPr/>
            <p:nvPr/>
          </p:nvSpPr>
          <p:spPr>
            <a:xfrm>
              <a:off x="7132319" y="5224272"/>
              <a:ext cx="970280" cy="680085"/>
            </a:xfrm>
            <a:custGeom>
              <a:avLst/>
              <a:gdLst/>
              <a:ahLst/>
              <a:cxnLst/>
              <a:rect l="l" t="t" r="r" b="b"/>
              <a:pathLst>
                <a:path w="970279" h="680085">
                  <a:moveTo>
                    <a:pt x="164337" y="331850"/>
                  </a:moveTo>
                  <a:lnTo>
                    <a:pt x="119252" y="331850"/>
                  </a:lnTo>
                  <a:lnTo>
                    <a:pt x="119252" y="286384"/>
                  </a:lnTo>
                  <a:lnTo>
                    <a:pt x="164337" y="256920"/>
                  </a:lnTo>
                  <a:lnTo>
                    <a:pt x="194055" y="211454"/>
                  </a:lnTo>
                  <a:lnTo>
                    <a:pt x="254000" y="211454"/>
                  </a:lnTo>
                  <a:lnTo>
                    <a:pt x="298450" y="211454"/>
                  </a:lnTo>
                  <a:lnTo>
                    <a:pt x="343534" y="211454"/>
                  </a:lnTo>
                  <a:lnTo>
                    <a:pt x="402844" y="211454"/>
                  </a:lnTo>
                  <a:lnTo>
                    <a:pt x="417702" y="165988"/>
                  </a:lnTo>
                  <a:lnTo>
                    <a:pt x="462787" y="136524"/>
                  </a:lnTo>
                  <a:lnTo>
                    <a:pt x="492505" y="91058"/>
                  </a:lnTo>
                  <a:lnTo>
                    <a:pt x="507237" y="45465"/>
                  </a:lnTo>
                  <a:lnTo>
                    <a:pt x="507237" y="0"/>
                  </a:lnTo>
                  <a:lnTo>
                    <a:pt x="656844" y="0"/>
                  </a:lnTo>
                  <a:lnTo>
                    <a:pt x="805687" y="14731"/>
                  </a:lnTo>
                  <a:lnTo>
                    <a:pt x="865631" y="30733"/>
                  </a:lnTo>
                  <a:lnTo>
                    <a:pt x="910081" y="45465"/>
                  </a:lnTo>
                  <a:lnTo>
                    <a:pt x="955294" y="60197"/>
                  </a:lnTo>
                  <a:lnTo>
                    <a:pt x="970026" y="120395"/>
                  </a:lnTo>
                  <a:lnTo>
                    <a:pt x="925576" y="151256"/>
                  </a:lnTo>
                  <a:lnTo>
                    <a:pt x="910081" y="196722"/>
                  </a:lnTo>
                  <a:lnTo>
                    <a:pt x="910081" y="242188"/>
                  </a:lnTo>
                  <a:lnTo>
                    <a:pt x="865631" y="256920"/>
                  </a:lnTo>
                  <a:lnTo>
                    <a:pt x="790828" y="256920"/>
                  </a:lnTo>
                  <a:lnTo>
                    <a:pt x="746378" y="271652"/>
                  </a:lnTo>
                  <a:lnTo>
                    <a:pt x="805687" y="271652"/>
                  </a:lnTo>
                  <a:lnTo>
                    <a:pt x="761237" y="271652"/>
                  </a:lnTo>
                  <a:lnTo>
                    <a:pt x="701294" y="271652"/>
                  </a:lnTo>
                  <a:lnTo>
                    <a:pt x="656844" y="271652"/>
                  </a:lnTo>
                  <a:lnTo>
                    <a:pt x="656844" y="317245"/>
                  </a:lnTo>
                  <a:lnTo>
                    <a:pt x="656844" y="362711"/>
                  </a:lnTo>
                  <a:lnTo>
                    <a:pt x="626490" y="422922"/>
                  </a:lnTo>
                  <a:lnTo>
                    <a:pt x="552450" y="453707"/>
                  </a:lnTo>
                  <a:lnTo>
                    <a:pt x="492505" y="468426"/>
                  </a:lnTo>
                  <a:lnTo>
                    <a:pt x="477647" y="513930"/>
                  </a:lnTo>
                  <a:lnTo>
                    <a:pt x="492505" y="574154"/>
                  </a:lnTo>
                  <a:lnTo>
                    <a:pt x="522097" y="634390"/>
                  </a:lnTo>
                  <a:lnTo>
                    <a:pt x="507237" y="679894"/>
                  </a:lnTo>
                  <a:lnTo>
                    <a:pt x="462787" y="679894"/>
                  </a:lnTo>
                  <a:lnTo>
                    <a:pt x="402844" y="679894"/>
                  </a:lnTo>
                  <a:lnTo>
                    <a:pt x="358394" y="679894"/>
                  </a:lnTo>
                  <a:lnTo>
                    <a:pt x="283590" y="649109"/>
                  </a:lnTo>
                  <a:lnTo>
                    <a:pt x="223647" y="634390"/>
                  </a:lnTo>
                  <a:lnTo>
                    <a:pt x="179197" y="634390"/>
                  </a:lnTo>
                  <a:lnTo>
                    <a:pt x="149605" y="588886"/>
                  </a:lnTo>
                  <a:lnTo>
                    <a:pt x="133984" y="528650"/>
                  </a:lnTo>
                  <a:lnTo>
                    <a:pt x="149605" y="483146"/>
                  </a:lnTo>
                  <a:lnTo>
                    <a:pt x="89661" y="437641"/>
                  </a:lnTo>
                  <a:lnTo>
                    <a:pt x="44450" y="408203"/>
                  </a:lnTo>
                  <a:lnTo>
                    <a:pt x="0" y="408203"/>
                  </a:lnTo>
                  <a:lnTo>
                    <a:pt x="74802" y="377418"/>
                  </a:lnTo>
                  <a:lnTo>
                    <a:pt x="133984" y="362711"/>
                  </a:lnTo>
                  <a:lnTo>
                    <a:pt x="164337" y="331850"/>
                  </a:lnTo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60">
              <a:extLst>
                <a:ext uri="{FF2B5EF4-FFF2-40B4-BE49-F238E27FC236}">
                  <a16:creationId xmlns:a16="http://schemas.microsoft.com/office/drawing/2014/main" id="{3EA737F5-8582-2786-CF78-E4F904BC9A06}"/>
                </a:ext>
              </a:extLst>
            </p:cNvPr>
            <p:cNvSpPr/>
            <p:nvPr/>
          </p:nvSpPr>
          <p:spPr>
            <a:xfrm>
              <a:off x="6966965" y="5798057"/>
              <a:ext cx="2893060" cy="24765"/>
            </a:xfrm>
            <a:custGeom>
              <a:avLst/>
              <a:gdLst/>
              <a:ahLst/>
              <a:cxnLst/>
              <a:rect l="l" t="t" r="r" b="b"/>
              <a:pathLst>
                <a:path w="2893059" h="24764">
                  <a:moveTo>
                    <a:pt x="0" y="24383"/>
                  </a:moveTo>
                  <a:lnTo>
                    <a:pt x="2892552" y="0"/>
                  </a:lnTo>
                </a:path>
              </a:pathLst>
            </a:custGeom>
            <a:ln w="25908">
              <a:solidFill>
                <a:srgbClr val="53BB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61">
              <a:extLst>
                <a:ext uri="{FF2B5EF4-FFF2-40B4-BE49-F238E27FC236}">
                  <a16:creationId xmlns:a16="http://schemas.microsoft.com/office/drawing/2014/main" id="{D94AC200-D569-7B08-0CFF-A25564A3EC59}"/>
                </a:ext>
              </a:extLst>
            </p:cNvPr>
            <p:cNvSpPr/>
            <p:nvPr/>
          </p:nvSpPr>
          <p:spPr>
            <a:xfrm>
              <a:off x="7132319" y="5202936"/>
              <a:ext cx="970280" cy="683260"/>
            </a:xfrm>
            <a:custGeom>
              <a:avLst/>
              <a:gdLst/>
              <a:ahLst/>
              <a:cxnLst/>
              <a:rect l="l" t="t" r="r" b="b"/>
              <a:pathLst>
                <a:path w="970279" h="683260">
                  <a:moveTo>
                    <a:pt x="656844" y="0"/>
                  </a:moveTo>
                  <a:lnTo>
                    <a:pt x="507237" y="0"/>
                  </a:lnTo>
                  <a:lnTo>
                    <a:pt x="507237" y="45592"/>
                  </a:lnTo>
                  <a:lnTo>
                    <a:pt x="492505" y="91185"/>
                  </a:lnTo>
                  <a:lnTo>
                    <a:pt x="462787" y="136905"/>
                  </a:lnTo>
                  <a:lnTo>
                    <a:pt x="417702" y="166369"/>
                  </a:lnTo>
                  <a:lnTo>
                    <a:pt x="402844" y="211962"/>
                  </a:lnTo>
                  <a:lnTo>
                    <a:pt x="194055" y="211962"/>
                  </a:lnTo>
                  <a:lnTo>
                    <a:pt x="164337" y="257555"/>
                  </a:lnTo>
                  <a:lnTo>
                    <a:pt x="119252" y="288416"/>
                  </a:lnTo>
                  <a:lnTo>
                    <a:pt x="119252" y="334136"/>
                  </a:lnTo>
                  <a:lnTo>
                    <a:pt x="164337" y="334136"/>
                  </a:lnTo>
                  <a:lnTo>
                    <a:pt x="133984" y="363600"/>
                  </a:lnTo>
                  <a:lnTo>
                    <a:pt x="74802" y="379729"/>
                  </a:lnTo>
                  <a:lnTo>
                    <a:pt x="0" y="409219"/>
                  </a:lnTo>
                  <a:lnTo>
                    <a:pt x="44450" y="409219"/>
                  </a:lnTo>
                  <a:lnTo>
                    <a:pt x="89661" y="440080"/>
                  </a:lnTo>
                  <a:lnTo>
                    <a:pt x="149605" y="485698"/>
                  </a:lnTo>
                  <a:lnTo>
                    <a:pt x="133984" y="531317"/>
                  </a:lnTo>
                  <a:lnTo>
                    <a:pt x="149605" y="591692"/>
                  </a:lnTo>
                  <a:lnTo>
                    <a:pt x="179197" y="637311"/>
                  </a:lnTo>
                  <a:lnTo>
                    <a:pt x="223647" y="637311"/>
                  </a:lnTo>
                  <a:lnTo>
                    <a:pt x="283590" y="652068"/>
                  </a:lnTo>
                  <a:lnTo>
                    <a:pt x="358394" y="682929"/>
                  </a:lnTo>
                  <a:lnTo>
                    <a:pt x="507237" y="682929"/>
                  </a:lnTo>
                  <a:lnTo>
                    <a:pt x="522097" y="637311"/>
                  </a:lnTo>
                  <a:lnTo>
                    <a:pt x="492505" y="576935"/>
                  </a:lnTo>
                  <a:lnTo>
                    <a:pt x="477647" y="516559"/>
                  </a:lnTo>
                  <a:lnTo>
                    <a:pt x="492505" y="470941"/>
                  </a:lnTo>
                  <a:lnTo>
                    <a:pt x="552450" y="454837"/>
                  </a:lnTo>
                  <a:lnTo>
                    <a:pt x="626490" y="425322"/>
                  </a:lnTo>
                  <a:lnTo>
                    <a:pt x="656844" y="363600"/>
                  </a:lnTo>
                  <a:lnTo>
                    <a:pt x="656844" y="273684"/>
                  </a:lnTo>
                  <a:lnTo>
                    <a:pt x="746378" y="273684"/>
                  </a:lnTo>
                  <a:lnTo>
                    <a:pt x="790828" y="257555"/>
                  </a:lnTo>
                  <a:lnTo>
                    <a:pt x="865631" y="257555"/>
                  </a:lnTo>
                  <a:lnTo>
                    <a:pt x="910081" y="242823"/>
                  </a:lnTo>
                  <a:lnTo>
                    <a:pt x="910081" y="197230"/>
                  </a:lnTo>
                  <a:lnTo>
                    <a:pt x="925576" y="151637"/>
                  </a:lnTo>
                  <a:lnTo>
                    <a:pt x="970026" y="120776"/>
                  </a:lnTo>
                  <a:lnTo>
                    <a:pt x="955294" y="60325"/>
                  </a:lnTo>
                  <a:lnTo>
                    <a:pt x="865631" y="30860"/>
                  </a:lnTo>
                  <a:lnTo>
                    <a:pt x="805687" y="14731"/>
                  </a:lnTo>
                  <a:lnTo>
                    <a:pt x="656844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62">
              <a:extLst>
                <a:ext uri="{FF2B5EF4-FFF2-40B4-BE49-F238E27FC236}">
                  <a16:creationId xmlns:a16="http://schemas.microsoft.com/office/drawing/2014/main" id="{0ADEF81C-56A2-A22D-FB5F-2F0C04DBCE3B}"/>
                </a:ext>
              </a:extLst>
            </p:cNvPr>
            <p:cNvSpPr/>
            <p:nvPr/>
          </p:nvSpPr>
          <p:spPr>
            <a:xfrm>
              <a:off x="7132319" y="5202936"/>
              <a:ext cx="970280" cy="683260"/>
            </a:xfrm>
            <a:custGeom>
              <a:avLst/>
              <a:gdLst/>
              <a:ahLst/>
              <a:cxnLst/>
              <a:rect l="l" t="t" r="r" b="b"/>
              <a:pathLst>
                <a:path w="970279" h="683260">
                  <a:moveTo>
                    <a:pt x="164337" y="334136"/>
                  </a:moveTo>
                  <a:lnTo>
                    <a:pt x="119252" y="334136"/>
                  </a:lnTo>
                  <a:lnTo>
                    <a:pt x="119252" y="288416"/>
                  </a:lnTo>
                  <a:lnTo>
                    <a:pt x="164337" y="257555"/>
                  </a:lnTo>
                  <a:lnTo>
                    <a:pt x="194055" y="211962"/>
                  </a:lnTo>
                  <a:lnTo>
                    <a:pt x="254000" y="211962"/>
                  </a:lnTo>
                  <a:lnTo>
                    <a:pt x="298450" y="211962"/>
                  </a:lnTo>
                  <a:lnTo>
                    <a:pt x="343534" y="211962"/>
                  </a:lnTo>
                  <a:lnTo>
                    <a:pt x="402844" y="211962"/>
                  </a:lnTo>
                  <a:lnTo>
                    <a:pt x="417702" y="166369"/>
                  </a:lnTo>
                  <a:lnTo>
                    <a:pt x="462787" y="136905"/>
                  </a:lnTo>
                  <a:lnTo>
                    <a:pt x="492505" y="91185"/>
                  </a:lnTo>
                  <a:lnTo>
                    <a:pt x="507237" y="45592"/>
                  </a:lnTo>
                  <a:lnTo>
                    <a:pt x="507237" y="0"/>
                  </a:lnTo>
                  <a:lnTo>
                    <a:pt x="656844" y="0"/>
                  </a:lnTo>
                  <a:lnTo>
                    <a:pt x="805687" y="14731"/>
                  </a:lnTo>
                  <a:lnTo>
                    <a:pt x="865631" y="30860"/>
                  </a:lnTo>
                  <a:lnTo>
                    <a:pt x="910081" y="45592"/>
                  </a:lnTo>
                  <a:lnTo>
                    <a:pt x="955294" y="60325"/>
                  </a:lnTo>
                  <a:lnTo>
                    <a:pt x="970026" y="120776"/>
                  </a:lnTo>
                  <a:lnTo>
                    <a:pt x="925576" y="151637"/>
                  </a:lnTo>
                  <a:lnTo>
                    <a:pt x="910081" y="197230"/>
                  </a:lnTo>
                  <a:lnTo>
                    <a:pt x="910081" y="242823"/>
                  </a:lnTo>
                  <a:lnTo>
                    <a:pt x="865631" y="257555"/>
                  </a:lnTo>
                  <a:lnTo>
                    <a:pt x="790828" y="257555"/>
                  </a:lnTo>
                  <a:lnTo>
                    <a:pt x="746378" y="273684"/>
                  </a:lnTo>
                  <a:lnTo>
                    <a:pt x="805687" y="273684"/>
                  </a:lnTo>
                  <a:lnTo>
                    <a:pt x="761237" y="273684"/>
                  </a:lnTo>
                  <a:lnTo>
                    <a:pt x="701294" y="273684"/>
                  </a:lnTo>
                  <a:lnTo>
                    <a:pt x="656844" y="273684"/>
                  </a:lnTo>
                  <a:lnTo>
                    <a:pt x="656844" y="319277"/>
                  </a:lnTo>
                  <a:lnTo>
                    <a:pt x="656844" y="363600"/>
                  </a:lnTo>
                  <a:lnTo>
                    <a:pt x="626490" y="425322"/>
                  </a:lnTo>
                  <a:lnTo>
                    <a:pt x="552450" y="454837"/>
                  </a:lnTo>
                  <a:lnTo>
                    <a:pt x="492505" y="470941"/>
                  </a:lnTo>
                  <a:lnTo>
                    <a:pt x="477647" y="516559"/>
                  </a:lnTo>
                  <a:lnTo>
                    <a:pt x="492505" y="576935"/>
                  </a:lnTo>
                  <a:lnTo>
                    <a:pt x="522097" y="637311"/>
                  </a:lnTo>
                  <a:lnTo>
                    <a:pt x="507237" y="682929"/>
                  </a:lnTo>
                  <a:lnTo>
                    <a:pt x="462787" y="682929"/>
                  </a:lnTo>
                  <a:lnTo>
                    <a:pt x="402844" y="682929"/>
                  </a:lnTo>
                  <a:lnTo>
                    <a:pt x="358394" y="682929"/>
                  </a:lnTo>
                  <a:lnTo>
                    <a:pt x="283590" y="652068"/>
                  </a:lnTo>
                  <a:lnTo>
                    <a:pt x="223647" y="637311"/>
                  </a:lnTo>
                  <a:lnTo>
                    <a:pt x="179197" y="637311"/>
                  </a:lnTo>
                  <a:lnTo>
                    <a:pt x="149605" y="591692"/>
                  </a:lnTo>
                  <a:lnTo>
                    <a:pt x="133984" y="531317"/>
                  </a:lnTo>
                  <a:lnTo>
                    <a:pt x="149605" y="485698"/>
                  </a:lnTo>
                  <a:lnTo>
                    <a:pt x="89661" y="440080"/>
                  </a:lnTo>
                  <a:lnTo>
                    <a:pt x="44450" y="409219"/>
                  </a:lnTo>
                  <a:lnTo>
                    <a:pt x="0" y="409219"/>
                  </a:lnTo>
                  <a:lnTo>
                    <a:pt x="74802" y="379729"/>
                  </a:lnTo>
                  <a:lnTo>
                    <a:pt x="133984" y="363600"/>
                  </a:lnTo>
                  <a:lnTo>
                    <a:pt x="164337" y="334136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63">
              <a:extLst>
                <a:ext uri="{FF2B5EF4-FFF2-40B4-BE49-F238E27FC236}">
                  <a16:creationId xmlns:a16="http://schemas.microsoft.com/office/drawing/2014/main" id="{63495449-3435-F108-0E5B-B2D8FD664AF3}"/>
                </a:ext>
              </a:extLst>
            </p:cNvPr>
            <p:cNvSpPr/>
            <p:nvPr/>
          </p:nvSpPr>
          <p:spPr>
            <a:xfrm>
              <a:off x="7132319" y="5106924"/>
              <a:ext cx="970280" cy="681990"/>
            </a:xfrm>
            <a:custGeom>
              <a:avLst/>
              <a:gdLst/>
              <a:ahLst/>
              <a:cxnLst/>
              <a:rect l="l" t="t" r="r" b="b"/>
              <a:pathLst>
                <a:path w="970279" h="681989">
                  <a:moveTo>
                    <a:pt x="656844" y="0"/>
                  </a:moveTo>
                  <a:lnTo>
                    <a:pt x="507237" y="0"/>
                  </a:lnTo>
                  <a:lnTo>
                    <a:pt x="507237" y="45465"/>
                  </a:lnTo>
                  <a:lnTo>
                    <a:pt x="492505" y="91058"/>
                  </a:lnTo>
                  <a:lnTo>
                    <a:pt x="462787" y="136525"/>
                  </a:lnTo>
                  <a:lnTo>
                    <a:pt x="417702" y="165988"/>
                  </a:lnTo>
                  <a:lnTo>
                    <a:pt x="402844" y="211581"/>
                  </a:lnTo>
                  <a:lnTo>
                    <a:pt x="194055" y="211581"/>
                  </a:lnTo>
                  <a:lnTo>
                    <a:pt x="164337" y="257047"/>
                  </a:lnTo>
                  <a:lnTo>
                    <a:pt x="119252" y="287781"/>
                  </a:lnTo>
                  <a:lnTo>
                    <a:pt x="119252" y="333375"/>
                  </a:lnTo>
                  <a:lnTo>
                    <a:pt x="164337" y="333375"/>
                  </a:lnTo>
                  <a:lnTo>
                    <a:pt x="133984" y="362838"/>
                  </a:lnTo>
                  <a:lnTo>
                    <a:pt x="74802" y="378841"/>
                  </a:lnTo>
                  <a:lnTo>
                    <a:pt x="0" y="408304"/>
                  </a:lnTo>
                  <a:lnTo>
                    <a:pt x="44450" y="408304"/>
                  </a:lnTo>
                  <a:lnTo>
                    <a:pt x="89661" y="439166"/>
                  </a:lnTo>
                  <a:lnTo>
                    <a:pt x="149605" y="484619"/>
                  </a:lnTo>
                  <a:lnTo>
                    <a:pt x="133984" y="530136"/>
                  </a:lnTo>
                  <a:lnTo>
                    <a:pt x="149605" y="590384"/>
                  </a:lnTo>
                  <a:lnTo>
                    <a:pt x="179197" y="635901"/>
                  </a:lnTo>
                  <a:lnTo>
                    <a:pt x="223647" y="635901"/>
                  </a:lnTo>
                  <a:lnTo>
                    <a:pt x="283590" y="650620"/>
                  </a:lnTo>
                  <a:lnTo>
                    <a:pt x="358394" y="681418"/>
                  </a:lnTo>
                  <a:lnTo>
                    <a:pt x="507237" y="681418"/>
                  </a:lnTo>
                  <a:lnTo>
                    <a:pt x="522097" y="635901"/>
                  </a:lnTo>
                  <a:lnTo>
                    <a:pt x="492505" y="575652"/>
                  </a:lnTo>
                  <a:lnTo>
                    <a:pt x="477647" y="515404"/>
                  </a:lnTo>
                  <a:lnTo>
                    <a:pt x="492505" y="469900"/>
                  </a:lnTo>
                  <a:lnTo>
                    <a:pt x="552450" y="453770"/>
                  </a:lnTo>
                  <a:lnTo>
                    <a:pt x="626490" y="424434"/>
                  </a:lnTo>
                  <a:lnTo>
                    <a:pt x="656844" y="362838"/>
                  </a:lnTo>
                  <a:lnTo>
                    <a:pt x="656844" y="273050"/>
                  </a:lnTo>
                  <a:lnTo>
                    <a:pt x="746378" y="273050"/>
                  </a:lnTo>
                  <a:lnTo>
                    <a:pt x="790828" y="257047"/>
                  </a:lnTo>
                  <a:lnTo>
                    <a:pt x="865631" y="257047"/>
                  </a:lnTo>
                  <a:lnTo>
                    <a:pt x="910081" y="242315"/>
                  </a:lnTo>
                  <a:lnTo>
                    <a:pt x="910081" y="196850"/>
                  </a:lnTo>
                  <a:lnTo>
                    <a:pt x="925576" y="151256"/>
                  </a:lnTo>
                  <a:lnTo>
                    <a:pt x="970026" y="120523"/>
                  </a:lnTo>
                  <a:lnTo>
                    <a:pt x="955294" y="60198"/>
                  </a:lnTo>
                  <a:lnTo>
                    <a:pt x="865631" y="30733"/>
                  </a:lnTo>
                  <a:lnTo>
                    <a:pt x="805687" y="14731"/>
                  </a:lnTo>
                  <a:lnTo>
                    <a:pt x="656844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64">
              <a:extLst>
                <a:ext uri="{FF2B5EF4-FFF2-40B4-BE49-F238E27FC236}">
                  <a16:creationId xmlns:a16="http://schemas.microsoft.com/office/drawing/2014/main" id="{602C0F1C-0A84-A9B8-0AE1-F75B7B74A4E7}"/>
                </a:ext>
              </a:extLst>
            </p:cNvPr>
            <p:cNvSpPr/>
            <p:nvPr/>
          </p:nvSpPr>
          <p:spPr>
            <a:xfrm>
              <a:off x="7132319" y="5106924"/>
              <a:ext cx="970280" cy="681990"/>
            </a:xfrm>
            <a:custGeom>
              <a:avLst/>
              <a:gdLst/>
              <a:ahLst/>
              <a:cxnLst/>
              <a:rect l="l" t="t" r="r" b="b"/>
              <a:pathLst>
                <a:path w="970279" h="681989">
                  <a:moveTo>
                    <a:pt x="164337" y="333375"/>
                  </a:moveTo>
                  <a:lnTo>
                    <a:pt x="119252" y="333375"/>
                  </a:lnTo>
                  <a:lnTo>
                    <a:pt x="119252" y="287781"/>
                  </a:lnTo>
                  <a:lnTo>
                    <a:pt x="164337" y="257047"/>
                  </a:lnTo>
                  <a:lnTo>
                    <a:pt x="194055" y="211581"/>
                  </a:lnTo>
                  <a:lnTo>
                    <a:pt x="254000" y="211581"/>
                  </a:lnTo>
                  <a:lnTo>
                    <a:pt x="298450" y="211581"/>
                  </a:lnTo>
                  <a:lnTo>
                    <a:pt x="343534" y="211581"/>
                  </a:lnTo>
                  <a:lnTo>
                    <a:pt x="402844" y="211581"/>
                  </a:lnTo>
                  <a:lnTo>
                    <a:pt x="417702" y="165988"/>
                  </a:lnTo>
                  <a:lnTo>
                    <a:pt x="462787" y="136525"/>
                  </a:lnTo>
                  <a:lnTo>
                    <a:pt x="492505" y="91058"/>
                  </a:lnTo>
                  <a:lnTo>
                    <a:pt x="507237" y="45465"/>
                  </a:lnTo>
                  <a:lnTo>
                    <a:pt x="507237" y="0"/>
                  </a:lnTo>
                  <a:lnTo>
                    <a:pt x="656844" y="0"/>
                  </a:lnTo>
                  <a:lnTo>
                    <a:pt x="805687" y="14731"/>
                  </a:lnTo>
                  <a:lnTo>
                    <a:pt x="865631" y="30733"/>
                  </a:lnTo>
                  <a:lnTo>
                    <a:pt x="910081" y="45465"/>
                  </a:lnTo>
                  <a:lnTo>
                    <a:pt x="955294" y="60198"/>
                  </a:lnTo>
                  <a:lnTo>
                    <a:pt x="970026" y="120523"/>
                  </a:lnTo>
                  <a:lnTo>
                    <a:pt x="925576" y="151256"/>
                  </a:lnTo>
                  <a:lnTo>
                    <a:pt x="910081" y="196850"/>
                  </a:lnTo>
                  <a:lnTo>
                    <a:pt x="910081" y="242315"/>
                  </a:lnTo>
                  <a:lnTo>
                    <a:pt x="865631" y="257047"/>
                  </a:lnTo>
                  <a:lnTo>
                    <a:pt x="790828" y="257047"/>
                  </a:lnTo>
                  <a:lnTo>
                    <a:pt x="746378" y="273050"/>
                  </a:lnTo>
                  <a:lnTo>
                    <a:pt x="805687" y="273050"/>
                  </a:lnTo>
                  <a:lnTo>
                    <a:pt x="761237" y="273050"/>
                  </a:lnTo>
                  <a:lnTo>
                    <a:pt x="701294" y="273050"/>
                  </a:lnTo>
                  <a:lnTo>
                    <a:pt x="656844" y="273050"/>
                  </a:lnTo>
                  <a:lnTo>
                    <a:pt x="656844" y="318642"/>
                  </a:lnTo>
                  <a:lnTo>
                    <a:pt x="656844" y="362838"/>
                  </a:lnTo>
                  <a:lnTo>
                    <a:pt x="626490" y="424434"/>
                  </a:lnTo>
                  <a:lnTo>
                    <a:pt x="552450" y="453770"/>
                  </a:lnTo>
                  <a:lnTo>
                    <a:pt x="492505" y="469900"/>
                  </a:lnTo>
                  <a:lnTo>
                    <a:pt x="477647" y="515404"/>
                  </a:lnTo>
                  <a:lnTo>
                    <a:pt x="492505" y="575652"/>
                  </a:lnTo>
                  <a:lnTo>
                    <a:pt x="522097" y="635901"/>
                  </a:lnTo>
                  <a:lnTo>
                    <a:pt x="507237" y="681418"/>
                  </a:lnTo>
                  <a:lnTo>
                    <a:pt x="462787" y="681418"/>
                  </a:lnTo>
                  <a:lnTo>
                    <a:pt x="402844" y="681418"/>
                  </a:lnTo>
                  <a:lnTo>
                    <a:pt x="358394" y="681418"/>
                  </a:lnTo>
                  <a:lnTo>
                    <a:pt x="283590" y="650620"/>
                  </a:lnTo>
                  <a:lnTo>
                    <a:pt x="223647" y="635901"/>
                  </a:lnTo>
                  <a:lnTo>
                    <a:pt x="179197" y="635901"/>
                  </a:lnTo>
                  <a:lnTo>
                    <a:pt x="149605" y="590384"/>
                  </a:lnTo>
                  <a:lnTo>
                    <a:pt x="133984" y="530136"/>
                  </a:lnTo>
                  <a:lnTo>
                    <a:pt x="149605" y="484619"/>
                  </a:lnTo>
                  <a:lnTo>
                    <a:pt x="89661" y="439166"/>
                  </a:lnTo>
                  <a:lnTo>
                    <a:pt x="44450" y="408304"/>
                  </a:lnTo>
                  <a:lnTo>
                    <a:pt x="0" y="408304"/>
                  </a:lnTo>
                  <a:lnTo>
                    <a:pt x="74802" y="378841"/>
                  </a:lnTo>
                  <a:lnTo>
                    <a:pt x="133984" y="362838"/>
                  </a:lnTo>
                  <a:lnTo>
                    <a:pt x="164337" y="333375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65">
              <a:extLst>
                <a:ext uri="{FF2B5EF4-FFF2-40B4-BE49-F238E27FC236}">
                  <a16:creationId xmlns:a16="http://schemas.microsoft.com/office/drawing/2014/main" id="{B51B3594-52D1-D2D8-70ED-62D7B540ED5F}"/>
                </a:ext>
              </a:extLst>
            </p:cNvPr>
            <p:cNvSpPr/>
            <p:nvPr/>
          </p:nvSpPr>
          <p:spPr>
            <a:xfrm>
              <a:off x="6948677" y="5628893"/>
              <a:ext cx="2889885" cy="0"/>
            </a:xfrm>
            <a:custGeom>
              <a:avLst/>
              <a:gdLst/>
              <a:ahLst/>
              <a:cxnLst/>
              <a:rect l="l" t="t" r="r" b="b"/>
              <a:pathLst>
                <a:path w="2889884">
                  <a:moveTo>
                    <a:pt x="0" y="0"/>
                  </a:moveTo>
                  <a:lnTo>
                    <a:pt x="2889504" y="0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66">
              <a:extLst>
                <a:ext uri="{FF2B5EF4-FFF2-40B4-BE49-F238E27FC236}">
                  <a16:creationId xmlns:a16="http://schemas.microsoft.com/office/drawing/2014/main" id="{7C4FDAF2-E453-680B-6688-74E281FE1CFD}"/>
                </a:ext>
              </a:extLst>
            </p:cNvPr>
            <p:cNvSpPr/>
            <p:nvPr/>
          </p:nvSpPr>
          <p:spPr>
            <a:xfrm>
              <a:off x="7132319" y="5067300"/>
              <a:ext cx="970280" cy="681990"/>
            </a:xfrm>
            <a:custGeom>
              <a:avLst/>
              <a:gdLst/>
              <a:ahLst/>
              <a:cxnLst/>
              <a:rect l="l" t="t" r="r" b="b"/>
              <a:pathLst>
                <a:path w="970279" h="681989">
                  <a:moveTo>
                    <a:pt x="656844" y="0"/>
                  </a:moveTo>
                  <a:lnTo>
                    <a:pt x="507237" y="0"/>
                  </a:lnTo>
                  <a:lnTo>
                    <a:pt x="507237" y="45466"/>
                  </a:lnTo>
                  <a:lnTo>
                    <a:pt x="492505" y="91058"/>
                  </a:lnTo>
                  <a:lnTo>
                    <a:pt x="462787" y="136525"/>
                  </a:lnTo>
                  <a:lnTo>
                    <a:pt x="417702" y="165988"/>
                  </a:lnTo>
                  <a:lnTo>
                    <a:pt x="402844" y="211581"/>
                  </a:lnTo>
                  <a:lnTo>
                    <a:pt x="194055" y="211581"/>
                  </a:lnTo>
                  <a:lnTo>
                    <a:pt x="164337" y="257047"/>
                  </a:lnTo>
                  <a:lnTo>
                    <a:pt x="119252" y="287781"/>
                  </a:lnTo>
                  <a:lnTo>
                    <a:pt x="119252" y="333375"/>
                  </a:lnTo>
                  <a:lnTo>
                    <a:pt x="164337" y="333375"/>
                  </a:lnTo>
                  <a:lnTo>
                    <a:pt x="133984" y="362838"/>
                  </a:lnTo>
                  <a:lnTo>
                    <a:pt x="74802" y="378841"/>
                  </a:lnTo>
                  <a:lnTo>
                    <a:pt x="0" y="408305"/>
                  </a:lnTo>
                  <a:lnTo>
                    <a:pt x="44450" y="408305"/>
                  </a:lnTo>
                  <a:lnTo>
                    <a:pt x="89661" y="439166"/>
                  </a:lnTo>
                  <a:lnTo>
                    <a:pt x="149605" y="484631"/>
                  </a:lnTo>
                  <a:lnTo>
                    <a:pt x="133984" y="530136"/>
                  </a:lnTo>
                  <a:lnTo>
                    <a:pt x="149605" y="590384"/>
                  </a:lnTo>
                  <a:lnTo>
                    <a:pt x="179197" y="635901"/>
                  </a:lnTo>
                  <a:lnTo>
                    <a:pt x="223647" y="635901"/>
                  </a:lnTo>
                  <a:lnTo>
                    <a:pt x="283590" y="650621"/>
                  </a:lnTo>
                  <a:lnTo>
                    <a:pt x="358394" y="681418"/>
                  </a:lnTo>
                  <a:lnTo>
                    <a:pt x="507237" y="681418"/>
                  </a:lnTo>
                  <a:lnTo>
                    <a:pt x="522097" y="635901"/>
                  </a:lnTo>
                  <a:lnTo>
                    <a:pt x="492505" y="575652"/>
                  </a:lnTo>
                  <a:lnTo>
                    <a:pt x="477647" y="515366"/>
                  </a:lnTo>
                  <a:lnTo>
                    <a:pt x="492505" y="469900"/>
                  </a:lnTo>
                  <a:lnTo>
                    <a:pt x="552450" y="453771"/>
                  </a:lnTo>
                  <a:lnTo>
                    <a:pt x="626490" y="424434"/>
                  </a:lnTo>
                  <a:lnTo>
                    <a:pt x="656844" y="362838"/>
                  </a:lnTo>
                  <a:lnTo>
                    <a:pt x="656844" y="273050"/>
                  </a:lnTo>
                  <a:lnTo>
                    <a:pt x="746378" y="273050"/>
                  </a:lnTo>
                  <a:lnTo>
                    <a:pt x="790828" y="257047"/>
                  </a:lnTo>
                  <a:lnTo>
                    <a:pt x="865631" y="257047"/>
                  </a:lnTo>
                  <a:lnTo>
                    <a:pt x="910081" y="242315"/>
                  </a:lnTo>
                  <a:lnTo>
                    <a:pt x="910081" y="196850"/>
                  </a:lnTo>
                  <a:lnTo>
                    <a:pt x="925576" y="151256"/>
                  </a:lnTo>
                  <a:lnTo>
                    <a:pt x="970026" y="120523"/>
                  </a:lnTo>
                  <a:lnTo>
                    <a:pt x="955294" y="60198"/>
                  </a:lnTo>
                  <a:lnTo>
                    <a:pt x="865631" y="30733"/>
                  </a:lnTo>
                  <a:lnTo>
                    <a:pt x="805687" y="14731"/>
                  </a:lnTo>
                  <a:lnTo>
                    <a:pt x="656844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67">
              <a:extLst>
                <a:ext uri="{FF2B5EF4-FFF2-40B4-BE49-F238E27FC236}">
                  <a16:creationId xmlns:a16="http://schemas.microsoft.com/office/drawing/2014/main" id="{B2F004AE-33EB-A70D-99EA-CD5A53557D75}"/>
                </a:ext>
              </a:extLst>
            </p:cNvPr>
            <p:cNvSpPr/>
            <p:nvPr/>
          </p:nvSpPr>
          <p:spPr>
            <a:xfrm>
              <a:off x="7132319" y="5067300"/>
              <a:ext cx="970280" cy="681990"/>
            </a:xfrm>
            <a:custGeom>
              <a:avLst/>
              <a:gdLst/>
              <a:ahLst/>
              <a:cxnLst/>
              <a:rect l="l" t="t" r="r" b="b"/>
              <a:pathLst>
                <a:path w="970279" h="681989">
                  <a:moveTo>
                    <a:pt x="164337" y="333375"/>
                  </a:moveTo>
                  <a:lnTo>
                    <a:pt x="119252" y="333375"/>
                  </a:lnTo>
                  <a:lnTo>
                    <a:pt x="119252" y="287781"/>
                  </a:lnTo>
                  <a:lnTo>
                    <a:pt x="164337" y="257047"/>
                  </a:lnTo>
                  <a:lnTo>
                    <a:pt x="194055" y="211581"/>
                  </a:lnTo>
                  <a:lnTo>
                    <a:pt x="254000" y="211581"/>
                  </a:lnTo>
                  <a:lnTo>
                    <a:pt x="298450" y="211581"/>
                  </a:lnTo>
                  <a:lnTo>
                    <a:pt x="343534" y="211581"/>
                  </a:lnTo>
                  <a:lnTo>
                    <a:pt x="402844" y="211581"/>
                  </a:lnTo>
                  <a:lnTo>
                    <a:pt x="417702" y="165988"/>
                  </a:lnTo>
                  <a:lnTo>
                    <a:pt x="462787" y="136525"/>
                  </a:lnTo>
                  <a:lnTo>
                    <a:pt x="492505" y="91058"/>
                  </a:lnTo>
                  <a:lnTo>
                    <a:pt x="507237" y="45466"/>
                  </a:lnTo>
                  <a:lnTo>
                    <a:pt x="507237" y="0"/>
                  </a:lnTo>
                  <a:lnTo>
                    <a:pt x="656844" y="0"/>
                  </a:lnTo>
                  <a:lnTo>
                    <a:pt x="805687" y="14731"/>
                  </a:lnTo>
                  <a:lnTo>
                    <a:pt x="865631" y="30733"/>
                  </a:lnTo>
                  <a:lnTo>
                    <a:pt x="910081" y="45466"/>
                  </a:lnTo>
                  <a:lnTo>
                    <a:pt x="955294" y="60198"/>
                  </a:lnTo>
                  <a:lnTo>
                    <a:pt x="970026" y="120523"/>
                  </a:lnTo>
                  <a:lnTo>
                    <a:pt x="925576" y="151256"/>
                  </a:lnTo>
                  <a:lnTo>
                    <a:pt x="910081" y="196850"/>
                  </a:lnTo>
                  <a:lnTo>
                    <a:pt x="910081" y="242315"/>
                  </a:lnTo>
                  <a:lnTo>
                    <a:pt x="865631" y="257047"/>
                  </a:lnTo>
                  <a:lnTo>
                    <a:pt x="790828" y="257047"/>
                  </a:lnTo>
                  <a:lnTo>
                    <a:pt x="746378" y="273050"/>
                  </a:lnTo>
                  <a:lnTo>
                    <a:pt x="805687" y="273050"/>
                  </a:lnTo>
                  <a:lnTo>
                    <a:pt x="761237" y="273050"/>
                  </a:lnTo>
                  <a:lnTo>
                    <a:pt x="701294" y="273050"/>
                  </a:lnTo>
                  <a:lnTo>
                    <a:pt x="656844" y="273050"/>
                  </a:lnTo>
                  <a:lnTo>
                    <a:pt x="656844" y="318643"/>
                  </a:lnTo>
                  <a:lnTo>
                    <a:pt x="656844" y="362838"/>
                  </a:lnTo>
                  <a:lnTo>
                    <a:pt x="626490" y="424434"/>
                  </a:lnTo>
                  <a:lnTo>
                    <a:pt x="552450" y="453771"/>
                  </a:lnTo>
                  <a:lnTo>
                    <a:pt x="492505" y="469900"/>
                  </a:lnTo>
                  <a:lnTo>
                    <a:pt x="477647" y="515366"/>
                  </a:lnTo>
                  <a:lnTo>
                    <a:pt x="492505" y="575652"/>
                  </a:lnTo>
                  <a:lnTo>
                    <a:pt x="522097" y="635901"/>
                  </a:lnTo>
                  <a:lnTo>
                    <a:pt x="507237" y="681418"/>
                  </a:lnTo>
                  <a:lnTo>
                    <a:pt x="462787" y="681418"/>
                  </a:lnTo>
                  <a:lnTo>
                    <a:pt x="402844" y="681418"/>
                  </a:lnTo>
                  <a:lnTo>
                    <a:pt x="358394" y="681418"/>
                  </a:lnTo>
                  <a:lnTo>
                    <a:pt x="283590" y="650621"/>
                  </a:lnTo>
                  <a:lnTo>
                    <a:pt x="223647" y="635901"/>
                  </a:lnTo>
                  <a:lnTo>
                    <a:pt x="179197" y="635901"/>
                  </a:lnTo>
                  <a:lnTo>
                    <a:pt x="149605" y="590384"/>
                  </a:lnTo>
                  <a:lnTo>
                    <a:pt x="133984" y="530136"/>
                  </a:lnTo>
                  <a:lnTo>
                    <a:pt x="149605" y="484631"/>
                  </a:lnTo>
                  <a:lnTo>
                    <a:pt x="89661" y="439166"/>
                  </a:lnTo>
                  <a:lnTo>
                    <a:pt x="44450" y="408305"/>
                  </a:lnTo>
                  <a:lnTo>
                    <a:pt x="0" y="408305"/>
                  </a:lnTo>
                  <a:lnTo>
                    <a:pt x="74802" y="378841"/>
                  </a:lnTo>
                  <a:lnTo>
                    <a:pt x="133984" y="362838"/>
                  </a:lnTo>
                  <a:lnTo>
                    <a:pt x="164337" y="333375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68">
              <a:extLst>
                <a:ext uri="{FF2B5EF4-FFF2-40B4-BE49-F238E27FC236}">
                  <a16:creationId xmlns:a16="http://schemas.microsoft.com/office/drawing/2014/main" id="{8F755C68-3543-D86B-81EE-3014983323D9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87183" y="1604772"/>
              <a:ext cx="902970" cy="4028122"/>
            </a:xfrm>
            <a:prstGeom prst="rect">
              <a:avLst/>
            </a:prstGeom>
          </p:spPr>
        </p:pic>
        <p:sp>
          <p:nvSpPr>
            <p:cNvPr id="89" name="object 69">
              <a:extLst>
                <a:ext uri="{FF2B5EF4-FFF2-40B4-BE49-F238E27FC236}">
                  <a16:creationId xmlns:a16="http://schemas.microsoft.com/office/drawing/2014/main" id="{03262378-F436-94D4-7581-823871033BCB}"/>
                </a:ext>
              </a:extLst>
            </p:cNvPr>
            <p:cNvSpPr/>
            <p:nvPr/>
          </p:nvSpPr>
          <p:spPr>
            <a:xfrm>
              <a:off x="7187183" y="1604772"/>
              <a:ext cx="902969" cy="4028440"/>
            </a:xfrm>
            <a:custGeom>
              <a:avLst/>
              <a:gdLst/>
              <a:ahLst/>
              <a:cxnLst/>
              <a:rect l="l" t="t" r="r" b="b"/>
              <a:pathLst>
                <a:path w="902970" h="4028440">
                  <a:moveTo>
                    <a:pt x="367665" y="20065"/>
                  </a:moveTo>
                  <a:lnTo>
                    <a:pt x="902970" y="2977641"/>
                  </a:lnTo>
                  <a:lnTo>
                    <a:pt x="484632" y="4028122"/>
                  </a:lnTo>
                  <a:lnTo>
                    <a:pt x="0" y="3035172"/>
                  </a:lnTo>
                  <a:lnTo>
                    <a:pt x="612775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70">
              <a:extLst>
                <a:ext uri="{FF2B5EF4-FFF2-40B4-BE49-F238E27FC236}">
                  <a16:creationId xmlns:a16="http://schemas.microsoft.com/office/drawing/2014/main" id="{E8D535CC-8861-CA58-6116-E7D0736EF078}"/>
                </a:ext>
              </a:extLst>
            </p:cNvPr>
            <p:cNvSpPr/>
            <p:nvPr/>
          </p:nvSpPr>
          <p:spPr>
            <a:xfrm>
              <a:off x="6934961" y="5426201"/>
              <a:ext cx="2901950" cy="26034"/>
            </a:xfrm>
            <a:custGeom>
              <a:avLst/>
              <a:gdLst/>
              <a:ahLst/>
              <a:cxnLst/>
              <a:rect l="l" t="t" r="r" b="b"/>
              <a:pathLst>
                <a:path w="2901950" h="26035">
                  <a:moveTo>
                    <a:pt x="0" y="25908"/>
                  </a:moveTo>
                  <a:lnTo>
                    <a:pt x="2901696" y="0"/>
                  </a:lnTo>
                </a:path>
              </a:pathLst>
            </a:custGeom>
            <a:ln w="25908">
              <a:solidFill>
                <a:srgbClr val="21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71">
              <a:extLst>
                <a:ext uri="{FF2B5EF4-FFF2-40B4-BE49-F238E27FC236}">
                  <a16:creationId xmlns:a16="http://schemas.microsoft.com/office/drawing/2014/main" id="{FEC8123A-E757-1CE9-F2D2-1858ECE1546F}"/>
                </a:ext>
              </a:extLst>
            </p:cNvPr>
            <p:cNvSpPr/>
            <p:nvPr/>
          </p:nvSpPr>
          <p:spPr>
            <a:xfrm>
              <a:off x="9637013" y="3542538"/>
              <a:ext cx="535305" cy="696595"/>
            </a:xfrm>
            <a:custGeom>
              <a:avLst/>
              <a:gdLst/>
              <a:ahLst/>
              <a:cxnLst/>
              <a:rect l="l" t="t" r="r" b="b"/>
              <a:pathLst>
                <a:path w="535304" h="696595">
                  <a:moveTo>
                    <a:pt x="0" y="696468"/>
                  </a:moveTo>
                  <a:lnTo>
                    <a:pt x="534924" y="696468"/>
                  </a:lnTo>
                  <a:lnTo>
                    <a:pt x="534924" y="0"/>
                  </a:lnTo>
                  <a:lnTo>
                    <a:pt x="0" y="0"/>
                  </a:lnTo>
                  <a:lnTo>
                    <a:pt x="0" y="696468"/>
                  </a:lnTo>
                  <a:close/>
                </a:path>
              </a:pathLst>
            </a:custGeom>
            <a:ln w="502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72">
              <a:extLst>
                <a:ext uri="{FF2B5EF4-FFF2-40B4-BE49-F238E27FC236}">
                  <a16:creationId xmlns:a16="http://schemas.microsoft.com/office/drawing/2014/main" id="{71F84363-B0FA-E146-BAD2-7BE19AA7CDC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10627" y="3144011"/>
              <a:ext cx="535686" cy="931290"/>
            </a:xfrm>
            <a:prstGeom prst="rect">
              <a:avLst/>
            </a:prstGeom>
          </p:spPr>
        </p:pic>
        <p:sp>
          <p:nvSpPr>
            <p:cNvPr id="93" name="object 73">
              <a:extLst>
                <a:ext uri="{FF2B5EF4-FFF2-40B4-BE49-F238E27FC236}">
                  <a16:creationId xmlns:a16="http://schemas.microsoft.com/office/drawing/2014/main" id="{7C1616D9-EB53-183F-00B7-52AD61DB5DDE}"/>
                </a:ext>
              </a:extLst>
            </p:cNvPr>
            <p:cNvSpPr/>
            <p:nvPr/>
          </p:nvSpPr>
          <p:spPr>
            <a:xfrm>
              <a:off x="7310627" y="3144011"/>
              <a:ext cx="535940" cy="931544"/>
            </a:xfrm>
            <a:custGeom>
              <a:avLst/>
              <a:gdLst/>
              <a:ahLst/>
              <a:cxnLst/>
              <a:rect l="l" t="t" r="r" b="b"/>
              <a:pathLst>
                <a:path w="535940" h="931545">
                  <a:moveTo>
                    <a:pt x="66928" y="640080"/>
                  </a:moveTo>
                  <a:lnTo>
                    <a:pt x="502666" y="0"/>
                  </a:lnTo>
                  <a:lnTo>
                    <a:pt x="535686" y="175005"/>
                  </a:lnTo>
                  <a:lnTo>
                    <a:pt x="0" y="93129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74">
              <a:extLst>
                <a:ext uri="{FF2B5EF4-FFF2-40B4-BE49-F238E27FC236}">
                  <a16:creationId xmlns:a16="http://schemas.microsoft.com/office/drawing/2014/main" id="{ECA5DD97-227C-0612-762A-0861008BB9DF}"/>
                </a:ext>
              </a:extLst>
            </p:cNvPr>
            <p:cNvSpPr/>
            <p:nvPr/>
          </p:nvSpPr>
          <p:spPr>
            <a:xfrm>
              <a:off x="7315199" y="3337560"/>
              <a:ext cx="2856865" cy="815975"/>
            </a:xfrm>
            <a:custGeom>
              <a:avLst/>
              <a:gdLst/>
              <a:ahLst/>
              <a:cxnLst/>
              <a:rect l="l" t="t" r="r" b="b"/>
              <a:pathLst>
                <a:path w="2856865" h="815975">
                  <a:moveTo>
                    <a:pt x="2856738" y="320801"/>
                  </a:moveTo>
                  <a:lnTo>
                    <a:pt x="1868795" y="468330"/>
                  </a:lnTo>
                  <a:lnTo>
                    <a:pt x="2856738" y="815466"/>
                  </a:lnTo>
                  <a:lnTo>
                    <a:pt x="2856738" y="320801"/>
                  </a:lnTo>
                  <a:close/>
                </a:path>
                <a:path w="2856865" h="815975">
                  <a:moveTo>
                    <a:pt x="535940" y="0"/>
                  </a:moveTo>
                  <a:lnTo>
                    <a:pt x="0" y="747394"/>
                  </a:lnTo>
                  <a:lnTo>
                    <a:pt x="1868795" y="468330"/>
                  </a:lnTo>
                  <a:lnTo>
                    <a:pt x="535940" y="0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75">
              <a:extLst>
                <a:ext uri="{FF2B5EF4-FFF2-40B4-BE49-F238E27FC236}">
                  <a16:creationId xmlns:a16="http://schemas.microsoft.com/office/drawing/2014/main" id="{9B4ADA21-ECCC-8FBE-D934-30FC8F431E0B}"/>
                </a:ext>
              </a:extLst>
            </p:cNvPr>
            <p:cNvSpPr/>
            <p:nvPr/>
          </p:nvSpPr>
          <p:spPr>
            <a:xfrm>
              <a:off x="7315199" y="3337560"/>
              <a:ext cx="2856865" cy="815975"/>
            </a:xfrm>
            <a:custGeom>
              <a:avLst/>
              <a:gdLst/>
              <a:ahLst/>
              <a:cxnLst/>
              <a:rect l="l" t="t" r="r" b="b"/>
              <a:pathLst>
                <a:path w="2856865" h="815975">
                  <a:moveTo>
                    <a:pt x="0" y="747394"/>
                  </a:moveTo>
                  <a:lnTo>
                    <a:pt x="2856738" y="320801"/>
                  </a:lnTo>
                  <a:lnTo>
                    <a:pt x="2856738" y="815466"/>
                  </a:lnTo>
                  <a:lnTo>
                    <a:pt x="535940" y="0"/>
                  </a:lnTo>
                  <a:lnTo>
                    <a:pt x="0" y="747394"/>
                  </a:lnTo>
                </a:path>
              </a:pathLst>
            </a:custGeom>
            <a:ln w="12192">
              <a:solidFill>
                <a:srgbClr val="CECECE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6" name="object 76">
            <a:extLst>
              <a:ext uri="{FF2B5EF4-FFF2-40B4-BE49-F238E27FC236}">
                <a16:creationId xmlns:a16="http://schemas.microsoft.com/office/drawing/2014/main" id="{B41F8735-6D64-1826-4848-2D605C7BF93F}"/>
              </a:ext>
            </a:extLst>
          </p:cNvPr>
          <p:cNvGrpSpPr/>
          <p:nvPr/>
        </p:nvGrpSpPr>
        <p:grpSpPr>
          <a:xfrm>
            <a:off x="2776727" y="2167001"/>
            <a:ext cx="2365375" cy="2629535"/>
            <a:chOff x="2776727" y="2167001"/>
            <a:chExt cx="2365375" cy="2629535"/>
          </a:xfrm>
        </p:grpSpPr>
        <p:sp>
          <p:nvSpPr>
            <p:cNvPr id="97" name="object 77">
              <a:extLst>
                <a:ext uri="{FF2B5EF4-FFF2-40B4-BE49-F238E27FC236}">
                  <a16:creationId xmlns:a16="http://schemas.microsoft.com/office/drawing/2014/main" id="{FFB2513B-01DF-05AD-F5CF-39ED66B287AC}"/>
                </a:ext>
              </a:extLst>
            </p:cNvPr>
            <p:cNvSpPr/>
            <p:nvPr/>
          </p:nvSpPr>
          <p:spPr>
            <a:xfrm>
              <a:off x="3733800" y="2167001"/>
              <a:ext cx="262255" cy="86360"/>
            </a:xfrm>
            <a:custGeom>
              <a:avLst/>
              <a:gdLst/>
              <a:ahLst/>
              <a:cxnLst/>
              <a:rect l="l" t="t" r="r" b="b"/>
              <a:pathLst>
                <a:path w="262254" h="86360">
                  <a:moveTo>
                    <a:pt x="65786" y="11557"/>
                  </a:moveTo>
                  <a:lnTo>
                    <a:pt x="0" y="65659"/>
                  </a:lnTo>
                  <a:lnTo>
                    <a:pt x="82803" y="85851"/>
                  </a:lnTo>
                  <a:lnTo>
                    <a:pt x="76374" y="57785"/>
                  </a:lnTo>
                  <a:lnTo>
                    <a:pt x="63373" y="57785"/>
                  </a:lnTo>
                  <a:lnTo>
                    <a:pt x="60451" y="45338"/>
                  </a:lnTo>
                  <a:lnTo>
                    <a:pt x="72874" y="42505"/>
                  </a:lnTo>
                  <a:lnTo>
                    <a:pt x="65786" y="11557"/>
                  </a:lnTo>
                  <a:close/>
                </a:path>
                <a:path w="262254" h="86360">
                  <a:moveTo>
                    <a:pt x="72874" y="42505"/>
                  </a:moveTo>
                  <a:lnTo>
                    <a:pt x="60451" y="45338"/>
                  </a:lnTo>
                  <a:lnTo>
                    <a:pt x="63373" y="57785"/>
                  </a:lnTo>
                  <a:lnTo>
                    <a:pt x="75728" y="54964"/>
                  </a:lnTo>
                  <a:lnTo>
                    <a:pt x="72874" y="42505"/>
                  </a:lnTo>
                  <a:close/>
                </a:path>
                <a:path w="262254" h="86360">
                  <a:moveTo>
                    <a:pt x="75728" y="54964"/>
                  </a:moveTo>
                  <a:lnTo>
                    <a:pt x="63373" y="57785"/>
                  </a:lnTo>
                  <a:lnTo>
                    <a:pt x="76374" y="57785"/>
                  </a:lnTo>
                  <a:lnTo>
                    <a:pt x="75728" y="54964"/>
                  </a:lnTo>
                  <a:close/>
                </a:path>
                <a:path w="262254" h="86360">
                  <a:moveTo>
                    <a:pt x="259207" y="0"/>
                  </a:moveTo>
                  <a:lnTo>
                    <a:pt x="72874" y="42505"/>
                  </a:lnTo>
                  <a:lnTo>
                    <a:pt x="75728" y="54964"/>
                  </a:lnTo>
                  <a:lnTo>
                    <a:pt x="262000" y="12446"/>
                  </a:lnTo>
                  <a:lnTo>
                    <a:pt x="2592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78">
              <a:extLst>
                <a:ext uri="{FF2B5EF4-FFF2-40B4-BE49-F238E27FC236}">
                  <a16:creationId xmlns:a16="http://schemas.microsoft.com/office/drawing/2014/main" id="{FDCEBBA3-7D48-0100-9F58-533A0F8863FD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62272" y="3093720"/>
              <a:ext cx="73151" cy="1479803"/>
            </a:xfrm>
            <a:prstGeom prst="rect">
              <a:avLst/>
            </a:prstGeom>
          </p:spPr>
        </p:pic>
        <p:sp>
          <p:nvSpPr>
            <p:cNvPr id="99" name="object 79">
              <a:extLst>
                <a:ext uri="{FF2B5EF4-FFF2-40B4-BE49-F238E27FC236}">
                  <a16:creationId xmlns:a16="http://schemas.microsoft.com/office/drawing/2014/main" id="{1B63D00A-9CF9-3DCF-28E0-F479FBB3BEBE}"/>
                </a:ext>
              </a:extLst>
            </p:cNvPr>
            <p:cNvSpPr/>
            <p:nvPr/>
          </p:nvSpPr>
          <p:spPr>
            <a:xfrm>
              <a:off x="4462272" y="3093720"/>
              <a:ext cx="73660" cy="1480185"/>
            </a:xfrm>
            <a:custGeom>
              <a:avLst/>
              <a:gdLst/>
              <a:ahLst/>
              <a:cxnLst/>
              <a:rect l="l" t="t" r="r" b="b"/>
              <a:pathLst>
                <a:path w="73660" h="1480185">
                  <a:moveTo>
                    <a:pt x="0" y="21462"/>
                  </a:moveTo>
                  <a:lnTo>
                    <a:pt x="21462" y="0"/>
                  </a:lnTo>
                  <a:lnTo>
                    <a:pt x="51688" y="0"/>
                  </a:lnTo>
                  <a:lnTo>
                    <a:pt x="73151" y="21462"/>
                  </a:lnTo>
                  <a:lnTo>
                    <a:pt x="73151" y="1458340"/>
                  </a:lnTo>
                  <a:lnTo>
                    <a:pt x="51688" y="1479803"/>
                  </a:lnTo>
                  <a:lnTo>
                    <a:pt x="21462" y="1479803"/>
                  </a:lnTo>
                  <a:lnTo>
                    <a:pt x="0" y="1458340"/>
                  </a:lnTo>
                  <a:lnTo>
                    <a:pt x="0" y="2146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80">
              <a:extLst>
                <a:ext uri="{FF2B5EF4-FFF2-40B4-BE49-F238E27FC236}">
                  <a16:creationId xmlns:a16="http://schemas.microsoft.com/office/drawing/2014/main" id="{06655976-021F-6049-0056-F4701CD8B61B}"/>
                </a:ext>
              </a:extLst>
            </p:cNvPr>
            <p:cNvSpPr/>
            <p:nvPr/>
          </p:nvSpPr>
          <p:spPr>
            <a:xfrm>
              <a:off x="4573523" y="3314700"/>
              <a:ext cx="509270" cy="1005840"/>
            </a:xfrm>
            <a:custGeom>
              <a:avLst/>
              <a:gdLst/>
              <a:ahLst/>
              <a:cxnLst/>
              <a:rect l="l" t="t" r="r" b="b"/>
              <a:pathLst>
                <a:path w="509270" h="1005839">
                  <a:moveTo>
                    <a:pt x="509015" y="0"/>
                  </a:moveTo>
                  <a:lnTo>
                    <a:pt x="0" y="0"/>
                  </a:lnTo>
                  <a:lnTo>
                    <a:pt x="0" y="1005839"/>
                  </a:lnTo>
                  <a:lnTo>
                    <a:pt x="509015" y="1005839"/>
                  </a:lnTo>
                  <a:lnTo>
                    <a:pt x="509015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81">
              <a:extLst>
                <a:ext uri="{FF2B5EF4-FFF2-40B4-BE49-F238E27FC236}">
                  <a16:creationId xmlns:a16="http://schemas.microsoft.com/office/drawing/2014/main" id="{CD072F2C-C9B9-857B-765D-235F1048DADD}"/>
                </a:ext>
              </a:extLst>
            </p:cNvPr>
            <p:cNvSpPr/>
            <p:nvPr/>
          </p:nvSpPr>
          <p:spPr>
            <a:xfrm>
              <a:off x="4573523" y="3314700"/>
              <a:ext cx="509270" cy="1005840"/>
            </a:xfrm>
            <a:custGeom>
              <a:avLst/>
              <a:gdLst/>
              <a:ahLst/>
              <a:cxnLst/>
              <a:rect l="l" t="t" r="r" b="b"/>
              <a:pathLst>
                <a:path w="509270" h="1005839">
                  <a:moveTo>
                    <a:pt x="0" y="1005839"/>
                  </a:moveTo>
                  <a:lnTo>
                    <a:pt x="509015" y="1005839"/>
                  </a:lnTo>
                  <a:lnTo>
                    <a:pt x="509015" y="0"/>
                  </a:lnTo>
                  <a:lnTo>
                    <a:pt x="0" y="0"/>
                  </a:lnTo>
                  <a:lnTo>
                    <a:pt x="0" y="1005839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82">
              <a:extLst>
                <a:ext uri="{FF2B5EF4-FFF2-40B4-BE49-F238E27FC236}">
                  <a16:creationId xmlns:a16="http://schemas.microsoft.com/office/drawing/2014/main" id="{3500020F-F738-E131-DD87-9E6A1E2C9FEA}"/>
                </a:ext>
              </a:extLst>
            </p:cNvPr>
            <p:cNvSpPr/>
            <p:nvPr/>
          </p:nvSpPr>
          <p:spPr>
            <a:xfrm>
              <a:off x="4986527" y="3110484"/>
              <a:ext cx="149860" cy="1385570"/>
            </a:xfrm>
            <a:custGeom>
              <a:avLst/>
              <a:gdLst/>
              <a:ahLst/>
              <a:cxnLst/>
              <a:rect l="l" t="t" r="r" b="b"/>
              <a:pathLst>
                <a:path w="149860" h="1385570">
                  <a:moveTo>
                    <a:pt x="149351" y="0"/>
                  </a:moveTo>
                  <a:lnTo>
                    <a:pt x="0" y="0"/>
                  </a:lnTo>
                  <a:lnTo>
                    <a:pt x="0" y="1385315"/>
                  </a:lnTo>
                  <a:lnTo>
                    <a:pt x="149351" y="1385315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83">
              <a:extLst>
                <a:ext uri="{FF2B5EF4-FFF2-40B4-BE49-F238E27FC236}">
                  <a16:creationId xmlns:a16="http://schemas.microsoft.com/office/drawing/2014/main" id="{1459EB28-83D5-D23E-EFD4-404DD051BD78}"/>
                </a:ext>
              </a:extLst>
            </p:cNvPr>
            <p:cNvSpPr/>
            <p:nvPr/>
          </p:nvSpPr>
          <p:spPr>
            <a:xfrm>
              <a:off x="4986527" y="3110484"/>
              <a:ext cx="149860" cy="1385570"/>
            </a:xfrm>
            <a:custGeom>
              <a:avLst/>
              <a:gdLst/>
              <a:ahLst/>
              <a:cxnLst/>
              <a:rect l="l" t="t" r="r" b="b"/>
              <a:pathLst>
                <a:path w="149860" h="1385570">
                  <a:moveTo>
                    <a:pt x="0" y="1385315"/>
                  </a:moveTo>
                  <a:lnTo>
                    <a:pt x="149351" y="1385315"/>
                  </a:lnTo>
                  <a:lnTo>
                    <a:pt x="149351" y="0"/>
                  </a:lnTo>
                  <a:lnTo>
                    <a:pt x="0" y="0"/>
                  </a:lnTo>
                  <a:lnTo>
                    <a:pt x="0" y="138531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84">
              <a:extLst>
                <a:ext uri="{FF2B5EF4-FFF2-40B4-BE49-F238E27FC236}">
                  <a16:creationId xmlns:a16="http://schemas.microsoft.com/office/drawing/2014/main" id="{A6AF1147-58DF-DB31-6066-14E6529EF46D}"/>
                </a:ext>
              </a:extLst>
            </p:cNvPr>
            <p:cNvSpPr/>
            <p:nvPr/>
          </p:nvSpPr>
          <p:spPr>
            <a:xfrm>
              <a:off x="3212591" y="4678680"/>
              <a:ext cx="42545" cy="111760"/>
            </a:xfrm>
            <a:custGeom>
              <a:avLst/>
              <a:gdLst/>
              <a:ahLst/>
              <a:cxnLst/>
              <a:rect l="l" t="t" r="r" b="b"/>
              <a:pathLst>
                <a:path w="42545" h="111760">
                  <a:moveTo>
                    <a:pt x="37337" y="0"/>
                  </a:moveTo>
                  <a:lnTo>
                    <a:pt x="0" y="92583"/>
                  </a:lnTo>
                  <a:lnTo>
                    <a:pt x="42036" y="111379"/>
                  </a:lnTo>
                  <a:lnTo>
                    <a:pt x="37337" y="0"/>
                  </a:lnTo>
                  <a:close/>
                </a:path>
              </a:pathLst>
            </a:custGeom>
            <a:solidFill>
              <a:srgbClr val="7B95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85">
              <a:extLst>
                <a:ext uri="{FF2B5EF4-FFF2-40B4-BE49-F238E27FC236}">
                  <a16:creationId xmlns:a16="http://schemas.microsoft.com/office/drawing/2014/main" id="{E30BAC78-03BA-637D-88A0-F01867D51E76}"/>
                </a:ext>
              </a:extLst>
            </p:cNvPr>
            <p:cNvSpPr/>
            <p:nvPr/>
          </p:nvSpPr>
          <p:spPr>
            <a:xfrm>
              <a:off x="3212591" y="4678680"/>
              <a:ext cx="42545" cy="111760"/>
            </a:xfrm>
            <a:custGeom>
              <a:avLst/>
              <a:gdLst/>
              <a:ahLst/>
              <a:cxnLst/>
              <a:rect l="l" t="t" r="r" b="b"/>
              <a:pathLst>
                <a:path w="42545" h="111760">
                  <a:moveTo>
                    <a:pt x="37337" y="0"/>
                  </a:moveTo>
                  <a:lnTo>
                    <a:pt x="42036" y="111379"/>
                  </a:lnTo>
                  <a:lnTo>
                    <a:pt x="0" y="92583"/>
                  </a:lnTo>
                  <a:lnTo>
                    <a:pt x="37337" y="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86">
              <a:extLst>
                <a:ext uri="{FF2B5EF4-FFF2-40B4-BE49-F238E27FC236}">
                  <a16:creationId xmlns:a16="http://schemas.microsoft.com/office/drawing/2014/main" id="{6971A50A-0D93-979E-2F1C-D7B78E5B74F7}"/>
                </a:ext>
              </a:extLst>
            </p:cNvPr>
            <p:cNvSpPr/>
            <p:nvPr/>
          </p:nvSpPr>
          <p:spPr>
            <a:xfrm>
              <a:off x="3128771" y="3494532"/>
              <a:ext cx="42545" cy="110489"/>
            </a:xfrm>
            <a:custGeom>
              <a:avLst/>
              <a:gdLst/>
              <a:ahLst/>
              <a:cxnLst/>
              <a:rect l="l" t="t" r="r" b="b"/>
              <a:pathLst>
                <a:path w="42544" h="110489">
                  <a:moveTo>
                    <a:pt x="634" y="0"/>
                  </a:moveTo>
                  <a:lnTo>
                    <a:pt x="0" y="109981"/>
                  </a:lnTo>
                  <a:lnTo>
                    <a:pt x="42036" y="86105"/>
                  </a:lnTo>
                  <a:lnTo>
                    <a:pt x="634" y="0"/>
                  </a:lnTo>
                  <a:close/>
                </a:path>
              </a:pathLst>
            </a:custGeom>
            <a:solidFill>
              <a:srgbClr val="7B95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87">
              <a:extLst>
                <a:ext uri="{FF2B5EF4-FFF2-40B4-BE49-F238E27FC236}">
                  <a16:creationId xmlns:a16="http://schemas.microsoft.com/office/drawing/2014/main" id="{9A935BD7-2FB9-E890-3189-AEBAECB83D20}"/>
                </a:ext>
              </a:extLst>
            </p:cNvPr>
            <p:cNvSpPr/>
            <p:nvPr/>
          </p:nvSpPr>
          <p:spPr>
            <a:xfrm>
              <a:off x="3128771" y="3494532"/>
              <a:ext cx="42545" cy="110489"/>
            </a:xfrm>
            <a:custGeom>
              <a:avLst/>
              <a:gdLst/>
              <a:ahLst/>
              <a:cxnLst/>
              <a:rect l="l" t="t" r="r" b="b"/>
              <a:pathLst>
                <a:path w="42544" h="110489">
                  <a:moveTo>
                    <a:pt x="634" y="0"/>
                  </a:moveTo>
                  <a:lnTo>
                    <a:pt x="0" y="109981"/>
                  </a:lnTo>
                  <a:lnTo>
                    <a:pt x="42036" y="86105"/>
                  </a:lnTo>
                  <a:lnTo>
                    <a:pt x="634" y="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88">
              <a:extLst>
                <a:ext uri="{FF2B5EF4-FFF2-40B4-BE49-F238E27FC236}">
                  <a16:creationId xmlns:a16="http://schemas.microsoft.com/office/drawing/2014/main" id="{2183DA81-4314-017C-1F85-B9C5475EF158}"/>
                </a:ext>
              </a:extLst>
            </p:cNvPr>
            <p:cNvSpPr/>
            <p:nvPr/>
          </p:nvSpPr>
          <p:spPr>
            <a:xfrm>
              <a:off x="2782823" y="4415027"/>
              <a:ext cx="40640" cy="113030"/>
            </a:xfrm>
            <a:custGeom>
              <a:avLst/>
              <a:gdLst/>
              <a:ahLst/>
              <a:cxnLst/>
              <a:rect l="l" t="t" r="r" b="b"/>
              <a:pathLst>
                <a:path w="40639" h="113029">
                  <a:moveTo>
                    <a:pt x="0" y="0"/>
                  </a:moveTo>
                  <a:lnTo>
                    <a:pt x="3175" y="112903"/>
                  </a:lnTo>
                  <a:lnTo>
                    <a:pt x="40512" y="214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95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89">
              <a:extLst>
                <a:ext uri="{FF2B5EF4-FFF2-40B4-BE49-F238E27FC236}">
                  <a16:creationId xmlns:a16="http://schemas.microsoft.com/office/drawing/2014/main" id="{DAC132FB-779F-E168-A075-E895C98475D8}"/>
                </a:ext>
              </a:extLst>
            </p:cNvPr>
            <p:cNvSpPr/>
            <p:nvPr/>
          </p:nvSpPr>
          <p:spPr>
            <a:xfrm>
              <a:off x="2782823" y="4415027"/>
              <a:ext cx="40640" cy="113030"/>
            </a:xfrm>
            <a:custGeom>
              <a:avLst/>
              <a:gdLst/>
              <a:ahLst/>
              <a:cxnLst/>
              <a:rect l="l" t="t" r="r" b="b"/>
              <a:pathLst>
                <a:path w="40639" h="113029">
                  <a:moveTo>
                    <a:pt x="3175" y="112903"/>
                  </a:moveTo>
                  <a:lnTo>
                    <a:pt x="0" y="0"/>
                  </a:lnTo>
                  <a:lnTo>
                    <a:pt x="40512" y="21463"/>
                  </a:lnTo>
                  <a:lnTo>
                    <a:pt x="3175" y="112903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90">
              <a:extLst>
                <a:ext uri="{FF2B5EF4-FFF2-40B4-BE49-F238E27FC236}">
                  <a16:creationId xmlns:a16="http://schemas.microsoft.com/office/drawing/2014/main" id="{A0D0C802-F13A-DA06-AACA-2C5145E65FE0}"/>
                </a:ext>
              </a:extLst>
            </p:cNvPr>
            <p:cNvSpPr/>
            <p:nvPr/>
          </p:nvSpPr>
          <p:spPr>
            <a:xfrm>
              <a:off x="4474591" y="3033903"/>
              <a:ext cx="361950" cy="776605"/>
            </a:xfrm>
            <a:custGeom>
              <a:avLst/>
              <a:gdLst/>
              <a:ahLst/>
              <a:cxnLst/>
              <a:rect l="l" t="t" r="r" b="b"/>
              <a:pathLst>
                <a:path w="361950" h="776604">
                  <a:moveTo>
                    <a:pt x="0" y="521335"/>
                  </a:moveTo>
                  <a:lnTo>
                    <a:pt x="21209" y="776097"/>
                  </a:lnTo>
                  <a:lnTo>
                    <a:pt x="204216" y="613410"/>
                  </a:lnTo>
                  <a:lnTo>
                    <a:pt x="127381" y="613410"/>
                  </a:lnTo>
                  <a:lnTo>
                    <a:pt x="56642" y="585089"/>
                  </a:lnTo>
                  <a:lnTo>
                    <a:pt x="70799" y="549680"/>
                  </a:lnTo>
                  <a:lnTo>
                    <a:pt x="0" y="521335"/>
                  </a:lnTo>
                  <a:close/>
                </a:path>
                <a:path w="361950" h="776604">
                  <a:moveTo>
                    <a:pt x="70799" y="549680"/>
                  </a:moveTo>
                  <a:lnTo>
                    <a:pt x="56642" y="585089"/>
                  </a:lnTo>
                  <a:lnTo>
                    <a:pt x="127381" y="613410"/>
                  </a:lnTo>
                  <a:lnTo>
                    <a:pt x="141542" y="578002"/>
                  </a:lnTo>
                  <a:lnTo>
                    <a:pt x="70799" y="549680"/>
                  </a:lnTo>
                  <a:close/>
                </a:path>
                <a:path w="361950" h="776604">
                  <a:moveTo>
                    <a:pt x="141542" y="578002"/>
                  </a:moveTo>
                  <a:lnTo>
                    <a:pt x="127381" y="613410"/>
                  </a:lnTo>
                  <a:lnTo>
                    <a:pt x="204216" y="613410"/>
                  </a:lnTo>
                  <a:lnTo>
                    <a:pt x="212217" y="606298"/>
                  </a:lnTo>
                  <a:lnTo>
                    <a:pt x="141542" y="578002"/>
                  </a:lnTo>
                  <a:close/>
                </a:path>
                <a:path w="361950" h="776604">
                  <a:moveTo>
                    <a:pt x="290575" y="0"/>
                  </a:moveTo>
                  <a:lnTo>
                    <a:pt x="70799" y="549680"/>
                  </a:lnTo>
                  <a:lnTo>
                    <a:pt x="141542" y="578002"/>
                  </a:lnTo>
                  <a:lnTo>
                    <a:pt x="361442" y="28194"/>
                  </a:lnTo>
                  <a:lnTo>
                    <a:pt x="2905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91">
              <a:extLst>
                <a:ext uri="{FF2B5EF4-FFF2-40B4-BE49-F238E27FC236}">
                  <a16:creationId xmlns:a16="http://schemas.microsoft.com/office/drawing/2014/main" id="{24E89D44-58DF-BE15-E154-F155C365E44E}"/>
                </a:ext>
              </a:extLst>
            </p:cNvPr>
            <p:cNvSpPr/>
            <p:nvPr/>
          </p:nvSpPr>
          <p:spPr>
            <a:xfrm>
              <a:off x="4474591" y="2652903"/>
              <a:ext cx="361950" cy="776605"/>
            </a:xfrm>
            <a:custGeom>
              <a:avLst/>
              <a:gdLst/>
              <a:ahLst/>
              <a:cxnLst/>
              <a:rect l="l" t="t" r="r" b="b"/>
              <a:pathLst>
                <a:path w="361950" h="776604">
                  <a:moveTo>
                    <a:pt x="0" y="521335"/>
                  </a:moveTo>
                  <a:lnTo>
                    <a:pt x="21209" y="776097"/>
                  </a:lnTo>
                  <a:lnTo>
                    <a:pt x="204216" y="613410"/>
                  </a:lnTo>
                  <a:lnTo>
                    <a:pt x="127381" y="613410"/>
                  </a:lnTo>
                  <a:lnTo>
                    <a:pt x="56642" y="585088"/>
                  </a:lnTo>
                  <a:lnTo>
                    <a:pt x="70799" y="549680"/>
                  </a:lnTo>
                  <a:lnTo>
                    <a:pt x="0" y="521335"/>
                  </a:lnTo>
                  <a:close/>
                </a:path>
                <a:path w="361950" h="776604">
                  <a:moveTo>
                    <a:pt x="70799" y="549680"/>
                  </a:moveTo>
                  <a:lnTo>
                    <a:pt x="56642" y="585088"/>
                  </a:lnTo>
                  <a:lnTo>
                    <a:pt x="127381" y="613410"/>
                  </a:lnTo>
                  <a:lnTo>
                    <a:pt x="141542" y="578002"/>
                  </a:lnTo>
                  <a:lnTo>
                    <a:pt x="70799" y="549680"/>
                  </a:lnTo>
                  <a:close/>
                </a:path>
                <a:path w="361950" h="776604">
                  <a:moveTo>
                    <a:pt x="141542" y="578002"/>
                  </a:moveTo>
                  <a:lnTo>
                    <a:pt x="127381" y="613410"/>
                  </a:lnTo>
                  <a:lnTo>
                    <a:pt x="204216" y="613410"/>
                  </a:lnTo>
                  <a:lnTo>
                    <a:pt x="212217" y="606298"/>
                  </a:lnTo>
                  <a:lnTo>
                    <a:pt x="141542" y="578002"/>
                  </a:lnTo>
                  <a:close/>
                </a:path>
                <a:path w="361950" h="776604">
                  <a:moveTo>
                    <a:pt x="290575" y="0"/>
                  </a:moveTo>
                  <a:lnTo>
                    <a:pt x="70799" y="549680"/>
                  </a:lnTo>
                  <a:lnTo>
                    <a:pt x="141542" y="578002"/>
                  </a:lnTo>
                  <a:lnTo>
                    <a:pt x="361442" y="28194"/>
                  </a:lnTo>
                  <a:lnTo>
                    <a:pt x="290575" y="0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2" name="object 92">
            <a:extLst>
              <a:ext uri="{FF2B5EF4-FFF2-40B4-BE49-F238E27FC236}">
                <a16:creationId xmlns:a16="http://schemas.microsoft.com/office/drawing/2014/main" id="{8DB2E4BA-A5CA-B80D-A55F-E11E5AD503AA}"/>
              </a:ext>
            </a:extLst>
          </p:cNvPr>
          <p:cNvSpPr txBox="1"/>
          <p:nvPr/>
        </p:nvSpPr>
        <p:spPr>
          <a:xfrm>
            <a:off x="6190615" y="4155440"/>
            <a:ext cx="85661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Tahoma"/>
                <a:cs typeface="Tahoma"/>
              </a:rPr>
              <a:t>Objective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13" name="object 93">
            <a:extLst>
              <a:ext uri="{FF2B5EF4-FFF2-40B4-BE49-F238E27FC236}">
                <a16:creationId xmlns:a16="http://schemas.microsoft.com/office/drawing/2014/main" id="{08AA4E1E-A76B-E470-8F21-C547A4A46CF1}"/>
              </a:ext>
            </a:extLst>
          </p:cNvPr>
          <p:cNvSpPr txBox="1"/>
          <p:nvPr/>
        </p:nvSpPr>
        <p:spPr>
          <a:xfrm>
            <a:off x="8071866" y="744728"/>
            <a:ext cx="50355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Tahoma"/>
                <a:cs typeface="Tahoma"/>
              </a:rPr>
              <a:t>Laser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14" name="object 94">
            <a:extLst>
              <a:ext uri="{FF2B5EF4-FFF2-40B4-BE49-F238E27FC236}">
                <a16:creationId xmlns:a16="http://schemas.microsoft.com/office/drawing/2014/main" id="{B94F96B6-6668-A043-0E38-E7BC142B5894}"/>
              </a:ext>
            </a:extLst>
          </p:cNvPr>
          <p:cNvSpPr txBox="1"/>
          <p:nvPr/>
        </p:nvSpPr>
        <p:spPr>
          <a:xfrm>
            <a:off x="8565642" y="4933315"/>
            <a:ext cx="151574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ahoma"/>
                <a:cs typeface="Tahoma"/>
              </a:rPr>
              <a:t>Emission</a:t>
            </a:r>
            <a:r>
              <a:rPr sz="1600" spc="-7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Pinhole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115" name="object 95">
            <a:extLst>
              <a:ext uri="{FF2B5EF4-FFF2-40B4-BE49-F238E27FC236}">
                <a16:creationId xmlns:a16="http://schemas.microsoft.com/office/drawing/2014/main" id="{40FC2CA3-2912-D172-8971-9FEB7FA30DCC}"/>
              </a:ext>
            </a:extLst>
          </p:cNvPr>
          <p:cNvGrpSpPr/>
          <p:nvPr/>
        </p:nvGrpSpPr>
        <p:grpSpPr>
          <a:xfrm>
            <a:off x="6740652" y="746505"/>
            <a:ext cx="3442970" cy="5078730"/>
            <a:chOff x="6740652" y="746505"/>
            <a:chExt cx="3442970" cy="5078730"/>
          </a:xfrm>
        </p:grpSpPr>
        <p:sp>
          <p:nvSpPr>
            <p:cNvPr id="116" name="object 96">
              <a:extLst>
                <a:ext uri="{FF2B5EF4-FFF2-40B4-BE49-F238E27FC236}">
                  <a16:creationId xmlns:a16="http://schemas.microsoft.com/office/drawing/2014/main" id="{BF62A0ED-6EAA-FFBB-57DE-5F5E491098D1}"/>
                </a:ext>
              </a:extLst>
            </p:cNvPr>
            <p:cNvSpPr/>
            <p:nvPr/>
          </p:nvSpPr>
          <p:spPr>
            <a:xfrm>
              <a:off x="7949184" y="1903602"/>
              <a:ext cx="396875" cy="161925"/>
            </a:xfrm>
            <a:custGeom>
              <a:avLst/>
              <a:gdLst/>
              <a:ahLst/>
              <a:cxnLst/>
              <a:rect l="l" t="t" r="r" b="b"/>
              <a:pathLst>
                <a:path w="396875" h="161925">
                  <a:moveTo>
                    <a:pt x="58166" y="90043"/>
                  </a:moveTo>
                  <a:lnTo>
                    <a:pt x="0" y="152273"/>
                  </a:lnTo>
                  <a:lnTo>
                    <a:pt x="84709" y="161544"/>
                  </a:lnTo>
                  <a:lnTo>
                    <a:pt x="75279" y="136144"/>
                  </a:lnTo>
                  <a:lnTo>
                    <a:pt x="61722" y="136144"/>
                  </a:lnTo>
                  <a:lnTo>
                    <a:pt x="57276" y="124206"/>
                  </a:lnTo>
                  <a:lnTo>
                    <a:pt x="69207" y="119786"/>
                  </a:lnTo>
                  <a:lnTo>
                    <a:pt x="58166" y="90043"/>
                  </a:lnTo>
                  <a:close/>
                </a:path>
                <a:path w="396875" h="161925">
                  <a:moveTo>
                    <a:pt x="69207" y="119786"/>
                  </a:moveTo>
                  <a:lnTo>
                    <a:pt x="57276" y="124206"/>
                  </a:lnTo>
                  <a:lnTo>
                    <a:pt x="61722" y="136144"/>
                  </a:lnTo>
                  <a:lnTo>
                    <a:pt x="73640" y="131727"/>
                  </a:lnTo>
                  <a:lnTo>
                    <a:pt x="69207" y="119786"/>
                  </a:lnTo>
                  <a:close/>
                </a:path>
                <a:path w="396875" h="161925">
                  <a:moveTo>
                    <a:pt x="73640" y="131727"/>
                  </a:moveTo>
                  <a:lnTo>
                    <a:pt x="61722" y="136144"/>
                  </a:lnTo>
                  <a:lnTo>
                    <a:pt x="75279" y="136144"/>
                  </a:lnTo>
                  <a:lnTo>
                    <a:pt x="73640" y="131727"/>
                  </a:lnTo>
                  <a:close/>
                </a:path>
                <a:path w="396875" h="161925">
                  <a:moveTo>
                    <a:pt x="392557" y="0"/>
                  </a:moveTo>
                  <a:lnTo>
                    <a:pt x="69207" y="119786"/>
                  </a:lnTo>
                  <a:lnTo>
                    <a:pt x="73640" y="131727"/>
                  </a:lnTo>
                  <a:lnTo>
                    <a:pt x="396875" y="11937"/>
                  </a:lnTo>
                  <a:lnTo>
                    <a:pt x="3925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97">
              <a:extLst>
                <a:ext uri="{FF2B5EF4-FFF2-40B4-BE49-F238E27FC236}">
                  <a16:creationId xmlns:a16="http://schemas.microsoft.com/office/drawing/2014/main" id="{9EBE70EC-AA37-21D4-03D4-C57304E9E418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91984" y="1147571"/>
              <a:ext cx="354330" cy="466470"/>
            </a:xfrm>
            <a:prstGeom prst="rect">
              <a:avLst/>
            </a:prstGeom>
          </p:spPr>
        </p:pic>
        <p:sp>
          <p:nvSpPr>
            <p:cNvPr id="118" name="object 98">
              <a:extLst>
                <a:ext uri="{FF2B5EF4-FFF2-40B4-BE49-F238E27FC236}">
                  <a16:creationId xmlns:a16="http://schemas.microsoft.com/office/drawing/2014/main" id="{0DB78DC7-BBEE-6C59-023D-E967EC000685}"/>
                </a:ext>
              </a:extLst>
            </p:cNvPr>
            <p:cNvSpPr/>
            <p:nvPr/>
          </p:nvSpPr>
          <p:spPr>
            <a:xfrm>
              <a:off x="7495032" y="752855"/>
              <a:ext cx="347980" cy="477520"/>
            </a:xfrm>
            <a:custGeom>
              <a:avLst/>
              <a:gdLst/>
              <a:ahLst/>
              <a:cxnLst/>
              <a:rect l="l" t="t" r="r" b="b"/>
              <a:pathLst>
                <a:path w="347979" h="477519">
                  <a:moveTo>
                    <a:pt x="347472" y="0"/>
                  </a:moveTo>
                  <a:lnTo>
                    <a:pt x="0" y="0"/>
                  </a:lnTo>
                  <a:lnTo>
                    <a:pt x="0" y="477012"/>
                  </a:lnTo>
                  <a:lnTo>
                    <a:pt x="347472" y="477012"/>
                  </a:lnTo>
                  <a:lnTo>
                    <a:pt x="347472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99">
              <a:extLst>
                <a:ext uri="{FF2B5EF4-FFF2-40B4-BE49-F238E27FC236}">
                  <a16:creationId xmlns:a16="http://schemas.microsoft.com/office/drawing/2014/main" id="{3409BA1D-DE6E-AC90-E00C-73FA48F6CC39}"/>
                </a:ext>
              </a:extLst>
            </p:cNvPr>
            <p:cNvSpPr/>
            <p:nvPr/>
          </p:nvSpPr>
          <p:spPr>
            <a:xfrm>
              <a:off x="7495032" y="752855"/>
              <a:ext cx="347980" cy="477520"/>
            </a:xfrm>
            <a:custGeom>
              <a:avLst/>
              <a:gdLst/>
              <a:ahLst/>
              <a:cxnLst/>
              <a:rect l="l" t="t" r="r" b="b"/>
              <a:pathLst>
                <a:path w="347979" h="477519">
                  <a:moveTo>
                    <a:pt x="0" y="477012"/>
                  </a:moveTo>
                  <a:lnTo>
                    <a:pt x="347472" y="477012"/>
                  </a:lnTo>
                  <a:lnTo>
                    <a:pt x="347472" y="0"/>
                  </a:lnTo>
                  <a:lnTo>
                    <a:pt x="0" y="0"/>
                  </a:lnTo>
                  <a:lnTo>
                    <a:pt x="0" y="47701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00">
              <a:extLst>
                <a:ext uri="{FF2B5EF4-FFF2-40B4-BE49-F238E27FC236}">
                  <a16:creationId xmlns:a16="http://schemas.microsoft.com/office/drawing/2014/main" id="{5C23A8FE-9ED6-452F-9719-9608E807004C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22236" y="4535423"/>
              <a:ext cx="822960" cy="112775"/>
            </a:xfrm>
            <a:prstGeom prst="rect">
              <a:avLst/>
            </a:prstGeom>
          </p:spPr>
        </p:pic>
        <p:sp>
          <p:nvSpPr>
            <p:cNvPr id="121" name="object 101">
              <a:extLst>
                <a:ext uri="{FF2B5EF4-FFF2-40B4-BE49-F238E27FC236}">
                  <a16:creationId xmlns:a16="http://schemas.microsoft.com/office/drawing/2014/main" id="{03CEBB5B-0403-F5BC-EF79-F3D7810BB908}"/>
                </a:ext>
              </a:extLst>
            </p:cNvPr>
            <p:cNvSpPr/>
            <p:nvPr/>
          </p:nvSpPr>
          <p:spPr>
            <a:xfrm>
              <a:off x="7222236" y="4535423"/>
              <a:ext cx="822960" cy="113030"/>
            </a:xfrm>
            <a:custGeom>
              <a:avLst/>
              <a:gdLst/>
              <a:ahLst/>
              <a:cxnLst/>
              <a:rect l="l" t="t" r="r" b="b"/>
              <a:pathLst>
                <a:path w="822959" h="113029">
                  <a:moveTo>
                    <a:pt x="0" y="14096"/>
                  </a:moveTo>
                  <a:lnTo>
                    <a:pt x="0" y="6350"/>
                  </a:lnTo>
                  <a:lnTo>
                    <a:pt x="6350" y="0"/>
                  </a:lnTo>
                  <a:lnTo>
                    <a:pt x="14097" y="0"/>
                  </a:lnTo>
                  <a:lnTo>
                    <a:pt x="808863" y="0"/>
                  </a:lnTo>
                  <a:lnTo>
                    <a:pt x="816610" y="0"/>
                  </a:lnTo>
                  <a:lnTo>
                    <a:pt x="822960" y="6350"/>
                  </a:lnTo>
                  <a:lnTo>
                    <a:pt x="822960" y="14096"/>
                  </a:lnTo>
                  <a:lnTo>
                    <a:pt x="822960" y="98678"/>
                  </a:lnTo>
                  <a:lnTo>
                    <a:pt x="822960" y="106425"/>
                  </a:lnTo>
                  <a:lnTo>
                    <a:pt x="816610" y="112775"/>
                  </a:lnTo>
                  <a:lnTo>
                    <a:pt x="808863" y="112775"/>
                  </a:lnTo>
                  <a:lnTo>
                    <a:pt x="14097" y="112775"/>
                  </a:lnTo>
                  <a:lnTo>
                    <a:pt x="6350" y="112775"/>
                  </a:lnTo>
                  <a:lnTo>
                    <a:pt x="0" y="106425"/>
                  </a:lnTo>
                  <a:lnTo>
                    <a:pt x="0" y="98678"/>
                  </a:lnTo>
                  <a:lnTo>
                    <a:pt x="0" y="1409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02">
              <a:extLst>
                <a:ext uri="{FF2B5EF4-FFF2-40B4-BE49-F238E27FC236}">
                  <a16:creationId xmlns:a16="http://schemas.microsoft.com/office/drawing/2014/main" id="{49A21ACD-11CA-AA53-6075-FD0C1F4F6F94}"/>
                </a:ext>
              </a:extLst>
            </p:cNvPr>
            <p:cNvSpPr/>
            <p:nvPr/>
          </p:nvSpPr>
          <p:spPr>
            <a:xfrm>
              <a:off x="6740652" y="1221866"/>
              <a:ext cx="3442970" cy="4403725"/>
            </a:xfrm>
            <a:custGeom>
              <a:avLst/>
              <a:gdLst/>
              <a:ahLst/>
              <a:cxnLst/>
              <a:rect l="l" t="t" r="r" b="b"/>
              <a:pathLst>
                <a:path w="3442970" h="4403725">
                  <a:moveTo>
                    <a:pt x="336804" y="3336417"/>
                  </a:moveTo>
                  <a:lnTo>
                    <a:pt x="324104" y="3330067"/>
                  </a:lnTo>
                  <a:lnTo>
                    <a:pt x="260604" y="3298317"/>
                  </a:lnTo>
                  <a:lnTo>
                    <a:pt x="260604" y="3330067"/>
                  </a:lnTo>
                  <a:lnTo>
                    <a:pt x="0" y="3330067"/>
                  </a:lnTo>
                  <a:lnTo>
                    <a:pt x="0" y="3342767"/>
                  </a:lnTo>
                  <a:lnTo>
                    <a:pt x="260604" y="3342767"/>
                  </a:lnTo>
                  <a:lnTo>
                    <a:pt x="260604" y="3374517"/>
                  </a:lnTo>
                  <a:lnTo>
                    <a:pt x="324104" y="3342767"/>
                  </a:lnTo>
                  <a:lnTo>
                    <a:pt x="336804" y="3336417"/>
                  </a:lnTo>
                  <a:close/>
                </a:path>
                <a:path w="3442970" h="4403725">
                  <a:moveTo>
                    <a:pt x="1065022" y="152133"/>
                  </a:moveTo>
                  <a:lnTo>
                    <a:pt x="1064958" y="150749"/>
                  </a:lnTo>
                  <a:lnTo>
                    <a:pt x="1057275" y="12573"/>
                  </a:lnTo>
                  <a:lnTo>
                    <a:pt x="1056767" y="5461"/>
                  </a:lnTo>
                  <a:lnTo>
                    <a:pt x="1050671" y="0"/>
                  </a:lnTo>
                  <a:lnTo>
                    <a:pt x="1036447" y="762"/>
                  </a:lnTo>
                  <a:lnTo>
                    <a:pt x="1030986" y="6858"/>
                  </a:lnTo>
                  <a:lnTo>
                    <a:pt x="1031367" y="14097"/>
                  </a:lnTo>
                  <a:lnTo>
                    <a:pt x="1039050" y="152133"/>
                  </a:lnTo>
                  <a:lnTo>
                    <a:pt x="1039241" y="150749"/>
                  </a:lnTo>
                  <a:lnTo>
                    <a:pt x="1039164" y="152133"/>
                  </a:lnTo>
                  <a:lnTo>
                    <a:pt x="1065022" y="152133"/>
                  </a:lnTo>
                  <a:close/>
                </a:path>
                <a:path w="3442970" h="4403725">
                  <a:moveTo>
                    <a:pt x="3442716" y="2791841"/>
                  </a:moveTo>
                  <a:lnTo>
                    <a:pt x="3442398" y="2791587"/>
                  </a:lnTo>
                  <a:lnTo>
                    <a:pt x="3375660" y="2736596"/>
                  </a:lnTo>
                  <a:lnTo>
                    <a:pt x="3369881" y="2761919"/>
                  </a:lnTo>
                  <a:lnTo>
                    <a:pt x="1054912" y="2233549"/>
                  </a:lnTo>
                  <a:lnTo>
                    <a:pt x="1007618" y="2222754"/>
                  </a:lnTo>
                  <a:lnTo>
                    <a:pt x="1003554" y="2221738"/>
                  </a:lnTo>
                  <a:lnTo>
                    <a:pt x="999236" y="2222881"/>
                  </a:lnTo>
                  <a:lnTo>
                    <a:pt x="996061" y="2225802"/>
                  </a:lnTo>
                  <a:lnTo>
                    <a:pt x="992886" y="2228596"/>
                  </a:lnTo>
                  <a:lnTo>
                    <a:pt x="991362" y="2232914"/>
                  </a:lnTo>
                  <a:lnTo>
                    <a:pt x="991997" y="2237105"/>
                  </a:lnTo>
                  <a:lnTo>
                    <a:pt x="1143279" y="3347542"/>
                  </a:lnTo>
                  <a:lnTo>
                    <a:pt x="915873" y="4339006"/>
                  </a:lnTo>
                  <a:lnTo>
                    <a:pt x="636536" y="3376803"/>
                  </a:lnTo>
                  <a:lnTo>
                    <a:pt x="635736" y="3374047"/>
                  </a:lnTo>
                  <a:lnTo>
                    <a:pt x="636079" y="3371469"/>
                  </a:lnTo>
                  <a:lnTo>
                    <a:pt x="1065022" y="153162"/>
                  </a:lnTo>
                  <a:lnTo>
                    <a:pt x="1039114" y="153162"/>
                  </a:lnTo>
                  <a:lnTo>
                    <a:pt x="1038910" y="153162"/>
                  </a:lnTo>
                  <a:lnTo>
                    <a:pt x="609727" y="3373374"/>
                  </a:lnTo>
                  <a:lnTo>
                    <a:pt x="609600" y="3376930"/>
                  </a:lnTo>
                  <a:lnTo>
                    <a:pt x="906526" y="4399724"/>
                  </a:lnTo>
                  <a:lnTo>
                    <a:pt x="911860" y="4403560"/>
                  </a:lnTo>
                  <a:lnTo>
                    <a:pt x="923544" y="4403229"/>
                  </a:lnTo>
                  <a:lnTo>
                    <a:pt x="928624" y="4399089"/>
                  </a:lnTo>
                  <a:lnTo>
                    <a:pt x="930021" y="4393349"/>
                  </a:lnTo>
                  <a:lnTo>
                    <a:pt x="931341" y="4387545"/>
                  </a:lnTo>
                  <a:lnTo>
                    <a:pt x="1169035" y="3351276"/>
                  </a:lnTo>
                  <a:lnTo>
                    <a:pt x="1169314" y="3350133"/>
                  </a:lnTo>
                  <a:lnTo>
                    <a:pt x="1169289" y="3346577"/>
                  </a:lnTo>
                  <a:lnTo>
                    <a:pt x="1169123" y="3345434"/>
                  </a:lnTo>
                  <a:lnTo>
                    <a:pt x="1020165" y="2252078"/>
                  </a:lnTo>
                  <a:lnTo>
                    <a:pt x="3364128" y="2787180"/>
                  </a:lnTo>
                  <a:lnTo>
                    <a:pt x="3358388" y="2812415"/>
                  </a:lnTo>
                  <a:lnTo>
                    <a:pt x="3442716" y="27918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03">
              <a:extLst>
                <a:ext uri="{FF2B5EF4-FFF2-40B4-BE49-F238E27FC236}">
                  <a16:creationId xmlns:a16="http://schemas.microsoft.com/office/drawing/2014/main" id="{18FB369E-F1C2-08CD-8BAD-57BCE68F45C0}"/>
                </a:ext>
              </a:extLst>
            </p:cNvPr>
            <p:cNvSpPr/>
            <p:nvPr/>
          </p:nvSpPr>
          <p:spPr>
            <a:xfrm>
              <a:off x="7595870" y="3367913"/>
              <a:ext cx="1576070" cy="2082164"/>
            </a:xfrm>
            <a:custGeom>
              <a:avLst/>
              <a:gdLst/>
              <a:ahLst/>
              <a:cxnLst/>
              <a:rect l="l" t="t" r="r" b="b"/>
              <a:pathLst>
                <a:path w="1576070" h="2082164">
                  <a:moveTo>
                    <a:pt x="210500" y="1246124"/>
                  </a:moveTo>
                  <a:lnTo>
                    <a:pt x="184911" y="1246124"/>
                  </a:lnTo>
                  <a:lnTo>
                    <a:pt x="184530" y="1248791"/>
                  </a:lnTo>
                  <a:lnTo>
                    <a:pt x="184314" y="1248791"/>
                  </a:lnTo>
                  <a:lnTo>
                    <a:pt x="1524" y="2064765"/>
                  </a:lnTo>
                  <a:lnTo>
                    <a:pt x="0" y="2071751"/>
                  </a:lnTo>
                  <a:lnTo>
                    <a:pt x="4445" y="2078736"/>
                  </a:lnTo>
                  <a:lnTo>
                    <a:pt x="18414" y="2081784"/>
                  </a:lnTo>
                  <a:lnTo>
                    <a:pt x="25273" y="2077465"/>
                  </a:lnTo>
                  <a:lnTo>
                    <a:pt x="26924" y="2070481"/>
                  </a:lnTo>
                  <a:lnTo>
                    <a:pt x="210184" y="1251839"/>
                  </a:lnTo>
                  <a:lnTo>
                    <a:pt x="210438" y="1250188"/>
                  </a:lnTo>
                  <a:lnTo>
                    <a:pt x="210448" y="1248791"/>
                  </a:lnTo>
                  <a:lnTo>
                    <a:pt x="184530" y="1248791"/>
                  </a:lnTo>
                  <a:lnTo>
                    <a:pt x="184551" y="1247733"/>
                  </a:lnTo>
                  <a:lnTo>
                    <a:pt x="210469" y="1247733"/>
                  </a:lnTo>
                  <a:lnTo>
                    <a:pt x="210500" y="1246124"/>
                  </a:lnTo>
                  <a:close/>
                </a:path>
                <a:path w="1576070" h="2082164">
                  <a:moveTo>
                    <a:pt x="184911" y="1246124"/>
                  </a:moveTo>
                  <a:lnTo>
                    <a:pt x="184551" y="1247733"/>
                  </a:lnTo>
                  <a:lnTo>
                    <a:pt x="184530" y="1248791"/>
                  </a:lnTo>
                  <a:lnTo>
                    <a:pt x="184911" y="1246124"/>
                  </a:lnTo>
                  <a:close/>
                </a:path>
                <a:path w="1576070" h="2082164">
                  <a:moveTo>
                    <a:pt x="218566" y="0"/>
                  </a:moveTo>
                  <a:lnTo>
                    <a:pt x="215137" y="1270"/>
                  </a:lnTo>
                  <a:lnTo>
                    <a:pt x="210057" y="6096"/>
                  </a:lnTo>
                  <a:lnTo>
                    <a:pt x="208533" y="9398"/>
                  </a:lnTo>
                  <a:lnTo>
                    <a:pt x="208524" y="13335"/>
                  </a:lnTo>
                  <a:lnTo>
                    <a:pt x="184551" y="1247733"/>
                  </a:lnTo>
                  <a:lnTo>
                    <a:pt x="184911" y="1246124"/>
                  </a:lnTo>
                  <a:lnTo>
                    <a:pt x="210500" y="1246124"/>
                  </a:lnTo>
                  <a:lnTo>
                    <a:pt x="234184" y="26582"/>
                  </a:lnTo>
                  <a:lnTo>
                    <a:pt x="220979" y="26035"/>
                  </a:lnTo>
                  <a:lnTo>
                    <a:pt x="234441" y="13335"/>
                  </a:lnTo>
                  <a:lnTo>
                    <a:pt x="540525" y="13335"/>
                  </a:lnTo>
                  <a:lnTo>
                    <a:pt x="218566" y="0"/>
                  </a:lnTo>
                  <a:close/>
                </a:path>
                <a:path w="1576070" h="2082164">
                  <a:moveTo>
                    <a:pt x="1497415" y="78963"/>
                  </a:moveTo>
                  <a:lnTo>
                    <a:pt x="1496313" y="104901"/>
                  </a:lnTo>
                  <a:lnTo>
                    <a:pt x="1552154" y="79756"/>
                  </a:lnTo>
                  <a:lnTo>
                    <a:pt x="1517523" y="79756"/>
                  </a:lnTo>
                  <a:lnTo>
                    <a:pt x="1497415" y="78963"/>
                  </a:lnTo>
                  <a:close/>
                </a:path>
                <a:path w="1576070" h="2082164">
                  <a:moveTo>
                    <a:pt x="1498516" y="53058"/>
                  </a:moveTo>
                  <a:lnTo>
                    <a:pt x="1497415" y="78963"/>
                  </a:lnTo>
                  <a:lnTo>
                    <a:pt x="1517523" y="79756"/>
                  </a:lnTo>
                  <a:lnTo>
                    <a:pt x="1523491" y="74295"/>
                  </a:lnTo>
                  <a:lnTo>
                    <a:pt x="1523873" y="67056"/>
                  </a:lnTo>
                  <a:lnTo>
                    <a:pt x="1524127" y="59944"/>
                  </a:lnTo>
                  <a:lnTo>
                    <a:pt x="1518538" y="53975"/>
                  </a:lnTo>
                  <a:lnTo>
                    <a:pt x="1511427" y="53594"/>
                  </a:lnTo>
                  <a:lnTo>
                    <a:pt x="1498516" y="53058"/>
                  </a:lnTo>
                  <a:close/>
                </a:path>
                <a:path w="1576070" h="2082164">
                  <a:moveTo>
                    <a:pt x="1499615" y="27177"/>
                  </a:moveTo>
                  <a:lnTo>
                    <a:pt x="1498516" y="53058"/>
                  </a:lnTo>
                  <a:lnTo>
                    <a:pt x="1511427" y="53594"/>
                  </a:lnTo>
                  <a:lnTo>
                    <a:pt x="1518538" y="53975"/>
                  </a:lnTo>
                  <a:lnTo>
                    <a:pt x="1524127" y="59944"/>
                  </a:lnTo>
                  <a:lnTo>
                    <a:pt x="1523873" y="67056"/>
                  </a:lnTo>
                  <a:lnTo>
                    <a:pt x="1523491" y="74295"/>
                  </a:lnTo>
                  <a:lnTo>
                    <a:pt x="1517523" y="79756"/>
                  </a:lnTo>
                  <a:lnTo>
                    <a:pt x="1552154" y="79756"/>
                  </a:lnTo>
                  <a:lnTo>
                    <a:pt x="1575561" y="69214"/>
                  </a:lnTo>
                  <a:lnTo>
                    <a:pt x="1499615" y="27177"/>
                  </a:lnTo>
                  <a:close/>
                </a:path>
                <a:path w="1576070" h="2082164">
                  <a:moveTo>
                    <a:pt x="540525" y="13335"/>
                  </a:moveTo>
                  <a:lnTo>
                    <a:pt x="234441" y="13335"/>
                  </a:lnTo>
                  <a:lnTo>
                    <a:pt x="234184" y="26582"/>
                  </a:lnTo>
                  <a:lnTo>
                    <a:pt x="1497415" y="78963"/>
                  </a:lnTo>
                  <a:lnTo>
                    <a:pt x="1498516" y="53058"/>
                  </a:lnTo>
                  <a:lnTo>
                    <a:pt x="540525" y="13335"/>
                  </a:lnTo>
                  <a:close/>
                </a:path>
                <a:path w="1576070" h="2082164">
                  <a:moveTo>
                    <a:pt x="234441" y="13335"/>
                  </a:moveTo>
                  <a:lnTo>
                    <a:pt x="220979" y="26035"/>
                  </a:lnTo>
                  <a:lnTo>
                    <a:pt x="234184" y="26582"/>
                  </a:lnTo>
                  <a:lnTo>
                    <a:pt x="234441" y="13335"/>
                  </a:lnTo>
                  <a:close/>
                </a:path>
              </a:pathLst>
            </a:custGeom>
            <a:solidFill>
              <a:srgbClr val="21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04">
              <a:extLst>
                <a:ext uri="{FF2B5EF4-FFF2-40B4-BE49-F238E27FC236}">
                  <a16:creationId xmlns:a16="http://schemas.microsoft.com/office/drawing/2014/main" id="{A9B523D4-4D8E-8581-BD6A-562DEB681640}"/>
                </a:ext>
              </a:extLst>
            </p:cNvPr>
            <p:cNvSpPr/>
            <p:nvPr/>
          </p:nvSpPr>
          <p:spPr>
            <a:xfrm>
              <a:off x="7664958" y="5609082"/>
              <a:ext cx="52069" cy="203200"/>
            </a:xfrm>
            <a:custGeom>
              <a:avLst/>
              <a:gdLst/>
              <a:ahLst/>
              <a:cxnLst/>
              <a:rect l="l" t="t" r="r" b="b"/>
              <a:pathLst>
                <a:path w="52070" h="203200">
                  <a:moveTo>
                    <a:pt x="0" y="0"/>
                  </a:moveTo>
                  <a:lnTo>
                    <a:pt x="51816" y="202692"/>
                  </a:lnTo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05">
              <a:extLst>
                <a:ext uri="{FF2B5EF4-FFF2-40B4-BE49-F238E27FC236}">
                  <a16:creationId xmlns:a16="http://schemas.microsoft.com/office/drawing/2014/main" id="{B522CBD7-0F67-9D13-7EB1-8AB10672971C}"/>
                </a:ext>
              </a:extLst>
            </p:cNvPr>
            <p:cNvSpPr/>
            <p:nvPr/>
          </p:nvSpPr>
          <p:spPr>
            <a:xfrm>
              <a:off x="7652639" y="3589527"/>
              <a:ext cx="1528445" cy="2235200"/>
            </a:xfrm>
            <a:custGeom>
              <a:avLst/>
              <a:gdLst/>
              <a:ahLst/>
              <a:cxnLst/>
              <a:rect l="l" t="t" r="r" b="b"/>
              <a:pathLst>
                <a:path w="1528445" h="2235200">
                  <a:moveTo>
                    <a:pt x="335250" y="1000989"/>
                  </a:moveTo>
                  <a:lnTo>
                    <a:pt x="62483" y="2218067"/>
                  </a:lnTo>
                  <a:lnTo>
                    <a:pt x="60959" y="2225052"/>
                  </a:lnTo>
                  <a:lnTo>
                    <a:pt x="65404" y="2231986"/>
                  </a:lnTo>
                  <a:lnTo>
                    <a:pt x="79375" y="2235111"/>
                  </a:lnTo>
                  <a:lnTo>
                    <a:pt x="86232" y="2230716"/>
                  </a:lnTo>
                  <a:lnTo>
                    <a:pt x="87756" y="2223744"/>
                  </a:lnTo>
                  <a:lnTo>
                    <a:pt x="361026" y="1004443"/>
                  </a:lnTo>
                  <a:lnTo>
                    <a:pt x="336422" y="1004443"/>
                  </a:lnTo>
                  <a:lnTo>
                    <a:pt x="335250" y="1000989"/>
                  </a:lnTo>
                  <a:close/>
                </a:path>
                <a:path w="1528445" h="2235200">
                  <a:moveTo>
                    <a:pt x="336041" y="997458"/>
                  </a:moveTo>
                  <a:lnTo>
                    <a:pt x="335250" y="1000989"/>
                  </a:lnTo>
                  <a:lnTo>
                    <a:pt x="336422" y="1004443"/>
                  </a:lnTo>
                  <a:lnTo>
                    <a:pt x="336041" y="997458"/>
                  </a:lnTo>
                  <a:close/>
                </a:path>
                <a:path w="1528445" h="2235200">
                  <a:moveTo>
                    <a:pt x="361357" y="997458"/>
                  </a:moveTo>
                  <a:lnTo>
                    <a:pt x="336041" y="997458"/>
                  </a:lnTo>
                  <a:lnTo>
                    <a:pt x="336422" y="1004443"/>
                  </a:lnTo>
                  <a:lnTo>
                    <a:pt x="361026" y="1004443"/>
                  </a:lnTo>
                  <a:lnTo>
                    <a:pt x="361799" y="1000989"/>
                  </a:lnTo>
                  <a:lnTo>
                    <a:pt x="361695" y="998474"/>
                  </a:lnTo>
                  <a:lnTo>
                    <a:pt x="361357" y="997458"/>
                  </a:lnTo>
                  <a:close/>
                </a:path>
                <a:path w="1528445" h="2235200">
                  <a:moveTo>
                    <a:pt x="14096" y="0"/>
                  </a:moveTo>
                  <a:lnTo>
                    <a:pt x="8635" y="1016"/>
                  </a:lnTo>
                  <a:lnTo>
                    <a:pt x="4952" y="4572"/>
                  </a:lnTo>
                  <a:lnTo>
                    <a:pt x="1269" y="8000"/>
                  </a:lnTo>
                  <a:lnTo>
                    <a:pt x="0" y="13335"/>
                  </a:lnTo>
                  <a:lnTo>
                    <a:pt x="1524" y="18161"/>
                  </a:lnTo>
                  <a:lnTo>
                    <a:pt x="335250" y="1000989"/>
                  </a:lnTo>
                  <a:lnTo>
                    <a:pt x="336041" y="997458"/>
                  </a:lnTo>
                  <a:lnTo>
                    <a:pt x="361357" y="997458"/>
                  </a:lnTo>
                  <a:lnTo>
                    <a:pt x="35332" y="36800"/>
                  </a:lnTo>
                  <a:lnTo>
                    <a:pt x="8889" y="25908"/>
                  </a:lnTo>
                  <a:lnTo>
                    <a:pt x="26161" y="9779"/>
                  </a:lnTo>
                  <a:lnTo>
                    <a:pt x="37606" y="9779"/>
                  </a:lnTo>
                  <a:lnTo>
                    <a:pt x="18795" y="2032"/>
                  </a:lnTo>
                  <a:lnTo>
                    <a:pt x="14096" y="0"/>
                  </a:lnTo>
                  <a:close/>
                </a:path>
                <a:path w="1528445" h="2235200">
                  <a:moveTo>
                    <a:pt x="1451195" y="620035"/>
                  </a:moveTo>
                  <a:lnTo>
                    <a:pt x="1441322" y="644017"/>
                  </a:lnTo>
                  <a:lnTo>
                    <a:pt x="1527936" y="637667"/>
                  </a:lnTo>
                  <a:lnTo>
                    <a:pt x="1519206" y="627634"/>
                  </a:lnTo>
                  <a:lnTo>
                    <a:pt x="1469770" y="627634"/>
                  </a:lnTo>
                  <a:lnTo>
                    <a:pt x="1451195" y="620035"/>
                  </a:lnTo>
                  <a:close/>
                </a:path>
                <a:path w="1528445" h="2235200">
                  <a:moveTo>
                    <a:pt x="1461079" y="596024"/>
                  </a:moveTo>
                  <a:lnTo>
                    <a:pt x="1451195" y="620035"/>
                  </a:lnTo>
                  <a:lnTo>
                    <a:pt x="1469770" y="627634"/>
                  </a:lnTo>
                  <a:lnTo>
                    <a:pt x="1477390" y="624459"/>
                  </a:lnTo>
                  <a:lnTo>
                    <a:pt x="1480057" y="617855"/>
                  </a:lnTo>
                  <a:lnTo>
                    <a:pt x="1482852" y="611251"/>
                  </a:lnTo>
                  <a:lnTo>
                    <a:pt x="1479677" y="603758"/>
                  </a:lnTo>
                  <a:lnTo>
                    <a:pt x="1473072" y="600964"/>
                  </a:lnTo>
                  <a:lnTo>
                    <a:pt x="1461079" y="596024"/>
                  </a:lnTo>
                  <a:close/>
                </a:path>
                <a:path w="1528445" h="2235200">
                  <a:moveTo>
                    <a:pt x="1470913" y="572135"/>
                  </a:moveTo>
                  <a:lnTo>
                    <a:pt x="1461079" y="596024"/>
                  </a:lnTo>
                  <a:lnTo>
                    <a:pt x="1473072" y="600964"/>
                  </a:lnTo>
                  <a:lnTo>
                    <a:pt x="1479677" y="603758"/>
                  </a:lnTo>
                  <a:lnTo>
                    <a:pt x="1482852" y="611251"/>
                  </a:lnTo>
                  <a:lnTo>
                    <a:pt x="1480057" y="617855"/>
                  </a:lnTo>
                  <a:lnTo>
                    <a:pt x="1477390" y="624459"/>
                  </a:lnTo>
                  <a:lnTo>
                    <a:pt x="1469770" y="627634"/>
                  </a:lnTo>
                  <a:lnTo>
                    <a:pt x="1519206" y="627634"/>
                  </a:lnTo>
                  <a:lnTo>
                    <a:pt x="1470913" y="572135"/>
                  </a:lnTo>
                  <a:close/>
                </a:path>
                <a:path w="1528445" h="2235200">
                  <a:moveTo>
                    <a:pt x="37606" y="9779"/>
                  </a:moveTo>
                  <a:lnTo>
                    <a:pt x="26161" y="9779"/>
                  </a:lnTo>
                  <a:lnTo>
                    <a:pt x="35332" y="36800"/>
                  </a:lnTo>
                  <a:lnTo>
                    <a:pt x="1451195" y="620035"/>
                  </a:lnTo>
                  <a:lnTo>
                    <a:pt x="1461079" y="596024"/>
                  </a:lnTo>
                  <a:lnTo>
                    <a:pt x="37606" y="9779"/>
                  </a:lnTo>
                  <a:close/>
                </a:path>
                <a:path w="1528445" h="2235200">
                  <a:moveTo>
                    <a:pt x="26161" y="9779"/>
                  </a:moveTo>
                  <a:lnTo>
                    <a:pt x="8889" y="25908"/>
                  </a:lnTo>
                  <a:lnTo>
                    <a:pt x="35332" y="36800"/>
                  </a:lnTo>
                  <a:lnTo>
                    <a:pt x="26161" y="9779"/>
                  </a:lnTo>
                  <a:close/>
                </a:path>
              </a:pathLst>
            </a:custGeom>
            <a:solidFill>
              <a:srgbClr val="53BB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6" name="object 106">
            <a:extLst>
              <a:ext uri="{FF2B5EF4-FFF2-40B4-BE49-F238E27FC236}">
                <a16:creationId xmlns:a16="http://schemas.microsoft.com/office/drawing/2014/main" id="{A42AB1A3-829A-EB91-4CB1-A6AF12AF424A}"/>
              </a:ext>
            </a:extLst>
          </p:cNvPr>
          <p:cNvSpPr txBox="1"/>
          <p:nvPr/>
        </p:nvSpPr>
        <p:spPr>
          <a:xfrm>
            <a:off x="8089518" y="1532381"/>
            <a:ext cx="159829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ahoma"/>
                <a:cs typeface="Tahoma"/>
              </a:rPr>
              <a:t>Excitation</a:t>
            </a:r>
            <a:r>
              <a:rPr sz="1600" spc="-10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Pinhole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127" name="object 107">
            <a:extLst>
              <a:ext uri="{FF2B5EF4-FFF2-40B4-BE49-F238E27FC236}">
                <a16:creationId xmlns:a16="http://schemas.microsoft.com/office/drawing/2014/main" id="{F2FAAABF-552F-BEE1-65CB-14D688378338}"/>
              </a:ext>
            </a:extLst>
          </p:cNvPr>
          <p:cNvGrpSpPr/>
          <p:nvPr/>
        </p:nvGrpSpPr>
        <p:grpSpPr>
          <a:xfrm>
            <a:off x="7025640" y="2151888"/>
            <a:ext cx="2611120" cy="2788285"/>
            <a:chOff x="7025640" y="2151888"/>
            <a:chExt cx="2611120" cy="2788285"/>
          </a:xfrm>
        </p:grpSpPr>
        <p:sp>
          <p:nvSpPr>
            <p:cNvPr id="128" name="object 108">
              <a:extLst>
                <a:ext uri="{FF2B5EF4-FFF2-40B4-BE49-F238E27FC236}">
                  <a16:creationId xmlns:a16="http://schemas.microsoft.com/office/drawing/2014/main" id="{3C703CEC-88FB-14D1-AF0D-A6D4F098F862}"/>
                </a:ext>
              </a:extLst>
            </p:cNvPr>
            <p:cNvSpPr/>
            <p:nvPr/>
          </p:nvSpPr>
          <p:spPr>
            <a:xfrm>
              <a:off x="9176004" y="2834640"/>
              <a:ext cx="81280" cy="875030"/>
            </a:xfrm>
            <a:custGeom>
              <a:avLst/>
              <a:gdLst/>
              <a:ahLst/>
              <a:cxnLst/>
              <a:rect l="l" t="t" r="r" b="b"/>
              <a:pathLst>
                <a:path w="81279" h="875029">
                  <a:moveTo>
                    <a:pt x="80772" y="0"/>
                  </a:moveTo>
                  <a:lnTo>
                    <a:pt x="0" y="0"/>
                  </a:lnTo>
                  <a:lnTo>
                    <a:pt x="0" y="874775"/>
                  </a:lnTo>
                  <a:lnTo>
                    <a:pt x="80772" y="874775"/>
                  </a:lnTo>
                  <a:lnTo>
                    <a:pt x="80772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09">
              <a:extLst>
                <a:ext uri="{FF2B5EF4-FFF2-40B4-BE49-F238E27FC236}">
                  <a16:creationId xmlns:a16="http://schemas.microsoft.com/office/drawing/2014/main" id="{CC33D4E0-775E-C6E4-CB34-587F9E137605}"/>
                </a:ext>
              </a:extLst>
            </p:cNvPr>
            <p:cNvSpPr/>
            <p:nvPr/>
          </p:nvSpPr>
          <p:spPr>
            <a:xfrm>
              <a:off x="9176004" y="2834640"/>
              <a:ext cx="81280" cy="875030"/>
            </a:xfrm>
            <a:custGeom>
              <a:avLst/>
              <a:gdLst/>
              <a:ahLst/>
              <a:cxnLst/>
              <a:rect l="l" t="t" r="r" b="b"/>
              <a:pathLst>
                <a:path w="81279" h="875029">
                  <a:moveTo>
                    <a:pt x="0" y="874775"/>
                  </a:moveTo>
                  <a:lnTo>
                    <a:pt x="80772" y="874775"/>
                  </a:lnTo>
                  <a:lnTo>
                    <a:pt x="80772" y="0"/>
                  </a:lnTo>
                  <a:lnTo>
                    <a:pt x="0" y="0"/>
                  </a:lnTo>
                  <a:lnTo>
                    <a:pt x="0" y="87477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10">
              <a:extLst>
                <a:ext uri="{FF2B5EF4-FFF2-40B4-BE49-F238E27FC236}">
                  <a16:creationId xmlns:a16="http://schemas.microsoft.com/office/drawing/2014/main" id="{95E6DD6A-7A94-202A-0925-A6820098F964}"/>
                </a:ext>
              </a:extLst>
            </p:cNvPr>
            <p:cNvSpPr/>
            <p:nvPr/>
          </p:nvSpPr>
          <p:spPr>
            <a:xfrm>
              <a:off x="9176004" y="3860292"/>
              <a:ext cx="81280" cy="871855"/>
            </a:xfrm>
            <a:custGeom>
              <a:avLst/>
              <a:gdLst/>
              <a:ahLst/>
              <a:cxnLst/>
              <a:rect l="l" t="t" r="r" b="b"/>
              <a:pathLst>
                <a:path w="81279" h="871854">
                  <a:moveTo>
                    <a:pt x="80772" y="0"/>
                  </a:moveTo>
                  <a:lnTo>
                    <a:pt x="0" y="0"/>
                  </a:lnTo>
                  <a:lnTo>
                    <a:pt x="0" y="871728"/>
                  </a:lnTo>
                  <a:lnTo>
                    <a:pt x="80772" y="871728"/>
                  </a:lnTo>
                  <a:lnTo>
                    <a:pt x="80772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11">
              <a:extLst>
                <a:ext uri="{FF2B5EF4-FFF2-40B4-BE49-F238E27FC236}">
                  <a16:creationId xmlns:a16="http://schemas.microsoft.com/office/drawing/2014/main" id="{7818174E-8D6D-B0E8-FE00-2C4FF976761F}"/>
                </a:ext>
              </a:extLst>
            </p:cNvPr>
            <p:cNvSpPr/>
            <p:nvPr/>
          </p:nvSpPr>
          <p:spPr>
            <a:xfrm>
              <a:off x="9176004" y="3860292"/>
              <a:ext cx="81280" cy="871855"/>
            </a:xfrm>
            <a:custGeom>
              <a:avLst/>
              <a:gdLst/>
              <a:ahLst/>
              <a:cxnLst/>
              <a:rect l="l" t="t" r="r" b="b"/>
              <a:pathLst>
                <a:path w="81279" h="871854">
                  <a:moveTo>
                    <a:pt x="0" y="871728"/>
                  </a:moveTo>
                  <a:lnTo>
                    <a:pt x="80772" y="871728"/>
                  </a:lnTo>
                  <a:lnTo>
                    <a:pt x="80772" y="0"/>
                  </a:lnTo>
                  <a:lnTo>
                    <a:pt x="0" y="0"/>
                  </a:lnTo>
                  <a:lnTo>
                    <a:pt x="0" y="87172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12">
              <a:extLst>
                <a:ext uri="{FF2B5EF4-FFF2-40B4-BE49-F238E27FC236}">
                  <a16:creationId xmlns:a16="http://schemas.microsoft.com/office/drawing/2014/main" id="{FC0A6E01-B4AB-EB4C-4386-DB686A65EAC7}"/>
                </a:ext>
              </a:extLst>
            </p:cNvPr>
            <p:cNvSpPr/>
            <p:nvPr/>
          </p:nvSpPr>
          <p:spPr>
            <a:xfrm>
              <a:off x="7031736" y="2157984"/>
              <a:ext cx="586740" cy="149860"/>
            </a:xfrm>
            <a:custGeom>
              <a:avLst/>
              <a:gdLst/>
              <a:ahLst/>
              <a:cxnLst/>
              <a:rect l="l" t="t" r="r" b="b"/>
              <a:pathLst>
                <a:path w="586740" h="149860">
                  <a:moveTo>
                    <a:pt x="586740" y="0"/>
                  </a:moveTo>
                  <a:lnTo>
                    <a:pt x="0" y="0"/>
                  </a:lnTo>
                  <a:lnTo>
                    <a:pt x="0" y="149351"/>
                  </a:lnTo>
                  <a:lnTo>
                    <a:pt x="586740" y="149351"/>
                  </a:lnTo>
                  <a:lnTo>
                    <a:pt x="586740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13">
              <a:extLst>
                <a:ext uri="{FF2B5EF4-FFF2-40B4-BE49-F238E27FC236}">
                  <a16:creationId xmlns:a16="http://schemas.microsoft.com/office/drawing/2014/main" id="{79175CE9-F247-7B90-CB16-CE5CC2872681}"/>
                </a:ext>
              </a:extLst>
            </p:cNvPr>
            <p:cNvSpPr/>
            <p:nvPr/>
          </p:nvSpPr>
          <p:spPr>
            <a:xfrm>
              <a:off x="7031736" y="2157984"/>
              <a:ext cx="586740" cy="149860"/>
            </a:xfrm>
            <a:custGeom>
              <a:avLst/>
              <a:gdLst/>
              <a:ahLst/>
              <a:cxnLst/>
              <a:rect l="l" t="t" r="r" b="b"/>
              <a:pathLst>
                <a:path w="586740" h="149860">
                  <a:moveTo>
                    <a:pt x="0" y="149351"/>
                  </a:moveTo>
                  <a:lnTo>
                    <a:pt x="586740" y="149351"/>
                  </a:lnTo>
                  <a:lnTo>
                    <a:pt x="586740" y="0"/>
                  </a:lnTo>
                  <a:lnTo>
                    <a:pt x="0" y="0"/>
                  </a:lnTo>
                  <a:lnTo>
                    <a:pt x="0" y="14935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14">
              <a:extLst>
                <a:ext uri="{FF2B5EF4-FFF2-40B4-BE49-F238E27FC236}">
                  <a16:creationId xmlns:a16="http://schemas.microsoft.com/office/drawing/2014/main" id="{38559378-B5B3-AC67-1B49-A9A028FDF2B6}"/>
                </a:ext>
              </a:extLst>
            </p:cNvPr>
            <p:cNvSpPr/>
            <p:nvPr/>
          </p:nvSpPr>
          <p:spPr>
            <a:xfrm>
              <a:off x="7726680" y="2157984"/>
              <a:ext cx="588645" cy="149860"/>
            </a:xfrm>
            <a:custGeom>
              <a:avLst/>
              <a:gdLst/>
              <a:ahLst/>
              <a:cxnLst/>
              <a:rect l="l" t="t" r="r" b="b"/>
              <a:pathLst>
                <a:path w="588645" h="149860">
                  <a:moveTo>
                    <a:pt x="588264" y="0"/>
                  </a:moveTo>
                  <a:lnTo>
                    <a:pt x="0" y="0"/>
                  </a:lnTo>
                  <a:lnTo>
                    <a:pt x="0" y="149351"/>
                  </a:lnTo>
                  <a:lnTo>
                    <a:pt x="588264" y="149351"/>
                  </a:lnTo>
                  <a:lnTo>
                    <a:pt x="588264" y="0"/>
                  </a:lnTo>
                  <a:close/>
                </a:path>
              </a:pathLst>
            </a:custGeom>
            <a:solidFill>
              <a:srgbClr val="9191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15">
              <a:extLst>
                <a:ext uri="{FF2B5EF4-FFF2-40B4-BE49-F238E27FC236}">
                  <a16:creationId xmlns:a16="http://schemas.microsoft.com/office/drawing/2014/main" id="{893F6E59-0B29-4CF3-EC88-204D9CF07057}"/>
                </a:ext>
              </a:extLst>
            </p:cNvPr>
            <p:cNvSpPr/>
            <p:nvPr/>
          </p:nvSpPr>
          <p:spPr>
            <a:xfrm>
              <a:off x="7726680" y="2157984"/>
              <a:ext cx="588645" cy="149860"/>
            </a:xfrm>
            <a:custGeom>
              <a:avLst/>
              <a:gdLst/>
              <a:ahLst/>
              <a:cxnLst/>
              <a:rect l="l" t="t" r="r" b="b"/>
              <a:pathLst>
                <a:path w="588645" h="149860">
                  <a:moveTo>
                    <a:pt x="0" y="149351"/>
                  </a:moveTo>
                  <a:lnTo>
                    <a:pt x="588264" y="149351"/>
                  </a:lnTo>
                  <a:lnTo>
                    <a:pt x="588264" y="0"/>
                  </a:lnTo>
                  <a:lnTo>
                    <a:pt x="0" y="0"/>
                  </a:lnTo>
                  <a:lnTo>
                    <a:pt x="0" y="14935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16">
              <a:extLst>
                <a:ext uri="{FF2B5EF4-FFF2-40B4-BE49-F238E27FC236}">
                  <a16:creationId xmlns:a16="http://schemas.microsoft.com/office/drawing/2014/main" id="{AAE17839-10CC-A6CF-730F-70E53127FCD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96400" y="2836164"/>
              <a:ext cx="60959" cy="1882140"/>
            </a:xfrm>
            <a:prstGeom prst="rect">
              <a:avLst/>
            </a:prstGeom>
          </p:spPr>
        </p:pic>
        <p:sp>
          <p:nvSpPr>
            <p:cNvPr id="137" name="object 117">
              <a:extLst>
                <a:ext uri="{FF2B5EF4-FFF2-40B4-BE49-F238E27FC236}">
                  <a16:creationId xmlns:a16="http://schemas.microsoft.com/office/drawing/2014/main" id="{CCDFA2BC-39E2-45BC-665F-42171A2BC757}"/>
                </a:ext>
              </a:extLst>
            </p:cNvPr>
            <p:cNvSpPr/>
            <p:nvPr/>
          </p:nvSpPr>
          <p:spPr>
            <a:xfrm>
              <a:off x="9296400" y="2836164"/>
              <a:ext cx="60960" cy="1882139"/>
            </a:xfrm>
            <a:custGeom>
              <a:avLst/>
              <a:gdLst/>
              <a:ahLst/>
              <a:cxnLst/>
              <a:rect l="l" t="t" r="r" b="b"/>
              <a:pathLst>
                <a:path w="60959" h="1882139">
                  <a:moveTo>
                    <a:pt x="0" y="17907"/>
                  </a:moveTo>
                  <a:lnTo>
                    <a:pt x="17906" y="0"/>
                  </a:lnTo>
                  <a:lnTo>
                    <a:pt x="43052" y="0"/>
                  </a:lnTo>
                  <a:lnTo>
                    <a:pt x="60959" y="17907"/>
                  </a:lnTo>
                  <a:lnTo>
                    <a:pt x="60959" y="1864233"/>
                  </a:lnTo>
                  <a:lnTo>
                    <a:pt x="43052" y="1882140"/>
                  </a:lnTo>
                  <a:lnTo>
                    <a:pt x="17906" y="1882140"/>
                  </a:lnTo>
                  <a:lnTo>
                    <a:pt x="0" y="1864233"/>
                  </a:lnTo>
                  <a:lnTo>
                    <a:pt x="0" y="17907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18">
              <a:extLst>
                <a:ext uri="{FF2B5EF4-FFF2-40B4-BE49-F238E27FC236}">
                  <a16:creationId xmlns:a16="http://schemas.microsoft.com/office/drawing/2014/main" id="{23269985-F354-304F-616D-3BAB80DA374C}"/>
                </a:ext>
              </a:extLst>
            </p:cNvPr>
            <p:cNvSpPr/>
            <p:nvPr/>
          </p:nvSpPr>
          <p:spPr>
            <a:xfrm>
              <a:off x="7056120" y="2351532"/>
              <a:ext cx="1240790" cy="83820"/>
            </a:xfrm>
            <a:custGeom>
              <a:avLst/>
              <a:gdLst/>
              <a:ahLst/>
              <a:cxnLst/>
              <a:rect l="l" t="t" r="r" b="b"/>
              <a:pathLst>
                <a:path w="1240790" h="83819">
                  <a:moveTo>
                    <a:pt x="1216025" y="0"/>
                  </a:moveTo>
                  <a:lnTo>
                    <a:pt x="24510" y="0"/>
                  </a:lnTo>
                  <a:lnTo>
                    <a:pt x="0" y="24510"/>
                  </a:lnTo>
                  <a:lnTo>
                    <a:pt x="0" y="59308"/>
                  </a:lnTo>
                  <a:lnTo>
                    <a:pt x="24510" y="83819"/>
                  </a:lnTo>
                  <a:lnTo>
                    <a:pt x="1216025" y="83819"/>
                  </a:lnTo>
                  <a:lnTo>
                    <a:pt x="1240535" y="59308"/>
                  </a:lnTo>
                  <a:lnTo>
                    <a:pt x="1240535" y="24510"/>
                  </a:lnTo>
                  <a:lnTo>
                    <a:pt x="1216025" y="0"/>
                  </a:lnTo>
                  <a:close/>
                </a:path>
              </a:pathLst>
            </a:custGeom>
            <a:solidFill>
              <a:srgbClr val="053C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19">
              <a:extLst>
                <a:ext uri="{FF2B5EF4-FFF2-40B4-BE49-F238E27FC236}">
                  <a16:creationId xmlns:a16="http://schemas.microsoft.com/office/drawing/2014/main" id="{CFFF1E44-D3F1-8355-CAC2-4552ABBF6B0F}"/>
                </a:ext>
              </a:extLst>
            </p:cNvPr>
            <p:cNvSpPr/>
            <p:nvPr/>
          </p:nvSpPr>
          <p:spPr>
            <a:xfrm>
              <a:off x="7056120" y="2351532"/>
              <a:ext cx="1240790" cy="83820"/>
            </a:xfrm>
            <a:custGeom>
              <a:avLst/>
              <a:gdLst/>
              <a:ahLst/>
              <a:cxnLst/>
              <a:rect l="l" t="t" r="r" b="b"/>
              <a:pathLst>
                <a:path w="1240790" h="83819">
                  <a:moveTo>
                    <a:pt x="0" y="24510"/>
                  </a:moveTo>
                  <a:lnTo>
                    <a:pt x="24510" y="0"/>
                  </a:lnTo>
                  <a:lnTo>
                    <a:pt x="1216025" y="0"/>
                  </a:lnTo>
                  <a:lnTo>
                    <a:pt x="1240535" y="24510"/>
                  </a:lnTo>
                  <a:lnTo>
                    <a:pt x="1240535" y="59308"/>
                  </a:lnTo>
                  <a:lnTo>
                    <a:pt x="1216025" y="83819"/>
                  </a:lnTo>
                  <a:lnTo>
                    <a:pt x="24510" y="83819"/>
                  </a:lnTo>
                  <a:lnTo>
                    <a:pt x="0" y="59308"/>
                  </a:lnTo>
                  <a:lnTo>
                    <a:pt x="0" y="2451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20">
              <a:extLst>
                <a:ext uri="{FF2B5EF4-FFF2-40B4-BE49-F238E27FC236}">
                  <a16:creationId xmlns:a16="http://schemas.microsoft.com/office/drawing/2014/main" id="{BF25B232-5E8D-F429-279B-4625284115A7}"/>
                </a:ext>
              </a:extLst>
            </p:cNvPr>
            <p:cNvSpPr/>
            <p:nvPr/>
          </p:nvSpPr>
          <p:spPr>
            <a:xfrm>
              <a:off x="7834884" y="4664964"/>
              <a:ext cx="43815" cy="111760"/>
            </a:xfrm>
            <a:custGeom>
              <a:avLst/>
              <a:gdLst/>
              <a:ahLst/>
              <a:cxnLst/>
              <a:rect l="l" t="t" r="r" b="b"/>
              <a:pathLst>
                <a:path w="43815" h="111760">
                  <a:moveTo>
                    <a:pt x="38608" y="0"/>
                  </a:moveTo>
                  <a:lnTo>
                    <a:pt x="0" y="92583"/>
                  </a:lnTo>
                  <a:lnTo>
                    <a:pt x="43561" y="111379"/>
                  </a:lnTo>
                  <a:lnTo>
                    <a:pt x="38608" y="0"/>
                  </a:lnTo>
                  <a:close/>
                </a:path>
              </a:pathLst>
            </a:custGeom>
            <a:solidFill>
              <a:srgbClr val="7B95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21">
              <a:extLst>
                <a:ext uri="{FF2B5EF4-FFF2-40B4-BE49-F238E27FC236}">
                  <a16:creationId xmlns:a16="http://schemas.microsoft.com/office/drawing/2014/main" id="{DC6DD1B2-DC1D-1576-088A-EA596DF60A02}"/>
                </a:ext>
              </a:extLst>
            </p:cNvPr>
            <p:cNvSpPr/>
            <p:nvPr/>
          </p:nvSpPr>
          <p:spPr>
            <a:xfrm>
              <a:off x="7834884" y="4664964"/>
              <a:ext cx="43815" cy="111760"/>
            </a:xfrm>
            <a:custGeom>
              <a:avLst/>
              <a:gdLst/>
              <a:ahLst/>
              <a:cxnLst/>
              <a:rect l="l" t="t" r="r" b="b"/>
              <a:pathLst>
                <a:path w="43815" h="111760">
                  <a:moveTo>
                    <a:pt x="38608" y="0"/>
                  </a:moveTo>
                  <a:lnTo>
                    <a:pt x="43561" y="111379"/>
                  </a:lnTo>
                  <a:lnTo>
                    <a:pt x="0" y="92583"/>
                  </a:lnTo>
                  <a:lnTo>
                    <a:pt x="38608" y="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22">
              <a:extLst>
                <a:ext uri="{FF2B5EF4-FFF2-40B4-BE49-F238E27FC236}">
                  <a16:creationId xmlns:a16="http://schemas.microsoft.com/office/drawing/2014/main" id="{E5B0914E-6710-3E27-94A9-5AC7BA9F9C0B}"/>
                </a:ext>
              </a:extLst>
            </p:cNvPr>
            <p:cNvSpPr/>
            <p:nvPr/>
          </p:nvSpPr>
          <p:spPr>
            <a:xfrm>
              <a:off x="7743444" y="3482340"/>
              <a:ext cx="45085" cy="111760"/>
            </a:xfrm>
            <a:custGeom>
              <a:avLst/>
              <a:gdLst/>
              <a:ahLst/>
              <a:cxnLst/>
              <a:rect l="l" t="t" r="r" b="b"/>
              <a:pathLst>
                <a:path w="45084" h="111760">
                  <a:moveTo>
                    <a:pt x="761" y="0"/>
                  </a:moveTo>
                  <a:lnTo>
                    <a:pt x="0" y="111379"/>
                  </a:lnTo>
                  <a:lnTo>
                    <a:pt x="44957" y="87249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B95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23">
              <a:extLst>
                <a:ext uri="{FF2B5EF4-FFF2-40B4-BE49-F238E27FC236}">
                  <a16:creationId xmlns:a16="http://schemas.microsoft.com/office/drawing/2014/main" id="{83539BBF-E48B-276B-F245-C5F732D31123}"/>
                </a:ext>
              </a:extLst>
            </p:cNvPr>
            <p:cNvSpPr/>
            <p:nvPr/>
          </p:nvSpPr>
          <p:spPr>
            <a:xfrm>
              <a:off x="7743444" y="3482340"/>
              <a:ext cx="45085" cy="111760"/>
            </a:xfrm>
            <a:custGeom>
              <a:avLst/>
              <a:gdLst/>
              <a:ahLst/>
              <a:cxnLst/>
              <a:rect l="l" t="t" r="r" b="b"/>
              <a:pathLst>
                <a:path w="45084" h="111760">
                  <a:moveTo>
                    <a:pt x="761" y="0"/>
                  </a:moveTo>
                  <a:lnTo>
                    <a:pt x="0" y="111379"/>
                  </a:lnTo>
                  <a:lnTo>
                    <a:pt x="44957" y="87249"/>
                  </a:lnTo>
                  <a:lnTo>
                    <a:pt x="761" y="0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24">
              <a:extLst>
                <a:ext uri="{FF2B5EF4-FFF2-40B4-BE49-F238E27FC236}">
                  <a16:creationId xmlns:a16="http://schemas.microsoft.com/office/drawing/2014/main" id="{4A99972C-3D89-8A1A-66E8-F43F7E1BE294}"/>
                </a:ext>
              </a:extLst>
            </p:cNvPr>
            <p:cNvSpPr/>
            <p:nvPr/>
          </p:nvSpPr>
          <p:spPr>
            <a:xfrm>
              <a:off x="7370064" y="4404360"/>
              <a:ext cx="46990" cy="111760"/>
            </a:xfrm>
            <a:custGeom>
              <a:avLst/>
              <a:gdLst/>
              <a:ahLst/>
              <a:cxnLst/>
              <a:rect l="l" t="t" r="r" b="b"/>
              <a:pathLst>
                <a:path w="46990" h="111760">
                  <a:moveTo>
                    <a:pt x="0" y="0"/>
                  </a:moveTo>
                  <a:lnTo>
                    <a:pt x="3682" y="111506"/>
                  </a:lnTo>
                  <a:lnTo>
                    <a:pt x="46481" y="21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95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25">
              <a:extLst>
                <a:ext uri="{FF2B5EF4-FFF2-40B4-BE49-F238E27FC236}">
                  <a16:creationId xmlns:a16="http://schemas.microsoft.com/office/drawing/2014/main" id="{6D239C5A-D98D-F654-5739-8D6D6B83CC04}"/>
                </a:ext>
              </a:extLst>
            </p:cNvPr>
            <p:cNvSpPr/>
            <p:nvPr/>
          </p:nvSpPr>
          <p:spPr>
            <a:xfrm>
              <a:off x="7370064" y="4404360"/>
              <a:ext cx="46990" cy="111760"/>
            </a:xfrm>
            <a:custGeom>
              <a:avLst/>
              <a:gdLst/>
              <a:ahLst/>
              <a:cxnLst/>
              <a:rect l="l" t="t" r="r" b="b"/>
              <a:pathLst>
                <a:path w="46990" h="111760">
                  <a:moveTo>
                    <a:pt x="3682" y="111506"/>
                  </a:moveTo>
                  <a:lnTo>
                    <a:pt x="0" y="0"/>
                  </a:lnTo>
                  <a:lnTo>
                    <a:pt x="46481" y="21208"/>
                  </a:lnTo>
                  <a:lnTo>
                    <a:pt x="3682" y="111506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26">
              <a:extLst>
                <a:ext uri="{FF2B5EF4-FFF2-40B4-BE49-F238E27FC236}">
                  <a16:creationId xmlns:a16="http://schemas.microsoft.com/office/drawing/2014/main" id="{C94D350E-1E43-9665-3A53-C52F93518F12}"/>
                </a:ext>
              </a:extLst>
            </p:cNvPr>
            <p:cNvSpPr/>
            <p:nvPr/>
          </p:nvSpPr>
          <p:spPr>
            <a:xfrm>
              <a:off x="8327136" y="2308732"/>
              <a:ext cx="1264285" cy="2631440"/>
            </a:xfrm>
            <a:custGeom>
              <a:avLst/>
              <a:gdLst/>
              <a:ahLst/>
              <a:cxnLst/>
              <a:rect l="l" t="t" r="r" b="b"/>
              <a:pathLst>
                <a:path w="1264284" h="2631440">
                  <a:moveTo>
                    <a:pt x="313817" y="12446"/>
                  </a:moveTo>
                  <a:lnTo>
                    <a:pt x="311023" y="0"/>
                  </a:lnTo>
                  <a:lnTo>
                    <a:pt x="72974" y="53479"/>
                  </a:lnTo>
                  <a:lnTo>
                    <a:pt x="66040" y="22479"/>
                  </a:lnTo>
                  <a:lnTo>
                    <a:pt x="0" y="76327"/>
                  </a:lnTo>
                  <a:lnTo>
                    <a:pt x="82677" y="96774"/>
                  </a:lnTo>
                  <a:lnTo>
                    <a:pt x="76352" y="68580"/>
                  </a:lnTo>
                  <a:lnTo>
                    <a:pt x="75730" y="65811"/>
                  </a:lnTo>
                  <a:lnTo>
                    <a:pt x="313817" y="12446"/>
                  </a:lnTo>
                  <a:close/>
                </a:path>
                <a:path w="1264284" h="2631440">
                  <a:moveTo>
                    <a:pt x="906399" y="1819783"/>
                  </a:moveTo>
                  <a:lnTo>
                    <a:pt x="900099" y="1800987"/>
                  </a:lnTo>
                  <a:lnTo>
                    <a:pt x="879348" y="1739011"/>
                  </a:lnTo>
                  <a:lnTo>
                    <a:pt x="830961" y="1809115"/>
                  </a:lnTo>
                  <a:lnTo>
                    <a:pt x="862317" y="1813560"/>
                  </a:lnTo>
                  <a:lnTo>
                    <a:pt x="746506" y="2629662"/>
                  </a:lnTo>
                  <a:lnTo>
                    <a:pt x="759079" y="2631440"/>
                  </a:lnTo>
                  <a:lnTo>
                    <a:pt x="874890" y="1815338"/>
                  </a:lnTo>
                  <a:lnTo>
                    <a:pt x="906399" y="1819783"/>
                  </a:lnTo>
                  <a:close/>
                </a:path>
                <a:path w="1264284" h="2631440">
                  <a:moveTo>
                    <a:pt x="1264031" y="2157476"/>
                  </a:moveTo>
                  <a:lnTo>
                    <a:pt x="1073658" y="1891690"/>
                  </a:lnTo>
                  <a:lnTo>
                    <a:pt x="1088072" y="1881378"/>
                  </a:lnTo>
                  <a:lnTo>
                    <a:pt x="1099439" y="1873250"/>
                  </a:lnTo>
                  <a:lnTo>
                    <a:pt x="1024128" y="1833499"/>
                  </a:lnTo>
                  <a:lnTo>
                    <a:pt x="1037463" y="1917573"/>
                  </a:lnTo>
                  <a:lnTo>
                    <a:pt x="1063307" y="1899094"/>
                  </a:lnTo>
                  <a:lnTo>
                    <a:pt x="1253617" y="2164842"/>
                  </a:lnTo>
                  <a:lnTo>
                    <a:pt x="1264031" y="21574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27">
              <a:extLst>
                <a:ext uri="{FF2B5EF4-FFF2-40B4-BE49-F238E27FC236}">
                  <a16:creationId xmlns:a16="http://schemas.microsoft.com/office/drawing/2014/main" id="{C293AA55-E61C-65E3-7A38-334DBFEF0D95}"/>
                </a:ext>
              </a:extLst>
            </p:cNvPr>
            <p:cNvSpPr/>
            <p:nvPr/>
          </p:nvSpPr>
          <p:spPr>
            <a:xfrm>
              <a:off x="9275191" y="3033902"/>
              <a:ext cx="361950" cy="776605"/>
            </a:xfrm>
            <a:custGeom>
              <a:avLst/>
              <a:gdLst/>
              <a:ahLst/>
              <a:cxnLst/>
              <a:rect l="l" t="t" r="r" b="b"/>
              <a:pathLst>
                <a:path w="361950" h="776604">
                  <a:moveTo>
                    <a:pt x="0" y="521335"/>
                  </a:moveTo>
                  <a:lnTo>
                    <a:pt x="21208" y="776097"/>
                  </a:lnTo>
                  <a:lnTo>
                    <a:pt x="204216" y="613410"/>
                  </a:lnTo>
                  <a:lnTo>
                    <a:pt x="127380" y="613410"/>
                  </a:lnTo>
                  <a:lnTo>
                    <a:pt x="56641" y="585089"/>
                  </a:lnTo>
                  <a:lnTo>
                    <a:pt x="70799" y="549680"/>
                  </a:lnTo>
                  <a:lnTo>
                    <a:pt x="0" y="521335"/>
                  </a:lnTo>
                  <a:close/>
                </a:path>
                <a:path w="361950" h="776604">
                  <a:moveTo>
                    <a:pt x="70799" y="549680"/>
                  </a:moveTo>
                  <a:lnTo>
                    <a:pt x="56641" y="585089"/>
                  </a:lnTo>
                  <a:lnTo>
                    <a:pt x="127380" y="613410"/>
                  </a:lnTo>
                  <a:lnTo>
                    <a:pt x="141542" y="578002"/>
                  </a:lnTo>
                  <a:lnTo>
                    <a:pt x="70799" y="549680"/>
                  </a:lnTo>
                  <a:close/>
                </a:path>
                <a:path w="361950" h="776604">
                  <a:moveTo>
                    <a:pt x="141542" y="578002"/>
                  </a:moveTo>
                  <a:lnTo>
                    <a:pt x="127380" y="613410"/>
                  </a:lnTo>
                  <a:lnTo>
                    <a:pt x="204216" y="613410"/>
                  </a:lnTo>
                  <a:lnTo>
                    <a:pt x="212216" y="606298"/>
                  </a:lnTo>
                  <a:lnTo>
                    <a:pt x="141542" y="578002"/>
                  </a:lnTo>
                  <a:close/>
                </a:path>
                <a:path w="361950" h="776604">
                  <a:moveTo>
                    <a:pt x="290575" y="0"/>
                  </a:moveTo>
                  <a:lnTo>
                    <a:pt x="70799" y="549680"/>
                  </a:lnTo>
                  <a:lnTo>
                    <a:pt x="141542" y="578002"/>
                  </a:lnTo>
                  <a:lnTo>
                    <a:pt x="361441" y="28194"/>
                  </a:lnTo>
                  <a:lnTo>
                    <a:pt x="2905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28">
              <a:extLst>
                <a:ext uri="{FF2B5EF4-FFF2-40B4-BE49-F238E27FC236}">
                  <a16:creationId xmlns:a16="http://schemas.microsoft.com/office/drawing/2014/main" id="{51FCE2C4-1370-C580-ADFC-2EBB8B47C242}"/>
                </a:ext>
              </a:extLst>
            </p:cNvPr>
            <p:cNvSpPr/>
            <p:nvPr/>
          </p:nvSpPr>
          <p:spPr>
            <a:xfrm>
              <a:off x="9122791" y="2652903"/>
              <a:ext cx="361950" cy="776605"/>
            </a:xfrm>
            <a:custGeom>
              <a:avLst/>
              <a:gdLst/>
              <a:ahLst/>
              <a:cxnLst/>
              <a:rect l="l" t="t" r="r" b="b"/>
              <a:pathLst>
                <a:path w="361950" h="776604">
                  <a:moveTo>
                    <a:pt x="0" y="521335"/>
                  </a:moveTo>
                  <a:lnTo>
                    <a:pt x="21208" y="776097"/>
                  </a:lnTo>
                  <a:lnTo>
                    <a:pt x="204216" y="613410"/>
                  </a:lnTo>
                  <a:lnTo>
                    <a:pt x="127380" y="613410"/>
                  </a:lnTo>
                  <a:lnTo>
                    <a:pt x="56641" y="585088"/>
                  </a:lnTo>
                  <a:lnTo>
                    <a:pt x="70799" y="549680"/>
                  </a:lnTo>
                  <a:lnTo>
                    <a:pt x="0" y="521335"/>
                  </a:lnTo>
                  <a:close/>
                </a:path>
                <a:path w="361950" h="776604">
                  <a:moveTo>
                    <a:pt x="70799" y="549680"/>
                  </a:moveTo>
                  <a:lnTo>
                    <a:pt x="56641" y="585088"/>
                  </a:lnTo>
                  <a:lnTo>
                    <a:pt x="127380" y="613410"/>
                  </a:lnTo>
                  <a:lnTo>
                    <a:pt x="141542" y="578002"/>
                  </a:lnTo>
                  <a:lnTo>
                    <a:pt x="70799" y="549680"/>
                  </a:lnTo>
                  <a:close/>
                </a:path>
                <a:path w="361950" h="776604">
                  <a:moveTo>
                    <a:pt x="141542" y="578002"/>
                  </a:moveTo>
                  <a:lnTo>
                    <a:pt x="127380" y="613410"/>
                  </a:lnTo>
                  <a:lnTo>
                    <a:pt x="204216" y="613410"/>
                  </a:lnTo>
                  <a:lnTo>
                    <a:pt x="212216" y="606298"/>
                  </a:lnTo>
                  <a:lnTo>
                    <a:pt x="141542" y="578002"/>
                  </a:lnTo>
                  <a:close/>
                </a:path>
                <a:path w="361950" h="776604">
                  <a:moveTo>
                    <a:pt x="290575" y="0"/>
                  </a:moveTo>
                  <a:lnTo>
                    <a:pt x="70799" y="549680"/>
                  </a:lnTo>
                  <a:lnTo>
                    <a:pt x="141542" y="578002"/>
                  </a:lnTo>
                  <a:lnTo>
                    <a:pt x="361441" y="28194"/>
                  </a:lnTo>
                  <a:lnTo>
                    <a:pt x="290575" y="0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9" name="object 129">
            <a:extLst>
              <a:ext uri="{FF2B5EF4-FFF2-40B4-BE49-F238E27FC236}">
                <a16:creationId xmlns:a16="http://schemas.microsoft.com/office/drawing/2014/main" id="{77007ABF-8BC6-B083-AA6C-136DD23CFC73}"/>
              </a:ext>
            </a:extLst>
          </p:cNvPr>
          <p:cNvSpPr txBox="1"/>
          <p:nvPr/>
        </p:nvSpPr>
        <p:spPr>
          <a:xfrm>
            <a:off x="9800970" y="3080385"/>
            <a:ext cx="41084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Tahoma"/>
                <a:cs typeface="Tahoma"/>
              </a:rPr>
              <a:t>PMT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50" name="object 130">
            <a:extLst>
              <a:ext uri="{FF2B5EF4-FFF2-40B4-BE49-F238E27FC236}">
                <a16:creationId xmlns:a16="http://schemas.microsoft.com/office/drawing/2014/main" id="{92EE2DB5-70FA-74B5-2932-B2833257EFEA}"/>
              </a:ext>
            </a:extLst>
          </p:cNvPr>
          <p:cNvSpPr txBox="1"/>
          <p:nvPr/>
        </p:nvSpPr>
        <p:spPr>
          <a:xfrm>
            <a:off x="9689718" y="4399279"/>
            <a:ext cx="805180" cy="45212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575"/>
              </a:spcBef>
            </a:pPr>
            <a:r>
              <a:rPr sz="1600" spc="-10" dirty="0">
                <a:latin typeface="Tahoma"/>
                <a:cs typeface="Tahoma"/>
              </a:rPr>
              <a:t>Emission Filter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51" name="object 131">
            <a:extLst>
              <a:ext uri="{FF2B5EF4-FFF2-40B4-BE49-F238E27FC236}">
                <a16:creationId xmlns:a16="http://schemas.microsoft.com/office/drawing/2014/main" id="{F45024B3-8A3C-2D73-6080-6BB4EA0A78D4}"/>
              </a:ext>
            </a:extLst>
          </p:cNvPr>
          <p:cNvSpPr txBox="1"/>
          <p:nvPr/>
        </p:nvSpPr>
        <p:spPr>
          <a:xfrm>
            <a:off x="8695690" y="2164206"/>
            <a:ext cx="13970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ahoma"/>
                <a:cs typeface="Tahoma"/>
              </a:rPr>
              <a:t>Excitation</a:t>
            </a:r>
            <a:r>
              <a:rPr sz="1600" spc="-10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Filter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52" name="object 132">
            <a:extLst>
              <a:ext uri="{FF2B5EF4-FFF2-40B4-BE49-F238E27FC236}">
                <a16:creationId xmlns:a16="http://schemas.microsoft.com/office/drawing/2014/main" id="{4BFF9575-8637-8B11-1952-E1F8A170537F}"/>
              </a:ext>
            </a:extLst>
          </p:cNvPr>
          <p:cNvSpPr txBox="1"/>
          <p:nvPr/>
        </p:nvSpPr>
        <p:spPr>
          <a:xfrm>
            <a:off x="6077839" y="148590"/>
            <a:ext cx="3513454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u="sng" dirty="0"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Confocal</a:t>
            </a:r>
            <a:r>
              <a:rPr sz="1600" b="1" u="sng" spc="-100" dirty="0"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dirty="0"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Fluorescence</a:t>
            </a:r>
            <a:r>
              <a:rPr sz="1600" b="1" u="sng" spc="-70" dirty="0"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 </a:t>
            </a:r>
            <a:r>
              <a:rPr sz="1600" b="1" u="sng" spc="-10" dirty="0">
                <a:uFill>
                  <a:solidFill>
                    <a:srgbClr val="FFFFFF"/>
                  </a:solidFill>
                </a:uFill>
                <a:latin typeface="Tahoma"/>
                <a:cs typeface="Tahoma"/>
              </a:rPr>
              <a:t>Microscope</a:t>
            </a:r>
            <a:endParaRPr sz="16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0202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771DABF3-4402-4E03-1D04-1C8A27C97E06}"/>
              </a:ext>
            </a:extLst>
          </p:cNvPr>
          <p:cNvSpPr txBox="1">
            <a:spLocks/>
          </p:cNvSpPr>
          <p:nvPr/>
        </p:nvSpPr>
        <p:spPr>
          <a:xfrm>
            <a:off x="764540" y="345770"/>
            <a:ext cx="52762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/>
              <a:t>WHEN</a:t>
            </a:r>
            <a:r>
              <a:rPr lang="en-GB" sz="3600" spc="-40"/>
              <a:t> </a:t>
            </a:r>
            <a:r>
              <a:rPr lang="en-GB" sz="3600"/>
              <a:t>TO</a:t>
            </a:r>
            <a:r>
              <a:rPr lang="en-GB" sz="3600" spc="-25"/>
              <a:t> </a:t>
            </a:r>
            <a:r>
              <a:rPr lang="en-GB" sz="3600"/>
              <a:t>USE</a:t>
            </a:r>
            <a:r>
              <a:rPr lang="en-GB" sz="3600" spc="-40"/>
              <a:t> </a:t>
            </a:r>
            <a:r>
              <a:rPr lang="en-GB" sz="3600" spc="-10"/>
              <a:t>CONFOCAL?</a:t>
            </a:r>
            <a:endParaRPr lang="en-GB" sz="360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2E2601A-FAAE-340F-5ED3-6E5255C67659}"/>
              </a:ext>
            </a:extLst>
          </p:cNvPr>
          <p:cNvSpPr txBox="1"/>
          <p:nvPr/>
        </p:nvSpPr>
        <p:spPr>
          <a:xfrm>
            <a:off x="1629498" y="1839530"/>
            <a:ext cx="7787640" cy="2060821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30"/>
              </a:spcBef>
              <a:buSzPct val="125000"/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cs typeface="Tw Cen MT"/>
              </a:rPr>
              <a:t>Confocal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is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not</a:t>
            </a:r>
            <a:r>
              <a:rPr sz="2800" spc="-15" dirty="0">
                <a:cs typeface="Tw Cen MT"/>
              </a:rPr>
              <a:t> </a:t>
            </a:r>
            <a:r>
              <a:rPr sz="2800" dirty="0">
                <a:cs typeface="Tw Cen MT"/>
              </a:rPr>
              <a:t>a</a:t>
            </a:r>
            <a:r>
              <a:rPr sz="2800" spc="-10" dirty="0">
                <a:cs typeface="Tw Cen MT"/>
              </a:rPr>
              <a:t> </a:t>
            </a:r>
            <a:r>
              <a:rPr sz="2800" dirty="0">
                <a:cs typeface="Tw Cen MT"/>
              </a:rPr>
              <a:t>magic</a:t>
            </a:r>
            <a:r>
              <a:rPr sz="2800" spc="-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bullet</a:t>
            </a:r>
            <a:endParaRPr sz="2800" dirty="0">
              <a:cs typeface="Tw Cen MT"/>
            </a:endParaRPr>
          </a:p>
          <a:p>
            <a:pPr marL="698500" lvl="1" indent="-228600">
              <a:lnSpc>
                <a:spcPct val="100000"/>
              </a:lnSpc>
              <a:spcBef>
                <a:spcPts val="1045"/>
              </a:spcBef>
              <a:buSzPct val="125000"/>
              <a:buFont typeface="Arial"/>
              <a:buChar char="•"/>
              <a:tabLst>
                <a:tab pos="698500" algn="l"/>
              </a:tabLst>
            </a:pPr>
            <a:r>
              <a:rPr sz="2800" dirty="0">
                <a:cs typeface="Tw Cen MT"/>
              </a:rPr>
              <a:t>It</a:t>
            </a:r>
            <a:r>
              <a:rPr sz="2800" spc="-45" dirty="0">
                <a:cs typeface="Tw Cen MT"/>
              </a:rPr>
              <a:t> </a:t>
            </a:r>
            <a:r>
              <a:rPr sz="2800" dirty="0">
                <a:cs typeface="Tw Cen MT"/>
              </a:rPr>
              <a:t>is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extremely</a:t>
            </a:r>
            <a:r>
              <a:rPr sz="2800" spc="-70" dirty="0">
                <a:cs typeface="Tw Cen MT"/>
              </a:rPr>
              <a:t> </a:t>
            </a:r>
            <a:r>
              <a:rPr sz="2800" dirty="0">
                <a:cs typeface="Tw Cen MT"/>
              </a:rPr>
              <a:t>wasteful</a:t>
            </a:r>
            <a:r>
              <a:rPr sz="2800" spc="-65" dirty="0">
                <a:cs typeface="Tw Cen MT"/>
              </a:rPr>
              <a:t> </a:t>
            </a:r>
            <a:r>
              <a:rPr sz="2800" dirty="0">
                <a:cs typeface="Tw Cen MT"/>
              </a:rPr>
              <a:t>of</a:t>
            </a:r>
            <a:r>
              <a:rPr sz="2800" spc="2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photons</a:t>
            </a:r>
            <a:endParaRPr sz="2800" dirty="0">
              <a:cs typeface="Tw Cen MT"/>
            </a:endParaRPr>
          </a:p>
          <a:p>
            <a:pPr marL="698500" lvl="1" indent="-228600">
              <a:lnSpc>
                <a:spcPct val="100000"/>
              </a:lnSpc>
              <a:spcBef>
                <a:spcPts val="975"/>
              </a:spcBef>
              <a:buSzPct val="125000"/>
              <a:buFont typeface="Arial"/>
              <a:buChar char="•"/>
              <a:tabLst>
                <a:tab pos="698500" algn="l"/>
              </a:tabLst>
            </a:pPr>
            <a:r>
              <a:rPr sz="2800" spc="-10" dirty="0">
                <a:cs typeface="Tw Cen MT"/>
              </a:rPr>
              <a:t>Laser-</a:t>
            </a:r>
            <a:r>
              <a:rPr sz="2800" dirty="0">
                <a:cs typeface="Tw Cen MT"/>
              </a:rPr>
              <a:t>scanning</a:t>
            </a:r>
            <a:r>
              <a:rPr sz="2800" spc="-75" dirty="0">
                <a:cs typeface="Tw Cen MT"/>
              </a:rPr>
              <a:t> </a:t>
            </a:r>
            <a:r>
              <a:rPr sz="2800" dirty="0">
                <a:cs typeface="Tw Cen MT"/>
              </a:rPr>
              <a:t>confocal</a:t>
            </a:r>
            <a:r>
              <a:rPr sz="2800" spc="-35" dirty="0">
                <a:cs typeface="Tw Cen MT"/>
              </a:rPr>
              <a:t> </a:t>
            </a:r>
            <a:r>
              <a:rPr sz="2800" dirty="0">
                <a:cs typeface="Tw Cen MT"/>
              </a:rPr>
              <a:t>is</a:t>
            </a:r>
            <a:r>
              <a:rPr sz="2800" spc="-20" dirty="0">
                <a:cs typeface="Tw Cen MT"/>
              </a:rPr>
              <a:t> </a:t>
            </a:r>
            <a:r>
              <a:rPr sz="2800" dirty="0">
                <a:cs typeface="Tw Cen MT"/>
              </a:rPr>
              <a:t>100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–</a:t>
            </a:r>
            <a:r>
              <a:rPr sz="2800" spc="-10" dirty="0">
                <a:cs typeface="Tw Cen MT"/>
              </a:rPr>
              <a:t> 200-</a:t>
            </a:r>
            <a:r>
              <a:rPr sz="2800" dirty="0">
                <a:cs typeface="Tw Cen MT"/>
              </a:rPr>
              <a:t>fold</a:t>
            </a:r>
            <a:r>
              <a:rPr sz="2800" spc="-55" dirty="0">
                <a:cs typeface="Tw Cen MT"/>
              </a:rPr>
              <a:t> </a:t>
            </a:r>
            <a:r>
              <a:rPr sz="2800" dirty="0">
                <a:cs typeface="Tw Cen MT"/>
              </a:rPr>
              <a:t>less</a:t>
            </a:r>
            <a:r>
              <a:rPr sz="2800" spc="-40" dirty="0">
                <a:cs typeface="Tw Cen MT"/>
              </a:rPr>
              <a:t> </a:t>
            </a:r>
            <a:r>
              <a:rPr sz="2800" dirty="0">
                <a:cs typeface="Tw Cen MT"/>
              </a:rPr>
              <a:t>sensitive</a:t>
            </a:r>
            <a:r>
              <a:rPr sz="2800" spc="-60" dirty="0">
                <a:cs typeface="Tw Cen MT"/>
              </a:rPr>
              <a:t> </a:t>
            </a:r>
            <a:r>
              <a:rPr sz="2800" dirty="0">
                <a:cs typeface="Tw Cen MT"/>
              </a:rPr>
              <a:t>than</a:t>
            </a:r>
            <a:r>
              <a:rPr sz="2800" spc="-15" dirty="0">
                <a:cs typeface="Tw Cen MT"/>
              </a:rPr>
              <a:t> </a:t>
            </a:r>
            <a:r>
              <a:rPr sz="2800" spc="-10" dirty="0">
                <a:cs typeface="Tw Cen MT"/>
              </a:rPr>
              <a:t>widefield</a:t>
            </a:r>
            <a:endParaRPr sz="2800" dirty="0"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186115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E00131F8-DEDE-46D1-979C-E6C238C9482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52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B1351D42-E0C9-C7F9-C2D8-30283CE32A0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00924" y="1548815"/>
            <a:ext cx="6804789" cy="4305336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AEE001FB-B138-6964-2350-0DA876160EE6}"/>
              </a:ext>
            </a:extLst>
          </p:cNvPr>
          <p:cNvSpPr txBox="1">
            <a:spLocks/>
          </p:cNvSpPr>
          <p:nvPr/>
        </p:nvSpPr>
        <p:spPr>
          <a:xfrm>
            <a:off x="241516" y="181331"/>
            <a:ext cx="76581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/>
              <a:t>CONFOCAL </a:t>
            </a:r>
            <a:r>
              <a:rPr lang="en-GB" sz="3600" spc="-10" dirty="0"/>
              <a:t>MICROSCOPY</a:t>
            </a:r>
            <a:endParaRPr lang="en-GB" sz="3600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317960B0-E478-715B-6359-1DFA50E7F1CB}"/>
              </a:ext>
            </a:extLst>
          </p:cNvPr>
          <p:cNvSpPr txBox="1"/>
          <p:nvPr/>
        </p:nvSpPr>
        <p:spPr>
          <a:xfrm>
            <a:off x="572010" y="755371"/>
            <a:ext cx="9052178" cy="52181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 marR="59690">
              <a:lnSpc>
                <a:spcPts val="3679"/>
              </a:lnSpc>
              <a:spcBef>
                <a:spcPts val="555"/>
              </a:spcBef>
            </a:pPr>
            <a:r>
              <a:rPr lang="it-IT" sz="2800" dirty="0">
                <a:cs typeface="Tw Cen MT"/>
              </a:rPr>
              <a:t>Fast imaging via </a:t>
            </a:r>
            <a:r>
              <a:rPr lang="it-IT" sz="2800" dirty="0" err="1">
                <a:cs typeface="Tw Cen MT"/>
              </a:rPr>
              <a:t>moveable</a:t>
            </a:r>
            <a:r>
              <a:rPr lang="it-IT" sz="2800" dirty="0">
                <a:cs typeface="Tw Cen MT"/>
              </a:rPr>
              <a:t> </a:t>
            </a:r>
            <a:r>
              <a:rPr lang="it-IT" sz="2800" dirty="0" err="1">
                <a:cs typeface="Tw Cen MT"/>
              </a:rPr>
              <a:t>mirrors</a:t>
            </a:r>
            <a:endParaRPr sz="2800" dirty="0"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802812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812C56F4-F317-C336-90F7-AA3C6C03BF0B}"/>
              </a:ext>
            </a:extLst>
          </p:cNvPr>
          <p:cNvSpPr txBox="1">
            <a:spLocks/>
          </p:cNvSpPr>
          <p:nvPr/>
        </p:nvSpPr>
        <p:spPr>
          <a:xfrm>
            <a:off x="330376" y="119729"/>
            <a:ext cx="675385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spc="-10" dirty="0">
                <a:latin typeface="+mn-lt"/>
                <a:cs typeface="Tw Cen MT"/>
              </a:rPr>
              <a:t>3-</a:t>
            </a:r>
            <a:r>
              <a:rPr lang="en-GB" sz="3600" dirty="0">
                <a:latin typeface="+mn-lt"/>
                <a:cs typeface="Tw Cen MT"/>
              </a:rPr>
              <a:t>D</a:t>
            </a:r>
            <a:r>
              <a:rPr lang="en-GB" sz="3600" spc="-5" dirty="0">
                <a:latin typeface="+mn-lt"/>
                <a:cs typeface="Tw Cen MT"/>
              </a:rPr>
              <a:t> </a:t>
            </a:r>
            <a:r>
              <a:rPr lang="en-GB" sz="3600" dirty="0">
                <a:latin typeface="+mn-lt"/>
                <a:cs typeface="Tw Cen MT"/>
              </a:rPr>
              <a:t>SECTIONING</a:t>
            </a:r>
            <a:r>
              <a:rPr lang="en-GB" sz="3600" spc="-5" dirty="0">
                <a:latin typeface="+mn-lt"/>
                <a:cs typeface="Tw Cen MT"/>
              </a:rPr>
              <a:t> </a:t>
            </a:r>
            <a:r>
              <a:rPr lang="en-GB" sz="3600" dirty="0">
                <a:latin typeface="+mn-lt"/>
                <a:cs typeface="Tw Cen MT"/>
              </a:rPr>
              <a:t>WITH </a:t>
            </a:r>
            <a:r>
              <a:rPr lang="en-GB" sz="3600" spc="-10" dirty="0">
                <a:latin typeface="+mn-lt"/>
                <a:cs typeface="Tw Cen MT"/>
              </a:rPr>
              <a:t>CONFOCAL</a:t>
            </a:r>
            <a:endParaRPr lang="en-GB" sz="3600" dirty="0">
              <a:latin typeface="+mn-lt"/>
              <a:cs typeface="Tw Cen MT"/>
            </a:endParaRP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3495BD20-6644-06CF-07D3-E3CE9ACA8AB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11102" y="1170475"/>
            <a:ext cx="4116675" cy="3630125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FAD32939-EE3A-C98B-ECD5-20370067C7DE}"/>
              </a:ext>
            </a:extLst>
          </p:cNvPr>
          <p:cNvSpPr txBox="1"/>
          <p:nvPr/>
        </p:nvSpPr>
        <p:spPr>
          <a:xfrm>
            <a:off x="2548128" y="4965689"/>
            <a:ext cx="71374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2800" spc="-10" dirty="0">
                <a:latin typeface="Calibri"/>
                <a:cs typeface="Calibri"/>
              </a:rPr>
              <a:t>3D</a:t>
            </a:r>
            <a:r>
              <a:rPr sz="2800" spc="-10" dirty="0">
                <a:latin typeface="Calibri"/>
                <a:cs typeface="Calibri"/>
              </a:rPr>
              <a:t>-</a:t>
            </a:r>
            <a:r>
              <a:rPr sz="2800" dirty="0">
                <a:latin typeface="Calibri"/>
                <a:cs typeface="Calibri"/>
              </a:rPr>
              <a:t>dimensional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reconstruction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series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2D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images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PMMA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spheres</a:t>
            </a:r>
            <a:endParaRPr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5078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4" name="object 2">
            <a:extLst>
              <a:ext uri="{FF2B5EF4-FFF2-40B4-BE49-F238E27FC236}">
                <a16:creationId xmlns:a16="http://schemas.microsoft.com/office/drawing/2014/main" id="{12EABBC6-CB9B-209E-C257-66CBD6092D2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96104" y="643128"/>
            <a:ext cx="3570732" cy="3572255"/>
          </a:xfrm>
          <a:prstGeom prst="rect">
            <a:avLst/>
          </a:prstGeom>
        </p:spPr>
      </p:pic>
      <p:pic>
        <p:nvPicPr>
          <p:cNvPr id="5" name="object 3">
            <a:extLst>
              <a:ext uri="{FF2B5EF4-FFF2-40B4-BE49-F238E27FC236}">
                <a16:creationId xmlns:a16="http://schemas.microsoft.com/office/drawing/2014/main" id="{54D968E9-873A-0B52-BF2C-4EE3377294B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95605" y="643128"/>
            <a:ext cx="3570732" cy="3572255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7C041B36-110A-A222-574F-A39195208B17}"/>
              </a:ext>
            </a:extLst>
          </p:cNvPr>
          <p:cNvSpPr txBox="1"/>
          <p:nvPr/>
        </p:nvSpPr>
        <p:spPr>
          <a:xfrm>
            <a:off x="1895604" y="4382516"/>
            <a:ext cx="7571231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w Cen MT"/>
                <a:cs typeface="Tw Cen MT"/>
              </a:rPr>
              <a:t>A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macrophage cell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was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stained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with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fluorochrome-</a:t>
            </a:r>
            <a:r>
              <a:rPr sz="1200" dirty="0">
                <a:latin typeface="Tw Cen MT"/>
                <a:cs typeface="Tw Cen MT"/>
              </a:rPr>
              <a:t>labeled reagents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specific</a:t>
            </a:r>
            <a:r>
              <a:rPr sz="1200" spc="-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for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DNA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(blue),</a:t>
            </a:r>
            <a:r>
              <a:rPr sz="1200" spc="29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microtubules</a:t>
            </a:r>
            <a:r>
              <a:rPr sz="1200" spc="-3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(green),</a:t>
            </a:r>
            <a:r>
              <a:rPr sz="1200" spc="-1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and</a:t>
            </a:r>
            <a:r>
              <a:rPr sz="1200" spc="-10" dirty="0">
                <a:latin typeface="Tw Cen MT"/>
                <a:cs typeface="Tw Cen MT"/>
              </a:rPr>
              <a:t> actin </a:t>
            </a:r>
            <a:r>
              <a:rPr sz="1200" dirty="0">
                <a:latin typeface="Tw Cen MT"/>
                <a:cs typeface="Tw Cen MT"/>
              </a:rPr>
              <a:t>microfilaments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(red).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The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series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of</a:t>
            </a:r>
            <a:r>
              <a:rPr sz="1200" spc="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fluorescent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images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obtained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at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consecutive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focal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planes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(optical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sections)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through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the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cell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spc="-20" dirty="0">
                <a:latin typeface="Tw Cen MT"/>
                <a:cs typeface="Tw Cen MT"/>
              </a:rPr>
              <a:t>were </a:t>
            </a:r>
            <a:r>
              <a:rPr sz="1200" dirty="0">
                <a:latin typeface="Tw Cen MT"/>
                <a:cs typeface="Tw Cen MT"/>
              </a:rPr>
              <a:t>recombined</a:t>
            </a:r>
            <a:r>
              <a:rPr sz="1200" spc="-1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in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three</a:t>
            </a:r>
            <a:r>
              <a:rPr sz="1200" spc="-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dimensions.</a:t>
            </a:r>
            <a:endParaRPr sz="1200" dirty="0">
              <a:latin typeface="Tw Cen MT"/>
              <a:cs typeface="Tw Cen MT"/>
            </a:endParaRPr>
          </a:p>
          <a:p>
            <a:pPr marL="12700" marR="205740" algn="just">
              <a:lnSpc>
                <a:spcPct val="100000"/>
              </a:lnSpc>
            </a:pPr>
            <a:r>
              <a:rPr sz="1200" dirty="0">
                <a:latin typeface="Tw Cen MT"/>
                <a:cs typeface="Tw Cen MT"/>
              </a:rPr>
              <a:t>(a)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In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this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spc="-10" dirty="0">
                <a:latin typeface="Tw Cen MT"/>
                <a:cs typeface="Tw Cen MT"/>
              </a:rPr>
              <a:t>three-</a:t>
            </a:r>
            <a:r>
              <a:rPr sz="1200" dirty="0">
                <a:latin typeface="Tw Cen MT"/>
                <a:cs typeface="Tw Cen MT"/>
              </a:rPr>
              <a:t>dimensional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reconstruction</a:t>
            </a:r>
            <a:r>
              <a:rPr sz="1200" spc="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of</a:t>
            </a:r>
            <a:r>
              <a:rPr sz="1200" spc="1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the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raw</a:t>
            </a:r>
            <a:r>
              <a:rPr sz="1200" spc="-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images,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the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DNA,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microtubules,</a:t>
            </a:r>
            <a:r>
              <a:rPr sz="1200" spc="-1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and actin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appear as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diffuse</a:t>
            </a:r>
            <a:r>
              <a:rPr sz="1200" spc="-1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zones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in</a:t>
            </a:r>
            <a:r>
              <a:rPr sz="1200" spc="-10" dirty="0">
                <a:latin typeface="Tw Cen MT"/>
                <a:cs typeface="Tw Cen MT"/>
              </a:rPr>
              <a:t> </a:t>
            </a:r>
            <a:r>
              <a:rPr sz="1200" spc="-25" dirty="0">
                <a:latin typeface="Tw Cen MT"/>
                <a:cs typeface="Tw Cen MT"/>
              </a:rPr>
              <a:t>the</a:t>
            </a:r>
            <a:r>
              <a:rPr lang="it-IT"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cell.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(b)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After</a:t>
            </a:r>
            <a:r>
              <a:rPr sz="1200" spc="-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application</a:t>
            </a:r>
            <a:r>
              <a:rPr sz="1200" spc="-1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of</a:t>
            </a:r>
            <a:r>
              <a:rPr sz="1200" spc="1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the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deconvolution</a:t>
            </a:r>
            <a:r>
              <a:rPr sz="1200" spc="-1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algorithm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to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spc="-25" dirty="0">
                <a:latin typeface="Tw Cen MT"/>
                <a:cs typeface="Tw Cen MT"/>
              </a:rPr>
              <a:t>the</a:t>
            </a:r>
            <a:endParaRPr sz="1200" dirty="0">
              <a:latin typeface="Tw Cen MT"/>
              <a:cs typeface="Tw Cen MT"/>
            </a:endParaRPr>
          </a:p>
          <a:p>
            <a:pPr marL="12700" algn="just">
              <a:lnSpc>
                <a:spcPct val="100000"/>
              </a:lnSpc>
            </a:pPr>
            <a:r>
              <a:rPr sz="1200" spc="-10" dirty="0">
                <a:latin typeface="Tw Cen MT"/>
                <a:cs typeface="Tw Cen MT"/>
              </a:rPr>
              <a:t>images,</a:t>
            </a:r>
            <a:r>
              <a:rPr sz="1200" spc="-4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the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fibrillar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organization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of</a:t>
            </a:r>
            <a:r>
              <a:rPr sz="1200" spc="1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microtubules</a:t>
            </a:r>
            <a:r>
              <a:rPr sz="1200" spc="-3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and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the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localization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of</a:t>
            </a:r>
            <a:r>
              <a:rPr sz="1200" spc="3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actin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to</a:t>
            </a:r>
            <a:r>
              <a:rPr sz="1200" spc="-1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adhesions</a:t>
            </a:r>
            <a:r>
              <a:rPr sz="1200" spc="-3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become</a:t>
            </a:r>
            <a:r>
              <a:rPr sz="1200" spc="-2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readily</a:t>
            </a:r>
            <a:r>
              <a:rPr sz="1200" spc="-25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visible</a:t>
            </a:r>
            <a:r>
              <a:rPr sz="1200" spc="-30" dirty="0">
                <a:latin typeface="Tw Cen MT"/>
                <a:cs typeface="Tw Cen MT"/>
              </a:rPr>
              <a:t> </a:t>
            </a:r>
            <a:r>
              <a:rPr sz="1200" dirty="0">
                <a:latin typeface="Tw Cen MT"/>
                <a:cs typeface="Tw Cen MT"/>
              </a:rPr>
              <a:t>in</a:t>
            </a:r>
            <a:r>
              <a:rPr sz="1200" spc="-25" dirty="0">
                <a:latin typeface="Tw Cen MT"/>
                <a:cs typeface="Tw Cen MT"/>
              </a:rPr>
              <a:t> the</a:t>
            </a:r>
            <a:endParaRPr sz="1200" dirty="0">
              <a:latin typeface="Tw Cen MT"/>
              <a:cs typeface="Tw Cen MT"/>
            </a:endParaRPr>
          </a:p>
          <a:p>
            <a:pPr marL="12700" algn="just">
              <a:lnSpc>
                <a:spcPct val="100000"/>
              </a:lnSpc>
            </a:pPr>
            <a:r>
              <a:rPr sz="1200" spc="-10" dirty="0">
                <a:latin typeface="Tw Cen MT"/>
                <a:cs typeface="Tw Cen MT"/>
              </a:rPr>
              <a:t>reconstruction.</a:t>
            </a:r>
            <a:endParaRPr sz="1200" dirty="0"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184817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AE245276-9CA0-CFD7-2DF8-581B39153EA5}"/>
              </a:ext>
            </a:extLst>
          </p:cNvPr>
          <p:cNvSpPr txBox="1"/>
          <p:nvPr/>
        </p:nvSpPr>
        <p:spPr>
          <a:xfrm>
            <a:off x="9946385" y="5969914"/>
            <a:ext cx="17526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5" dirty="0">
                <a:latin typeface="Arial"/>
                <a:cs typeface="Arial"/>
              </a:rPr>
              <a:t>21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3E668C28-9EFF-131D-C1CF-6ED662F9B379}"/>
              </a:ext>
            </a:extLst>
          </p:cNvPr>
          <p:cNvSpPr txBox="1">
            <a:spLocks/>
          </p:cNvSpPr>
          <p:nvPr/>
        </p:nvSpPr>
        <p:spPr>
          <a:xfrm>
            <a:off x="332105" y="217805"/>
            <a:ext cx="44684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/>
              <a:t>2-PHOTON</a:t>
            </a:r>
            <a:r>
              <a:rPr lang="en-GB" sz="3600" spc="-165" dirty="0"/>
              <a:t> </a:t>
            </a:r>
            <a:r>
              <a:rPr lang="en-GB" sz="3600" spc="-40" dirty="0"/>
              <a:t>EXCITATION</a:t>
            </a:r>
            <a:endParaRPr lang="en-GB" sz="3600" dirty="0"/>
          </a:p>
        </p:txBody>
      </p:sp>
      <p:grpSp>
        <p:nvGrpSpPr>
          <p:cNvPr id="7" name="object 4">
            <a:extLst>
              <a:ext uri="{FF2B5EF4-FFF2-40B4-BE49-F238E27FC236}">
                <a16:creationId xmlns:a16="http://schemas.microsoft.com/office/drawing/2014/main" id="{686881CB-EB53-9277-0985-F2052B079F56}"/>
              </a:ext>
            </a:extLst>
          </p:cNvPr>
          <p:cNvGrpSpPr/>
          <p:nvPr/>
        </p:nvGrpSpPr>
        <p:grpSpPr>
          <a:xfrm>
            <a:off x="633952" y="861576"/>
            <a:ext cx="2000250" cy="4848225"/>
            <a:chOff x="2057400" y="1295209"/>
            <a:chExt cx="2000250" cy="4848225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21AF412E-A999-B9F7-F6EB-6B5771736E6D}"/>
                </a:ext>
              </a:extLst>
            </p:cNvPr>
            <p:cNvSpPr/>
            <p:nvPr/>
          </p:nvSpPr>
          <p:spPr>
            <a:xfrm>
              <a:off x="2591562" y="1296162"/>
              <a:ext cx="1464945" cy="1950720"/>
            </a:xfrm>
            <a:custGeom>
              <a:avLst/>
              <a:gdLst/>
              <a:ahLst/>
              <a:cxnLst/>
              <a:rect l="l" t="t" r="r" b="b"/>
              <a:pathLst>
                <a:path w="1464945" h="1950720">
                  <a:moveTo>
                    <a:pt x="1464564" y="0"/>
                  </a:moveTo>
                  <a:lnTo>
                    <a:pt x="1439164" y="0"/>
                  </a:lnTo>
                  <a:lnTo>
                    <a:pt x="1438655" y="49784"/>
                  </a:lnTo>
                  <a:lnTo>
                    <a:pt x="1437004" y="104775"/>
                  </a:lnTo>
                  <a:lnTo>
                    <a:pt x="1437004" y="104266"/>
                  </a:lnTo>
                  <a:lnTo>
                    <a:pt x="1435480" y="162940"/>
                  </a:lnTo>
                  <a:lnTo>
                    <a:pt x="1432814" y="226567"/>
                  </a:lnTo>
                  <a:lnTo>
                    <a:pt x="1429130" y="293242"/>
                  </a:lnTo>
                  <a:lnTo>
                    <a:pt x="1424304" y="362458"/>
                  </a:lnTo>
                  <a:lnTo>
                    <a:pt x="1418463" y="434975"/>
                  </a:lnTo>
                  <a:lnTo>
                    <a:pt x="1411604" y="510666"/>
                  </a:lnTo>
                  <a:lnTo>
                    <a:pt x="1403730" y="587375"/>
                  </a:lnTo>
                  <a:lnTo>
                    <a:pt x="1394205" y="665734"/>
                  </a:lnTo>
                  <a:lnTo>
                    <a:pt x="1394205" y="664717"/>
                  </a:lnTo>
                  <a:lnTo>
                    <a:pt x="1383029" y="744092"/>
                  </a:lnTo>
                  <a:lnTo>
                    <a:pt x="1370838" y="824484"/>
                  </a:lnTo>
                  <a:lnTo>
                    <a:pt x="1357122" y="904493"/>
                  </a:lnTo>
                  <a:lnTo>
                    <a:pt x="1341754" y="984376"/>
                  </a:lnTo>
                  <a:lnTo>
                    <a:pt x="1325372" y="1064260"/>
                  </a:lnTo>
                  <a:lnTo>
                    <a:pt x="1325879" y="1063752"/>
                  </a:lnTo>
                  <a:lnTo>
                    <a:pt x="1307338" y="1142618"/>
                  </a:lnTo>
                  <a:lnTo>
                    <a:pt x="1287272" y="1219327"/>
                  </a:lnTo>
                  <a:lnTo>
                    <a:pt x="1265047" y="1294511"/>
                  </a:lnTo>
                  <a:lnTo>
                    <a:pt x="1240663" y="1368043"/>
                  </a:lnTo>
                  <a:lnTo>
                    <a:pt x="1214754" y="1437893"/>
                  </a:lnTo>
                  <a:lnTo>
                    <a:pt x="1186688" y="1505077"/>
                  </a:lnTo>
                  <a:lnTo>
                    <a:pt x="1157097" y="1568577"/>
                  </a:lnTo>
                  <a:lnTo>
                    <a:pt x="1125347" y="1628393"/>
                  </a:lnTo>
                  <a:lnTo>
                    <a:pt x="1090295" y="1684020"/>
                  </a:lnTo>
                  <a:lnTo>
                    <a:pt x="1054353" y="1734820"/>
                  </a:lnTo>
                  <a:lnTo>
                    <a:pt x="1014602" y="1780286"/>
                  </a:lnTo>
                  <a:lnTo>
                    <a:pt x="973963" y="1820037"/>
                  </a:lnTo>
                  <a:lnTo>
                    <a:pt x="931037" y="1854962"/>
                  </a:lnTo>
                  <a:lnTo>
                    <a:pt x="884936" y="1882393"/>
                  </a:lnTo>
                  <a:lnTo>
                    <a:pt x="836802" y="1903095"/>
                  </a:lnTo>
                  <a:lnTo>
                    <a:pt x="786511" y="1917953"/>
                  </a:lnTo>
                  <a:lnTo>
                    <a:pt x="734187" y="1925320"/>
                  </a:lnTo>
                  <a:lnTo>
                    <a:pt x="680720" y="1916811"/>
                  </a:lnTo>
                  <a:lnTo>
                    <a:pt x="629919" y="1901443"/>
                  </a:lnTo>
                  <a:lnTo>
                    <a:pt x="581151" y="1879853"/>
                  </a:lnTo>
                  <a:lnTo>
                    <a:pt x="535177" y="1851787"/>
                  </a:lnTo>
                  <a:lnTo>
                    <a:pt x="491236" y="1817370"/>
                  </a:lnTo>
                  <a:lnTo>
                    <a:pt x="450976" y="1777618"/>
                  </a:lnTo>
                  <a:lnTo>
                    <a:pt x="411733" y="1732661"/>
                  </a:lnTo>
                  <a:lnTo>
                    <a:pt x="375285" y="1682368"/>
                  </a:lnTo>
                  <a:lnTo>
                    <a:pt x="340360" y="1627886"/>
                  </a:lnTo>
                  <a:lnTo>
                    <a:pt x="308610" y="1568577"/>
                  </a:lnTo>
                  <a:lnTo>
                    <a:pt x="277875" y="1505585"/>
                  </a:lnTo>
                  <a:lnTo>
                    <a:pt x="249808" y="1439545"/>
                  </a:lnTo>
                  <a:lnTo>
                    <a:pt x="223900" y="1370711"/>
                  </a:lnTo>
                  <a:lnTo>
                    <a:pt x="200025" y="1298702"/>
                  </a:lnTo>
                  <a:lnTo>
                    <a:pt x="177800" y="1224661"/>
                  </a:lnTo>
                  <a:lnTo>
                    <a:pt x="157225" y="1148968"/>
                  </a:lnTo>
                  <a:lnTo>
                    <a:pt x="138175" y="1070610"/>
                  </a:lnTo>
                  <a:lnTo>
                    <a:pt x="121793" y="993393"/>
                  </a:lnTo>
                  <a:lnTo>
                    <a:pt x="106425" y="914018"/>
                  </a:lnTo>
                  <a:lnTo>
                    <a:pt x="92582" y="834643"/>
                  </a:lnTo>
                  <a:lnTo>
                    <a:pt x="80390" y="755141"/>
                  </a:lnTo>
                  <a:lnTo>
                    <a:pt x="69850" y="676910"/>
                  </a:lnTo>
                  <a:lnTo>
                    <a:pt x="60325" y="599059"/>
                  </a:lnTo>
                  <a:lnTo>
                    <a:pt x="51815" y="521842"/>
                  </a:lnTo>
                  <a:lnTo>
                    <a:pt x="44957" y="446659"/>
                  </a:lnTo>
                  <a:lnTo>
                    <a:pt x="39115" y="373634"/>
                  </a:lnTo>
                  <a:lnTo>
                    <a:pt x="30733" y="234950"/>
                  </a:lnTo>
                  <a:lnTo>
                    <a:pt x="26415" y="108965"/>
                  </a:lnTo>
                  <a:lnTo>
                    <a:pt x="26415" y="110109"/>
                  </a:lnTo>
                  <a:lnTo>
                    <a:pt x="25400" y="52959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52959"/>
                  </a:lnTo>
                  <a:lnTo>
                    <a:pt x="1015" y="110616"/>
                  </a:lnTo>
                  <a:lnTo>
                    <a:pt x="5333" y="236092"/>
                  </a:lnTo>
                  <a:lnTo>
                    <a:pt x="13715" y="375792"/>
                  </a:lnTo>
                  <a:lnTo>
                    <a:pt x="19557" y="448817"/>
                  </a:lnTo>
                  <a:lnTo>
                    <a:pt x="26415" y="524510"/>
                  </a:lnTo>
                  <a:lnTo>
                    <a:pt x="34925" y="601217"/>
                  </a:lnTo>
                  <a:lnTo>
                    <a:pt x="44450" y="679576"/>
                  </a:lnTo>
                  <a:lnTo>
                    <a:pt x="54990" y="758951"/>
                  </a:lnTo>
                  <a:lnTo>
                    <a:pt x="67182" y="838326"/>
                  </a:lnTo>
                  <a:lnTo>
                    <a:pt x="81025" y="918717"/>
                  </a:lnTo>
                  <a:lnTo>
                    <a:pt x="96393" y="998092"/>
                  </a:lnTo>
                  <a:lnTo>
                    <a:pt x="114300" y="1076960"/>
                  </a:lnTo>
                  <a:lnTo>
                    <a:pt x="133350" y="1155318"/>
                  </a:lnTo>
                  <a:lnTo>
                    <a:pt x="153543" y="1232027"/>
                  </a:lnTo>
                  <a:lnTo>
                    <a:pt x="175768" y="1306067"/>
                  </a:lnTo>
                  <a:lnTo>
                    <a:pt x="200025" y="1379220"/>
                  </a:lnTo>
                  <a:lnTo>
                    <a:pt x="226060" y="1448435"/>
                  </a:lnTo>
                  <a:lnTo>
                    <a:pt x="255143" y="1515745"/>
                  </a:lnTo>
                  <a:lnTo>
                    <a:pt x="285876" y="1580261"/>
                  </a:lnTo>
                  <a:lnTo>
                    <a:pt x="318643" y="1640586"/>
                  </a:lnTo>
                  <a:lnTo>
                    <a:pt x="353568" y="1696212"/>
                  </a:lnTo>
                  <a:lnTo>
                    <a:pt x="391668" y="1747520"/>
                  </a:lnTo>
                  <a:lnTo>
                    <a:pt x="431926" y="1795145"/>
                  </a:lnTo>
                  <a:lnTo>
                    <a:pt x="474725" y="1836420"/>
                  </a:lnTo>
                  <a:lnTo>
                    <a:pt x="521335" y="1872361"/>
                  </a:lnTo>
                  <a:lnTo>
                    <a:pt x="569468" y="1902587"/>
                  </a:lnTo>
                  <a:lnTo>
                    <a:pt x="620902" y="1925320"/>
                  </a:lnTo>
                  <a:lnTo>
                    <a:pt x="675386" y="1942211"/>
                  </a:lnTo>
                  <a:lnTo>
                    <a:pt x="734187" y="1950720"/>
                  </a:lnTo>
                  <a:lnTo>
                    <a:pt x="791845" y="1943353"/>
                  </a:lnTo>
                  <a:lnTo>
                    <a:pt x="845820" y="1927478"/>
                  </a:lnTo>
                  <a:lnTo>
                    <a:pt x="896620" y="1905253"/>
                  </a:lnTo>
                  <a:lnTo>
                    <a:pt x="944752" y="1875536"/>
                  </a:lnTo>
                  <a:lnTo>
                    <a:pt x="990853" y="1839087"/>
                  </a:lnTo>
                  <a:lnTo>
                    <a:pt x="1033652" y="1797812"/>
                  </a:lnTo>
                  <a:lnTo>
                    <a:pt x="1074420" y="1750187"/>
                  </a:lnTo>
                  <a:lnTo>
                    <a:pt x="1112012" y="1698243"/>
                  </a:lnTo>
                  <a:lnTo>
                    <a:pt x="1146937" y="1641093"/>
                  </a:lnTo>
                  <a:lnTo>
                    <a:pt x="1179829" y="1580261"/>
                  </a:lnTo>
                  <a:lnTo>
                    <a:pt x="1209928" y="1515110"/>
                  </a:lnTo>
                  <a:lnTo>
                    <a:pt x="1239139" y="1446911"/>
                  </a:lnTo>
                  <a:lnTo>
                    <a:pt x="1265047" y="1375410"/>
                  </a:lnTo>
                  <a:lnTo>
                    <a:pt x="1289303" y="1301877"/>
                  </a:lnTo>
                  <a:lnTo>
                    <a:pt x="1311655" y="1225677"/>
                  </a:lnTo>
                  <a:lnTo>
                    <a:pt x="1331722" y="1148968"/>
                  </a:lnTo>
                  <a:lnTo>
                    <a:pt x="1350264" y="1070102"/>
                  </a:lnTo>
                  <a:lnTo>
                    <a:pt x="1350772" y="1069593"/>
                  </a:lnTo>
                  <a:lnTo>
                    <a:pt x="1367154" y="989711"/>
                  </a:lnTo>
                  <a:lnTo>
                    <a:pt x="1382522" y="909192"/>
                  </a:lnTo>
                  <a:lnTo>
                    <a:pt x="1396238" y="828293"/>
                  </a:lnTo>
                  <a:lnTo>
                    <a:pt x="1408429" y="748284"/>
                  </a:lnTo>
                  <a:lnTo>
                    <a:pt x="1419605" y="668909"/>
                  </a:lnTo>
                  <a:lnTo>
                    <a:pt x="1429130" y="590041"/>
                  </a:lnTo>
                  <a:lnTo>
                    <a:pt x="1437004" y="513334"/>
                  </a:lnTo>
                  <a:lnTo>
                    <a:pt x="1443863" y="437641"/>
                  </a:lnTo>
                  <a:lnTo>
                    <a:pt x="1449704" y="365125"/>
                  </a:lnTo>
                  <a:lnTo>
                    <a:pt x="1454530" y="294766"/>
                  </a:lnTo>
                  <a:lnTo>
                    <a:pt x="1458214" y="228091"/>
                  </a:lnTo>
                  <a:lnTo>
                    <a:pt x="1460880" y="164591"/>
                  </a:lnTo>
                  <a:lnTo>
                    <a:pt x="1462404" y="104775"/>
                  </a:lnTo>
                  <a:lnTo>
                    <a:pt x="1464055" y="49784"/>
                  </a:lnTo>
                  <a:lnTo>
                    <a:pt x="1464564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30D107F2-727D-56CA-9C67-27A2EB460D20}"/>
                </a:ext>
              </a:extLst>
            </p:cNvPr>
            <p:cNvSpPr/>
            <p:nvPr/>
          </p:nvSpPr>
          <p:spPr>
            <a:xfrm>
              <a:off x="2591562" y="1296162"/>
              <a:ext cx="1464945" cy="1950720"/>
            </a:xfrm>
            <a:custGeom>
              <a:avLst/>
              <a:gdLst/>
              <a:ahLst/>
              <a:cxnLst/>
              <a:rect l="l" t="t" r="r" b="b"/>
              <a:pathLst>
                <a:path w="1464945" h="1950720">
                  <a:moveTo>
                    <a:pt x="1439164" y="0"/>
                  </a:moveTo>
                  <a:lnTo>
                    <a:pt x="1438655" y="49784"/>
                  </a:lnTo>
                  <a:lnTo>
                    <a:pt x="1437004" y="104775"/>
                  </a:lnTo>
                  <a:lnTo>
                    <a:pt x="1437004" y="104266"/>
                  </a:lnTo>
                  <a:lnTo>
                    <a:pt x="1435480" y="162940"/>
                  </a:lnTo>
                  <a:lnTo>
                    <a:pt x="1432814" y="226567"/>
                  </a:lnTo>
                  <a:lnTo>
                    <a:pt x="1429130" y="293242"/>
                  </a:lnTo>
                  <a:lnTo>
                    <a:pt x="1424304" y="362458"/>
                  </a:lnTo>
                  <a:lnTo>
                    <a:pt x="1418463" y="434975"/>
                  </a:lnTo>
                  <a:lnTo>
                    <a:pt x="1411604" y="510666"/>
                  </a:lnTo>
                  <a:lnTo>
                    <a:pt x="1403730" y="587375"/>
                  </a:lnTo>
                  <a:lnTo>
                    <a:pt x="1394205" y="665734"/>
                  </a:lnTo>
                  <a:lnTo>
                    <a:pt x="1394205" y="664717"/>
                  </a:lnTo>
                  <a:lnTo>
                    <a:pt x="1383029" y="744092"/>
                  </a:lnTo>
                  <a:lnTo>
                    <a:pt x="1370838" y="824484"/>
                  </a:lnTo>
                  <a:lnTo>
                    <a:pt x="1357122" y="904493"/>
                  </a:lnTo>
                  <a:lnTo>
                    <a:pt x="1341754" y="984376"/>
                  </a:lnTo>
                  <a:lnTo>
                    <a:pt x="1325372" y="1064260"/>
                  </a:lnTo>
                  <a:lnTo>
                    <a:pt x="1325879" y="1063752"/>
                  </a:lnTo>
                  <a:lnTo>
                    <a:pt x="1307338" y="1142618"/>
                  </a:lnTo>
                  <a:lnTo>
                    <a:pt x="1287272" y="1219327"/>
                  </a:lnTo>
                  <a:lnTo>
                    <a:pt x="1265047" y="1294511"/>
                  </a:lnTo>
                  <a:lnTo>
                    <a:pt x="1240663" y="1368043"/>
                  </a:lnTo>
                  <a:lnTo>
                    <a:pt x="1214754" y="1437893"/>
                  </a:lnTo>
                  <a:lnTo>
                    <a:pt x="1186688" y="1505077"/>
                  </a:lnTo>
                  <a:lnTo>
                    <a:pt x="1157097" y="1568577"/>
                  </a:lnTo>
                  <a:lnTo>
                    <a:pt x="1125347" y="1628393"/>
                  </a:lnTo>
                  <a:lnTo>
                    <a:pt x="1090295" y="1684020"/>
                  </a:lnTo>
                  <a:lnTo>
                    <a:pt x="1054353" y="1734820"/>
                  </a:lnTo>
                  <a:lnTo>
                    <a:pt x="1014602" y="1780286"/>
                  </a:lnTo>
                  <a:lnTo>
                    <a:pt x="973963" y="1820037"/>
                  </a:lnTo>
                  <a:lnTo>
                    <a:pt x="931037" y="1854962"/>
                  </a:lnTo>
                  <a:lnTo>
                    <a:pt x="884936" y="1882393"/>
                  </a:lnTo>
                  <a:lnTo>
                    <a:pt x="836802" y="1903095"/>
                  </a:lnTo>
                  <a:lnTo>
                    <a:pt x="786511" y="1917953"/>
                  </a:lnTo>
                  <a:lnTo>
                    <a:pt x="734187" y="1925320"/>
                  </a:lnTo>
                  <a:lnTo>
                    <a:pt x="680720" y="1916811"/>
                  </a:lnTo>
                  <a:lnTo>
                    <a:pt x="629919" y="1901443"/>
                  </a:lnTo>
                  <a:lnTo>
                    <a:pt x="581151" y="1879853"/>
                  </a:lnTo>
                  <a:lnTo>
                    <a:pt x="535177" y="1851787"/>
                  </a:lnTo>
                  <a:lnTo>
                    <a:pt x="491236" y="1817370"/>
                  </a:lnTo>
                  <a:lnTo>
                    <a:pt x="450976" y="1777618"/>
                  </a:lnTo>
                  <a:lnTo>
                    <a:pt x="411733" y="1732661"/>
                  </a:lnTo>
                  <a:lnTo>
                    <a:pt x="375285" y="1682368"/>
                  </a:lnTo>
                  <a:lnTo>
                    <a:pt x="340360" y="1627886"/>
                  </a:lnTo>
                  <a:lnTo>
                    <a:pt x="308610" y="1568577"/>
                  </a:lnTo>
                  <a:lnTo>
                    <a:pt x="277875" y="1505585"/>
                  </a:lnTo>
                  <a:lnTo>
                    <a:pt x="249808" y="1439545"/>
                  </a:lnTo>
                  <a:lnTo>
                    <a:pt x="223900" y="1370711"/>
                  </a:lnTo>
                  <a:lnTo>
                    <a:pt x="200025" y="1298702"/>
                  </a:lnTo>
                  <a:lnTo>
                    <a:pt x="177800" y="1224661"/>
                  </a:lnTo>
                  <a:lnTo>
                    <a:pt x="157225" y="1148968"/>
                  </a:lnTo>
                  <a:lnTo>
                    <a:pt x="138175" y="1070610"/>
                  </a:lnTo>
                  <a:lnTo>
                    <a:pt x="121793" y="993393"/>
                  </a:lnTo>
                  <a:lnTo>
                    <a:pt x="106425" y="914018"/>
                  </a:lnTo>
                  <a:lnTo>
                    <a:pt x="92582" y="834643"/>
                  </a:lnTo>
                  <a:lnTo>
                    <a:pt x="80390" y="755141"/>
                  </a:lnTo>
                  <a:lnTo>
                    <a:pt x="69850" y="676910"/>
                  </a:lnTo>
                  <a:lnTo>
                    <a:pt x="60325" y="599059"/>
                  </a:lnTo>
                  <a:lnTo>
                    <a:pt x="51815" y="521842"/>
                  </a:lnTo>
                  <a:lnTo>
                    <a:pt x="44957" y="446659"/>
                  </a:lnTo>
                  <a:lnTo>
                    <a:pt x="39115" y="373634"/>
                  </a:lnTo>
                  <a:lnTo>
                    <a:pt x="34925" y="302767"/>
                  </a:lnTo>
                  <a:lnTo>
                    <a:pt x="30733" y="234950"/>
                  </a:lnTo>
                  <a:lnTo>
                    <a:pt x="28575" y="170434"/>
                  </a:lnTo>
                  <a:lnTo>
                    <a:pt x="26415" y="108965"/>
                  </a:lnTo>
                  <a:lnTo>
                    <a:pt x="26415" y="110109"/>
                  </a:lnTo>
                  <a:lnTo>
                    <a:pt x="25400" y="52959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52959"/>
                  </a:lnTo>
                  <a:lnTo>
                    <a:pt x="1015" y="110109"/>
                  </a:lnTo>
                  <a:lnTo>
                    <a:pt x="1015" y="110616"/>
                  </a:lnTo>
                  <a:lnTo>
                    <a:pt x="3175" y="171450"/>
                  </a:lnTo>
                  <a:lnTo>
                    <a:pt x="5333" y="236092"/>
                  </a:lnTo>
                  <a:lnTo>
                    <a:pt x="9525" y="304291"/>
                  </a:lnTo>
                  <a:lnTo>
                    <a:pt x="13715" y="375792"/>
                  </a:lnTo>
                  <a:lnTo>
                    <a:pt x="19557" y="448817"/>
                  </a:lnTo>
                  <a:lnTo>
                    <a:pt x="26415" y="524510"/>
                  </a:lnTo>
                  <a:lnTo>
                    <a:pt x="34925" y="601217"/>
                  </a:lnTo>
                  <a:lnTo>
                    <a:pt x="44450" y="679576"/>
                  </a:lnTo>
                  <a:lnTo>
                    <a:pt x="54990" y="758951"/>
                  </a:lnTo>
                  <a:lnTo>
                    <a:pt x="67182" y="838326"/>
                  </a:lnTo>
                  <a:lnTo>
                    <a:pt x="81025" y="918717"/>
                  </a:lnTo>
                  <a:lnTo>
                    <a:pt x="96393" y="998092"/>
                  </a:lnTo>
                  <a:lnTo>
                    <a:pt x="114300" y="1076960"/>
                  </a:lnTo>
                  <a:lnTo>
                    <a:pt x="133350" y="1155318"/>
                  </a:lnTo>
                  <a:lnTo>
                    <a:pt x="153543" y="1232027"/>
                  </a:lnTo>
                  <a:lnTo>
                    <a:pt x="175768" y="1306067"/>
                  </a:lnTo>
                  <a:lnTo>
                    <a:pt x="200025" y="1379220"/>
                  </a:lnTo>
                  <a:lnTo>
                    <a:pt x="226060" y="1448435"/>
                  </a:lnTo>
                  <a:lnTo>
                    <a:pt x="255143" y="1515745"/>
                  </a:lnTo>
                  <a:lnTo>
                    <a:pt x="285876" y="1580261"/>
                  </a:lnTo>
                  <a:lnTo>
                    <a:pt x="318643" y="1640586"/>
                  </a:lnTo>
                  <a:lnTo>
                    <a:pt x="353568" y="1696212"/>
                  </a:lnTo>
                  <a:lnTo>
                    <a:pt x="391668" y="1747520"/>
                  </a:lnTo>
                  <a:lnTo>
                    <a:pt x="431926" y="1795145"/>
                  </a:lnTo>
                  <a:lnTo>
                    <a:pt x="474725" y="1836420"/>
                  </a:lnTo>
                  <a:lnTo>
                    <a:pt x="521335" y="1872361"/>
                  </a:lnTo>
                  <a:lnTo>
                    <a:pt x="569468" y="1902587"/>
                  </a:lnTo>
                  <a:lnTo>
                    <a:pt x="620902" y="1925320"/>
                  </a:lnTo>
                  <a:lnTo>
                    <a:pt x="675386" y="1942211"/>
                  </a:lnTo>
                  <a:lnTo>
                    <a:pt x="734187" y="1950720"/>
                  </a:lnTo>
                  <a:lnTo>
                    <a:pt x="791845" y="1943353"/>
                  </a:lnTo>
                  <a:lnTo>
                    <a:pt x="845820" y="1927478"/>
                  </a:lnTo>
                  <a:lnTo>
                    <a:pt x="896620" y="1905253"/>
                  </a:lnTo>
                  <a:lnTo>
                    <a:pt x="944752" y="1875536"/>
                  </a:lnTo>
                  <a:lnTo>
                    <a:pt x="990853" y="1839087"/>
                  </a:lnTo>
                  <a:lnTo>
                    <a:pt x="1033652" y="1797812"/>
                  </a:lnTo>
                  <a:lnTo>
                    <a:pt x="1074420" y="1750187"/>
                  </a:lnTo>
                  <a:lnTo>
                    <a:pt x="1112012" y="1698243"/>
                  </a:lnTo>
                  <a:lnTo>
                    <a:pt x="1146937" y="1641093"/>
                  </a:lnTo>
                  <a:lnTo>
                    <a:pt x="1179829" y="1580261"/>
                  </a:lnTo>
                  <a:lnTo>
                    <a:pt x="1209928" y="1515110"/>
                  </a:lnTo>
                  <a:lnTo>
                    <a:pt x="1239139" y="1446911"/>
                  </a:lnTo>
                  <a:lnTo>
                    <a:pt x="1265047" y="1375410"/>
                  </a:lnTo>
                  <a:lnTo>
                    <a:pt x="1289303" y="1301877"/>
                  </a:lnTo>
                  <a:lnTo>
                    <a:pt x="1311655" y="1225677"/>
                  </a:lnTo>
                  <a:lnTo>
                    <a:pt x="1331722" y="1148968"/>
                  </a:lnTo>
                  <a:lnTo>
                    <a:pt x="1350264" y="1070102"/>
                  </a:lnTo>
                  <a:lnTo>
                    <a:pt x="1350772" y="1069593"/>
                  </a:lnTo>
                  <a:lnTo>
                    <a:pt x="1367154" y="989711"/>
                  </a:lnTo>
                  <a:lnTo>
                    <a:pt x="1382522" y="909192"/>
                  </a:lnTo>
                  <a:lnTo>
                    <a:pt x="1396238" y="828293"/>
                  </a:lnTo>
                  <a:lnTo>
                    <a:pt x="1408429" y="748284"/>
                  </a:lnTo>
                  <a:lnTo>
                    <a:pt x="1419605" y="668909"/>
                  </a:lnTo>
                  <a:lnTo>
                    <a:pt x="1419605" y="667892"/>
                  </a:lnTo>
                  <a:lnTo>
                    <a:pt x="1429130" y="590041"/>
                  </a:lnTo>
                  <a:lnTo>
                    <a:pt x="1437004" y="513334"/>
                  </a:lnTo>
                  <a:lnTo>
                    <a:pt x="1443863" y="437641"/>
                  </a:lnTo>
                  <a:lnTo>
                    <a:pt x="1449704" y="365125"/>
                  </a:lnTo>
                  <a:lnTo>
                    <a:pt x="1454530" y="294766"/>
                  </a:lnTo>
                  <a:lnTo>
                    <a:pt x="1458214" y="228091"/>
                  </a:lnTo>
                  <a:lnTo>
                    <a:pt x="1460880" y="164591"/>
                  </a:lnTo>
                  <a:lnTo>
                    <a:pt x="1462404" y="105283"/>
                  </a:lnTo>
                  <a:lnTo>
                    <a:pt x="1462404" y="104775"/>
                  </a:lnTo>
                  <a:lnTo>
                    <a:pt x="1464055" y="49784"/>
                  </a:lnTo>
                  <a:lnTo>
                    <a:pt x="1464564" y="0"/>
                  </a:lnTo>
                  <a:lnTo>
                    <a:pt x="1439164" y="0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D299631F-A6CB-C41B-EAD0-B26BE4D92DAE}"/>
                </a:ext>
              </a:extLst>
            </p:cNvPr>
            <p:cNvSpPr/>
            <p:nvPr/>
          </p:nvSpPr>
          <p:spPr>
            <a:xfrm>
              <a:off x="2807969" y="2672333"/>
              <a:ext cx="1035050" cy="26034"/>
            </a:xfrm>
            <a:custGeom>
              <a:avLst/>
              <a:gdLst/>
              <a:ahLst/>
              <a:cxnLst/>
              <a:rect l="l" t="t" r="r" b="b"/>
              <a:pathLst>
                <a:path w="1035050" h="26035">
                  <a:moveTo>
                    <a:pt x="1034795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1034795" y="25908"/>
                  </a:lnTo>
                  <a:lnTo>
                    <a:pt x="1034795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7D5E24FE-33C8-60CB-FA18-00428AA4710A}"/>
                </a:ext>
              </a:extLst>
            </p:cNvPr>
            <p:cNvSpPr/>
            <p:nvPr/>
          </p:nvSpPr>
          <p:spPr>
            <a:xfrm>
              <a:off x="2807969" y="2672333"/>
              <a:ext cx="1035050" cy="26034"/>
            </a:xfrm>
            <a:custGeom>
              <a:avLst/>
              <a:gdLst/>
              <a:ahLst/>
              <a:cxnLst/>
              <a:rect l="l" t="t" r="r" b="b"/>
              <a:pathLst>
                <a:path w="1035050" h="26035">
                  <a:moveTo>
                    <a:pt x="0" y="25908"/>
                  </a:moveTo>
                  <a:lnTo>
                    <a:pt x="1034795" y="25908"/>
                  </a:lnTo>
                  <a:lnTo>
                    <a:pt x="1034795" y="0"/>
                  </a:lnTo>
                  <a:lnTo>
                    <a:pt x="0" y="0"/>
                  </a:lnTo>
                  <a:lnTo>
                    <a:pt x="0" y="25908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37FB57A3-8C2F-1EDB-34CA-EA8F7762008D}"/>
                </a:ext>
              </a:extLst>
            </p:cNvPr>
            <p:cNvSpPr/>
            <p:nvPr/>
          </p:nvSpPr>
          <p:spPr>
            <a:xfrm>
              <a:off x="2710433" y="2340102"/>
              <a:ext cx="1210310" cy="26034"/>
            </a:xfrm>
            <a:custGeom>
              <a:avLst/>
              <a:gdLst/>
              <a:ahLst/>
              <a:cxnLst/>
              <a:rect l="l" t="t" r="r" b="b"/>
              <a:pathLst>
                <a:path w="1210310" h="26035">
                  <a:moveTo>
                    <a:pt x="121005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1210056" y="25908"/>
                  </a:lnTo>
                  <a:lnTo>
                    <a:pt x="1210056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B150AC90-D10F-F485-C923-519AC1755B91}"/>
                </a:ext>
              </a:extLst>
            </p:cNvPr>
            <p:cNvSpPr/>
            <p:nvPr/>
          </p:nvSpPr>
          <p:spPr>
            <a:xfrm>
              <a:off x="2710433" y="2340102"/>
              <a:ext cx="1210310" cy="26034"/>
            </a:xfrm>
            <a:custGeom>
              <a:avLst/>
              <a:gdLst/>
              <a:ahLst/>
              <a:cxnLst/>
              <a:rect l="l" t="t" r="r" b="b"/>
              <a:pathLst>
                <a:path w="1210310" h="26035">
                  <a:moveTo>
                    <a:pt x="0" y="25908"/>
                  </a:moveTo>
                  <a:lnTo>
                    <a:pt x="1210056" y="25908"/>
                  </a:lnTo>
                  <a:lnTo>
                    <a:pt x="1210056" y="0"/>
                  </a:lnTo>
                  <a:lnTo>
                    <a:pt x="0" y="0"/>
                  </a:lnTo>
                  <a:lnTo>
                    <a:pt x="0" y="25908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B67E6B13-84D6-6EAD-BBC0-670738E6256F}"/>
                </a:ext>
              </a:extLst>
            </p:cNvPr>
            <p:cNvSpPr/>
            <p:nvPr/>
          </p:nvSpPr>
          <p:spPr>
            <a:xfrm>
              <a:off x="2660141" y="1968245"/>
              <a:ext cx="1332230" cy="24765"/>
            </a:xfrm>
            <a:custGeom>
              <a:avLst/>
              <a:gdLst/>
              <a:ahLst/>
              <a:cxnLst/>
              <a:rect l="l" t="t" r="r" b="b"/>
              <a:pathLst>
                <a:path w="1332229" h="24764">
                  <a:moveTo>
                    <a:pt x="1331976" y="0"/>
                  </a:moveTo>
                  <a:lnTo>
                    <a:pt x="0" y="0"/>
                  </a:lnTo>
                  <a:lnTo>
                    <a:pt x="0" y="24384"/>
                  </a:lnTo>
                  <a:lnTo>
                    <a:pt x="1331976" y="24384"/>
                  </a:lnTo>
                  <a:lnTo>
                    <a:pt x="1331976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E9C71FF9-61FC-0987-260F-1FD55100A091}"/>
                </a:ext>
              </a:extLst>
            </p:cNvPr>
            <p:cNvSpPr/>
            <p:nvPr/>
          </p:nvSpPr>
          <p:spPr>
            <a:xfrm>
              <a:off x="2660141" y="1968245"/>
              <a:ext cx="1332230" cy="24765"/>
            </a:xfrm>
            <a:custGeom>
              <a:avLst/>
              <a:gdLst/>
              <a:ahLst/>
              <a:cxnLst/>
              <a:rect l="l" t="t" r="r" b="b"/>
              <a:pathLst>
                <a:path w="1332229" h="24764">
                  <a:moveTo>
                    <a:pt x="0" y="24384"/>
                  </a:moveTo>
                  <a:lnTo>
                    <a:pt x="1331976" y="24384"/>
                  </a:lnTo>
                  <a:lnTo>
                    <a:pt x="1331976" y="0"/>
                  </a:lnTo>
                  <a:lnTo>
                    <a:pt x="0" y="0"/>
                  </a:lnTo>
                  <a:lnTo>
                    <a:pt x="0" y="24384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3">
              <a:extLst>
                <a:ext uri="{FF2B5EF4-FFF2-40B4-BE49-F238E27FC236}">
                  <a16:creationId xmlns:a16="http://schemas.microsoft.com/office/drawing/2014/main" id="{7E46537C-7701-00BF-8A9C-A5575FE3069F}"/>
                </a:ext>
              </a:extLst>
            </p:cNvPr>
            <p:cNvSpPr/>
            <p:nvPr/>
          </p:nvSpPr>
          <p:spPr>
            <a:xfrm>
              <a:off x="2617469" y="1611630"/>
              <a:ext cx="1408430" cy="26034"/>
            </a:xfrm>
            <a:custGeom>
              <a:avLst/>
              <a:gdLst/>
              <a:ahLst/>
              <a:cxnLst/>
              <a:rect l="l" t="t" r="r" b="b"/>
              <a:pathLst>
                <a:path w="1408429" h="26035">
                  <a:moveTo>
                    <a:pt x="140817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1408176" y="25908"/>
                  </a:lnTo>
                  <a:lnTo>
                    <a:pt x="1408176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49D590F2-91FF-517B-29F6-0FA2015DE778}"/>
                </a:ext>
              </a:extLst>
            </p:cNvPr>
            <p:cNvSpPr/>
            <p:nvPr/>
          </p:nvSpPr>
          <p:spPr>
            <a:xfrm>
              <a:off x="2617469" y="1611630"/>
              <a:ext cx="1408430" cy="26034"/>
            </a:xfrm>
            <a:custGeom>
              <a:avLst/>
              <a:gdLst/>
              <a:ahLst/>
              <a:cxnLst/>
              <a:rect l="l" t="t" r="r" b="b"/>
              <a:pathLst>
                <a:path w="1408429" h="26035">
                  <a:moveTo>
                    <a:pt x="0" y="25908"/>
                  </a:moveTo>
                  <a:lnTo>
                    <a:pt x="1408176" y="25908"/>
                  </a:lnTo>
                  <a:lnTo>
                    <a:pt x="1408176" y="0"/>
                  </a:lnTo>
                  <a:lnTo>
                    <a:pt x="0" y="0"/>
                  </a:lnTo>
                  <a:lnTo>
                    <a:pt x="0" y="25908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5">
              <a:extLst>
                <a:ext uri="{FF2B5EF4-FFF2-40B4-BE49-F238E27FC236}">
                  <a16:creationId xmlns:a16="http://schemas.microsoft.com/office/drawing/2014/main" id="{89645571-AA7E-CC60-3BB5-14FFDC5463FA}"/>
                </a:ext>
              </a:extLst>
            </p:cNvPr>
            <p:cNvSpPr/>
            <p:nvPr/>
          </p:nvSpPr>
          <p:spPr>
            <a:xfrm>
              <a:off x="2929889" y="2940557"/>
              <a:ext cx="774700" cy="26034"/>
            </a:xfrm>
            <a:custGeom>
              <a:avLst/>
              <a:gdLst/>
              <a:ahLst/>
              <a:cxnLst/>
              <a:rect l="l" t="t" r="r" b="b"/>
              <a:pathLst>
                <a:path w="774700" h="26035">
                  <a:moveTo>
                    <a:pt x="774191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774191" y="25908"/>
                  </a:lnTo>
                  <a:lnTo>
                    <a:pt x="774191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D4EEF2FE-4985-4C02-9B67-B657876B7A12}"/>
                </a:ext>
              </a:extLst>
            </p:cNvPr>
            <p:cNvSpPr/>
            <p:nvPr/>
          </p:nvSpPr>
          <p:spPr>
            <a:xfrm>
              <a:off x="2929889" y="2940557"/>
              <a:ext cx="774700" cy="26034"/>
            </a:xfrm>
            <a:custGeom>
              <a:avLst/>
              <a:gdLst/>
              <a:ahLst/>
              <a:cxnLst/>
              <a:rect l="l" t="t" r="r" b="b"/>
              <a:pathLst>
                <a:path w="774700" h="26035">
                  <a:moveTo>
                    <a:pt x="0" y="25908"/>
                  </a:moveTo>
                  <a:lnTo>
                    <a:pt x="774191" y="25908"/>
                  </a:lnTo>
                  <a:lnTo>
                    <a:pt x="774191" y="0"/>
                  </a:lnTo>
                  <a:lnTo>
                    <a:pt x="0" y="0"/>
                  </a:lnTo>
                  <a:lnTo>
                    <a:pt x="0" y="25908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7">
              <a:extLst>
                <a:ext uri="{FF2B5EF4-FFF2-40B4-BE49-F238E27FC236}">
                  <a16:creationId xmlns:a16="http://schemas.microsoft.com/office/drawing/2014/main" id="{7EFE20D8-5844-FF4C-6553-0816B958A5EF}"/>
                </a:ext>
              </a:extLst>
            </p:cNvPr>
            <p:cNvSpPr/>
            <p:nvPr/>
          </p:nvSpPr>
          <p:spPr>
            <a:xfrm>
              <a:off x="2057400" y="3264407"/>
              <a:ext cx="838200" cy="669290"/>
            </a:xfrm>
            <a:custGeom>
              <a:avLst/>
              <a:gdLst/>
              <a:ahLst/>
              <a:cxnLst/>
              <a:rect l="l" t="t" r="r" b="b"/>
              <a:pathLst>
                <a:path w="838200" h="669289">
                  <a:moveTo>
                    <a:pt x="26187" y="167271"/>
                  </a:moveTo>
                  <a:lnTo>
                    <a:pt x="0" y="167271"/>
                  </a:lnTo>
                  <a:lnTo>
                    <a:pt x="0" y="501777"/>
                  </a:lnTo>
                  <a:lnTo>
                    <a:pt x="26187" y="501777"/>
                  </a:lnTo>
                  <a:lnTo>
                    <a:pt x="26187" y="167271"/>
                  </a:lnTo>
                  <a:close/>
                </a:path>
                <a:path w="838200" h="669289">
                  <a:moveTo>
                    <a:pt x="104711" y="167271"/>
                  </a:moveTo>
                  <a:lnTo>
                    <a:pt x="52324" y="167271"/>
                  </a:lnTo>
                  <a:lnTo>
                    <a:pt x="52324" y="501777"/>
                  </a:lnTo>
                  <a:lnTo>
                    <a:pt x="104711" y="501777"/>
                  </a:lnTo>
                  <a:lnTo>
                    <a:pt x="104711" y="167271"/>
                  </a:lnTo>
                  <a:close/>
                </a:path>
                <a:path w="838200" h="669289">
                  <a:moveTo>
                    <a:pt x="838200" y="334518"/>
                  </a:moveTo>
                  <a:lnTo>
                    <a:pt x="628650" y="0"/>
                  </a:lnTo>
                  <a:lnTo>
                    <a:pt x="628650" y="167259"/>
                  </a:lnTo>
                  <a:lnTo>
                    <a:pt x="130937" y="167259"/>
                  </a:lnTo>
                  <a:lnTo>
                    <a:pt x="130937" y="501777"/>
                  </a:lnTo>
                  <a:lnTo>
                    <a:pt x="628650" y="501777"/>
                  </a:lnTo>
                  <a:lnTo>
                    <a:pt x="628650" y="669036"/>
                  </a:lnTo>
                  <a:lnTo>
                    <a:pt x="838200" y="334518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71D716B0-6AC0-65C9-F062-0B3E414D4049}"/>
                </a:ext>
              </a:extLst>
            </p:cNvPr>
            <p:cNvSpPr/>
            <p:nvPr/>
          </p:nvSpPr>
          <p:spPr>
            <a:xfrm>
              <a:off x="2591562" y="4191761"/>
              <a:ext cx="1464945" cy="1950720"/>
            </a:xfrm>
            <a:custGeom>
              <a:avLst/>
              <a:gdLst/>
              <a:ahLst/>
              <a:cxnLst/>
              <a:rect l="l" t="t" r="r" b="b"/>
              <a:pathLst>
                <a:path w="1464945" h="1950720">
                  <a:moveTo>
                    <a:pt x="1464564" y="0"/>
                  </a:moveTo>
                  <a:lnTo>
                    <a:pt x="1439164" y="0"/>
                  </a:lnTo>
                  <a:lnTo>
                    <a:pt x="1438655" y="49783"/>
                  </a:lnTo>
                  <a:lnTo>
                    <a:pt x="1437004" y="104775"/>
                  </a:lnTo>
                  <a:lnTo>
                    <a:pt x="1437004" y="104267"/>
                  </a:lnTo>
                  <a:lnTo>
                    <a:pt x="1435480" y="162940"/>
                  </a:lnTo>
                  <a:lnTo>
                    <a:pt x="1432814" y="226568"/>
                  </a:lnTo>
                  <a:lnTo>
                    <a:pt x="1429130" y="293243"/>
                  </a:lnTo>
                  <a:lnTo>
                    <a:pt x="1424304" y="362457"/>
                  </a:lnTo>
                  <a:lnTo>
                    <a:pt x="1418463" y="434975"/>
                  </a:lnTo>
                  <a:lnTo>
                    <a:pt x="1411604" y="510667"/>
                  </a:lnTo>
                  <a:lnTo>
                    <a:pt x="1403730" y="587375"/>
                  </a:lnTo>
                  <a:lnTo>
                    <a:pt x="1394205" y="665733"/>
                  </a:lnTo>
                  <a:lnTo>
                    <a:pt x="1394205" y="664718"/>
                  </a:lnTo>
                  <a:lnTo>
                    <a:pt x="1383029" y="744093"/>
                  </a:lnTo>
                  <a:lnTo>
                    <a:pt x="1370838" y="824483"/>
                  </a:lnTo>
                  <a:lnTo>
                    <a:pt x="1357122" y="904494"/>
                  </a:lnTo>
                  <a:lnTo>
                    <a:pt x="1341754" y="984376"/>
                  </a:lnTo>
                  <a:lnTo>
                    <a:pt x="1325372" y="1064260"/>
                  </a:lnTo>
                  <a:lnTo>
                    <a:pt x="1325879" y="1063752"/>
                  </a:lnTo>
                  <a:lnTo>
                    <a:pt x="1307338" y="1142619"/>
                  </a:lnTo>
                  <a:lnTo>
                    <a:pt x="1287272" y="1219327"/>
                  </a:lnTo>
                  <a:lnTo>
                    <a:pt x="1265047" y="1294511"/>
                  </a:lnTo>
                  <a:lnTo>
                    <a:pt x="1240663" y="1368044"/>
                  </a:lnTo>
                  <a:lnTo>
                    <a:pt x="1214754" y="1437906"/>
                  </a:lnTo>
                  <a:lnTo>
                    <a:pt x="1186688" y="1505115"/>
                  </a:lnTo>
                  <a:lnTo>
                    <a:pt x="1157097" y="1568615"/>
                  </a:lnTo>
                  <a:lnTo>
                    <a:pt x="1125347" y="1628419"/>
                  </a:lnTo>
                  <a:lnTo>
                    <a:pt x="1090295" y="1683994"/>
                  </a:lnTo>
                  <a:lnTo>
                    <a:pt x="1054353" y="1734794"/>
                  </a:lnTo>
                  <a:lnTo>
                    <a:pt x="1014602" y="1780311"/>
                  </a:lnTo>
                  <a:lnTo>
                    <a:pt x="973963" y="1819998"/>
                  </a:lnTo>
                  <a:lnTo>
                    <a:pt x="931037" y="1854923"/>
                  </a:lnTo>
                  <a:lnTo>
                    <a:pt x="884936" y="1882444"/>
                  </a:lnTo>
                  <a:lnTo>
                    <a:pt x="836802" y="1903095"/>
                  </a:lnTo>
                  <a:lnTo>
                    <a:pt x="786511" y="1917903"/>
                  </a:lnTo>
                  <a:lnTo>
                    <a:pt x="734187" y="1925320"/>
                  </a:lnTo>
                  <a:lnTo>
                    <a:pt x="680720" y="1916849"/>
                  </a:lnTo>
                  <a:lnTo>
                    <a:pt x="629919" y="1901507"/>
                  </a:lnTo>
                  <a:lnTo>
                    <a:pt x="581151" y="1879803"/>
                  </a:lnTo>
                  <a:lnTo>
                    <a:pt x="535177" y="1851748"/>
                  </a:lnTo>
                  <a:lnTo>
                    <a:pt x="491236" y="1817357"/>
                  </a:lnTo>
                  <a:lnTo>
                    <a:pt x="450976" y="1777657"/>
                  </a:lnTo>
                  <a:lnTo>
                    <a:pt x="411733" y="1732673"/>
                  </a:lnTo>
                  <a:lnTo>
                    <a:pt x="375285" y="1682407"/>
                  </a:lnTo>
                  <a:lnTo>
                    <a:pt x="340360" y="1627898"/>
                  </a:lnTo>
                  <a:lnTo>
                    <a:pt x="308610" y="1568615"/>
                  </a:lnTo>
                  <a:lnTo>
                    <a:pt x="277875" y="1505635"/>
                  </a:lnTo>
                  <a:lnTo>
                    <a:pt x="249808" y="1439494"/>
                  </a:lnTo>
                  <a:lnTo>
                    <a:pt x="223900" y="1370711"/>
                  </a:lnTo>
                  <a:lnTo>
                    <a:pt x="200025" y="1298702"/>
                  </a:lnTo>
                  <a:lnTo>
                    <a:pt x="177800" y="1224661"/>
                  </a:lnTo>
                  <a:lnTo>
                    <a:pt x="157225" y="1148969"/>
                  </a:lnTo>
                  <a:lnTo>
                    <a:pt x="138175" y="1070610"/>
                  </a:lnTo>
                  <a:lnTo>
                    <a:pt x="121793" y="993394"/>
                  </a:lnTo>
                  <a:lnTo>
                    <a:pt x="106425" y="914019"/>
                  </a:lnTo>
                  <a:lnTo>
                    <a:pt x="92582" y="834644"/>
                  </a:lnTo>
                  <a:lnTo>
                    <a:pt x="80390" y="755142"/>
                  </a:lnTo>
                  <a:lnTo>
                    <a:pt x="69850" y="676910"/>
                  </a:lnTo>
                  <a:lnTo>
                    <a:pt x="60325" y="599058"/>
                  </a:lnTo>
                  <a:lnTo>
                    <a:pt x="51815" y="521843"/>
                  </a:lnTo>
                  <a:lnTo>
                    <a:pt x="44957" y="446658"/>
                  </a:lnTo>
                  <a:lnTo>
                    <a:pt x="39115" y="373633"/>
                  </a:lnTo>
                  <a:lnTo>
                    <a:pt x="30733" y="234950"/>
                  </a:lnTo>
                  <a:lnTo>
                    <a:pt x="26415" y="108965"/>
                  </a:lnTo>
                  <a:lnTo>
                    <a:pt x="26415" y="110108"/>
                  </a:lnTo>
                  <a:lnTo>
                    <a:pt x="25400" y="52958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52958"/>
                  </a:lnTo>
                  <a:lnTo>
                    <a:pt x="1015" y="110617"/>
                  </a:lnTo>
                  <a:lnTo>
                    <a:pt x="5333" y="236093"/>
                  </a:lnTo>
                  <a:lnTo>
                    <a:pt x="13715" y="375793"/>
                  </a:lnTo>
                  <a:lnTo>
                    <a:pt x="19557" y="448818"/>
                  </a:lnTo>
                  <a:lnTo>
                    <a:pt x="26415" y="524510"/>
                  </a:lnTo>
                  <a:lnTo>
                    <a:pt x="34925" y="601218"/>
                  </a:lnTo>
                  <a:lnTo>
                    <a:pt x="44450" y="679576"/>
                  </a:lnTo>
                  <a:lnTo>
                    <a:pt x="54990" y="758951"/>
                  </a:lnTo>
                  <a:lnTo>
                    <a:pt x="67182" y="838326"/>
                  </a:lnTo>
                  <a:lnTo>
                    <a:pt x="81025" y="918718"/>
                  </a:lnTo>
                  <a:lnTo>
                    <a:pt x="96393" y="998093"/>
                  </a:lnTo>
                  <a:lnTo>
                    <a:pt x="114300" y="1076960"/>
                  </a:lnTo>
                  <a:lnTo>
                    <a:pt x="133350" y="1155319"/>
                  </a:lnTo>
                  <a:lnTo>
                    <a:pt x="153543" y="1232027"/>
                  </a:lnTo>
                  <a:lnTo>
                    <a:pt x="175768" y="1306068"/>
                  </a:lnTo>
                  <a:lnTo>
                    <a:pt x="200025" y="1379220"/>
                  </a:lnTo>
                  <a:lnTo>
                    <a:pt x="226060" y="1448485"/>
                  </a:lnTo>
                  <a:lnTo>
                    <a:pt x="255143" y="1515694"/>
                  </a:lnTo>
                  <a:lnTo>
                    <a:pt x="285876" y="1580261"/>
                  </a:lnTo>
                  <a:lnTo>
                    <a:pt x="318643" y="1640598"/>
                  </a:lnTo>
                  <a:lnTo>
                    <a:pt x="353568" y="1696161"/>
                  </a:lnTo>
                  <a:lnTo>
                    <a:pt x="391668" y="1747494"/>
                  </a:lnTo>
                  <a:lnTo>
                    <a:pt x="431926" y="1795132"/>
                  </a:lnTo>
                  <a:lnTo>
                    <a:pt x="474725" y="1836407"/>
                  </a:lnTo>
                  <a:lnTo>
                    <a:pt x="521335" y="1872399"/>
                  </a:lnTo>
                  <a:lnTo>
                    <a:pt x="569468" y="1902561"/>
                  </a:lnTo>
                  <a:lnTo>
                    <a:pt x="620902" y="1925320"/>
                  </a:lnTo>
                  <a:lnTo>
                    <a:pt x="675386" y="1942249"/>
                  </a:lnTo>
                  <a:lnTo>
                    <a:pt x="734187" y="1950720"/>
                  </a:lnTo>
                  <a:lnTo>
                    <a:pt x="791845" y="1943315"/>
                  </a:lnTo>
                  <a:lnTo>
                    <a:pt x="845820" y="1927428"/>
                  </a:lnTo>
                  <a:lnTo>
                    <a:pt x="896620" y="1905203"/>
                  </a:lnTo>
                  <a:lnTo>
                    <a:pt x="944752" y="1875574"/>
                  </a:lnTo>
                  <a:lnTo>
                    <a:pt x="990853" y="1839048"/>
                  </a:lnTo>
                  <a:lnTo>
                    <a:pt x="1033652" y="1797773"/>
                  </a:lnTo>
                  <a:lnTo>
                    <a:pt x="1074420" y="1750148"/>
                  </a:lnTo>
                  <a:lnTo>
                    <a:pt x="1112012" y="1698282"/>
                  </a:lnTo>
                  <a:lnTo>
                    <a:pt x="1146937" y="1641119"/>
                  </a:lnTo>
                  <a:lnTo>
                    <a:pt x="1179829" y="1580261"/>
                  </a:lnTo>
                  <a:lnTo>
                    <a:pt x="1209928" y="1515173"/>
                  </a:lnTo>
                  <a:lnTo>
                    <a:pt x="1239139" y="1446898"/>
                  </a:lnTo>
                  <a:lnTo>
                    <a:pt x="1265047" y="1375410"/>
                  </a:lnTo>
                  <a:lnTo>
                    <a:pt x="1289303" y="1301877"/>
                  </a:lnTo>
                  <a:lnTo>
                    <a:pt x="1311655" y="1225677"/>
                  </a:lnTo>
                  <a:lnTo>
                    <a:pt x="1331722" y="1148969"/>
                  </a:lnTo>
                  <a:lnTo>
                    <a:pt x="1350264" y="1070102"/>
                  </a:lnTo>
                  <a:lnTo>
                    <a:pt x="1350772" y="1069594"/>
                  </a:lnTo>
                  <a:lnTo>
                    <a:pt x="1367154" y="989711"/>
                  </a:lnTo>
                  <a:lnTo>
                    <a:pt x="1382522" y="909193"/>
                  </a:lnTo>
                  <a:lnTo>
                    <a:pt x="1396238" y="828294"/>
                  </a:lnTo>
                  <a:lnTo>
                    <a:pt x="1408429" y="748283"/>
                  </a:lnTo>
                  <a:lnTo>
                    <a:pt x="1419605" y="668908"/>
                  </a:lnTo>
                  <a:lnTo>
                    <a:pt x="1429130" y="590042"/>
                  </a:lnTo>
                  <a:lnTo>
                    <a:pt x="1437004" y="513333"/>
                  </a:lnTo>
                  <a:lnTo>
                    <a:pt x="1443863" y="437642"/>
                  </a:lnTo>
                  <a:lnTo>
                    <a:pt x="1449704" y="365125"/>
                  </a:lnTo>
                  <a:lnTo>
                    <a:pt x="1454530" y="294767"/>
                  </a:lnTo>
                  <a:lnTo>
                    <a:pt x="1458214" y="228092"/>
                  </a:lnTo>
                  <a:lnTo>
                    <a:pt x="1460880" y="164592"/>
                  </a:lnTo>
                  <a:lnTo>
                    <a:pt x="1462404" y="104775"/>
                  </a:lnTo>
                  <a:lnTo>
                    <a:pt x="1464055" y="49783"/>
                  </a:lnTo>
                  <a:lnTo>
                    <a:pt x="1464564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847FAEA2-2DCA-979E-8737-DD03E95233CE}"/>
                </a:ext>
              </a:extLst>
            </p:cNvPr>
            <p:cNvSpPr/>
            <p:nvPr/>
          </p:nvSpPr>
          <p:spPr>
            <a:xfrm>
              <a:off x="2591562" y="4191761"/>
              <a:ext cx="1464945" cy="1950720"/>
            </a:xfrm>
            <a:custGeom>
              <a:avLst/>
              <a:gdLst/>
              <a:ahLst/>
              <a:cxnLst/>
              <a:rect l="l" t="t" r="r" b="b"/>
              <a:pathLst>
                <a:path w="1464945" h="1950720">
                  <a:moveTo>
                    <a:pt x="1439164" y="0"/>
                  </a:moveTo>
                  <a:lnTo>
                    <a:pt x="1438655" y="49783"/>
                  </a:lnTo>
                  <a:lnTo>
                    <a:pt x="1437004" y="104775"/>
                  </a:lnTo>
                  <a:lnTo>
                    <a:pt x="1437004" y="104267"/>
                  </a:lnTo>
                  <a:lnTo>
                    <a:pt x="1435480" y="162940"/>
                  </a:lnTo>
                  <a:lnTo>
                    <a:pt x="1432814" y="226568"/>
                  </a:lnTo>
                  <a:lnTo>
                    <a:pt x="1429130" y="293243"/>
                  </a:lnTo>
                  <a:lnTo>
                    <a:pt x="1424304" y="362457"/>
                  </a:lnTo>
                  <a:lnTo>
                    <a:pt x="1418463" y="434975"/>
                  </a:lnTo>
                  <a:lnTo>
                    <a:pt x="1411604" y="510667"/>
                  </a:lnTo>
                  <a:lnTo>
                    <a:pt x="1403730" y="587375"/>
                  </a:lnTo>
                  <a:lnTo>
                    <a:pt x="1394205" y="665733"/>
                  </a:lnTo>
                  <a:lnTo>
                    <a:pt x="1394205" y="664718"/>
                  </a:lnTo>
                  <a:lnTo>
                    <a:pt x="1383029" y="744093"/>
                  </a:lnTo>
                  <a:lnTo>
                    <a:pt x="1370838" y="824483"/>
                  </a:lnTo>
                  <a:lnTo>
                    <a:pt x="1357122" y="904494"/>
                  </a:lnTo>
                  <a:lnTo>
                    <a:pt x="1341754" y="984376"/>
                  </a:lnTo>
                  <a:lnTo>
                    <a:pt x="1325372" y="1064260"/>
                  </a:lnTo>
                  <a:lnTo>
                    <a:pt x="1325879" y="1063752"/>
                  </a:lnTo>
                  <a:lnTo>
                    <a:pt x="1307338" y="1142619"/>
                  </a:lnTo>
                  <a:lnTo>
                    <a:pt x="1287272" y="1219327"/>
                  </a:lnTo>
                  <a:lnTo>
                    <a:pt x="1265047" y="1294511"/>
                  </a:lnTo>
                  <a:lnTo>
                    <a:pt x="1240663" y="1368044"/>
                  </a:lnTo>
                  <a:lnTo>
                    <a:pt x="1214754" y="1437906"/>
                  </a:lnTo>
                  <a:lnTo>
                    <a:pt x="1186688" y="1505115"/>
                  </a:lnTo>
                  <a:lnTo>
                    <a:pt x="1157097" y="1568615"/>
                  </a:lnTo>
                  <a:lnTo>
                    <a:pt x="1125347" y="1628419"/>
                  </a:lnTo>
                  <a:lnTo>
                    <a:pt x="1090295" y="1683994"/>
                  </a:lnTo>
                  <a:lnTo>
                    <a:pt x="1054353" y="1734794"/>
                  </a:lnTo>
                  <a:lnTo>
                    <a:pt x="1014602" y="1780311"/>
                  </a:lnTo>
                  <a:lnTo>
                    <a:pt x="973963" y="1819998"/>
                  </a:lnTo>
                  <a:lnTo>
                    <a:pt x="931037" y="1854923"/>
                  </a:lnTo>
                  <a:lnTo>
                    <a:pt x="884936" y="1882444"/>
                  </a:lnTo>
                  <a:lnTo>
                    <a:pt x="836802" y="1903095"/>
                  </a:lnTo>
                  <a:lnTo>
                    <a:pt x="786511" y="1917903"/>
                  </a:lnTo>
                  <a:lnTo>
                    <a:pt x="734187" y="1925320"/>
                  </a:lnTo>
                  <a:lnTo>
                    <a:pt x="680720" y="1916849"/>
                  </a:lnTo>
                  <a:lnTo>
                    <a:pt x="629919" y="1901507"/>
                  </a:lnTo>
                  <a:lnTo>
                    <a:pt x="581151" y="1879803"/>
                  </a:lnTo>
                  <a:lnTo>
                    <a:pt x="535177" y="1851748"/>
                  </a:lnTo>
                  <a:lnTo>
                    <a:pt x="491236" y="1817357"/>
                  </a:lnTo>
                  <a:lnTo>
                    <a:pt x="450976" y="1777657"/>
                  </a:lnTo>
                  <a:lnTo>
                    <a:pt x="411733" y="1732673"/>
                  </a:lnTo>
                  <a:lnTo>
                    <a:pt x="375285" y="1682407"/>
                  </a:lnTo>
                  <a:lnTo>
                    <a:pt x="340360" y="1627898"/>
                  </a:lnTo>
                  <a:lnTo>
                    <a:pt x="308610" y="1568615"/>
                  </a:lnTo>
                  <a:lnTo>
                    <a:pt x="277875" y="1505635"/>
                  </a:lnTo>
                  <a:lnTo>
                    <a:pt x="249808" y="1439494"/>
                  </a:lnTo>
                  <a:lnTo>
                    <a:pt x="223900" y="1370711"/>
                  </a:lnTo>
                  <a:lnTo>
                    <a:pt x="200025" y="1298702"/>
                  </a:lnTo>
                  <a:lnTo>
                    <a:pt x="177800" y="1224661"/>
                  </a:lnTo>
                  <a:lnTo>
                    <a:pt x="157225" y="1148969"/>
                  </a:lnTo>
                  <a:lnTo>
                    <a:pt x="138175" y="1070610"/>
                  </a:lnTo>
                  <a:lnTo>
                    <a:pt x="121793" y="993394"/>
                  </a:lnTo>
                  <a:lnTo>
                    <a:pt x="106425" y="914019"/>
                  </a:lnTo>
                  <a:lnTo>
                    <a:pt x="92582" y="834644"/>
                  </a:lnTo>
                  <a:lnTo>
                    <a:pt x="80390" y="755142"/>
                  </a:lnTo>
                  <a:lnTo>
                    <a:pt x="69850" y="676910"/>
                  </a:lnTo>
                  <a:lnTo>
                    <a:pt x="60325" y="599058"/>
                  </a:lnTo>
                  <a:lnTo>
                    <a:pt x="51815" y="521843"/>
                  </a:lnTo>
                  <a:lnTo>
                    <a:pt x="44957" y="446658"/>
                  </a:lnTo>
                  <a:lnTo>
                    <a:pt x="39115" y="373633"/>
                  </a:lnTo>
                  <a:lnTo>
                    <a:pt x="34925" y="302768"/>
                  </a:lnTo>
                  <a:lnTo>
                    <a:pt x="30733" y="234950"/>
                  </a:lnTo>
                  <a:lnTo>
                    <a:pt x="28575" y="170433"/>
                  </a:lnTo>
                  <a:lnTo>
                    <a:pt x="26415" y="108965"/>
                  </a:lnTo>
                  <a:lnTo>
                    <a:pt x="26415" y="110108"/>
                  </a:lnTo>
                  <a:lnTo>
                    <a:pt x="25400" y="52958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52958"/>
                  </a:lnTo>
                  <a:lnTo>
                    <a:pt x="1015" y="110108"/>
                  </a:lnTo>
                  <a:lnTo>
                    <a:pt x="1015" y="110617"/>
                  </a:lnTo>
                  <a:lnTo>
                    <a:pt x="3175" y="171450"/>
                  </a:lnTo>
                  <a:lnTo>
                    <a:pt x="5333" y="236093"/>
                  </a:lnTo>
                  <a:lnTo>
                    <a:pt x="9525" y="304292"/>
                  </a:lnTo>
                  <a:lnTo>
                    <a:pt x="13715" y="375793"/>
                  </a:lnTo>
                  <a:lnTo>
                    <a:pt x="19557" y="448818"/>
                  </a:lnTo>
                  <a:lnTo>
                    <a:pt x="26415" y="524510"/>
                  </a:lnTo>
                  <a:lnTo>
                    <a:pt x="34925" y="601218"/>
                  </a:lnTo>
                  <a:lnTo>
                    <a:pt x="44450" y="679576"/>
                  </a:lnTo>
                  <a:lnTo>
                    <a:pt x="54990" y="758951"/>
                  </a:lnTo>
                  <a:lnTo>
                    <a:pt x="67182" y="838326"/>
                  </a:lnTo>
                  <a:lnTo>
                    <a:pt x="81025" y="918718"/>
                  </a:lnTo>
                  <a:lnTo>
                    <a:pt x="96393" y="998093"/>
                  </a:lnTo>
                  <a:lnTo>
                    <a:pt x="114300" y="1076960"/>
                  </a:lnTo>
                  <a:lnTo>
                    <a:pt x="133350" y="1155319"/>
                  </a:lnTo>
                  <a:lnTo>
                    <a:pt x="153543" y="1232027"/>
                  </a:lnTo>
                  <a:lnTo>
                    <a:pt x="175768" y="1306068"/>
                  </a:lnTo>
                  <a:lnTo>
                    <a:pt x="200025" y="1379220"/>
                  </a:lnTo>
                  <a:lnTo>
                    <a:pt x="226060" y="1448485"/>
                  </a:lnTo>
                  <a:lnTo>
                    <a:pt x="255143" y="1515694"/>
                  </a:lnTo>
                  <a:lnTo>
                    <a:pt x="285876" y="1580261"/>
                  </a:lnTo>
                  <a:lnTo>
                    <a:pt x="318643" y="1640598"/>
                  </a:lnTo>
                  <a:lnTo>
                    <a:pt x="353568" y="1696161"/>
                  </a:lnTo>
                  <a:lnTo>
                    <a:pt x="391668" y="1747494"/>
                  </a:lnTo>
                  <a:lnTo>
                    <a:pt x="431926" y="1795132"/>
                  </a:lnTo>
                  <a:lnTo>
                    <a:pt x="474725" y="1836407"/>
                  </a:lnTo>
                  <a:lnTo>
                    <a:pt x="521335" y="1872399"/>
                  </a:lnTo>
                  <a:lnTo>
                    <a:pt x="569468" y="1902561"/>
                  </a:lnTo>
                  <a:lnTo>
                    <a:pt x="620902" y="1925320"/>
                  </a:lnTo>
                  <a:lnTo>
                    <a:pt x="675386" y="1942249"/>
                  </a:lnTo>
                  <a:lnTo>
                    <a:pt x="734187" y="1950720"/>
                  </a:lnTo>
                  <a:lnTo>
                    <a:pt x="791845" y="1943315"/>
                  </a:lnTo>
                  <a:lnTo>
                    <a:pt x="845820" y="1927428"/>
                  </a:lnTo>
                  <a:lnTo>
                    <a:pt x="896620" y="1905203"/>
                  </a:lnTo>
                  <a:lnTo>
                    <a:pt x="944752" y="1875574"/>
                  </a:lnTo>
                  <a:lnTo>
                    <a:pt x="990853" y="1839048"/>
                  </a:lnTo>
                  <a:lnTo>
                    <a:pt x="1033652" y="1797773"/>
                  </a:lnTo>
                  <a:lnTo>
                    <a:pt x="1074420" y="1750148"/>
                  </a:lnTo>
                  <a:lnTo>
                    <a:pt x="1112012" y="1698282"/>
                  </a:lnTo>
                  <a:lnTo>
                    <a:pt x="1146937" y="1641119"/>
                  </a:lnTo>
                  <a:lnTo>
                    <a:pt x="1179829" y="1580261"/>
                  </a:lnTo>
                  <a:lnTo>
                    <a:pt x="1209928" y="1515173"/>
                  </a:lnTo>
                  <a:lnTo>
                    <a:pt x="1239139" y="1446898"/>
                  </a:lnTo>
                  <a:lnTo>
                    <a:pt x="1265047" y="1375410"/>
                  </a:lnTo>
                  <a:lnTo>
                    <a:pt x="1289303" y="1301877"/>
                  </a:lnTo>
                  <a:lnTo>
                    <a:pt x="1311655" y="1225677"/>
                  </a:lnTo>
                  <a:lnTo>
                    <a:pt x="1331722" y="1148969"/>
                  </a:lnTo>
                  <a:lnTo>
                    <a:pt x="1350264" y="1070102"/>
                  </a:lnTo>
                  <a:lnTo>
                    <a:pt x="1350772" y="1069594"/>
                  </a:lnTo>
                  <a:lnTo>
                    <a:pt x="1367154" y="989711"/>
                  </a:lnTo>
                  <a:lnTo>
                    <a:pt x="1382522" y="909193"/>
                  </a:lnTo>
                  <a:lnTo>
                    <a:pt x="1396238" y="828294"/>
                  </a:lnTo>
                  <a:lnTo>
                    <a:pt x="1408429" y="748283"/>
                  </a:lnTo>
                  <a:lnTo>
                    <a:pt x="1419605" y="668908"/>
                  </a:lnTo>
                  <a:lnTo>
                    <a:pt x="1419605" y="667893"/>
                  </a:lnTo>
                  <a:lnTo>
                    <a:pt x="1429130" y="590042"/>
                  </a:lnTo>
                  <a:lnTo>
                    <a:pt x="1437004" y="513333"/>
                  </a:lnTo>
                  <a:lnTo>
                    <a:pt x="1443863" y="437642"/>
                  </a:lnTo>
                  <a:lnTo>
                    <a:pt x="1449704" y="365125"/>
                  </a:lnTo>
                  <a:lnTo>
                    <a:pt x="1454530" y="294767"/>
                  </a:lnTo>
                  <a:lnTo>
                    <a:pt x="1458214" y="228092"/>
                  </a:lnTo>
                  <a:lnTo>
                    <a:pt x="1460880" y="164592"/>
                  </a:lnTo>
                  <a:lnTo>
                    <a:pt x="1462404" y="105282"/>
                  </a:lnTo>
                  <a:lnTo>
                    <a:pt x="1462404" y="104775"/>
                  </a:lnTo>
                  <a:lnTo>
                    <a:pt x="1464055" y="49783"/>
                  </a:lnTo>
                  <a:lnTo>
                    <a:pt x="1464564" y="0"/>
                  </a:lnTo>
                  <a:lnTo>
                    <a:pt x="1439164" y="0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0">
              <a:extLst>
                <a:ext uri="{FF2B5EF4-FFF2-40B4-BE49-F238E27FC236}">
                  <a16:creationId xmlns:a16="http://schemas.microsoft.com/office/drawing/2014/main" id="{49004292-7531-D0D7-09AA-B09FD9B4C61D}"/>
                </a:ext>
              </a:extLst>
            </p:cNvPr>
            <p:cNvSpPr/>
            <p:nvPr/>
          </p:nvSpPr>
          <p:spPr>
            <a:xfrm>
              <a:off x="2807969" y="5567933"/>
              <a:ext cx="1035050" cy="26034"/>
            </a:xfrm>
            <a:custGeom>
              <a:avLst/>
              <a:gdLst/>
              <a:ahLst/>
              <a:cxnLst/>
              <a:rect l="l" t="t" r="r" b="b"/>
              <a:pathLst>
                <a:path w="1035050" h="26035">
                  <a:moveTo>
                    <a:pt x="1034795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1034795" y="25908"/>
                  </a:lnTo>
                  <a:lnTo>
                    <a:pt x="1034795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1">
              <a:extLst>
                <a:ext uri="{FF2B5EF4-FFF2-40B4-BE49-F238E27FC236}">
                  <a16:creationId xmlns:a16="http://schemas.microsoft.com/office/drawing/2014/main" id="{F874189A-3DEB-80BB-1E8B-C8B5BAC1E518}"/>
                </a:ext>
              </a:extLst>
            </p:cNvPr>
            <p:cNvSpPr/>
            <p:nvPr/>
          </p:nvSpPr>
          <p:spPr>
            <a:xfrm>
              <a:off x="2807969" y="5567933"/>
              <a:ext cx="1035050" cy="26034"/>
            </a:xfrm>
            <a:custGeom>
              <a:avLst/>
              <a:gdLst/>
              <a:ahLst/>
              <a:cxnLst/>
              <a:rect l="l" t="t" r="r" b="b"/>
              <a:pathLst>
                <a:path w="1035050" h="26035">
                  <a:moveTo>
                    <a:pt x="0" y="25908"/>
                  </a:moveTo>
                  <a:lnTo>
                    <a:pt x="1034795" y="25908"/>
                  </a:lnTo>
                  <a:lnTo>
                    <a:pt x="1034795" y="0"/>
                  </a:lnTo>
                  <a:lnTo>
                    <a:pt x="0" y="0"/>
                  </a:lnTo>
                  <a:lnTo>
                    <a:pt x="0" y="25908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2">
              <a:extLst>
                <a:ext uri="{FF2B5EF4-FFF2-40B4-BE49-F238E27FC236}">
                  <a16:creationId xmlns:a16="http://schemas.microsoft.com/office/drawing/2014/main" id="{266E651F-27CD-D64B-9762-299407A35FEF}"/>
                </a:ext>
              </a:extLst>
            </p:cNvPr>
            <p:cNvSpPr/>
            <p:nvPr/>
          </p:nvSpPr>
          <p:spPr>
            <a:xfrm>
              <a:off x="2710433" y="5235701"/>
              <a:ext cx="1210310" cy="26034"/>
            </a:xfrm>
            <a:custGeom>
              <a:avLst/>
              <a:gdLst/>
              <a:ahLst/>
              <a:cxnLst/>
              <a:rect l="l" t="t" r="r" b="b"/>
              <a:pathLst>
                <a:path w="1210310" h="26035">
                  <a:moveTo>
                    <a:pt x="121005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1210056" y="25908"/>
                  </a:lnTo>
                  <a:lnTo>
                    <a:pt x="1210056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3">
              <a:extLst>
                <a:ext uri="{FF2B5EF4-FFF2-40B4-BE49-F238E27FC236}">
                  <a16:creationId xmlns:a16="http://schemas.microsoft.com/office/drawing/2014/main" id="{DC93B2DA-D7AA-0F62-B668-D314BA9ED11D}"/>
                </a:ext>
              </a:extLst>
            </p:cNvPr>
            <p:cNvSpPr/>
            <p:nvPr/>
          </p:nvSpPr>
          <p:spPr>
            <a:xfrm>
              <a:off x="2710433" y="5235701"/>
              <a:ext cx="1210310" cy="26034"/>
            </a:xfrm>
            <a:custGeom>
              <a:avLst/>
              <a:gdLst/>
              <a:ahLst/>
              <a:cxnLst/>
              <a:rect l="l" t="t" r="r" b="b"/>
              <a:pathLst>
                <a:path w="1210310" h="26035">
                  <a:moveTo>
                    <a:pt x="0" y="25908"/>
                  </a:moveTo>
                  <a:lnTo>
                    <a:pt x="1210056" y="25908"/>
                  </a:lnTo>
                  <a:lnTo>
                    <a:pt x="1210056" y="0"/>
                  </a:lnTo>
                  <a:lnTo>
                    <a:pt x="0" y="0"/>
                  </a:lnTo>
                  <a:lnTo>
                    <a:pt x="0" y="25908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4">
              <a:extLst>
                <a:ext uri="{FF2B5EF4-FFF2-40B4-BE49-F238E27FC236}">
                  <a16:creationId xmlns:a16="http://schemas.microsoft.com/office/drawing/2014/main" id="{3E18114D-81E9-9B79-EDA7-862E6842D32D}"/>
                </a:ext>
              </a:extLst>
            </p:cNvPr>
            <p:cNvSpPr/>
            <p:nvPr/>
          </p:nvSpPr>
          <p:spPr>
            <a:xfrm>
              <a:off x="2660141" y="4863845"/>
              <a:ext cx="1332230" cy="24765"/>
            </a:xfrm>
            <a:custGeom>
              <a:avLst/>
              <a:gdLst/>
              <a:ahLst/>
              <a:cxnLst/>
              <a:rect l="l" t="t" r="r" b="b"/>
              <a:pathLst>
                <a:path w="1332229" h="24764">
                  <a:moveTo>
                    <a:pt x="1331976" y="0"/>
                  </a:moveTo>
                  <a:lnTo>
                    <a:pt x="0" y="0"/>
                  </a:lnTo>
                  <a:lnTo>
                    <a:pt x="0" y="24383"/>
                  </a:lnTo>
                  <a:lnTo>
                    <a:pt x="1331976" y="24383"/>
                  </a:lnTo>
                  <a:lnTo>
                    <a:pt x="1331976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5">
              <a:extLst>
                <a:ext uri="{FF2B5EF4-FFF2-40B4-BE49-F238E27FC236}">
                  <a16:creationId xmlns:a16="http://schemas.microsoft.com/office/drawing/2014/main" id="{C380B8E8-1D1C-4393-410F-B7A1A04CEFC1}"/>
                </a:ext>
              </a:extLst>
            </p:cNvPr>
            <p:cNvSpPr/>
            <p:nvPr/>
          </p:nvSpPr>
          <p:spPr>
            <a:xfrm>
              <a:off x="2660141" y="4863845"/>
              <a:ext cx="1332230" cy="24765"/>
            </a:xfrm>
            <a:custGeom>
              <a:avLst/>
              <a:gdLst/>
              <a:ahLst/>
              <a:cxnLst/>
              <a:rect l="l" t="t" r="r" b="b"/>
              <a:pathLst>
                <a:path w="1332229" h="24764">
                  <a:moveTo>
                    <a:pt x="0" y="24383"/>
                  </a:moveTo>
                  <a:lnTo>
                    <a:pt x="1331976" y="24383"/>
                  </a:lnTo>
                  <a:lnTo>
                    <a:pt x="1331976" y="0"/>
                  </a:lnTo>
                  <a:lnTo>
                    <a:pt x="0" y="0"/>
                  </a:lnTo>
                  <a:lnTo>
                    <a:pt x="0" y="24383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6">
              <a:extLst>
                <a:ext uri="{FF2B5EF4-FFF2-40B4-BE49-F238E27FC236}">
                  <a16:creationId xmlns:a16="http://schemas.microsoft.com/office/drawing/2014/main" id="{210DA9EC-3354-8E8E-0E53-940CB7F0FDFC}"/>
                </a:ext>
              </a:extLst>
            </p:cNvPr>
            <p:cNvSpPr/>
            <p:nvPr/>
          </p:nvSpPr>
          <p:spPr>
            <a:xfrm>
              <a:off x="2617469" y="4507229"/>
              <a:ext cx="1408430" cy="26034"/>
            </a:xfrm>
            <a:custGeom>
              <a:avLst/>
              <a:gdLst/>
              <a:ahLst/>
              <a:cxnLst/>
              <a:rect l="l" t="t" r="r" b="b"/>
              <a:pathLst>
                <a:path w="1408429" h="26035">
                  <a:moveTo>
                    <a:pt x="140817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1408176" y="25908"/>
                  </a:lnTo>
                  <a:lnTo>
                    <a:pt x="1408176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7">
              <a:extLst>
                <a:ext uri="{FF2B5EF4-FFF2-40B4-BE49-F238E27FC236}">
                  <a16:creationId xmlns:a16="http://schemas.microsoft.com/office/drawing/2014/main" id="{2D601997-0324-13B0-E31C-79B076FBC743}"/>
                </a:ext>
              </a:extLst>
            </p:cNvPr>
            <p:cNvSpPr/>
            <p:nvPr/>
          </p:nvSpPr>
          <p:spPr>
            <a:xfrm>
              <a:off x="2617469" y="4507229"/>
              <a:ext cx="1408430" cy="26034"/>
            </a:xfrm>
            <a:custGeom>
              <a:avLst/>
              <a:gdLst/>
              <a:ahLst/>
              <a:cxnLst/>
              <a:rect l="l" t="t" r="r" b="b"/>
              <a:pathLst>
                <a:path w="1408429" h="26035">
                  <a:moveTo>
                    <a:pt x="0" y="25908"/>
                  </a:moveTo>
                  <a:lnTo>
                    <a:pt x="1408176" y="25908"/>
                  </a:lnTo>
                  <a:lnTo>
                    <a:pt x="1408176" y="0"/>
                  </a:lnTo>
                  <a:lnTo>
                    <a:pt x="0" y="0"/>
                  </a:lnTo>
                  <a:lnTo>
                    <a:pt x="0" y="25908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8">
              <a:extLst>
                <a:ext uri="{FF2B5EF4-FFF2-40B4-BE49-F238E27FC236}">
                  <a16:creationId xmlns:a16="http://schemas.microsoft.com/office/drawing/2014/main" id="{23C8B9AB-787A-FD72-CA61-AEA7F4722A5B}"/>
                </a:ext>
              </a:extLst>
            </p:cNvPr>
            <p:cNvSpPr/>
            <p:nvPr/>
          </p:nvSpPr>
          <p:spPr>
            <a:xfrm>
              <a:off x="2929889" y="5836157"/>
              <a:ext cx="774700" cy="26034"/>
            </a:xfrm>
            <a:custGeom>
              <a:avLst/>
              <a:gdLst/>
              <a:ahLst/>
              <a:cxnLst/>
              <a:rect l="l" t="t" r="r" b="b"/>
              <a:pathLst>
                <a:path w="774700" h="26035">
                  <a:moveTo>
                    <a:pt x="774191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774191" y="25908"/>
                  </a:lnTo>
                  <a:lnTo>
                    <a:pt x="774191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9">
              <a:extLst>
                <a:ext uri="{FF2B5EF4-FFF2-40B4-BE49-F238E27FC236}">
                  <a16:creationId xmlns:a16="http://schemas.microsoft.com/office/drawing/2014/main" id="{E2C22053-D2E2-EE6B-A2AD-D41B09B25433}"/>
                </a:ext>
              </a:extLst>
            </p:cNvPr>
            <p:cNvSpPr/>
            <p:nvPr/>
          </p:nvSpPr>
          <p:spPr>
            <a:xfrm>
              <a:off x="2929889" y="5836157"/>
              <a:ext cx="774700" cy="26034"/>
            </a:xfrm>
            <a:custGeom>
              <a:avLst/>
              <a:gdLst/>
              <a:ahLst/>
              <a:cxnLst/>
              <a:rect l="l" t="t" r="r" b="b"/>
              <a:pathLst>
                <a:path w="774700" h="26035">
                  <a:moveTo>
                    <a:pt x="0" y="25908"/>
                  </a:moveTo>
                  <a:lnTo>
                    <a:pt x="774191" y="25908"/>
                  </a:lnTo>
                  <a:lnTo>
                    <a:pt x="774191" y="0"/>
                  </a:lnTo>
                  <a:lnTo>
                    <a:pt x="0" y="0"/>
                  </a:lnTo>
                  <a:lnTo>
                    <a:pt x="0" y="25908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0">
            <a:extLst>
              <a:ext uri="{FF2B5EF4-FFF2-40B4-BE49-F238E27FC236}">
                <a16:creationId xmlns:a16="http://schemas.microsoft.com/office/drawing/2014/main" id="{20A38459-D38F-88D2-8D73-8F2808A1EADA}"/>
              </a:ext>
            </a:extLst>
          </p:cNvPr>
          <p:cNvGrpSpPr/>
          <p:nvPr/>
        </p:nvGrpSpPr>
        <p:grpSpPr>
          <a:xfrm>
            <a:off x="3817397" y="861576"/>
            <a:ext cx="1922145" cy="4848225"/>
            <a:chOff x="5240845" y="1295209"/>
            <a:chExt cx="1922145" cy="4848225"/>
          </a:xfrm>
        </p:grpSpPr>
        <p:sp>
          <p:nvSpPr>
            <p:cNvPr id="37" name="object 31">
              <a:extLst>
                <a:ext uri="{FF2B5EF4-FFF2-40B4-BE49-F238E27FC236}">
                  <a16:creationId xmlns:a16="http://schemas.microsoft.com/office/drawing/2014/main" id="{CA92063A-0B6F-091E-3488-C4994EC43A42}"/>
                </a:ext>
              </a:extLst>
            </p:cNvPr>
            <p:cNvSpPr/>
            <p:nvPr/>
          </p:nvSpPr>
          <p:spPr>
            <a:xfrm>
              <a:off x="5241798" y="1296162"/>
              <a:ext cx="1464945" cy="1950720"/>
            </a:xfrm>
            <a:custGeom>
              <a:avLst/>
              <a:gdLst/>
              <a:ahLst/>
              <a:cxnLst/>
              <a:rect l="l" t="t" r="r" b="b"/>
              <a:pathLst>
                <a:path w="1464945" h="1950720">
                  <a:moveTo>
                    <a:pt x="1464563" y="0"/>
                  </a:moveTo>
                  <a:lnTo>
                    <a:pt x="1439163" y="0"/>
                  </a:lnTo>
                  <a:lnTo>
                    <a:pt x="1438655" y="49784"/>
                  </a:lnTo>
                  <a:lnTo>
                    <a:pt x="1437004" y="104775"/>
                  </a:lnTo>
                  <a:lnTo>
                    <a:pt x="1437004" y="104266"/>
                  </a:lnTo>
                  <a:lnTo>
                    <a:pt x="1435480" y="162940"/>
                  </a:lnTo>
                  <a:lnTo>
                    <a:pt x="1432813" y="226567"/>
                  </a:lnTo>
                  <a:lnTo>
                    <a:pt x="1429130" y="293242"/>
                  </a:lnTo>
                  <a:lnTo>
                    <a:pt x="1424304" y="362458"/>
                  </a:lnTo>
                  <a:lnTo>
                    <a:pt x="1418462" y="434975"/>
                  </a:lnTo>
                  <a:lnTo>
                    <a:pt x="1411604" y="510666"/>
                  </a:lnTo>
                  <a:lnTo>
                    <a:pt x="1403730" y="587375"/>
                  </a:lnTo>
                  <a:lnTo>
                    <a:pt x="1394205" y="665734"/>
                  </a:lnTo>
                  <a:lnTo>
                    <a:pt x="1394205" y="664717"/>
                  </a:lnTo>
                  <a:lnTo>
                    <a:pt x="1383029" y="744092"/>
                  </a:lnTo>
                  <a:lnTo>
                    <a:pt x="1370837" y="824484"/>
                  </a:lnTo>
                  <a:lnTo>
                    <a:pt x="1357122" y="904493"/>
                  </a:lnTo>
                  <a:lnTo>
                    <a:pt x="1341754" y="984376"/>
                  </a:lnTo>
                  <a:lnTo>
                    <a:pt x="1325372" y="1064260"/>
                  </a:lnTo>
                  <a:lnTo>
                    <a:pt x="1325879" y="1063752"/>
                  </a:lnTo>
                  <a:lnTo>
                    <a:pt x="1307337" y="1142618"/>
                  </a:lnTo>
                  <a:lnTo>
                    <a:pt x="1287272" y="1219327"/>
                  </a:lnTo>
                  <a:lnTo>
                    <a:pt x="1265047" y="1294511"/>
                  </a:lnTo>
                  <a:lnTo>
                    <a:pt x="1240663" y="1368043"/>
                  </a:lnTo>
                  <a:lnTo>
                    <a:pt x="1214754" y="1437893"/>
                  </a:lnTo>
                  <a:lnTo>
                    <a:pt x="1186688" y="1505077"/>
                  </a:lnTo>
                  <a:lnTo>
                    <a:pt x="1157097" y="1568577"/>
                  </a:lnTo>
                  <a:lnTo>
                    <a:pt x="1125347" y="1628393"/>
                  </a:lnTo>
                  <a:lnTo>
                    <a:pt x="1090294" y="1684020"/>
                  </a:lnTo>
                  <a:lnTo>
                    <a:pt x="1054353" y="1734820"/>
                  </a:lnTo>
                  <a:lnTo>
                    <a:pt x="1014602" y="1780286"/>
                  </a:lnTo>
                  <a:lnTo>
                    <a:pt x="973963" y="1820037"/>
                  </a:lnTo>
                  <a:lnTo>
                    <a:pt x="931037" y="1854962"/>
                  </a:lnTo>
                  <a:lnTo>
                    <a:pt x="884936" y="1882393"/>
                  </a:lnTo>
                  <a:lnTo>
                    <a:pt x="836802" y="1903095"/>
                  </a:lnTo>
                  <a:lnTo>
                    <a:pt x="786511" y="1917953"/>
                  </a:lnTo>
                  <a:lnTo>
                    <a:pt x="734187" y="1925320"/>
                  </a:lnTo>
                  <a:lnTo>
                    <a:pt x="680719" y="1916811"/>
                  </a:lnTo>
                  <a:lnTo>
                    <a:pt x="629919" y="1901443"/>
                  </a:lnTo>
                  <a:lnTo>
                    <a:pt x="581151" y="1879853"/>
                  </a:lnTo>
                  <a:lnTo>
                    <a:pt x="535177" y="1851787"/>
                  </a:lnTo>
                  <a:lnTo>
                    <a:pt x="491236" y="1817370"/>
                  </a:lnTo>
                  <a:lnTo>
                    <a:pt x="450976" y="1777618"/>
                  </a:lnTo>
                  <a:lnTo>
                    <a:pt x="411734" y="1732661"/>
                  </a:lnTo>
                  <a:lnTo>
                    <a:pt x="375285" y="1682368"/>
                  </a:lnTo>
                  <a:lnTo>
                    <a:pt x="340360" y="1627886"/>
                  </a:lnTo>
                  <a:lnTo>
                    <a:pt x="308610" y="1568577"/>
                  </a:lnTo>
                  <a:lnTo>
                    <a:pt x="277875" y="1505585"/>
                  </a:lnTo>
                  <a:lnTo>
                    <a:pt x="249809" y="1439545"/>
                  </a:lnTo>
                  <a:lnTo>
                    <a:pt x="223900" y="1370711"/>
                  </a:lnTo>
                  <a:lnTo>
                    <a:pt x="200025" y="1298702"/>
                  </a:lnTo>
                  <a:lnTo>
                    <a:pt x="177800" y="1224661"/>
                  </a:lnTo>
                  <a:lnTo>
                    <a:pt x="157225" y="1148968"/>
                  </a:lnTo>
                  <a:lnTo>
                    <a:pt x="138175" y="1070610"/>
                  </a:lnTo>
                  <a:lnTo>
                    <a:pt x="121792" y="993393"/>
                  </a:lnTo>
                  <a:lnTo>
                    <a:pt x="106425" y="914018"/>
                  </a:lnTo>
                  <a:lnTo>
                    <a:pt x="92582" y="834643"/>
                  </a:lnTo>
                  <a:lnTo>
                    <a:pt x="80390" y="755141"/>
                  </a:lnTo>
                  <a:lnTo>
                    <a:pt x="69850" y="676910"/>
                  </a:lnTo>
                  <a:lnTo>
                    <a:pt x="60325" y="599059"/>
                  </a:lnTo>
                  <a:lnTo>
                    <a:pt x="51815" y="521842"/>
                  </a:lnTo>
                  <a:lnTo>
                    <a:pt x="44957" y="446659"/>
                  </a:lnTo>
                  <a:lnTo>
                    <a:pt x="39115" y="373634"/>
                  </a:lnTo>
                  <a:lnTo>
                    <a:pt x="30734" y="234950"/>
                  </a:lnTo>
                  <a:lnTo>
                    <a:pt x="26415" y="108965"/>
                  </a:lnTo>
                  <a:lnTo>
                    <a:pt x="26415" y="110109"/>
                  </a:lnTo>
                  <a:lnTo>
                    <a:pt x="25400" y="52959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52959"/>
                  </a:lnTo>
                  <a:lnTo>
                    <a:pt x="1015" y="110616"/>
                  </a:lnTo>
                  <a:lnTo>
                    <a:pt x="5334" y="236092"/>
                  </a:lnTo>
                  <a:lnTo>
                    <a:pt x="13715" y="375792"/>
                  </a:lnTo>
                  <a:lnTo>
                    <a:pt x="19557" y="448817"/>
                  </a:lnTo>
                  <a:lnTo>
                    <a:pt x="26415" y="524510"/>
                  </a:lnTo>
                  <a:lnTo>
                    <a:pt x="34925" y="601217"/>
                  </a:lnTo>
                  <a:lnTo>
                    <a:pt x="44450" y="679576"/>
                  </a:lnTo>
                  <a:lnTo>
                    <a:pt x="54990" y="758951"/>
                  </a:lnTo>
                  <a:lnTo>
                    <a:pt x="67182" y="838326"/>
                  </a:lnTo>
                  <a:lnTo>
                    <a:pt x="81025" y="918717"/>
                  </a:lnTo>
                  <a:lnTo>
                    <a:pt x="96392" y="998092"/>
                  </a:lnTo>
                  <a:lnTo>
                    <a:pt x="114300" y="1076960"/>
                  </a:lnTo>
                  <a:lnTo>
                    <a:pt x="133350" y="1155318"/>
                  </a:lnTo>
                  <a:lnTo>
                    <a:pt x="153542" y="1232027"/>
                  </a:lnTo>
                  <a:lnTo>
                    <a:pt x="175767" y="1306067"/>
                  </a:lnTo>
                  <a:lnTo>
                    <a:pt x="200025" y="1379220"/>
                  </a:lnTo>
                  <a:lnTo>
                    <a:pt x="226060" y="1448435"/>
                  </a:lnTo>
                  <a:lnTo>
                    <a:pt x="255142" y="1515745"/>
                  </a:lnTo>
                  <a:lnTo>
                    <a:pt x="285876" y="1580261"/>
                  </a:lnTo>
                  <a:lnTo>
                    <a:pt x="318642" y="1640586"/>
                  </a:lnTo>
                  <a:lnTo>
                    <a:pt x="353567" y="1696212"/>
                  </a:lnTo>
                  <a:lnTo>
                    <a:pt x="391667" y="1747520"/>
                  </a:lnTo>
                  <a:lnTo>
                    <a:pt x="431926" y="1795145"/>
                  </a:lnTo>
                  <a:lnTo>
                    <a:pt x="474725" y="1836420"/>
                  </a:lnTo>
                  <a:lnTo>
                    <a:pt x="521335" y="1872361"/>
                  </a:lnTo>
                  <a:lnTo>
                    <a:pt x="569467" y="1902587"/>
                  </a:lnTo>
                  <a:lnTo>
                    <a:pt x="620902" y="1925320"/>
                  </a:lnTo>
                  <a:lnTo>
                    <a:pt x="675386" y="1942211"/>
                  </a:lnTo>
                  <a:lnTo>
                    <a:pt x="734187" y="1950720"/>
                  </a:lnTo>
                  <a:lnTo>
                    <a:pt x="791844" y="1943353"/>
                  </a:lnTo>
                  <a:lnTo>
                    <a:pt x="845819" y="1927478"/>
                  </a:lnTo>
                  <a:lnTo>
                    <a:pt x="896619" y="1905253"/>
                  </a:lnTo>
                  <a:lnTo>
                    <a:pt x="944752" y="1875536"/>
                  </a:lnTo>
                  <a:lnTo>
                    <a:pt x="990853" y="1839087"/>
                  </a:lnTo>
                  <a:lnTo>
                    <a:pt x="1033652" y="1797812"/>
                  </a:lnTo>
                  <a:lnTo>
                    <a:pt x="1074419" y="1750187"/>
                  </a:lnTo>
                  <a:lnTo>
                    <a:pt x="1112012" y="1698243"/>
                  </a:lnTo>
                  <a:lnTo>
                    <a:pt x="1146937" y="1641093"/>
                  </a:lnTo>
                  <a:lnTo>
                    <a:pt x="1179829" y="1580261"/>
                  </a:lnTo>
                  <a:lnTo>
                    <a:pt x="1209928" y="1515110"/>
                  </a:lnTo>
                  <a:lnTo>
                    <a:pt x="1239139" y="1446911"/>
                  </a:lnTo>
                  <a:lnTo>
                    <a:pt x="1265047" y="1375410"/>
                  </a:lnTo>
                  <a:lnTo>
                    <a:pt x="1289303" y="1301877"/>
                  </a:lnTo>
                  <a:lnTo>
                    <a:pt x="1311655" y="1225677"/>
                  </a:lnTo>
                  <a:lnTo>
                    <a:pt x="1331722" y="1148968"/>
                  </a:lnTo>
                  <a:lnTo>
                    <a:pt x="1350263" y="1070102"/>
                  </a:lnTo>
                  <a:lnTo>
                    <a:pt x="1350772" y="1069593"/>
                  </a:lnTo>
                  <a:lnTo>
                    <a:pt x="1367154" y="989711"/>
                  </a:lnTo>
                  <a:lnTo>
                    <a:pt x="1382522" y="909192"/>
                  </a:lnTo>
                  <a:lnTo>
                    <a:pt x="1396237" y="828293"/>
                  </a:lnTo>
                  <a:lnTo>
                    <a:pt x="1408429" y="748284"/>
                  </a:lnTo>
                  <a:lnTo>
                    <a:pt x="1419605" y="668909"/>
                  </a:lnTo>
                  <a:lnTo>
                    <a:pt x="1429130" y="590041"/>
                  </a:lnTo>
                  <a:lnTo>
                    <a:pt x="1437004" y="513334"/>
                  </a:lnTo>
                  <a:lnTo>
                    <a:pt x="1443862" y="437641"/>
                  </a:lnTo>
                  <a:lnTo>
                    <a:pt x="1449704" y="365125"/>
                  </a:lnTo>
                  <a:lnTo>
                    <a:pt x="1454530" y="294766"/>
                  </a:lnTo>
                  <a:lnTo>
                    <a:pt x="1458213" y="228091"/>
                  </a:lnTo>
                  <a:lnTo>
                    <a:pt x="1460880" y="164591"/>
                  </a:lnTo>
                  <a:lnTo>
                    <a:pt x="1462404" y="104775"/>
                  </a:lnTo>
                  <a:lnTo>
                    <a:pt x="1464055" y="49784"/>
                  </a:lnTo>
                  <a:lnTo>
                    <a:pt x="1464563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2">
              <a:extLst>
                <a:ext uri="{FF2B5EF4-FFF2-40B4-BE49-F238E27FC236}">
                  <a16:creationId xmlns:a16="http://schemas.microsoft.com/office/drawing/2014/main" id="{52978F37-8C37-CA58-1DD1-89FBF1E4D89C}"/>
                </a:ext>
              </a:extLst>
            </p:cNvPr>
            <p:cNvSpPr/>
            <p:nvPr/>
          </p:nvSpPr>
          <p:spPr>
            <a:xfrm>
              <a:off x="5241798" y="1296162"/>
              <a:ext cx="1464945" cy="1950720"/>
            </a:xfrm>
            <a:custGeom>
              <a:avLst/>
              <a:gdLst/>
              <a:ahLst/>
              <a:cxnLst/>
              <a:rect l="l" t="t" r="r" b="b"/>
              <a:pathLst>
                <a:path w="1464945" h="1950720">
                  <a:moveTo>
                    <a:pt x="1439163" y="0"/>
                  </a:moveTo>
                  <a:lnTo>
                    <a:pt x="1438655" y="49784"/>
                  </a:lnTo>
                  <a:lnTo>
                    <a:pt x="1437004" y="104775"/>
                  </a:lnTo>
                  <a:lnTo>
                    <a:pt x="1437004" y="104266"/>
                  </a:lnTo>
                  <a:lnTo>
                    <a:pt x="1435480" y="162940"/>
                  </a:lnTo>
                  <a:lnTo>
                    <a:pt x="1432813" y="226567"/>
                  </a:lnTo>
                  <a:lnTo>
                    <a:pt x="1429130" y="293242"/>
                  </a:lnTo>
                  <a:lnTo>
                    <a:pt x="1424304" y="362458"/>
                  </a:lnTo>
                  <a:lnTo>
                    <a:pt x="1418462" y="434975"/>
                  </a:lnTo>
                  <a:lnTo>
                    <a:pt x="1411604" y="510666"/>
                  </a:lnTo>
                  <a:lnTo>
                    <a:pt x="1403730" y="587375"/>
                  </a:lnTo>
                  <a:lnTo>
                    <a:pt x="1394205" y="665734"/>
                  </a:lnTo>
                  <a:lnTo>
                    <a:pt x="1394205" y="664717"/>
                  </a:lnTo>
                  <a:lnTo>
                    <a:pt x="1383029" y="744092"/>
                  </a:lnTo>
                  <a:lnTo>
                    <a:pt x="1370837" y="824484"/>
                  </a:lnTo>
                  <a:lnTo>
                    <a:pt x="1357122" y="904493"/>
                  </a:lnTo>
                  <a:lnTo>
                    <a:pt x="1341754" y="984376"/>
                  </a:lnTo>
                  <a:lnTo>
                    <a:pt x="1325372" y="1064260"/>
                  </a:lnTo>
                  <a:lnTo>
                    <a:pt x="1325879" y="1063752"/>
                  </a:lnTo>
                  <a:lnTo>
                    <a:pt x="1307337" y="1142618"/>
                  </a:lnTo>
                  <a:lnTo>
                    <a:pt x="1287272" y="1219327"/>
                  </a:lnTo>
                  <a:lnTo>
                    <a:pt x="1265047" y="1294511"/>
                  </a:lnTo>
                  <a:lnTo>
                    <a:pt x="1240663" y="1368043"/>
                  </a:lnTo>
                  <a:lnTo>
                    <a:pt x="1214754" y="1437893"/>
                  </a:lnTo>
                  <a:lnTo>
                    <a:pt x="1186688" y="1505077"/>
                  </a:lnTo>
                  <a:lnTo>
                    <a:pt x="1157097" y="1568577"/>
                  </a:lnTo>
                  <a:lnTo>
                    <a:pt x="1125347" y="1628393"/>
                  </a:lnTo>
                  <a:lnTo>
                    <a:pt x="1090294" y="1684020"/>
                  </a:lnTo>
                  <a:lnTo>
                    <a:pt x="1054353" y="1734820"/>
                  </a:lnTo>
                  <a:lnTo>
                    <a:pt x="1014602" y="1780286"/>
                  </a:lnTo>
                  <a:lnTo>
                    <a:pt x="973963" y="1820037"/>
                  </a:lnTo>
                  <a:lnTo>
                    <a:pt x="931037" y="1854962"/>
                  </a:lnTo>
                  <a:lnTo>
                    <a:pt x="884936" y="1882393"/>
                  </a:lnTo>
                  <a:lnTo>
                    <a:pt x="836802" y="1903095"/>
                  </a:lnTo>
                  <a:lnTo>
                    <a:pt x="786511" y="1917953"/>
                  </a:lnTo>
                  <a:lnTo>
                    <a:pt x="734187" y="1925320"/>
                  </a:lnTo>
                  <a:lnTo>
                    <a:pt x="680719" y="1916811"/>
                  </a:lnTo>
                  <a:lnTo>
                    <a:pt x="629919" y="1901443"/>
                  </a:lnTo>
                  <a:lnTo>
                    <a:pt x="581151" y="1879853"/>
                  </a:lnTo>
                  <a:lnTo>
                    <a:pt x="535177" y="1851787"/>
                  </a:lnTo>
                  <a:lnTo>
                    <a:pt x="491236" y="1817370"/>
                  </a:lnTo>
                  <a:lnTo>
                    <a:pt x="450976" y="1777618"/>
                  </a:lnTo>
                  <a:lnTo>
                    <a:pt x="411734" y="1732661"/>
                  </a:lnTo>
                  <a:lnTo>
                    <a:pt x="375285" y="1682368"/>
                  </a:lnTo>
                  <a:lnTo>
                    <a:pt x="340360" y="1627886"/>
                  </a:lnTo>
                  <a:lnTo>
                    <a:pt x="308610" y="1568577"/>
                  </a:lnTo>
                  <a:lnTo>
                    <a:pt x="277875" y="1505585"/>
                  </a:lnTo>
                  <a:lnTo>
                    <a:pt x="249809" y="1439545"/>
                  </a:lnTo>
                  <a:lnTo>
                    <a:pt x="223900" y="1370711"/>
                  </a:lnTo>
                  <a:lnTo>
                    <a:pt x="200025" y="1298702"/>
                  </a:lnTo>
                  <a:lnTo>
                    <a:pt x="177800" y="1224661"/>
                  </a:lnTo>
                  <a:lnTo>
                    <a:pt x="157225" y="1148968"/>
                  </a:lnTo>
                  <a:lnTo>
                    <a:pt x="138175" y="1070610"/>
                  </a:lnTo>
                  <a:lnTo>
                    <a:pt x="121792" y="993393"/>
                  </a:lnTo>
                  <a:lnTo>
                    <a:pt x="106425" y="914018"/>
                  </a:lnTo>
                  <a:lnTo>
                    <a:pt x="92582" y="834643"/>
                  </a:lnTo>
                  <a:lnTo>
                    <a:pt x="80390" y="755141"/>
                  </a:lnTo>
                  <a:lnTo>
                    <a:pt x="69850" y="676910"/>
                  </a:lnTo>
                  <a:lnTo>
                    <a:pt x="60325" y="599059"/>
                  </a:lnTo>
                  <a:lnTo>
                    <a:pt x="51815" y="521842"/>
                  </a:lnTo>
                  <a:lnTo>
                    <a:pt x="44957" y="446659"/>
                  </a:lnTo>
                  <a:lnTo>
                    <a:pt x="39115" y="373634"/>
                  </a:lnTo>
                  <a:lnTo>
                    <a:pt x="34925" y="302767"/>
                  </a:lnTo>
                  <a:lnTo>
                    <a:pt x="30734" y="234950"/>
                  </a:lnTo>
                  <a:lnTo>
                    <a:pt x="28575" y="170434"/>
                  </a:lnTo>
                  <a:lnTo>
                    <a:pt x="26415" y="108965"/>
                  </a:lnTo>
                  <a:lnTo>
                    <a:pt x="26415" y="110109"/>
                  </a:lnTo>
                  <a:lnTo>
                    <a:pt x="25400" y="52959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52959"/>
                  </a:lnTo>
                  <a:lnTo>
                    <a:pt x="1015" y="110109"/>
                  </a:lnTo>
                  <a:lnTo>
                    <a:pt x="1015" y="110616"/>
                  </a:lnTo>
                  <a:lnTo>
                    <a:pt x="3175" y="171450"/>
                  </a:lnTo>
                  <a:lnTo>
                    <a:pt x="5334" y="236092"/>
                  </a:lnTo>
                  <a:lnTo>
                    <a:pt x="9525" y="304291"/>
                  </a:lnTo>
                  <a:lnTo>
                    <a:pt x="13715" y="375792"/>
                  </a:lnTo>
                  <a:lnTo>
                    <a:pt x="19557" y="448817"/>
                  </a:lnTo>
                  <a:lnTo>
                    <a:pt x="26415" y="524510"/>
                  </a:lnTo>
                  <a:lnTo>
                    <a:pt x="34925" y="601217"/>
                  </a:lnTo>
                  <a:lnTo>
                    <a:pt x="44450" y="679576"/>
                  </a:lnTo>
                  <a:lnTo>
                    <a:pt x="54990" y="758951"/>
                  </a:lnTo>
                  <a:lnTo>
                    <a:pt x="67182" y="838326"/>
                  </a:lnTo>
                  <a:lnTo>
                    <a:pt x="81025" y="918717"/>
                  </a:lnTo>
                  <a:lnTo>
                    <a:pt x="96392" y="998092"/>
                  </a:lnTo>
                  <a:lnTo>
                    <a:pt x="114300" y="1076960"/>
                  </a:lnTo>
                  <a:lnTo>
                    <a:pt x="133350" y="1155318"/>
                  </a:lnTo>
                  <a:lnTo>
                    <a:pt x="153542" y="1232027"/>
                  </a:lnTo>
                  <a:lnTo>
                    <a:pt x="175767" y="1306067"/>
                  </a:lnTo>
                  <a:lnTo>
                    <a:pt x="200025" y="1379220"/>
                  </a:lnTo>
                  <a:lnTo>
                    <a:pt x="226060" y="1448435"/>
                  </a:lnTo>
                  <a:lnTo>
                    <a:pt x="255142" y="1515745"/>
                  </a:lnTo>
                  <a:lnTo>
                    <a:pt x="285876" y="1580261"/>
                  </a:lnTo>
                  <a:lnTo>
                    <a:pt x="318642" y="1640586"/>
                  </a:lnTo>
                  <a:lnTo>
                    <a:pt x="353567" y="1696212"/>
                  </a:lnTo>
                  <a:lnTo>
                    <a:pt x="391667" y="1747520"/>
                  </a:lnTo>
                  <a:lnTo>
                    <a:pt x="431926" y="1795145"/>
                  </a:lnTo>
                  <a:lnTo>
                    <a:pt x="474725" y="1836420"/>
                  </a:lnTo>
                  <a:lnTo>
                    <a:pt x="521335" y="1872361"/>
                  </a:lnTo>
                  <a:lnTo>
                    <a:pt x="569467" y="1902587"/>
                  </a:lnTo>
                  <a:lnTo>
                    <a:pt x="620902" y="1925320"/>
                  </a:lnTo>
                  <a:lnTo>
                    <a:pt x="675386" y="1942211"/>
                  </a:lnTo>
                  <a:lnTo>
                    <a:pt x="734187" y="1950720"/>
                  </a:lnTo>
                  <a:lnTo>
                    <a:pt x="791844" y="1943353"/>
                  </a:lnTo>
                  <a:lnTo>
                    <a:pt x="845819" y="1927478"/>
                  </a:lnTo>
                  <a:lnTo>
                    <a:pt x="896619" y="1905253"/>
                  </a:lnTo>
                  <a:lnTo>
                    <a:pt x="944752" y="1875536"/>
                  </a:lnTo>
                  <a:lnTo>
                    <a:pt x="990853" y="1839087"/>
                  </a:lnTo>
                  <a:lnTo>
                    <a:pt x="1033652" y="1797812"/>
                  </a:lnTo>
                  <a:lnTo>
                    <a:pt x="1074419" y="1750187"/>
                  </a:lnTo>
                  <a:lnTo>
                    <a:pt x="1112012" y="1698243"/>
                  </a:lnTo>
                  <a:lnTo>
                    <a:pt x="1146937" y="1641093"/>
                  </a:lnTo>
                  <a:lnTo>
                    <a:pt x="1179829" y="1580261"/>
                  </a:lnTo>
                  <a:lnTo>
                    <a:pt x="1209928" y="1515110"/>
                  </a:lnTo>
                  <a:lnTo>
                    <a:pt x="1239139" y="1446911"/>
                  </a:lnTo>
                  <a:lnTo>
                    <a:pt x="1265047" y="1375410"/>
                  </a:lnTo>
                  <a:lnTo>
                    <a:pt x="1289303" y="1301877"/>
                  </a:lnTo>
                  <a:lnTo>
                    <a:pt x="1311655" y="1225677"/>
                  </a:lnTo>
                  <a:lnTo>
                    <a:pt x="1331722" y="1148968"/>
                  </a:lnTo>
                  <a:lnTo>
                    <a:pt x="1350263" y="1070102"/>
                  </a:lnTo>
                  <a:lnTo>
                    <a:pt x="1350772" y="1069593"/>
                  </a:lnTo>
                  <a:lnTo>
                    <a:pt x="1367154" y="989711"/>
                  </a:lnTo>
                  <a:lnTo>
                    <a:pt x="1382522" y="909192"/>
                  </a:lnTo>
                  <a:lnTo>
                    <a:pt x="1396237" y="828293"/>
                  </a:lnTo>
                  <a:lnTo>
                    <a:pt x="1408429" y="748284"/>
                  </a:lnTo>
                  <a:lnTo>
                    <a:pt x="1419605" y="668909"/>
                  </a:lnTo>
                  <a:lnTo>
                    <a:pt x="1419605" y="667892"/>
                  </a:lnTo>
                  <a:lnTo>
                    <a:pt x="1429130" y="590041"/>
                  </a:lnTo>
                  <a:lnTo>
                    <a:pt x="1437004" y="513334"/>
                  </a:lnTo>
                  <a:lnTo>
                    <a:pt x="1443862" y="437641"/>
                  </a:lnTo>
                  <a:lnTo>
                    <a:pt x="1449704" y="365125"/>
                  </a:lnTo>
                  <a:lnTo>
                    <a:pt x="1454530" y="294766"/>
                  </a:lnTo>
                  <a:lnTo>
                    <a:pt x="1458213" y="228091"/>
                  </a:lnTo>
                  <a:lnTo>
                    <a:pt x="1460880" y="164591"/>
                  </a:lnTo>
                  <a:lnTo>
                    <a:pt x="1462404" y="105283"/>
                  </a:lnTo>
                  <a:lnTo>
                    <a:pt x="1462404" y="104775"/>
                  </a:lnTo>
                  <a:lnTo>
                    <a:pt x="1464055" y="49784"/>
                  </a:lnTo>
                  <a:lnTo>
                    <a:pt x="1464563" y="0"/>
                  </a:lnTo>
                  <a:lnTo>
                    <a:pt x="1439163" y="0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3">
              <a:extLst>
                <a:ext uri="{FF2B5EF4-FFF2-40B4-BE49-F238E27FC236}">
                  <a16:creationId xmlns:a16="http://schemas.microsoft.com/office/drawing/2014/main" id="{75A17295-36DC-F414-B0CE-D61E79A86F15}"/>
                </a:ext>
              </a:extLst>
            </p:cNvPr>
            <p:cNvSpPr/>
            <p:nvPr/>
          </p:nvSpPr>
          <p:spPr>
            <a:xfrm>
              <a:off x="5456682" y="2672333"/>
              <a:ext cx="1035050" cy="26034"/>
            </a:xfrm>
            <a:custGeom>
              <a:avLst/>
              <a:gdLst/>
              <a:ahLst/>
              <a:cxnLst/>
              <a:rect l="l" t="t" r="r" b="b"/>
              <a:pathLst>
                <a:path w="1035050" h="26035">
                  <a:moveTo>
                    <a:pt x="103479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1034796" y="25908"/>
                  </a:lnTo>
                  <a:lnTo>
                    <a:pt x="1034796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id="{9198E410-F255-4FA2-9005-F910A7500FDC}"/>
                </a:ext>
              </a:extLst>
            </p:cNvPr>
            <p:cNvSpPr/>
            <p:nvPr/>
          </p:nvSpPr>
          <p:spPr>
            <a:xfrm>
              <a:off x="5456682" y="2672333"/>
              <a:ext cx="1035050" cy="26034"/>
            </a:xfrm>
            <a:custGeom>
              <a:avLst/>
              <a:gdLst/>
              <a:ahLst/>
              <a:cxnLst/>
              <a:rect l="l" t="t" r="r" b="b"/>
              <a:pathLst>
                <a:path w="1035050" h="26035">
                  <a:moveTo>
                    <a:pt x="0" y="25908"/>
                  </a:moveTo>
                  <a:lnTo>
                    <a:pt x="1034796" y="25908"/>
                  </a:lnTo>
                  <a:lnTo>
                    <a:pt x="1034796" y="0"/>
                  </a:lnTo>
                  <a:lnTo>
                    <a:pt x="0" y="0"/>
                  </a:lnTo>
                  <a:lnTo>
                    <a:pt x="0" y="25908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5">
              <a:extLst>
                <a:ext uri="{FF2B5EF4-FFF2-40B4-BE49-F238E27FC236}">
                  <a16:creationId xmlns:a16="http://schemas.microsoft.com/office/drawing/2014/main" id="{01CDCD54-34A0-47F5-8568-795F69C113BC}"/>
                </a:ext>
              </a:extLst>
            </p:cNvPr>
            <p:cNvSpPr/>
            <p:nvPr/>
          </p:nvSpPr>
          <p:spPr>
            <a:xfrm>
              <a:off x="5360670" y="2340102"/>
              <a:ext cx="1209040" cy="26034"/>
            </a:xfrm>
            <a:custGeom>
              <a:avLst/>
              <a:gdLst/>
              <a:ahLst/>
              <a:cxnLst/>
              <a:rect l="l" t="t" r="r" b="b"/>
              <a:pathLst>
                <a:path w="1209040" h="26035">
                  <a:moveTo>
                    <a:pt x="1208531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1208531" y="25908"/>
                  </a:lnTo>
                  <a:lnTo>
                    <a:pt x="1208531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6">
              <a:extLst>
                <a:ext uri="{FF2B5EF4-FFF2-40B4-BE49-F238E27FC236}">
                  <a16:creationId xmlns:a16="http://schemas.microsoft.com/office/drawing/2014/main" id="{DA635C3A-D570-872B-BB81-638B73F7B99E}"/>
                </a:ext>
              </a:extLst>
            </p:cNvPr>
            <p:cNvSpPr/>
            <p:nvPr/>
          </p:nvSpPr>
          <p:spPr>
            <a:xfrm>
              <a:off x="5360670" y="2340102"/>
              <a:ext cx="1209040" cy="26034"/>
            </a:xfrm>
            <a:custGeom>
              <a:avLst/>
              <a:gdLst/>
              <a:ahLst/>
              <a:cxnLst/>
              <a:rect l="l" t="t" r="r" b="b"/>
              <a:pathLst>
                <a:path w="1209040" h="26035">
                  <a:moveTo>
                    <a:pt x="0" y="25908"/>
                  </a:moveTo>
                  <a:lnTo>
                    <a:pt x="1208531" y="25908"/>
                  </a:lnTo>
                  <a:lnTo>
                    <a:pt x="1208531" y="0"/>
                  </a:lnTo>
                  <a:lnTo>
                    <a:pt x="0" y="0"/>
                  </a:lnTo>
                  <a:lnTo>
                    <a:pt x="0" y="25908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7">
              <a:extLst>
                <a:ext uri="{FF2B5EF4-FFF2-40B4-BE49-F238E27FC236}">
                  <a16:creationId xmlns:a16="http://schemas.microsoft.com/office/drawing/2014/main" id="{B4B812B2-A9AC-F35C-5001-6BFDFA7EA139}"/>
                </a:ext>
              </a:extLst>
            </p:cNvPr>
            <p:cNvSpPr/>
            <p:nvPr/>
          </p:nvSpPr>
          <p:spPr>
            <a:xfrm>
              <a:off x="5308854" y="1968245"/>
              <a:ext cx="1332230" cy="24765"/>
            </a:xfrm>
            <a:custGeom>
              <a:avLst/>
              <a:gdLst/>
              <a:ahLst/>
              <a:cxnLst/>
              <a:rect l="l" t="t" r="r" b="b"/>
              <a:pathLst>
                <a:path w="1332229" h="24764">
                  <a:moveTo>
                    <a:pt x="1331976" y="0"/>
                  </a:moveTo>
                  <a:lnTo>
                    <a:pt x="0" y="0"/>
                  </a:lnTo>
                  <a:lnTo>
                    <a:pt x="0" y="24384"/>
                  </a:lnTo>
                  <a:lnTo>
                    <a:pt x="1331976" y="24384"/>
                  </a:lnTo>
                  <a:lnTo>
                    <a:pt x="1331976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8">
              <a:extLst>
                <a:ext uri="{FF2B5EF4-FFF2-40B4-BE49-F238E27FC236}">
                  <a16:creationId xmlns:a16="http://schemas.microsoft.com/office/drawing/2014/main" id="{3EF949E1-0777-F9B5-31F3-9C9EB9896742}"/>
                </a:ext>
              </a:extLst>
            </p:cNvPr>
            <p:cNvSpPr/>
            <p:nvPr/>
          </p:nvSpPr>
          <p:spPr>
            <a:xfrm>
              <a:off x="5308854" y="1968245"/>
              <a:ext cx="1332230" cy="24765"/>
            </a:xfrm>
            <a:custGeom>
              <a:avLst/>
              <a:gdLst/>
              <a:ahLst/>
              <a:cxnLst/>
              <a:rect l="l" t="t" r="r" b="b"/>
              <a:pathLst>
                <a:path w="1332229" h="24764">
                  <a:moveTo>
                    <a:pt x="0" y="24384"/>
                  </a:moveTo>
                  <a:lnTo>
                    <a:pt x="1331976" y="24384"/>
                  </a:lnTo>
                  <a:lnTo>
                    <a:pt x="1331976" y="0"/>
                  </a:lnTo>
                  <a:lnTo>
                    <a:pt x="0" y="0"/>
                  </a:lnTo>
                  <a:lnTo>
                    <a:pt x="0" y="24384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39">
              <a:extLst>
                <a:ext uri="{FF2B5EF4-FFF2-40B4-BE49-F238E27FC236}">
                  <a16:creationId xmlns:a16="http://schemas.microsoft.com/office/drawing/2014/main" id="{7C7BA700-F88F-9A2F-E34C-22454A9977C7}"/>
                </a:ext>
              </a:extLst>
            </p:cNvPr>
            <p:cNvSpPr/>
            <p:nvPr/>
          </p:nvSpPr>
          <p:spPr>
            <a:xfrm>
              <a:off x="5266182" y="1611630"/>
              <a:ext cx="1408430" cy="26034"/>
            </a:xfrm>
            <a:custGeom>
              <a:avLst/>
              <a:gdLst/>
              <a:ahLst/>
              <a:cxnLst/>
              <a:rect l="l" t="t" r="r" b="b"/>
              <a:pathLst>
                <a:path w="1408429" h="26035">
                  <a:moveTo>
                    <a:pt x="1408175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1408175" y="25908"/>
                  </a:lnTo>
                  <a:lnTo>
                    <a:pt x="1408175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0">
              <a:extLst>
                <a:ext uri="{FF2B5EF4-FFF2-40B4-BE49-F238E27FC236}">
                  <a16:creationId xmlns:a16="http://schemas.microsoft.com/office/drawing/2014/main" id="{1B4EDE05-510C-38FC-3B5C-F05C4CBCC688}"/>
                </a:ext>
              </a:extLst>
            </p:cNvPr>
            <p:cNvSpPr/>
            <p:nvPr/>
          </p:nvSpPr>
          <p:spPr>
            <a:xfrm>
              <a:off x="5266182" y="1611630"/>
              <a:ext cx="1408430" cy="26034"/>
            </a:xfrm>
            <a:custGeom>
              <a:avLst/>
              <a:gdLst/>
              <a:ahLst/>
              <a:cxnLst/>
              <a:rect l="l" t="t" r="r" b="b"/>
              <a:pathLst>
                <a:path w="1408429" h="26035">
                  <a:moveTo>
                    <a:pt x="0" y="25908"/>
                  </a:moveTo>
                  <a:lnTo>
                    <a:pt x="1408175" y="25908"/>
                  </a:lnTo>
                  <a:lnTo>
                    <a:pt x="1408175" y="0"/>
                  </a:lnTo>
                  <a:lnTo>
                    <a:pt x="0" y="0"/>
                  </a:lnTo>
                  <a:lnTo>
                    <a:pt x="0" y="25908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1">
              <a:extLst>
                <a:ext uri="{FF2B5EF4-FFF2-40B4-BE49-F238E27FC236}">
                  <a16:creationId xmlns:a16="http://schemas.microsoft.com/office/drawing/2014/main" id="{107A846A-2A69-59C3-3AF7-EEF9618EDA79}"/>
                </a:ext>
              </a:extLst>
            </p:cNvPr>
            <p:cNvSpPr/>
            <p:nvPr/>
          </p:nvSpPr>
          <p:spPr>
            <a:xfrm>
              <a:off x="5578602" y="2940557"/>
              <a:ext cx="775970" cy="26034"/>
            </a:xfrm>
            <a:custGeom>
              <a:avLst/>
              <a:gdLst/>
              <a:ahLst/>
              <a:cxnLst/>
              <a:rect l="l" t="t" r="r" b="b"/>
              <a:pathLst>
                <a:path w="775970" h="26035">
                  <a:moveTo>
                    <a:pt x="775715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775715" y="25908"/>
                  </a:lnTo>
                  <a:lnTo>
                    <a:pt x="775715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2">
              <a:extLst>
                <a:ext uri="{FF2B5EF4-FFF2-40B4-BE49-F238E27FC236}">
                  <a16:creationId xmlns:a16="http://schemas.microsoft.com/office/drawing/2014/main" id="{A1F61FF1-6197-BF25-2E77-8DA01D6FBCE4}"/>
                </a:ext>
              </a:extLst>
            </p:cNvPr>
            <p:cNvSpPr/>
            <p:nvPr/>
          </p:nvSpPr>
          <p:spPr>
            <a:xfrm>
              <a:off x="5578602" y="2940557"/>
              <a:ext cx="775970" cy="26034"/>
            </a:xfrm>
            <a:custGeom>
              <a:avLst/>
              <a:gdLst/>
              <a:ahLst/>
              <a:cxnLst/>
              <a:rect l="l" t="t" r="r" b="b"/>
              <a:pathLst>
                <a:path w="775970" h="26035">
                  <a:moveTo>
                    <a:pt x="0" y="25908"/>
                  </a:moveTo>
                  <a:lnTo>
                    <a:pt x="775715" y="25908"/>
                  </a:lnTo>
                  <a:lnTo>
                    <a:pt x="775715" y="0"/>
                  </a:lnTo>
                  <a:lnTo>
                    <a:pt x="0" y="0"/>
                  </a:lnTo>
                  <a:lnTo>
                    <a:pt x="0" y="25908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3">
              <a:extLst>
                <a:ext uri="{FF2B5EF4-FFF2-40B4-BE49-F238E27FC236}">
                  <a16:creationId xmlns:a16="http://schemas.microsoft.com/office/drawing/2014/main" id="{1EC4F18D-25C8-9AD8-AF00-6AACB7A8E38E}"/>
                </a:ext>
              </a:extLst>
            </p:cNvPr>
            <p:cNvSpPr/>
            <p:nvPr/>
          </p:nvSpPr>
          <p:spPr>
            <a:xfrm>
              <a:off x="5840349" y="1970786"/>
              <a:ext cx="426720" cy="1001394"/>
            </a:xfrm>
            <a:custGeom>
              <a:avLst/>
              <a:gdLst/>
              <a:ahLst/>
              <a:cxnLst/>
              <a:rect l="l" t="t" r="r" b="b"/>
              <a:pathLst>
                <a:path w="426720" h="1001394">
                  <a:moveTo>
                    <a:pt x="54101" y="0"/>
                  </a:moveTo>
                  <a:lnTo>
                    <a:pt x="0" y="20827"/>
                  </a:lnTo>
                  <a:lnTo>
                    <a:pt x="20827" y="74802"/>
                  </a:lnTo>
                  <a:lnTo>
                    <a:pt x="74802" y="54101"/>
                  </a:lnTo>
                  <a:lnTo>
                    <a:pt x="54101" y="0"/>
                  </a:lnTo>
                  <a:close/>
                </a:path>
                <a:path w="426720" h="1001394">
                  <a:moveTo>
                    <a:pt x="95630" y="108076"/>
                  </a:moveTo>
                  <a:lnTo>
                    <a:pt x="41655" y="128904"/>
                  </a:lnTo>
                  <a:lnTo>
                    <a:pt x="62356" y="183006"/>
                  </a:lnTo>
                  <a:lnTo>
                    <a:pt x="116459" y="162178"/>
                  </a:lnTo>
                  <a:lnTo>
                    <a:pt x="95630" y="108076"/>
                  </a:lnTo>
                  <a:close/>
                </a:path>
                <a:path w="426720" h="1001394">
                  <a:moveTo>
                    <a:pt x="137287" y="216280"/>
                  </a:moveTo>
                  <a:lnTo>
                    <a:pt x="83185" y="236981"/>
                  </a:lnTo>
                  <a:lnTo>
                    <a:pt x="104012" y="291084"/>
                  </a:lnTo>
                  <a:lnTo>
                    <a:pt x="157987" y="270255"/>
                  </a:lnTo>
                  <a:lnTo>
                    <a:pt x="137287" y="216280"/>
                  </a:lnTo>
                  <a:close/>
                </a:path>
                <a:path w="426720" h="1001394">
                  <a:moveTo>
                    <a:pt x="178815" y="324358"/>
                  </a:moveTo>
                  <a:lnTo>
                    <a:pt x="124713" y="345059"/>
                  </a:lnTo>
                  <a:lnTo>
                    <a:pt x="145541" y="399161"/>
                  </a:lnTo>
                  <a:lnTo>
                    <a:pt x="199643" y="378333"/>
                  </a:lnTo>
                  <a:lnTo>
                    <a:pt x="178815" y="324358"/>
                  </a:lnTo>
                  <a:close/>
                </a:path>
                <a:path w="426720" h="1001394">
                  <a:moveTo>
                    <a:pt x="220345" y="432435"/>
                  </a:moveTo>
                  <a:lnTo>
                    <a:pt x="166370" y="453263"/>
                  </a:lnTo>
                  <a:lnTo>
                    <a:pt x="187071" y="507238"/>
                  </a:lnTo>
                  <a:lnTo>
                    <a:pt x="241173" y="486537"/>
                  </a:lnTo>
                  <a:lnTo>
                    <a:pt x="220345" y="432435"/>
                  </a:lnTo>
                  <a:close/>
                </a:path>
                <a:path w="426720" h="1001394">
                  <a:moveTo>
                    <a:pt x="262000" y="540512"/>
                  </a:moveTo>
                  <a:lnTo>
                    <a:pt x="207899" y="561339"/>
                  </a:lnTo>
                  <a:lnTo>
                    <a:pt x="228726" y="615441"/>
                  </a:lnTo>
                  <a:lnTo>
                    <a:pt x="282701" y="594613"/>
                  </a:lnTo>
                  <a:lnTo>
                    <a:pt x="262000" y="540512"/>
                  </a:lnTo>
                  <a:close/>
                </a:path>
                <a:path w="426720" h="1001394">
                  <a:moveTo>
                    <a:pt x="303529" y="648588"/>
                  </a:moveTo>
                  <a:lnTo>
                    <a:pt x="249554" y="669416"/>
                  </a:lnTo>
                  <a:lnTo>
                    <a:pt x="270255" y="723518"/>
                  </a:lnTo>
                  <a:lnTo>
                    <a:pt x="324358" y="702690"/>
                  </a:lnTo>
                  <a:lnTo>
                    <a:pt x="303529" y="648588"/>
                  </a:lnTo>
                  <a:close/>
                </a:path>
                <a:path w="426720" h="1001394">
                  <a:moveTo>
                    <a:pt x="426720" y="807719"/>
                  </a:moveTo>
                  <a:lnTo>
                    <a:pt x="264540" y="870076"/>
                  </a:lnTo>
                  <a:lnTo>
                    <a:pt x="408050" y="1001013"/>
                  </a:lnTo>
                  <a:lnTo>
                    <a:pt x="426720" y="807719"/>
                  </a:lnTo>
                  <a:close/>
                </a:path>
                <a:path w="426720" h="1001394">
                  <a:moveTo>
                    <a:pt x="345186" y="756792"/>
                  </a:moveTo>
                  <a:lnTo>
                    <a:pt x="291084" y="777493"/>
                  </a:lnTo>
                  <a:lnTo>
                    <a:pt x="311912" y="831596"/>
                  </a:lnTo>
                  <a:lnTo>
                    <a:pt x="365887" y="810767"/>
                  </a:lnTo>
                  <a:lnTo>
                    <a:pt x="345186" y="756792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4">
              <a:extLst>
                <a:ext uri="{FF2B5EF4-FFF2-40B4-BE49-F238E27FC236}">
                  <a16:creationId xmlns:a16="http://schemas.microsoft.com/office/drawing/2014/main" id="{946A90E3-0F11-F396-C583-A605DDCB0ABD}"/>
                </a:ext>
              </a:extLst>
            </p:cNvPr>
            <p:cNvSpPr/>
            <p:nvPr/>
          </p:nvSpPr>
          <p:spPr>
            <a:xfrm>
              <a:off x="5241798" y="4191761"/>
              <a:ext cx="1464945" cy="1950720"/>
            </a:xfrm>
            <a:custGeom>
              <a:avLst/>
              <a:gdLst/>
              <a:ahLst/>
              <a:cxnLst/>
              <a:rect l="l" t="t" r="r" b="b"/>
              <a:pathLst>
                <a:path w="1464945" h="1950720">
                  <a:moveTo>
                    <a:pt x="1464563" y="0"/>
                  </a:moveTo>
                  <a:lnTo>
                    <a:pt x="1439163" y="0"/>
                  </a:lnTo>
                  <a:lnTo>
                    <a:pt x="1438655" y="49783"/>
                  </a:lnTo>
                  <a:lnTo>
                    <a:pt x="1437004" y="104775"/>
                  </a:lnTo>
                  <a:lnTo>
                    <a:pt x="1437004" y="104267"/>
                  </a:lnTo>
                  <a:lnTo>
                    <a:pt x="1435480" y="162940"/>
                  </a:lnTo>
                  <a:lnTo>
                    <a:pt x="1432813" y="226568"/>
                  </a:lnTo>
                  <a:lnTo>
                    <a:pt x="1429130" y="293243"/>
                  </a:lnTo>
                  <a:lnTo>
                    <a:pt x="1424304" y="362457"/>
                  </a:lnTo>
                  <a:lnTo>
                    <a:pt x="1418462" y="434975"/>
                  </a:lnTo>
                  <a:lnTo>
                    <a:pt x="1411604" y="510667"/>
                  </a:lnTo>
                  <a:lnTo>
                    <a:pt x="1403730" y="587375"/>
                  </a:lnTo>
                  <a:lnTo>
                    <a:pt x="1394205" y="665733"/>
                  </a:lnTo>
                  <a:lnTo>
                    <a:pt x="1394205" y="664718"/>
                  </a:lnTo>
                  <a:lnTo>
                    <a:pt x="1383029" y="744093"/>
                  </a:lnTo>
                  <a:lnTo>
                    <a:pt x="1370837" y="824483"/>
                  </a:lnTo>
                  <a:lnTo>
                    <a:pt x="1357122" y="904494"/>
                  </a:lnTo>
                  <a:lnTo>
                    <a:pt x="1341754" y="984376"/>
                  </a:lnTo>
                  <a:lnTo>
                    <a:pt x="1325372" y="1064260"/>
                  </a:lnTo>
                  <a:lnTo>
                    <a:pt x="1325879" y="1063752"/>
                  </a:lnTo>
                  <a:lnTo>
                    <a:pt x="1307337" y="1142619"/>
                  </a:lnTo>
                  <a:lnTo>
                    <a:pt x="1287272" y="1219327"/>
                  </a:lnTo>
                  <a:lnTo>
                    <a:pt x="1265047" y="1294511"/>
                  </a:lnTo>
                  <a:lnTo>
                    <a:pt x="1240663" y="1368044"/>
                  </a:lnTo>
                  <a:lnTo>
                    <a:pt x="1214754" y="1437906"/>
                  </a:lnTo>
                  <a:lnTo>
                    <a:pt x="1186688" y="1505115"/>
                  </a:lnTo>
                  <a:lnTo>
                    <a:pt x="1157097" y="1568615"/>
                  </a:lnTo>
                  <a:lnTo>
                    <a:pt x="1125347" y="1628419"/>
                  </a:lnTo>
                  <a:lnTo>
                    <a:pt x="1090294" y="1683994"/>
                  </a:lnTo>
                  <a:lnTo>
                    <a:pt x="1054353" y="1734794"/>
                  </a:lnTo>
                  <a:lnTo>
                    <a:pt x="1014602" y="1780311"/>
                  </a:lnTo>
                  <a:lnTo>
                    <a:pt x="973963" y="1819998"/>
                  </a:lnTo>
                  <a:lnTo>
                    <a:pt x="931037" y="1854923"/>
                  </a:lnTo>
                  <a:lnTo>
                    <a:pt x="884936" y="1882444"/>
                  </a:lnTo>
                  <a:lnTo>
                    <a:pt x="836802" y="1903095"/>
                  </a:lnTo>
                  <a:lnTo>
                    <a:pt x="786511" y="1917903"/>
                  </a:lnTo>
                  <a:lnTo>
                    <a:pt x="734187" y="1925320"/>
                  </a:lnTo>
                  <a:lnTo>
                    <a:pt x="680719" y="1916849"/>
                  </a:lnTo>
                  <a:lnTo>
                    <a:pt x="629919" y="1901507"/>
                  </a:lnTo>
                  <a:lnTo>
                    <a:pt x="581151" y="1879803"/>
                  </a:lnTo>
                  <a:lnTo>
                    <a:pt x="535177" y="1851748"/>
                  </a:lnTo>
                  <a:lnTo>
                    <a:pt x="491236" y="1817357"/>
                  </a:lnTo>
                  <a:lnTo>
                    <a:pt x="450976" y="1777657"/>
                  </a:lnTo>
                  <a:lnTo>
                    <a:pt x="411734" y="1732673"/>
                  </a:lnTo>
                  <a:lnTo>
                    <a:pt x="375285" y="1682407"/>
                  </a:lnTo>
                  <a:lnTo>
                    <a:pt x="340360" y="1627898"/>
                  </a:lnTo>
                  <a:lnTo>
                    <a:pt x="308610" y="1568615"/>
                  </a:lnTo>
                  <a:lnTo>
                    <a:pt x="277875" y="1505635"/>
                  </a:lnTo>
                  <a:lnTo>
                    <a:pt x="249809" y="1439494"/>
                  </a:lnTo>
                  <a:lnTo>
                    <a:pt x="223900" y="1370711"/>
                  </a:lnTo>
                  <a:lnTo>
                    <a:pt x="200025" y="1298702"/>
                  </a:lnTo>
                  <a:lnTo>
                    <a:pt x="177800" y="1224661"/>
                  </a:lnTo>
                  <a:lnTo>
                    <a:pt x="157225" y="1148969"/>
                  </a:lnTo>
                  <a:lnTo>
                    <a:pt x="138175" y="1070610"/>
                  </a:lnTo>
                  <a:lnTo>
                    <a:pt x="121792" y="993394"/>
                  </a:lnTo>
                  <a:lnTo>
                    <a:pt x="106425" y="914019"/>
                  </a:lnTo>
                  <a:lnTo>
                    <a:pt x="92582" y="834644"/>
                  </a:lnTo>
                  <a:lnTo>
                    <a:pt x="80390" y="755142"/>
                  </a:lnTo>
                  <a:lnTo>
                    <a:pt x="69850" y="676910"/>
                  </a:lnTo>
                  <a:lnTo>
                    <a:pt x="60325" y="599058"/>
                  </a:lnTo>
                  <a:lnTo>
                    <a:pt x="51815" y="521843"/>
                  </a:lnTo>
                  <a:lnTo>
                    <a:pt x="44957" y="446658"/>
                  </a:lnTo>
                  <a:lnTo>
                    <a:pt x="39115" y="373633"/>
                  </a:lnTo>
                  <a:lnTo>
                    <a:pt x="30734" y="234950"/>
                  </a:lnTo>
                  <a:lnTo>
                    <a:pt x="26415" y="108965"/>
                  </a:lnTo>
                  <a:lnTo>
                    <a:pt x="26415" y="110108"/>
                  </a:lnTo>
                  <a:lnTo>
                    <a:pt x="25400" y="52958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52958"/>
                  </a:lnTo>
                  <a:lnTo>
                    <a:pt x="1015" y="110617"/>
                  </a:lnTo>
                  <a:lnTo>
                    <a:pt x="5334" y="236093"/>
                  </a:lnTo>
                  <a:lnTo>
                    <a:pt x="13715" y="375793"/>
                  </a:lnTo>
                  <a:lnTo>
                    <a:pt x="19557" y="448818"/>
                  </a:lnTo>
                  <a:lnTo>
                    <a:pt x="26415" y="524510"/>
                  </a:lnTo>
                  <a:lnTo>
                    <a:pt x="34925" y="601218"/>
                  </a:lnTo>
                  <a:lnTo>
                    <a:pt x="44450" y="679576"/>
                  </a:lnTo>
                  <a:lnTo>
                    <a:pt x="54990" y="758951"/>
                  </a:lnTo>
                  <a:lnTo>
                    <a:pt x="67182" y="838326"/>
                  </a:lnTo>
                  <a:lnTo>
                    <a:pt x="81025" y="918718"/>
                  </a:lnTo>
                  <a:lnTo>
                    <a:pt x="96392" y="998093"/>
                  </a:lnTo>
                  <a:lnTo>
                    <a:pt x="114300" y="1076960"/>
                  </a:lnTo>
                  <a:lnTo>
                    <a:pt x="133350" y="1155319"/>
                  </a:lnTo>
                  <a:lnTo>
                    <a:pt x="153542" y="1232027"/>
                  </a:lnTo>
                  <a:lnTo>
                    <a:pt x="175767" y="1306068"/>
                  </a:lnTo>
                  <a:lnTo>
                    <a:pt x="200025" y="1379220"/>
                  </a:lnTo>
                  <a:lnTo>
                    <a:pt x="226060" y="1448485"/>
                  </a:lnTo>
                  <a:lnTo>
                    <a:pt x="255142" y="1515694"/>
                  </a:lnTo>
                  <a:lnTo>
                    <a:pt x="285876" y="1580261"/>
                  </a:lnTo>
                  <a:lnTo>
                    <a:pt x="318642" y="1640598"/>
                  </a:lnTo>
                  <a:lnTo>
                    <a:pt x="353567" y="1696161"/>
                  </a:lnTo>
                  <a:lnTo>
                    <a:pt x="391667" y="1747494"/>
                  </a:lnTo>
                  <a:lnTo>
                    <a:pt x="431926" y="1795132"/>
                  </a:lnTo>
                  <a:lnTo>
                    <a:pt x="474725" y="1836407"/>
                  </a:lnTo>
                  <a:lnTo>
                    <a:pt x="521335" y="1872399"/>
                  </a:lnTo>
                  <a:lnTo>
                    <a:pt x="569467" y="1902561"/>
                  </a:lnTo>
                  <a:lnTo>
                    <a:pt x="620902" y="1925320"/>
                  </a:lnTo>
                  <a:lnTo>
                    <a:pt x="675386" y="1942249"/>
                  </a:lnTo>
                  <a:lnTo>
                    <a:pt x="734187" y="1950720"/>
                  </a:lnTo>
                  <a:lnTo>
                    <a:pt x="791844" y="1943315"/>
                  </a:lnTo>
                  <a:lnTo>
                    <a:pt x="845819" y="1927428"/>
                  </a:lnTo>
                  <a:lnTo>
                    <a:pt x="896619" y="1905203"/>
                  </a:lnTo>
                  <a:lnTo>
                    <a:pt x="944752" y="1875574"/>
                  </a:lnTo>
                  <a:lnTo>
                    <a:pt x="990853" y="1839048"/>
                  </a:lnTo>
                  <a:lnTo>
                    <a:pt x="1033652" y="1797773"/>
                  </a:lnTo>
                  <a:lnTo>
                    <a:pt x="1074419" y="1750148"/>
                  </a:lnTo>
                  <a:lnTo>
                    <a:pt x="1112012" y="1698282"/>
                  </a:lnTo>
                  <a:lnTo>
                    <a:pt x="1146937" y="1641119"/>
                  </a:lnTo>
                  <a:lnTo>
                    <a:pt x="1179829" y="1580261"/>
                  </a:lnTo>
                  <a:lnTo>
                    <a:pt x="1209928" y="1515173"/>
                  </a:lnTo>
                  <a:lnTo>
                    <a:pt x="1239139" y="1446898"/>
                  </a:lnTo>
                  <a:lnTo>
                    <a:pt x="1265047" y="1375410"/>
                  </a:lnTo>
                  <a:lnTo>
                    <a:pt x="1289303" y="1301877"/>
                  </a:lnTo>
                  <a:lnTo>
                    <a:pt x="1311655" y="1225677"/>
                  </a:lnTo>
                  <a:lnTo>
                    <a:pt x="1331722" y="1148969"/>
                  </a:lnTo>
                  <a:lnTo>
                    <a:pt x="1350263" y="1070102"/>
                  </a:lnTo>
                  <a:lnTo>
                    <a:pt x="1350772" y="1069594"/>
                  </a:lnTo>
                  <a:lnTo>
                    <a:pt x="1367154" y="989711"/>
                  </a:lnTo>
                  <a:lnTo>
                    <a:pt x="1382522" y="909193"/>
                  </a:lnTo>
                  <a:lnTo>
                    <a:pt x="1396237" y="828294"/>
                  </a:lnTo>
                  <a:lnTo>
                    <a:pt x="1408429" y="748283"/>
                  </a:lnTo>
                  <a:lnTo>
                    <a:pt x="1419605" y="668908"/>
                  </a:lnTo>
                  <a:lnTo>
                    <a:pt x="1429130" y="590042"/>
                  </a:lnTo>
                  <a:lnTo>
                    <a:pt x="1437004" y="513333"/>
                  </a:lnTo>
                  <a:lnTo>
                    <a:pt x="1443862" y="437642"/>
                  </a:lnTo>
                  <a:lnTo>
                    <a:pt x="1449704" y="365125"/>
                  </a:lnTo>
                  <a:lnTo>
                    <a:pt x="1454530" y="294767"/>
                  </a:lnTo>
                  <a:lnTo>
                    <a:pt x="1458213" y="228092"/>
                  </a:lnTo>
                  <a:lnTo>
                    <a:pt x="1460880" y="164592"/>
                  </a:lnTo>
                  <a:lnTo>
                    <a:pt x="1462404" y="104775"/>
                  </a:lnTo>
                  <a:lnTo>
                    <a:pt x="1464055" y="49783"/>
                  </a:lnTo>
                  <a:lnTo>
                    <a:pt x="1464563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5">
              <a:extLst>
                <a:ext uri="{FF2B5EF4-FFF2-40B4-BE49-F238E27FC236}">
                  <a16:creationId xmlns:a16="http://schemas.microsoft.com/office/drawing/2014/main" id="{30C56B51-E1D4-29B5-D846-DBD65EE62ABC}"/>
                </a:ext>
              </a:extLst>
            </p:cNvPr>
            <p:cNvSpPr/>
            <p:nvPr/>
          </p:nvSpPr>
          <p:spPr>
            <a:xfrm>
              <a:off x="5241798" y="4191761"/>
              <a:ext cx="1464945" cy="1950720"/>
            </a:xfrm>
            <a:custGeom>
              <a:avLst/>
              <a:gdLst/>
              <a:ahLst/>
              <a:cxnLst/>
              <a:rect l="l" t="t" r="r" b="b"/>
              <a:pathLst>
                <a:path w="1464945" h="1950720">
                  <a:moveTo>
                    <a:pt x="1439163" y="0"/>
                  </a:moveTo>
                  <a:lnTo>
                    <a:pt x="1438655" y="49783"/>
                  </a:lnTo>
                  <a:lnTo>
                    <a:pt x="1437004" y="104775"/>
                  </a:lnTo>
                  <a:lnTo>
                    <a:pt x="1437004" y="104267"/>
                  </a:lnTo>
                  <a:lnTo>
                    <a:pt x="1435480" y="162940"/>
                  </a:lnTo>
                  <a:lnTo>
                    <a:pt x="1432813" y="226568"/>
                  </a:lnTo>
                  <a:lnTo>
                    <a:pt x="1429130" y="293243"/>
                  </a:lnTo>
                  <a:lnTo>
                    <a:pt x="1424304" y="362457"/>
                  </a:lnTo>
                  <a:lnTo>
                    <a:pt x="1418462" y="434975"/>
                  </a:lnTo>
                  <a:lnTo>
                    <a:pt x="1411604" y="510667"/>
                  </a:lnTo>
                  <a:lnTo>
                    <a:pt x="1403730" y="587375"/>
                  </a:lnTo>
                  <a:lnTo>
                    <a:pt x="1394205" y="665733"/>
                  </a:lnTo>
                  <a:lnTo>
                    <a:pt x="1394205" y="664718"/>
                  </a:lnTo>
                  <a:lnTo>
                    <a:pt x="1383029" y="744093"/>
                  </a:lnTo>
                  <a:lnTo>
                    <a:pt x="1370837" y="824483"/>
                  </a:lnTo>
                  <a:lnTo>
                    <a:pt x="1357122" y="904494"/>
                  </a:lnTo>
                  <a:lnTo>
                    <a:pt x="1341754" y="984376"/>
                  </a:lnTo>
                  <a:lnTo>
                    <a:pt x="1325372" y="1064260"/>
                  </a:lnTo>
                  <a:lnTo>
                    <a:pt x="1325879" y="1063752"/>
                  </a:lnTo>
                  <a:lnTo>
                    <a:pt x="1307337" y="1142619"/>
                  </a:lnTo>
                  <a:lnTo>
                    <a:pt x="1287272" y="1219327"/>
                  </a:lnTo>
                  <a:lnTo>
                    <a:pt x="1265047" y="1294511"/>
                  </a:lnTo>
                  <a:lnTo>
                    <a:pt x="1240663" y="1368044"/>
                  </a:lnTo>
                  <a:lnTo>
                    <a:pt x="1214754" y="1437906"/>
                  </a:lnTo>
                  <a:lnTo>
                    <a:pt x="1186688" y="1505115"/>
                  </a:lnTo>
                  <a:lnTo>
                    <a:pt x="1157097" y="1568615"/>
                  </a:lnTo>
                  <a:lnTo>
                    <a:pt x="1125347" y="1628419"/>
                  </a:lnTo>
                  <a:lnTo>
                    <a:pt x="1090294" y="1683994"/>
                  </a:lnTo>
                  <a:lnTo>
                    <a:pt x="1054353" y="1734794"/>
                  </a:lnTo>
                  <a:lnTo>
                    <a:pt x="1014602" y="1780311"/>
                  </a:lnTo>
                  <a:lnTo>
                    <a:pt x="973963" y="1819998"/>
                  </a:lnTo>
                  <a:lnTo>
                    <a:pt x="931037" y="1854923"/>
                  </a:lnTo>
                  <a:lnTo>
                    <a:pt x="884936" y="1882444"/>
                  </a:lnTo>
                  <a:lnTo>
                    <a:pt x="836802" y="1903095"/>
                  </a:lnTo>
                  <a:lnTo>
                    <a:pt x="786511" y="1917903"/>
                  </a:lnTo>
                  <a:lnTo>
                    <a:pt x="734187" y="1925320"/>
                  </a:lnTo>
                  <a:lnTo>
                    <a:pt x="680719" y="1916849"/>
                  </a:lnTo>
                  <a:lnTo>
                    <a:pt x="629919" y="1901507"/>
                  </a:lnTo>
                  <a:lnTo>
                    <a:pt x="581151" y="1879803"/>
                  </a:lnTo>
                  <a:lnTo>
                    <a:pt x="535177" y="1851748"/>
                  </a:lnTo>
                  <a:lnTo>
                    <a:pt x="491236" y="1817357"/>
                  </a:lnTo>
                  <a:lnTo>
                    <a:pt x="450976" y="1777657"/>
                  </a:lnTo>
                  <a:lnTo>
                    <a:pt x="411734" y="1732673"/>
                  </a:lnTo>
                  <a:lnTo>
                    <a:pt x="375285" y="1682407"/>
                  </a:lnTo>
                  <a:lnTo>
                    <a:pt x="340360" y="1627898"/>
                  </a:lnTo>
                  <a:lnTo>
                    <a:pt x="308610" y="1568615"/>
                  </a:lnTo>
                  <a:lnTo>
                    <a:pt x="277875" y="1505635"/>
                  </a:lnTo>
                  <a:lnTo>
                    <a:pt x="249809" y="1439494"/>
                  </a:lnTo>
                  <a:lnTo>
                    <a:pt x="223900" y="1370711"/>
                  </a:lnTo>
                  <a:lnTo>
                    <a:pt x="200025" y="1298702"/>
                  </a:lnTo>
                  <a:lnTo>
                    <a:pt x="177800" y="1224661"/>
                  </a:lnTo>
                  <a:lnTo>
                    <a:pt x="157225" y="1148969"/>
                  </a:lnTo>
                  <a:lnTo>
                    <a:pt x="138175" y="1070610"/>
                  </a:lnTo>
                  <a:lnTo>
                    <a:pt x="121792" y="993394"/>
                  </a:lnTo>
                  <a:lnTo>
                    <a:pt x="106425" y="914019"/>
                  </a:lnTo>
                  <a:lnTo>
                    <a:pt x="92582" y="834644"/>
                  </a:lnTo>
                  <a:lnTo>
                    <a:pt x="80390" y="755142"/>
                  </a:lnTo>
                  <a:lnTo>
                    <a:pt x="69850" y="676910"/>
                  </a:lnTo>
                  <a:lnTo>
                    <a:pt x="60325" y="599058"/>
                  </a:lnTo>
                  <a:lnTo>
                    <a:pt x="51815" y="521843"/>
                  </a:lnTo>
                  <a:lnTo>
                    <a:pt x="44957" y="446658"/>
                  </a:lnTo>
                  <a:lnTo>
                    <a:pt x="39115" y="373633"/>
                  </a:lnTo>
                  <a:lnTo>
                    <a:pt x="34925" y="302768"/>
                  </a:lnTo>
                  <a:lnTo>
                    <a:pt x="30734" y="234950"/>
                  </a:lnTo>
                  <a:lnTo>
                    <a:pt x="28575" y="170433"/>
                  </a:lnTo>
                  <a:lnTo>
                    <a:pt x="26415" y="108965"/>
                  </a:lnTo>
                  <a:lnTo>
                    <a:pt x="26415" y="110108"/>
                  </a:lnTo>
                  <a:lnTo>
                    <a:pt x="25400" y="52958"/>
                  </a:lnTo>
                  <a:lnTo>
                    <a:pt x="25400" y="0"/>
                  </a:lnTo>
                  <a:lnTo>
                    <a:pt x="0" y="0"/>
                  </a:lnTo>
                  <a:lnTo>
                    <a:pt x="0" y="52958"/>
                  </a:lnTo>
                  <a:lnTo>
                    <a:pt x="1015" y="110108"/>
                  </a:lnTo>
                  <a:lnTo>
                    <a:pt x="1015" y="110617"/>
                  </a:lnTo>
                  <a:lnTo>
                    <a:pt x="3175" y="171450"/>
                  </a:lnTo>
                  <a:lnTo>
                    <a:pt x="5334" y="236093"/>
                  </a:lnTo>
                  <a:lnTo>
                    <a:pt x="9525" y="304292"/>
                  </a:lnTo>
                  <a:lnTo>
                    <a:pt x="13715" y="375793"/>
                  </a:lnTo>
                  <a:lnTo>
                    <a:pt x="19557" y="448818"/>
                  </a:lnTo>
                  <a:lnTo>
                    <a:pt x="26415" y="524510"/>
                  </a:lnTo>
                  <a:lnTo>
                    <a:pt x="34925" y="601218"/>
                  </a:lnTo>
                  <a:lnTo>
                    <a:pt x="44450" y="679576"/>
                  </a:lnTo>
                  <a:lnTo>
                    <a:pt x="54990" y="758951"/>
                  </a:lnTo>
                  <a:lnTo>
                    <a:pt x="67182" y="838326"/>
                  </a:lnTo>
                  <a:lnTo>
                    <a:pt x="81025" y="918718"/>
                  </a:lnTo>
                  <a:lnTo>
                    <a:pt x="96392" y="998093"/>
                  </a:lnTo>
                  <a:lnTo>
                    <a:pt x="114300" y="1076960"/>
                  </a:lnTo>
                  <a:lnTo>
                    <a:pt x="133350" y="1155319"/>
                  </a:lnTo>
                  <a:lnTo>
                    <a:pt x="153542" y="1232027"/>
                  </a:lnTo>
                  <a:lnTo>
                    <a:pt x="175767" y="1306068"/>
                  </a:lnTo>
                  <a:lnTo>
                    <a:pt x="200025" y="1379220"/>
                  </a:lnTo>
                  <a:lnTo>
                    <a:pt x="226060" y="1448485"/>
                  </a:lnTo>
                  <a:lnTo>
                    <a:pt x="255142" y="1515694"/>
                  </a:lnTo>
                  <a:lnTo>
                    <a:pt x="285876" y="1580261"/>
                  </a:lnTo>
                  <a:lnTo>
                    <a:pt x="318642" y="1640598"/>
                  </a:lnTo>
                  <a:lnTo>
                    <a:pt x="353567" y="1696161"/>
                  </a:lnTo>
                  <a:lnTo>
                    <a:pt x="391667" y="1747494"/>
                  </a:lnTo>
                  <a:lnTo>
                    <a:pt x="431926" y="1795132"/>
                  </a:lnTo>
                  <a:lnTo>
                    <a:pt x="474725" y="1836407"/>
                  </a:lnTo>
                  <a:lnTo>
                    <a:pt x="521335" y="1872399"/>
                  </a:lnTo>
                  <a:lnTo>
                    <a:pt x="569467" y="1902561"/>
                  </a:lnTo>
                  <a:lnTo>
                    <a:pt x="620902" y="1925320"/>
                  </a:lnTo>
                  <a:lnTo>
                    <a:pt x="675386" y="1942249"/>
                  </a:lnTo>
                  <a:lnTo>
                    <a:pt x="734187" y="1950720"/>
                  </a:lnTo>
                  <a:lnTo>
                    <a:pt x="791844" y="1943315"/>
                  </a:lnTo>
                  <a:lnTo>
                    <a:pt x="845819" y="1927428"/>
                  </a:lnTo>
                  <a:lnTo>
                    <a:pt x="896619" y="1905203"/>
                  </a:lnTo>
                  <a:lnTo>
                    <a:pt x="944752" y="1875574"/>
                  </a:lnTo>
                  <a:lnTo>
                    <a:pt x="990853" y="1839048"/>
                  </a:lnTo>
                  <a:lnTo>
                    <a:pt x="1033652" y="1797773"/>
                  </a:lnTo>
                  <a:lnTo>
                    <a:pt x="1074419" y="1750148"/>
                  </a:lnTo>
                  <a:lnTo>
                    <a:pt x="1112012" y="1698282"/>
                  </a:lnTo>
                  <a:lnTo>
                    <a:pt x="1146937" y="1641119"/>
                  </a:lnTo>
                  <a:lnTo>
                    <a:pt x="1179829" y="1580261"/>
                  </a:lnTo>
                  <a:lnTo>
                    <a:pt x="1209928" y="1515173"/>
                  </a:lnTo>
                  <a:lnTo>
                    <a:pt x="1239139" y="1446898"/>
                  </a:lnTo>
                  <a:lnTo>
                    <a:pt x="1265047" y="1375410"/>
                  </a:lnTo>
                  <a:lnTo>
                    <a:pt x="1289303" y="1301877"/>
                  </a:lnTo>
                  <a:lnTo>
                    <a:pt x="1311655" y="1225677"/>
                  </a:lnTo>
                  <a:lnTo>
                    <a:pt x="1331722" y="1148969"/>
                  </a:lnTo>
                  <a:lnTo>
                    <a:pt x="1350263" y="1070102"/>
                  </a:lnTo>
                  <a:lnTo>
                    <a:pt x="1350772" y="1069594"/>
                  </a:lnTo>
                  <a:lnTo>
                    <a:pt x="1367154" y="989711"/>
                  </a:lnTo>
                  <a:lnTo>
                    <a:pt x="1382522" y="909193"/>
                  </a:lnTo>
                  <a:lnTo>
                    <a:pt x="1396237" y="828294"/>
                  </a:lnTo>
                  <a:lnTo>
                    <a:pt x="1408429" y="748283"/>
                  </a:lnTo>
                  <a:lnTo>
                    <a:pt x="1419605" y="668908"/>
                  </a:lnTo>
                  <a:lnTo>
                    <a:pt x="1419605" y="667893"/>
                  </a:lnTo>
                  <a:lnTo>
                    <a:pt x="1429130" y="590042"/>
                  </a:lnTo>
                  <a:lnTo>
                    <a:pt x="1437004" y="513333"/>
                  </a:lnTo>
                  <a:lnTo>
                    <a:pt x="1443862" y="437642"/>
                  </a:lnTo>
                  <a:lnTo>
                    <a:pt x="1449704" y="365125"/>
                  </a:lnTo>
                  <a:lnTo>
                    <a:pt x="1454530" y="294767"/>
                  </a:lnTo>
                  <a:lnTo>
                    <a:pt x="1458213" y="228092"/>
                  </a:lnTo>
                  <a:lnTo>
                    <a:pt x="1460880" y="164592"/>
                  </a:lnTo>
                  <a:lnTo>
                    <a:pt x="1462404" y="105282"/>
                  </a:lnTo>
                  <a:lnTo>
                    <a:pt x="1462404" y="104775"/>
                  </a:lnTo>
                  <a:lnTo>
                    <a:pt x="1464055" y="49783"/>
                  </a:lnTo>
                  <a:lnTo>
                    <a:pt x="1464563" y="0"/>
                  </a:lnTo>
                  <a:lnTo>
                    <a:pt x="1439163" y="0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6">
              <a:extLst>
                <a:ext uri="{FF2B5EF4-FFF2-40B4-BE49-F238E27FC236}">
                  <a16:creationId xmlns:a16="http://schemas.microsoft.com/office/drawing/2014/main" id="{6019BAF2-3AEA-9146-BADA-2AD22220C111}"/>
                </a:ext>
              </a:extLst>
            </p:cNvPr>
            <p:cNvSpPr/>
            <p:nvPr/>
          </p:nvSpPr>
          <p:spPr>
            <a:xfrm>
              <a:off x="5456682" y="5567933"/>
              <a:ext cx="1035050" cy="26034"/>
            </a:xfrm>
            <a:custGeom>
              <a:avLst/>
              <a:gdLst/>
              <a:ahLst/>
              <a:cxnLst/>
              <a:rect l="l" t="t" r="r" b="b"/>
              <a:pathLst>
                <a:path w="1035050" h="26035">
                  <a:moveTo>
                    <a:pt x="1034796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1034796" y="25908"/>
                  </a:lnTo>
                  <a:lnTo>
                    <a:pt x="1034796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7">
              <a:extLst>
                <a:ext uri="{FF2B5EF4-FFF2-40B4-BE49-F238E27FC236}">
                  <a16:creationId xmlns:a16="http://schemas.microsoft.com/office/drawing/2014/main" id="{7FCB5D42-FF5B-CA41-F27A-2EAC0E95663C}"/>
                </a:ext>
              </a:extLst>
            </p:cNvPr>
            <p:cNvSpPr/>
            <p:nvPr/>
          </p:nvSpPr>
          <p:spPr>
            <a:xfrm>
              <a:off x="5456682" y="5567933"/>
              <a:ext cx="1035050" cy="26034"/>
            </a:xfrm>
            <a:custGeom>
              <a:avLst/>
              <a:gdLst/>
              <a:ahLst/>
              <a:cxnLst/>
              <a:rect l="l" t="t" r="r" b="b"/>
              <a:pathLst>
                <a:path w="1035050" h="26035">
                  <a:moveTo>
                    <a:pt x="0" y="25908"/>
                  </a:moveTo>
                  <a:lnTo>
                    <a:pt x="1034796" y="25908"/>
                  </a:lnTo>
                  <a:lnTo>
                    <a:pt x="1034796" y="0"/>
                  </a:lnTo>
                  <a:lnTo>
                    <a:pt x="0" y="0"/>
                  </a:lnTo>
                  <a:lnTo>
                    <a:pt x="0" y="25908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48">
              <a:extLst>
                <a:ext uri="{FF2B5EF4-FFF2-40B4-BE49-F238E27FC236}">
                  <a16:creationId xmlns:a16="http://schemas.microsoft.com/office/drawing/2014/main" id="{2D6AEBE6-5FAA-9C02-4FFE-CFC94E7F03B8}"/>
                </a:ext>
              </a:extLst>
            </p:cNvPr>
            <p:cNvSpPr/>
            <p:nvPr/>
          </p:nvSpPr>
          <p:spPr>
            <a:xfrm>
              <a:off x="5360670" y="5235701"/>
              <a:ext cx="1209040" cy="26034"/>
            </a:xfrm>
            <a:custGeom>
              <a:avLst/>
              <a:gdLst/>
              <a:ahLst/>
              <a:cxnLst/>
              <a:rect l="l" t="t" r="r" b="b"/>
              <a:pathLst>
                <a:path w="1209040" h="26035">
                  <a:moveTo>
                    <a:pt x="1208531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1208531" y="25908"/>
                  </a:lnTo>
                  <a:lnTo>
                    <a:pt x="1208531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9">
              <a:extLst>
                <a:ext uri="{FF2B5EF4-FFF2-40B4-BE49-F238E27FC236}">
                  <a16:creationId xmlns:a16="http://schemas.microsoft.com/office/drawing/2014/main" id="{DC24C6EF-4A26-7E2F-CAEB-5FEA87D2F9E2}"/>
                </a:ext>
              </a:extLst>
            </p:cNvPr>
            <p:cNvSpPr/>
            <p:nvPr/>
          </p:nvSpPr>
          <p:spPr>
            <a:xfrm>
              <a:off x="5360670" y="5235701"/>
              <a:ext cx="1209040" cy="26034"/>
            </a:xfrm>
            <a:custGeom>
              <a:avLst/>
              <a:gdLst/>
              <a:ahLst/>
              <a:cxnLst/>
              <a:rect l="l" t="t" r="r" b="b"/>
              <a:pathLst>
                <a:path w="1209040" h="26035">
                  <a:moveTo>
                    <a:pt x="0" y="25908"/>
                  </a:moveTo>
                  <a:lnTo>
                    <a:pt x="1208531" y="25908"/>
                  </a:lnTo>
                  <a:lnTo>
                    <a:pt x="1208531" y="0"/>
                  </a:lnTo>
                  <a:lnTo>
                    <a:pt x="0" y="0"/>
                  </a:lnTo>
                  <a:lnTo>
                    <a:pt x="0" y="25908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0">
              <a:extLst>
                <a:ext uri="{FF2B5EF4-FFF2-40B4-BE49-F238E27FC236}">
                  <a16:creationId xmlns:a16="http://schemas.microsoft.com/office/drawing/2014/main" id="{A93A0647-6987-2BA5-80B5-DCBCCE42F2D0}"/>
                </a:ext>
              </a:extLst>
            </p:cNvPr>
            <p:cNvSpPr/>
            <p:nvPr/>
          </p:nvSpPr>
          <p:spPr>
            <a:xfrm>
              <a:off x="5308854" y="4863845"/>
              <a:ext cx="1332230" cy="24765"/>
            </a:xfrm>
            <a:custGeom>
              <a:avLst/>
              <a:gdLst/>
              <a:ahLst/>
              <a:cxnLst/>
              <a:rect l="l" t="t" r="r" b="b"/>
              <a:pathLst>
                <a:path w="1332229" h="24764">
                  <a:moveTo>
                    <a:pt x="1331976" y="0"/>
                  </a:moveTo>
                  <a:lnTo>
                    <a:pt x="0" y="0"/>
                  </a:lnTo>
                  <a:lnTo>
                    <a:pt x="0" y="24383"/>
                  </a:lnTo>
                  <a:lnTo>
                    <a:pt x="1331976" y="24383"/>
                  </a:lnTo>
                  <a:lnTo>
                    <a:pt x="1331976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1">
              <a:extLst>
                <a:ext uri="{FF2B5EF4-FFF2-40B4-BE49-F238E27FC236}">
                  <a16:creationId xmlns:a16="http://schemas.microsoft.com/office/drawing/2014/main" id="{A894DDDB-9120-4896-F6EF-E2697B1E6735}"/>
                </a:ext>
              </a:extLst>
            </p:cNvPr>
            <p:cNvSpPr/>
            <p:nvPr/>
          </p:nvSpPr>
          <p:spPr>
            <a:xfrm>
              <a:off x="5308854" y="4863845"/>
              <a:ext cx="1332230" cy="24765"/>
            </a:xfrm>
            <a:custGeom>
              <a:avLst/>
              <a:gdLst/>
              <a:ahLst/>
              <a:cxnLst/>
              <a:rect l="l" t="t" r="r" b="b"/>
              <a:pathLst>
                <a:path w="1332229" h="24764">
                  <a:moveTo>
                    <a:pt x="0" y="24383"/>
                  </a:moveTo>
                  <a:lnTo>
                    <a:pt x="1331976" y="24383"/>
                  </a:lnTo>
                  <a:lnTo>
                    <a:pt x="1331976" y="0"/>
                  </a:lnTo>
                  <a:lnTo>
                    <a:pt x="0" y="0"/>
                  </a:lnTo>
                  <a:lnTo>
                    <a:pt x="0" y="24383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2">
              <a:extLst>
                <a:ext uri="{FF2B5EF4-FFF2-40B4-BE49-F238E27FC236}">
                  <a16:creationId xmlns:a16="http://schemas.microsoft.com/office/drawing/2014/main" id="{4CFF98DA-7155-FC00-E3D5-E6F70718D1FF}"/>
                </a:ext>
              </a:extLst>
            </p:cNvPr>
            <p:cNvSpPr/>
            <p:nvPr/>
          </p:nvSpPr>
          <p:spPr>
            <a:xfrm>
              <a:off x="5266182" y="4507229"/>
              <a:ext cx="1408430" cy="26034"/>
            </a:xfrm>
            <a:custGeom>
              <a:avLst/>
              <a:gdLst/>
              <a:ahLst/>
              <a:cxnLst/>
              <a:rect l="l" t="t" r="r" b="b"/>
              <a:pathLst>
                <a:path w="1408429" h="26035">
                  <a:moveTo>
                    <a:pt x="1408175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1408175" y="25908"/>
                  </a:lnTo>
                  <a:lnTo>
                    <a:pt x="1408175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3">
              <a:extLst>
                <a:ext uri="{FF2B5EF4-FFF2-40B4-BE49-F238E27FC236}">
                  <a16:creationId xmlns:a16="http://schemas.microsoft.com/office/drawing/2014/main" id="{A313844E-3312-8E27-1E2E-6190889BB52B}"/>
                </a:ext>
              </a:extLst>
            </p:cNvPr>
            <p:cNvSpPr/>
            <p:nvPr/>
          </p:nvSpPr>
          <p:spPr>
            <a:xfrm>
              <a:off x="5266182" y="4507229"/>
              <a:ext cx="1408430" cy="26034"/>
            </a:xfrm>
            <a:custGeom>
              <a:avLst/>
              <a:gdLst/>
              <a:ahLst/>
              <a:cxnLst/>
              <a:rect l="l" t="t" r="r" b="b"/>
              <a:pathLst>
                <a:path w="1408429" h="26035">
                  <a:moveTo>
                    <a:pt x="0" y="25908"/>
                  </a:moveTo>
                  <a:lnTo>
                    <a:pt x="1408175" y="25908"/>
                  </a:lnTo>
                  <a:lnTo>
                    <a:pt x="1408175" y="0"/>
                  </a:lnTo>
                  <a:lnTo>
                    <a:pt x="0" y="0"/>
                  </a:lnTo>
                  <a:lnTo>
                    <a:pt x="0" y="25908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4">
              <a:extLst>
                <a:ext uri="{FF2B5EF4-FFF2-40B4-BE49-F238E27FC236}">
                  <a16:creationId xmlns:a16="http://schemas.microsoft.com/office/drawing/2014/main" id="{C51C9A94-D272-2EC7-901B-9D95B1083136}"/>
                </a:ext>
              </a:extLst>
            </p:cNvPr>
            <p:cNvSpPr/>
            <p:nvPr/>
          </p:nvSpPr>
          <p:spPr>
            <a:xfrm>
              <a:off x="5578602" y="5836157"/>
              <a:ext cx="775970" cy="26034"/>
            </a:xfrm>
            <a:custGeom>
              <a:avLst/>
              <a:gdLst/>
              <a:ahLst/>
              <a:cxnLst/>
              <a:rect l="l" t="t" r="r" b="b"/>
              <a:pathLst>
                <a:path w="775970" h="26035">
                  <a:moveTo>
                    <a:pt x="775715" y="0"/>
                  </a:moveTo>
                  <a:lnTo>
                    <a:pt x="0" y="0"/>
                  </a:lnTo>
                  <a:lnTo>
                    <a:pt x="0" y="25908"/>
                  </a:lnTo>
                  <a:lnTo>
                    <a:pt x="775715" y="25908"/>
                  </a:lnTo>
                  <a:lnTo>
                    <a:pt x="775715" y="0"/>
                  </a:lnTo>
                  <a:close/>
                </a:path>
              </a:pathLst>
            </a:custGeom>
            <a:solidFill>
              <a:srgbClr val="7777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5">
              <a:extLst>
                <a:ext uri="{FF2B5EF4-FFF2-40B4-BE49-F238E27FC236}">
                  <a16:creationId xmlns:a16="http://schemas.microsoft.com/office/drawing/2014/main" id="{FCCF78E5-D5DA-7E17-7950-DA75DAABCDC5}"/>
                </a:ext>
              </a:extLst>
            </p:cNvPr>
            <p:cNvSpPr/>
            <p:nvPr/>
          </p:nvSpPr>
          <p:spPr>
            <a:xfrm>
              <a:off x="5578602" y="5836157"/>
              <a:ext cx="775970" cy="26034"/>
            </a:xfrm>
            <a:custGeom>
              <a:avLst/>
              <a:gdLst/>
              <a:ahLst/>
              <a:cxnLst/>
              <a:rect l="l" t="t" r="r" b="b"/>
              <a:pathLst>
                <a:path w="775970" h="26035">
                  <a:moveTo>
                    <a:pt x="0" y="25908"/>
                  </a:moveTo>
                  <a:lnTo>
                    <a:pt x="775715" y="25908"/>
                  </a:lnTo>
                  <a:lnTo>
                    <a:pt x="775715" y="0"/>
                  </a:lnTo>
                  <a:lnTo>
                    <a:pt x="0" y="0"/>
                  </a:lnTo>
                  <a:lnTo>
                    <a:pt x="0" y="25908"/>
                  </a:lnTo>
                  <a:close/>
                </a:path>
              </a:pathLst>
            </a:custGeom>
            <a:ln w="3175">
              <a:solidFill>
                <a:srgbClr val="777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56">
              <a:extLst>
                <a:ext uri="{FF2B5EF4-FFF2-40B4-BE49-F238E27FC236}">
                  <a16:creationId xmlns:a16="http://schemas.microsoft.com/office/drawing/2014/main" id="{7585A222-C5E7-C06D-5FF2-E1D68EA8E29A}"/>
                </a:ext>
              </a:extLst>
            </p:cNvPr>
            <p:cNvSpPr/>
            <p:nvPr/>
          </p:nvSpPr>
          <p:spPr>
            <a:xfrm>
              <a:off x="5867400" y="5242432"/>
              <a:ext cx="405765" cy="625475"/>
            </a:xfrm>
            <a:custGeom>
              <a:avLst/>
              <a:gdLst/>
              <a:ahLst/>
              <a:cxnLst/>
              <a:rect l="l" t="t" r="r" b="b"/>
              <a:pathLst>
                <a:path w="405764" h="625475">
                  <a:moveTo>
                    <a:pt x="356488" y="0"/>
                  </a:moveTo>
                  <a:lnTo>
                    <a:pt x="325754" y="49148"/>
                  </a:lnTo>
                  <a:lnTo>
                    <a:pt x="374903" y="79882"/>
                  </a:lnTo>
                  <a:lnTo>
                    <a:pt x="405511" y="30733"/>
                  </a:lnTo>
                  <a:lnTo>
                    <a:pt x="356488" y="0"/>
                  </a:lnTo>
                  <a:close/>
                </a:path>
                <a:path w="405764" h="625475">
                  <a:moveTo>
                    <a:pt x="295021" y="98297"/>
                  </a:moveTo>
                  <a:lnTo>
                    <a:pt x="264413" y="147319"/>
                  </a:lnTo>
                  <a:lnTo>
                    <a:pt x="313436" y="178053"/>
                  </a:lnTo>
                  <a:lnTo>
                    <a:pt x="344170" y="128904"/>
                  </a:lnTo>
                  <a:lnTo>
                    <a:pt x="295021" y="98297"/>
                  </a:lnTo>
                  <a:close/>
                </a:path>
                <a:path w="405764" h="625475">
                  <a:moveTo>
                    <a:pt x="233679" y="196468"/>
                  </a:moveTo>
                  <a:lnTo>
                    <a:pt x="202946" y="245617"/>
                  </a:lnTo>
                  <a:lnTo>
                    <a:pt x="252095" y="276224"/>
                  </a:lnTo>
                  <a:lnTo>
                    <a:pt x="282828" y="227202"/>
                  </a:lnTo>
                  <a:lnTo>
                    <a:pt x="233679" y="196468"/>
                  </a:lnTo>
                  <a:close/>
                </a:path>
                <a:path w="405764" h="625475">
                  <a:moveTo>
                    <a:pt x="172338" y="294639"/>
                  </a:moveTo>
                  <a:lnTo>
                    <a:pt x="141604" y="343788"/>
                  </a:lnTo>
                  <a:lnTo>
                    <a:pt x="190753" y="374472"/>
                  </a:lnTo>
                  <a:lnTo>
                    <a:pt x="221361" y="325373"/>
                  </a:lnTo>
                  <a:lnTo>
                    <a:pt x="172338" y="294639"/>
                  </a:lnTo>
                  <a:close/>
                </a:path>
                <a:path w="405764" h="625475">
                  <a:moveTo>
                    <a:pt x="18414" y="431596"/>
                  </a:moveTo>
                  <a:lnTo>
                    <a:pt x="0" y="624966"/>
                  </a:lnTo>
                  <a:lnTo>
                    <a:pt x="165735" y="523671"/>
                  </a:lnTo>
                  <a:lnTo>
                    <a:pt x="18414" y="431596"/>
                  </a:lnTo>
                  <a:close/>
                </a:path>
                <a:path w="405764" h="625475">
                  <a:moveTo>
                    <a:pt x="110871" y="392887"/>
                  </a:moveTo>
                  <a:lnTo>
                    <a:pt x="80263" y="441998"/>
                  </a:lnTo>
                  <a:lnTo>
                    <a:pt x="129286" y="472693"/>
                  </a:lnTo>
                  <a:lnTo>
                    <a:pt x="160020" y="423583"/>
                  </a:lnTo>
                  <a:lnTo>
                    <a:pt x="110871" y="392887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57">
              <a:extLst>
                <a:ext uri="{FF2B5EF4-FFF2-40B4-BE49-F238E27FC236}">
                  <a16:creationId xmlns:a16="http://schemas.microsoft.com/office/drawing/2014/main" id="{2BBD2231-CD15-53D8-AC41-A942F8D68F33}"/>
                </a:ext>
              </a:extLst>
            </p:cNvPr>
            <p:cNvSpPr/>
            <p:nvPr/>
          </p:nvSpPr>
          <p:spPr>
            <a:xfrm>
              <a:off x="6324600" y="3384803"/>
              <a:ext cx="838200" cy="425450"/>
            </a:xfrm>
            <a:custGeom>
              <a:avLst/>
              <a:gdLst/>
              <a:ahLst/>
              <a:cxnLst/>
              <a:rect l="l" t="t" r="r" b="b"/>
              <a:pathLst>
                <a:path w="838200" h="425450">
                  <a:moveTo>
                    <a:pt x="26187" y="106299"/>
                  </a:moveTo>
                  <a:lnTo>
                    <a:pt x="0" y="106299"/>
                  </a:lnTo>
                  <a:lnTo>
                    <a:pt x="0" y="318897"/>
                  </a:lnTo>
                  <a:lnTo>
                    <a:pt x="26187" y="318897"/>
                  </a:lnTo>
                  <a:lnTo>
                    <a:pt x="26187" y="106299"/>
                  </a:lnTo>
                  <a:close/>
                </a:path>
                <a:path w="838200" h="425450">
                  <a:moveTo>
                    <a:pt x="104711" y="106299"/>
                  </a:moveTo>
                  <a:lnTo>
                    <a:pt x="52324" y="106299"/>
                  </a:lnTo>
                  <a:lnTo>
                    <a:pt x="52324" y="318897"/>
                  </a:lnTo>
                  <a:lnTo>
                    <a:pt x="104711" y="318897"/>
                  </a:lnTo>
                  <a:lnTo>
                    <a:pt x="104711" y="106299"/>
                  </a:lnTo>
                  <a:close/>
                </a:path>
                <a:path w="838200" h="425450">
                  <a:moveTo>
                    <a:pt x="838200" y="212598"/>
                  </a:moveTo>
                  <a:lnTo>
                    <a:pt x="628650" y="0"/>
                  </a:lnTo>
                  <a:lnTo>
                    <a:pt x="628650" y="106299"/>
                  </a:lnTo>
                  <a:lnTo>
                    <a:pt x="130937" y="106299"/>
                  </a:lnTo>
                  <a:lnTo>
                    <a:pt x="130937" y="318897"/>
                  </a:lnTo>
                  <a:lnTo>
                    <a:pt x="628650" y="318897"/>
                  </a:lnTo>
                  <a:lnTo>
                    <a:pt x="628650" y="425196"/>
                  </a:lnTo>
                  <a:lnTo>
                    <a:pt x="838200" y="212598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58">
            <a:extLst>
              <a:ext uri="{FF2B5EF4-FFF2-40B4-BE49-F238E27FC236}">
                <a16:creationId xmlns:a16="http://schemas.microsoft.com/office/drawing/2014/main" id="{DE63BA87-5791-7B18-8FF9-12ED2411CDA4}"/>
              </a:ext>
            </a:extLst>
          </p:cNvPr>
          <p:cNvSpPr txBox="1"/>
          <p:nvPr/>
        </p:nvSpPr>
        <p:spPr>
          <a:xfrm>
            <a:off x="849852" y="3028387"/>
            <a:ext cx="432434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7960" marR="5080" indent="-175260">
              <a:lnSpc>
                <a:spcPct val="100000"/>
              </a:lnSpc>
              <a:spcBef>
                <a:spcPts val="105"/>
              </a:spcBef>
            </a:pPr>
            <a:r>
              <a:rPr sz="800" spc="-10" dirty="0">
                <a:latin typeface="Trebuchet MS"/>
                <a:cs typeface="Trebuchet MS"/>
              </a:rPr>
              <a:t>excitatio </a:t>
            </a:r>
            <a:r>
              <a:rPr sz="800" spc="-50" dirty="0">
                <a:latin typeface="Trebuchet MS"/>
                <a:cs typeface="Trebuchet MS"/>
              </a:rPr>
              <a:t>n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65" name="object 59">
            <a:extLst>
              <a:ext uri="{FF2B5EF4-FFF2-40B4-BE49-F238E27FC236}">
                <a16:creationId xmlns:a16="http://schemas.microsoft.com/office/drawing/2014/main" id="{E8ADA1E1-97BF-65A2-9FF6-49B0B8B386A2}"/>
              </a:ext>
            </a:extLst>
          </p:cNvPr>
          <p:cNvGrpSpPr/>
          <p:nvPr/>
        </p:nvGrpSpPr>
        <p:grpSpPr>
          <a:xfrm>
            <a:off x="1537684" y="1537152"/>
            <a:ext cx="1534795" cy="3896995"/>
            <a:chOff x="2961132" y="1970785"/>
            <a:chExt cx="1534795" cy="3896995"/>
          </a:xfrm>
        </p:grpSpPr>
        <p:sp>
          <p:nvSpPr>
            <p:cNvPr id="66" name="object 60">
              <a:extLst>
                <a:ext uri="{FF2B5EF4-FFF2-40B4-BE49-F238E27FC236}">
                  <a16:creationId xmlns:a16="http://schemas.microsoft.com/office/drawing/2014/main" id="{2484E2A4-957A-E916-DDEC-2C15ED1DA88D}"/>
                </a:ext>
              </a:extLst>
            </p:cNvPr>
            <p:cNvSpPr/>
            <p:nvPr/>
          </p:nvSpPr>
          <p:spPr>
            <a:xfrm>
              <a:off x="2961132" y="1981199"/>
              <a:ext cx="173990" cy="3886200"/>
            </a:xfrm>
            <a:custGeom>
              <a:avLst/>
              <a:gdLst/>
              <a:ahLst/>
              <a:cxnLst/>
              <a:rect l="l" t="t" r="r" b="b"/>
              <a:pathLst>
                <a:path w="173989" h="3886200">
                  <a:moveTo>
                    <a:pt x="115824" y="144779"/>
                  </a:moveTo>
                  <a:lnTo>
                    <a:pt x="57912" y="144779"/>
                  </a:lnTo>
                  <a:lnTo>
                    <a:pt x="57912" y="3886200"/>
                  </a:lnTo>
                  <a:lnTo>
                    <a:pt x="115824" y="3886200"/>
                  </a:lnTo>
                  <a:lnTo>
                    <a:pt x="115824" y="144779"/>
                  </a:lnTo>
                  <a:close/>
                </a:path>
                <a:path w="173989" h="3886200">
                  <a:moveTo>
                    <a:pt x="86868" y="0"/>
                  </a:moveTo>
                  <a:lnTo>
                    <a:pt x="0" y="173736"/>
                  </a:lnTo>
                  <a:lnTo>
                    <a:pt x="57912" y="173736"/>
                  </a:lnTo>
                  <a:lnTo>
                    <a:pt x="57912" y="144779"/>
                  </a:lnTo>
                  <a:lnTo>
                    <a:pt x="159257" y="144779"/>
                  </a:lnTo>
                  <a:lnTo>
                    <a:pt x="86868" y="0"/>
                  </a:lnTo>
                  <a:close/>
                </a:path>
                <a:path w="173989" h="3886200">
                  <a:moveTo>
                    <a:pt x="159257" y="144779"/>
                  </a:moveTo>
                  <a:lnTo>
                    <a:pt x="115824" y="144779"/>
                  </a:lnTo>
                  <a:lnTo>
                    <a:pt x="115824" y="173736"/>
                  </a:lnTo>
                  <a:lnTo>
                    <a:pt x="173736" y="173736"/>
                  </a:lnTo>
                  <a:lnTo>
                    <a:pt x="159257" y="14477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1">
              <a:extLst>
                <a:ext uri="{FF2B5EF4-FFF2-40B4-BE49-F238E27FC236}">
                  <a16:creationId xmlns:a16="http://schemas.microsoft.com/office/drawing/2014/main" id="{F7BFA9BE-BDF0-BB12-BC1A-910CA1E7E247}"/>
                </a:ext>
              </a:extLst>
            </p:cNvPr>
            <p:cNvSpPr/>
            <p:nvPr/>
          </p:nvSpPr>
          <p:spPr>
            <a:xfrm>
              <a:off x="3173349" y="1970785"/>
              <a:ext cx="426720" cy="1001394"/>
            </a:xfrm>
            <a:custGeom>
              <a:avLst/>
              <a:gdLst/>
              <a:ahLst/>
              <a:cxnLst/>
              <a:rect l="l" t="t" r="r" b="b"/>
              <a:pathLst>
                <a:path w="426720" h="1001394">
                  <a:moveTo>
                    <a:pt x="54101" y="0"/>
                  </a:moveTo>
                  <a:lnTo>
                    <a:pt x="0" y="20827"/>
                  </a:lnTo>
                  <a:lnTo>
                    <a:pt x="20827" y="74802"/>
                  </a:lnTo>
                  <a:lnTo>
                    <a:pt x="74802" y="54101"/>
                  </a:lnTo>
                  <a:lnTo>
                    <a:pt x="54101" y="0"/>
                  </a:lnTo>
                  <a:close/>
                </a:path>
                <a:path w="426720" h="1001394">
                  <a:moveTo>
                    <a:pt x="95630" y="108076"/>
                  </a:moveTo>
                  <a:lnTo>
                    <a:pt x="41656" y="128904"/>
                  </a:lnTo>
                  <a:lnTo>
                    <a:pt x="62356" y="183006"/>
                  </a:lnTo>
                  <a:lnTo>
                    <a:pt x="116459" y="162178"/>
                  </a:lnTo>
                  <a:lnTo>
                    <a:pt x="95630" y="108076"/>
                  </a:lnTo>
                  <a:close/>
                </a:path>
                <a:path w="426720" h="1001394">
                  <a:moveTo>
                    <a:pt x="137287" y="216280"/>
                  </a:moveTo>
                  <a:lnTo>
                    <a:pt x="83185" y="236981"/>
                  </a:lnTo>
                  <a:lnTo>
                    <a:pt x="104012" y="291084"/>
                  </a:lnTo>
                  <a:lnTo>
                    <a:pt x="157987" y="270255"/>
                  </a:lnTo>
                  <a:lnTo>
                    <a:pt x="137287" y="216280"/>
                  </a:lnTo>
                  <a:close/>
                </a:path>
                <a:path w="426720" h="1001394">
                  <a:moveTo>
                    <a:pt x="178815" y="324358"/>
                  </a:moveTo>
                  <a:lnTo>
                    <a:pt x="124713" y="345059"/>
                  </a:lnTo>
                  <a:lnTo>
                    <a:pt x="145541" y="399161"/>
                  </a:lnTo>
                  <a:lnTo>
                    <a:pt x="199643" y="378333"/>
                  </a:lnTo>
                  <a:lnTo>
                    <a:pt x="178815" y="324358"/>
                  </a:lnTo>
                  <a:close/>
                </a:path>
                <a:path w="426720" h="1001394">
                  <a:moveTo>
                    <a:pt x="220345" y="432435"/>
                  </a:moveTo>
                  <a:lnTo>
                    <a:pt x="166370" y="453263"/>
                  </a:lnTo>
                  <a:lnTo>
                    <a:pt x="187071" y="507238"/>
                  </a:lnTo>
                  <a:lnTo>
                    <a:pt x="241173" y="486537"/>
                  </a:lnTo>
                  <a:lnTo>
                    <a:pt x="220345" y="432435"/>
                  </a:lnTo>
                  <a:close/>
                </a:path>
                <a:path w="426720" h="1001394">
                  <a:moveTo>
                    <a:pt x="262000" y="540512"/>
                  </a:moveTo>
                  <a:lnTo>
                    <a:pt x="207899" y="561339"/>
                  </a:lnTo>
                  <a:lnTo>
                    <a:pt x="228726" y="615441"/>
                  </a:lnTo>
                  <a:lnTo>
                    <a:pt x="282701" y="594613"/>
                  </a:lnTo>
                  <a:lnTo>
                    <a:pt x="262000" y="540512"/>
                  </a:lnTo>
                  <a:close/>
                </a:path>
                <a:path w="426720" h="1001394">
                  <a:moveTo>
                    <a:pt x="303529" y="648588"/>
                  </a:moveTo>
                  <a:lnTo>
                    <a:pt x="249554" y="669416"/>
                  </a:lnTo>
                  <a:lnTo>
                    <a:pt x="270255" y="723518"/>
                  </a:lnTo>
                  <a:lnTo>
                    <a:pt x="324358" y="702690"/>
                  </a:lnTo>
                  <a:lnTo>
                    <a:pt x="303529" y="648588"/>
                  </a:lnTo>
                  <a:close/>
                </a:path>
                <a:path w="426720" h="1001394">
                  <a:moveTo>
                    <a:pt x="426720" y="807719"/>
                  </a:moveTo>
                  <a:lnTo>
                    <a:pt x="264540" y="870076"/>
                  </a:lnTo>
                  <a:lnTo>
                    <a:pt x="408050" y="1001013"/>
                  </a:lnTo>
                  <a:lnTo>
                    <a:pt x="426720" y="807719"/>
                  </a:lnTo>
                  <a:close/>
                </a:path>
                <a:path w="426720" h="1001394">
                  <a:moveTo>
                    <a:pt x="345186" y="756792"/>
                  </a:moveTo>
                  <a:lnTo>
                    <a:pt x="291084" y="777493"/>
                  </a:lnTo>
                  <a:lnTo>
                    <a:pt x="311912" y="831596"/>
                  </a:lnTo>
                  <a:lnTo>
                    <a:pt x="365887" y="810767"/>
                  </a:lnTo>
                  <a:lnTo>
                    <a:pt x="345186" y="756792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2">
              <a:extLst>
                <a:ext uri="{FF2B5EF4-FFF2-40B4-BE49-F238E27FC236}">
                  <a16:creationId xmlns:a16="http://schemas.microsoft.com/office/drawing/2014/main" id="{9C8F3D1B-B2CF-CBC0-339F-B8ADB7D7B57F}"/>
                </a:ext>
              </a:extLst>
            </p:cNvPr>
            <p:cNvSpPr/>
            <p:nvPr/>
          </p:nvSpPr>
          <p:spPr>
            <a:xfrm>
              <a:off x="3657600" y="3384803"/>
              <a:ext cx="838200" cy="425450"/>
            </a:xfrm>
            <a:custGeom>
              <a:avLst/>
              <a:gdLst/>
              <a:ahLst/>
              <a:cxnLst/>
              <a:rect l="l" t="t" r="r" b="b"/>
              <a:pathLst>
                <a:path w="838200" h="425450">
                  <a:moveTo>
                    <a:pt x="26187" y="106299"/>
                  </a:moveTo>
                  <a:lnTo>
                    <a:pt x="0" y="106299"/>
                  </a:lnTo>
                  <a:lnTo>
                    <a:pt x="0" y="318897"/>
                  </a:lnTo>
                  <a:lnTo>
                    <a:pt x="26187" y="318897"/>
                  </a:lnTo>
                  <a:lnTo>
                    <a:pt x="26187" y="106299"/>
                  </a:lnTo>
                  <a:close/>
                </a:path>
                <a:path w="838200" h="425450">
                  <a:moveTo>
                    <a:pt x="104711" y="106299"/>
                  </a:moveTo>
                  <a:lnTo>
                    <a:pt x="52324" y="106299"/>
                  </a:lnTo>
                  <a:lnTo>
                    <a:pt x="52324" y="318897"/>
                  </a:lnTo>
                  <a:lnTo>
                    <a:pt x="104711" y="318897"/>
                  </a:lnTo>
                  <a:lnTo>
                    <a:pt x="104711" y="106299"/>
                  </a:lnTo>
                  <a:close/>
                </a:path>
                <a:path w="838200" h="425450">
                  <a:moveTo>
                    <a:pt x="838200" y="212598"/>
                  </a:moveTo>
                  <a:lnTo>
                    <a:pt x="628650" y="0"/>
                  </a:lnTo>
                  <a:lnTo>
                    <a:pt x="628650" y="106299"/>
                  </a:lnTo>
                  <a:lnTo>
                    <a:pt x="130937" y="106299"/>
                  </a:lnTo>
                  <a:lnTo>
                    <a:pt x="130937" y="318897"/>
                  </a:lnTo>
                  <a:lnTo>
                    <a:pt x="628650" y="318897"/>
                  </a:lnTo>
                  <a:lnTo>
                    <a:pt x="628650" y="425196"/>
                  </a:lnTo>
                  <a:lnTo>
                    <a:pt x="838200" y="212598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3">
            <a:extLst>
              <a:ext uri="{FF2B5EF4-FFF2-40B4-BE49-F238E27FC236}">
                <a16:creationId xmlns:a16="http://schemas.microsoft.com/office/drawing/2014/main" id="{7400C97B-4A2A-A2E8-8136-1F72042CA45E}"/>
              </a:ext>
            </a:extLst>
          </p:cNvPr>
          <p:cNvSpPr txBox="1"/>
          <p:nvPr/>
        </p:nvSpPr>
        <p:spPr>
          <a:xfrm>
            <a:off x="2456402" y="3087264"/>
            <a:ext cx="4184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10" dirty="0">
                <a:latin typeface="Trebuchet MS"/>
                <a:cs typeface="Trebuchet MS"/>
              </a:rPr>
              <a:t>emission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70" name="object 64">
            <a:extLst>
              <a:ext uri="{FF2B5EF4-FFF2-40B4-BE49-F238E27FC236}">
                <a16:creationId xmlns:a16="http://schemas.microsoft.com/office/drawing/2014/main" id="{55FDB670-B4B9-F35D-75F4-6673289A4866}"/>
              </a:ext>
            </a:extLst>
          </p:cNvPr>
          <p:cNvGrpSpPr/>
          <p:nvPr/>
        </p:nvGrpSpPr>
        <p:grpSpPr>
          <a:xfrm>
            <a:off x="1776952" y="2538167"/>
            <a:ext cx="467995" cy="2895600"/>
            <a:chOff x="3200400" y="2971800"/>
            <a:chExt cx="467995" cy="2895600"/>
          </a:xfrm>
        </p:grpSpPr>
        <p:sp>
          <p:nvSpPr>
            <p:cNvPr id="71" name="object 65">
              <a:extLst>
                <a:ext uri="{FF2B5EF4-FFF2-40B4-BE49-F238E27FC236}">
                  <a16:creationId xmlns:a16="http://schemas.microsoft.com/office/drawing/2014/main" id="{45C8BE83-AE83-22E2-0152-A3B426725B48}"/>
                </a:ext>
              </a:extLst>
            </p:cNvPr>
            <p:cNvSpPr/>
            <p:nvPr/>
          </p:nvSpPr>
          <p:spPr>
            <a:xfrm>
              <a:off x="3494531" y="2971800"/>
              <a:ext cx="173990" cy="2286000"/>
            </a:xfrm>
            <a:custGeom>
              <a:avLst/>
              <a:gdLst/>
              <a:ahLst/>
              <a:cxnLst/>
              <a:rect l="l" t="t" r="r" b="b"/>
              <a:pathLst>
                <a:path w="173989" h="2286000">
                  <a:moveTo>
                    <a:pt x="57912" y="2112264"/>
                  </a:moveTo>
                  <a:lnTo>
                    <a:pt x="0" y="2112264"/>
                  </a:lnTo>
                  <a:lnTo>
                    <a:pt x="86867" y="2286000"/>
                  </a:lnTo>
                  <a:lnTo>
                    <a:pt x="159257" y="2141220"/>
                  </a:lnTo>
                  <a:lnTo>
                    <a:pt x="57912" y="2141220"/>
                  </a:lnTo>
                  <a:lnTo>
                    <a:pt x="57912" y="2112264"/>
                  </a:lnTo>
                  <a:close/>
                </a:path>
                <a:path w="173989" h="2286000">
                  <a:moveTo>
                    <a:pt x="115823" y="0"/>
                  </a:moveTo>
                  <a:lnTo>
                    <a:pt x="57912" y="0"/>
                  </a:lnTo>
                  <a:lnTo>
                    <a:pt x="57912" y="2141220"/>
                  </a:lnTo>
                  <a:lnTo>
                    <a:pt x="115823" y="2141220"/>
                  </a:lnTo>
                  <a:lnTo>
                    <a:pt x="115823" y="0"/>
                  </a:lnTo>
                  <a:close/>
                </a:path>
                <a:path w="173989" h="2286000">
                  <a:moveTo>
                    <a:pt x="173735" y="2112264"/>
                  </a:moveTo>
                  <a:lnTo>
                    <a:pt x="115823" y="2112264"/>
                  </a:lnTo>
                  <a:lnTo>
                    <a:pt x="115823" y="2141220"/>
                  </a:lnTo>
                  <a:lnTo>
                    <a:pt x="159257" y="2141220"/>
                  </a:lnTo>
                  <a:lnTo>
                    <a:pt x="173735" y="211226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66">
              <a:extLst>
                <a:ext uri="{FF2B5EF4-FFF2-40B4-BE49-F238E27FC236}">
                  <a16:creationId xmlns:a16="http://schemas.microsoft.com/office/drawing/2014/main" id="{534EE324-C9FB-B66A-C49B-49F1707E95F1}"/>
                </a:ext>
              </a:extLst>
            </p:cNvPr>
            <p:cNvSpPr/>
            <p:nvPr/>
          </p:nvSpPr>
          <p:spPr>
            <a:xfrm>
              <a:off x="3200400" y="5242432"/>
              <a:ext cx="405765" cy="625475"/>
            </a:xfrm>
            <a:custGeom>
              <a:avLst/>
              <a:gdLst/>
              <a:ahLst/>
              <a:cxnLst/>
              <a:rect l="l" t="t" r="r" b="b"/>
              <a:pathLst>
                <a:path w="405764" h="625475">
                  <a:moveTo>
                    <a:pt x="356488" y="0"/>
                  </a:moveTo>
                  <a:lnTo>
                    <a:pt x="325754" y="49148"/>
                  </a:lnTo>
                  <a:lnTo>
                    <a:pt x="374903" y="79882"/>
                  </a:lnTo>
                  <a:lnTo>
                    <a:pt x="405511" y="30733"/>
                  </a:lnTo>
                  <a:lnTo>
                    <a:pt x="356488" y="0"/>
                  </a:lnTo>
                  <a:close/>
                </a:path>
                <a:path w="405764" h="625475">
                  <a:moveTo>
                    <a:pt x="295021" y="98297"/>
                  </a:moveTo>
                  <a:lnTo>
                    <a:pt x="264413" y="147319"/>
                  </a:lnTo>
                  <a:lnTo>
                    <a:pt x="313436" y="178053"/>
                  </a:lnTo>
                  <a:lnTo>
                    <a:pt x="344170" y="128904"/>
                  </a:lnTo>
                  <a:lnTo>
                    <a:pt x="295021" y="98297"/>
                  </a:lnTo>
                  <a:close/>
                </a:path>
                <a:path w="405764" h="625475">
                  <a:moveTo>
                    <a:pt x="233679" y="196468"/>
                  </a:moveTo>
                  <a:lnTo>
                    <a:pt x="202946" y="245617"/>
                  </a:lnTo>
                  <a:lnTo>
                    <a:pt x="252095" y="276224"/>
                  </a:lnTo>
                  <a:lnTo>
                    <a:pt x="282828" y="227202"/>
                  </a:lnTo>
                  <a:lnTo>
                    <a:pt x="233679" y="196468"/>
                  </a:lnTo>
                  <a:close/>
                </a:path>
                <a:path w="405764" h="625475">
                  <a:moveTo>
                    <a:pt x="172338" y="294639"/>
                  </a:moveTo>
                  <a:lnTo>
                    <a:pt x="141604" y="343788"/>
                  </a:lnTo>
                  <a:lnTo>
                    <a:pt x="190753" y="374472"/>
                  </a:lnTo>
                  <a:lnTo>
                    <a:pt x="221361" y="325373"/>
                  </a:lnTo>
                  <a:lnTo>
                    <a:pt x="172338" y="294639"/>
                  </a:lnTo>
                  <a:close/>
                </a:path>
                <a:path w="405764" h="625475">
                  <a:moveTo>
                    <a:pt x="18414" y="431596"/>
                  </a:moveTo>
                  <a:lnTo>
                    <a:pt x="0" y="624966"/>
                  </a:lnTo>
                  <a:lnTo>
                    <a:pt x="165735" y="523671"/>
                  </a:lnTo>
                  <a:lnTo>
                    <a:pt x="18414" y="431596"/>
                  </a:lnTo>
                  <a:close/>
                </a:path>
                <a:path w="405764" h="625475">
                  <a:moveTo>
                    <a:pt x="110871" y="392887"/>
                  </a:moveTo>
                  <a:lnTo>
                    <a:pt x="80263" y="441998"/>
                  </a:lnTo>
                  <a:lnTo>
                    <a:pt x="129286" y="472693"/>
                  </a:lnTo>
                  <a:lnTo>
                    <a:pt x="160020" y="423583"/>
                  </a:lnTo>
                  <a:lnTo>
                    <a:pt x="110871" y="392887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67">
            <a:extLst>
              <a:ext uri="{FF2B5EF4-FFF2-40B4-BE49-F238E27FC236}">
                <a16:creationId xmlns:a16="http://schemas.microsoft.com/office/drawing/2014/main" id="{5C5A7996-9DEC-8C17-336E-75C9383ED04B}"/>
              </a:ext>
            </a:extLst>
          </p:cNvPr>
          <p:cNvSpPr txBox="1"/>
          <p:nvPr/>
        </p:nvSpPr>
        <p:spPr>
          <a:xfrm>
            <a:off x="5123783" y="3087264"/>
            <a:ext cx="4184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10" dirty="0">
                <a:latin typeface="Trebuchet MS"/>
                <a:cs typeface="Trebuchet MS"/>
              </a:rPr>
              <a:t>emission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74" name="object 68">
            <a:extLst>
              <a:ext uri="{FF2B5EF4-FFF2-40B4-BE49-F238E27FC236}">
                <a16:creationId xmlns:a16="http://schemas.microsoft.com/office/drawing/2014/main" id="{3E3571F6-70E5-FA82-5921-400433DEC931}"/>
              </a:ext>
            </a:extLst>
          </p:cNvPr>
          <p:cNvGrpSpPr/>
          <p:nvPr/>
        </p:nvGrpSpPr>
        <p:grpSpPr>
          <a:xfrm>
            <a:off x="3219989" y="1547567"/>
            <a:ext cx="1692275" cy="3839210"/>
            <a:chOff x="4643437" y="1981200"/>
            <a:chExt cx="1692275" cy="3839210"/>
          </a:xfrm>
        </p:grpSpPr>
        <p:sp>
          <p:nvSpPr>
            <p:cNvPr id="75" name="object 69">
              <a:extLst>
                <a:ext uri="{FF2B5EF4-FFF2-40B4-BE49-F238E27FC236}">
                  <a16:creationId xmlns:a16="http://schemas.microsoft.com/office/drawing/2014/main" id="{CFDA2B67-4F5F-B23F-6C3B-0B8F578BBB27}"/>
                </a:ext>
              </a:extLst>
            </p:cNvPr>
            <p:cNvSpPr/>
            <p:nvPr/>
          </p:nvSpPr>
          <p:spPr>
            <a:xfrm>
              <a:off x="6161532" y="2971800"/>
              <a:ext cx="173990" cy="2286000"/>
            </a:xfrm>
            <a:custGeom>
              <a:avLst/>
              <a:gdLst/>
              <a:ahLst/>
              <a:cxnLst/>
              <a:rect l="l" t="t" r="r" b="b"/>
              <a:pathLst>
                <a:path w="173989" h="2286000">
                  <a:moveTo>
                    <a:pt x="57912" y="2112264"/>
                  </a:moveTo>
                  <a:lnTo>
                    <a:pt x="0" y="2112264"/>
                  </a:lnTo>
                  <a:lnTo>
                    <a:pt x="86867" y="2286000"/>
                  </a:lnTo>
                  <a:lnTo>
                    <a:pt x="159257" y="2141220"/>
                  </a:lnTo>
                  <a:lnTo>
                    <a:pt x="57912" y="2141220"/>
                  </a:lnTo>
                  <a:lnTo>
                    <a:pt x="57912" y="2112264"/>
                  </a:lnTo>
                  <a:close/>
                </a:path>
                <a:path w="173989" h="2286000">
                  <a:moveTo>
                    <a:pt x="115823" y="0"/>
                  </a:moveTo>
                  <a:lnTo>
                    <a:pt x="57912" y="0"/>
                  </a:lnTo>
                  <a:lnTo>
                    <a:pt x="57912" y="2141220"/>
                  </a:lnTo>
                  <a:lnTo>
                    <a:pt x="115823" y="2141220"/>
                  </a:lnTo>
                  <a:lnTo>
                    <a:pt x="115823" y="0"/>
                  </a:lnTo>
                  <a:close/>
                </a:path>
                <a:path w="173989" h="2286000">
                  <a:moveTo>
                    <a:pt x="173735" y="2112264"/>
                  </a:moveTo>
                  <a:lnTo>
                    <a:pt x="115823" y="2112264"/>
                  </a:lnTo>
                  <a:lnTo>
                    <a:pt x="115823" y="2141220"/>
                  </a:lnTo>
                  <a:lnTo>
                    <a:pt x="159257" y="2141220"/>
                  </a:lnTo>
                  <a:lnTo>
                    <a:pt x="173735" y="211226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0">
              <a:extLst>
                <a:ext uri="{FF2B5EF4-FFF2-40B4-BE49-F238E27FC236}">
                  <a16:creationId xmlns:a16="http://schemas.microsoft.com/office/drawing/2014/main" id="{4D0CEBAE-5E3C-27DD-AA0D-7DA989ED9B00}"/>
                </a:ext>
              </a:extLst>
            </p:cNvPr>
            <p:cNvSpPr/>
            <p:nvPr/>
          </p:nvSpPr>
          <p:spPr>
            <a:xfrm>
              <a:off x="4648200" y="1981199"/>
              <a:ext cx="1229995" cy="3839210"/>
            </a:xfrm>
            <a:custGeom>
              <a:avLst/>
              <a:gdLst/>
              <a:ahLst/>
              <a:cxnLst/>
              <a:rect l="l" t="t" r="r" b="b"/>
              <a:pathLst>
                <a:path w="1229995" h="3839210">
                  <a:moveTo>
                    <a:pt x="26187" y="1677543"/>
                  </a:moveTo>
                  <a:lnTo>
                    <a:pt x="0" y="1677543"/>
                  </a:lnTo>
                  <a:lnTo>
                    <a:pt x="0" y="2015109"/>
                  </a:lnTo>
                  <a:lnTo>
                    <a:pt x="26187" y="2015109"/>
                  </a:lnTo>
                  <a:lnTo>
                    <a:pt x="26187" y="1677543"/>
                  </a:lnTo>
                  <a:close/>
                </a:path>
                <a:path w="1229995" h="3839210">
                  <a:moveTo>
                    <a:pt x="104711" y="1677543"/>
                  </a:moveTo>
                  <a:lnTo>
                    <a:pt x="52324" y="1677543"/>
                  </a:lnTo>
                  <a:lnTo>
                    <a:pt x="52324" y="2015109"/>
                  </a:lnTo>
                  <a:lnTo>
                    <a:pt x="104711" y="2015109"/>
                  </a:lnTo>
                  <a:lnTo>
                    <a:pt x="104711" y="1677543"/>
                  </a:lnTo>
                  <a:close/>
                </a:path>
                <a:path w="1229995" h="3839210">
                  <a:moveTo>
                    <a:pt x="838200" y="1846326"/>
                  </a:moveTo>
                  <a:lnTo>
                    <a:pt x="628650" y="1508760"/>
                  </a:lnTo>
                  <a:lnTo>
                    <a:pt x="628650" y="1677543"/>
                  </a:lnTo>
                  <a:lnTo>
                    <a:pt x="130937" y="1677543"/>
                  </a:lnTo>
                  <a:lnTo>
                    <a:pt x="130937" y="2015109"/>
                  </a:lnTo>
                  <a:lnTo>
                    <a:pt x="628650" y="2015109"/>
                  </a:lnTo>
                  <a:lnTo>
                    <a:pt x="628650" y="2183892"/>
                  </a:lnTo>
                  <a:lnTo>
                    <a:pt x="838200" y="1846326"/>
                  </a:lnTo>
                  <a:close/>
                </a:path>
                <a:path w="1229995" h="3839210">
                  <a:moveTo>
                    <a:pt x="943356" y="3810000"/>
                  </a:moveTo>
                  <a:lnTo>
                    <a:pt x="941070" y="3798684"/>
                  </a:lnTo>
                  <a:lnTo>
                    <a:pt x="934872" y="3789476"/>
                  </a:lnTo>
                  <a:lnTo>
                    <a:pt x="925664" y="3783279"/>
                  </a:lnTo>
                  <a:lnTo>
                    <a:pt x="914400" y="3780993"/>
                  </a:lnTo>
                  <a:lnTo>
                    <a:pt x="903122" y="3783279"/>
                  </a:lnTo>
                  <a:lnTo>
                    <a:pt x="893914" y="3789476"/>
                  </a:lnTo>
                  <a:lnTo>
                    <a:pt x="887717" y="3798684"/>
                  </a:lnTo>
                  <a:lnTo>
                    <a:pt x="885444" y="3809949"/>
                  </a:lnTo>
                  <a:lnTo>
                    <a:pt x="887717" y="3821277"/>
                  </a:lnTo>
                  <a:lnTo>
                    <a:pt x="893914" y="3830485"/>
                  </a:lnTo>
                  <a:lnTo>
                    <a:pt x="903122" y="3836682"/>
                  </a:lnTo>
                  <a:lnTo>
                    <a:pt x="914400" y="3838956"/>
                  </a:lnTo>
                  <a:lnTo>
                    <a:pt x="925664" y="3836682"/>
                  </a:lnTo>
                  <a:lnTo>
                    <a:pt x="934872" y="3830485"/>
                  </a:lnTo>
                  <a:lnTo>
                    <a:pt x="941070" y="3821277"/>
                  </a:lnTo>
                  <a:lnTo>
                    <a:pt x="943356" y="3810000"/>
                  </a:lnTo>
                  <a:close/>
                </a:path>
                <a:path w="1229995" h="3839210">
                  <a:moveTo>
                    <a:pt x="943356" y="3694125"/>
                  </a:moveTo>
                  <a:lnTo>
                    <a:pt x="941070" y="3682796"/>
                  </a:lnTo>
                  <a:lnTo>
                    <a:pt x="934872" y="3673589"/>
                  </a:lnTo>
                  <a:lnTo>
                    <a:pt x="925664" y="3667391"/>
                  </a:lnTo>
                  <a:lnTo>
                    <a:pt x="914400" y="3665105"/>
                  </a:lnTo>
                  <a:lnTo>
                    <a:pt x="903122" y="3667391"/>
                  </a:lnTo>
                  <a:lnTo>
                    <a:pt x="893914" y="3673589"/>
                  </a:lnTo>
                  <a:lnTo>
                    <a:pt x="887717" y="3682796"/>
                  </a:lnTo>
                  <a:lnTo>
                    <a:pt x="885444" y="3694061"/>
                  </a:lnTo>
                  <a:lnTo>
                    <a:pt x="887717" y="3705402"/>
                  </a:lnTo>
                  <a:lnTo>
                    <a:pt x="893914" y="3714610"/>
                  </a:lnTo>
                  <a:lnTo>
                    <a:pt x="903122" y="3720808"/>
                  </a:lnTo>
                  <a:lnTo>
                    <a:pt x="914400" y="3723081"/>
                  </a:lnTo>
                  <a:lnTo>
                    <a:pt x="925664" y="3720808"/>
                  </a:lnTo>
                  <a:lnTo>
                    <a:pt x="934872" y="3714610"/>
                  </a:lnTo>
                  <a:lnTo>
                    <a:pt x="941070" y="3705402"/>
                  </a:lnTo>
                  <a:lnTo>
                    <a:pt x="943356" y="3694125"/>
                  </a:lnTo>
                  <a:close/>
                </a:path>
                <a:path w="1229995" h="3839210">
                  <a:moveTo>
                    <a:pt x="943356" y="3578225"/>
                  </a:moveTo>
                  <a:lnTo>
                    <a:pt x="941070" y="3566960"/>
                  </a:lnTo>
                  <a:lnTo>
                    <a:pt x="934872" y="3557752"/>
                  </a:lnTo>
                  <a:lnTo>
                    <a:pt x="925664" y="3551555"/>
                  </a:lnTo>
                  <a:lnTo>
                    <a:pt x="914400" y="3549269"/>
                  </a:lnTo>
                  <a:lnTo>
                    <a:pt x="903122" y="3551555"/>
                  </a:lnTo>
                  <a:lnTo>
                    <a:pt x="893914" y="3557752"/>
                  </a:lnTo>
                  <a:lnTo>
                    <a:pt x="887717" y="3566960"/>
                  </a:lnTo>
                  <a:lnTo>
                    <a:pt x="885444" y="3578225"/>
                  </a:lnTo>
                  <a:lnTo>
                    <a:pt x="887717" y="3589502"/>
                  </a:lnTo>
                  <a:lnTo>
                    <a:pt x="893914" y="3598710"/>
                  </a:lnTo>
                  <a:lnTo>
                    <a:pt x="903122" y="3604920"/>
                  </a:lnTo>
                  <a:lnTo>
                    <a:pt x="914400" y="3607193"/>
                  </a:lnTo>
                  <a:lnTo>
                    <a:pt x="925664" y="3604920"/>
                  </a:lnTo>
                  <a:lnTo>
                    <a:pt x="934872" y="3598710"/>
                  </a:lnTo>
                  <a:lnTo>
                    <a:pt x="941070" y="3589502"/>
                  </a:lnTo>
                  <a:lnTo>
                    <a:pt x="943356" y="3578225"/>
                  </a:lnTo>
                  <a:close/>
                </a:path>
                <a:path w="1229995" h="3839210">
                  <a:moveTo>
                    <a:pt x="943356" y="3462274"/>
                  </a:moveTo>
                  <a:lnTo>
                    <a:pt x="941070" y="3451009"/>
                  </a:lnTo>
                  <a:lnTo>
                    <a:pt x="934872" y="3441801"/>
                  </a:lnTo>
                  <a:lnTo>
                    <a:pt x="925664" y="3435604"/>
                  </a:lnTo>
                  <a:lnTo>
                    <a:pt x="914400" y="3433318"/>
                  </a:lnTo>
                  <a:lnTo>
                    <a:pt x="903122" y="3435604"/>
                  </a:lnTo>
                  <a:lnTo>
                    <a:pt x="893914" y="3441801"/>
                  </a:lnTo>
                  <a:lnTo>
                    <a:pt x="887717" y="3451009"/>
                  </a:lnTo>
                  <a:lnTo>
                    <a:pt x="885444" y="3462274"/>
                  </a:lnTo>
                  <a:lnTo>
                    <a:pt x="885444" y="3462401"/>
                  </a:lnTo>
                  <a:lnTo>
                    <a:pt x="887717" y="3473678"/>
                  </a:lnTo>
                  <a:lnTo>
                    <a:pt x="893914" y="3482886"/>
                  </a:lnTo>
                  <a:lnTo>
                    <a:pt x="903122" y="3489083"/>
                  </a:lnTo>
                  <a:lnTo>
                    <a:pt x="914400" y="3491357"/>
                  </a:lnTo>
                  <a:lnTo>
                    <a:pt x="925664" y="3489083"/>
                  </a:lnTo>
                  <a:lnTo>
                    <a:pt x="934872" y="3482886"/>
                  </a:lnTo>
                  <a:lnTo>
                    <a:pt x="941070" y="3473678"/>
                  </a:lnTo>
                  <a:lnTo>
                    <a:pt x="943356" y="3462401"/>
                  </a:lnTo>
                  <a:lnTo>
                    <a:pt x="943356" y="3462274"/>
                  </a:lnTo>
                  <a:close/>
                </a:path>
                <a:path w="1229995" h="3839210">
                  <a:moveTo>
                    <a:pt x="943356" y="3346450"/>
                  </a:moveTo>
                  <a:lnTo>
                    <a:pt x="941070" y="3335185"/>
                  </a:lnTo>
                  <a:lnTo>
                    <a:pt x="934872" y="3325977"/>
                  </a:lnTo>
                  <a:lnTo>
                    <a:pt x="925664" y="3319780"/>
                  </a:lnTo>
                  <a:lnTo>
                    <a:pt x="914400" y="3317494"/>
                  </a:lnTo>
                  <a:lnTo>
                    <a:pt x="903122" y="3319780"/>
                  </a:lnTo>
                  <a:lnTo>
                    <a:pt x="893914" y="3325977"/>
                  </a:lnTo>
                  <a:lnTo>
                    <a:pt x="887717" y="3335185"/>
                  </a:lnTo>
                  <a:lnTo>
                    <a:pt x="885444" y="3346450"/>
                  </a:lnTo>
                  <a:lnTo>
                    <a:pt x="887717" y="3357727"/>
                  </a:lnTo>
                  <a:lnTo>
                    <a:pt x="893914" y="3366935"/>
                  </a:lnTo>
                  <a:lnTo>
                    <a:pt x="903122" y="3373132"/>
                  </a:lnTo>
                  <a:lnTo>
                    <a:pt x="914400" y="3375406"/>
                  </a:lnTo>
                  <a:lnTo>
                    <a:pt x="925664" y="3373132"/>
                  </a:lnTo>
                  <a:lnTo>
                    <a:pt x="934872" y="3366935"/>
                  </a:lnTo>
                  <a:lnTo>
                    <a:pt x="941070" y="3357727"/>
                  </a:lnTo>
                  <a:lnTo>
                    <a:pt x="943356" y="3346450"/>
                  </a:lnTo>
                  <a:close/>
                </a:path>
                <a:path w="1229995" h="3839210">
                  <a:moveTo>
                    <a:pt x="943356" y="3230499"/>
                  </a:moveTo>
                  <a:lnTo>
                    <a:pt x="941070" y="3219234"/>
                  </a:lnTo>
                  <a:lnTo>
                    <a:pt x="934872" y="3210026"/>
                  </a:lnTo>
                  <a:lnTo>
                    <a:pt x="925664" y="3203829"/>
                  </a:lnTo>
                  <a:lnTo>
                    <a:pt x="914400" y="3201543"/>
                  </a:lnTo>
                  <a:lnTo>
                    <a:pt x="903122" y="3203829"/>
                  </a:lnTo>
                  <a:lnTo>
                    <a:pt x="893914" y="3210026"/>
                  </a:lnTo>
                  <a:lnTo>
                    <a:pt x="887717" y="3219234"/>
                  </a:lnTo>
                  <a:lnTo>
                    <a:pt x="885444" y="3230499"/>
                  </a:lnTo>
                  <a:lnTo>
                    <a:pt x="885444" y="3230626"/>
                  </a:lnTo>
                  <a:lnTo>
                    <a:pt x="887717" y="3241903"/>
                  </a:lnTo>
                  <a:lnTo>
                    <a:pt x="893914" y="3251111"/>
                  </a:lnTo>
                  <a:lnTo>
                    <a:pt x="903122" y="3257308"/>
                  </a:lnTo>
                  <a:lnTo>
                    <a:pt x="914400" y="3259582"/>
                  </a:lnTo>
                  <a:lnTo>
                    <a:pt x="925664" y="3257308"/>
                  </a:lnTo>
                  <a:lnTo>
                    <a:pt x="934872" y="3251111"/>
                  </a:lnTo>
                  <a:lnTo>
                    <a:pt x="941070" y="3241903"/>
                  </a:lnTo>
                  <a:lnTo>
                    <a:pt x="943356" y="3230626"/>
                  </a:lnTo>
                  <a:lnTo>
                    <a:pt x="943356" y="3230499"/>
                  </a:lnTo>
                  <a:close/>
                </a:path>
                <a:path w="1229995" h="3839210">
                  <a:moveTo>
                    <a:pt x="943356" y="3114675"/>
                  </a:moveTo>
                  <a:lnTo>
                    <a:pt x="941070" y="3103410"/>
                  </a:lnTo>
                  <a:lnTo>
                    <a:pt x="934872" y="3094202"/>
                  </a:lnTo>
                  <a:lnTo>
                    <a:pt x="925664" y="3088005"/>
                  </a:lnTo>
                  <a:lnTo>
                    <a:pt x="914400" y="3085719"/>
                  </a:lnTo>
                  <a:lnTo>
                    <a:pt x="903122" y="3088005"/>
                  </a:lnTo>
                  <a:lnTo>
                    <a:pt x="893914" y="3094202"/>
                  </a:lnTo>
                  <a:lnTo>
                    <a:pt x="887717" y="3103410"/>
                  </a:lnTo>
                  <a:lnTo>
                    <a:pt x="885444" y="3114675"/>
                  </a:lnTo>
                  <a:lnTo>
                    <a:pt x="887717" y="3125952"/>
                  </a:lnTo>
                  <a:lnTo>
                    <a:pt x="893914" y="3135160"/>
                  </a:lnTo>
                  <a:lnTo>
                    <a:pt x="903122" y="3141357"/>
                  </a:lnTo>
                  <a:lnTo>
                    <a:pt x="914400" y="3143631"/>
                  </a:lnTo>
                  <a:lnTo>
                    <a:pt x="925664" y="3141357"/>
                  </a:lnTo>
                  <a:lnTo>
                    <a:pt x="934872" y="3135160"/>
                  </a:lnTo>
                  <a:lnTo>
                    <a:pt x="941070" y="3125952"/>
                  </a:lnTo>
                  <a:lnTo>
                    <a:pt x="943356" y="3114675"/>
                  </a:lnTo>
                  <a:close/>
                </a:path>
                <a:path w="1229995" h="3839210">
                  <a:moveTo>
                    <a:pt x="943356" y="2998724"/>
                  </a:moveTo>
                  <a:lnTo>
                    <a:pt x="941070" y="2987459"/>
                  </a:lnTo>
                  <a:lnTo>
                    <a:pt x="934872" y="2978251"/>
                  </a:lnTo>
                  <a:lnTo>
                    <a:pt x="925664" y="2972054"/>
                  </a:lnTo>
                  <a:lnTo>
                    <a:pt x="914400" y="2969768"/>
                  </a:lnTo>
                  <a:lnTo>
                    <a:pt x="903122" y="2972054"/>
                  </a:lnTo>
                  <a:lnTo>
                    <a:pt x="893914" y="2978251"/>
                  </a:lnTo>
                  <a:lnTo>
                    <a:pt x="887717" y="2987459"/>
                  </a:lnTo>
                  <a:lnTo>
                    <a:pt x="885444" y="2998724"/>
                  </a:lnTo>
                  <a:lnTo>
                    <a:pt x="885444" y="2998851"/>
                  </a:lnTo>
                  <a:lnTo>
                    <a:pt x="887717" y="3010128"/>
                  </a:lnTo>
                  <a:lnTo>
                    <a:pt x="893914" y="3019336"/>
                  </a:lnTo>
                  <a:lnTo>
                    <a:pt x="903122" y="3025533"/>
                  </a:lnTo>
                  <a:lnTo>
                    <a:pt x="914400" y="3027807"/>
                  </a:lnTo>
                  <a:lnTo>
                    <a:pt x="925664" y="3025533"/>
                  </a:lnTo>
                  <a:lnTo>
                    <a:pt x="934872" y="3019336"/>
                  </a:lnTo>
                  <a:lnTo>
                    <a:pt x="941070" y="3010128"/>
                  </a:lnTo>
                  <a:lnTo>
                    <a:pt x="943356" y="2998851"/>
                  </a:lnTo>
                  <a:lnTo>
                    <a:pt x="943356" y="2998724"/>
                  </a:lnTo>
                  <a:close/>
                </a:path>
                <a:path w="1229995" h="3839210">
                  <a:moveTo>
                    <a:pt x="943356" y="2882900"/>
                  </a:moveTo>
                  <a:lnTo>
                    <a:pt x="941070" y="2871635"/>
                  </a:lnTo>
                  <a:lnTo>
                    <a:pt x="934872" y="2862427"/>
                  </a:lnTo>
                  <a:lnTo>
                    <a:pt x="925664" y="2856230"/>
                  </a:lnTo>
                  <a:lnTo>
                    <a:pt x="914400" y="2853944"/>
                  </a:lnTo>
                  <a:lnTo>
                    <a:pt x="903122" y="2856230"/>
                  </a:lnTo>
                  <a:lnTo>
                    <a:pt x="893914" y="2862427"/>
                  </a:lnTo>
                  <a:lnTo>
                    <a:pt x="887717" y="2871635"/>
                  </a:lnTo>
                  <a:lnTo>
                    <a:pt x="885444" y="2882900"/>
                  </a:lnTo>
                  <a:lnTo>
                    <a:pt x="887717" y="2894177"/>
                  </a:lnTo>
                  <a:lnTo>
                    <a:pt x="893914" y="2903385"/>
                  </a:lnTo>
                  <a:lnTo>
                    <a:pt x="903122" y="2909582"/>
                  </a:lnTo>
                  <a:lnTo>
                    <a:pt x="914400" y="2911856"/>
                  </a:lnTo>
                  <a:lnTo>
                    <a:pt x="925664" y="2909582"/>
                  </a:lnTo>
                  <a:lnTo>
                    <a:pt x="934872" y="2903385"/>
                  </a:lnTo>
                  <a:lnTo>
                    <a:pt x="941070" y="2894177"/>
                  </a:lnTo>
                  <a:lnTo>
                    <a:pt x="943356" y="2882900"/>
                  </a:lnTo>
                  <a:close/>
                </a:path>
                <a:path w="1229995" h="3839210">
                  <a:moveTo>
                    <a:pt x="943356" y="2766949"/>
                  </a:moveTo>
                  <a:lnTo>
                    <a:pt x="941070" y="2755735"/>
                  </a:lnTo>
                  <a:lnTo>
                    <a:pt x="934872" y="2746527"/>
                  </a:lnTo>
                  <a:lnTo>
                    <a:pt x="925664" y="2740291"/>
                  </a:lnTo>
                  <a:lnTo>
                    <a:pt x="914400" y="2737993"/>
                  </a:lnTo>
                  <a:lnTo>
                    <a:pt x="903122" y="2740291"/>
                  </a:lnTo>
                  <a:lnTo>
                    <a:pt x="893914" y="2746527"/>
                  </a:lnTo>
                  <a:lnTo>
                    <a:pt x="887717" y="2755735"/>
                  </a:lnTo>
                  <a:lnTo>
                    <a:pt x="885444" y="2766949"/>
                  </a:lnTo>
                  <a:lnTo>
                    <a:pt x="885444" y="2767076"/>
                  </a:lnTo>
                  <a:lnTo>
                    <a:pt x="887717" y="2778353"/>
                  </a:lnTo>
                  <a:lnTo>
                    <a:pt x="893914" y="2787561"/>
                  </a:lnTo>
                  <a:lnTo>
                    <a:pt x="903122" y="2793758"/>
                  </a:lnTo>
                  <a:lnTo>
                    <a:pt x="914400" y="2796032"/>
                  </a:lnTo>
                  <a:lnTo>
                    <a:pt x="925664" y="2793758"/>
                  </a:lnTo>
                  <a:lnTo>
                    <a:pt x="934872" y="2787561"/>
                  </a:lnTo>
                  <a:lnTo>
                    <a:pt x="941070" y="2778353"/>
                  </a:lnTo>
                  <a:lnTo>
                    <a:pt x="943356" y="2767076"/>
                  </a:lnTo>
                  <a:lnTo>
                    <a:pt x="943356" y="2766949"/>
                  </a:lnTo>
                  <a:close/>
                </a:path>
                <a:path w="1229995" h="3839210">
                  <a:moveTo>
                    <a:pt x="943356" y="2651125"/>
                  </a:moveTo>
                  <a:lnTo>
                    <a:pt x="941070" y="2639860"/>
                  </a:lnTo>
                  <a:lnTo>
                    <a:pt x="934872" y="2630652"/>
                  </a:lnTo>
                  <a:lnTo>
                    <a:pt x="925664" y="2624455"/>
                  </a:lnTo>
                  <a:lnTo>
                    <a:pt x="914400" y="2622169"/>
                  </a:lnTo>
                  <a:lnTo>
                    <a:pt x="903122" y="2624455"/>
                  </a:lnTo>
                  <a:lnTo>
                    <a:pt x="893914" y="2630652"/>
                  </a:lnTo>
                  <a:lnTo>
                    <a:pt x="887717" y="2639860"/>
                  </a:lnTo>
                  <a:lnTo>
                    <a:pt x="885444" y="2651125"/>
                  </a:lnTo>
                  <a:lnTo>
                    <a:pt x="887717" y="2662402"/>
                  </a:lnTo>
                  <a:lnTo>
                    <a:pt x="893914" y="2671610"/>
                  </a:lnTo>
                  <a:lnTo>
                    <a:pt x="903122" y="2677807"/>
                  </a:lnTo>
                  <a:lnTo>
                    <a:pt x="914400" y="2680081"/>
                  </a:lnTo>
                  <a:lnTo>
                    <a:pt x="925664" y="2677807"/>
                  </a:lnTo>
                  <a:lnTo>
                    <a:pt x="934872" y="2671610"/>
                  </a:lnTo>
                  <a:lnTo>
                    <a:pt x="941070" y="2662402"/>
                  </a:lnTo>
                  <a:lnTo>
                    <a:pt x="943356" y="2651125"/>
                  </a:lnTo>
                  <a:close/>
                </a:path>
                <a:path w="1229995" h="3839210">
                  <a:moveTo>
                    <a:pt x="943356" y="2535301"/>
                  </a:moveTo>
                  <a:lnTo>
                    <a:pt x="941070" y="2524036"/>
                  </a:lnTo>
                  <a:lnTo>
                    <a:pt x="934872" y="2514828"/>
                  </a:lnTo>
                  <a:lnTo>
                    <a:pt x="925664" y="2508631"/>
                  </a:lnTo>
                  <a:lnTo>
                    <a:pt x="914400" y="2506345"/>
                  </a:lnTo>
                  <a:lnTo>
                    <a:pt x="903122" y="2508631"/>
                  </a:lnTo>
                  <a:lnTo>
                    <a:pt x="893914" y="2514828"/>
                  </a:lnTo>
                  <a:lnTo>
                    <a:pt x="887717" y="2524036"/>
                  </a:lnTo>
                  <a:lnTo>
                    <a:pt x="885444" y="2535301"/>
                  </a:lnTo>
                  <a:lnTo>
                    <a:pt x="887717" y="2546578"/>
                  </a:lnTo>
                  <a:lnTo>
                    <a:pt x="893914" y="2555786"/>
                  </a:lnTo>
                  <a:lnTo>
                    <a:pt x="903122" y="2561983"/>
                  </a:lnTo>
                  <a:lnTo>
                    <a:pt x="914400" y="2564257"/>
                  </a:lnTo>
                  <a:lnTo>
                    <a:pt x="925664" y="2561983"/>
                  </a:lnTo>
                  <a:lnTo>
                    <a:pt x="934872" y="2555786"/>
                  </a:lnTo>
                  <a:lnTo>
                    <a:pt x="941070" y="2546578"/>
                  </a:lnTo>
                  <a:lnTo>
                    <a:pt x="943356" y="2535301"/>
                  </a:lnTo>
                  <a:close/>
                </a:path>
                <a:path w="1229995" h="3839210">
                  <a:moveTo>
                    <a:pt x="943356" y="2419350"/>
                  </a:moveTo>
                  <a:lnTo>
                    <a:pt x="941070" y="2408085"/>
                  </a:lnTo>
                  <a:lnTo>
                    <a:pt x="934872" y="2398877"/>
                  </a:lnTo>
                  <a:lnTo>
                    <a:pt x="925664" y="2392680"/>
                  </a:lnTo>
                  <a:lnTo>
                    <a:pt x="914400" y="2390394"/>
                  </a:lnTo>
                  <a:lnTo>
                    <a:pt x="903122" y="2392680"/>
                  </a:lnTo>
                  <a:lnTo>
                    <a:pt x="893914" y="2398877"/>
                  </a:lnTo>
                  <a:lnTo>
                    <a:pt x="887717" y="2408085"/>
                  </a:lnTo>
                  <a:lnTo>
                    <a:pt x="885444" y="2419350"/>
                  </a:lnTo>
                  <a:lnTo>
                    <a:pt x="885444" y="2419477"/>
                  </a:lnTo>
                  <a:lnTo>
                    <a:pt x="887717" y="2430703"/>
                  </a:lnTo>
                  <a:lnTo>
                    <a:pt x="893914" y="2439911"/>
                  </a:lnTo>
                  <a:lnTo>
                    <a:pt x="903122" y="2446147"/>
                  </a:lnTo>
                  <a:lnTo>
                    <a:pt x="914400" y="2448433"/>
                  </a:lnTo>
                  <a:lnTo>
                    <a:pt x="925664" y="2446147"/>
                  </a:lnTo>
                  <a:lnTo>
                    <a:pt x="934872" y="2439911"/>
                  </a:lnTo>
                  <a:lnTo>
                    <a:pt x="941070" y="2430703"/>
                  </a:lnTo>
                  <a:lnTo>
                    <a:pt x="943356" y="2419477"/>
                  </a:lnTo>
                  <a:lnTo>
                    <a:pt x="943356" y="2419350"/>
                  </a:lnTo>
                  <a:close/>
                </a:path>
                <a:path w="1229995" h="3839210">
                  <a:moveTo>
                    <a:pt x="943356" y="2303526"/>
                  </a:moveTo>
                  <a:lnTo>
                    <a:pt x="941070" y="2292261"/>
                  </a:lnTo>
                  <a:lnTo>
                    <a:pt x="934872" y="2283053"/>
                  </a:lnTo>
                  <a:lnTo>
                    <a:pt x="925664" y="2276856"/>
                  </a:lnTo>
                  <a:lnTo>
                    <a:pt x="914400" y="2274570"/>
                  </a:lnTo>
                  <a:lnTo>
                    <a:pt x="903122" y="2276856"/>
                  </a:lnTo>
                  <a:lnTo>
                    <a:pt x="893914" y="2283053"/>
                  </a:lnTo>
                  <a:lnTo>
                    <a:pt x="887717" y="2292261"/>
                  </a:lnTo>
                  <a:lnTo>
                    <a:pt x="885444" y="2303526"/>
                  </a:lnTo>
                  <a:lnTo>
                    <a:pt x="887717" y="2314803"/>
                  </a:lnTo>
                  <a:lnTo>
                    <a:pt x="893914" y="2324011"/>
                  </a:lnTo>
                  <a:lnTo>
                    <a:pt x="903122" y="2330208"/>
                  </a:lnTo>
                  <a:lnTo>
                    <a:pt x="914400" y="2332482"/>
                  </a:lnTo>
                  <a:lnTo>
                    <a:pt x="925664" y="2330208"/>
                  </a:lnTo>
                  <a:lnTo>
                    <a:pt x="934872" y="2324011"/>
                  </a:lnTo>
                  <a:lnTo>
                    <a:pt x="941070" y="2314803"/>
                  </a:lnTo>
                  <a:lnTo>
                    <a:pt x="943356" y="2303526"/>
                  </a:lnTo>
                  <a:close/>
                </a:path>
                <a:path w="1229995" h="3839210">
                  <a:moveTo>
                    <a:pt x="943356" y="2187575"/>
                  </a:moveTo>
                  <a:lnTo>
                    <a:pt x="941070" y="2176310"/>
                  </a:lnTo>
                  <a:lnTo>
                    <a:pt x="934872" y="2167102"/>
                  </a:lnTo>
                  <a:lnTo>
                    <a:pt x="925664" y="2160905"/>
                  </a:lnTo>
                  <a:lnTo>
                    <a:pt x="914400" y="2158619"/>
                  </a:lnTo>
                  <a:lnTo>
                    <a:pt x="903122" y="2160905"/>
                  </a:lnTo>
                  <a:lnTo>
                    <a:pt x="893914" y="2167102"/>
                  </a:lnTo>
                  <a:lnTo>
                    <a:pt x="887717" y="2176310"/>
                  </a:lnTo>
                  <a:lnTo>
                    <a:pt x="885444" y="2187575"/>
                  </a:lnTo>
                  <a:lnTo>
                    <a:pt x="885444" y="2187702"/>
                  </a:lnTo>
                  <a:lnTo>
                    <a:pt x="887717" y="2198979"/>
                  </a:lnTo>
                  <a:lnTo>
                    <a:pt x="893914" y="2208187"/>
                  </a:lnTo>
                  <a:lnTo>
                    <a:pt x="903122" y="2214384"/>
                  </a:lnTo>
                  <a:lnTo>
                    <a:pt x="914400" y="2216658"/>
                  </a:lnTo>
                  <a:lnTo>
                    <a:pt x="925664" y="2214384"/>
                  </a:lnTo>
                  <a:lnTo>
                    <a:pt x="934872" y="2208187"/>
                  </a:lnTo>
                  <a:lnTo>
                    <a:pt x="941070" y="2198979"/>
                  </a:lnTo>
                  <a:lnTo>
                    <a:pt x="943356" y="2187702"/>
                  </a:lnTo>
                  <a:lnTo>
                    <a:pt x="943356" y="2187575"/>
                  </a:lnTo>
                  <a:close/>
                </a:path>
                <a:path w="1229995" h="3839210">
                  <a:moveTo>
                    <a:pt x="943356" y="2071751"/>
                  </a:moveTo>
                  <a:lnTo>
                    <a:pt x="941070" y="2060486"/>
                  </a:lnTo>
                  <a:lnTo>
                    <a:pt x="934872" y="2051278"/>
                  </a:lnTo>
                  <a:lnTo>
                    <a:pt x="925664" y="2045081"/>
                  </a:lnTo>
                  <a:lnTo>
                    <a:pt x="914400" y="2042795"/>
                  </a:lnTo>
                  <a:lnTo>
                    <a:pt x="903122" y="2045081"/>
                  </a:lnTo>
                  <a:lnTo>
                    <a:pt x="893914" y="2051278"/>
                  </a:lnTo>
                  <a:lnTo>
                    <a:pt x="887717" y="2060486"/>
                  </a:lnTo>
                  <a:lnTo>
                    <a:pt x="885444" y="2071751"/>
                  </a:lnTo>
                  <a:lnTo>
                    <a:pt x="887717" y="2083028"/>
                  </a:lnTo>
                  <a:lnTo>
                    <a:pt x="893914" y="2092236"/>
                  </a:lnTo>
                  <a:lnTo>
                    <a:pt x="903122" y="2098433"/>
                  </a:lnTo>
                  <a:lnTo>
                    <a:pt x="914400" y="2100707"/>
                  </a:lnTo>
                  <a:lnTo>
                    <a:pt x="925664" y="2098433"/>
                  </a:lnTo>
                  <a:lnTo>
                    <a:pt x="934872" y="2092236"/>
                  </a:lnTo>
                  <a:lnTo>
                    <a:pt x="941070" y="2083028"/>
                  </a:lnTo>
                  <a:lnTo>
                    <a:pt x="943356" y="2071751"/>
                  </a:lnTo>
                  <a:close/>
                </a:path>
                <a:path w="1229995" h="3839210">
                  <a:moveTo>
                    <a:pt x="943356" y="1955800"/>
                  </a:moveTo>
                  <a:lnTo>
                    <a:pt x="941070" y="1944535"/>
                  </a:lnTo>
                  <a:lnTo>
                    <a:pt x="934872" y="1935327"/>
                  </a:lnTo>
                  <a:lnTo>
                    <a:pt x="925664" y="1929130"/>
                  </a:lnTo>
                  <a:lnTo>
                    <a:pt x="914400" y="1926844"/>
                  </a:lnTo>
                  <a:lnTo>
                    <a:pt x="903122" y="1929130"/>
                  </a:lnTo>
                  <a:lnTo>
                    <a:pt x="893914" y="1935327"/>
                  </a:lnTo>
                  <a:lnTo>
                    <a:pt x="887717" y="1944535"/>
                  </a:lnTo>
                  <a:lnTo>
                    <a:pt x="885444" y="1955800"/>
                  </a:lnTo>
                  <a:lnTo>
                    <a:pt x="885444" y="1955927"/>
                  </a:lnTo>
                  <a:lnTo>
                    <a:pt x="887717" y="1967204"/>
                  </a:lnTo>
                  <a:lnTo>
                    <a:pt x="893914" y="1976412"/>
                  </a:lnTo>
                  <a:lnTo>
                    <a:pt x="903122" y="1982609"/>
                  </a:lnTo>
                  <a:lnTo>
                    <a:pt x="914400" y="1984883"/>
                  </a:lnTo>
                  <a:lnTo>
                    <a:pt x="925664" y="1982609"/>
                  </a:lnTo>
                  <a:lnTo>
                    <a:pt x="934872" y="1976412"/>
                  </a:lnTo>
                  <a:lnTo>
                    <a:pt x="941070" y="1967204"/>
                  </a:lnTo>
                  <a:lnTo>
                    <a:pt x="943356" y="1955927"/>
                  </a:lnTo>
                  <a:lnTo>
                    <a:pt x="943356" y="1955800"/>
                  </a:lnTo>
                  <a:close/>
                </a:path>
                <a:path w="1229995" h="3839210">
                  <a:moveTo>
                    <a:pt x="943356" y="1839976"/>
                  </a:moveTo>
                  <a:lnTo>
                    <a:pt x="941070" y="1828711"/>
                  </a:lnTo>
                  <a:lnTo>
                    <a:pt x="934872" y="1819503"/>
                  </a:lnTo>
                  <a:lnTo>
                    <a:pt x="925664" y="1813306"/>
                  </a:lnTo>
                  <a:lnTo>
                    <a:pt x="914400" y="1811020"/>
                  </a:lnTo>
                  <a:lnTo>
                    <a:pt x="903122" y="1813306"/>
                  </a:lnTo>
                  <a:lnTo>
                    <a:pt x="893914" y="1819503"/>
                  </a:lnTo>
                  <a:lnTo>
                    <a:pt x="887717" y="1828711"/>
                  </a:lnTo>
                  <a:lnTo>
                    <a:pt x="885444" y="1839976"/>
                  </a:lnTo>
                  <a:lnTo>
                    <a:pt x="887717" y="1851253"/>
                  </a:lnTo>
                  <a:lnTo>
                    <a:pt x="893914" y="1860461"/>
                  </a:lnTo>
                  <a:lnTo>
                    <a:pt x="903122" y="1866658"/>
                  </a:lnTo>
                  <a:lnTo>
                    <a:pt x="914400" y="1868932"/>
                  </a:lnTo>
                  <a:lnTo>
                    <a:pt x="925664" y="1866658"/>
                  </a:lnTo>
                  <a:lnTo>
                    <a:pt x="934872" y="1860461"/>
                  </a:lnTo>
                  <a:lnTo>
                    <a:pt x="941070" y="1851253"/>
                  </a:lnTo>
                  <a:lnTo>
                    <a:pt x="943356" y="1839976"/>
                  </a:lnTo>
                  <a:close/>
                </a:path>
                <a:path w="1229995" h="3839210">
                  <a:moveTo>
                    <a:pt x="943356" y="1724025"/>
                  </a:moveTo>
                  <a:lnTo>
                    <a:pt x="941070" y="1712760"/>
                  </a:lnTo>
                  <a:lnTo>
                    <a:pt x="934872" y="1703552"/>
                  </a:lnTo>
                  <a:lnTo>
                    <a:pt x="925664" y="1697355"/>
                  </a:lnTo>
                  <a:lnTo>
                    <a:pt x="914400" y="1695069"/>
                  </a:lnTo>
                  <a:lnTo>
                    <a:pt x="903122" y="1697355"/>
                  </a:lnTo>
                  <a:lnTo>
                    <a:pt x="893914" y="1703552"/>
                  </a:lnTo>
                  <a:lnTo>
                    <a:pt x="887717" y="1712760"/>
                  </a:lnTo>
                  <a:lnTo>
                    <a:pt x="885444" y="1724025"/>
                  </a:lnTo>
                  <a:lnTo>
                    <a:pt x="885444" y="1724152"/>
                  </a:lnTo>
                  <a:lnTo>
                    <a:pt x="887717" y="1735429"/>
                  </a:lnTo>
                  <a:lnTo>
                    <a:pt x="893914" y="1744637"/>
                  </a:lnTo>
                  <a:lnTo>
                    <a:pt x="903122" y="1750834"/>
                  </a:lnTo>
                  <a:lnTo>
                    <a:pt x="914400" y="1753108"/>
                  </a:lnTo>
                  <a:lnTo>
                    <a:pt x="925664" y="1750834"/>
                  </a:lnTo>
                  <a:lnTo>
                    <a:pt x="934872" y="1744637"/>
                  </a:lnTo>
                  <a:lnTo>
                    <a:pt x="941070" y="1735429"/>
                  </a:lnTo>
                  <a:lnTo>
                    <a:pt x="943356" y="1724152"/>
                  </a:lnTo>
                  <a:lnTo>
                    <a:pt x="943356" y="1724025"/>
                  </a:lnTo>
                  <a:close/>
                </a:path>
                <a:path w="1229995" h="3839210">
                  <a:moveTo>
                    <a:pt x="943356" y="1608201"/>
                  </a:moveTo>
                  <a:lnTo>
                    <a:pt x="941070" y="1596936"/>
                  </a:lnTo>
                  <a:lnTo>
                    <a:pt x="934872" y="1587728"/>
                  </a:lnTo>
                  <a:lnTo>
                    <a:pt x="925664" y="1581531"/>
                  </a:lnTo>
                  <a:lnTo>
                    <a:pt x="914400" y="1579257"/>
                  </a:lnTo>
                  <a:lnTo>
                    <a:pt x="903122" y="1581531"/>
                  </a:lnTo>
                  <a:lnTo>
                    <a:pt x="893914" y="1587728"/>
                  </a:lnTo>
                  <a:lnTo>
                    <a:pt x="887717" y="1596936"/>
                  </a:lnTo>
                  <a:lnTo>
                    <a:pt x="885444" y="1608201"/>
                  </a:lnTo>
                  <a:lnTo>
                    <a:pt x="887717" y="1619478"/>
                  </a:lnTo>
                  <a:lnTo>
                    <a:pt x="893914" y="1628686"/>
                  </a:lnTo>
                  <a:lnTo>
                    <a:pt x="903122" y="1634883"/>
                  </a:lnTo>
                  <a:lnTo>
                    <a:pt x="914400" y="1637157"/>
                  </a:lnTo>
                  <a:lnTo>
                    <a:pt x="925664" y="1634883"/>
                  </a:lnTo>
                  <a:lnTo>
                    <a:pt x="934872" y="1628686"/>
                  </a:lnTo>
                  <a:lnTo>
                    <a:pt x="941070" y="1619478"/>
                  </a:lnTo>
                  <a:lnTo>
                    <a:pt x="943356" y="1608201"/>
                  </a:lnTo>
                  <a:close/>
                </a:path>
                <a:path w="1229995" h="3839210">
                  <a:moveTo>
                    <a:pt x="943356" y="1492250"/>
                  </a:moveTo>
                  <a:lnTo>
                    <a:pt x="941070" y="1481035"/>
                  </a:lnTo>
                  <a:lnTo>
                    <a:pt x="934872" y="1471828"/>
                  </a:lnTo>
                  <a:lnTo>
                    <a:pt x="925664" y="1465592"/>
                  </a:lnTo>
                  <a:lnTo>
                    <a:pt x="914400" y="1463294"/>
                  </a:lnTo>
                  <a:lnTo>
                    <a:pt x="903122" y="1465592"/>
                  </a:lnTo>
                  <a:lnTo>
                    <a:pt x="893914" y="1471828"/>
                  </a:lnTo>
                  <a:lnTo>
                    <a:pt x="887717" y="1481035"/>
                  </a:lnTo>
                  <a:lnTo>
                    <a:pt x="885444" y="1492250"/>
                  </a:lnTo>
                  <a:lnTo>
                    <a:pt x="885444" y="1492377"/>
                  </a:lnTo>
                  <a:lnTo>
                    <a:pt x="887717" y="1503654"/>
                  </a:lnTo>
                  <a:lnTo>
                    <a:pt x="893914" y="1512862"/>
                  </a:lnTo>
                  <a:lnTo>
                    <a:pt x="903122" y="1519059"/>
                  </a:lnTo>
                  <a:lnTo>
                    <a:pt x="914400" y="1521333"/>
                  </a:lnTo>
                  <a:lnTo>
                    <a:pt x="925664" y="1519059"/>
                  </a:lnTo>
                  <a:lnTo>
                    <a:pt x="934872" y="1512862"/>
                  </a:lnTo>
                  <a:lnTo>
                    <a:pt x="941070" y="1503654"/>
                  </a:lnTo>
                  <a:lnTo>
                    <a:pt x="943356" y="1492377"/>
                  </a:lnTo>
                  <a:lnTo>
                    <a:pt x="943356" y="1492250"/>
                  </a:lnTo>
                  <a:close/>
                </a:path>
                <a:path w="1229995" h="3839210">
                  <a:moveTo>
                    <a:pt x="943356" y="1376426"/>
                  </a:moveTo>
                  <a:lnTo>
                    <a:pt x="941070" y="1365161"/>
                  </a:lnTo>
                  <a:lnTo>
                    <a:pt x="934872" y="1355953"/>
                  </a:lnTo>
                  <a:lnTo>
                    <a:pt x="925664" y="1349756"/>
                  </a:lnTo>
                  <a:lnTo>
                    <a:pt x="914400" y="1347470"/>
                  </a:lnTo>
                  <a:lnTo>
                    <a:pt x="903122" y="1349756"/>
                  </a:lnTo>
                  <a:lnTo>
                    <a:pt x="893914" y="1355953"/>
                  </a:lnTo>
                  <a:lnTo>
                    <a:pt x="887717" y="1365161"/>
                  </a:lnTo>
                  <a:lnTo>
                    <a:pt x="885444" y="1376426"/>
                  </a:lnTo>
                  <a:lnTo>
                    <a:pt x="887717" y="1387703"/>
                  </a:lnTo>
                  <a:lnTo>
                    <a:pt x="893914" y="1396911"/>
                  </a:lnTo>
                  <a:lnTo>
                    <a:pt x="903122" y="1403108"/>
                  </a:lnTo>
                  <a:lnTo>
                    <a:pt x="914400" y="1405382"/>
                  </a:lnTo>
                  <a:lnTo>
                    <a:pt x="925664" y="1403108"/>
                  </a:lnTo>
                  <a:lnTo>
                    <a:pt x="934872" y="1396911"/>
                  </a:lnTo>
                  <a:lnTo>
                    <a:pt x="941070" y="1387703"/>
                  </a:lnTo>
                  <a:lnTo>
                    <a:pt x="943356" y="1376426"/>
                  </a:lnTo>
                  <a:close/>
                </a:path>
                <a:path w="1229995" h="3839210">
                  <a:moveTo>
                    <a:pt x="943356" y="1260602"/>
                  </a:moveTo>
                  <a:lnTo>
                    <a:pt x="941070" y="1249337"/>
                  </a:lnTo>
                  <a:lnTo>
                    <a:pt x="934872" y="1240129"/>
                  </a:lnTo>
                  <a:lnTo>
                    <a:pt x="925664" y="1233932"/>
                  </a:lnTo>
                  <a:lnTo>
                    <a:pt x="914400" y="1231646"/>
                  </a:lnTo>
                  <a:lnTo>
                    <a:pt x="903122" y="1233932"/>
                  </a:lnTo>
                  <a:lnTo>
                    <a:pt x="893914" y="1240129"/>
                  </a:lnTo>
                  <a:lnTo>
                    <a:pt x="887717" y="1249337"/>
                  </a:lnTo>
                  <a:lnTo>
                    <a:pt x="885444" y="1260602"/>
                  </a:lnTo>
                  <a:lnTo>
                    <a:pt x="887717" y="1271879"/>
                  </a:lnTo>
                  <a:lnTo>
                    <a:pt x="893914" y="1281087"/>
                  </a:lnTo>
                  <a:lnTo>
                    <a:pt x="903122" y="1287284"/>
                  </a:lnTo>
                  <a:lnTo>
                    <a:pt x="914400" y="1289558"/>
                  </a:lnTo>
                  <a:lnTo>
                    <a:pt x="925664" y="1287284"/>
                  </a:lnTo>
                  <a:lnTo>
                    <a:pt x="934872" y="1281087"/>
                  </a:lnTo>
                  <a:lnTo>
                    <a:pt x="941070" y="1271879"/>
                  </a:lnTo>
                  <a:lnTo>
                    <a:pt x="943356" y="1260602"/>
                  </a:lnTo>
                  <a:close/>
                </a:path>
                <a:path w="1229995" h="3839210">
                  <a:moveTo>
                    <a:pt x="943356" y="1144651"/>
                  </a:moveTo>
                  <a:lnTo>
                    <a:pt x="941070" y="1133386"/>
                  </a:lnTo>
                  <a:lnTo>
                    <a:pt x="934872" y="1124178"/>
                  </a:lnTo>
                  <a:lnTo>
                    <a:pt x="925664" y="1117981"/>
                  </a:lnTo>
                  <a:lnTo>
                    <a:pt x="914400" y="1115695"/>
                  </a:lnTo>
                  <a:lnTo>
                    <a:pt x="903122" y="1117981"/>
                  </a:lnTo>
                  <a:lnTo>
                    <a:pt x="893914" y="1124178"/>
                  </a:lnTo>
                  <a:lnTo>
                    <a:pt x="887717" y="1133386"/>
                  </a:lnTo>
                  <a:lnTo>
                    <a:pt x="885444" y="1144651"/>
                  </a:lnTo>
                  <a:lnTo>
                    <a:pt x="885444" y="1144778"/>
                  </a:lnTo>
                  <a:lnTo>
                    <a:pt x="887717" y="1156004"/>
                  </a:lnTo>
                  <a:lnTo>
                    <a:pt x="893914" y="1165212"/>
                  </a:lnTo>
                  <a:lnTo>
                    <a:pt x="903122" y="1171448"/>
                  </a:lnTo>
                  <a:lnTo>
                    <a:pt x="914400" y="1173734"/>
                  </a:lnTo>
                  <a:lnTo>
                    <a:pt x="925664" y="1171448"/>
                  </a:lnTo>
                  <a:lnTo>
                    <a:pt x="934872" y="1165212"/>
                  </a:lnTo>
                  <a:lnTo>
                    <a:pt x="941070" y="1156004"/>
                  </a:lnTo>
                  <a:lnTo>
                    <a:pt x="943356" y="1144778"/>
                  </a:lnTo>
                  <a:lnTo>
                    <a:pt x="943356" y="1144651"/>
                  </a:lnTo>
                  <a:close/>
                </a:path>
                <a:path w="1229995" h="3839210">
                  <a:moveTo>
                    <a:pt x="943356" y="1028827"/>
                  </a:moveTo>
                  <a:lnTo>
                    <a:pt x="941070" y="1017562"/>
                  </a:lnTo>
                  <a:lnTo>
                    <a:pt x="934872" y="1008354"/>
                  </a:lnTo>
                  <a:lnTo>
                    <a:pt x="925664" y="1002157"/>
                  </a:lnTo>
                  <a:lnTo>
                    <a:pt x="914400" y="999871"/>
                  </a:lnTo>
                  <a:lnTo>
                    <a:pt x="903122" y="1002157"/>
                  </a:lnTo>
                  <a:lnTo>
                    <a:pt x="893914" y="1008354"/>
                  </a:lnTo>
                  <a:lnTo>
                    <a:pt x="887717" y="1017562"/>
                  </a:lnTo>
                  <a:lnTo>
                    <a:pt x="885444" y="1028827"/>
                  </a:lnTo>
                  <a:lnTo>
                    <a:pt x="887717" y="1040104"/>
                  </a:lnTo>
                  <a:lnTo>
                    <a:pt x="893914" y="1049312"/>
                  </a:lnTo>
                  <a:lnTo>
                    <a:pt x="903122" y="1055509"/>
                  </a:lnTo>
                  <a:lnTo>
                    <a:pt x="914400" y="1057783"/>
                  </a:lnTo>
                  <a:lnTo>
                    <a:pt x="925664" y="1055509"/>
                  </a:lnTo>
                  <a:lnTo>
                    <a:pt x="934872" y="1049312"/>
                  </a:lnTo>
                  <a:lnTo>
                    <a:pt x="941070" y="1040104"/>
                  </a:lnTo>
                  <a:lnTo>
                    <a:pt x="943356" y="1028827"/>
                  </a:lnTo>
                  <a:close/>
                </a:path>
                <a:path w="1229995" h="3839210">
                  <a:moveTo>
                    <a:pt x="943356" y="912876"/>
                  </a:moveTo>
                  <a:lnTo>
                    <a:pt x="941070" y="901611"/>
                  </a:lnTo>
                  <a:lnTo>
                    <a:pt x="934872" y="892403"/>
                  </a:lnTo>
                  <a:lnTo>
                    <a:pt x="925664" y="886206"/>
                  </a:lnTo>
                  <a:lnTo>
                    <a:pt x="914400" y="883920"/>
                  </a:lnTo>
                  <a:lnTo>
                    <a:pt x="903122" y="886206"/>
                  </a:lnTo>
                  <a:lnTo>
                    <a:pt x="893914" y="892403"/>
                  </a:lnTo>
                  <a:lnTo>
                    <a:pt x="887717" y="901611"/>
                  </a:lnTo>
                  <a:lnTo>
                    <a:pt x="885444" y="912876"/>
                  </a:lnTo>
                  <a:lnTo>
                    <a:pt x="885444" y="913003"/>
                  </a:lnTo>
                  <a:lnTo>
                    <a:pt x="887717" y="924280"/>
                  </a:lnTo>
                  <a:lnTo>
                    <a:pt x="893914" y="933488"/>
                  </a:lnTo>
                  <a:lnTo>
                    <a:pt x="903122" y="939685"/>
                  </a:lnTo>
                  <a:lnTo>
                    <a:pt x="914400" y="941959"/>
                  </a:lnTo>
                  <a:lnTo>
                    <a:pt x="925664" y="939685"/>
                  </a:lnTo>
                  <a:lnTo>
                    <a:pt x="934872" y="933488"/>
                  </a:lnTo>
                  <a:lnTo>
                    <a:pt x="941070" y="924280"/>
                  </a:lnTo>
                  <a:lnTo>
                    <a:pt x="943356" y="913003"/>
                  </a:lnTo>
                  <a:lnTo>
                    <a:pt x="943356" y="912876"/>
                  </a:lnTo>
                  <a:close/>
                </a:path>
                <a:path w="1229995" h="3839210">
                  <a:moveTo>
                    <a:pt x="943356" y="797052"/>
                  </a:moveTo>
                  <a:lnTo>
                    <a:pt x="941070" y="785787"/>
                  </a:lnTo>
                  <a:lnTo>
                    <a:pt x="934872" y="776579"/>
                  </a:lnTo>
                  <a:lnTo>
                    <a:pt x="925664" y="770382"/>
                  </a:lnTo>
                  <a:lnTo>
                    <a:pt x="914400" y="768096"/>
                  </a:lnTo>
                  <a:lnTo>
                    <a:pt x="903122" y="770382"/>
                  </a:lnTo>
                  <a:lnTo>
                    <a:pt x="893914" y="776579"/>
                  </a:lnTo>
                  <a:lnTo>
                    <a:pt x="887717" y="785787"/>
                  </a:lnTo>
                  <a:lnTo>
                    <a:pt x="885444" y="797052"/>
                  </a:lnTo>
                  <a:lnTo>
                    <a:pt x="887717" y="808329"/>
                  </a:lnTo>
                  <a:lnTo>
                    <a:pt x="893914" y="817537"/>
                  </a:lnTo>
                  <a:lnTo>
                    <a:pt x="903122" y="823734"/>
                  </a:lnTo>
                  <a:lnTo>
                    <a:pt x="914400" y="826008"/>
                  </a:lnTo>
                  <a:lnTo>
                    <a:pt x="925664" y="823734"/>
                  </a:lnTo>
                  <a:lnTo>
                    <a:pt x="934872" y="817537"/>
                  </a:lnTo>
                  <a:lnTo>
                    <a:pt x="941070" y="808329"/>
                  </a:lnTo>
                  <a:lnTo>
                    <a:pt x="943356" y="797052"/>
                  </a:lnTo>
                  <a:close/>
                </a:path>
                <a:path w="1229995" h="3839210">
                  <a:moveTo>
                    <a:pt x="943356" y="681101"/>
                  </a:moveTo>
                  <a:lnTo>
                    <a:pt x="941070" y="669836"/>
                  </a:lnTo>
                  <a:lnTo>
                    <a:pt x="934872" y="660628"/>
                  </a:lnTo>
                  <a:lnTo>
                    <a:pt x="925664" y="654431"/>
                  </a:lnTo>
                  <a:lnTo>
                    <a:pt x="914400" y="652145"/>
                  </a:lnTo>
                  <a:lnTo>
                    <a:pt x="903122" y="654431"/>
                  </a:lnTo>
                  <a:lnTo>
                    <a:pt x="893914" y="660628"/>
                  </a:lnTo>
                  <a:lnTo>
                    <a:pt x="887717" y="669836"/>
                  </a:lnTo>
                  <a:lnTo>
                    <a:pt x="885444" y="681101"/>
                  </a:lnTo>
                  <a:lnTo>
                    <a:pt x="885444" y="681228"/>
                  </a:lnTo>
                  <a:lnTo>
                    <a:pt x="887717" y="692505"/>
                  </a:lnTo>
                  <a:lnTo>
                    <a:pt x="893914" y="701713"/>
                  </a:lnTo>
                  <a:lnTo>
                    <a:pt x="903122" y="707910"/>
                  </a:lnTo>
                  <a:lnTo>
                    <a:pt x="914400" y="710184"/>
                  </a:lnTo>
                  <a:lnTo>
                    <a:pt x="925664" y="707910"/>
                  </a:lnTo>
                  <a:lnTo>
                    <a:pt x="934872" y="701713"/>
                  </a:lnTo>
                  <a:lnTo>
                    <a:pt x="941070" y="692505"/>
                  </a:lnTo>
                  <a:lnTo>
                    <a:pt x="943356" y="681228"/>
                  </a:lnTo>
                  <a:lnTo>
                    <a:pt x="943356" y="681101"/>
                  </a:lnTo>
                  <a:close/>
                </a:path>
                <a:path w="1229995" h="3839210">
                  <a:moveTo>
                    <a:pt x="943356" y="565277"/>
                  </a:moveTo>
                  <a:lnTo>
                    <a:pt x="941070" y="554012"/>
                  </a:lnTo>
                  <a:lnTo>
                    <a:pt x="934872" y="544804"/>
                  </a:lnTo>
                  <a:lnTo>
                    <a:pt x="925664" y="538607"/>
                  </a:lnTo>
                  <a:lnTo>
                    <a:pt x="914400" y="536321"/>
                  </a:lnTo>
                  <a:lnTo>
                    <a:pt x="903122" y="538607"/>
                  </a:lnTo>
                  <a:lnTo>
                    <a:pt x="893914" y="544804"/>
                  </a:lnTo>
                  <a:lnTo>
                    <a:pt x="887717" y="554012"/>
                  </a:lnTo>
                  <a:lnTo>
                    <a:pt x="885444" y="565277"/>
                  </a:lnTo>
                  <a:lnTo>
                    <a:pt x="887717" y="576554"/>
                  </a:lnTo>
                  <a:lnTo>
                    <a:pt x="893914" y="585762"/>
                  </a:lnTo>
                  <a:lnTo>
                    <a:pt x="903122" y="591959"/>
                  </a:lnTo>
                  <a:lnTo>
                    <a:pt x="914400" y="594233"/>
                  </a:lnTo>
                  <a:lnTo>
                    <a:pt x="925664" y="591959"/>
                  </a:lnTo>
                  <a:lnTo>
                    <a:pt x="934872" y="585762"/>
                  </a:lnTo>
                  <a:lnTo>
                    <a:pt x="941070" y="576554"/>
                  </a:lnTo>
                  <a:lnTo>
                    <a:pt x="943356" y="565277"/>
                  </a:lnTo>
                  <a:close/>
                </a:path>
                <a:path w="1229995" h="3839210">
                  <a:moveTo>
                    <a:pt x="943356" y="449326"/>
                  </a:moveTo>
                  <a:lnTo>
                    <a:pt x="941070" y="438061"/>
                  </a:lnTo>
                  <a:lnTo>
                    <a:pt x="934872" y="428853"/>
                  </a:lnTo>
                  <a:lnTo>
                    <a:pt x="925664" y="422656"/>
                  </a:lnTo>
                  <a:lnTo>
                    <a:pt x="914400" y="420370"/>
                  </a:lnTo>
                  <a:lnTo>
                    <a:pt x="903122" y="422656"/>
                  </a:lnTo>
                  <a:lnTo>
                    <a:pt x="893914" y="428853"/>
                  </a:lnTo>
                  <a:lnTo>
                    <a:pt x="887717" y="438061"/>
                  </a:lnTo>
                  <a:lnTo>
                    <a:pt x="885444" y="449326"/>
                  </a:lnTo>
                  <a:lnTo>
                    <a:pt x="885444" y="449453"/>
                  </a:lnTo>
                  <a:lnTo>
                    <a:pt x="887717" y="460730"/>
                  </a:lnTo>
                  <a:lnTo>
                    <a:pt x="893914" y="469938"/>
                  </a:lnTo>
                  <a:lnTo>
                    <a:pt x="903122" y="476135"/>
                  </a:lnTo>
                  <a:lnTo>
                    <a:pt x="914400" y="478409"/>
                  </a:lnTo>
                  <a:lnTo>
                    <a:pt x="925664" y="476135"/>
                  </a:lnTo>
                  <a:lnTo>
                    <a:pt x="934872" y="469938"/>
                  </a:lnTo>
                  <a:lnTo>
                    <a:pt x="941070" y="460730"/>
                  </a:lnTo>
                  <a:lnTo>
                    <a:pt x="943356" y="449453"/>
                  </a:lnTo>
                  <a:lnTo>
                    <a:pt x="943356" y="449326"/>
                  </a:lnTo>
                  <a:close/>
                </a:path>
                <a:path w="1229995" h="3839210">
                  <a:moveTo>
                    <a:pt x="943356" y="333502"/>
                  </a:moveTo>
                  <a:lnTo>
                    <a:pt x="941070" y="322237"/>
                  </a:lnTo>
                  <a:lnTo>
                    <a:pt x="934872" y="313029"/>
                  </a:lnTo>
                  <a:lnTo>
                    <a:pt x="925664" y="306832"/>
                  </a:lnTo>
                  <a:lnTo>
                    <a:pt x="914400" y="304546"/>
                  </a:lnTo>
                  <a:lnTo>
                    <a:pt x="903122" y="306832"/>
                  </a:lnTo>
                  <a:lnTo>
                    <a:pt x="893914" y="313029"/>
                  </a:lnTo>
                  <a:lnTo>
                    <a:pt x="887717" y="322237"/>
                  </a:lnTo>
                  <a:lnTo>
                    <a:pt x="885444" y="333502"/>
                  </a:lnTo>
                  <a:lnTo>
                    <a:pt x="887717" y="344779"/>
                  </a:lnTo>
                  <a:lnTo>
                    <a:pt x="893914" y="353987"/>
                  </a:lnTo>
                  <a:lnTo>
                    <a:pt x="903122" y="360184"/>
                  </a:lnTo>
                  <a:lnTo>
                    <a:pt x="914400" y="362458"/>
                  </a:lnTo>
                  <a:lnTo>
                    <a:pt x="925664" y="360184"/>
                  </a:lnTo>
                  <a:lnTo>
                    <a:pt x="934872" y="353987"/>
                  </a:lnTo>
                  <a:lnTo>
                    <a:pt x="941070" y="344779"/>
                  </a:lnTo>
                  <a:lnTo>
                    <a:pt x="943356" y="333502"/>
                  </a:lnTo>
                  <a:close/>
                </a:path>
                <a:path w="1229995" h="3839210">
                  <a:moveTo>
                    <a:pt x="943356" y="217551"/>
                  </a:moveTo>
                  <a:lnTo>
                    <a:pt x="941070" y="206286"/>
                  </a:lnTo>
                  <a:lnTo>
                    <a:pt x="934872" y="197078"/>
                  </a:lnTo>
                  <a:lnTo>
                    <a:pt x="925664" y="190881"/>
                  </a:lnTo>
                  <a:lnTo>
                    <a:pt x="914400" y="188595"/>
                  </a:lnTo>
                  <a:lnTo>
                    <a:pt x="903122" y="190881"/>
                  </a:lnTo>
                  <a:lnTo>
                    <a:pt x="893914" y="197078"/>
                  </a:lnTo>
                  <a:lnTo>
                    <a:pt x="887717" y="206286"/>
                  </a:lnTo>
                  <a:lnTo>
                    <a:pt x="885444" y="217551"/>
                  </a:lnTo>
                  <a:lnTo>
                    <a:pt x="885444" y="217678"/>
                  </a:lnTo>
                  <a:lnTo>
                    <a:pt x="887717" y="228955"/>
                  </a:lnTo>
                  <a:lnTo>
                    <a:pt x="893914" y="238163"/>
                  </a:lnTo>
                  <a:lnTo>
                    <a:pt x="903122" y="244360"/>
                  </a:lnTo>
                  <a:lnTo>
                    <a:pt x="914400" y="246634"/>
                  </a:lnTo>
                  <a:lnTo>
                    <a:pt x="925664" y="244360"/>
                  </a:lnTo>
                  <a:lnTo>
                    <a:pt x="934872" y="238163"/>
                  </a:lnTo>
                  <a:lnTo>
                    <a:pt x="941070" y="228955"/>
                  </a:lnTo>
                  <a:lnTo>
                    <a:pt x="943356" y="217678"/>
                  </a:lnTo>
                  <a:lnTo>
                    <a:pt x="943356" y="217551"/>
                  </a:lnTo>
                  <a:close/>
                </a:path>
                <a:path w="1229995" h="3839210">
                  <a:moveTo>
                    <a:pt x="1001268" y="173736"/>
                  </a:moveTo>
                  <a:lnTo>
                    <a:pt x="914400" y="0"/>
                  </a:lnTo>
                  <a:lnTo>
                    <a:pt x="827532" y="173736"/>
                  </a:lnTo>
                  <a:lnTo>
                    <a:pt x="1001268" y="173736"/>
                  </a:lnTo>
                  <a:close/>
                </a:path>
                <a:path w="1229995" h="3839210">
                  <a:moveTo>
                    <a:pt x="1229868" y="173736"/>
                  </a:moveTo>
                  <a:lnTo>
                    <a:pt x="1215390" y="144780"/>
                  </a:lnTo>
                  <a:lnTo>
                    <a:pt x="1143000" y="0"/>
                  </a:lnTo>
                  <a:lnTo>
                    <a:pt x="1056132" y="173736"/>
                  </a:lnTo>
                  <a:lnTo>
                    <a:pt x="1114044" y="173736"/>
                  </a:lnTo>
                  <a:lnTo>
                    <a:pt x="1114044" y="1981200"/>
                  </a:lnTo>
                  <a:lnTo>
                    <a:pt x="1171956" y="1981200"/>
                  </a:lnTo>
                  <a:lnTo>
                    <a:pt x="1171956" y="173736"/>
                  </a:lnTo>
                  <a:lnTo>
                    <a:pt x="1229868" y="173736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1">
              <a:extLst>
                <a:ext uri="{FF2B5EF4-FFF2-40B4-BE49-F238E27FC236}">
                  <a16:creationId xmlns:a16="http://schemas.microsoft.com/office/drawing/2014/main" id="{F9266022-7BCC-17F4-473F-928668FB6728}"/>
                </a:ext>
              </a:extLst>
            </p:cNvPr>
            <p:cNvSpPr/>
            <p:nvPr/>
          </p:nvSpPr>
          <p:spPr>
            <a:xfrm>
              <a:off x="4648200" y="3489960"/>
              <a:ext cx="838200" cy="675640"/>
            </a:xfrm>
            <a:custGeom>
              <a:avLst/>
              <a:gdLst/>
              <a:ahLst/>
              <a:cxnLst/>
              <a:rect l="l" t="t" r="r" b="b"/>
              <a:pathLst>
                <a:path w="838200" h="675639">
                  <a:moveTo>
                    <a:pt x="628650" y="0"/>
                  </a:moveTo>
                  <a:lnTo>
                    <a:pt x="628650" y="168782"/>
                  </a:lnTo>
                  <a:lnTo>
                    <a:pt x="130937" y="168782"/>
                  </a:lnTo>
                  <a:lnTo>
                    <a:pt x="130937" y="506348"/>
                  </a:lnTo>
                  <a:lnTo>
                    <a:pt x="628650" y="506348"/>
                  </a:lnTo>
                  <a:lnTo>
                    <a:pt x="628650" y="675132"/>
                  </a:lnTo>
                  <a:lnTo>
                    <a:pt x="838200" y="337565"/>
                  </a:lnTo>
                  <a:lnTo>
                    <a:pt x="628650" y="0"/>
                  </a:lnTo>
                  <a:close/>
                </a:path>
                <a:path w="838200" h="675639">
                  <a:moveTo>
                    <a:pt x="52324" y="506348"/>
                  </a:moveTo>
                  <a:lnTo>
                    <a:pt x="104711" y="506348"/>
                  </a:lnTo>
                  <a:lnTo>
                    <a:pt x="104711" y="168782"/>
                  </a:lnTo>
                  <a:lnTo>
                    <a:pt x="52324" y="168782"/>
                  </a:lnTo>
                  <a:lnTo>
                    <a:pt x="52324" y="506348"/>
                  </a:lnTo>
                  <a:close/>
                </a:path>
                <a:path w="838200" h="675639">
                  <a:moveTo>
                    <a:pt x="0" y="506348"/>
                  </a:moveTo>
                  <a:lnTo>
                    <a:pt x="26193" y="506348"/>
                  </a:lnTo>
                  <a:lnTo>
                    <a:pt x="26193" y="168782"/>
                  </a:lnTo>
                  <a:lnTo>
                    <a:pt x="0" y="168782"/>
                  </a:lnTo>
                  <a:lnTo>
                    <a:pt x="0" y="506348"/>
                  </a:lnTo>
                  <a:close/>
                </a:path>
              </a:pathLst>
            </a:custGeom>
            <a:ln w="9144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2">
            <a:extLst>
              <a:ext uri="{FF2B5EF4-FFF2-40B4-BE49-F238E27FC236}">
                <a16:creationId xmlns:a16="http://schemas.microsoft.com/office/drawing/2014/main" id="{E99D62B4-C4B3-768D-1BD7-4B35454B3491}"/>
              </a:ext>
            </a:extLst>
          </p:cNvPr>
          <p:cNvSpPr txBox="1"/>
          <p:nvPr/>
        </p:nvSpPr>
        <p:spPr>
          <a:xfrm>
            <a:off x="3440905" y="3256987"/>
            <a:ext cx="43243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7960" marR="5080" indent="-17526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Trebuchet MS"/>
                <a:cs typeface="Trebuchet MS"/>
              </a:rPr>
              <a:t>excitatio </a:t>
            </a:r>
            <a:r>
              <a:rPr sz="800" spc="-50" dirty="0">
                <a:latin typeface="Trebuchet MS"/>
                <a:cs typeface="Trebuchet MS"/>
              </a:rPr>
              <a:t>n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79" name="object 73">
            <a:extLst>
              <a:ext uri="{FF2B5EF4-FFF2-40B4-BE49-F238E27FC236}">
                <a16:creationId xmlns:a16="http://schemas.microsoft.com/office/drawing/2014/main" id="{B70A7E4D-16CA-54B6-9C07-FCE3C78C3E3D}"/>
              </a:ext>
            </a:extLst>
          </p:cNvPr>
          <p:cNvGrpSpPr/>
          <p:nvPr/>
        </p:nvGrpSpPr>
        <p:grpSpPr>
          <a:xfrm>
            <a:off x="3372580" y="3452567"/>
            <a:ext cx="1082040" cy="1981200"/>
            <a:chOff x="4796028" y="3886200"/>
            <a:chExt cx="1082040" cy="1981200"/>
          </a:xfrm>
        </p:grpSpPr>
        <p:sp>
          <p:nvSpPr>
            <p:cNvPr id="80" name="object 74">
              <a:extLst>
                <a:ext uri="{FF2B5EF4-FFF2-40B4-BE49-F238E27FC236}">
                  <a16:creationId xmlns:a16="http://schemas.microsoft.com/office/drawing/2014/main" id="{91235BAD-AA98-1256-7E55-5E16619044E9}"/>
                </a:ext>
              </a:extLst>
            </p:cNvPr>
            <p:cNvSpPr/>
            <p:nvPr/>
          </p:nvSpPr>
          <p:spPr>
            <a:xfrm>
              <a:off x="4800600" y="3886199"/>
              <a:ext cx="1077595" cy="1981200"/>
            </a:xfrm>
            <a:custGeom>
              <a:avLst/>
              <a:gdLst/>
              <a:ahLst/>
              <a:cxnLst/>
              <a:rect l="l" t="t" r="r" b="b"/>
              <a:pathLst>
                <a:path w="1077595" h="1981200">
                  <a:moveTo>
                    <a:pt x="26187" y="310515"/>
                  </a:moveTo>
                  <a:lnTo>
                    <a:pt x="0" y="310515"/>
                  </a:lnTo>
                  <a:lnTo>
                    <a:pt x="0" y="648081"/>
                  </a:lnTo>
                  <a:lnTo>
                    <a:pt x="26187" y="648081"/>
                  </a:lnTo>
                  <a:lnTo>
                    <a:pt x="26187" y="310515"/>
                  </a:lnTo>
                  <a:close/>
                </a:path>
                <a:path w="1077595" h="1981200">
                  <a:moveTo>
                    <a:pt x="104711" y="310515"/>
                  </a:moveTo>
                  <a:lnTo>
                    <a:pt x="52324" y="310515"/>
                  </a:lnTo>
                  <a:lnTo>
                    <a:pt x="52324" y="648081"/>
                  </a:lnTo>
                  <a:lnTo>
                    <a:pt x="104711" y="648081"/>
                  </a:lnTo>
                  <a:lnTo>
                    <a:pt x="104711" y="310515"/>
                  </a:lnTo>
                  <a:close/>
                </a:path>
                <a:path w="1077595" h="1981200">
                  <a:moveTo>
                    <a:pt x="838200" y="479298"/>
                  </a:moveTo>
                  <a:lnTo>
                    <a:pt x="628650" y="141732"/>
                  </a:lnTo>
                  <a:lnTo>
                    <a:pt x="628650" y="310515"/>
                  </a:lnTo>
                  <a:lnTo>
                    <a:pt x="130937" y="310515"/>
                  </a:lnTo>
                  <a:lnTo>
                    <a:pt x="130937" y="648081"/>
                  </a:lnTo>
                  <a:lnTo>
                    <a:pt x="628650" y="648081"/>
                  </a:lnTo>
                  <a:lnTo>
                    <a:pt x="628650" y="816864"/>
                  </a:lnTo>
                  <a:lnTo>
                    <a:pt x="838200" y="479298"/>
                  </a:lnTo>
                  <a:close/>
                </a:path>
                <a:path w="1077595" h="1981200">
                  <a:moveTo>
                    <a:pt x="1077468" y="173736"/>
                  </a:moveTo>
                  <a:lnTo>
                    <a:pt x="1062990" y="144780"/>
                  </a:lnTo>
                  <a:lnTo>
                    <a:pt x="990600" y="0"/>
                  </a:lnTo>
                  <a:lnTo>
                    <a:pt x="903732" y="173736"/>
                  </a:lnTo>
                  <a:lnTo>
                    <a:pt x="961644" y="173736"/>
                  </a:lnTo>
                  <a:lnTo>
                    <a:pt x="961644" y="1981200"/>
                  </a:lnTo>
                  <a:lnTo>
                    <a:pt x="1019556" y="1981200"/>
                  </a:lnTo>
                  <a:lnTo>
                    <a:pt x="1019556" y="173736"/>
                  </a:lnTo>
                  <a:lnTo>
                    <a:pt x="1077468" y="173736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75">
              <a:extLst>
                <a:ext uri="{FF2B5EF4-FFF2-40B4-BE49-F238E27FC236}">
                  <a16:creationId xmlns:a16="http://schemas.microsoft.com/office/drawing/2014/main" id="{8A39DFBA-F1C1-6E91-F057-822F2B72E810}"/>
                </a:ext>
              </a:extLst>
            </p:cNvPr>
            <p:cNvSpPr/>
            <p:nvPr/>
          </p:nvSpPr>
          <p:spPr>
            <a:xfrm>
              <a:off x="4800600" y="4027931"/>
              <a:ext cx="838200" cy="675640"/>
            </a:xfrm>
            <a:custGeom>
              <a:avLst/>
              <a:gdLst/>
              <a:ahLst/>
              <a:cxnLst/>
              <a:rect l="l" t="t" r="r" b="b"/>
              <a:pathLst>
                <a:path w="838200" h="675639">
                  <a:moveTo>
                    <a:pt x="628650" y="0"/>
                  </a:moveTo>
                  <a:lnTo>
                    <a:pt x="628650" y="168783"/>
                  </a:lnTo>
                  <a:lnTo>
                    <a:pt x="130937" y="168783"/>
                  </a:lnTo>
                  <a:lnTo>
                    <a:pt x="130937" y="506349"/>
                  </a:lnTo>
                  <a:lnTo>
                    <a:pt x="628650" y="506349"/>
                  </a:lnTo>
                  <a:lnTo>
                    <a:pt x="628650" y="675132"/>
                  </a:lnTo>
                  <a:lnTo>
                    <a:pt x="838200" y="337566"/>
                  </a:lnTo>
                  <a:lnTo>
                    <a:pt x="628650" y="0"/>
                  </a:lnTo>
                  <a:close/>
                </a:path>
                <a:path w="838200" h="675639">
                  <a:moveTo>
                    <a:pt x="52324" y="506349"/>
                  </a:moveTo>
                  <a:lnTo>
                    <a:pt x="104711" y="506349"/>
                  </a:lnTo>
                  <a:lnTo>
                    <a:pt x="104711" y="168783"/>
                  </a:lnTo>
                  <a:lnTo>
                    <a:pt x="52324" y="168783"/>
                  </a:lnTo>
                  <a:lnTo>
                    <a:pt x="52324" y="506349"/>
                  </a:lnTo>
                  <a:close/>
                </a:path>
                <a:path w="838200" h="675639">
                  <a:moveTo>
                    <a:pt x="0" y="506349"/>
                  </a:moveTo>
                  <a:lnTo>
                    <a:pt x="26193" y="506349"/>
                  </a:lnTo>
                  <a:lnTo>
                    <a:pt x="26193" y="168783"/>
                  </a:lnTo>
                  <a:lnTo>
                    <a:pt x="0" y="168783"/>
                  </a:lnTo>
                  <a:lnTo>
                    <a:pt x="0" y="506349"/>
                  </a:lnTo>
                  <a:close/>
                </a:path>
              </a:pathLst>
            </a:custGeom>
            <a:ln w="9144">
              <a:solidFill>
                <a:srgbClr val="FF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76">
            <a:extLst>
              <a:ext uri="{FF2B5EF4-FFF2-40B4-BE49-F238E27FC236}">
                <a16:creationId xmlns:a16="http://schemas.microsoft.com/office/drawing/2014/main" id="{B6F41BDC-D765-78D0-0DD9-E47D54590D73}"/>
              </a:ext>
            </a:extLst>
          </p:cNvPr>
          <p:cNvSpPr txBox="1"/>
          <p:nvPr/>
        </p:nvSpPr>
        <p:spPr>
          <a:xfrm>
            <a:off x="3593305" y="3795213"/>
            <a:ext cx="43243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7960" marR="5080" indent="-175895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Trebuchet MS"/>
                <a:cs typeface="Trebuchet MS"/>
              </a:rPr>
              <a:t>excitatio </a:t>
            </a:r>
            <a:r>
              <a:rPr sz="800" spc="-50" dirty="0">
                <a:latin typeface="Trebuchet MS"/>
                <a:cs typeface="Trebuchet MS"/>
              </a:rPr>
              <a:t>n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83" name="object 77">
            <a:extLst>
              <a:ext uri="{FF2B5EF4-FFF2-40B4-BE49-F238E27FC236}">
                <a16:creationId xmlns:a16="http://schemas.microsoft.com/office/drawing/2014/main" id="{427189BC-31BF-3450-17F0-BA54E1134C29}"/>
              </a:ext>
            </a:extLst>
          </p:cNvPr>
          <p:cNvSpPr txBox="1"/>
          <p:nvPr/>
        </p:nvSpPr>
        <p:spPr>
          <a:xfrm>
            <a:off x="835881" y="5847787"/>
            <a:ext cx="2072639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Trebuchet MS"/>
                <a:cs typeface="Trebuchet MS"/>
              </a:rPr>
              <a:t>One-</a:t>
            </a:r>
            <a:r>
              <a:rPr sz="1600" dirty="0">
                <a:latin typeface="Trebuchet MS"/>
                <a:cs typeface="Trebuchet MS"/>
              </a:rPr>
              <a:t>photon</a:t>
            </a:r>
            <a:r>
              <a:rPr sz="1600" spc="-50" dirty="0">
                <a:latin typeface="Trebuchet MS"/>
                <a:cs typeface="Trebuchet MS"/>
              </a:rPr>
              <a:t> </a:t>
            </a:r>
            <a:r>
              <a:rPr sz="1600" spc="-10" dirty="0">
                <a:latin typeface="Trebuchet MS"/>
                <a:cs typeface="Trebuchet MS"/>
              </a:rPr>
              <a:t>excitation</a:t>
            </a:r>
            <a:endParaRPr sz="1600" dirty="0">
              <a:latin typeface="Trebuchet MS"/>
              <a:cs typeface="Trebuchet MS"/>
            </a:endParaRPr>
          </a:p>
        </p:txBody>
      </p:sp>
      <p:sp>
        <p:nvSpPr>
          <p:cNvPr id="84" name="object 78">
            <a:extLst>
              <a:ext uri="{FF2B5EF4-FFF2-40B4-BE49-F238E27FC236}">
                <a16:creationId xmlns:a16="http://schemas.microsoft.com/office/drawing/2014/main" id="{6680914B-363D-AEAC-769D-F5B86CF7295F}"/>
              </a:ext>
            </a:extLst>
          </p:cNvPr>
          <p:cNvSpPr txBox="1"/>
          <p:nvPr/>
        </p:nvSpPr>
        <p:spPr>
          <a:xfrm>
            <a:off x="3516852" y="5847787"/>
            <a:ext cx="20637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75" dirty="0">
                <a:latin typeface="Trebuchet MS"/>
                <a:cs typeface="Trebuchet MS"/>
              </a:rPr>
              <a:t>Two-</a:t>
            </a:r>
            <a:r>
              <a:rPr sz="1600" dirty="0">
                <a:latin typeface="Trebuchet MS"/>
                <a:cs typeface="Trebuchet MS"/>
              </a:rPr>
              <a:t>photon</a:t>
            </a:r>
            <a:r>
              <a:rPr sz="1600" spc="-15" dirty="0">
                <a:latin typeface="Trebuchet MS"/>
                <a:cs typeface="Trebuchet MS"/>
              </a:rPr>
              <a:t> </a:t>
            </a:r>
            <a:r>
              <a:rPr sz="1600" spc="-10" dirty="0">
                <a:latin typeface="Trebuchet MS"/>
                <a:cs typeface="Trebuchet MS"/>
              </a:rPr>
              <a:t>excitation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5" name="object 79">
            <a:extLst>
              <a:ext uri="{FF2B5EF4-FFF2-40B4-BE49-F238E27FC236}">
                <a16:creationId xmlns:a16="http://schemas.microsoft.com/office/drawing/2014/main" id="{91FAE9E8-E980-7A8D-4557-35A168719FE4}"/>
              </a:ext>
            </a:extLst>
          </p:cNvPr>
          <p:cNvSpPr txBox="1"/>
          <p:nvPr/>
        </p:nvSpPr>
        <p:spPr>
          <a:xfrm>
            <a:off x="2661634" y="4704532"/>
            <a:ext cx="11760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rebuchet MS"/>
                <a:cs typeface="Trebuchet MS"/>
              </a:rPr>
              <a:t>ground</a:t>
            </a:r>
            <a:r>
              <a:rPr sz="1600" spc="-35" dirty="0">
                <a:latin typeface="Trebuchet MS"/>
                <a:cs typeface="Trebuchet MS"/>
              </a:rPr>
              <a:t> </a:t>
            </a:r>
            <a:r>
              <a:rPr sz="1600" spc="-20" dirty="0">
                <a:latin typeface="Trebuchet MS"/>
                <a:cs typeface="Trebuchet MS"/>
              </a:rPr>
              <a:t>state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6" name="object 80">
            <a:extLst>
              <a:ext uri="{FF2B5EF4-FFF2-40B4-BE49-F238E27FC236}">
                <a16:creationId xmlns:a16="http://schemas.microsoft.com/office/drawing/2014/main" id="{E9A2A6F3-FDB0-E6AE-9FA7-4AA88CF3487D}"/>
              </a:ext>
            </a:extLst>
          </p:cNvPr>
          <p:cNvSpPr txBox="1"/>
          <p:nvPr/>
        </p:nvSpPr>
        <p:spPr>
          <a:xfrm>
            <a:off x="2587211" y="1503497"/>
            <a:ext cx="122301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rebuchet MS"/>
                <a:cs typeface="Trebuchet MS"/>
              </a:rPr>
              <a:t>excited</a:t>
            </a:r>
            <a:r>
              <a:rPr sz="1600" spc="-65" dirty="0">
                <a:latin typeface="Trebuchet MS"/>
                <a:cs typeface="Trebuchet MS"/>
              </a:rPr>
              <a:t> </a:t>
            </a:r>
            <a:r>
              <a:rPr sz="1600" spc="-10" dirty="0">
                <a:latin typeface="Trebuchet MS"/>
                <a:cs typeface="Trebuchet MS"/>
              </a:rPr>
              <a:t>state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87" name="object 81">
            <a:extLst>
              <a:ext uri="{FF2B5EF4-FFF2-40B4-BE49-F238E27FC236}">
                <a16:creationId xmlns:a16="http://schemas.microsoft.com/office/drawing/2014/main" id="{20DF2005-7EE5-46D0-F8A6-1EEFCC48199D}"/>
              </a:ext>
            </a:extLst>
          </p:cNvPr>
          <p:cNvSpPr txBox="1"/>
          <p:nvPr/>
        </p:nvSpPr>
        <p:spPr>
          <a:xfrm>
            <a:off x="6224253" y="2535144"/>
            <a:ext cx="4785387" cy="132921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spcBef>
                <a:spcPts val="285"/>
              </a:spcBef>
              <a:tabLst>
                <a:tab pos="241300" algn="l"/>
              </a:tabLst>
            </a:pPr>
            <a:r>
              <a:rPr sz="2800" spc="-75" dirty="0">
                <a:cs typeface="Trebuchet MS"/>
              </a:rPr>
              <a:t>Two-</a:t>
            </a:r>
            <a:r>
              <a:rPr sz="2800" dirty="0">
                <a:cs typeface="Trebuchet MS"/>
              </a:rPr>
              <a:t>photon</a:t>
            </a:r>
            <a:r>
              <a:rPr sz="2800" spc="-40" dirty="0">
                <a:cs typeface="Trebuchet MS"/>
              </a:rPr>
              <a:t> </a:t>
            </a:r>
            <a:r>
              <a:rPr sz="2800" dirty="0">
                <a:cs typeface="Trebuchet MS"/>
              </a:rPr>
              <a:t>excitation</a:t>
            </a:r>
            <a:r>
              <a:rPr sz="2800" spc="-45" dirty="0">
                <a:cs typeface="Trebuchet MS"/>
              </a:rPr>
              <a:t> </a:t>
            </a:r>
            <a:r>
              <a:rPr sz="2800" spc="-10" dirty="0">
                <a:cs typeface="Trebuchet MS"/>
              </a:rPr>
              <a:t>occurs </a:t>
            </a:r>
            <a:r>
              <a:rPr sz="2800" dirty="0">
                <a:cs typeface="Trebuchet MS"/>
              </a:rPr>
              <a:t>through</a:t>
            </a:r>
            <a:r>
              <a:rPr sz="2800" spc="-45" dirty="0">
                <a:cs typeface="Trebuchet MS"/>
              </a:rPr>
              <a:t> </a:t>
            </a:r>
            <a:r>
              <a:rPr sz="2800" dirty="0">
                <a:cs typeface="Trebuchet MS"/>
              </a:rPr>
              <a:t>the</a:t>
            </a:r>
            <a:r>
              <a:rPr sz="2800" spc="-45" dirty="0">
                <a:cs typeface="Trebuchet MS"/>
              </a:rPr>
              <a:t> </a:t>
            </a:r>
            <a:r>
              <a:rPr sz="2800" dirty="0">
                <a:cs typeface="Trebuchet MS"/>
              </a:rPr>
              <a:t>absorption</a:t>
            </a:r>
            <a:r>
              <a:rPr sz="2800" spc="-25" dirty="0">
                <a:cs typeface="Trebuchet MS"/>
              </a:rPr>
              <a:t> </a:t>
            </a:r>
            <a:r>
              <a:rPr sz="2800" dirty="0">
                <a:cs typeface="Trebuchet MS"/>
              </a:rPr>
              <a:t>of</a:t>
            </a:r>
            <a:r>
              <a:rPr sz="2800" spc="-45" dirty="0">
                <a:cs typeface="Trebuchet MS"/>
              </a:rPr>
              <a:t> </a:t>
            </a:r>
            <a:r>
              <a:rPr sz="2800" spc="-25" dirty="0">
                <a:cs typeface="Trebuchet MS"/>
              </a:rPr>
              <a:t>two </a:t>
            </a:r>
            <a:r>
              <a:rPr sz="2800" dirty="0">
                <a:cs typeface="Trebuchet MS"/>
              </a:rPr>
              <a:t>lower</a:t>
            </a:r>
            <a:r>
              <a:rPr sz="2800" spc="-45" dirty="0">
                <a:cs typeface="Trebuchet MS"/>
              </a:rPr>
              <a:t> </a:t>
            </a:r>
            <a:r>
              <a:rPr sz="2800" dirty="0">
                <a:cs typeface="Trebuchet MS"/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2939101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30BE5B7B-51BD-9C7F-76FC-81B78311705B}"/>
              </a:ext>
            </a:extLst>
          </p:cNvPr>
          <p:cNvSpPr txBox="1">
            <a:spLocks/>
          </p:cNvSpPr>
          <p:nvPr/>
        </p:nvSpPr>
        <p:spPr>
          <a:xfrm>
            <a:off x="315243" y="285704"/>
            <a:ext cx="74225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/>
              <a:t>FROM</a:t>
            </a:r>
            <a:r>
              <a:rPr lang="en-GB" sz="3600" spc="-95" dirty="0"/>
              <a:t> </a:t>
            </a:r>
            <a:r>
              <a:rPr lang="en-GB" sz="3600" dirty="0"/>
              <a:t>2-PHOTON</a:t>
            </a:r>
            <a:r>
              <a:rPr lang="en-GB" sz="3600" spc="-80" dirty="0"/>
              <a:t> </a:t>
            </a:r>
            <a:r>
              <a:rPr lang="en-GB" sz="3600" dirty="0"/>
              <a:t>TO</a:t>
            </a:r>
            <a:r>
              <a:rPr lang="en-GB" sz="3600" spc="-75" dirty="0"/>
              <a:t> </a:t>
            </a:r>
            <a:r>
              <a:rPr lang="en-GB" sz="3600" spc="-25" dirty="0"/>
              <a:t>MULTIPHOTON…</a:t>
            </a:r>
            <a:endParaRPr lang="en-GB" sz="3600" dirty="0"/>
          </a:p>
        </p:txBody>
      </p:sp>
      <p:pic>
        <p:nvPicPr>
          <p:cNvPr id="88" name="object 4">
            <a:extLst>
              <a:ext uri="{FF2B5EF4-FFF2-40B4-BE49-F238E27FC236}">
                <a16:creationId xmlns:a16="http://schemas.microsoft.com/office/drawing/2014/main" id="{2931B3CE-8159-C2DE-A5D0-93B2530007C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49879" y="774569"/>
            <a:ext cx="649224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47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975EC6FF-0544-81FB-2F96-9BC2BD16A265}"/>
              </a:ext>
            </a:extLst>
          </p:cNvPr>
          <p:cNvSpPr txBox="1"/>
          <p:nvPr/>
        </p:nvSpPr>
        <p:spPr>
          <a:xfrm>
            <a:off x="9946385" y="5969914"/>
            <a:ext cx="17526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5" dirty="0">
                <a:latin typeface="Arial"/>
                <a:cs typeface="Arial"/>
              </a:rPr>
              <a:t>24</a:t>
            </a:r>
            <a:endParaRPr sz="1050">
              <a:latin typeface="Arial"/>
              <a:cs typeface="Arial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7C54FBC2-DE46-20E2-5ECE-D02702D57B3D}"/>
              </a:ext>
            </a:extLst>
          </p:cNvPr>
          <p:cNvSpPr txBox="1">
            <a:spLocks/>
          </p:cNvSpPr>
          <p:nvPr/>
        </p:nvSpPr>
        <p:spPr>
          <a:xfrm>
            <a:off x="385571" y="295048"/>
            <a:ext cx="7162800" cy="426399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lang="en-GB" sz="3600" spc="-10" dirty="0"/>
              <a:t>SINGLE- </a:t>
            </a:r>
            <a:r>
              <a:rPr lang="en-GB" sz="3600" dirty="0"/>
              <a:t>vs</a:t>
            </a:r>
            <a:r>
              <a:rPr lang="en-GB" sz="3600" spc="-60" dirty="0"/>
              <a:t> </a:t>
            </a:r>
            <a:r>
              <a:rPr lang="en-GB" sz="3600" spc="-15" dirty="0"/>
              <a:t>TWO-</a:t>
            </a:r>
            <a:r>
              <a:rPr lang="en-GB" sz="3600" dirty="0"/>
              <a:t>PHOTON</a:t>
            </a:r>
            <a:r>
              <a:rPr lang="en-GB" sz="3600" spc="-60" dirty="0"/>
              <a:t> </a:t>
            </a:r>
            <a:r>
              <a:rPr lang="en-GB" sz="3600" spc="-10" dirty="0"/>
              <a:t>EXCITATION</a:t>
            </a:r>
            <a:endParaRPr lang="en-GB" sz="3600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140B6C1B-9A69-308A-44F7-81EFF8982820}"/>
              </a:ext>
            </a:extLst>
          </p:cNvPr>
          <p:cNvSpPr txBox="1"/>
          <p:nvPr/>
        </p:nvSpPr>
        <p:spPr>
          <a:xfrm>
            <a:off x="5164835" y="1064913"/>
            <a:ext cx="4781550" cy="2373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Trebuchet MS"/>
                <a:cs typeface="Trebuchet MS"/>
              </a:rPr>
              <a:t>The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cuvette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is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filled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with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solution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of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dye,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safranin</a:t>
            </a:r>
            <a:r>
              <a:rPr sz="1400" spc="-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O, </a:t>
            </a:r>
            <a:r>
              <a:rPr sz="1400" dirty="0">
                <a:latin typeface="Trebuchet MS"/>
                <a:cs typeface="Trebuchet MS"/>
              </a:rPr>
              <a:t>which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normally</a:t>
            </a:r>
            <a:r>
              <a:rPr sz="1400" spc="-4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requires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green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light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for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excitation.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b="1" spc="-10" dirty="0">
                <a:latin typeface="Trebuchet MS"/>
                <a:cs typeface="Trebuchet MS"/>
              </a:rPr>
              <a:t>Green </a:t>
            </a:r>
            <a:r>
              <a:rPr sz="1400" b="1" dirty="0">
                <a:latin typeface="Trebuchet MS"/>
                <a:cs typeface="Trebuchet MS"/>
              </a:rPr>
              <a:t>light</a:t>
            </a:r>
            <a:r>
              <a:rPr sz="1400" b="1" spc="-40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(543</a:t>
            </a:r>
            <a:r>
              <a:rPr sz="1400" b="1" spc="-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nm) </a:t>
            </a:r>
            <a:r>
              <a:rPr sz="1400" dirty="0">
                <a:latin typeface="Trebuchet MS"/>
                <a:cs typeface="Trebuchet MS"/>
              </a:rPr>
              <a:t>from</a:t>
            </a:r>
            <a:r>
              <a:rPr sz="1400" spc="2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</a:t>
            </a:r>
            <a:r>
              <a:rPr sz="1400" spc="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continuous-</a:t>
            </a:r>
            <a:r>
              <a:rPr sz="1400" dirty="0">
                <a:latin typeface="Trebuchet MS"/>
                <a:cs typeface="Trebuchet MS"/>
              </a:rPr>
              <a:t>wave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helium-</a:t>
            </a:r>
            <a:r>
              <a:rPr sz="1400" dirty="0">
                <a:latin typeface="Trebuchet MS"/>
                <a:cs typeface="Trebuchet MS"/>
              </a:rPr>
              <a:t>neon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laser</a:t>
            </a:r>
            <a:r>
              <a:rPr sz="1400" spc="20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is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focused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into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the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cuvette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by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the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lens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at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upper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right.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It </a:t>
            </a:r>
            <a:r>
              <a:rPr sz="1400" dirty="0">
                <a:latin typeface="Trebuchet MS"/>
                <a:cs typeface="Trebuchet MS"/>
              </a:rPr>
              <a:t>shows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the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expected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pattern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of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continuous</a:t>
            </a:r>
            <a:r>
              <a:rPr sz="1400" spc="-6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cone,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brightest </a:t>
            </a:r>
            <a:r>
              <a:rPr sz="1400" dirty="0">
                <a:latin typeface="Trebuchet MS"/>
                <a:cs typeface="Trebuchet MS"/>
              </a:rPr>
              <a:t>near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the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focus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and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attenuated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to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the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left.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The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lens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at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the </a:t>
            </a:r>
            <a:r>
              <a:rPr sz="1400" dirty="0">
                <a:latin typeface="Trebuchet MS"/>
                <a:cs typeface="Trebuchet MS"/>
              </a:rPr>
              <a:t>lower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left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focuses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an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invisible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1046-nm</a:t>
            </a:r>
            <a:r>
              <a:rPr sz="1400" b="1" spc="-45" dirty="0">
                <a:latin typeface="Trebuchet MS"/>
                <a:cs typeface="Trebuchet MS"/>
              </a:rPr>
              <a:t> </a:t>
            </a:r>
            <a:r>
              <a:rPr sz="1400" b="1" dirty="0">
                <a:latin typeface="Trebuchet MS"/>
                <a:cs typeface="Trebuchet MS"/>
              </a:rPr>
              <a:t>infrared</a:t>
            </a:r>
            <a:r>
              <a:rPr sz="1400" b="1" spc="-35" dirty="0">
                <a:latin typeface="Trebuchet MS"/>
                <a:cs typeface="Trebuchet MS"/>
              </a:rPr>
              <a:t> </a:t>
            </a:r>
            <a:r>
              <a:rPr sz="1400" b="1" spc="-20" dirty="0">
                <a:latin typeface="Trebuchet MS"/>
                <a:cs typeface="Trebuchet MS"/>
              </a:rPr>
              <a:t>beam </a:t>
            </a:r>
            <a:r>
              <a:rPr sz="1400" dirty="0">
                <a:latin typeface="Trebuchet MS"/>
                <a:cs typeface="Trebuchet MS"/>
              </a:rPr>
              <a:t>from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mode-</a:t>
            </a:r>
            <a:r>
              <a:rPr sz="1400" dirty="0">
                <a:latin typeface="Trebuchet MS"/>
                <a:cs typeface="Trebuchet MS"/>
              </a:rPr>
              <a:t>locked</a:t>
            </a:r>
            <a:r>
              <a:rPr sz="1400" spc="-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Nd-</a:t>
            </a:r>
            <a:r>
              <a:rPr sz="1400" dirty="0">
                <a:latin typeface="Trebuchet MS"/>
                <a:cs typeface="Trebuchet MS"/>
              </a:rPr>
              <a:t>doped</a:t>
            </a:r>
            <a:r>
              <a:rPr sz="1400" spc="-5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yttrium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lanthanum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fluoride </a:t>
            </a:r>
            <a:r>
              <a:rPr sz="1400" dirty="0">
                <a:latin typeface="Trebuchet MS"/>
                <a:cs typeface="Trebuchet MS"/>
              </a:rPr>
              <a:t>laser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into</a:t>
            </a:r>
            <a:r>
              <a:rPr sz="1400" spc="-1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the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cuvette.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Because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of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the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two-photon </a:t>
            </a:r>
            <a:r>
              <a:rPr sz="1400" dirty="0">
                <a:latin typeface="Trebuchet MS"/>
                <a:cs typeface="Trebuchet MS"/>
              </a:rPr>
              <a:t>absorption,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excitation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is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confined</a:t>
            </a:r>
            <a:r>
              <a:rPr sz="1400" spc="-5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to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a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tiny</a:t>
            </a:r>
            <a:r>
              <a:rPr sz="1400" spc="-2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bright</a:t>
            </a:r>
            <a:r>
              <a:rPr sz="1400" spc="-3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spot</a:t>
            </a:r>
            <a:r>
              <a:rPr sz="1400" spc="-40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Trebuchet MS"/>
                <a:cs typeface="Trebuchet MS"/>
              </a:rPr>
              <a:t>in </a:t>
            </a:r>
            <a:r>
              <a:rPr sz="1400" dirty="0">
                <a:latin typeface="Trebuchet MS"/>
                <a:cs typeface="Trebuchet MS"/>
              </a:rPr>
              <a:t>the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middle</a:t>
            </a:r>
            <a:r>
              <a:rPr sz="1400" spc="-30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of</a:t>
            </a:r>
            <a:r>
              <a:rPr sz="1400" spc="-15" dirty="0">
                <a:latin typeface="Trebuchet MS"/>
                <a:cs typeface="Trebuchet MS"/>
              </a:rPr>
              <a:t> </a:t>
            </a:r>
            <a:r>
              <a:rPr sz="1400" dirty="0">
                <a:latin typeface="Trebuchet MS"/>
                <a:cs typeface="Trebuchet MS"/>
              </a:rPr>
              <a:t>the</a:t>
            </a:r>
            <a:r>
              <a:rPr sz="1400" spc="-2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cuvette.</a:t>
            </a:r>
            <a:endParaRPr sz="1400" dirty="0">
              <a:latin typeface="Trebuchet MS"/>
              <a:cs typeface="Trebuchet MS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6A9AC754-554D-8A34-8221-4C4BDC84DD2A}"/>
              </a:ext>
            </a:extLst>
          </p:cNvPr>
          <p:cNvSpPr txBox="1"/>
          <p:nvPr/>
        </p:nvSpPr>
        <p:spPr>
          <a:xfrm>
            <a:off x="1847469" y="5718294"/>
            <a:ext cx="309499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Verdana"/>
                <a:cs typeface="Verdana"/>
              </a:rPr>
              <a:t>Image</a:t>
            </a:r>
            <a:r>
              <a:rPr sz="900" spc="-15" dirty="0">
                <a:latin typeface="Verdana"/>
                <a:cs typeface="Verdana"/>
              </a:rPr>
              <a:t> </a:t>
            </a:r>
            <a:r>
              <a:rPr sz="900" dirty="0">
                <a:latin typeface="Verdana"/>
                <a:cs typeface="Verdana"/>
              </a:rPr>
              <a:t>source:</a:t>
            </a:r>
            <a:r>
              <a:rPr sz="900" spc="5" dirty="0">
                <a:latin typeface="Verdana"/>
                <a:cs typeface="Verdana"/>
              </a:rPr>
              <a:t> </a:t>
            </a:r>
            <a:r>
              <a:rPr sz="900" dirty="0">
                <a:latin typeface="Verdana"/>
                <a:cs typeface="Verdana"/>
              </a:rPr>
              <a:t>Current</a:t>
            </a:r>
            <a:r>
              <a:rPr sz="900" spc="10" dirty="0">
                <a:latin typeface="Verdana"/>
                <a:cs typeface="Verdana"/>
              </a:rPr>
              <a:t> </a:t>
            </a:r>
            <a:r>
              <a:rPr sz="900" dirty="0">
                <a:latin typeface="Verdana"/>
                <a:cs typeface="Verdana"/>
              </a:rPr>
              <a:t>Protocols</a:t>
            </a:r>
            <a:r>
              <a:rPr sz="900" spc="-30" dirty="0">
                <a:latin typeface="Verdana"/>
                <a:cs typeface="Verdana"/>
              </a:rPr>
              <a:t> </a:t>
            </a:r>
            <a:r>
              <a:rPr sz="900" dirty="0">
                <a:latin typeface="Verdana"/>
                <a:cs typeface="Verdana"/>
              </a:rPr>
              <a:t>in</a:t>
            </a:r>
            <a:r>
              <a:rPr sz="900" spc="-10" dirty="0">
                <a:latin typeface="Verdana"/>
                <a:cs typeface="Verdana"/>
              </a:rPr>
              <a:t> </a:t>
            </a:r>
            <a:r>
              <a:rPr sz="900" dirty="0">
                <a:latin typeface="Verdana"/>
                <a:cs typeface="Verdana"/>
              </a:rPr>
              <a:t>Cytometry</a:t>
            </a:r>
            <a:r>
              <a:rPr sz="900" spc="-15" dirty="0">
                <a:latin typeface="Verdana"/>
                <a:cs typeface="Verdana"/>
              </a:rPr>
              <a:t> </a:t>
            </a:r>
            <a:r>
              <a:rPr sz="900" spc="-10" dirty="0">
                <a:latin typeface="Verdana"/>
                <a:cs typeface="Verdana"/>
              </a:rPr>
              <a:t>Online </a:t>
            </a:r>
            <a:r>
              <a:rPr sz="900" dirty="0">
                <a:latin typeface="Verdana"/>
                <a:cs typeface="Verdana"/>
              </a:rPr>
              <a:t>Copyright ©</a:t>
            </a:r>
            <a:r>
              <a:rPr sz="900" spc="-10" dirty="0">
                <a:latin typeface="Verdana"/>
                <a:cs typeface="Verdana"/>
              </a:rPr>
              <a:t> </a:t>
            </a:r>
            <a:r>
              <a:rPr sz="900" dirty="0">
                <a:latin typeface="Verdana"/>
                <a:cs typeface="Verdana"/>
              </a:rPr>
              <a:t>1999</a:t>
            </a:r>
            <a:r>
              <a:rPr sz="900" spc="-25" dirty="0">
                <a:latin typeface="Verdana"/>
                <a:cs typeface="Verdana"/>
              </a:rPr>
              <a:t> </a:t>
            </a:r>
            <a:r>
              <a:rPr sz="900" dirty="0">
                <a:latin typeface="Verdana"/>
                <a:cs typeface="Verdana"/>
              </a:rPr>
              <a:t>John</a:t>
            </a:r>
            <a:r>
              <a:rPr sz="900" spc="20" dirty="0">
                <a:latin typeface="Verdana"/>
                <a:cs typeface="Verdana"/>
              </a:rPr>
              <a:t> </a:t>
            </a:r>
            <a:r>
              <a:rPr sz="900" dirty="0">
                <a:latin typeface="Verdana"/>
                <a:cs typeface="Verdana"/>
              </a:rPr>
              <a:t>Wiley</a:t>
            </a:r>
            <a:r>
              <a:rPr sz="900" spc="-20" dirty="0">
                <a:latin typeface="Verdana"/>
                <a:cs typeface="Verdana"/>
              </a:rPr>
              <a:t> </a:t>
            </a:r>
            <a:r>
              <a:rPr sz="900" dirty="0">
                <a:latin typeface="Verdana"/>
                <a:cs typeface="Verdana"/>
              </a:rPr>
              <a:t>&amp;</a:t>
            </a:r>
            <a:r>
              <a:rPr sz="900" spc="-20" dirty="0">
                <a:latin typeface="Verdana"/>
                <a:cs typeface="Verdana"/>
              </a:rPr>
              <a:t> </a:t>
            </a:r>
            <a:r>
              <a:rPr sz="900" dirty="0">
                <a:latin typeface="Verdana"/>
                <a:cs typeface="Verdana"/>
              </a:rPr>
              <a:t>Sons, Inc.</a:t>
            </a:r>
            <a:r>
              <a:rPr sz="900" spc="-5" dirty="0">
                <a:latin typeface="Verdana"/>
                <a:cs typeface="Verdana"/>
              </a:rPr>
              <a:t> </a:t>
            </a:r>
            <a:r>
              <a:rPr sz="900" dirty="0">
                <a:latin typeface="Verdana"/>
                <a:cs typeface="Verdana"/>
              </a:rPr>
              <a:t>All</a:t>
            </a:r>
            <a:r>
              <a:rPr sz="900" spc="-5" dirty="0">
                <a:latin typeface="Verdana"/>
                <a:cs typeface="Verdana"/>
              </a:rPr>
              <a:t> </a:t>
            </a:r>
            <a:r>
              <a:rPr sz="900" spc="-10" dirty="0">
                <a:latin typeface="Verdana"/>
                <a:cs typeface="Verdana"/>
              </a:rPr>
              <a:t>rights reserved.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FE0EE1AD-682A-5DA2-BF13-D4F1D05C85B9}"/>
              </a:ext>
            </a:extLst>
          </p:cNvPr>
          <p:cNvSpPr txBox="1"/>
          <p:nvPr/>
        </p:nvSpPr>
        <p:spPr>
          <a:xfrm>
            <a:off x="5548594" y="5846743"/>
            <a:ext cx="469836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Trebuchet MS"/>
                <a:cs typeface="Trebuchet MS"/>
              </a:rPr>
              <a:t>Slide</a:t>
            </a:r>
            <a:r>
              <a:rPr sz="900" spc="-30" dirty="0">
                <a:latin typeface="Trebuchet MS"/>
                <a:cs typeface="Trebuchet MS"/>
              </a:rPr>
              <a:t> </a:t>
            </a:r>
            <a:r>
              <a:rPr sz="900" dirty="0">
                <a:latin typeface="Trebuchet MS"/>
                <a:cs typeface="Trebuchet MS"/>
              </a:rPr>
              <a:t>credit:</a:t>
            </a:r>
            <a:r>
              <a:rPr sz="900" spc="-15" dirty="0">
                <a:latin typeface="Trebuchet MS"/>
                <a:cs typeface="Trebuchet MS"/>
              </a:rPr>
              <a:t> </a:t>
            </a:r>
            <a:r>
              <a:rPr sz="900" dirty="0">
                <a:latin typeface="Trebuchet MS"/>
                <a:cs typeface="Trebuchet MS"/>
              </a:rPr>
              <a:t>Brad</a:t>
            </a:r>
            <a:r>
              <a:rPr sz="900" spc="-5" dirty="0">
                <a:latin typeface="Trebuchet MS"/>
                <a:cs typeface="Trebuchet MS"/>
              </a:rPr>
              <a:t> </a:t>
            </a:r>
            <a:r>
              <a:rPr sz="900" dirty="0">
                <a:latin typeface="Trebuchet MS"/>
                <a:cs typeface="Trebuchet MS"/>
              </a:rPr>
              <a:t>Amos, MRC</a:t>
            </a:r>
            <a:r>
              <a:rPr sz="900" spc="-30" dirty="0">
                <a:latin typeface="Trebuchet MS"/>
                <a:cs typeface="Trebuchet MS"/>
              </a:rPr>
              <a:t> </a:t>
            </a:r>
            <a:r>
              <a:rPr sz="900" dirty="0">
                <a:latin typeface="Trebuchet MS"/>
                <a:cs typeface="Trebuchet MS"/>
              </a:rPr>
              <a:t>Laboratory</a:t>
            </a:r>
            <a:r>
              <a:rPr sz="900" spc="10" dirty="0">
                <a:latin typeface="Trebuchet MS"/>
                <a:cs typeface="Trebuchet MS"/>
              </a:rPr>
              <a:t> </a:t>
            </a:r>
            <a:r>
              <a:rPr sz="900" dirty="0">
                <a:latin typeface="Trebuchet MS"/>
                <a:cs typeface="Trebuchet MS"/>
              </a:rPr>
              <a:t>of</a:t>
            </a:r>
            <a:r>
              <a:rPr sz="900" spc="-10" dirty="0">
                <a:latin typeface="Trebuchet MS"/>
                <a:cs typeface="Trebuchet MS"/>
              </a:rPr>
              <a:t> </a:t>
            </a:r>
            <a:r>
              <a:rPr sz="900" dirty="0">
                <a:latin typeface="Trebuchet MS"/>
                <a:cs typeface="Trebuchet MS"/>
              </a:rPr>
              <a:t>Molecular</a:t>
            </a:r>
            <a:r>
              <a:rPr sz="900" spc="-10" dirty="0">
                <a:latin typeface="Trebuchet MS"/>
                <a:cs typeface="Trebuchet MS"/>
              </a:rPr>
              <a:t> </a:t>
            </a:r>
            <a:r>
              <a:rPr sz="900" dirty="0">
                <a:latin typeface="Trebuchet MS"/>
                <a:cs typeface="Trebuchet MS"/>
              </a:rPr>
              <a:t>Biology,</a:t>
            </a:r>
            <a:r>
              <a:rPr sz="900" spc="5" dirty="0">
                <a:latin typeface="Trebuchet MS"/>
                <a:cs typeface="Trebuchet MS"/>
              </a:rPr>
              <a:t> </a:t>
            </a:r>
            <a:r>
              <a:rPr sz="900" dirty="0">
                <a:latin typeface="Trebuchet MS"/>
                <a:cs typeface="Trebuchet MS"/>
              </a:rPr>
              <a:t>Cambridge,</a:t>
            </a:r>
            <a:r>
              <a:rPr sz="900" spc="-25" dirty="0">
                <a:latin typeface="Trebuchet MS"/>
                <a:cs typeface="Trebuchet MS"/>
              </a:rPr>
              <a:t> </a:t>
            </a:r>
            <a:r>
              <a:rPr sz="900" dirty="0">
                <a:latin typeface="Trebuchet MS"/>
                <a:cs typeface="Trebuchet MS"/>
              </a:rPr>
              <a:t>United</a:t>
            </a:r>
            <a:r>
              <a:rPr sz="900" spc="-10" dirty="0">
                <a:latin typeface="Trebuchet MS"/>
                <a:cs typeface="Trebuchet MS"/>
              </a:rPr>
              <a:t> Kingdom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14" name="object 7">
            <a:extLst>
              <a:ext uri="{FF2B5EF4-FFF2-40B4-BE49-F238E27FC236}">
                <a16:creationId xmlns:a16="http://schemas.microsoft.com/office/drawing/2014/main" id="{CF20C608-7805-37A8-73B9-E474A5AA9395}"/>
              </a:ext>
            </a:extLst>
          </p:cNvPr>
          <p:cNvGrpSpPr/>
          <p:nvPr/>
        </p:nvGrpSpPr>
        <p:grpSpPr>
          <a:xfrm>
            <a:off x="1844675" y="1037683"/>
            <a:ext cx="3048000" cy="4546600"/>
            <a:chOff x="2209800" y="1251203"/>
            <a:chExt cx="3048000" cy="4546600"/>
          </a:xfrm>
        </p:grpSpPr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03018D8E-6D44-717B-C530-D17B655D488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09800" y="1251203"/>
              <a:ext cx="3048000" cy="4546600"/>
            </a:xfrm>
            <a:prstGeom prst="rect">
              <a:avLst/>
            </a:prstGeom>
          </p:spPr>
        </p:pic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7D18A674-ECA1-614B-F827-6006CAB2DA5C}"/>
                </a:ext>
              </a:extLst>
            </p:cNvPr>
            <p:cNvSpPr/>
            <p:nvPr/>
          </p:nvSpPr>
          <p:spPr>
            <a:xfrm>
              <a:off x="3505961" y="3842765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0" y="380999"/>
                  </a:moveTo>
                  <a:lnTo>
                    <a:pt x="457200" y="380999"/>
                  </a:lnTo>
                  <a:lnTo>
                    <a:pt x="457200" y="0"/>
                  </a:lnTo>
                  <a:lnTo>
                    <a:pt x="0" y="0"/>
                  </a:lnTo>
                  <a:lnTo>
                    <a:pt x="0" y="380999"/>
                  </a:lnTo>
                  <a:close/>
                </a:path>
              </a:pathLst>
            </a:custGeom>
            <a:ln w="381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D963AB67-6870-BCC6-3BD2-11E48A3E0D92}"/>
                </a:ext>
              </a:extLst>
            </p:cNvPr>
            <p:cNvSpPr/>
            <p:nvPr/>
          </p:nvSpPr>
          <p:spPr>
            <a:xfrm>
              <a:off x="2421127" y="2438145"/>
              <a:ext cx="1009015" cy="1576070"/>
            </a:xfrm>
            <a:custGeom>
              <a:avLst/>
              <a:gdLst/>
              <a:ahLst/>
              <a:cxnLst/>
              <a:rect l="l" t="t" r="r" b="b"/>
              <a:pathLst>
                <a:path w="1009014" h="1576070">
                  <a:moveTo>
                    <a:pt x="894334" y="1461770"/>
                  </a:moveTo>
                  <a:lnTo>
                    <a:pt x="894334" y="1576070"/>
                  </a:lnTo>
                  <a:lnTo>
                    <a:pt x="970534" y="1537970"/>
                  </a:lnTo>
                  <a:lnTo>
                    <a:pt x="913384" y="1537970"/>
                  </a:lnTo>
                  <a:lnTo>
                    <a:pt x="913384" y="1499870"/>
                  </a:lnTo>
                  <a:lnTo>
                    <a:pt x="970534" y="1499870"/>
                  </a:lnTo>
                  <a:lnTo>
                    <a:pt x="894334" y="1461770"/>
                  </a:lnTo>
                  <a:close/>
                </a:path>
                <a:path w="1009014" h="1576070">
                  <a:moveTo>
                    <a:pt x="36068" y="0"/>
                  </a:moveTo>
                  <a:lnTo>
                    <a:pt x="0" y="12064"/>
                  </a:lnTo>
                  <a:lnTo>
                    <a:pt x="510794" y="1537970"/>
                  </a:lnTo>
                  <a:lnTo>
                    <a:pt x="894334" y="1537970"/>
                  </a:lnTo>
                  <a:lnTo>
                    <a:pt x="894334" y="1512823"/>
                  </a:lnTo>
                  <a:lnTo>
                    <a:pt x="542544" y="1512823"/>
                  </a:lnTo>
                  <a:lnTo>
                    <a:pt x="524510" y="1499870"/>
                  </a:lnTo>
                  <a:lnTo>
                    <a:pt x="538207" y="1499870"/>
                  </a:lnTo>
                  <a:lnTo>
                    <a:pt x="36068" y="0"/>
                  </a:lnTo>
                  <a:close/>
                </a:path>
                <a:path w="1009014" h="1576070">
                  <a:moveTo>
                    <a:pt x="970534" y="1499870"/>
                  </a:moveTo>
                  <a:lnTo>
                    <a:pt x="913384" y="1499870"/>
                  </a:lnTo>
                  <a:lnTo>
                    <a:pt x="913384" y="1537970"/>
                  </a:lnTo>
                  <a:lnTo>
                    <a:pt x="970534" y="1537970"/>
                  </a:lnTo>
                  <a:lnTo>
                    <a:pt x="1008634" y="1518920"/>
                  </a:lnTo>
                  <a:lnTo>
                    <a:pt x="970534" y="1499870"/>
                  </a:lnTo>
                  <a:close/>
                </a:path>
                <a:path w="1009014" h="1576070">
                  <a:moveTo>
                    <a:pt x="538207" y="1499870"/>
                  </a:moveTo>
                  <a:lnTo>
                    <a:pt x="524510" y="1499870"/>
                  </a:lnTo>
                  <a:lnTo>
                    <a:pt x="542544" y="1512823"/>
                  </a:lnTo>
                  <a:lnTo>
                    <a:pt x="538207" y="1499870"/>
                  </a:lnTo>
                  <a:close/>
                </a:path>
                <a:path w="1009014" h="1576070">
                  <a:moveTo>
                    <a:pt x="894334" y="1499870"/>
                  </a:moveTo>
                  <a:lnTo>
                    <a:pt x="538207" y="1499870"/>
                  </a:lnTo>
                  <a:lnTo>
                    <a:pt x="542544" y="1512823"/>
                  </a:lnTo>
                  <a:lnTo>
                    <a:pt x="894334" y="1512823"/>
                  </a:lnTo>
                  <a:lnTo>
                    <a:pt x="894334" y="149987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1">
            <a:extLst>
              <a:ext uri="{FF2B5EF4-FFF2-40B4-BE49-F238E27FC236}">
                <a16:creationId xmlns:a16="http://schemas.microsoft.com/office/drawing/2014/main" id="{4B17B45F-C9F0-0888-DA57-76B0CD7C66B7}"/>
              </a:ext>
            </a:extLst>
          </p:cNvPr>
          <p:cNvSpPr txBox="1"/>
          <p:nvPr/>
        </p:nvSpPr>
        <p:spPr>
          <a:xfrm>
            <a:off x="1648967" y="2093976"/>
            <a:ext cx="1568450" cy="285976"/>
          </a:xfrm>
          <a:prstGeom prst="rect">
            <a:avLst/>
          </a:prstGeom>
          <a:solidFill>
            <a:srgbClr val="FFFFFF"/>
          </a:solidFill>
          <a:ln w="9144">
            <a:solidFill>
              <a:srgbClr val="FFFF0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310"/>
              </a:spcBef>
            </a:pPr>
            <a:r>
              <a:rPr sz="1600" dirty="0">
                <a:latin typeface="Trebuchet MS"/>
                <a:cs typeface="Trebuchet MS"/>
              </a:rPr>
              <a:t>2·hν</a:t>
            </a:r>
            <a:r>
              <a:rPr sz="1600" spc="-40" dirty="0">
                <a:latin typeface="Trebuchet MS"/>
                <a:cs typeface="Trebuchet MS"/>
              </a:rPr>
              <a:t> </a:t>
            </a:r>
            <a:r>
              <a:rPr sz="1600" spc="-10" dirty="0">
                <a:latin typeface="Trebuchet MS"/>
                <a:cs typeface="Trebuchet MS"/>
              </a:rPr>
              <a:t>excitation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19" name="object 12">
            <a:extLst>
              <a:ext uri="{FF2B5EF4-FFF2-40B4-BE49-F238E27FC236}">
                <a16:creationId xmlns:a16="http://schemas.microsoft.com/office/drawing/2014/main" id="{E64F95ED-AF7C-FA29-9540-03045F161F5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54130" y="3479276"/>
            <a:ext cx="1431036" cy="2286000"/>
          </a:xfrm>
          <a:prstGeom prst="rect">
            <a:avLst/>
          </a:prstGeom>
        </p:spPr>
      </p:pic>
      <p:pic>
        <p:nvPicPr>
          <p:cNvPr id="20" name="object 13">
            <a:extLst>
              <a:ext uri="{FF2B5EF4-FFF2-40B4-BE49-F238E27FC236}">
                <a16:creationId xmlns:a16="http://schemas.microsoft.com/office/drawing/2014/main" id="{16D43D97-B37A-40A2-3722-FEAD19F68567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59130" y="3479276"/>
            <a:ext cx="143103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41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01F5B20A-4423-62EB-E51C-07B0A7BE817A}"/>
              </a:ext>
            </a:extLst>
          </p:cNvPr>
          <p:cNvSpPr txBox="1">
            <a:spLocks/>
          </p:cNvSpPr>
          <p:nvPr/>
        </p:nvSpPr>
        <p:spPr>
          <a:xfrm>
            <a:off x="375390" y="285704"/>
            <a:ext cx="807287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spc="-10" dirty="0">
                <a:cs typeface="Tw Cen MT"/>
              </a:rPr>
              <a:t>Which contrasting technique?</a:t>
            </a:r>
            <a:endParaRPr lang="en-GB" sz="3600" dirty="0">
              <a:cs typeface="Tw Cen M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ED1D61-D81C-0C93-8049-642F589B2D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16" t="30879" r="35512" b="32145"/>
          <a:stretch/>
        </p:blipFill>
        <p:spPr>
          <a:xfrm>
            <a:off x="3778226" y="1894395"/>
            <a:ext cx="3118365" cy="26055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F1169B-E285-6A3A-8F61-D4E01BC5A5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69" y="1894395"/>
            <a:ext cx="3256607" cy="24594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8E6904-82F0-28F7-4481-1F8EB664C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5050" y="1894395"/>
            <a:ext cx="3938116" cy="322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69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A9376D80-7615-19E8-CF7A-332EB3E552D6}"/>
              </a:ext>
            </a:extLst>
          </p:cNvPr>
          <p:cNvSpPr txBox="1">
            <a:spLocks/>
          </p:cNvSpPr>
          <p:nvPr/>
        </p:nvSpPr>
        <p:spPr>
          <a:xfrm>
            <a:off x="296325" y="152400"/>
            <a:ext cx="39033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/>
              <a:t>PENETRATION</a:t>
            </a:r>
            <a:r>
              <a:rPr lang="en-GB" sz="3600" spc="-215" dirty="0"/>
              <a:t> </a:t>
            </a:r>
            <a:r>
              <a:rPr lang="en-GB" sz="3600" spc="-10" dirty="0"/>
              <a:t>DEPTH</a:t>
            </a:r>
            <a:endParaRPr lang="en-GB" sz="3600" dirty="0"/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22588A44-99F5-A27A-FECA-730CD958E57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2000" y="859744"/>
            <a:ext cx="3371088" cy="5638800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4C830EEC-2690-809F-48D9-C662301F6A3F}"/>
              </a:ext>
            </a:extLst>
          </p:cNvPr>
          <p:cNvSpPr txBox="1"/>
          <p:nvPr/>
        </p:nvSpPr>
        <p:spPr>
          <a:xfrm>
            <a:off x="4620017" y="1402520"/>
            <a:ext cx="6239661" cy="40132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cs typeface="Trebuchet MS"/>
              </a:rPr>
              <a:t>Comparison</a:t>
            </a:r>
            <a:r>
              <a:rPr sz="2000" spc="-3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of</a:t>
            </a:r>
            <a:r>
              <a:rPr sz="2000" spc="-4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imaging</a:t>
            </a:r>
            <a:r>
              <a:rPr sz="2000" spc="-5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penetration</a:t>
            </a:r>
            <a:r>
              <a:rPr sz="2000" spc="-4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depth</a:t>
            </a:r>
            <a:r>
              <a:rPr sz="2000" spc="-55" dirty="0">
                <a:cs typeface="Trebuchet MS"/>
              </a:rPr>
              <a:t> </a:t>
            </a:r>
            <a:r>
              <a:rPr sz="2000" spc="-10" dirty="0">
                <a:cs typeface="Trebuchet MS"/>
              </a:rPr>
              <a:t>between </a:t>
            </a:r>
            <a:r>
              <a:rPr sz="2000" dirty="0">
                <a:cs typeface="Trebuchet MS"/>
              </a:rPr>
              <a:t>confocal</a:t>
            </a:r>
            <a:r>
              <a:rPr sz="2000" spc="-4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and</a:t>
            </a:r>
            <a:r>
              <a:rPr sz="2000" spc="-6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multiphoton</a:t>
            </a:r>
            <a:r>
              <a:rPr sz="2000" spc="-15" dirty="0">
                <a:cs typeface="Trebuchet MS"/>
              </a:rPr>
              <a:t> </a:t>
            </a:r>
            <a:r>
              <a:rPr sz="2000" spc="-20" dirty="0">
                <a:cs typeface="Trebuchet MS"/>
              </a:rPr>
              <a:t>microscopy.</a:t>
            </a:r>
            <a:r>
              <a:rPr sz="2000" spc="-40" dirty="0">
                <a:cs typeface="Trebuchet MS"/>
              </a:rPr>
              <a:t> </a:t>
            </a:r>
            <a:r>
              <a:rPr sz="2000" spc="-10" dirty="0">
                <a:cs typeface="Trebuchet MS"/>
              </a:rPr>
              <a:t>Optical </a:t>
            </a:r>
            <a:r>
              <a:rPr sz="2000" dirty="0">
                <a:cs typeface="Trebuchet MS"/>
              </a:rPr>
              <a:t>sections</a:t>
            </a:r>
            <a:r>
              <a:rPr sz="2000" spc="-2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through</a:t>
            </a:r>
            <a:r>
              <a:rPr sz="2000" spc="-2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a</a:t>
            </a:r>
            <a:r>
              <a:rPr sz="2000" spc="-3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glomerulus</a:t>
            </a:r>
            <a:r>
              <a:rPr sz="2000" spc="-1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from</a:t>
            </a:r>
            <a:r>
              <a:rPr sz="2000" spc="-2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an</a:t>
            </a:r>
            <a:r>
              <a:rPr sz="2000" spc="-25" dirty="0">
                <a:cs typeface="Trebuchet MS"/>
              </a:rPr>
              <a:t> acid-</a:t>
            </a:r>
            <a:r>
              <a:rPr sz="2000" spc="-10" dirty="0">
                <a:cs typeface="Trebuchet MS"/>
              </a:rPr>
              <a:t>fucsin- </a:t>
            </a:r>
            <a:r>
              <a:rPr sz="2000" dirty="0">
                <a:cs typeface="Trebuchet MS"/>
              </a:rPr>
              <a:t>stained</a:t>
            </a:r>
            <a:r>
              <a:rPr sz="2000" spc="-5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monkey</a:t>
            </a:r>
            <a:r>
              <a:rPr sz="2000" spc="-4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kidney</a:t>
            </a:r>
            <a:r>
              <a:rPr sz="2000" spc="-5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pathology</a:t>
            </a:r>
            <a:r>
              <a:rPr sz="2000" spc="-3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sample</a:t>
            </a:r>
            <a:r>
              <a:rPr sz="2000" spc="-45" dirty="0">
                <a:cs typeface="Trebuchet MS"/>
              </a:rPr>
              <a:t> </a:t>
            </a:r>
            <a:r>
              <a:rPr sz="2000" spc="-10" dirty="0">
                <a:cs typeface="Trebuchet MS"/>
              </a:rPr>
              <a:t>imaged</a:t>
            </a:r>
            <a:r>
              <a:rPr sz="2000" spc="20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by</a:t>
            </a:r>
            <a:r>
              <a:rPr sz="2000" spc="-3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confocal</a:t>
            </a:r>
            <a:r>
              <a:rPr sz="2000" spc="-2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microscopy with</a:t>
            </a:r>
            <a:r>
              <a:rPr sz="2000" spc="-2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2</a:t>
            </a:r>
            <a:r>
              <a:rPr sz="2000" spc="-7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µW</a:t>
            </a:r>
            <a:r>
              <a:rPr sz="2000" spc="-2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of</a:t>
            </a:r>
            <a:r>
              <a:rPr sz="2000" spc="-20" dirty="0">
                <a:cs typeface="Trebuchet MS"/>
              </a:rPr>
              <a:t> </a:t>
            </a:r>
            <a:r>
              <a:rPr sz="2000" spc="-10" dirty="0">
                <a:cs typeface="Trebuchet MS"/>
              </a:rPr>
              <a:t>532-</a:t>
            </a:r>
            <a:r>
              <a:rPr sz="2000" dirty="0">
                <a:cs typeface="Trebuchet MS"/>
              </a:rPr>
              <a:t>nm</a:t>
            </a:r>
            <a:r>
              <a:rPr sz="2000" spc="-40" dirty="0">
                <a:cs typeface="Trebuchet MS"/>
              </a:rPr>
              <a:t> </a:t>
            </a:r>
            <a:r>
              <a:rPr sz="2000" spc="-10" dirty="0">
                <a:cs typeface="Trebuchet MS"/>
              </a:rPr>
              <a:t>light </a:t>
            </a:r>
            <a:r>
              <a:rPr sz="2000" dirty="0">
                <a:cs typeface="Trebuchet MS"/>
              </a:rPr>
              <a:t>(</a:t>
            </a:r>
            <a:r>
              <a:rPr sz="2000" i="1" dirty="0">
                <a:cs typeface="Trebuchet MS"/>
              </a:rPr>
              <a:t>left,</a:t>
            </a:r>
            <a:r>
              <a:rPr sz="2000" i="1" spc="-25" dirty="0">
                <a:cs typeface="Trebuchet MS"/>
              </a:rPr>
              <a:t> </a:t>
            </a:r>
            <a:r>
              <a:rPr sz="2000" i="1" dirty="0">
                <a:cs typeface="Trebuchet MS"/>
              </a:rPr>
              <a:t>columns 1</a:t>
            </a:r>
            <a:r>
              <a:rPr sz="2000" i="1" spc="-50" dirty="0">
                <a:cs typeface="Trebuchet MS"/>
              </a:rPr>
              <a:t> </a:t>
            </a:r>
            <a:r>
              <a:rPr sz="2000" i="1" dirty="0">
                <a:cs typeface="Trebuchet MS"/>
              </a:rPr>
              <a:t>and</a:t>
            </a:r>
            <a:r>
              <a:rPr sz="2000" i="1" spc="-35" dirty="0">
                <a:cs typeface="Trebuchet MS"/>
              </a:rPr>
              <a:t> </a:t>
            </a:r>
            <a:r>
              <a:rPr sz="2000" i="1" dirty="0">
                <a:cs typeface="Trebuchet MS"/>
              </a:rPr>
              <a:t>2</a:t>
            </a:r>
            <a:r>
              <a:rPr sz="2000" dirty="0">
                <a:cs typeface="Trebuchet MS"/>
              </a:rPr>
              <a:t>)</a:t>
            </a:r>
            <a:r>
              <a:rPr sz="2000" spc="-2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and</a:t>
            </a:r>
            <a:r>
              <a:rPr sz="2000" spc="-35" dirty="0">
                <a:cs typeface="Trebuchet MS"/>
              </a:rPr>
              <a:t> </a:t>
            </a:r>
            <a:r>
              <a:rPr sz="2000" spc="-10" dirty="0">
                <a:cs typeface="Trebuchet MS"/>
              </a:rPr>
              <a:t>multiphoton</a:t>
            </a:r>
            <a:r>
              <a:rPr sz="2000" spc="20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microscopy</a:t>
            </a:r>
            <a:r>
              <a:rPr sz="2000" spc="-1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with</a:t>
            </a:r>
            <a:r>
              <a:rPr sz="2000" spc="-1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4.3</a:t>
            </a:r>
            <a:r>
              <a:rPr sz="2000" spc="-5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mW</a:t>
            </a:r>
            <a:r>
              <a:rPr sz="2000" spc="-4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of</a:t>
            </a:r>
            <a:r>
              <a:rPr sz="2000" spc="-20" dirty="0">
                <a:cs typeface="Trebuchet MS"/>
              </a:rPr>
              <a:t> </a:t>
            </a:r>
            <a:r>
              <a:rPr sz="2000" spc="-10" dirty="0">
                <a:cs typeface="Trebuchet MS"/>
              </a:rPr>
              <a:t>1047-</a:t>
            </a:r>
            <a:r>
              <a:rPr sz="2000" dirty="0">
                <a:cs typeface="Trebuchet MS"/>
              </a:rPr>
              <a:t>nm</a:t>
            </a:r>
            <a:r>
              <a:rPr sz="2000" spc="-40" dirty="0">
                <a:cs typeface="Trebuchet MS"/>
              </a:rPr>
              <a:t> </a:t>
            </a:r>
            <a:r>
              <a:rPr sz="2000" spc="-10" dirty="0">
                <a:cs typeface="Trebuchet MS"/>
              </a:rPr>
              <a:t>light </a:t>
            </a:r>
            <a:r>
              <a:rPr sz="2000" dirty="0">
                <a:cs typeface="Trebuchet MS"/>
              </a:rPr>
              <a:t>(descanned;</a:t>
            </a:r>
            <a:r>
              <a:rPr sz="2000" spc="-55" dirty="0">
                <a:cs typeface="Trebuchet MS"/>
              </a:rPr>
              <a:t> </a:t>
            </a:r>
            <a:r>
              <a:rPr sz="2000" i="1" dirty="0">
                <a:cs typeface="Trebuchet MS"/>
              </a:rPr>
              <a:t>right,</a:t>
            </a:r>
            <a:r>
              <a:rPr sz="2000" i="1" spc="-50" dirty="0">
                <a:cs typeface="Trebuchet MS"/>
              </a:rPr>
              <a:t> </a:t>
            </a:r>
            <a:r>
              <a:rPr sz="2000" i="1" dirty="0">
                <a:cs typeface="Trebuchet MS"/>
              </a:rPr>
              <a:t>columns</a:t>
            </a:r>
            <a:r>
              <a:rPr sz="2000" i="1" spc="-25" dirty="0">
                <a:cs typeface="Trebuchet MS"/>
              </a:rPr>
              <a:t> </a:t>
            </a:r>
            <a:r>
              <a:rPr sz="2000" i="1" dirty="0">
                <a:cs typeface="Trebuchet MS"/>
              </a:rPr>
              <a:t>3</a:t>
            </a:r>
            <a:r>
              <a:rPr sz="2000" i="1" spc="-25" dirty="0">
                <a:cs typeface="Trebuchet MS"/>
              </a:rPr>
              <a:t> </a:t>
            </a:r>
            <a:r>
              <a:rPr sz="2000" i="1" dirty="0">
                <a:cs typeface="Trebuchet MS"/>
              </a:rPr>
              <a:t>and</a:t>
            </a:r>
            <a:r>
              <a:rPr sz="2000" i="1" spc="-45" dirty="0">
                <a:cs typeface="Trebuchet MS"/>
              </a:rPr>
              <a:t> </a:t>
            </a:r>
            <a:r>
              <a:rPr sz="2000" i="1" dirty="0">
                <a:cs typeface="Trebuchet MS"/>
              </a:rPr>
              <a:t>4</a:t>
            </a:r>
            <a:r>
              <a:rPr sz="2000" dirty="0">
                <a:cs typeface="Trebuchet MS"/>
              </a:rPr>
              <a:t>)</a:t>
            </a:r>
            <a:r>
              <a:rPr sz="2000" spc="-50" dirty="0">
                <a:cs typeface="Trebuchet MS"/>
              </a:rPr>
              <a:t> </a:t>
            </a:r>
            <a:r>
              <a:rPr sz="2000" spc="-20" dirty="0">
                <a:cs typeface="Trebuchet MS"/>
              </a:rPr>
              <a:t>were </a:t>
            </a:r>
            <a:r>
              <a:rPr sz="2000" spc="-10" dirty="0">
                <a:cs typeface="Trebuchet MS"/>
              </a:rPr>
              <a:t>compared.</a:t>
            </a:r>
            <a:r>
              <a:rPr sz="2000" spc="-10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At</a:t>
            </a:r>
            <a:r>
              <a:rPr sz="2000" spc="-2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the</a:t>
            </a:r>
            <a:r>
              <a:rPr sz="2000" spc="-3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surface,</a:t>
            </a:r>
            <a:r>
              <a:rPr sz="2000" spc="-4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the</a:t>
            </a:r>
            <a:r>
              <a:rPr sz="2000" spc="-2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image</a:t>
            </a:r>
            <a:r>
              <a:rPr sz="2000" spc="-2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quality</a:t>
            </a:r>
            <a:r>
              <a:rPr sz="2000" spc="-30" dirty="0">
                <a:cs typeface="Trebuchet MS"/>
              </a:rPr>
              <a:t> </a:t>
            </a:r>
            <a:r>
              <a:rPr sz="2000" spc="-25" dirty="0">
                <a:cs typeface="Trebuchet MS"/>
              </a:rPr>
              <a:t>and </a:t>
            </a:r>
            <a:r>
              <a:rPr sz="2000" dirty="0">
                <a:cs typeface="Trebuchet MS"/>
              </a:rPr>
              <a:t>signal</a:t>
            </a:r>
            <a:r>
              <a:rPr sz="2000" spc="-4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intensity</a:t>
            </a:r>
            <a:r>
              <a:rPr sz="2000" spc="-2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are</a:t>
            </a:r>
            <a:r>
              <a:rPr sz="2000" spc="-4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similar;</a:t>
            </a:r>
            <a:r>
              <a:rPr sz="2000" spc="-15" dirty="0">
                <a:cs typeface="Trebuchet MS"/>
              </a:rPr>
              <a:t> </a:t>
            </a:r>
            <a:r>
              <a:rPr sz="2000" spc="-25" dirty="0">
                <a:cs typeface="Trebuchet MS"/>
              </a:rPr>
              <a:t>however,</a:t>
            </a:r>
            <a:r>
              <a:rPr sz="2000" spc="-3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at</a:t>
            </a:r>
            <a:r>
              <a:rPr sz="2000" spc="-40" dirty="0">
                <a:cs typeface="Trebuchet MS"/>
              </a:rPr>
              <a:t> </a:t>
            </a:r>
            <a:r>
              <a:rPr sz="2000" spc="-10" dirty="0">
                <a:cs typeface="Trebuchet MS"/>
              </a:rPr>
              <a:t>increasing </a:t>
            </a:r>
            <a:r>
              <a:rPr sz="2000" dirty="0">
                <a:cs typeface="Trebuchet MS"/>
              </a:rPr>
              <a:t>depth</a:t>
            </a:r>
            <a:r>
              <a:rPr sz="2000" spc="-4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into</a:t>
            </a:r>
            <a:r>
              <a:rPr sz="2000" spc="-1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the</a:t>
            </a:r>
            <a:r>
              <a:rPr sz="2000" spc="-4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sample,</a:t>
            </a:r>
            <a:r>
              <a:rPr sz="2000" spc="-2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signal</a:t>
            </a:r>
            <a:r>
              <a:rPr sz="2000" spc="-3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intensity</a:t>
            </a:r>
            <a:r>
              <a:rPr sz="2000" spc="-3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and</a:t>
            </a:r>
            <a:r>
              <a:rPr sz="2000" spc="-35" dirty="0">
                <a:cs typeface="Trebuchet MS"/>
              </a:rPr>
              <a:t> </a:t>
            </a:r>
            <a:r>
              <a:rPr sz="2000" spc="-10" dirty="0">
                <a:cs typeface="Trebuchet MS"/>
              </a:rPr>
              <a:t>quality </a:t>
            </a:r>
            <a:r>
              <a:rPr sz="2000" dirty="0">
                <a:cs typeface="Trebuchet MS"/>
              </a:rPr>
              <a:t>of</a:t>
            </a:r>
            <a:r>
              <a:rPr sz="2000" spc="-3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the</a:t>
            </a:r>
            <a:r>
              <a:rPr sz="2000" spc="-3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confocal</a:t>
            </a:r>
            <a:r>
              <a:rPr sz="2000" spc="-2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image</a:t>
            </a:r>
            <a:r>
              <a:rPr sz="2000" spc="-3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falls</a:t>
            </a:r>
            <a:r>
              <a:rPr sz="2000" spc="-1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off</a:t>
            </a:r>
            <a:r>
              <a:rPr sz="2000" spc="-3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more</a:t>
            </a:r>
            <a:r>
              <a:rPr sz="2000" spc="-1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rapidly</a:t>
            </a:r>
            <a:r>
              <a:rPr sz="2000" spc="-30" dirty="0">
                <a:cs typeface="Trebuchet MS"/>
              </a:rPr>
              <a:t> </a:t>
            </a:r>
            <a:r>
              <a:rPr sz="2000" spc="-20" dirty="0">
                <a:cs typeface="Trebuchet MS"/>
              </a:rPr>
              <a:t>than </a:t>
            </a:r>
            <a:r>
              <a:rPr sz="2000" dirty="0">
                <a:cs typeface="Trebuchet MS"/>
              </a:rPr>
              <a:t>the</a:t>
            </a:r>
            <a:r>
              <a:rPr sz="2000" spc="-4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multiphoton</a:t>
            </a:r>
            <a:r>
              <a:rPr sz="2000" spc="-2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image.</a:t>
            </a:r>
            <a:r>
              <a:rPr sz="2000" spc="-4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Images</a:t>
            </a:r>
            <a:r>
              <a:rPr sz="2000" spc="-4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were</a:t>
            </a:r>
            <a:r>
              <a:rPr sz="2000" spc="-4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collected</a:t>
            </a:r>
            <a:r>
              <a:rPr sz="2000" spc="-3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at</a:t>
            </a:r>
            <a:r>
              <a:rPr sz="2000" spc="-50" dirty="0">
                <a:cs typeface="Trebuchet MS"/>
              </a:rPr>
              <a:t> a </a:t>
            </a:r>
            <a:r>
              <a:rPr sz="2000" dirty="0">
                <a:cs typeface="Trebuchet MS"/>
              </a:rPr>
              <a:t>pixel</a:t>
            </a:r>
            <a:r>
              <a:rPr sz="2000" spc="-3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resolution</a:t>
            </a:r>
            <a:r>
              <a:rPr sz="2000" spc="1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of</a:t>
            </a:r>
            <a:r>
              <a:rPr sz="2000" spc="-3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0.27</a:t>
            </a:r>
            <a:r>
              <a:rPr sz="2000" spc="-5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µm</a:t>
            </a:r>
            <a:r>
              <a:rPr sz="2000" spc="-3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with</a:t>
            </a:r>
            <a:r>
              <a:rPr sz="2000" spc="-25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a</a:t>
            </a:r>
            <a:r>
              <a:rPr sz="2000" spc="-25" dirty="0">
                <a:cs typeface="Trebuchet MS"/>
              </a:rPr>
              <a:t> </a:t>
            </a:r>
            <a:r>
              <a:rPr sz="2000" spc="-10" dirty="0">
                <a:cs typeface="Trebuchet MS"/>
              </a:rPr>
              <a:t>Kalman</a:t>
            </a:r>
            <a:endParaRPr sz="2000" dirty="0"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cs typeface="Trebuchet MS"/>
              </a:rPr>
              <a:t>3</a:t>
            </a:r>
            <a:r>
              <a:rPr sz="2000" spc="-5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collection</a:t>
            </a:r>
            <a:r>
              <a:rPr sz="2000" spc="-5" dirty="0">
                <a:cs typeface="Trebuchet MS"/>
              </a:rPr>
              <a:t> </a:t>
            </a:r>
            <a:r>
              <a:rPr sz="2000" spc="-25" dirty="0">
                <a:cs typeface="Trebuchet MS"/>
              </a:rPr>
              <a:t>filter. </a:t>
            </a:r>
            <a:r>
              <a:rPr sz="2000" dirty="0">
                <a:cs typeface="Trebuchet MS"/>
              </a:rPr>
              <a:t>Scale</a:t>
            </a:r>
            <a:r>
              <a:rPr sz="2000" spc="-40" dirty="0">
                <a:cs typeface="Trebuchet MS"/>
              </a:rPr>
              <a:t> </a:t>
            </a:r>
            <a:r>
              <a:rPr sz="2000" spc="-55" dirty="0">
                <a:cs typeface="Trebuchet MS"/>
              </a:rPr>
              <a:t>bar,</a:t>
            </a:r>
            <a:r>
              <a:rPr sz="2000" spc="-50" dirty="0">
                <a:cs typeface="Trebuchet MS"/>
              </a:rPr>
              <a:t> </a:t>
            </a:r>
            <a:r>
              <a:rPr sz="2000" dirty="0">
                <a:cs typeface="Trebuchet MS"/>
              </a:rPr>
              <a:t>20</a:t>
            </a:r>
            <a:r>
              <a:rPr sz="2000" spc="-40" dirty="0">
                <a:cs typeface="Trebuchet MS"/>
              </a:rPr>
              <a:t> </a:t>
            </a:r>
            <a:r>
              <a:rPr sz="2000" spc="-25" dirty="0">
                <a:cs typeface="Trebuchet MS"/>
              </a:rPr>
              <a:t>µm.</a:t>
            </a:r>
            <a:endParaRPr sz="2000" dirty="0">
              <a:cs typeface="Trebuchet MS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F80CB739-06CF-F7D2-0C18-F09B621B57CF}"/>
              </a:ext>
            </a:extLst>
          </p:cNvPr>
          <p:cNvSpPr txBox="1"/>
          <p:nvPr/>
        </p:nvSpPr>
        <p:spPr>
          <a:xfrm>
            <a:off x="5096256" y="5638078"/>
            <a:ext cx="4531995" cy="4826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50800" marR="17780">
              <a:lnSpc>
                <a:spcPts val="1200"/>
              </a:lnSpc>
              <a:spcBef>
                <a:spcPts val="135"/>
              </a:spcBef>
            </a:pPr>
            <a:r>
              <a:rPr sz="1000" dirty="0">
                <a:latin typeface="Trebuchet MS"/>
                <a:cs typeface="Trebuchet MS"/>
              </a:rPr>
              <a:t>Centonze</a:t>
            </a:r>
            <a:r>
              <a:rPr sz="1000" spc="-2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VE,</a:t>
            </a:r>
            <a:r>
              <a:rPr sz="1000" spc="-45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White</a:t>
            </a:r>
            <a:r>
              <a:rPr sz="1000" spc="-4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JG.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Multiphoton</a:t>
            </a:r>
            <a:r>
              <a:rPr sz="1000" spc="-1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excitation</a:t>
            </a:r>
            <a:r>
              <a:rPr sz="1000" spc="-35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provides</a:t>
            </a:r>
            <a:r>
              <a:rPr sz="1000" spc="-25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optical</a:t>
            </a:r>
            <a:r>
              <a:rPr sz="1000" spc="-4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sections</a:t>
            </a:r>
            <a:r>
              <a:rPr sz="1000" spc="-40" dirty="0">
                <a:latin typeface="Trebuchet MS"/>
                <a:cs typeface="Trebuchet MS"/>
              </a:rPr>
              <a:t> </a:t>
            </a:r>
            <a:r>
              <a:rPr sz="1000" spc="-20" dirty="0">
                <a:latin typeface="Trebuchet MS"/>
                <a:cs typeface="Trebuchet MS"/>
              </a:rPr>
              <a:t>from </a:t>
            </a:r>
            <a:r>
              <a:rPr sz="1000" dirty="0">
                <a:latin typeface="Trebuchet MS"/>
                <a:cs typeface="Trebuchet MS"/>
              </a:rPr>
              <a:t>deeper</a:t>
            </a:r>
            <a:r>
              <a:rPr sz="1000" spc="-1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within</a:t>
            </a:r>
            <a:r>
              <a:rPr sz="1000" spc="-35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scattering</a:t>
            </a:r>
            <a:r>
              <a:rPr sz="1000" spc="-3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specimens</a:t>
            </a:r>
            <a:r>
              <a:rPr sz="1000" spc="-3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than</a:t>
            </a:r>
            <a:r>
              <a:rPr sz="1000" spc="-35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confocal</a:t>
            </a:r>
            <a:r>
              <a:rPr sz="1000" spc="-3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imaging.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Biophys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J.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160" dirty="0">
                <a:latin typeface="Trebuchet MS"/>
                <a:cs typeface="Trebuchet MS"/>
              </a:rPr>
              <a:t>1</a:t>
            </a:r>
            <a:r>
              <a:rPr sz="1000" spc="110" dirty="0">
                <a:latin typeface="Trebuchet MS"/>
                <a:cs typeface="Trebuchet MS"/>
              </a:rPr>
              <a:t>9</a:t>
            </a:r>
            <a:r>
              <a:rPr sz="1575" spc="-547" baseline="23809" dirty="0">
                <a:latin typeface="Arial"/>
                <a:cs typeface="Arial"/>
              </a:rPr>
              <a:t>2</a:t>
            </a:r>
            <a:r>
              <a:rPr sz="1000" spc="160" dirty="0">
                <a:latin typeface="Trebuchet MS"/>
                <a:cs typeface="Trebuchet MS"/>
              </a:rPr>
              <a:t>9</a:t>
            </a:r>
            <a:r>
              <a:rPr sz="1000" spc="-355" dirty="0">
                <a:latin typeface="Trebuchet MS"/>
                <a:cs typeface="Trebuchet MS"/>
              </a:rPr>
              <a:t>8</a:t>
            </a:r>
            <a:r>
              <a:rPr sz="1575" spc="254" baseline="23809" dirty="0">
                <a:latin typeface="Arial"/>
                <a:cs typeface="Arial"/>
              </a:rPr>
              <a:t>5</a:t>
            </a:r>
            <a:r>
              <a:rPr sz="1575" spc="-30" baseline="23809" dirty="0">
                <a:latin typeface="Arial"/>
                <a:cs typeface="Arial"/>
              </a:rPr>
              <a:t> </a:t>
            </a:r>
            <a:r>
              <a:rPr sz="1000" spc="-10" dirty="0">
                <a:latin typeface="Trebuchet MS"/>
                <a:cs typeface="Trebuchet MS"/>
              </a:rPr>
              <a:t>Oct;75(4):2015-</a:t>
            </a:r>
            <a:r>
              <a:rPr sz="1000" spc="-25" dirty="0">
                <a:latin typeface="Trebuchet MS"/>
                <a:cs typeface="Trebuchet MS"/>
              </a:rPr>
              <a:t>24.</a:t>
            </a:r>
            <a:endParaRPr sz="1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62432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01F5B20A-4423-62EB-E51C-07B0A7BE817A}"/>
              </a:ext>
            </a:extLst>
          </p:cNvPr>
          <p:cNvSpPr txBox="1">
            <a:spLocks/>
          </p:cNvSpPr>
          <p:nvPr/>
        </p:nvSpPr>
        <p:spPr>
          <a:xfrm>
            <a:off x="375390" y="285704"/>
            <a:ext cx="807287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spc="-10" dirty="0">
                <a:cs typeface="Tw Cen MT"/>
              </a:rPr>
              <a:t>Which contrasting technique?</a:t>
            </a:r>
            <a:endParaRPr lang="en-GB" sz="3600" dirty="0">
              <a:cs typeface="Tw Cen M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EEF5B3-C93B-89A7-A49C-95E44A814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4" y="1247433"/>
            <a:ext cx="3153536" cy="4628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A56590-84C4-052C-BD34-13A358E76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435" y="2108103"/>
            <a:ext cx="4846104" cy="3205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39B6C4-E9C4-BF20-23A4-DB34AEC75D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773" y="2200297"/>
            <a:ext cx="3698913" cy="311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91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01F5B20A-4423-62EB-E51C-07B0A7BE817A}"/>
              </a:ext>
            </a:extLst>
          </p:cNvPr>
          <p:cNvSpPr txBox="1">
            <a:spLocks/>
          </p:cNvSpPr>
          <p:nvPr/>
        </p:nvSpPr>
        <p:spPr>
          <a:xfrm>
            <a:off x="375390" y="285704"/>
            <a:ext cx="807287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spc="-10" dirty="0">
                <a:cs typeface="Tw Cen MT"/>
              </a:rPr>
              <a:t>Which contrasting technique?</a:t>
            </a:r>
            <a:endParaRPr lang="en-GB" sz="3600" dirty="0">
              <a:cs typeface="Tw Cen M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3E9229-C574-1785-709C-28F85F98E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61" y="1858618"/>
            <a:ext cx="3775619" cy="29212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C1E69C-A1E8-1BB9-A26A-1EFD8102F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825" y="1858617"/>
            <a:ext cx="5100650" cy="292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20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01F5B20A-4423-62EB-E51C-07B0A7BE817A}"/>
              </a:ext>
            </a:extLst>
          </p:cNvPr>
          <p:cNvSpPr txBox="1">
            <a:spLocks/>
          </p:cNvSpPr>
          <p:nvPr/>
        </p:nvSpPr>
        <p:spPr>
          <a:xfrm>
            <a:off x="375390" y="285704"/>
            <a:ext cx="807287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spc="-10" dirty="0">
                <a:cs typeface="Tw Cen MT"/>
              </a:rPr>
              <a:t>Which contrasting technique?</a:t>
            </a:r>
            <a:endParaRPr lang="en-GB" sz="3600" dirty="0">
              <a:cs typeface="Tw Cen M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BD0B35-FC45-0013-FE26-707CAB8A7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653" y="1858618"/>
            <a:ext cx="3471202" cy="3165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DE98E7-7110-9C4F-D6C3-44DE36EC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83" y="1858618"/>
            <a:ext cx="4560652" cy="3177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D53CB5-6D00-FF17-0DE5-1A2DDA635B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6947" y="2310236"/>
            <a:ext cx="3211813" cy="260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62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6" name="object 2">
            <a:extLst>
              <a:ext uri="{FF2B5EF4-FFF2-40B4-BE49-F238E27FC236}">
                <a16:creationId xmlns:a16="http://schemas.microsoft.com/office/drawing/2014/main" id="{7EC9751F-72C1-85D3-4D24-9C181DD9CED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52827" y="1079952"/>
            <a:ext cx="7879080" cy="4483608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E08AB1C0-5560-18A2-FBA9-3482CEBFA87F}"/>
              </a:ext>
            </a:extLst>
          </p:cNvPr>
          <p:cNvSpPr txBox="1">
            <a:spLocks/>
          </p:cNvSpPr>
          <p:nvPr/>
        </p:nvSpPr>
        <p:spPr>
          <a:xfrm>
            <a:off x="375390" y="285704"/>
            <a:ext cx="69996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+mn-lt"/>
                <a:cs typeface="Tw Cen MT"/>
              </a:rPr>
              <a:t>FLUORESCENCE</a:t>
            </a:r>
            <a:r>
              <a:rPr lang="en-GB" sz="3600" spc="-60" dirty="0">
                <a:latin typeface="+mn-lt"/>
                <a:cs typeface="Tw Cen MT"/>
              </a:rPr>
              <a:t> </a:t>
            </a:r>
            <a:r>
              <a:rPr lang="en-GB" sz="3600" spc="-10" dirty="0">
                <a:latin typeface="+mn-lt"/>
                <a:cs typeface="Tw Cen MT"/>
              </a:rPr>
              <a:t>PRINCIPLE</a:t>
            </a:r>
            <a:endParaRPr lang="en-GB" sz="3600" dirty="0">
              <a:latin typeface="+mn-l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897502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  <p:pic>
        <p:nvPicPr>
          <p:cNvPr id="4" name="object 17">
            <a:extLst>
              <a:ext uri="{FF2B5EF4-FFF2-40B4-BE49-F238E27FC236}">
                <a16:creationId xmlns:a16="http://schemas.microsoft.com/office/drawing/2014/main" id="{8AE0AA15-FA10-87CD-AE3B-D13929FECE3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48128" y="275579"/>
            <a:ext cx="6150864" cy="3790188"/>
          </a:xfrm>
          <a:prstGeom prst="rect">
            <a:avLst/>
          </a:prstGeom>
        </p:spPr>
      </p:pic>
      <p:sp>
        <p:nvSpPr>
          <p:cNvPr id="5" name="object 19">
            <a:extLst>
              <a:ext uri="{FF2B5EF4-FFF2-40B4-BE49-F238E27FC236}">
                <a16:creationId xmlns:a16="http://schemas.microsoft.com/office/drawing/2014/main" id="{372EA2A4-3BFC-F5DB-81A9-ACE140429744}"/>
              </a:ext>
            </a:extLst>
          </p:cNvPr>
          <p:cNvSpPr txBox="1"/>
          <p:nvPr/>
        </p:nvSpPr>
        <p:spPr>
          <a:xfrm>
            <a:off x="489821" y="4168358"/>
            <a:ext cx="11457013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cs typeface="Tw Cen MT"/>
              </a:rPr>
              <a:t>Molecules</a:t>
            </a:r>
            <a:r>
              <a:rPr sz="2400" spc="5" dirty="0">
                <a:cs typeface="Tw Cen MT"/>
              </a:rPr>
              <a:t> </a:t>
            </a:r>
            <a:r>
              <a:rPr sz="2400" dirty="0">
                <a:cs typeface="Tw Cen MT"/>
              </a:rPr>
              <a:t>absorbing</a:t>
            </a:r>
            <a:r>
              <a:rPr sz="2400" spc="20" dirty="0">
                <a:cs typeface="Tw Cen MT"/>
              </a:rPr>
              <a:t> </a:t>
            </a:r>
            <a:r>
              <a:rPr sz="2400" dirty="0">
                <a:cs typeface="Tw Cen MT"/>
              </a:rPr>
              <a:t>the</a:t>
            </a:r>
            <a:r>
              <a:rPr sz="2400" spc="15" dirty="0">
                <a:cs typeface="Tw Cen MT"/>
              </a:rPr>
              <a:t> </a:t>
            </a:r>
            <a:r>
              <a:rPr sz="2400" dirty="0">
                <a:cs typeface="Tw Cen MT"/>
              </a:rPr>
              <a:t>energy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of</a:t>
            </a:r>
            <a:r>
              <a:rPr sz="2400" spc="185" dirty="0">
                <a:cs typeface="Tw Cen MT"/>
              </a:rPr>
              <a:t> </a:t>
            </a:r>
            <a:r>
              <a:rPr sz="2400" dirty="0">
                <a:cs typeface="Tw Cen MT"/>
              </a:rPr>
              <a:t>electromagnetic</a:t>
            </a:r>
            <a:r>
              <a:rPr sz="2400" spc="1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radiation</a:t>
            </a:r>
            <a:r>
              <a:rPr lang="it-IT"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will</a:t>
            </a:r>
            <a:r>
              <a:rPr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jump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to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a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higher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energy</a:t>
            </a:r>
            <a:r>
              <a:rPr sz="2400" spc="10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level.</a:t>
            </a:r>
            <a:r>
              <a:rPr lang="it-IT"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When</a:t>
            </a:r>
            <a:r>
              <a:rPr sz="2400" spc="-5" dirty="0">
                <a:cs typeface="Tw Cen MT"/>
              </a:rPr>
              <a:t> </a:t>
            </a:r>
            <a:r>
              <a:rPr sz="2400" dirty="0">
                <a:cs typeface="Tw Cen MT"/>
              </a:rPr>
              <a:t>certain</a:t>
            </a:r>
            <a:r>
              <a:rPr sz="2400" spc="-15" dirty="0">
                <a:cs typeface="Tw Cen MT"/>
              </a:rPr>
              <a:t> </a:t>
            </a:r>
            <a:r>
              <a:rPr sz="2400" dirty="0">
                <a:cs typeface="Tw Cen MT"/>
              </a:rPr>
              <a:t>excited</a:t>
            </a:r>
            <a:r>
              <a:rPr sz="2400" spc="20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molecules </a:t>
            </a:r>
            <a:r>
              <a:rPr sz="2400" dirty="0">
                <a:cs typeface="Tw Cen MT"/>
              </a:rPr>
              <a:t>return</a:t>
            </a:r>
            <a:r>
              <a:rPr sz="2400" spc="-25" dirty="0">
                <a:cs typeface="Tw Cen MT"/>
              </a:rPr>
              <a:t> </a:t>
            </a:r>
            <a:r>
              <a:rPr sz="2400" dirty="0">
                <a:cs typeface="Tw Cen MT"/>
              </a:rPr>
              <a:t>to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the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ground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state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they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emit</a:t>
            </a:r>
            <a:r>
              <a:rPr sz="2400" spc="1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radiation.</a:t>
            </a:r>
            <a:r>
              <a:rPr lang="it-IT"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This</a:t>
            </a:r>
            <a:r>
              <a:rPr sz="2400" spc="-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phenomenon</a:t>
            </a:r>
            <a:r>
              <a:rPr lang="it-IT"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is</a:t>
            </a:r>
            <a:r>
              <a:rPr sz="2400" spc="-20" dirty="0">
                <a:cs typeface="Tw Cen MT"/>
              </a:rPr>
              <a:t> </a:t>
            </a:r>
            <a:r>
              <a:rPr sz="2400" dirty="0">
                <a:cs typeface="Tw Cen MT"/>
              </a:rPr>
              <a:t>known</a:t>
            </a:r>
            <a:r>
              <a:rPr sz="2400" spc="-25" dirty="0">
                <a:cs typeface="Tw Cen MT"/>
              </a:rPr>
              <a:t> </a:t>
            </a:r>
            <a:r>
              <a:rPr sz="2400" dirty="0">
                <a:cs typeface="Tw Cen MT"/>
              </a:rPr>
              <a:t>as</a:t>
            </a:r>
            <a:r>
              <a:rPr sz="2400" spc="-3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fluorescence.</a:t>
            </a:r>
            <a:r>
              <a:rPr lang="it-IT"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Fluorescent</a:t>
            </a:r>
            <a:r>
              <a:rPr sz="2400" spc="5" dirty="0">
                <a:cs typeface="Tw Cen MT"/>
              </a:rPr>
              <a:t> </a:t>
            </a:r>
            <a:r>
              <a:rPr sz="2400" dirty="0">
                <a:cs typeface="Tw Cen MT"/>
              </a:rPr>
              <a:t>molecules</a:t>
            </a:r>
            <a:r>
              <a:rPr sz="2400" spc="10" dirty="0">
                <a:cs typeface="Tw Cen MT"/>
              </a:rPr>
              <a:t> </a:t>
            </a:r>
            <a:r>
              <a:rPr sz="2400" dirty="0">
                <a:cs typeface="Tw Cen MT"/>
              </a:rPr>
              <a:t>are</a:t>
            </a:r>
            <a:r>
              <a:rPr sz="2400" spc="-10" dirty="0">
                <a:cs typeface="Tw Cen MT"/>
              </a:rPr>
              <a:t> </a:t>
            </a:r>
            <a:r>
              <a:rPr sz="2400" dirty="0">
                <a:cs typeface="Tw Cen MT"/>
              </a:rPr>
              <a:t>known</a:t>
            </a:r>
            <a:r>
              <a:rPr sz="2400" spc="5" dirty="0">
                <a:cs typeface="Tw Cen MT"/>
              </a:rPr>
              <a:t> </a:t>
            </a:r>
            <a:r>
              <a:rPr sz="2400" spc="-25" dirty="0">
                <a:cs typeface="Tw Cen MT"/>
              </a:rPr>
              <a:t>as</a:t>
            </a:r>
            <a:r>
              <a:rPr lang="it-IT" sz="2400" spc="-25" dirty="0">
                <a:cs typeface="Tw Cen MT"/>
              </a:rPr>
              <a:t> </a:t>
            </a:r>
            <a:r>
              <a:rPr sz="2400" dirty="0">
                <a:cs typeface="Tw Cen MT"/>
              </a:rPr>
              <a:t>fluorochromes</a:t>
            </a:r>
            <a:r>
              <a:rPr sz="2400" spc="-5" dirty="0">
                <a:cs typeface="Tw Cen MT"/>
              </a:rPr>
              <a:t> </a:t>
            </a:r>
            <a:r>
              <a:rPr sz="2400" dirty="0">
                <a:cs typeface="Tw Cen MT"/>
              </a:rPr>
              <a:t>or</a:t>
            </a:r>
            <a:r>
              <a:rPr sz="2400" spc="-5" dirty="0">
                <a:cs typeface="Tw Cen MT"/>
              </a:rPr>
              <a:t> </a:t>
            </a:r>
            <a:r>
              <a:rPr sz="2400" spc="-10" dirty="0">
                <a:cs typeface="Tw Cen MT"/>
              </a:rPr>
              <a:t>fluorophores.</a:t>
            </a:r>
            <a:endParaRPr sz="2400" dirty="0"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474678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4EE88C0D-1F6C-E67B-2148-571005C7E8C7}"/>
              </a:ext>
            </a:extLst>
          </p:cNvPr>
          <p:cNvSpPr/>
          <p:nvPr/>
        </p:nvSpPr>
        <p:spPr>
          <a:xfrm>
            <a:off x="0" y="6271214"/>
            <a:ext cx="5096256" cy="598278"/>
          </a:xfrm>
          <a:custGeom>
            <a:avLst/>
            <a:gdLst/>
            <a:ahLst/>
            <a:cxnLst/>
            <a:rect l="l" t="t" r="r" b="b"/>
            <a:pathLst>
              <a:path w="5277485" h="2526029">
                <a:moveTo>
                  <a:pt x="5277027" y="0"/>
                </a:moveTo>
                <a:lnTo>
                  <a:pt x="0" y="0"/>
                </a:lnTo>
                <a:lnTo>
                  <a:pt x="0" y="2526004"/>
                </a:lnTo>
                <a:lnTo>
                  <a:pt x="5277027" y="2526004"/>
                </a:lnTo>
                <a:lnTo>
                  <a:pt x="5277027" y="0"/>
                </a:lnTo>
                <a:close/>
              </a:path>
            </a:pathLst>
          </a:custGeom>
          <a:solidFill>
            <a:srgbClr val="19375D"/>
          </a:solidFill>
          <a:effectLst>
            <a:glow>
              <a:schemeClr val="accent1"/>
            </a:glo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E4F25737-B19C-8699-32C9-036BE4E46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47" y="6342959"/>
            <a:ext cx="3575053" cy="526533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4EF123B-0170-DE3F-8E64-93AA35D66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09" y="6198499"/>
            <a:ext cx="2489690" cy="673397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595370C6-7C12-633C-B750-559221D5DCD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8376" y="1278636"/>
            <a:ext cx="9395460" cy="4300728"/>
          </a:xfrm>
          <a:prstGeom prst="rect">
            <a:avLst/>
          </a:prstGeom>
        </p:spPr>
      </p:pic>
      <p:pic>
        <p:nvPicPr>
          <p:cNvPr id="2" name="object 9">
            <a:extLst>
              <a:ext uri="{FF2B5EF4-FFF2-40B4-BE49-F238E27FC236}">
                <a16:creationId xmlns:a16="http://schemas.microsoft.com/office/drawing/2014/main" id="{62337515-3DAE-6F03-F2CB-5B3A8586593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31907" y="85114"/>
            <a:ext cx="1551219" cy="154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38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9433</TotalTime>
  <Words>1016</Words>
  <Application>Microsoft Macintosh PowerPoint</Application>
  <PresentationFormat>Widescreen</PresentationFormat>
  <Paragraphs>139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Symbol</vt:lpstr>
      <vt:lpstr>Tahoma</vt:lpstr>
      <vt:lpstr>Times New Roman</vt:lpstr>
      <vt:lpstr>Trebuchet MS</vt:lpstr>
      <vt:lpstr>Tw Cen MT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Agnes Thalhammer</dc:creator>
  <cp:lastModifiedBy>THALHAMMER AGNES</cp:lastModifiedBy>
  <cp:revision>12</cp:revision>
  <dcterms:created xsi:type="dcterms:W3CDTF">2022-11-01T16:21:47Z</dcterms:created>
  <dcterms:modified xsi:type="dcterms:W3CDTF">2023-04-19T07:42:14Z</dcterms:modified>
</cp:coreProperties>
</file>