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11.xml" ContentType="application/vnd.openxmlformats-officedocument.presentationml.tags+xml"/>
  <Override PartName="/ppt/tags/tag12.xml" ContentType="application/vnd.openxmlformats-officedocument.presentationml.tags+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6"/>
  </p:notesMasterIdLst>
  <p:handoutMasterIdLst>
    <p:handoutMasterId r:id="rId27"/>
  </p:handoutMasterIdLst>
  <p:sldIdLst>
    <p:sldId id="256" r:id="rId2"/>
    <p:sldId id="332" r:id="rId3"/>
    <p:sldId id="278" r:id="rId4"/>
    <p:sldId id="333" r:id="rId5"/>
    <p:sldId id="322" r:id="rId6"/>
    <p:sldId id="279" r:id="rId7"/>
    <p:sldId id="280" r:id="rId8"/>
    <p:sldId id="281" r:id="rId9"/>
    <p:sldId id="282" r:id="rId10"/>
    <p:sldId id="283" r:id="rId11"/>
    <p:sldId id="334" r:id="rId12"/>
    <p:sldId id="335" r:id="rId13"/>
    <p:sldId id="336" r:id="rId14"/>
    <p:sldId id="337" r:id="rId15"/>
    <p:sldId id="338" r:id="rId16"/>
    <p:sldId id="339" r:id="rId17"/>
    <p:sldId id="285" r:id="rId18"/>
    <p:sldId id="323" r:id="rId19"/>
    <p:sldId id="324" r:id="rId20"/>
    <p:sldId id="284" r:id="rId21"/>
    <p:sldId id="286" r:id="rId22"/>
    <p:sldId id="289" r:id="rId23"/>
    <p:sldId id="290" r:id="rId24"/>
    <p:sldId id="291" r:id="rId25"/>
  </p:sldIdLst>
  <p:sldSz cx="9144000" cy="6858000" type="screen4x3"/>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iuseppe Sacco" initials="GS" lastIdx="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66"/>
    <p:restoredTop sz="93147"/>
  </p:normalViewPr>
  <p:slideViewPr>
    <p:cSldViewPr snapToGrid="0" snapToObjects="1">
      <p:cViewPr varScale="1">
        <p:scale>
          <a:sx n="64" d="100"/>
          <a:sy n="64" d="100"/>
        </p:scale>
        <p:origin x="1000" y="184"/>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ECA4C0-0BED-FC44-A32E-583B661D44CA}" type="doc">
      <dgm:prSet loTypeId="urn:microsoft.com/office/officeart/2005/8/layout/hierarchy3" loCatId="" qsTypeId="urn:microsoft.com/office/officeart/2005/8/quickstyle/simple4" qsCatId="simple" csTypeId="urn:microsoft.com/office/officeart/2005/8/colors/accent1_2" csCatId="accent1" phldr="1"/>
      <dgm:spPr/>
      <dgm:t>
        <a:bodyPr/>
        <a:lstStyle/>
        <a:p>
          <a:endParaRPr lang="it-IT"/>
        </a:p>
      </dgm:t>
    </dgm:pt>
    <dgm:pt modelId="{4A1FCD26-4873-F94D-8D5B-2C3393CC73E6}">
      <dgm:prSet/>
      <dgm:spPr/>
      <dgm:t>
        <a:bodyPr/>
        <a:lstStyle/>
        <a:p>
          <a:r>
            <a:rPr lang="it-IT" dirty="0"/>
            <a:t>CONSEGUENZA</a:t>
          </a:r>
        </a:p>
      </dgm:t>
    </dgm:pt>
    <dgm:pt modelId="{F75DE7B8-6B7D-4C4E-8791-6CDB5AA10A6C}" type="parTrans" cxnId="{EC88D584-D0AD-AE4F-AEAF-607103DCCEE1}">
      <dgm:prSet/>
      <dgm:spPr/>
      <dgm:t>
        <a:bodyPr/>
        <a:lstStyle/>
        <a:p>
          <a:endParaRPr lang="it-IT"/>
        </a:p>
      </dgm:t>
    </dgm:pt>
    <dgm:pt modelId="{B5A4240C-0E65-EB46-9F21-1442E20E3369}" type="sibTrans" cxnId="{EC88D584-D0AD-AE4F-AEAF-607103DCCEE1}">
      <dgm:prSet/>
      <dgm:spPr/>
      <dgm:t>
        <a:bodyPr/>
        <a:lstStyle/>
        <a:p>
          <a:endParaRPr lang="it-IT"/>
        </a:p>
      </dgm:t>
    </dgm:pt>
    <dgm:pt modelId="{5ABD4426-50B1-9948-BC5C-71EFF4BC1D1B}">
      <dgm:prSet custT="1"/>
      <dgm:spPr>
        <a:solidFill>
          <a:srgbClr val="00F973">
            <a:alpha val="90000"/>
          </a:srgbClr>
        </a:solidFill>
      </dgm:spPr>
      <dgm:t>
        <a:bodyPr/>
        <a:lstStyle/>
        <a:p>
          <a:r>
            <a:rPr lang="it-IT" sz="1200" dirty="0"/>
            <a:t>RICHIAMO ORDINAMENTO GLOBALE</a:t>
          </a:r>
        </a:p>
      </dgm:t>
    </dgm:pt>
    <dgm:pt modelId="{994B1779-4730-7B4D-A98C-76A15C1627BA}" type="parTrans" cxnId="{0DEF3FE0-8EE7-D740-BAAF-BD7EEE8DA47D}">
      <dgm:prSet/>
      <dgm:spPr/>
      <dgm:t>
        <a:bodyPr/>
        <a:lstStyle/>
        <a:p>
          <a:endParaRPr lang="it-IT"/>
        </a:p>
      </dgm:t>
    </dgm:pt>
    <dgm:pt modelId="{2F4ED3B7-42F1-D44D-84AF-D20900C4D8A5}" type="sibTrans" cxnId="{0DEF3FE0-8EE7-D740-BAAF-BD7EEE8DA47D}">
      <dgm:prSet/>
      <dgm:spPr/>
      <dgm:t>
        <a:bodyPr/>
        <a:lstStyle/>
        <a:p>
          <a:endParaRPr lang="it-IT"/>
        </a:p>
      </dgm:t>
    </dgm:pt>
    <dgm:pt modelId="{14514BE7-A18B-8E43-8A27-BC1E9BDAE371}">
      <dgm:prSet custT="1"/>
      <dgm:spPr>
        <a:solidFill>
          <a:srgbClr val="FFFF00">
            <a:alpha val="90000"/>
          </a:srgbClr>
        </a:solidFill>
      </dgm:spPr>
      <dgm:t>
        <a:bodyPr/>
        <a:lstStyle/>
        <a:p>
          <a:r>
            <a:rPr lang="it-IT" sz="1400" dirty="0"/>
            <a:t>RECIPROCITA'</a:t>
          </a:r>
        </a:p>
      </dgm:t>
    </dgm:pt>
    <dgm:pt modelId="{DACD65D5-F65A-F843-BE10-0DA1C0A4380A}" type="parTrans" cxnId="{0EEF2F6D-7386-3B4E-97F8-34221C290793}">
      <dgm:prSet/>
      <dgm:spPr/>
      <dgm:t>
        <a:bodyPr/>
        <a:lstStyle/>
        <a:p>
          <a:endParaRPr lang="it-IT"/>
        </a:p>
      </dgm:t>
    </dgm:pt>
    <dgm:pt modelId="{034C5BB9-6044-D044-9203-32300D64CC88}" type="sibTrans" cxnId="{0EEF2F6D-7386-3B4E-97F8-34221C290793}">
      <dgm:prSet/>
      <dgm:spPr/>
      <dgm:t>
        <a:bodyPr/>
        <a:lstStyle/>
        <a:p>
          <a:endParaRPr lang="it-IT"/>
        </a:p>
      </dgm:t>
    </dgm:pt>
    <dgm:pt modelId="{DB06F8BA-0CB8-3E4D-965C-85E8E4B54DC0}">
      <dgm:prSet/>
      <dgm:spPr>
        <a:solidFill>
          <a:schemeClr val="accent4">
            <a:alpha val="90000"/>
          </a:schemeClr>
        </a:solidFill>
      </dgm:spPr>
      <dgm:t>
        <a:bodyPr/>
        <a:lstStyle/>
        <a:p>
          <a:r>
            <a:rPr lang="it-IT" dirty="0"/>
            <a:t>ORDINAMENTO PLURILEGISLATIVO</a:t>
          </a:r>
        </a:p>
      </dgm:t>
    </dgm:pt>
    <dgm:pt modelId="{A05F1322-8B48-844C-BC9E-C1A9C7ECB8AC}" type="parTrans" cxnId="{D02FEFA4-46AD-254A-AA80-1704EA36A622}">
      <dgm:prSet/>
      <dgm:spPr/>
      <dgm:t>
        <a:bodyPr/>
        <a:lstStyle/>
        <a:p>
          <a:endParaRPr lang="it-IT"/>
        </a:p>
      </dgm:t>
    </dgm:pt>
    <dgm:pt modelId="{DD492CC3-4C09-494D-A20A-3A2B4C19E695}" type="sibTrans" cxnId="{D02FEFA4-46AD-254A-AA80-1704EA36A622}">
      <dgm:prSet/>
      <dgm:spPr/>
      <dgm:t>
        <a:bodyPr/>
        <a:lstStyle/>
        <a:p>
          <a:endParaRPr lang="it-IT"/>
        </a:p>
      </dgm:t>
    </dgm:pt>
    <dgm:pt modelId="{F095014B-D703-9944-91A7-7F77035A65EC}">
      <dgm:prSet/>
      <dgm:spPr>
        <a:solidFill>
          <a:srgbClr val="00B0F0">
            <a:alpha val="90000"/>
          </a:srgbClr>
        </a:solidFill>
      </dgm:spPr>
      <dgm:t>
        <a:bodyPr/>
        <a:lstStyle/>
        <a:p>
          <a:r>
            <a:rPr lang="it-IT" dirty="0"/>
            <a:t>RINVIO </a:t>
          </a:r>
        </a:p>
      </dgm:t>
    </dgm:pt>
    <dgm:pt modelId="{E016BB2E-206D-B94A-84F6-300CA62A1F7A}" type="parTrans" cxnId="{99D2F58F-0123-C54C-A071-45358BDD225A}">
      <dgm:prSet/>
      <dgm:spPr/>
      <dgm:t>
        <a:bodyPr/>
        <a:lstStyle/>
        <a:p>
          <a:endParaRPr lang="it-IT"/>
        </a:p>
      </dgm:t>
    </dgm:pt>
    <dgm:pt modelId="{147F233C-31EA-204E-BDD8-1D8E92072DFC}" type="sibTrans" cxnId="{99D2F58F-0123-C54C-A071-45358BDD225A}">
      <dgm:prSet/>
      <dgm:spPr/>
      <dgm:t>
        <a:bodyPr/>
        <a:lstStyle/>
        <a:p>
          <a:endParaRPr lang="it-IT"/>
        </a:p>
      </dgm:t>
    </dgm:pt>
    <dgm:pt modelId="{17AC0E73-FAB5-DF45-8C1A-FA84AC4EAF6D}">
      <dgm:prSet/>
      <dgm:spPr>
        <a:solidFill>
          <a:srgbClr val="92D050">
            <a:alpha val="90000"/>
          </a:srgbClr>
        </a:solidFill>
      </dgm:spPr>
      <dgm:t>
        <a:bodyPr/>
        <a:lstStyle/>
        <a:p>
          <a:r>
            <a:rPr lang="it-IT" dirty="0"/>
            <a:t>ORDINE PUBBLICO</a:t>
          </a:r>
        </a:p>
      </dgm:t>
    </dgm:pt>
    <dgm:pt modelId="{1CEA7EDC-290E-DC4F-82DB-B5D3D01B0DC0}" type="parTrans" cxnId="{B5D1B74B-0D58-EE49-9A88-6209873B7F7D}">
      <dgm:prSet/>
      <dgm:spPr/>
      <dgm:t>
        <a:bodyPr/>
        <a:lstStyle/>
        <a:p>
          <a:endParaRPr lang="it-IT"/>
        </a:p>
      </dgm:t>
    </dgm:pt>
    <dgm:pt modelId="{19996A6D-ED2C-4C4D-9B3D-8143DE6CEF98}" type="sibTrans" cxnId="{B5D1B74B-0D58-EE49-9A88-6209873B7F7D}">
      <dgm:prSet/>
      <dgm:spPr/>
      <dgm:t>
        <a:bodyPr/>
        <a:lstStyle/>
        <a:p>
          <a:endParaRPr lang="it-IT"/>
        </a:p>
      </dgm:t>
    </dgm:pt>
    <dgm:pt modelId="{D576CA6B-73FB-D748-AF4B-7EE6E8873E50}">
      <dgm:prSet/>
      <dgm:spPr>
        <a:solidFill>
          <a:srgbClr val="FF0000">
            <a:alpha val="90000"/>
          </a:srgbClr>
        </a:solidFill>
      </dgm:spPr>
      <dgm:t>
        <a:bodyPr/>
        <a:lstStyle/>
        <a:p>
          <a:r>
            <a:rPr lang="it-IT" dirty="0"/>
            <a:t>NORME APPL. NECESSARIA</a:t>
          </a:r>
        </a:p>
      </dgm:t>
    </dgm:pt>
    <dgm:pt modelId="{D9C2F94D-2A0A-DE41-A0FB-53A63D2C5BCD}" type="parTrans" cxnId="{74D2A09A-6E8B-A843-AB24-0663DA2CFECB}">
      <dgm:prSet/>
      <dgm:spPr/>
      <dgm:t>
        <a:bodyPr/>
        <a:lstStyle/>
        <a:p>
          <a:endParaRPr lang="it-IT"/>
        </a:p>
      </dgm:t>
    </dgm:pt>
    <dgm:pt modelId="{B5B4B753-E8A5-7E40-8BCF-3A9CB99DE809}" type="sibTrans" cxnId="{74D2A09A-6E8B-A843-AB24-0663DA2CFECB}">
      <dgm:prSet/>
      <dgm:spPr/>
      <dgm:t>
        <a:bodyPr/>
        <a:lstStyle/>
        <a:p>
          <a:endParaRPr lang="it-IT"/>
        </a:p>
      </dgm:t>
    </dgm:pt>
    <dgm:pt modelId="{6667980C-4A89-6340-AA1B-958B22A10A60}" type="pres">
      <dgm:prSet presAssocID="{6DECA4C0-0BED-FC44-A32E-583B661D44CA}" presName="diagram" presStyleCnt="0">
        <dgm:presLayoutVars>
          <dgm:chPref val="1"/>
          <dgm:dir/>
          <dgm:animOne val="branch"/>
          <dgm:animLvl val="lvl"/>
          <dgm:resizeHandles/>
        </dgm:presLayoutVars>
      </dgm:prSet>
      <dgm:spPr/>
    </dgm:pt>
    <dgm:pt modelId="{5F74E438-1015-9147-8276-A48A2CB10D2A}" type="pres">
      <dgm:prSet presAssocID="{4A1FCD26-4873-F94D-8D5B-2C3393CC73E6}" presName="root" presStyleCnt="0"/>
      <dgm:spPr/>
    </dgm:pt>
    <dgm:pt modelId="{87F09B31-EDBC-E24F-8C27-D290CCE16A09}" type="pres">
      <dgm:prSet presAssocID="{4A1FCD26-4873-F94D-8D5B-2C3393CC73E6}" presName="rootComposite" presStyleCnt="0"/>
      <dgm:spPr/>
    </dgm:pt>
    <dgm:pt modelId="{F7AB35F2-F00A-C041-890E-0FF64DD0DAD2}" type="pres">
      <dgm:prSet presAssocID="{4A1FCD26-4873-F94D-8D5B-2C3393CC73E6}" presName="rootText" presStyleLbl="node1" presStyleIdx="0" presStyleCnt="1"/>
      <dgm:spPr/>
    </dgm:pt>
    <dgm:pt modelId="{B1E6C721-8DF2-AB4C-BF14-06FE62FD768B}" type="pres">
      <dgm:prSet presAssocID="{4A1FCD26-4873-F94D-8D5B-2C3393CC73E6}" presName="rootConnector" presStyleLbl="node1" presStyleIdx="0" presStyleCnt="1"/>
      <dgm:spPr/>
    </dgm:pt>
    <dgm:pt modelId="{0B70FB89-3D63-2141-BF76-D1C9DB59A65F}" type="pres">
      <dgm:prSet presAssocID="{4A1FCD26-4873-F94D-8D5B-2C3393CC73E6}" presName="childShape" presStyleCnt="0"/>
      <dgm:spPr/>
    </dgm:pt>
    <dgm:pt modelId="{8FB5CDFF-D80D-E042-9D4A-2FCDC660C573}" type="pres">
      <dgm:prSet presAssocID="{994B1779-4730-7B4D-A98C-76A15C1627BA}" presName="Name13" presStyleLbl="parChTrans1D2" presStyleIdx="0" presStyleCnt="6"/>
      <dgm:spPr/>
    </dgm:pt>
    <dgm:pt modelId="{E5047366-C403-3F43-8FD5-88BC433B2FB6}" type="pres">
      <dgm:prSet presAssocID="{5ABD4426-50B1-9948-BC5C-71EFF4BC1D1B}" presName="childText" presStyleLbl="bgAcc1" presStyleIdx="0" presStyleCnt="6">
        <dgm:presLayoutVars>
          <dgm:bulletEnabled val="1"/>
        </dgm:presLayoutVars>
      </dgm:prSet>
      <dgm:spPr/>
    </dgm:pt>
    <dgm:pt modelId="{0E2D22F2-4C61-B042-B551-756EA22E5D5A}" type="pres">
      <dgm:prSet presAssocID="{DACD65D5-F65A-F843-BE10-0DA1C0A4380A}" presName="Name13" presStyleLbl="parChTrans1D2" presStyleIdx="1" presStyleCnt="6"/>
      <dgm:spPr/>
    </dgm:pt>
    <dgm:pt modelId="{5D2788D3-03F7-2646-9C69-3EE38676FC40}" type="pres">
      <dgm:prSet presAssocID="{14514BE7-A18B-8E43-8A27-BC1E9BDAE371}" presName="childText" presStyleLbl="bgAcc1" presStyleIdx="1" presStyleCnt="6">
        <dgm:presLayoutVars>
          <dgm:bulletEnabled val="1"/>
        </dgm:presLayoutVars>
      </dgm:prSet>
      <dgm:spPr/>
    </dgm:pt>
    <dgm:pt modelId="{029B282A-BA28-C542-A83D-61547CE813B6}" type="pres">
      <dgm:prSet presAssocID="{A05F1322-8B48-844C-BC9E-C1A9C7ECB8AC}" presName="Name13" presStyleLbl="parChTrans1D2" presStyleIdx="2" presStyleCnt="6"/>
      <dgm:spPr/>
    </dgm:pt>
    <dgm:pt modelId="{B3E91603-6C5A-3646-873F-50C2B8FEF2B3}" type="pres">
      <dgm:prSet presAssocID="{DB06F8BA-0CB8-3E4D-965C-85E8E4B54DC0}" presName="childText" presStyleLbl="bgAcc1" presStyleIdx="2" presStyleCnt="6">
        <dgm:presLayoutVars>
          <dgm:bulletEnabled val="1"/>
        </dgm:presLayoutVars>
      </dgm:prSet>
      <dgm:spPr/>
    </dgm:pt>
    <dgm:pt modelId="{99D557C0-740F-5343-898E-2E5317B81795}" type="pres">
      <dgm:prSet presAssocID="{E016BB2E-206D-B94A-84F6-300CA62A1F7A}" presName="Name13" presStyleLbl="parChTrans1D2" presStyleIdx="3" presStyleCnt="6"/>
      <dgm:spPr/>
    </dgm:pt>
    <dgm:pt modelId="{98C211CF-900D-8044-B21E-C32CC161CBA9}" type="pres">
      <dgm:prSet presAssocID="{F095014B-D703-9944-91A7-7F77035A65EC}" presName="childText" presStyleLbl="bgAcc1" presStyleIdx="3" presStyleCnt="6">
        <dgm:presLayoutVars>
          <dgm:bulletEnabled val="1"/>
        </dgm:presLayoutVars>
      </dgm:prSet>
      <dgm:spPr/>
    </dgm:pt>
    <dgm:pt modelId="{8D4408B7-F39C-5E44-A00A-F5EC1DC86A4B}" type="pres">
      <dgm:prSet presAssocID="{1CEA7EDC-290E-DC4F-82DB-B5D3D01B0DC0}" presName="Name13" presStyleLbl="parChTrans1D2" presStyleIdx="4" presStyleCnt="6"/>
      <dgm:spPr/>
    </dgm:pt>
    <dgm:pt modelId="{88A0D7A9-0742-7942-AACB-3D402A0EB50D}" type="pres">
      <dgm:prSet presAssocID="{17AC0E73-FAB5-DF45-8C1A-FA84AC4EAF6D}" presName="childText" presStyleLbl="bgAcc1" presStyleIdx="4" presStyleCnt="6">
        <dgm:presLayoutVars>
          <dgm:bulletEnabled val="1"/>
        </dgm:presLayoutVars>
      </dgm:prSet>
      <dgm:spPr/>
    </dgm:pt>
    <dgm:pt modelId="{09128EA7-70CF-CF4D-AF51-2D9EE3A192D1}" type="pres">
      <dgm:prSet presAssocID="{D9C2F94D-2A0A-DE41-A0FB-53A63D2C5BCD}" presName="Name13" presStyleLbl="parChTrans1D2" presStyleIdx="5" presStyleCnt="6"/>
      <dgm:spPr/>
    </dgm:pt>
    <dgm:pt modelId="{96DE9A2D-E63C-AA4D-B62A-0B23203C585F}" type="pres">
      <dgm:prSet presAssocID="{D576CA6B-73FB-D748-AF4B-7EE6E8873E50}" presName="childText" presStyleLbl="bgAcc1" presStyleIdx="5" presStyleCnt="6">
        <dgm:presLayoutVars>
          <dgm:bulletEnabled val="1"/>
        </dgm:presLayoutVars>
      </dgm:prSet>
      <dgm:spPr/>
    </dgm:pt>
  </dgm:ptLst>
  <dgm:cxnLst>
    <dgm:cxn modelId="{5B76C203-34DF-804A-9B41-302D9864C118}" type="presOf" srcId="{E016BB2E-206D-B94A-84F6-300CA62A1F7A}" destId="{99D557C0-740F-5343-898E-2E5317B81795}" srcOrd="0" destOrd="0" presId="urn:microsoft.com/office/officeart/2005/8/layout/hierarchy3"/>
    <dgm:cxn modelId="{1B3D7411-BAC9-334A-9E35-1F77025B5C07}" type="presOf" srcId="{1CEA7EDC-290E-DC4F-82DB-B5D3D01B0DC0}" destId="{8D4408B7-F39C-5E44-A00A-F5EC1DC86A4B}" srcOrd="0" destOrd="0" presId="urn:microsoft.com/office/officeart/2005/8/layout/hierarchy3"/>
    <dgm:cxn modelId="{CF6D9830-3ABF-8248-910A-1B4F25AA02EF}" type="presOf" srcId="{D576CA6B-73FB-D748-AF4B-7EE6E8873E50}" destId="{96DE9A2D-E63C-AA4D-B62A-0B23203C585F}" srcOrd="0" destOrd="0" presId="urn:microsoft.com/office/officeart/2005/8/layout/hierarchy3"/>
    <dgm:cxn modelId="{0CBD0437-6F8E-2A4D-9E35-7809BC59EBBD}" type="presOf" srcId="{F095014B-D703-9944-91A7-7F77035A65EC}" destId="{98C211CF-900D-8044-B21E-C32CC161CBA9}" srcOrd="0" destOrd="0" presId="urn:microsoft.com/office/officeart/2005/8/layout/hierarchy3"/>
    <dgm:cxn modelId="{C63AB73B-CABE-D043-8477-239FAB8F3CC8}" type="presOf" srcId="{4A1FCD26-4873-F94D-8D5B-2C3393CC73E6}" destId="{F7AB35F2-F00A-C041-890E-0FF64DD0DAD2}" srcOrd="0" destOrd="0" presId="urn:microsoft.com/office/officeart/2005/8/layout/hierarchy3"/>
    <dgm:cxn modelId="{CC2B1F3D-0BDB-504C-9BFF-E549E319CE09}" type="presOf" srcId="{6DECA4C0-0BED-FC44-A32E-583B661D44CA}" destId="{6667980C-4A89-6340-AA1B-958B22A10A60}" srcOrd="0" destOrd="0" presId="urn:microsoft.com/office/officeart/2005/8/layout/hierarchy3"/>
    <dgm:cxn modelId="{D6106B42-383E-6A4A-8622-46298E63B168}" type="presOf" srcId="{994B1779-4730-7B4D-A98C-76A15C1627BA}" destId="{8FB5CDFF-D80D-E042-9D4A-2FCDC660C573}" srcOrd="0" destOrd="0" presId="urn:microsoft.com/office/officeart/2005/8/layout/hierarchy3"/>
    <dgm:cxn modelId="{B5D1B74B-0D58-EE49-9A88-6209873B7F7D}" srcId="{4A1FCD26-4873-F94D-8D5B-2C3393CC73E6}" destId="{17AC0E73-FAB5-DF45-8C1A-FA84AC4EAF6D}" srcOrd="4" destOrd="0" parTransId="{1CEA7EDC-290E-DC4F-82DB-B5D3D01B0DC0}" sibTransId="{19996A6D-ED2C-4C4D-9B3D-8143DE6CEF98}"/>
    <dgm:cxn modelId="{80D43E58-9661-0342-B4D5-242500394AFD}" type="presOf" srcId="{DB06F8BA-0CB8-3E4D-965C-85E8E4B54DC0}" destId="{B3E91603-6C5A-3646-873F-50C2B8FEF2B3}" srcOrd="0" destOrd="0" presId="urn:microsoft.com/office/officeart/2005/8/layout/hierarchy3"/>
    <dgm:cxn modelId="{0EEF2F6D-7386-3B4E-97F8-34221C290793}" srcId="{4A1FCD26-4873-F94D-8D5B-2C3393CC73E6}" destId="{14514BE7-A18B-8E43-8A27-BC1E9BDAE371}" srcOrd="1" destOrd="0" parTransId="{DACD65D5-F65A-F843-BE10-0DA1C0A4380A}" sibTransId="{034C5BB9-6044-D044-9203-32300D64CC88}"/>
    <dgm:cxn modelId="{1939776F-D395-C043-BFA6-8572040A0EA7}" type="presOf" srcId="{14514BE7-A18B-8E43-8A27-BC1E9BDAE371}" destId="{5D2788D3-03F7-2646-9C69-3EE38676FC40}" srcOrd="0" destOrd="0" presId="urn:microsoft.com/office/officeart/2005/8/layout/hierarchy3"/>
    <dgm:cxn modelId="{EC88D584-D0AD-AE4F-AEAF-607103DCCEE1}" srcId="{6DECA4C0-0BED-FC44-A32E-583B661D44CA}" destId="{4A1FCD26-4873-F94D-8D5B-2C3393CC73E6}" srcOrd="0" destOrd="0" parTransId="{F75DE7B8-6B7D-4C4E-8791-6CDB5AA10A6C}" sibTransId="{B5A4240C-0E65-EB46-9F21-1442E20E3369}"/>
    <dgm:cxn modelId="{2078EA8E-B936-3D43-A4AB-808502412535}" type="presOf" srcId="{17AC0E73-FAB5-DF45-8C1A-FA84AC4EAF6D}" destId="{88A0D7A9-0742-7942-AACB-3D402A0EB50D}" srcOrd="0" destOrd="0" presId="urn:microsoft.com/office/officeart/2005/8/layout/hierarchy3"/>
    <dgm:cxn modelId="{15D74B8F-E993-514D-A9BD-DD0E355CAC88}" type="presOf" srcId="{5ABD4426-50B1-9948-BC5C-71EFF4BC1D1B}" destId="{E5047366-C403-3F43-8FD5-88BC433B2FB6}" srcOrd="0" destOrd="0" presId="urn:microsoft.com/office/officeart/2005/8/layout/hierarchy3"/>
    <dgm:cxn modelId="{99D2F58F-0123-C54C-A071-45358BDD225A}" srcId="{4A1FCD26-4873-F94D-8D5B-2C3393CC73E6}" destId="{F095014B-D703-9944-91A7-7F77035A65EC}" srcOrd="3" destOrd="0" parTransId="{E016BB2E-206D-B94A-84F6-300CA62A1F7A}" sibTransId="{147F233C-31EA-204E-BDD8-1D8E92072DFC}"/>
    <dgm:cxn modelId="{74D2A09A-6E8B-A843-AB24-0663DA2CFECB}" srcId="{4A1FCD26-4873-F94D-8D5B-2C3393CC73E6}" destId="{D576CA6B-73FB-D748-AF4B-7EE6E8873E50}" srcOrd="5" destOrd="0" parTransId="{D9C2F94D-2A0A-DE41-A0FB-53A63D2C5BCD}" sibTransId="{B5B4B753-E8A5-7E40-8BCF-3A9CB99DE809}"/>
    <dgm:cxn modelId="{613C5BA0-8E3F-5E4D-B0CF-E8130890E4C7}" type="presOf" srcId="{A05F1322-8B48-844C-BC9E-C1A9C7ECB8AC}" destId="{029B282A-BA28-C542-A83D-61547CE813B6}" srcOrd="0" destOrd="0" presId="urn:microsoft.com/office/officeart/2005/8/layout/hierarchy3"/>
    <dgm:cxn modelId="{D02FEFA4-46AD-254A-AA80-1704EA36A622}" srcId="{4A1FCD26-4873-F94D-8D5B-2C3393CC73E6}" destId="{DB06F8BA-0CB8-3E4D-965C-85E8E4B54DC0}" srcOrd="2" destOrd="0" parTransId="{A05F1322-8B48-844C-BC9E-C1A9C7ECB8AC}" sibTransId="{DD492CC3-4C09-494D-A20A-3A2B4C19E695}"/>
    <dgm:cxn modelId="{0DEF3FE0-8EE7-D740-BAAF-BD7EEE8DA47D}" srcId="{4A1FCD26-4873-F94D-8D5B-2C3393CC73E6}" destId="{5ABD4426-50B1-9948-BC5C-71EFF4BC1D1B}" srcOrd="0" destOrd="0" parTransId="{994B1779-4730-7B4D-A98C-76A15C1627BA}" sibTransId="{2F4ED3B7-42F1-D44D-84AF-D20900C4D8A5}"/>
    <dgm:cxn modelId="{9E606DE9-9CDB-9445-BA01-28A67EC835DD}" type="presOf" srcId="{D9C2F94D-2A0A-DE41-A0FB-53A63D2C5BCD}" destId="{09128EA7-70CF-CF4D-AF51-2D9EE3A192D1}" srcOrd="0" destOrd="0" presId="urn:microsoft.com/office/officeart/2005/8/layout/hierarchy3"/>
    <dgm:cxn modelId="{8F04CEEB-7F1C-6A43-BA3E-455672261385}" type="presOf" srcId="{DACD65D5-F65A-F843-BE10-0DA1C0A4380A}" destId="{0E2D22F2-4C61-B042-B551-756EA22E5D5A}" srcOrd="0" destOrd="0" presId="urn:microsoft.com/office/officeart/2005/8/layout/hierarchy3"/>
    <dgm:cxn modelId="{476454F7-F101-814E-B1FD-8F0E154EA586}" type="presOf" srcId="{4A1FCD26-4873-F94D-8D5B-2C3393CC73E6}" destId="{B1E6C721-8DF2-AB4C-BF14-06FE62FD768B}" srcOrd="1" destOrd="0" presId="urn:microsoft.com/office/officeart/2005/8/layout/hierarchy3"/>
    <dgm:cxn modelId="{A53AB2BD-0941-F84D-9237-E0BA8498E309}" type="presParOf" srcId="{6667980C-4A89-6340-AA1B-958B22A10A60}" destId="{5F74E438-1015-9147-8276-A48A2CB10D2A}" srcOrd="0" destOrd="0" presId="urn:microsoft.com/office/officeart/2005/8/layout/hierarchy3"/>
    <dgm:cxn modelId="{F7A70E19-6823-C240-87A9-4F6A96A1B0DE}" type="presParOf" srcId="{5F74E438-1015-9147-8276-A48A2CB10D2A}" destId="{87F09B31-EDBC-E24F-8C27-D290CCE16A09}" srcOrd="0" destOrd="0" presId="urn:microsoft.com/office/officeart/2005/8/layout/hierarchy3"/>
    <dgm:cxn modelId="{F9163D30-0805-8244-8A37-506F28340944}" type="presParOf" srcId="{87F09B31-EDBC-E24F-8C27-D290CCE16A09}" destId="{F7AB35F2-F00A-C041-890E-0FF64DD0DAD2}" srcOrd="0" destOrd="0" presId="urn:microsoft.com/office/officeart/2005/8/layout/hierarchy3"/>
    <dgm:cxn modelId="{F4DF817F-22FD-1746-B383-E8E17D4FEDC7}" type="presParOf" srcId="{87F09B31-EDBC-E24F-8C27-D290CCE16A09}" destId="{B1E6C721-8DF2-AB4C-BF14-06FE62FD768B}" srcOrd="1" destOrd="0" presId="urn:microsoft.com/office/officeart/2005/8/layout/hierarchy3"/>
    <dgm:cxn modelId="{EED0AA27-C5DF-8441-8292-5F85AFFD6D5A}" type="presParOf" srcId="{5F74E438-1015-9147-8276-A48A2CB10D2A}" destId="{0B70FB89-3D63-2141-BF76-D1C9DB59A65F}" srcOrd="1" destOrd="0" presId="urn:microsoft.com/office/officeart/2005/8/layout/hierarchy3"/>
    <dgm:cxn modelId="{4A84B01A-D561-DF4E-A38E-72D057C9863B}" type="presParOf" srcId="{0B70FB89-3D63-2141-BF76-D1C9DB59A65F}" destId="{8FB5CDFF-D80D-E042-9D4A-2FCDC660C573}" srcOrd="0" destOrd="0" presId="urn:microsoft.com/office/officeart/2005/8/layout/hierarchy3"/>
    <dgm:cxn modelId="{0EBD1392-CA4E-854C-B29A-B2613C68C3DB}" type="presParOf" srcId="{0B70FB89-3D63-2141-BF76-D1C9DB59A65F}" destId="{E5047366-C403-3F43-8FD5-88BC433B2FB6}" srcOrd="1" destOrd="0" presId="urn:microsoft.com/office/officeart/2005/8/layout/hierarchy3"/>
    <dgm:cxn modelId="{023088BD-F29F-6D45-8721-60380141BDC4}" type="presParOf" srcId="{0B70FB89-3D63-2141-BF76-D1C9DB59A65F}" destId="{0E2D22F2-4C61-B042-B551-756EA22E5D5A}" srcOrd="2" destOrd="0" presId="urn:microsoft.com/office/officeart/2005/8/layout/hierarchy3"/>
    <dgm:cxn modelId="{9689649A-C974-4C47-B4D3-CE676014E307}" type="presParOf" srcId="{0B70FB89-3D63-2141-BF76-D1C9DB59A65F}" destId="{5D2788D3-03F7-2646-9C69-3EE38676FC40}" srcOrd="3" destOrd="0" presId="urn:microsoft.com/office/officeart/2005/8/layout/hierarchy3"/>
    <dgm:cxn modelId="{1A77433F-709C-8F47-9972-27004D6F3AE4}" type="presParOf" srcId="{0B70FB89-3D63-2141-BF76-D1C9DB59A65F}" destId="{029B282A-BA28-C542-A83D-61547CE813B6}" srcOrd="4" destOrd="0" presId="urn:microsoft.com/office/officeart/2005/8/layout/hierarchy3"/>
    <dgm:cxn modelId="{78D5CC0A-439E-984A-AF25-BDD9F00D4EAE}" type="presParOf" srcId="{0B70FB89-3D63-2141-BF76-D1C9DB59A65F}" destId="{B3E91603-6C5A-3646-873F-50C2B8FEF2B3}" srcOrd="5" destOrd="0" presId="urn:microsoft.com/office/officeart/2005/8/layout/hierarchy3"/>
    <dgm:cxn modelId="{7C2A3890-FE33-F64D-82DA-2CDBCB1B99A9}" type="presParOf" srcId="{0B70FB89-3D63-2141-BF76-D1C9DB59A65F}" destId="{99D557C0-740F-5343-898E-2E5317B81795}" srcOrd="6" destOrd="0" presId="urn:microsoft.com/office/officeart/2005/8/layout/hierarchy3"/>
    <dgm:cxn modelId="{D3C124AD-842B-6045-A9C1-A014525AB2B8}" type="presParOf" srcId="{0B70FB89-3D63-2141-BF76-D1C9DB59A65F}" destId="{98C211CF-900D-8044-B21E-C32CC161CBA9}" srcOrd="7" destOrd="0" presId="urn:microsoft.com/office/officeart/2005/8/layout/hierarchy3"/>
    <dgm:cxn modelId="{01C5CDF3-4E68-1843-8F3A-DE589EDD3AC1}" type="presParOf" srcId="{0B70FB89-3D63-2141-BF76-D1C9DB59A65F}" destId="{8D4408B7-F39C-5E44-A00A-F5EC1DC86A4B}" srcOrd="8" destOrd="0" presId="urn:microsoft.com/office/officeart/2005/8/layout/hierarchy3"/>
    <dgm:cxn modelId="{C8D31719-86E4-D74B-B6E0-01145C96035D}" type="presParOf" srcId="{0B70FB89-3D63-2141-BF76-D1C9DB59A65F}" destId="{88A0D7A9-0742-7942-AACB-3D402A0EB50D}" srcOrd="9" destOrd="0" presId="urn:microsoft.com/office/officeart/2005/8/layout/hierarchy3"/>
    <dgm:cxn modelId="{15226F6A-09C8-1C40-BD0D-CF32E4268B47}" type="presParOf" srcId="{0B70FB89-3D63-2141-BF76-D1C9DB59A65F}" destId="{09128EA7-70CF-CF4D-AF51-2D9EE3A192D1}" srcOrd="10" destOrd="0" presId="urn:microsoft.com/office/officeart/2005/8/layout/hierarchy3"/>
    <dgm:cxn modelId="{C1EBF4AF-3396-764C-B834-6780307D04C4}" type="presParOf" srcId="{0B70FB89-3D63-2141-BF76-D1C9DB59A65F}" destId="{96DE9A2D-E63C-AA4D-B62A-0B23203C585F}" srcOrd="1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984B060-7EB6-EC43-8DC4-58F156C8A24B}"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it-IT"/>
        </a:p>
      </dgm:t>
    </dgm:pt>
    <dgm:pt modelId="{7E1ABD5D-23CE-9047-BBCF-0830BE3A43B7}">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t>ESCLUSIONE DEL RINVIO</a:t>
          </a:r>
        </a:p>
      </dgm:t>
    </dgm:pt>
    <dgm:pt modelId="{F59E47C1-8F0E-6149-AE31-5B3EC54159B5}" type="parTrans" cxnId="{1273F796-6805-454A-8CA0-893415BCB7F4}">
      <dgm:prSet/>
      <dgm:spPr/>
      <dgm:t>
        <a:bodyPr/>
        <a:lstStyle/>
        <a:p>
          <a:endParaRPr lang="it-IT"/>
        </a:p>
      </dgm:t>
    </dgm:pt>
    <dgm:pt modelId="{53006897-0F08-8248-8D83-14452DFEDD29}" type="sibTrans" cxnId="{1273F796-6805-454A-8CA0-893415BCB7F4}">
      <dgm:prSet/>
      <dgm:spPr/>
      <dgm:t>
        <a:bodyPr/>
        <a:lstStyle/>
        <a:p>
          <a:endParaRPr lang="it-IT"/>
        </a:p>
      </dgm:t>
    </dgm:pt>
    <dgm:pt modelId="{D6DF38D2-F654-3144-A5D1-0C88CDCA28D5}">
      <dgm:prSet phldrT="[Testo]"/>
      <dgm:spPr/>
      <dgm:t>
        <a:bodyPr/>
        <a:lstStyle/>
        <a:p>
          <a:r>
            <a:rPr lang="it-IT" dirty="0">
              <a:solidFill>
                <a:schemeClr val="tx1"/>
              </a:solidFill>
            </a:rPr>
            <a:t>SCELTA DELLE PARTI</a:t>
          </a:r>
        </a:p>
      </dgm:t>
    </dgm:pt>
    <dgm:pt modelId="{B8CAEFFF-26CF-C746-8C5A-8D81CFE9E19B}" type="parTrans" cxnId="{BBCDD947-EC83-9840-AA60-171AC5EC0C68}">
      <dgm:prSet/>
      <dgm:spPr/>
      <dgm:t>
        <a:bodyPr/>
        <a:lstStyle/>
        <a:p>
          <a:endParaRPr lang="it-IT"/>
        </a:p>
      </dgm:t>
    </dgm:pt>
    <dgm:pt modelId="{F37211EB-7487-9C43-A543-3257A9CD7D89}" type="sibTrans" cxnId="{BBCDD947-EC83-9840-AA60-171AC5EC0C68}">
      <dgm:prSet/>
      <dgm:spPr/>
      <dgm:t>
        <a:bodyPr/>
        <a:lstStyle/>
        <a:p>
          <a:endParaRPr lang="it-IT"/>
        </a:p>
      </dgm:t>
    </dgm:pt>
    <dgm:pt modelId="{A2436C0C-8707-9046-AE9F-3478A6BAF82E}">
      <dgm:prSet phldrT="[Testo]"/>
      <dgm:spPr/>
      <dgm:t>
        <a:bodyPr/>
        <a:lstStyle/>
        <a:p>
          <a:r>
            <a:rPr lang="it-IT" dirty="0">
              <a:solidFill>
                <a:schemeClr val="tx1"/>
              </a:solidFill>
            </a:rPr>
            <a:t>Art. 30, 1° </a:t>
          </a:r>
          <a:r>
            <a:rPr lang="it-IT" dirty="0" err="1">
              <a:solidFill>
                <a:schemeClr val="tx1"/>
              </a:solidFill>
            </a:rPr>
            <a:t>co</a:t>
          </a:r>
          <a:r>
            <a:rPr lang="it-IT" dirty="0">
              <a:solidFill>
                <a:schemeClr val="tx1"/>
              </a:solidFill>
            </a:rPr>
            <a:t>.</a:t>
          </a:r>
        </a:p>
      </dgm:t>
    </dgm:pt>
    <dgm:pt modelId="{E267BEAD-89B0-2646-A1B0-809A93A2ABB7}" type="parTrans" cxnId="{8D55CD47-9736-404F-B5B6-E4BC77E2E5D0}">
      <dgm:prSet/>
      <dgm:spPr/>
      <dgm:t>
        <a:bodyPr/>
        <a:lstStyle/>
        <a:p>
          <a:endParaRPr lang="it-IT"/>
        </a:p>
      </dgm:t>
    </dgm:pt>
    <dgm:pt modelId="{1E9AED10-243B-7642-941D-F289E983A9B3}" type="sibTrans" cxnId="{8D55CD47-9736-404F-B5B6-E4BC77E2E5D0}">
      <dgm:prSet/>
      <dgm:spPr/>
      <dgm:t>
        <a:bodyPr/>
        <a:lstStyle/>
        <a:p>
          <a:endParaRPr lang="it-IT"/>
        </a:p>
      </dgm:t>
    </dgm:pt>
    <dgm:pt modelId="{8916C545-295A-AB41-B71C-5E41BBF3E3A9}">
      <dgm:prSet phldrT="[Testo]"/>
      <dgm:spPr/>
      <dgm:t>
        <a:bodyPr/>
        <a:lstStyle/>
        <a:p>
          <a:r>
            <a:rPr lang="it-IT" dirty="0">
              <a:solidFill>
                <a:schemeClr val="tx1"/>
              </a:solidFill>
            </a:rPr>
            <a:t>Art. 56</a:t>
          </a:r>
        </a:p>
      </dgm:t>
    </dgm:pt>
    <dgm:pt modelId="{706EFD49-DA30-5942-9916-3E37DE676C45}" type="parTrans" cxnId="{6237E169-03BC-DB4C-9078-0646181239E9}">
      <dgm:prSet/>
      <dgm:spPr/>
      <dgm:t>
        <a:bodyPr/>
        <a:lstStyle/>
        <a:p>
          <a:endParaRPr lang="it-IT"/>
        </a:p>
      </dgm:t>
    </dgm:pt>
    <dgm:pt modelId="{75C18EB3-4E09-E743-AD6D-5C0339AC472B}" type="sibTrans" cxnId="{6237E169-03BC-DB4C-9078-0646181239E9}">
      <dgm:prSet/>
      <dgm:spPr/>
      <dgm:t>
        <a:bodyPr/>
        <a:lstStyle/>
        <a:p>
          <a:endParaRPr lang="it-IT"/>
        </a:p>
      </dgm:t>
    </dgm:pt>
    <dgm:pt modelId="{747D4B7A-35E3-D04D-A77D-C6E8CD81F614}">
      <dgm:prSet phldrT="[Testo]"/>
      <dgm:spPr/>
      <dgm:t>
        <a:bodyPr/>
        <a:lstStyle/>
        <a:p>
          <a:r>
            <a:rPr lang="it-IT" dirty="0">
              <a:solidFill>
                <a:schemeClr val="tx1"/>
              </a:solidFill>
            </a:rPr>
            <a:t>FORMA DEGLI ATTI</a:t>
          </a:r>
        </a:p>
      </dgm:t>
    </dgm:pt>
    <dgm:pt modelId="{69F9BE4A-08E4-194F-B07C-894D0A3B8CF6}" type="parTrans" cxnId="{CDAB564A-97FA-ED45-8AA5-DCE1E1E2E178}">
      <dgm:prSet/>
      <dgm:spPr/>
      <dgm:t>
        <a:bodyPr/>
        <a:lstStyle/>
        <a:p>
          <a:endParaRPr lang="it-IT"/>
        </a:p>
      </dgm:t>
    </dgm:pt>
    <dgm:pt modelId="{6ED6D478-262C-3442-B00A-6BEBDF2CADA7}" type="sibTrans" cxnId="{CDAB564A-97FA-ED45-8AA5-DCE1E1E2E178}">
      <dgm:prSet/>
      <dgm:spPr/>
      <dgm:t>
        <a:bodyPr/>
        <a:lstStyle/>
        <a:p>
          <a:endParaRPr lang="it-IT"/>
        </a:p>
      </dgm:t>
    </dgm:pt>
    <dgm:pt modelId="{8C47A659-D587-5B4F-86D7-4B30DF642AD5}">
      <dgm:prSet phldrT="[Testo]"/>
      <dgm:spPr/>
      <dgm:t>
        <a:bodyPr/>
        <a:lstStyle/>
        <a:p>
          <a:r>
            <a:rPr lang="it-IT" dirty="0">
              <a:solidFill>
                <a:schemeClr val="tx1"/>
              </a:solidFill>
            </a:rPr>
            <a:t>Art. 28</a:t>
          </a:r>
        </a:p>
      </dgm:t>
    </dgm:pt>
    <dgm:pt modelId="{66E5B1D5-D29D-F847-8AC5-A5F3C60C58ED}" type="parTrans" cxnId="{790C311D-3E07-564B-914C-EF2306ED7FBD}">
      <dgm:prSet/>
      <dgm:spPr/>
      <dgm:t>
        <a:bodyPr/>
        <a:lstStyle/>
        <a:p>
          <a:endParaRPr lang="it-IT"/>
        </a:p>
      </dgm:t>
    </dgm:pt>
    <dgm:pt modelId="{6676525B-FA83-A248-8BF6-7F229DC5D2F6}" type="sibTrans" cxnId="{790C311D-3E07-564B-914C-EF2306ED7FBD}">
      <dgm:prSet/>
      <dgm:spPr/>
      <dgm:t>
        <a:bodyPr/>
        <a:lstStyle/>
        <a:p>
          <a:endParaRPr lang="it-IT"/>
        </a:p>
      </dgm:t>
    </dgm:pt>
    <dgm:pt modelId="{8A75F7BD-E5FD-4B4A-AE08-7BBF1FDED0BC}">
      <dgm:prSet phldrT="[Testo]"/>
      <dgm:spPr/>
      <dgm:t>
        <a:bodyPr/>
        <a:lstStyle/>
        <a:p>
          <a:r>
            <a:rPr lang="it-IT" dirty="0">
              <a:solidFill>
                <a:schemeClr val="tx1"/>
              </a:solidFill>
            </a:rPr>
            <a:t>Art. 46</a:t>
          </a:r>
        </a:p>
      </dgm:t>
    </dgm:pt>
    <dgm:pt modelId="{EA4CCF79-D30B-AB40-A2C1-38983D2EBE9C}" type="parTrans" cxnId="{4EBF9BB6-6CC7-A043-82A2-64FE2E5E9102}">
      <dgm:prSet/>
      <dgm:spPr/>
      <dgm:t>
        <a:bodyPr/>
        <a:lstStyle/>
        <a:p>
          <a:endParaRPr lang="it-IT"/>
        </a:p>
      </dgm:t>
    </dgm:pt>
    <dgm:pt modelId="{C10A0925-CD96-8246-8956-32D93BE6E718}" type="sibTrans" cxnId="{4EBF9BB6-6CC7-A043-82A2-64FE2E5E9102}">
      <dgm:prSet/>
      <dgm:spPr/>
      <dgm:t>
        <a:bodyPr/>
        <a:lstStyle/>
        <a:p>
          <a:endParaRPr lang="it-IT"/>
        </a:p>
      </dgm:t>
    </dgm:pt>
    <dgm:pt modelId="{A23E517E-3FEA-2445-915B-B8A208F5B02E}">
      <dgm:prSet phldrT="[Testo]"/>
      <dgm:spPr/>
      <dgm:t>
        <a:bodyPr/>
        <a:lstStyle/>
        <a:p>
          <a:r>
            <a:rPr lang="it-IT" dirty="0">
              <a:solidFill>
                <a:schemeClr val="tx1"/>
              </a:solidFill>
            </a:rPr>
            <a:t>Artt. 62 e 63</a:t>
          </a:r>
        </a:p>
      </dgm:t>
    </dgm:pt>
    <dgm:pt modelId="{4F4063A8-4A44-A349-8627-A8320F46C248}" type="parTrans" cxnId="{032BA758-F804-314E-B43C-1901E6EB25AE}">
      <dgm:prSet/>
      <dgm:spPr/>
      <dgm:t>
        <a:bodyPr/>
        <a:lstStyle/>
        <a:p>
          <a:endParaRPr lang="it-IT"/>
        </a:p>
      </dgm:t>
    </dgm:pt>
    <dgm:pt modelId="{43A18589-419D-A144-9BB2-66900E161CD3}" type="sibTrans" cxnId="{032BA758-F804-314E-B43C-1901E6EB25AE}">
      <dgm:prSet/>
      <dgm:spPr/>
      <dgm:t>
        <a:bodyPr/>
        <a:lstStyle/>
        <a:p>
          <a:endParaRPr lang="it-IT"/>
        </a:p>
      </dgm:t>
    </dgm:pt>
    <dgm:pt modelId="{FF18D83A-E220-0641-8CF0-8DC340089BC2}">
      <dgm:prSet phldrT="[Testo]"/>
      <dgm:spPr/>
      <dgm:t>
        <a:bodyPr/>
        <a:lstStyle/>
        <a:p>
          <a:r>
            <a:rPr lang="it-IT" dirty="0">
              <a:solidFill>
                <a:schemeClr val="tx1"/>
              </a:solidFill>
            </a:rPr>
            <a:t>Art. 35, 3° </a:t>
          </a:r>
          <a:r>
            <a:rPr lang="it-IT" dirty="0" err="1">
              <a:solidFill>
                <a:schemeClr val="tx1"/>
              </a:solidFill>
            </a:rPr>
            <a:t>co</a:t>
          </a:r>
          <a:endParaRPr lang="it-IT" dirty="0">
            <a:solidFill>
              <a:schemeClr val="tx1"/>
            </a:solidFill>
          </a:endParaRPr>
        </a:p>
      </dgm:t>
    </dgm:pt>
    <dgm:pt modelId="{B986EBCD-AF0A-7B46-8695-DB8BCA1BC686}" type="parTrans" cxnId="{9E3B9E96-7865-E344-BAA3-3C05B8D33C9E}">
      <dgm:prSet/>
      <dgm:spPr/>
      <dgm:t>
        <a:bodyPr/>
        <a:lstStyle/>
        <a:p>
          <a:endParaRPr lang="it-IT"/>
        </a:p>
      </dgm:t>
    </dgm:pt>
    <dgm:pt modelId="{C5389882-AEE2-6247-88C4-AF27F44FBF95}" type="sibTrans" cxnId="{9E3B9E96-7865-E344-BAA3-3C05B8D33C9E}">
      <dgm:prSet/>
      <dgm:spPr/>
      <dgm:t>
        <a:bodyPr/>
        <a:lstStyle/>
        <a:p>
          <a:endParaRPr lang="it-IT"/>
        </a:p>
      </dgm:t>
    </dgm:pt>
    <dgm:pt modelId="{5DD951CA-77A3-EE49-A0B6-ABD9DD275D48}">
      <dgm:prSet phldrT="[Testo]"/>
      <dgm:spPr/>
      <dgm:t>
        <a:bodyPr/>
        <a:lstStyle/>
        <a:p>
          <a:r>
            <a:rPr lang="it-IT" dirty="0">
              <a:solidFill>
                <a:schemeClr val="tx1"/>
              </a:solidFill>
            </a:rPr>
            <a:t>Art. 48</a:t>
          </a:r>
        </a:p>
      </dgm:t>
    </dgm:pt>
    <dgm:pt modelId="{3E903FD7-95EB-5741-9EE0-4F754D1DEFDE}" type="parTrans" cxnId="{66F24B42-FCFB-B64B-8538-0ED9E6932E9D}">
      <dgm:prSet/>
      <dgm:spPr/>
      <dgm:t>
        <a:bodyPr/>
        <a:lstStyle/>
        <a:p>
          <a:endParaRPr lang="it-IT"/>
        </a:p>
      </dgm:t>
    </dgm:pt>
    <dgm:pt modelId="{F8BC7119-5BF6-1B46-990F-0A6E9FE54DE7}" type="sibTrans" cxnId="{66F24B42-FCFB-B64B-8538-0ED9E6932E9D}">
      <dgm:prSet/>
      <dgm:spPr/>
      <dgm:t>
        <a:bodyPr/>
        <a:lstStyle/>
        <a:p>
          <a:endParaRPr lang="it-IT"/>
        </a:p>
      </dgm:t>
    </dgm:pt>
    <dgm:pt modelId="{E0738E2F-290A-6B4B-87DA-73F458DD5C9D}">
      <dgm:prSet phldrT="[Testo]"/>
      <dgm:spPr/>
      <dgm:t>
        <a:bodyPr/>
        <a:lstStyle/>
        <a:p>
          <a:r>
            <a:rPr lang="it-IT" dirty="0">
              <a:solidFill>
                <a:schemeClr val="tx1"/>
              </a:solidFill>
            </a:rPr>
            <a:t>Art. 56</a:t>
          </a:r>
        </a:p>
      </dgm:t>
    </dgm:pt>
    <dgm:pt modelId="{E420E304-2F20-C747-B51B-48CD99DF5B15}" type="parTrans" cxnId="{A154E0B0-C583-7744-9DEA-CC4891B28898}">
      <dgm:prSet/>
      <dgm:spPr/>
      <dgm:t>
        <a:bodyPr/>
        <a:lstStyle/>
        <a:p>
          <a:endParaRPr lang="it-IT"/>
        </a:p>
      </dgm:t>
    </dgm:pt>
    <dgm:pt modelId="{BE6182BB-F7A8-EE41-AD6A-AB6A5ECCFEC5}" type="sibTrans" cxnId="{A154E0B0-C583-7744-9DEA-CC4891B28898}">
      <dgm:prSet/>
      <dgm:spPr/>
      <dgm:t>
        <a:bodyPr/>
        <a:lstStyle/>
        <a:p>
          <a:endParaRPr lang="it-IT"/>
        </a:p>
      </dgm:t>
    </dgm:pt>
    <dgm:pt modelId="{5535D851-349E-FB40-8AEE-7F3AFE6B98FF}">
      <dgm:prSet phldrT="[Testo]"/>
      <dgm:spPr/>
      <dgm:t>
        <a:bodyPr/>
        <a:lstStyle/>
        <a:p>
          <a:r>
            <a:rPr lang="it-IT" dirty="0">
              <a:solidFill>
                <a:schemeClr val="tx1"/>
              </a:solidFill>
            </a:rPr>
            <a:t>Art. 60, 2° </a:t>
          </a:r>
          <a:r>
            <a:rPr lang="it-IT" dirty="0" err="1">
              <a:solidFill>
                <a:schemeClr val="tx1"/>
              </a:solidFill>
            </a:rPr>
            <a:t>co</a:t>
          </a:r>
          <a:endParaRPr lang="it-IT" dirty="0">
            <a:solidFill>
              <a:schemeClr val="tx1"/>
            </a:solidFill>
          </a:endParaRPr>
        </a:p>
      </dgm:t>
    </dgm:pt>
    <dgm:pt modelId="{93311855-9FD0-EA4F-8B2A-FCF5E0211B93}" type="parTrans" cxnId="{5FFB8E61-8BEF-D44A-A374-50D2F4D122A5}">
      <dgm:prSet/>
      <dgm:spPr/>
      <dgm:t>
        <a:bodyPr/>
        <a:lstStyle/>
        <a:p>
          <a:endParaRPr lang="it-IT"/>
        </a:p>
      </dgm:t>
    </dgm:pt>
    <dgm:pt modelId="{BF1AA9ED-1E25-284C-9361-4CE4E1C63BE3}" type="sibTrans" cxnId="{5FFB8E61-8BEF-D44A-A374-50D2F4D122A5}">
      <dgm:prSet/>
      <dgm:spPr/>
      <dgm:t>
        <a:bodyPr/>
        <a:lstStyle/>
        <a:p>
          <a:endParaRPr lang="it-IT"/>
        </a:p>
      </dgm:t>
    </dgm:pt>
    <dgm:pt modelId="{679E971B-48D8-9E48-A724-D6BBD25A6B74}">
      <dgm:prSet phldrT="[Testo]"/>
      <dgm:spPr/>
      <dgm:t>
        <a:bodyPr/>
        <a:lstStyle/>
        <a:p>
          <a:r>
            <a:rPr lang="it-IT" dirty="0">
              <a:solidFill>
                <a:schemeClr val="tx1"/>
              </a:solidFill>
            </a:rPr>
            <a:t>OBBLIGAZIONI NON CONTRATTUALI</a:t>
          </a:r>
        </a:p>
      </dgm:t>
    </dgm:pt>
    <dgm:pt modelId="{EFB1CF4F-5E6B-404C-80B8-B4E3E7ED6163}" type="parTrans" cxnId="{B6487B41-D09B-BF47-92CD-C5D7E8C3DAEC}">
      <dgm:prSet/>
      <dgm:spPr/>
      <dgm:t>
        <a:bodyPr/>
        <a:lstStyle/>
        <a:p>
          <a:endParaRPr lang="it-IT"/>
        </a:p>
      </dgm:t>
    </dgm:pt>
    <dgm:pt modelId="{58D64677-6EA7-CE4A-A368-2B78477FD916}" type="sibTrans" cxnId="{B6487B41-D09B-BF47-92CD-C5D7E8C3DAEC}">
      <dgm:prSet/>
      <dgm:spPr/>
      <dgm:t>
        <a:bodyPr/>
        <a:lstStyle/>
        <a:p>
          <a:endParaRPr lang="it-IT"/>
        </a:p>
      </dgm:t>
    </dgm:pt>
    <dgm:pt modelId="{2781A4F0-D1E4-9941-BF00-969230F925B0}" type="pres">
      <dgm:prSet presAssocID="{8984B060-7EB6-EC43-8DC4-58F156C8A24B}" presName="diagram" presStyleCnt="0">
        <dgm:presLayoutVars>
          <dgm:chPref val="1"/>
          <dgm:dir/>
          <dgm:animOne val="branch"/>
          <dgm:animLvl val="lvl"/>
          <dgm:resizeHandles val="exact"/>
        </dgm:presLayoutVars>
      </dgm:prSet>
      <dgm:spPr/>
    </dgm:pt>
    <dgm:pt modelId="{1E8CAB7B-7C82-F040-8ADB-2DEDF358C2C7}" type="pres">
      <dgm:prSet presAssocID="{7E1ABD5D-23CE-9047-BBCF-0830BE3A43B7}" presName="root1" presStyleCnt="0"/>
      <dgm:spPr/>
    </dgm:pt>
    <dgm:pt modelId="{8752501E-4448-394E-BBD5-1536C793AA68}" type="pres">
      <dgm:prSet presAssocID="{7E1ABD5D-23CE-9047-BBCF-0830BE3A43B7}" presName="LevelOneTextNode" presStyleLbl="node0" presStyleIdx="0" presStyleCnt="1">
        <dgm:presLayoutVars>
          <dgm:chPref val="3"/>
        </dgm:presLayoutVars>
      </dgm:prSet>
      <dgm:spPr/>
    </dgm:pt>
    <dgm:pt modelId="{9BC2F940-9768-B14A-9173-4C84FE349956}" type="pres">
      <dgm:prSet presAssocID="{7E1ABD5D-23CE-9047-BBCF-0830BE3A43B7}" presName="level2hierChild" presStyleCnt="0"/>
      <dgm:spPr/>
    </dgm:pt>
    <dgm:pt modelId="{8A5DB1A1-7E37-C14F-9D5F-29562688C5D9}" type="pres">
      <dgm:prSet presAssocID="{B8CAEFFF-26CF-C746-8C5A-8D81CFE9E19B}" presName="conn2-1" presStyleLbl="parChTrans1D2" presStyleIdx="0" presStyleCnt="3"/>
      <dgm:spPr/>
    </dgm:pt>
    <dgm:pt modelId="{88E768F0-740A-5E4D-8C87-EB61FB83EA29}" type="pres">
      <dgm:prSet presAssocID="{B8CAEFFF-26CF-C746-8C5A-8D81CFE9E19B}" presName="connTx" presStyleLbl="parChTrans1D2" presStyleIdx="0" presStyleCnt="3"/>
      <dgm:spPr/>
    </dgm:pt>
    <dgm:pt modelId="{1E9765B6-B873-274C-99C4-FC76497A1DEC}" type="pres">
      <dgm:prSet presAssocID="{D6DF38D2-F654-3144-A5D1-0C88CDCA28D5}" presName="root2" presStyleCnt="0"/>
      <dgm:spPr/>
    </dgm:pt>
    <dgm:pt modelId="{245A7297-640F-B144-9B52-00FB33F5B5CC}" type="pres">
      <dgm:prSet presAssocID="{D6DF38D2-F654-3144-A5D1-0C88CDCA28D5}" presName="LevelTwoTextNode" presStyleLbl="node2" presStyleIdx="0" presStyleCnt="3">
        <dgm:presLayoutVars>
          <dgm:chPref val="3"/>
        </dgm:presLayoutVars>
      </dgm:prSet>
      <dgm:spPr/>
    </dgm:pt>
    <dgm:pt modelId="{A3EFD043-8739-664F-A807-70711A20ED36}" type="pres">
      <dgm:prSet presAssocID="{D6DF38D2-F654-3144-A5D1-0C88CDCA28D5}" presName="level3hierChild" presStyleCnt="0"/>
      <dgm:spPr/>
    </dgm:pt>
    <dgm:pt modelId="{E748E4B3-3A31-3741-91F3-2A24364EDF19}" type="pres">
      <dgm:prSet presAssocID="{E267BEAD-89B0-2646-A1B0-809A93A2ABB7}" presName="conn2-1" presStyleLbl="parChTrans1D3" presStyleIdx="0" presStyleCnt="9"/>
      <dgm:spPr/>
    </dgm:pt>
    <dgm:pt modelId="{7C7EC9DF-6C2C-E845-BBA1-50E8F2B4C18C}" type="pres">
      <dgm:prSet presAssocID="{E267BEAD-89B0-2646-A1B0-809A93A2ABB7}" presName="connTx" presStyleLbl="parChTrans1D3" presStyleIdx="0" presStyleCnt="9"/>
      <dgm:spPr/>
    </dgm:pt>
    <dgm:pt modelId="{7F02D0E8-AE3A-5846-A675-DE0F15E70344}" type="pres">
      <dgm:prSet presAssocID="{A2436C0C-8707-9046-AE9F-3478A6BAF82E}" presName="root2" presStyleCnt="0"/>
      <dgm:spPr/>
    </dgm:pt>
    <dgm:pt modelId="{00CD839F-7132-C348-A765-245DD9E0B84F}" type="pres">
      <dgm:prSet presAssocID="{A2436C0C-8707-9046-AE9F-3478A6BAF82E}" presName="LevelTwoTextNode" presStyleLbl="node3" presStyleIdx="0" presStyleCnt="9">
        <dgm:presLayoutVars>
          <dgm:chPref val="3"/>
        </dgm:presLayoutVars>
      </dgm:prSet>
      <dgm:spPr/>
    </dgm:pt>
    <dgm:pt modelId="{B7C64529-A0B7-1A47-A065-9A5177730AB3}" type="pres">
      <dgm:prSet presAssocID="{A2436C0C-8707-9046-AE9F-3478A6BAF82E}" presName="level3hierChild" presStyleCnt="0"/>
      <dgm:spPr/>
    </dgm:pt>
    <dgm:pt modelId="{DECAE557-CA27-A647-B2D1-69568BAFF66E}" type="pres">
      <dgm:prSet presAssocID="{EA4CCF79-D30B-AB40-A2C1-38983D2EBE9C}" presName="conn2-1" presStyleLbl="parChTrans1D3" presStyleIdx="1" presStyleCnt="9"/>
      <dgm:spPr/>
    </dgm:pt>
    <dgm:pt modelId="{27327E6E-78BD-A849-B132-F511DC1B601F}" type="pres">
      <dgm:prSet presAssocID="{EA4CCF79-D30B-AB40-A2C1-38983D2EBE9C}" presName="connTx" presStyleLbl="parChTrans1D3" presStyleIdx="1" presStyleCnt="9"/>
      <dgm:spPr/>
    </dgm:pt>
    <dgm:pt modelId="{744134D4-BED2-244C-9B0D-67D3B13FF6B8}" type="pres">
      <dgm:prSet presAssocID="{8A75F7BD-E5FD-4B4A-AE08-7BBF1FDED0BC}" presName="root2" presStyleCnt="0"/>
      <dgm:spPr/>
    </dgm:pt>
    <dgm:pt modelId="{EB40F844-C168-1444-80FB-0F97375F704E}" type="pres">
      <dgm:prSet presAssocID="{8A75F7BD-E5FD-4B4A-AE08-7BBF1FDED0BC}" presName="LevelTwoTextNode" presStyleLbl="node3" presStyleIdx="1" presStyleCnt="9">
        <dgm:presLayoutVars>
          <dgm:chPref val="3"/>
        </dgm:presLayoutVars>
      </dgm:prSet>
      <dgm:spPr/>
    </dgm:pt>
    <dgm:pt modelId="{943A0C27-C3FE-594B-AD47-2849574AC95B}" type="pres">
      <dgm:prSet presAssocID="{8A75F7BD-E5FD-4B4A-AE08-7BBF1FDED0BC}" presName="level3hierChild" presStyleCnt="0"/>
      <dgm:spPr/>
    </dgm:pt>
    <dgm:pt modelId="{4A2AF17C-DD59-ED43-9F67-37FB4F777BA4}" type="pres">
      <dgm:prSet presAssocID="{706EFD49-DA30-5942-9916-3E37DE676C45}" presName="conn2-1" presStyleLbl="parChTrans1D3" presStyleIdx="2" presStyleCnt="9"/>
      <dgm:spPr/>
    </dgm:pt>
    <dgm:pt modelId="{D8E3B81D-AA88-5E43-88BF-12640492B3F2}" type="pres">
      <dgm:prSet presAssocID="{706EFD49-DA30-5942-9916-3E37DE676C45}" presName="connTx" presStyleLbl="parChTrans1D3" presStyleIdx="2" presStyleCnt="9"/>
      <dgm:spPr/>
    </dgm:pt>
    <dgm:pt modelId="{1BA33EC6-279A-8C43-A357-F9A6370184E6}" type="pres">
      <dgm:prSet presAssocID="{8916C545-295A-AB41-B71C-5E41BBF3E3A9}" presName="root2" presStyleCnt="0"/>
      <dgm:spPr/>
    </dgm:pt>
    <dgm:pt modelId="{BA0390BC-D17D-AD4A-ACCF-9956D9147E36}" type="pres">
      <dgm:prSet presAssocID="{8916C545-295A-AB41-B71C-5E41BBF3E3A9}" presName="LevelTwoTextNode" presStyleLbl="node3" presStyleIdx="2" presStyleCnt="9">
        <dgm:presLayoutVars>
          <dgm:chPref val="3"/>
        </dgm:presLayoutVars>
      </dgm:prSet>
      <dgm:spPr/>
    </dgm:pt>
    <dgm:pt modelId="{B83F0EBD-F101-AE4A-BC5F-D48077B5B359}" type="pres">
      <dgm:prSet presAssocID="{8916C545-295A-AB41-B71C-5E41BBF3E3A9}" presName="level3hierChild" presStyleCnt="0"/>
      <dgm:spPr/>
    </dgm:pt>
    <dgm:pt modelId="{B2FF08EE-EE40-E24B-95D1-8E6683E34DEB}" type="pres">
      <dgm:prSet presAssocID="{4F4063A8-4A44-A349-8627-A8320F46C248}" presName="conn2-1" presStyleLbl="parChTrans1D3" presStyleIdx="3" presStyleCnt="9"/>
      <dgm:spPr/>
    </dgm:pt>
    <dgm:pt modelId="{1F076E98-69B3-6B49-AF6D-760EA3625628}" type="pres">
      <dgm:prSet presAssocID="{4F4063A8-4A44-A349-8627-A8320F46C248}" presName="connTx" presStyleLbl="parChTrans1D3" presStyleIdx="3" presStyleCnt="9"/>
      <dgm:spPr/>
    </dgm:pt>
    <dgm:pt modelId="{E8A597F5-04F3-E84D-AB65-03F064650180}" type="pres">
      <dgm:prSet presAssocID="{A23E517E-3FEA-2445-915B-B8A208F5B02E}" presName="root2" presStyleCnt="0"/>
      <dgm:spPr/>
    </dgm:pt>
    <dgm:pt modelId="{1E51211A-91FA-C242-93CB-A1993AB9B073}" type="pres">
      <dgm:prSet presAssocID="{A23E517E-3FEA-2445-915B-B8A208F5B02E}" presName="LevelTwoTextNode" presStyleLbl="node3" presStyleIdx="3" presStyleCnt="9">
        <dgm:presLayoutVars>
          <dgm:chPref val="3"/>
        </dgm:presLayoutVars>
      </dgm:prSet>
      <dgm:spPr/>
    </dgm:pt>
    <dgm:pt modelId="{A2138FE6-EB7A-504D-AEA1-014AB0D43B90}" type="pres">
      <dgm:prSet presAssocID="{A23E517E-3FEA-2445-915B-B8A208F5B02E}" presName="level3hierChild" presStyleCnt="0"/>
      <dgm:spPr/>
    </dgm:pt>
    <dgm:pt modelId="{6A1EEF5F-6F3E-A24A-B57A-E69239E7BBE6}" type="pres">
      <dgm:prSet presAssocID="{69F9BE4A-08E4-194F-B07C-894D0A3B8CF6}" presName="conn2-1" presStyleLbl="parChTrans1D2" presStyleIdx="1" presStyleCnt="3"/>
      <dgm:spPr/>
    </dgm:pt>
    <dgm:pt modelId="{1C5F46F2-DC23-2D42-872E-F56F207EB65F}" type="pres">
      <dgm:prSet presAssocID="{69F9BE4A-08E4-194F-B07C-894D0A3B8CF6}" presName="connTx" presStyleLbl="parChTrans1D2" presStyleIdx="1" presStyleCnt="3"/>
      <dgm:spPr/>
    </dgm:pt>
    <dgm:pt modelId="{41703FEF-4BCD-BE46-9B98-5DC5CD2BEEB8}" type="pres">
      <dgm:prSet presAssocID="{747D4B7A-35E3-D04D-A77D-C6E8CD81F614}" presName="root2" presStyleCnt="0"/>
      <dgm:spPr/>
    </dgm:pt>
    <dgm:pt modelId="{FD63B8B1-C20E-6047-BD13-24A56884EF16}" type="pres">
      <dgm:prSet presAssocID="{747D4B7A-35E3-D04D-A77D-C6E8CD81F614}" presName="LevelTwoTextNode" presStyleLbl="node2" presStyleIdx="1" presStyleCnt="3">
        <dgm:presLayoutVars>
          <dgm:chPref val="3"/>
        </dgm:presLayoutVars>
      </dgm:prSet>
      <dgm:spPr/>
    </dgm:pt>
    <dgm:pt modelId="{7D18153C-C6EC-E24B-BDCC-81E9D10B9A4B}" type="pres">
      <dgm:prSet presAssocID="{747D4B7A-35E3-D04D-A77D-C6E8CD81F614}" presName="level3hierChild" presStyleCnt="0"/>
      <dgm:spPr/>
    </dgm:pt>
    <dgm:pt modelId="{79509DC1-ED46-1D49-B9D2-48C9B603F09E}" type="pres">
      <dgm:prSet presAssocID="{66E5B1D5-D29D-F847-8AC5-A5F3C60C58ED}" presName="conn2-1" presStyleLbl="parChTrans1D3" presStyleIdx="4" presStyleCnt="9"/>
      <dgm:spPr/>
    </dgm:pt>
    <dgm:pt modelId="{A35C5D20-D1C1-A641-9DDF-E17917A03199}" type="pres">
      <dgm:prSet presAssocID="{66E5B1D5-D29D-F847-8AC5-A5F3C60C58ED}" presName="connTx" presStyleLbl="parChTrans1D3" presStyleIdx="4" presStyleCnt="9"/>
      <dgm:spPr/>
    </dgm:pt>
    <dgm:pt modelId="{D6EA9762-E2E3-4E42-8C46-C45DB14C1339}" type="pres">
      <dgm:prSet presAssocID="{8C47A659-D587-5B4F-86D7-4B30DF642AD5}" presName="root2" presStyleCnt="0"/>
      <dgm:spPr/>
    </dgm:pt>
    <dgm:pt modelId="{C25DE48F-ABC2-934F-A238-FB27BE9392D4}" type="pres">
      <dgm:prSet presAssocID="{8C47A659-D587-5B4F-86D7-4B30DF642AD5}" presName="LevelTwoTextNode" presStyleLbl="node3" presStyleIdx="4" presStyleCnt="9">
        <dgm:presLayoutVars>
          <dgm:chPref val="3"/>
        </dgm:presLayoutVars>
      </dgm:prSet>
      <dgm:spPr/>
    </dgm:pt>
    <dgm:pt modelId="{F7CAB8A7-A210-2A44-942C-9446887D5E97}" type="pres">
      <dgm:prSet presAssocID="{8C47A659-D587-5B4F-86D7-4B30DF642AD5}" presName="level3hierChild" presStyleCnt="0"/>
      <dgm:spPr/>
    </dgm:pt>
    <dgm:pt modelId="{D4F922CD-7B72-C74C-BD08-829ECDB276D5}" type="pres">
      <dgm:prSet presAssocID="{B986EBCD-AF0A-7B46-8695-DB8BCA1BC686}" presName="conn2-1" presStyleLbl="parChTrans1D3" presStyleIdx="5" presStyleCnt="9"/>
      <dgm:spPr/>
    </dgm:pt>
    <dgm:pt modelId="{03D74A63-3CDB-614E-9761-5BC0818B2573}" type="pres">
      <dgm:prSet presAssocID="{B986EBCD-AF0A-7B46-8695-DB8BCA1BC686}" presName="connTx" presStyleLbl="parChTrans1D3" presStyleIdx="5" presStyleCnt="9"/>
      <dgm:spPr/>
    </dgm:pt>
    <dgm:pt modelId="{8D6BD187-554F-AE46-900F-3F2A270B1F23}" type="pres">
      <dgm:prSet presAssocID="{FF18D83A-E220-0641-8CF0-8DC340089BC2}" presName="root2" presStyleCnt="0"/>
      <dgm:spPr/>
    </dgm:pt>
    <dgm:pt modelId="{62F7263C-2771-3342-9425-4A2B2B4CD43D}" type="pres">
      <dgm:prSet presAssocID="{FF18D83A-E220-0641-8CF0-8DC340089BC2}" presName="LevelTwoTextNode" presStyleLbl="node3" presStyleIdx="5" presStyleCnt="9">
        <dgm:presLayoutVars>
          <dgm:chPref val="3"/>
        </dgm:presLayoutVars>
      </dgm:prSet>
      <dgm:spPr/>
    </dgm:pt>
    <dgm:pt modelId="{12F38B39-4EC7-F34C-B586-075766F3C282}" type="pres">
      <dgm:prSet presAssocID="{FF18D83A-E220-0641-8CF0-8DC340089BC2}" presName="level3hierChild" presStyleCnt="0"/>
      <dgm:spPr/>
    </dgm:pt>
    <dgm:pt modelId="{E3AE79DE-6A1F-5747-A303-A180E9BB334B}" type="pres">
      <dgm:prSet presAssocID="{3E903FD7-95EB-5741-9EE0-4F754D1DEFDE}" presName="conn2-1" presStyleLbl="parChTrans1D3" presStyleIdx="6" presStyleCnt="9"/>
      <dgm:spPr/>
    </dgm:pt>
    <dgm:pt modelId="{C6FBFA41-8E78-004A-A1A4-B7E56529FA7F}" type="pres">
      <dgm:prSet presAssocID="{3E903FD7-95EB-5741-9EE0-4F754D1DEFDE}" presName="connTx" presStyleLbl="parChTrans1D3" presStyleIdx="6" presStyleCnt="9"/>
      <dgm:spPr/>
    </dgm:pt>
    <dgm:pt modelId="{C5B59917-4B7B-1B47-805F-4E9E893E4ED9}" type="pres">
      <dgm:prSet presAssocID="{5DD951CA-77A3-EE49-A0B6-ABD9DD275D48}" presName="root2" presStyleCnt="0"/>
      <dgm:spPr/>
    </dgm:pt>
    <dgm:pt modelId="{585059D1-D9A6-C94E-BF82-682C74AAF833}" type="pres">
      <dgm:prSet presAssocID="{5DD951CA-77A3-EE49-A0B6-ABD9DD275D48}" presName="LevelTwoTextNode" presStyleLbl="node3" presStyleIdx="6" presStyleCnt="9">
        <dgm:presLayoutVars>
          <dgm:chPref val="3"/>
        </dgm:presLayoutVars>
      </dgm:prSet>
      <dgm:spPr/>
    </dgm:pt>
    <dgm:pt modelId="{0A424473-7642-4A4E-99C8-BCF8A7111B52}" type="pres">
      <dgm:prSet presAssocID="{5DD951CA-77A3-EE49-A0B6-ABD9DD275D48}" presName="level3hierChild" presStyleCnt="0"/>
      <dgm:spPr/>
    </dgm:pt>
    <dgm:pt modelId="{5C77A369-888E-7040-94F1-BE20A8792FD9}" type="pres">
      <dgm:prSet presAssocID="{E420E304-2F20-C747-B51B-48CD99DF5B15}" presName="conn2-1" presStyleLbl="parChTrans1D3" presStyleIdx="7" presStyleCnt="9"/>
      <dgm:spPr/>
    </dgm:pt>
    <dgm:pt modelId="{9E4EC418-379A-E44C-AFF7-AC285D70889C}" type="pres">
      <dgm:prSet presAssocID="{E420E304-2F20-C747-B51B-48CD99DF5B15}" presName="connTx" presStyleLbl="parChTrans1D3" presStyleIdx="7" presStyleCnt="9"/>
      <dgm:spPr/>
    </dgm:pt>
    <dgm:pt modelId="{8A2D6F2D-7148-7745-90CB-FF779A373326}" type="pres">
      <dgm:prSet presAssocID="{E0738E2F-290A-6B4B-87DA-73F458DD5C9D}" presName="root2" presStyleCnt="0"/>
      <dgm:spPr/>
    </dgm:pt>
    <dgm:pt modelId="{2CE20D16-E63C-144C-BD6F-A74D541FAD88}" type="pres">
      <dgm:prSet presAssocID="{E0738E2F-290A-6B4B-87DA-73F458DD5C9D}" presName="LevelTwoTextNode" presStyleLbl="node3" presStyleIdx="7" presStyleCnt="9">
        <dgm:presLayoutVars>
          <dgm:chPref val="3"/>
        </dgm:presLayoutVars>
      </dgm:prSet>
      <dgm:spPr/>
    </dgm:pt>
    <dgm:pt modelId="{A63E3601-4993-2642-93D9-64D3FC1A38C4}" type="pres">
      <dgm:prSet presAssocID="{E0738E2F-290A-6B4B-87DA-73F458DD5C9D}" presName="level3hierChild" presStyleCnt="0"/>
      <dgm:spPr/>
    </dgm:pt>
    <dgm:pt modelId="{6C469653-81D8-0D42-B5F9-4A23CD215888}" type="pres">
      <dgm:prSet presAssocID="{93311855-9FD0-EA4F-8B2A-FCF5E0211B93}" presName="conn2-1" presStyleLbl="parChTrans1D3" presStyleIdx="8" presStyleCnt="9"/>
      <dgm:spPr/>
    </dgm:pt>
    <dgm:pt modelId="{0341CD4E-D160-864B-A3E2-9A027AD5F250}" type="pres">
      <dgm:prSet presAssocID="{93311855-9FD0-EA4F-8B2A-FCF5E0211B93}" presName="connTx" presStyleLbl="parChTrans1D3" presStyleIdx="8" presStyleCnt="9"/>
      <dgm:spPr/>
    </dgm:pt>
    <dgm:pt modelId="{8360238C-EB41-A542-B233-4D688F8D515C}" type="pres">
      <dgm:prSet presAssocID="{5535D851-349E-FB40-8AEE-7F3AFE6B98FF}" presName="root2" presStyleCnt="0"/>
      <dgm:spPr/>
    </dgm:pt>
    <dgm:pt modelId="{4BE89229-5C82-4545-BD16-084A55D32641}" type="pres">
      <dgm:prSet presAssocID="{5535D851-349E-FB40-8AEE-7F3AFE6B98FF}" presName="LevelTwoTextNode" presStyleLbl="node3" presStyleIdx="8" presStyleCnt="9">
        <dgm:presLayoutVars>
          <dgm:chPref val="3"/>
        </dgm:presLayoutVars>
      </dgm:prSet>
      <dgm:spPr/>
    </dgm:pt>
    <dgm:pt modelId="{BB365E32-1D5E-7645-AFA1-98BEA4D8A294}" type="pres">
      <dgm:prSet presAssocID="{5535D851-349E-FB40-8AEE-7F3AFE6B98FF}" presName="level3hierChild" presStyleCnt="0"/>
      <dgm:spPr/>
    </dgm:pt>
    <dgm:pt modelId="{9C2BB82E-687F-B94E-88F2-0C05AF2EF2BA}" type="pres">
      <dgm:prSet presAssocID="{EFB1CF4F-5E6B-404C-80B8-B4E3E7ED6163}" presName="conn2-1" presStyleLbl="parChTrans1D2" presStyleIdx="2" presStyleCnt="3"/>
      <dgm:spPr/>
    </dgm:pt>
    <dgm:pt modelId="{6171D465-D953-2741-8889-19DED9271C7D}" type="pres">
      <dgm:prSet presAssocID="{EFB1CF4F-5E6B-404C-80B8-B4E3E7ED6163}" presName="connTx" presStyleLbl="parChTrans1D2" presStyleIdx="2" presStyleCnt="3"/>
      <dgm:spPr/>
    </dgm:pt>
    <dgm:pt modelId="{6F393590-CB43-E748-B4C5-CE5501FDADD1}" type="pres">
      <dgm:prSet presAssocID="{679E971B-48D8-9E48-A724-D6BBD25A6B74}" presName="root2" presStyleCnt="0"/>
      <dgm:spPr/>
    </dgm:pt>
    <dgm:pt modelId="{2F1B3911-1FA0-1A4F-ABB9-5433CA367505}" type="pres">
      <dgm:prSet presAssocID="{679E971B-48D8-9E48-A724-D6BBD25A6B74}" presName="LevelTwoTextNode" presStyleLbl="node2" presStyleIdx="2" presStyleCnt="3">
        <dgm:presLayoutVars>
          <dgm:chPref val="3"/>
        </dgm:presLayoutVars>
      </dgm:prSet>
      <dgm:spPr/>
    </dgm:pt>
    <dgm:pt modelId="{4EB06835-FCAD-3E4C-9C32-1E28D6F56450}" type="pres">
      <dgm:prSet presAssocID="{679E971B-48D8-9E48-A724-D6BBD25A6B74}" presName="level3hierChild" presStyleCnt="0"/>
      <dgm:spPr/>
    </dgm:pt>
  </dgm:ptLst>
  <dgm:cxnLst>
    <dgm:cxn modelId="{4B52740B-B614-FF45-9FAA-370B67FFBE8C}" type="presOf" srcId="{8C47A659-D587-5B4F-86D7-4B30DF642AD5}" destId="{C25DE48F-ABC2-934F-A238-FB27BE9392D4}" srcOrd="0" destOrd="0" presId="urn:microsoft.com/office/officeart/2005/8/layout/hierarchy2"/>
    <dgm:cxn modelId="{50D1DC0E-27D7-AA45-868A-959C1B861D97}" type="presOf" srcId="{679E971B-48D8-9E48-A724-D6BBD25A6B74}" destId="{2F1B3911-1FA0-1A4F-ABB9-5433CA367505}" srcOrd="0" destOrd="0" presId="urn:microsoft.com/office/officeart/2005/8/layout/hierarchy2"/>
    <dgm:cxn modelId="{529D1119-BA08-EC4E-B5D1-CA2FA95F6E3F}" type="presOf" srcId="{A23E517E-3FEA-2445-915B-B8A208F5B02E}" destId="{1E51211A-91FA-C242-93CB-A1993AB9B073}" srcOrd="0" destOrd="0" presId="urn:microsoft.com/office/officeart/2005/8/layout/hierarchy2"/>
    <dgm:cxn modelId="{790C311D-3E07-564B-914C-EF2306ED7FBD}" srcId="{747D4B7A-35E3-D04D-A77D-C6E8CD81F614}" destId="{8C47A659-D587-5B4F-86D7-4B30DF642AD5}" srcOrd="0" destOrd="0" parTransId="{66E5B1D5-D29D-F847-8AC5-A5F3C60C58ED}" sibTransId="{6676525B-FA83-A248-8BF6-7F229DC5D2F6}"/>
    <dgm:cxn modelId="{E2D55020-94FB-6240-B65C-EECFFED43B27}" type="presOf" srcId="{EA4CCF79-D30B-AB40-A2C1-38983D2EBE9C}" destId="{27327E6E-78BD-A849-B132-F511DC1B601F}" srcOrd="1" destOrd="0" presId="urn:microsoft.com/office/officeart/2005/8/layout/hierarchy2"/>
    <dgm:cxn modelId="{D49A1122-71D4-D147-8B0C-198F425B9BC0}" type="presOf" srcId="{B986EBCD-AF0A-7B46-8695-DB8BCA1BC686}" destId="{D4F922CD-7B72-C74C-BD08-829ECDB276D5}" srcOrd="0" destOrd="0" presId="urn:microsoft.com/office/officeart/2005/8/layout/hierarchy2"/>
    <dgm:cxn modelId="{7CCD3524-0466-C643-8628-9BB55A6661BC}" type="presOf" srcId="{E267BEAD-89B0-2646-A1B0-809A93A2ABB7}" destId="{E748E4B3-3A31-3741-91F3-2A24364EDF19}" srcOrd="0" destOrd="0" presId="urn:microsoft.com/office/officeart/2005/8/layout/hierarchy2"/>
    <dgm:cxn modelId="{E0744A28-C9CC-FA4D-BBAA-B669091AE41C}" type="presOf" srcId="{EA4CCF79-D30B-AB40-A2C1-38983D2EBE9C}" destId="{DECAE557-CA27-A647-B2D1-69568BAFF66E}" srcOrd="0" destOrd="0" presId="urn:microsoft.com/office/officeart/2005/8/layout/hierarchy2"/>
    <dgm:cxn modelId="{8F565935-92A5-D64D-9D85-9E7921CF7689}" type="presOf" srcId="{E267BEAD-89B0-2646-A1B0-809A93A2ABB7}" destId="{7C7EC9DF-6C2C-E845-BBA1-50E8F2B4C18C}" srcOrd="1" destOrd="0" presId="urn:microsoft.com/office/officeart/2005/8/layout/hierarchy2"/>
    <dgm:cxn modelId="{BD07653F-85CF-9548-A44A-0631984B5C0C}" type="presOf" srcId="{EFB1CF4F-5E6B-404C-80B8-B4E3E7ED6163}" destId="{9C2BB82E-687F-B94E-88F2-0C05AF2EF2BA}" srcOrd="0" destOrd="0" presId="urn:microsoft.com/office/officeart/2005/8/layout/hierarchy2"/>
    <dgm:cxn modelId="{B6487B41-D09B-BF47-92CD-C5D7E8C3DAEC}" srcId="{7E1ABD5D-23CE-9047-BBCF-0830BE3A43B7}" destId="{679E971B-48D8-9E48-A724-D6BBD25A6B74}" srcOrd="2" destOrd="0" parTransId="{EFB1CF4F-5E6B-404C-80B8-B4E3E7ED6163}" sibTransId="{58D64677-6EA7-CE4A-A368-2B78477FD916}"/>
    <dgm:cxn modelId="{66F24B42-FCFB-B64B-8538-0ED9E6932E9D}" srcId="{747D4B7A-35E3-D04D-A77D-C6E8CD81F614}" destId="{5DD951CA-77A3-EE49-A0B6-ABD9DD275D48}" srcOrd="2" destOrd="0" parTransId="{3E903FD7-95EB-5741-9EE0-4F754D1DEFDE}" sibTransId="{F8BC7119-5BF6-1B46-990F-0A6E9FE54DE7}"/>
    <dgm:cxn modelId="{8D55CD47-9736-404F-B5B6-E4BC77E2E5D0}" srcId="{D6DF38D2-F654-3144-A5D1-0C88CDCA28D5}" destId="{A2436C0C-8707-9046-AE9F-3478A6BAF82E}" srcOrd="0" destOrd="0" parTransId="{E267BEAD-89B0-2646-A1B0-809A93A2ABB7}" sibTransId="{1E9AED10-243B-7642-941D-F289E983A9B3}"/>
    <dgm:cxn modelId="{BBCDD947-EC83-9840-AA60-171AC5EC0C68}" srcId="{7E1ABD5D-23CE-9047-BBCF-0830BE3A43B7}" destId="{D6DF38D2-F654-3144-A5D1-0C88CDCA28D5}" srcOrd="0" destOrd="0" parTransId="{B8CAEFFF-26CF-C746-8C5A-8D81CFE9E19B}" sibTransId="{F37211EB-7487-9C43-A543-3257A9CD7D89}"/>
    <dgm:cxn modelId="{CDAB564A-97FA-ED45-8AA5-DCE1E1E2E178}" srcId="{7E1ABD5D-23CE-9047-BBCF-0830BE3A43B7}" destId="{747D4B7A-35E3-D04D-A77D-C6E8CD81F614}" srcOrd="1" destOrd="0" parTransId="{69F9BE4A-08E4-194F-B07C-894D0A3B8CF6}" sibTransId="{6ED6D478-262C-3442-B00A-6BEBDF2CADA7}"/>
    <dgm:cxn modelId="{E9F04150-537D-4647-AE2D-97E290C58D84}" type="presOf" srcId="{5535D851-349E-FB40-8AEE-7F3AFE6B98FF}" destId="{4BE89229-5C82-4545-BD16-084A55D32641}" srcOrd="0" destOrd="0" presId="urn:microsoft.com/office/officeart/2005/8/layout/hierarchy2"/>
    <dgm:cxn modelId="{83ED9E50-1497-1D43-99C3-8DD7A02077A2}" type="presOf" srcId="{E420E304-2F20-C747-B51B-48CD99DF5B15}" destId="{9E4EC418-379A-E44C-AFF7-AC285D70889C}" srcOrd="1" destOrd="0" presId="urn:microsoft.com/office/officeart/2005/8/layout/hierarchy2"/>
    <dgm:cxn modelId="{35F3E550-A9F6-5149-9B2A-449C1EDE45CE}" type="presOf" srcId="{A2436C0C-8707-9046-AE9F-3478A6BAF82E}" destId="{00CD839F-7132-C348-A765-245DD9E0B84F}" srcOrd="0" destOrd="0" presId="urn:microsoft.com/office/officeart/2005/8/layout/hierarchy2"/>
    <dgm:cxn modelId="{B8D79853-A13E-A04F-963B-B02B686A305A}" type="presOf" srcId="{8984B060-7EB6-EC43-8DC4-58F156C8A24B}" destId="{2781A4F0-D1E4-9941-BF00-969230F925B0}" srcOrd="0" destOrd="0" presId="urn:microsoft.com/office/officeart/2005/8/layout/hierarchy2"/>
    <dgm:cxn modelId="{76365D56-8D37-164A-8EEE-1E84C08D3B9E}" type="presOf" srcId="{93311855-9FD0-EA4F-8B2A-FCF5E0211B93}" destId="{6C469653-81D8-0D42-B5F9-4A23CD215888}" srcOrd="0" destOrd="0" presId="urn:microsoft.com/office/officeart/2005/8/layout/hierarchy2"/>
    <dgm:cxn modelId="{E09BE557-F3D3-9F48-A0CB-761F804B4FB6}" type="presOf" srcId="{B8CAEFFF-26CF-C746-8C5A-8D81CFE9E19B}" destId="{8A5DB1A1-7E37-C14F-9D5F-29562688C5D9}" srcOrd="0" destOrd="0" presId="urn:microsoft.com/office/officeart/2005/8/layout/hierarchy2"/>
    <dgm:cxn modelId="{032BA758-F804-314E-B43C-1901E6EB25AE}" srcId="{D6DF38D2-F654-3144-A5D1-0C88CDCA28D5}" destId="{A23E517E-3FEA-2445-915B-B8A208F5B02E}" srcOrd="3" destOrd="0" parTransId="{4F4063A8-4A44-A349-8627-A8320F46C248}" sibTransId="{43A18589-419D-A144-9BB2-66900E161CD3}"/>
    <dgm:cxn modelId="{98A7AD5D-CF78-A34F-9663-C2633F0C4B93}" type="presOf" srcId="{66E5B1D5-D29D-F847-8AC5-A5F3C60C58ED}" destId="{79509DC1-ED46-1D49-B9D2-48C9B603F09E}" srcOrd="0" destOrd="0" presId="urn:microsoft.com/office/officeart/2005/8/layout/hierarchy2"/>
    <dgm:cxn modelId="{5FFB8E61-8BEF-D44A-A374-50D2F4D122A5}" srcId="{747D4B7A-35E3-D04D-A77D-C6E8CD81F614}" destId="{5535D851-349E-FB40-8AEE-7F3AFE6B98FF}" srcOrd="4" destOrd="0" parTransId="{93311855-9FD0-EA4F-8B2A-FCF5E0211B93}" sibTransId="{BF1AA9ED-1E25-284C-9361-4CE4E1C63BE3}"/>
    <dgm:cxn modelId="{6237E169-03BC-DB4C-9078-0646181239E9}" srcId="{D6DF38D2-F654-3144-A5D1-0C88CDCA28D5}" destId="{8916C545-295A-AB41-B71C-5E41BBF3E3A9}" srcOrd="2" destOrd="0" parTransId="{706EFD49-DA30-5942-9916-3E37DE676C45}" sibTransId="{75C18EB3-4E09-E743-AD6D-5C0339AC472B}"/>
    <dgm:cxn modelId="{2E45156D-47B7-BC43-A5D5-5E6ADF6C2E9A}" type="presOf" srcId="{8916C545-295A-AB41-B71C-5E41BBF3E3A9}" destId="{BA0390BC-D17D-AD4A-ACCF-9956D9147E36}" srcOrd="0" destOrd="0" presId="urn:microsoft.com/office/officeart/2005/8/layout/hierarchy2"/>
    <dgm:cxn modelId="{BD6E1C73-5BFC-604B-B524-94BF9C1021D6}" type="presOf" srcId="{3E903FD7-95EB-5741-9EE0-4F754D1DEFDE}" destId="{C6FBFA41-8E78-004A-A1A4-B7E56529FA7F}" srcOrd="1" destOrd="0" presId="urn:microsoft.com/office/officeart/2005/8/layout/hierarchy2"/>
    <dgm:cxn modelId="{282F627B-A31C-294A-9564-851288BBF2AB}" type="presOf" srcId="{FF18D83A-E220-0641-8CF0-8DC340089BC2}" destId="{62F7263C-2771-3342-9425-4A2B2B4CD43D}" srcOrd="0" destOrd="0" presId="urn:microsoft.com/office/officeart/2005/8/layout/hierarchy2"/>
    <dgm:cxn modelId="{35FCE282-965D-4A44-8542-816BB86473CB}" type="presOf" srcId="{5DD951CA-77A3-EE49-A0B6-ABD9DD275D48}" destId="{585059D1-D9A6-C94E-BF82-682C74AAF833}" srcOrd="0" destOrd="0" presId="urn:microsoft.com/office/officeart/2005/8/layout/hierarchy2"/>
    <dgm:cxn modelId="{25EA1887-A2FD-0C4F-A5CF-6FE2A6EF5716}" type="presOf" srcId="{B986EBCD-AF0A-7B46-8695-DB8BCA1BC686}" destId="{03D74A63-3CDB-614E-9761-5BC0818B2573}" srcOrd="1" destOrd="0" presId="urn:microsoft.com/office/officeart/2005/8/layout/hierarchy2"/>
    <dgm:cxn modelId="{0CB5168E-6B75-5940-8291-B9B4E06D0D04}" type="presOf" srcId="{69F9BE4A-08E4-194F-B07C-894D0A3B8CF6}" destId="{6A1EEF5F-6F3E-A24A-B57A-E69239E7BBE6}" srcOrd="0" destOrd="0" presId="urn:microsoft.com/office/officeart/2005/8/layout/hierarchy2"/>
    <dgm:cxn modelId="{9E3B9E96-7865-E344-BAA3-3C05B8D33C9E}" srcId="{747D4B7A-35E3-D04D-A77D-C6E8CD81F614}" destId="{FF18D83A-E220-0641-8CF0-8DC340089BC2}" srcOrd="1" destOrd="0" parTransId="{B986EBCD-AF0A-7B46-8695-DB8BCA1BC686}" sibTransId="{C5389882-AEE2-6247-88C4-AF27F44FBF95}"/>
    <dgm:cxn modelId="{1273F796-6805-454A-8CA0-893415BCB7F4}" srcId="{8984B060-7EB6-EC43-8DC4-58F156C8A24B}" destId="{7E1ABD5D-23CE-9047-BBCF-0830BE3A43B7}" srcOrd="0" destOrd="0" parTransId="{F59E47C1-8F0E-6149-AE31-5B3EC54159B5}" sibTransId="{53006897-0F08-8248-8D83-14452DFEDD29}"/>
    <dgm:cxn modelId="{39140F9E-FAD3-FD48-A4F3-57429D2AF5F3}" type="presOf" srcId="{66E5B1D5-D29D-F847-8AC5-A5F3C60C58ED}" destId="{A35C5D20-D1C1-A641-9DDF-E17917A03199}" srcOrd="1" destOrd="0" presId="urn:microsoft.com/office/officeart/2005/8/layout/hierarchy2"/>
    <dgm:cxn modelId="{4B933F9F-8389-F84B-88B8-43ADC7097B3F}" type="presOf" srcId="{EFB1CF4F-5E6B-404C-80B8-B4E3E7ED6163}" destId="{6171D465-D953-2741-8889-19DED9271C7D}" srcOrd="1" destOrd="0" presId="urn:microsoft.com/office/officeart/2005/8/layout/hierarchy2"/>
    <dgm:cxn modelId="{408EE9AE-3367-DF45-8C0A-964B1698EF92}" type="presOf" srcId="{E420E304-2F20-C747-B51B-48CD99DF5B15}" destId="{5C77A369-888E-7040-94F1-BE20A8792FD9}" srcOrd="0" destOrd="0" presId="urn:microsoft.com/office/officeart/2005/8/layout/hierarchy2"/>
    <dgm:cxn modelId="{796153AF-3E6F-4E47-909B-ED0DF1E6F5A6}" type="presOf" srcId="{706EFD49-DA30-5942-9916-3E37DE676C45}" destId="{4A2AF17C-DD59-ED43-9F67-37FB4F777BA4}" srcOrd="0" destOrd="0" presId="urn:microsoft.com/office/officeart/2005/8/layout/hierarchy2"/>
    <dgm:cxn modelId="{A154E0B0-C583-7744-9DEA-CC4891B28898}" srcId="{747D4B7A-35E3-D04D-A77D-C6E8CD81F614}" destId="{E0738E2F-290A-6B4B-87DA-73F458DD5C9D}" srcOrd="3" destOrd="0" parTransId="{E420E304-2F20-C747-B51B-48CD99DF5B15}" sibTransId="{BE6182BB-F7A8-EE41-AD6A-AB6A5ECCFEC5}"/>
    <dgm:cxn modelId="{4EBF9BB6-6CC7-A043-82A2-64FE2E5E9102}" srcId="{D6DF38D2-F654-3144-A5D1-0C88CDCA28D5}" destId="{8A75F7BD-E5FD-4B4A-AE08-7BBF1FDED0BC}" srcOrd="1" destOrd="0" parTransId="{EA4CCF79-D30B-AB40-A2C1-38983D2EBE9C}" sibTransId="{C10A0925-CD96-8246-8956-32D93BE6E718}"/>
    <dgm:cxn modelId="{482789BB-9BD0-2942-9172-DCB10828C49B}" type="presOf" srcId="{4F4063A8-4A44-A349-8627-A8320F46C248}" destId="{1F076E98-69B3-6B49-AF6D-760EA3625628}" srcOrd="1" destOrd="0" presId="urn:microsoft.com/office/officeart/2005/8/layout/hierarchy2"/>
    <dgm:cxn modelId="{864903C2-AC5F-D14B-9557-B9FE84305A56}" type="presOf" srcId="{93311855-9FD0-EA4F-8B2A-FCF5E0211B93}" destId="{0341CD4E-D160-864B-A3E2-9A027AD5F250}" srcOrd="1" destOrd="0" presId="urn:microsoft.com/office/officeart/2005/8/layout/hierarchy2"/>
    <dgm:cxn modelId="{A81341C4-FC94-3343-A4CA-76FC9E623B09}" type="presOf" srcId="{8A75F7BD-E5FD-4B4A-AE08-7BBF1FDED0BC}" destId="{EB40F844-C168-1444-80FB-0F97375F704E}" srcOrd="0" destOrd="0" presId="urn:microsoft.com/office/officeart/2005/8/layout/hierarchy2"/>
    <dgm:cxn modelId="{5656BAC9-A65A-EE45-B94F-4525EDE340C5}" type="presOf" srcId="{E0738E2F-290A-6B4B-87DA-73F458DD5C9D}" destId="{2CE20D16-E63C-144C-BD6F-A74D541FAD88}" srcOrd="0" destOrd="0" presId="urn:microsoft.com/office/officeart/2005/8/layout/hierarchy2"/>
    <dgm:cxn modelId="{24409FD2-9449-384F-8A0E-3C014A1035FE}" type="presOf" srcId="{69F9BE4A-08E4-194F-B07C-894D0A3B8CF6}" destId="{1C5F46F2-DC23-2D42-872E-F56F207EB65F}" srcOrd="1" destOrd="0" presId="urn:microsoft.com/office/officeart/2005/8/layout/hierarchy2"/>
    <dgm:cxn modelId="{BAC2C8D2-97AC-2A49-8D22-44F6316B75FF}" type="presOf" srcId="{706EFD49-DA30-5942-9916-3E37DE676C45}" destId="{D8E3B81D-AA88-5E43-88BF-12640492B3F2}" srcOrd="1" destOrd="0" presId="urn:microsoft.com/office/officeart/2005/8/layout/hierarchy2"/>
    <dgm:cxn modelId="{5FA916DB-55C8-B947-BD8E-7B77D58426D3}" type="presOf" srcId="{3E903FD7-95EB-5741-9EE0-4F754D1DEFDE}" destId="{E3AE79DE-6A1F-5747-A303-A180E9BB334B}" srcOrd="0" destOrd="0" presId="urn:microsoft.com/office/officeart/2005/8/layout/hierarchy2"/>
    <dgm:cxn modelId="{883DD0E2-38E3-AC47-A151-D89CAA798462}" type="presOf" srcId="{D6DF38D2-F654-3144-A5D1-0C88CDCA28D5}" destId="{245A7297-640F-B144-9B52-00FB33F5B5CC}" srcOrd="0" destOrd="0" presId="urn:microsoft.com/office/officeart/2005/8/layout/hierarchy2"/>
    <dgm:cxn modelId="{A2F284E8-B2F9-7E40-87CD-9A6569249671}" type="presOf" srcId="{B8CAEFFF-26CF-C746-8C5A-8D81CFE9E19B}" destId="{88E768F0-740A-5E4D-8C87-EB61FB83EA29}" srcOrd="1" destOrd="0" presId="urn:microsoft.com/office/officeart/2005/8/layout/hierarchy2"/>
    <dgm:cxn modelId="{B53112ED-6158-724A-888B-DC27D0B31132}" type="presOf" srcId="{7E1ABD5D-23CE-9047-BBCF-0830BE3A43B7}" destId="{8752501E-4448-394E-BBD5-1536C793AA68}" srcOrd="0" destOrd="0" presId="urn:microsoft.com/office/officeart/2005/8/layout/hierarchy2"/>
    <dgm:cxn modelId="{51FCCCF5-93AC-EE40-828F-BE92139EE0BE}" type="presOf" srcId="{4F4063A8-4A44-A349-8627-A8320F46C248}" destId="{B2FF08EE-EE40-E24B-95D1-8E6683E34DEB}" srcOrd="0" destOrd="0" presId="urn:microsoft.com/office/officeart/2005/8/layout/hierarchy2"/>
    <dgm:cxn modelId="{D119A7FB-3A01-E947-AC7E-5A1159A5996E}" type="presOf" srcId="{747D4B7A-35E3-D04D-A77D-C6E8CD81F614}" destId="{FD63B8B1-C20E-6047-BD13-24A56884EF16}" srcOrd="0" destOrd="0" presId="urn:microsoft.com/office/officeart/2005/8/layout/hierarchy2"/>
    <dgm:cxn modelId="{970C290A-F4A9-834B-89E1-57C2B5FB562A}" type="presParOf" srcId="{2781A4F0-D1E4-9941-BF00-969230F925B0}" destId="{1E8CAB7B-7C82-F040-8ADB-2DEDF358C2C7}" srcOrd="0" destOrd="0" presId="urn:microsoft.com/office/officeart/2005/8/layout/hierarchy2"/>
    <dgm:cxn modelId="{1F339613-C76E-6442-926D-290118DDB385}" type="presParOf" srcId="{1E8CAB7B-7C82-F040-8ADB-2DEDF358C2C7}" destId="{8752501E-4448-394E-BBD5-1536C793AA68}" srcOrd="0" destOrd="0" presId="urn:microsoft.com/office/officeart/2005/8/layout/hierarchy2"/>
    <dgm:cxn modelId="{1EBABFD3-2281-4844-AA7C-BB2C7BD00B43}" type="presParOf" srcId="{1E8CAB7B-7C82-F040-8ADB-2DEDF358C2C7}" destId="{9BC2F940-9768-B14A-9173-4C84FE349956}" srcOrd="1" destOrd="0" presId="urn:microsoft.com/office/officeart/2005/8/layout/hierarchy2"/>
    <dgm:cxn modelId="{B6FF037F-F501-8747-AF6E-3EE79B28DDDB}" type="presParOf" srcId="{9BC2F940-9768-B14A-9173-4C84FE349956}" destId="{8A5DB1A1-7E37-C14F-9D5F-29562688C5D9}" srcOrd="0" destOrd="0" presId="urn:microsoft.com/office/officeart/2005/8/layout/hierarchy2"/>
    <dgm:cxn modelId="{A83DBE6D-25E9-E841-9472-034A52F2914E}" type="presParOf" srcId="{8A5DB1A1-7E37-C14F-9D5F-29562688C5D9}" destId="{88E768F0-740A-5E4D-8C87-EB61FB83EA29}" srcOrd="0" destOrd="0" presId="urn:microsoft.com/office/officeart/2005/8/layout/hierarchy2"/>
    <dgm:cxn modelId="{6E425436-E846-334B-B47E-98B134B4A2E5}" type="presParOf" srcId="{9BC2F940-9768-B14A-9173-4C84FE349956}" destId="{1E9765B6-B873-274C-99C4-FC76497A1DEC}" srcOrd="1" destOrd="0" presId="urn:microsoft.com/office/officeart/2005/8/layout/hierarchy2"/>
    <dgm:cxn modelId="{8B252118-5454-D548-83A2-7EA0F753D2F8}" type="presParOf" srcId="{1E9765B6-B873-274C-99C4-FC76497A1DEC}" destId="{245A7297-640F-B144-9B52-00FB33F5B5CC}" srcOrd="0" destOrd="0" presId="urn:microsoft.com/office/officeart/2005/8/layout/hierarchy2"/>
    <dgm:cxn modelId="{0ABC46C5-FA8B-0E48-AE51-401841CC3E6F}" type="presParOf" srcId="{1E9765B6-B873-274C-99C4-FC76497A1DEC}" destId="{A3EFD043-8739-664F-A807-70711A20ED36}" srcOrd="1" destOrd="0" presId="urn:microsoft.com/office/officeart/2005/8/layout/hierarchy2"/>
    <dgm:cxn modelId="{B1E743CF-22C9-A44C-A45B-BAABEC85E928}" type="presParOf" srcId="{A3EFD043-8739-664F-A807-70711A20ED36}" destId="{E748E4B3-3A31-3741-91F3-2A24364EDF19}" srcOrd="0" destOrd="0" presId="urn:microsoft.com/office/officeart/2005/8/layout/hierarchy2"/>
    <dgm:cxn modelId="{B9E9C07D-5C57-F845-A725-9269AA5FFA48}" type="presParOf" srcId="{E748E4B3-3A31-3741-91F3-2A24364EDF19}" destId="{7C7EC9DF-6C2C-E845-BBA1-50E8F2B4C18C}" srcOrd="0" destOrd="0" presId="urn:microsoft.com/office/officeart/2005/8/layout/hierarchy2"/>
    <dgm:cxn modelId="{7B2A909D-1F2A-6A4D-8D87-379664ADF7B9}" type="presParOf" srcId="{A3EFD043-8739-664F-A807-70711A20ED36}" destId="{7F02D0E8-AE3A-5846-A675-DE0F15E70344}" srcOrd="1" destOrd="0" presId="urn:microsoft.com/office/officeart/2005/8/layout/hierarchy2"/>
    <dgm:cxn modelId="{5449454E-CDB6-0F42-9258-38404986F5A3}" type="presParOf" srcId="{7F02D0E8-AE3A-5846-A675-DE0F15E70344}" destId="{00CD839F-7132-C348-A765-245DD9E0B84F}" srcOrd="0" destOrd="0" presId="urn:microsoft.com/office/officeart/2005/8/layout/hierarchy2"/>
    <dgm:cxn modelId="{6A6F0035-1410-F44B-843C-80CEDF556873}" type="presParOf" srcId="{7F02D0E8-AE3A-5846-A675-DE0F15E70344}" destId="{B7C64529-A0B7-1A47-A065-9A5177730AB3}" srcOrd="1" destOrd="0" presId="urn:microsoft.com/office/officeart/2005/8/layout/hierarchy2"/>
    <dgm:cxn modelId="{5FAA9983-956B-BB49-834B-F1131D7C3C28}" type="presParOf" srcId="{A3EFD043-8739-664F-A807-70711A20ED36}" destId="{DECAE557-CA27-A647-B2D1-69568BAFF66E}" srcOrd="2" destOrd="0" presId="urn:microsoft.com/office/officeart/2005/8/layout/hierarchy2"/>
    <dgm:cxn modelId="{170A4C08-8F98-9F49-B41B-17DBA423813B}" type="presParOf" srcId="{DECAE557-CA27-A647-B2D1-69568BAFF66E}" destId="{27327E6E-78BD-A849-B132-F511DC1B601F}" srcOrd="0" destOrd="0" presId="urn:microsoft.com/office/officeart/2005/8/layout/hierarchy2"/>
    <dgm:cxn modelId="{D6F66DFF-7F7B-2343-8CEF-634D062EAA60}" type="presParOf" srcId="{A3EFD043-8739-664F-A807-70711A20ED36}" destId="{744134D4-BED2-244C-9B0D-67D3B13FF6B8}" srcOrd="3" destOrd="0" presId="urn:microsoft.com/office/officeart/2005/8/layout/hierarchy2"/>
    <dgm:cxn modelId="{B099F0E2-D088-404E-8D6F-AAAAF773C8D7}" type="presParOf" srcId="{744134D4-BED2-244C-9B0D-67D3B13FF6B8}" destId="{EB40F844-C168-1444-80FB-0F97375F704E}" srcOrd="0" destOrd="0" presId="urn:microsoft.com/office/officeart/2005/8/layout/hierarchy2"/>
    <dgm:cxn modelId="{6BC05B8A-134F-CF41-8D14-D14D79673336}" type="presParOf" srcId="{744134D4-BED2-244C-9B0D-67D3B13FF6B8}" destId="{943A0C27-C3FE-594B-AD47-2849574AC95B}" srcOrd="1" destOrd="0" presId="urn:microsoft.com/office/officeart/2005/8/layout/hierarchy2"/>
    <dgm:cxn modelId="{D18E7C6C-C0C1-2341-97B6-8BB8157C2460}" type="presParOf" srcId="{A3EFD043-8739-664F-A807-70711A20ED36}" destId="{4A2AF17C-DD59-ED43-9F67-37FB4F777BA4}" srcOrd="4" destOrd="0" presId="urn:microsoft.com/office/officeart/2005/8/layout/hierarchy2"/>
    <dgm:cxn modelId="{B18463C5-DE02-9847-8D6B-D279D56136B5}" type="presParOf" srcId="{4A2AF17C-DD59-ED43-9F67-37FB4F777BA4}" destId="{D8E3B81D-AA88-5E43-88BF-12640492B3F2}" srcOrd="0" destOrd="0" presId="urn:microsoft.com/office/officeart/2005/8/layout/hierarchy2"/>
    <dgm:cxn modelId="{6E8B260F-D741-B941-B0A2-6D07E3CB9F3B}" type="presParOf" srcId="{A3EFD043-8739-664F-A807-70711A20ED36}" destId="{1BA33EC6-279A-8C43-A357-F9A6370184E6}" srcOrd="5" destOrd="0" presId="urn:microsoft.com/office/officeart/2005/8/layout/hierarchy2"/>
    <dgm:cxn modelId="{96BEC34B-6CC5-384D-AE17-4DDF92FD82DF}" type="presParOf" srcId="{1BA33EC6-279A-8C43-A357-F9A6370184E6}" destId="{BA0390BC-D17D-AD4A-ACCF-9956D9147E36}" srcOrd="0" destOrd="0" presId="urn:microsoft.com/office/officeart/2005/8/layout/hierarchy2"/>
    <dgm:cxn modelId="{44B66F65-9C5C-C649-971E-5EF2742D97A1}" type="presParOf" srcId="{1BA33EC6-279A-8C43-A357-F9A6370184E6}" destId="{B83F0EBD-F101-AE4A-BC5F-D48077B5B359}" srcOrd="1" destOrd="0" presId="urn:microsoft.com/office/officeart/2005/8/layout/hierarchy2"/>
    <dgm:cxn modelId="{593B9DAA-4863-D144-A127-84A13A6C7953}" type="presParOf" srcId="{A3EFD043-8739-664F-A807-70711A20ED36}" destId="{B2FF08EE-EE40-E24B-95D1-8E6683E34DEB}" srcOrd="6" destOrd="0" presId="urn:microsoft.com/office/officeart/2005/8/layout/hierarchy2"/>
    <dgm:cxn modelId="{F4BE797A-F8A2-144F-85F1-AB5E0BA06244}" type="presParOf" srcId="{B2FF08EE-EE40-E24B-95D1-8E6683E34DEB}" destId="{1F076E98-69B3-6B49-AF6D-760EA3625628}" srcOrd="0" destOrd="0" presId="urn:microsoft.com/office/officeart/2005/8/layout/hierarchy2"/>
    <dgm:cxn modelId="{1D9F9EAB-FBD4-0440-95DB-26F1650FC936}" type="presParOf" srcId="{A3EFD043-8739-664F-A807-70711A20ED36}" destId="{E8A597F5-04F3-E84D-AB65-03F064650180}" srcOrd="7" destOrd="0" presId="urn:microsoft.com/office/officeart/2005/8/layout/hierarchy2"/>
    <dgm:cxn modelId="{824B891F-AFA7-7040-8BAA-A4E03DF85291}" type="presParOf" srcId="{E8A597F5-04F3-E84D-AB65-03F064650180}" destId="{1E51211A-91FA-C242-93CB-A1993AB9B073}" srcOrd="0" destOrd="0" presId="urn:microsoft.com/office/officeart/2005/8/layout/hierarchy2"/>
    <dgm:cxn modelId="{BB99C204-DCD5-174E-90A9-DB91BD831402}" type="presParOf" srcId="{E8A597F5-04F3-E84D-AB65-03F064650180}" destId="{A2138FE6-EB7A-504D-AEA1-014AB0D43B90}" srcOrd="1" destOrd="0" presId="urn:microsoft.com/office/officeart/2005/8/layout/hierarchy2"/>
    <dgm:cxn modelId="{6EA348BE-4018-6141-8305-5B1AE9F6E2FF}" type="presParOf" srcId="{9BC2F940-9768-B14A-9173-4C84FE349956}" destId="{6A1EEF5F-6F3E-A24A-B57A-E69239E7BBE6}" srcOrd="2" destOrd="0" presId="urn:microsoft.com/office/officeart/2005/8/layout/hierarchy2"/>
    <dgm:cxn modelId="{1311CB03-AAE7-D047-9CDD-F66B3CE44834}" type="presParOf" srcId="{6A1EEF5F-6F3E-A24A-B57A-E69239E7BBE6}" destId="{1C5F46F2-DC23-2D42-872E-F56F207EB65F}" srcOrd="0" destOrd="0" presId="urn:microsoft.com/office/officeart/2005/8/layout/hierarchy2"/>
    <dgm:cxn modelId="{02044BE9-5336-9D4B-9CB5-7EE9CA19D844}" type="presParOf" srcId="{9BC2F940-9768-B14A-9173-4C84FE349956}" destId="{41703FEF-4BCD-BE46-9B98-5DC5CD2BEEB8}" srcOrd="3" destOrd="0" presId="urn:microsoft.com/office/officeart/2005/8/layout/hierarchy2"/>
    <dgm:cxn modelId="{F4D52299-90AB-F24E-A4C3-6AC005238DE0}" type="presParOf" srcId="{41703FEF-4BCD-BE46-9B98-5DC5CD2BEEB8}" destId="{FD63B8B1-C20E-6047-BD13-24A56884EF16}" srcOrd="0" destOrd="0" presId="urn:microsoft.com/office/officeart/2005/8/layout/hierarchy2"/>
    <dgm:cxn modelId="{BA5FC591-465C-2446-B6FE-6827E2083748}" type="presParOf" srcId="{41703FEF-4BCD-BE46-9B98-5DC5CD2BEEB8}" destId="{7D18153C-C6EC-E24B-BDCC-81E9D10B9A4B}" srcOrd="1" destOrd="0" presId="urn:microsoft.com/office/officeart/2005/8/layout/hierarchy2"/>
    <dgm:cxn modelId="{35CE770E-97BD-F949-B828-F162001B142F}" type="presParOf" srcId="{7D18153C-C6EC-E24B-BDCC-81E9D10B9A4B}" destId="{79509DC1-ED46-1D49-B9D2-48C9B603F09E}" srcOrd="0" destOrd="0" presId="urn:microsoft.com/office/officeart/2005/8/layout/hierarchy2"/>
    <dgm:cxn modelId="{9F9C4EC4-ABCE-854F-8F6D-245BE69643E5}" type="presParOf" srcId="{79509DC1-ED46-1D49-B9D2-48C9B603F09E}" destId="{A35C5D20-D1C1-A641-9DDF-E17917A03199}" srcOrd="0" destOrd="0" presId="urn:microsoft.com/office/officeart/2005/8/layout/hierarchy2"/>
    <dgm:cxn modelId="{F5F5BB08-BBFF-324C-B583-3FA6D9BE428C}" type="presParOf" srcId="{7D18153C-C6EC-E24B-BDCC-81E9D10B9A4B}" destId="{D6EA9762-E2E3-4E42-8C46-C45DB14C1339}" srcOrd="1" destOrd="0" presId="urn:microsoft.com/office/officeart/2005/8/layout/hierarchy2"/>
    <dgm:cxn modelId="{998B4DF3-480D-424F-A654-668FDF81FD4F}" type="presParOf" srcId="{D6EA9762-E2E3-4E42-8C46-C45DB14C1339}" destId="{C25DE48F-ABC2-934F-A238-FB27BE9392D4}" srcOrd="0" destOrd="0" presId="urn:microsoft.com/office/officeart/2005/8/layout/hierarchy2"/>
    <dgm:cxn modelId="{2C5EFF8A-8718-684F-8306-E7D0DC9F4D0D}" type="presParOf" srcId="{D6EA9762-E2E3-4E42-8C46-C45DB14C1339}" destId="{F7CAB8A7-A210-2A44-942C-9446887D5E97}" srcOrd="1" destOrd="0" presId="urn:microsoft.com/office/officeart/2005/8/layout/hierarchy2"/>
    <dgm:cxn modelId="{471FB2EB-B788-0D42-94A7-BE31C2EC225A}" type="presParOf" srcId="{7D18153C-C6EC-E24B-BDCC-81E9D10B9A4B}" destId="{D4F922CD-7B72-C74C-BD08-829ECDB276D5}" srcOrd="2" destOrd="0" presId="urn:microsoft.com/office/officeart/2005/8/layout/hierarchy2"/>
    <dgm:cxn modelId="{4B84AD04-6F76-6545-B9B5-54EC73EA9987}" type="presParOf" srcId="{D4F922CD-7B72-C74C-BD08-829ECDB276D5}" destId="{03D74A63-3CDB-614E-9761-5BC0818B2573}" srcOrd="0" destOrd="0" presId="urn:microsoft.com/office/officeart/2005/8/layout/hierarchy2"/>
    <dgm:cxn modelId="{08AC1F2F-1EA7-5D4E-A4B4-A68EFABC2340}" type="presParOf" srcId="{7D18153C-C6EC-E24B-BDCC-81E9D10B9A4B}" destId="{8D6BD187-554F-AE46-900F-3F2A270B1F23}" srcOrd="3" destOrd="0" presId="urn:microsoft.com/office/officeart/2005/8/layout/hierarchy2"/>
    <dgm:cxn modelId="{A13AEE93-BD26-5345-975B-C644128953F8}" type="presParOf" srcId="{8D6BD187-554F-AE46-900F-3F2A270B1F23}" destId="{62F7263C-2771-3342-9425-4A2B2B4CD43D}" srcOrd="0" destOrd="0" presId="urn:microsoft.com/office/officeart/2005/8/layout/hierarchy2"/>
    <dgm:cxn modelId="{AF720AE7-1794-5744-9A81-0D6EB7A4E265}" type="presParOf" srcId="{8D6BD187-554F-AE46-900F-3F2A270B1F23}" destId="{12F38B39-4EC7-F34C-B586-075766F3C282}" srcOrd="1" destOrd="0" presId="urn:microsoft.com/office/officeart/2005/8/layout/hierarchy2"/>
    <dgm:cxn modelId="{15EAD874-1FEE-5F48-A367-E63B25BBC553}" type="presParOf" srcId="{7D18153C-C6EC-E24B-BDCC-81E9D10B9A4B}" destId="{E3AE79DE-6A1F-5747-A303-A180E9BB334B}" srcOrd="4" destOrd="0" presId="urn:microsoft.com/office/officeart/2005/8/layout/hierarchy2"/>
    <dgm:cxn modelId="{7C76E269-6DE7-964A-9317-D06382D70CD1}" type="presParOf" srcId="{E3AE79DE-6A1F-5747-A303-A180E9BB334B}" destId="{C6FBFA41-8E78-004A-A1A4-B7E56529FA7F}" srcOrd="0" destOrd="0" presId="urn:microsoft.com/office/officeart/2005/8/layout/hierarchy2"/>
    <dgm:cxn modelId="{ABBD807F-A100-F64F-8CBC-03965BF6020A}" type="presParOf" srcId="{7D18153C-C6EC-E24B-BDCC-81E9D10B9A4B}" destId="{C5B59917-4B7B-1B47-805F-4E9E893E4ED9}" srcOrd="5" destOrd="0" presId="urn:microsoft.com/office/officeart/2005/8/layout/hierarchy2"/>
    <dgm:cxn modelId="{28570E08-4327-7646-BC2C-6B3C62EE83AE}" type="presParOf" srcId="{C5B59917-4B7B-1B47-805F-4E9E893E4ED9}" destId="{585059D1-D9A6-C94E-BF82-682C74AAF833}" srcOrd="0" destOrd="0" presId="urn:microsoft.com/office/officeart/2005/8/layout/hierarchy2"/>
    <dgm:cxn modelId="{D2AEAA96-B502-D847-A4A7-7529A59A421B}" type="presParOf" srcId="{C5B59917-4B7B-1B47-805F-4E9E893E4ED9}" destId="{0A424473-7642-4A4E-99C8-BCF8A7111B52}" srcOrd="1" destOrd="0" presId="urn:microsoft.com/office/officeart/2005/8/layout/hierarchy2"/>
    <dgm:cxn modelId="{CC100BA8-DE74-FD4F-98FC-4249AAE278B5}" type="presParOf" srcId="{7D18153C-C6EC-E24B-BDCC-81E9D10B9A4B}" destId="{5C77A369-888E-7040-94F1-BE20A8792FD9}" srcOrd="6" destOrd="0" presId="urn:microsoft.com/office/officeart/2005/8/layout/hierarchy2"/>
    <dgm:cxn modelId="{C601DA07-06A4-2544-A823-7630BC75FFC4}" type="presParOf" srcId="{5C77A369-888E-7040-94F1-BE20A8792FD9}" destId="{9E4EC418-379A-E44C-AFF7-AC285D70889C}" srcOrd="0" destOrd="0" presId="urn:microsoft.com/office/officeart/2005/8/layout/hierarchy2"/>
    <dgm:cxn modelId="{601EC6C8-7813-1C4C-81A9-F86F1A983931}" type="presParOf" srcId="{7D18153C-C6EC-E24B-BDCC-81E9D10B9A4B}" destId="{8A2D6F2D-7148-7745-90CB-FF779A373326}" srcOrd="7" destOrd="0" presId="urn:microsoft.com/office/officeart/2005/8/layout/hierarchy2"/>
    <dgm:cxn modelId="{3D83E050-26E0-394F-85A6-CDF276185766}" type="presParOf" srcId="{8A2D6F2D-7148-7745-90CB-FF779A373326}" destId="{2CE20D16-E63C-144C-BD6F-A74D541FAD88}" srcOrd="0" destOrd="0" presId="urn:microsoft.com/office/officeart/2005/8/layout/hierarchy2"/>
    <dgm:cxn modelId="{A14B7E57-0B74-F84C-8452-B58E2A2FE5AE}" type="presParOf" srcId="{8A2D6F2D-7148-7745-90CB-FF779A373326}" destId="{A63E3601-4993-2642-93D9-64D3FC1A38C4}" srcOrd="1" destOrd="0" presId="urn:microsoft.com/office/officeart/2005/8/layout/hierarchy2"/>
    <dgm:cxn modelId="{CE948D97-ED48-A149-86E8-1847CC845CA1}" type="presParOf" srcId="{7D18153C-C6EC-E24B-BDCC-81E9D10B9A4B}" destId="{6C469653-81D8-0D42-B5F9-4A23CD215888}" srcOrd="8" destOrd="0" presId="urn:microsoft.com/office/officeart/2005/8/layout/hierarchy2"/>
    <dgm:cxn modelId="{5344FAA9-6643-1642-97FE-CBBB1BED0D5E}" type="presParOf" srcId="{6C469653-81D8-0D42-B5F9-4A23CD215888}" destId="{0341CD4E-D160-864B-A3E2-9A027AD5F250}" srcOrd="0" destOrd="0" presId="urn:microsoft.com/office/officeart/2005/8/layout/hierarchy2"/>
    <dgm:cxn modelId="{31D37F0F-6B91-AC49-8567-BFBE46ABF405}" type="presParOf" srcId="{7D18153C-C6EC-E24B-BDCC-81E9D10B9A4B}" destId="{8360238C-EB41-A542-B233-4D688F8D515C}" srcOrd="9" destOrd="0" presId="urn:microsoft.com/office/officeart/2005/8/layout/hierarchy2"/>
    <dgm:cxn modelId="{4B3D22FF-A275-0F40-97F5-C4A82D692A39}" type="presParOf" srcId="{8360238C-EB41-A542-B233-4D688F8D515C}" destId="{4BE89229-5C82-4545-BD16-084A55D32641}" srcOrd="0" destOrd="0" presId="urn:microsoft.com/office/officeart/2005/8/layout/hierarchy2"/>
    <dgm:cxn modelId="{E3B28107-FAB9-2945-83A7-03657C03B63B}" type="presParOf" srcId="{8360238C-EB41-A542-B233-4D688F8D515C}" destId="{BB365E32-1D5E-7645-AFA1-98BEA4D8A294}" srcOrd="1" destOrd="0" presId="urn:microsoft.com/office/officeart/2005/8/layout/hierarchy2"/>
    <dgm:cxn modelId="{8B1355D1-4E35-7949-8274-FF5202860286}" type="presParOf" srcId="{9BC2F940-9768-B14A-9173-4C84FE349956}" destId="{9C2BB82E-687F-B94E-88F2-0C05AF2EF2BA}" srcOrd="4" destOrd="0" presId="urn:microsoft.com/office/officeart/2005/8/layout/hierarchy2"/>
    <dgm:cxn modelId="{18CF382E-E2B7-D947-8672-C204A54EB21C}" type="presParOf" srcId="{9C2BB82E-687F-B94E-88F2-0C05AF2EF2BA}" destId="{6171D465-D953-2741-8889-19DED9271C7D}" srcOrd="0" destOrd="0" presId="urn:microsoft.com/office/officeart/2005/8/layout/hierarchy2"/>
    <dgm:cxn modelId="{5A1DCB39-F672-0347-85CE-CC24179D4555}" type="presParOf" srcId="{9BC2F940-9768-B14A-9173-4C84FE349956}" destId="{6F393590-CB43-E748-B4C5-CE5501FDADD1}" srcOrd="5" destOrd="0" presId="urn:microsoft.com/office/officeart/2005/8/layout/hierarchy2"/>
    <dgm:cxn modelId="{CAB791D2-BDDC-3743-982C-AF53A17DC62E}" type="presParOf" srcId="{6F393590-CB43-E748-B4C5-CE5501FDADD1}" destId="{2F1B3911-1FA0-1A4F-ABB9-5433CA367505}" srcOrd="0" destOrd="0" presId="urn:microsoft.com/office/officeart/2005/8/layout/hierarchy2"/>
    <dgm:cxn modelId="{C6CCCBD1-B829-7649-8441-DDE39849E537}" type="presParOf" srcId="{6F393590-CB43-E748-B4C5-CE5501FDADD1}" destId="{4EB06835-FCAD-3E4C-9C32-1E28D6F56450}"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984B060-7EB6-EC43-8DC4-58F156C8A24B}"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it-IT"/>
        </a:p>
      </dgm:t>
    </dgm:pt>
    <dgm:pt modelId="{7E1ABD5D-23CE-9047-BBCF-0830BE3A43B7}">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t>LIMITI AL RINVIO</a:t>
          </a:r>
        </a:p>
      </dgm:t>
    </dgm:pt>
    <dgm:pt modelId="{F59E47C1-8F0E-6149-AE31-5B3EC54159B5}" type="parTrans" cxnId="{1273F796-6805-454A-8CA0-893415BCB7F4}">
      <dgm:prSet/>
      <dgm:spPr/>
      <dgm:t>
        <a:bodyPr/>
        <a:lstStyle/>
        <a:p>
          <a:endParaRPr lang="it-IT"/>
        </a:p>
      </dgm:t>
    </dgm:pt>
    <dgm:pt modelId="{53006897-0F08-8248-8D83-14452DFEDD29}" type="sibTrans" cxnId="{1273F796-6805-454A-8CA0-893415BCB7F4}">
      <dgm:prSet/>
      <dgm:spPr/>
      <dgm:t>
        <a:bodyPr/>
        <a:lstStyle/>
        <a:p>
          <a:endParaRPr lang="it-IT"/>
        </a:p>
      </dgm:t>
    </dgm:pt>
    <dgm:pt modelId="{D6DF38D2-F654-3144-A5D1-0C88CDCA28D5}">
      <dgm:prSet phldrT="[Testo]"/>
      <dgm:spPr/>
      <dgm:t>
        <a:bodyPr/>
        <a:lstStyle/>
        <a:p>
          <a:r>
            <a:rPr lang="it-IT" b="1" dirty="0">
              <a:solidFill>
                <a:schemeClr val="tx1"/>
              </a:solidFill>
            </a:rPr>
            <a:t>APPLICAZIONE DELLE CONVENZIONI INTERNAZIONALI</a:t>
          </a:r>
        </a:p>
      </dgm:t>
    </dgm:pt>
    <dgm:pt modelId="{B8CAEFFF-26CF-C746-8C5A-8D81CFE9E19B}" type="parTrans" cxnId="{BBCDD947-EC83-9840-AA60-171AC5EC0C68}">
      <dgm:prSet/>
      <dgm:spPr/>
      <dgm:t>
        <a:bodyPr/>
        <a:lstStyle/>
        <a:p>
          <a:endParaRPr lang="it-IT"/>
        </a:p>
      </dgm:t>
    </dgm:pt>
    <dgm:pt modelId="{F37211EB-7487-9C43-A543-3257A9CD7D89}" type="sibTrans" cxnId="{BBCDD947-EC83-9840-AA60-171AC5EC0C68}">
      <dgm:prSet/>
      <dgm:spPr/>
      <dgm:t>
        <a:bodyPr/>
        <a:lstStyle/>
        <a:p>
          <a:endParaRPr lang="it-IT"/>
        </a:p>
      </dgm:t>
    </dgm:pt>
    <dgm:pt modelId="{3F874BBA-6A7F-7B4D-8A15-F477D7730906}">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t>NO - Convenzione dell’</a:t>
          </a:r>
          <a:r>
            <a:rPr lang="it-IT" dirty="0" err="1"/>
            <a:t>Aja</a:t>
          </a:r>
          <a:r>
            <a:rPr lang="it-IT" dirty="0"/>
            <a:t> 1961 tutela minori</a:t>
          </a:r>
        </a:p>
      </dgm:t>
    </dgm:pt>
    <dgm:pt modelId="{FC79CC21-30AD-534E-BD89-7719A91CC333}" type="parTrans" cxnId="{36E2CE64-840D-EA47-814E-BDA848793A92}">
      <dgm:prSet/>
      <dgm:spPr/>
      <dgm:t>
        <a:bodyPr/>
        <a:lstStyle/>
        <a:p>
          <a:endParaRPr lang="it-IT"/>
        </a:p>
      </dgm:t>
    </dgm:pt>
    <dgm:pt modelId="{FF64398F-09BD-924D-A603-C621575F1C05}" type="sibTrans" cxnId="{36E2CE64-840D-EA47-814E-BDA848793A92}">
      <dgm:prSet/>
      <dgm:spPr/>
    </dgm:pt>
    <dgm:pt modelId="{D7713D41-A508-0447-9CC4-BBC052979D25}">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t>NO - Convenzione dell’</a:t>
          </a:r>
          <a:r>
            <a:rPr lang="it-IT" dirty="0" err="1"/>
            <a:t>Aja</a:t>
          </a:r>
          <a:r>
            <a:rPr lang="it-IT" dirty="0"/>
            <a:t> 1973 alimenti</a:t>
          </a:r>
        </a:p>
      </dgm:t>
    </dgm:pt>
    <dgm:pt modelId="{C4456641-862F-FA47-A665-0FBD37DB4242}" type="parTrans" cxnId="{FF727A2C-5588-E344-9302-C4F76F00335A}">
      <dgm:prSet/>
      <dgm:spPr/>
      <dgm:t>
        <a:bodyPr/>
        <a:lstStyle/>
        <a:p>
          <a:endParaRPr lang="it-IT"/>
        </a:p>
      </dgm:t>
    </dgm:pt>
    <dgm:pt modelId="{AB973423-21D3-0D4D-9005-8ABB2C236E66}" type="sibTrans" cxnId="{FF727A2C-5588-E344-9302-C4F76F00335A}">
      <dgm:prSet/>
      <dgm:spPr/>
    </dgm:pt>
    <dgm:pt modelId="{92B00D54-77EC-4440-ACF7-8486EF5F907E}">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solidFill>
                <a:schemeClr val="tx1"/>
              </a:solidFill>
            </a:rPr>
            <a:t>NO - Convenzione di Roma 1980 obbl. contr.</a:t>
          </a:r>
        </a:p>
      </dgm:t>
    </dgm:pt>
    <dgm:pt modelId="{189EB26E-74F4-4446-A507-1789826CD929}" type="parTrans" cxnId="{F778B8D5-2451-3C41-8368-5129EAE21292}">
      <dgm:prSet/>
      <dgm:spPr/>
      <dgm:t>
        <a:bodyPr/>
        <a:lstStyle/>
        <a:p>
          <a:endParaRPr lang="it-IT"/>
        </a:p>
      </dgm:t>
    </dgm:pt>
    <dgm:pt modelId="{EC8DBDFF-EE21-A041-892E-51C07DADC300}" type="sibTrans" cxnId="{F778B8D5-2451-3C41-8368-5129EAE21292}">
      <dgm:prSet/>
      <dgm:spPr/>
    </dgm:pt>
    <dgm:pt modelId="{4EC99F60-B9F5-3B4E-9793-841ADE6FBED8}">
      <dgm:prSet phldrT="[Testo]"/>
      <dgm:spPr/>
      <dgm:t>
        <a:bodyPr/>
        <a:lstStyle/>
        <a:p>
          <a:r>
            <a:rPr lang="it-IT" dirty="0">
              <a:solidFill>
                <a:schemeClr val="tx1"/>
              </a:solidFill>
            </a:rPr>
            <a:t>SI Convenzione di Ginevra 1930 e 1931 </a:t>
          </a:r>
          <a:r>
            <a:rPr lang="it-IT" dirty="0" err="1">
              <a:solidFill>
                <a:schemeClr val="tx1"/>
              </a:solidFill>
            </a:rPr>
            <a:t>tit</a:t>
          </a:r>
          <a:r>
            <a:rPr lang="it-IT" dirty="0">
              <a:solidFill>
                <a:schemeClr val="tx1"/>
              </a:solidFill>
            </a:rPr>
            <a:t> credito</a:t>
          </a:r>
        </a:p>
      </dgm:t>
    </dgm:pt>
    <dgm:pt modelId="{4473D3EF-3557-574D-9D2D-391E773944CD}" type="parTrans" cxnId="{4BEA3588-2964-FF45-A6D7-2E9605DFE5C6}">
      <dgm:prSet/>
      <dgm:spPr/>
      <dgm:t>
        <a:bodyPr/>
        <a:lstStyle/>
        <a:p>
          <a:endParaRPr lang="it-IT"/>
        </a:p>
      </dgm:t>
    </dgm:pt>
    <dgm:pt modelId="{8C3A45FC-7ADB-8E4A-A936-3ECBF74D384C}" type="sibTrans" cxnId="{4BEA3588-2964-FF45-A6D7-2E9605DFE5C6}">
      <dgm:prSet/>
      <dgm:spPr/>
    </dgm:pt>
    <dgm:pt modelId="{FD9C4BFB-7601-C743-8B09-BEED6F843FFA}">
      <dgm:prSet phldrT="[Testo]"/>
      <dgm:spPr/>
      <dgm:t>
        <a:bodyPr/>
        <a:lstStyle/>
        <a:p>
          <a:r>
            <a:rPr lang="it-IT" dirty="0">
              <a:solidFill>
                <a:schemeClr val="tx1"/>
              </a:solidFill>
            </a:rPr>
            <a:t>RINVIO CONDIZIONATO AL RISULTATO IN TEMA </a:t>
          </a:r>
          <a:r>
            <a:rPr lang="it-IT" dirty="0" err="1">
              <a:solidFill>
                <a:schemeClr val="tx1"/>
              </a:solidFill>
            </a:rPr>
            <a:t>DI</a:t>
          </a:r>
          <a:r>
            <a:rPr lang="it-IT" dirty="0">
              <a:solidFill>
                <a:schemeClr val="tx1"/>
              </a:solidFill>
            </a:rPr>
            <a:t> FILIAZIONE: </a:t>
          </a:r>
          <a:r>
            <a:rPr lang="it-IT" dirty="0" err="1">
              <a:solidFill>
                <a:schemeClr val="tx1"/>
              </a:solidFill>
            </a:rPr>
            <a:t>ARTT</a:t>
          </a:r>
          <a:r>
            <a:rPr lang="it-IT" dirty="0">
              <a:solidFill>
                <a:schemeClr val="tx1"/>
              </a:solidFill>
            </a:rPr>
            <a:t>. 33, 34 e 35</a:t>
          </a:r>
        </a:p>
      </dgm:t>
    </dgm:pt>
    <dgm:pt modelId="{D03AE730-61B6-F54C-8864-CE3F05D4A2A6}" type="parTrans" cxnId="{98234B7D-247F-B44F-BF59-581C0FC54A6B}">
      <dgm:prSet/>
      <dgm:spPr/>
      <dgm:t>
        <a:bodyPr/>
        <a:lstStyle/>
        <a:p>
          <a:endParaRPr lang="it-IT"/>
        </a:p>
      </dgm:t>
    </dgm:pt>
    <dgm:pt modelId="{5AC6017B-6DDC-664B-81F8-C1CC1F0798B9}" type="sibTrans" cxnId="{98234B7D-247F-B44F-BF59-581C0FC54A6B}">
      <dgm:prSet/>
      <dgm:spPr/>
    </dgm:pt>
    <dgm:pt modelId="{2781A4F0-D1E4-9941-BF00-969230F925B0}" type="pres">
      <dgm:prSet presAssocID="{8984B060-7EB6-EC43-8DC4-58F156C8A24B}" presName="diagram" presStyleCnt="0">
        <dgm:presLayoutVars>
          <dgm:chPref val="1"/>
          <dgm:dir/>
          <dgm:animOne val="branch"/>
          <dgm:animLvl val="lvl"/>
          <dgm:resizeHandles val="exact"/>
        </dgm:presLayoutVars>
      </dgm:prSet>
      <dgm:spPr/>
    </dgm:pt>
    <dgm:pt modelId="{1E8CAB7B-7C82-F040-8ADB-2DEDF358C2C7}" type="pres">
      <dgm:prSet presAssocID="{7E1ABD5D-23CE-9047-BBCF-0830BE3A43B7}" presName="root1" presStyleCnt="0"/>
      <dgm:spPr/>
    </dgm:pt>
    <dgm:pt modelId="{8752501E-4448-394E-BBD5-1536C793AA68}" type="pres">
      <dgm:prSet presAssocID="{7E1ABD5D-23CE-9047-BBCF-0830BE3A43B7}" presName="LevelOneTextNode" presStyleLbl="node0" presStyleIdx="0" presStyleCnt="1">
        <dgm:presLayoutVars>
          <dgm:chPref val="3"/>
        </dgm:presLayoutVars>
      </dgm:prSet>
      <dgm:spPr/>
    </dgm:pt>
    <dgm:pt modelId="{9BC2F940-9768-B14A-9173-4C84FE349956}" type="pres">
      <dgm:prSet presAssocID="{7E1ABD5D-23CE-9047-BBCF-0830BE3A43B7}" presName="level2hierChild" presStyleCnt="0"/>
      <dgm:spPr/>
    </dgm:pt>
    <dgm:pt modelId="{8A5DB1A1-7E37-C14F-9D5F-29562688C5D9}" type="pres">
      <dgm:prSet presAssocID="{B8CAEFFF-26CF-C746-8C5A-8D81CFE9E19B}" presName="conn2-1" presStyleLbl="parChTrans1D2" presStyleIdx="0" presStyleCnt="2"/>
      <dgm:spPr/>
    </dgm:pt>
    <dgm:pt modelId="{88E768F0-740A-5E4D-8C87-EB61FB83EA29}" type="pres">
      <dgm:prSet presAssocID="{B8CAEFFF-26CF-C746-8C5A-8D81CFE9E19B}" presName="connTx" presStyleLbl="parChTrans1D2" presStyleIdx="0" presStyleCnt="2"/>
      <dgm:spPr/>
    </dgm:pt>
    <dgm:pt modelId="{1E9765B6-B873-274C-99C4-FC76497A1DEC}" type="pres">
      <dgm:prSet presAssocID="{D6DF38D2-F654-3144-A5D1-0C88CDCA28D5}" presName="root2" presStyleCnt="0"/>
      <dgm:spPr/>
    </dgm:pt>
    <dgm:pt modelId="{245A7297-640F-B144-9B52-00FB33F5B5CC}" type="pres">
      <dgm:prSet presAssocID="{D6DF38D2-F654-3144-A5D1-0C88CDCA28D5}" presName="LevelTwoTextNode" presStyleLbl="node2" presStyleIdx="0" presStyleCnt="2">
        <dgm:presLayoutVars>
          <dgm:chPref val="3"/>
        </dgm:presLayoutVars>
      </dgm:prSet>
      <dgm:spPr/>
    </dgm:pt>
    <dgm:pt modelId="{A3EFD043-8739-664F-A807-70711A20ED36}" type="pres">
      <dgm:prSet presAssocID="{D6DF38D2-F654-3144-A5D1-0C88CDCA28D5}" presName="level3hierChild" presStyleCnt="0"/>
      <dgm:spPr/>
    </dgm:pt>
    <dgm:pt modelId="{9C3333F1-2BCE-3642-A0BA-E9FC42C54298}" type="pres">
      <dgm:prSet presAssocID="{FC79CC21-30AD-534E-BD89-7719A91CC333}" presName="conn2-1" presStyleLbl="parChTrans1D3" presStyleIdx="0" presStyleCnt="4"/>
      <dgm:spPr/>
    </dgm:pt>
    <dgm:pt modelId="{30236B1C-8DDD-8B44-BE05-D5EE9099B8B3}" type="pres">
      <dgm:prSet presAssocID="{FC79CC21-30AD-534E-BD89-7719A91CC333}" presName="connTx" presStyleLbl="parChTrans1D3" presStyleIdx="0" presStyleCnt="4"/>
      <dgm:spPr/>
    </dgm:pt>
    <dgm:pt modelId="{05141ACF-52C6-854B-96C4-533E501CE31C}" type="pres">
      <dgm:prSet presAssocID="{3F874BBA-6A7F-7B4D-8A15-F477D7730906}" presName="root2" presStyleCnt="0"/>
      <dgm:spPr/>
    </dgm:pt>
    <dgm:pt modelId="{0DE77310-627F-BD4F-87EB-11C7EB9F11FA}" type="pres">
      <dgm:prSet presAssocID="{3F874BBA-6A7F-7B4D-8A15-F477D7730906}" presName="LevelTwoTextNode" presStyleLbl="node3" presStyleIdx="0" presStyleCnt="4">
        <dgm:presLayoutVars>
          <dgm:chPref val="3"/>
        </dgm:presLayoutVars>
      </dgm:prSet>
      <dgm:spPr/>
    </dgm:pt>
    <dgm:pt modelId="{D227A1A6-0A2F-254A-8E3A-B56A384E8933}" type="pres">
      <dgm:prSet presAssocID="{3F874BBA-6A7F-7B4D-8A15-F477D7730906}" presName="level3hierChild" presStyleCnt="0"/>
      <dgm:spPr/>
    </dgm:pt>
    <dgm:pt modelId="{EF27210D-67F3-6140-BEC0-5E6FD011AB8F}" type="pres">
      <dgm:prSet presAssocID="{C4456641-862F-FA47-A665-0FBD37DB4242}" presName="conn2-1" presStyleLbl="parChTrans1D3" presStyleIdx="1" presStyleCnt="4"/>
      <dgm:spPr/>
    </dgm:pt>
    <dgm:pt modelId="{2101A422-C14B-8043-9D1B-6006D5CD43B2}" type="pres">
      <dgm:prSet presAssocID="{C4456641-862F-FA47-A665-0FBD37DB4242}" presName="connTx" presStyleLbl="parChTrans1D3" presStyleIdx="1" presStyleCnt="4"/>
      <dgm:spPr/>
    </dgm:pt>
    <dgm:pt modelId="{61999E88-7658-1947-AB8C-A221ABCA2650}" type="pres">
      <dgm:prSet presAssocID="{D7713D41-A508-0447-9CC4-BBC052979D25}" presName="root2" presStyleCnt="0"/>
      <dgm:spPr/>
    </dgm:pt>
    <dgm:pt modelId="{12FE2774-5E8B-D343-8C3C-458D82283780}" type="pres">
      <dgm:prSet presAssocID="{D7713D41-A508-0447-9CC4-BBC052979D25}" presName="LevelTwoTextNode" presStyleLbl="node3" presStyleIdx="1" presStyleCnt="4">
        <dgm:presLayoutVars>
          <dgm:chPref val="3"/>
        </dgm:presLayoutVars>
      </dgm:prSet>
      <dgm:spPr/>
    </dgm:pt>
    <dgm:pt modelId="{7E214FFA-3E7C-834A-A82D-F1D413A9A394}" type="pres">
      <dgm:prSet presAssocID="{D7713D41-A508-0447-9CC4-BBC052979D25}" presName="level3hierChild" presStyleCnt="0"/>
      <dgm:spPr/>
    </dgm:pt>
    <dgm:pt modelId="{8351A356-75DB-9543-B4F7-C66705DB735E}" type="pres">
      <dgm:prSet presAssocID="{189EB26E-74F4-4446-A507-1789826CD929}" presName="conn2-1" presStyleLbl="parChTrans1D3" presStyleIdx="2" presStyleCnt="4"/>
      <dgm:spPr/>
    </dgm:pt>
    <dgm:pt modelId="{1829970C-15BF-8C4C-BCFA-B251A2D4BF2B}" type="pres">
      <dgm:prSet presAssocID="{189EB26E-74F4-4446-A507-1789826CD929}" presName="connTx" presStyleLbl="parChTrans1D3" presStyleIdx="2" presStyleCnt="4"/>
      <dgm:spPr/>
    </dgm:pt>
    <dgm:pt modelId="{C2904C22-0727-724F-854C-A9373E2D0508}" type="pres">
      <dgm:prSet presAssocID="{92B00D54-77EC-4440-ACF7-8486EF5F907E}" presName="root2" presStyleCnt="0"/>
      <dgm:spPr/>
    </dgm:pt>
    <dgm:pt modelId="{7829D22A-EC8E-EB49-A203-193C8D0EA55D}" type="pres">
      <dgm:prSet presAssocID="{92B00D54-77EC-4440-ACF7-8486EF5F907E}" presName="LevelTwoTextNode" presStyleLbl="node3" presStyleIdx="2" presStyleCnt="4">
        <dgm:presLayoutVars>
          <dgm:chPref val="3"/>
        </dgm:presLayoutVars>
      </dgm:prSet>
      <dgm:spPr/>
    </dgm:pt>
    <dgm:pt modelId="{1A965E1D-EB7D-2B40-9795-9ACE88E9AA98}" type="pres">
      <dgm:prSet presAssocID="{92B00D54-77EC-4440-ACF7-8486EF5F907E}" presName="level3hierChild" presStyleCnt="0"/>
      <dgm:spPr/>
    </dgm:pt>
    <dgm:pt modelId="{C6FF7D63-61F7-2B49-9D1E-710B2A5C776F}" type="pres">
      <dgm:prSet presAssocID="{4473D3EF-3557-574D-9D2D-391E773944CD}" presName="conn2-1" presStyleLbl="parChTrans1D3" presStyleIdx="3" presStyleCnt="4"/>
      <dgm:spPr/>
    </dgm:pt>
    <dgm:pt modelId="{32A659CF-D2CA-8C48-BE0E-F32A0303EF3F}" type="pres">
      <dgm:prSet presAssocID="{4473D3EF-3557-574D-9D2D-391E773944CD}" presName="connTx" presStyleLbl="parChTrans1D3" presStyleIdx="3" presStyleCnt="4"/>
      <dgm:spPr/>
    </dgm:pt>
    <dgm:pt modelId="{59A35A9C-5D20-0C42-9226-FADB30614CCE}" type="pres">
      <dgm:prSet presAssocID="{4EC99F60-B9F5-3B4E-9793-841ADE6FBED8}" presName="root2" presStyleCnt="0"/>
      <dgm:spPr/>
    </dgm:pt>
    <dgm:pt modelId="{D132D7B9-516C-F643-9AC7-3321F96D7D5D}" type="pres">
      <dgm:prSet presAssocID="{4EC99F60-B9F5-3B4E-9793-841ADE6FBED8}" presName="LevelTwoTextNode" presStyleLbl="node3" presStyleIdx="3" presStyleCnt="4">
        <dgm:presLayoutVars>
          <dgm:chPref val="3"/>
        </dgm:presLayoutVars>
      </dgm:prSet>
      <dgm:spPr/>
    </dgm:pt>
    <dgm:pt modelId="{54C2E874-B881-E343-BA0C-F5869340AF1A}" type="pres">
      <dgm:prSet presAssocID="{4EC99F60-B9F5-3B4E-9793-841ADE6FBED8}" presName="level3hierChild" presStyleCnt="0"/>
      <dgm:spPr/>
    </dgm:pt>
    <dgm:pt modelId="{07971762-3DAE-7642-B12F-47037C32C54A}" type="pres">
      <dgm:prSet presAssocID="{D03AE730-61B6-F54C-8864-CE3F05D4A2A6}" presName="conn2-1" presStyleLbl="parChTrans1D2" presStyleIdx="1" presStyleCnt="2"/>
      <dgm:spPr/>
    </dgm:pt>
    <dgm:pt modelId="{340E36F3-BAE9-8449-B0C0-833A4AB736FB}" type="pres">
      <dgm:prSet presAssocID="{D03AE730-61B6-F54C-8864-CE3F05D4A2A6}" presName="connTx" presStyleLbl="parChTrans1D2" presStyleIdx="1" presStyleCnt="2"/>
      <dgm:spPr/>
    </dgm:pt>
    <dgm:pt modelId="{B765D1B2-E4D9-7144-9952-DA05C9AD08DB}" type="pres">
      <dgm:prSet presAssocID="{FD9C4BFB-7601-C743-8B09-BEED6F843FFA}" presName="root2" presStyleCnt="0"/>
      <dgm:spPr/>
    </dgm:pt>
    <dgm:pt modelId="{DEBBD4C8-3CBB-C342-B003-9686878D280D}" type="pres">
      <dgm:prSet presAssocID="{FD9C4BFB-7601-C743-8B09-BEED6F843FFA}" presName="LevelTwoTextNode" presStyleLbl="node2" presStyleIdx="1" presStyleCnt="2">
        <dgm:presLayoutVars>
          <dgm:chPref val="3"/>
        </dgm:presLayoutVars>
      </dgm:prSet>
      <dgm:spPr/>
    </dgm:pt>
    <dgm:pt modelId="{F8CDDE4D-772A-BA4F-8CCF-3FD788C706F7}" type="pres">
      <dgm:prSet presAssocID="{FD9C4BFB-7601-C743-8B09-BEED6F843FFA}" presName="level3hierChild" presStyleCnt="0"/>
      <dgm:spPr/>
    </dgm:pt>
  </dgm:ptLst>
  <dgm:cxnLst>
    <dgm:cxn modelId="{4180E515-0F41-B343-8D32-BD9C92D7B5EC}" type="presOf" srcId="{8984B060-7EB6-EC43-8DC4-58F156C8A24B}" destId="{2781A4F0-D1E4-9941-BF00-969230F925B0}" srcOrd="0" destOrd="0" presId="urn:microsoft.com/office/officeart/2005/8/layout/hierarchy2"/>
    <dgm:cxn modelId="{F474B316-14FA-9744-9C02-917A99FAC080}" type="presOf" srcId="{189EB26E-74F4-4446-A507-1789826CD929}" destId="{1829970C-15BF-8C4C-BCFA-B251A2D4BF2B}" srcOrd="1" destOrd="0" presId="urn:microsoft.com/office/officeart/2005/8/layout/hierarchy2"/>
    <dgm:cxn modelId="{1D082F1D-55E3-6D40-86F2-D317E577E4F8}" type="presOf" srcId="{3F874BBA-6A7F-7B4D-8A15-F477D7730906}" destId="{0DE77310-627F-BD4F-87EB-11C7EB9F11FA}" srcOrd="0" destOrd="0" presId="urn:microsoft.com/office/officeart/2005/8/layout/hierarchy2"/>
    <dgm:cxn modelId="{AB62BB20-9A83-E54A-9577-E1C0CB6E2D3B}" type="presOf" srcId="{D03AE730-61B6-F54C-8864-CE3F05D4A2A6}" destId="{07971762-3DAE-7642-B12F-47037C32C54A}" srcOrd="0" destOrd="0" presId="urn:microsoft.com/office/officeart/2005/8/layout/hierarchy2"/>
    <dgm:cxn modelId="{FF727A2C-5588-E344-9302-C4F76F00335A}" srcId="{D6DF38D2-F654-3144-A5D1-0C88CDCA28D5}" destId="{D7713D41-A508-0447-9CC4-BBC052979D25}" srcOrd="1" destOrd="0" parTransId="{C4456641-862F-FA47-A665-0FBD37DB4242}" sibTransId="{AB973423-21D3-0D4D-9005-8ABB2C236E66}"/>
    <dgm:cxn modelId="{6BE49F2F-1766-6343-8839-351D11938109}" type="presOf" srcId="{FC79CC21-30AD-534E-BD89-7719A91CC333}" destId="{30236B1C-8DDD-8B44-BE05-D5EE9099B8B3}" srcOrd="1" destOrd="0" presId="urn:microsoft.com/office/officeart/2005/8/layout/hierarchy2"/>
    <dgm:cxn modelId="{F73C333C-B0DF-324C-A2FE-DCE83CAE5D4B}" type="presOf" srcId="{4473D3EF-3557-574D-9D2D-391E773944CD}" destId="{C6FF7D63-61F7-2B49-9D1E-710B2A5C776F}" srcOrd="0" destOrd="0" presId="urn:microsoft.com/office/officeart/2005/8/layout/hierarchy2"/>
    <dgm:cxn modelId="{B3683B3E-D8E4-9346-B204-602CF6C48C51}" type="presOf" srcId="{D7713D41-A508-0447-9CC4-BBC052979D25}" destId="{12FE2774-5E8B-D343-8C3C-458D82283780}" srcOrd="0" destOrd="0" presId="urn:microsoft.com/office/officeart/2005/8/layout/hierarchy2"/>
    <dgm:cxn modelId="{BBCDD947-EC83-9840-AA60-171AC5EC0C68}" srcId="{7E1ABD5D-23CE-9047-BBCF-0830BE3A43B7}" destId="{D6DF38D2-F654-3144-A5D1-0C88CDCA28D5}" srcOrd="0" destOrd="0" parTransId="{B8CAEFFF-26CF-C746-8C5A-8D81CFE9E19B}" sibTransId="{F37211EB-7487-9C43-A543-3257A9CD7D89}"/>
    <dgm:cxn modelId="{4D3D694C-6AAF-3F4D-BE0B-E81C6599D64A}" type="presOf" srcId="{FD9C4BFB-7601-C743-8B09-BEED6F843FFA}" destId="{DEBBD4C8-3CBB-C342-B003-9686878D280D}" srcOrd="0" destOrd="0" presId="urn:microsoft.com/office/officeart/2005/8/layout/hierarchy2"/>
    <dgm:cxn modelId="{51E80E50-CA2A-C943-9AFD-BC996798EB10}" type="presOf" srcId="{189EB26E-74F4-4446-A507-1789826CD929}" destId="{8351A356-75DB-9543-B4F7-C66705DB735E}" srcOrd="0" destOrd="0" presId="urn:microsoft.com/office/officeart/2005/8/layout/hierarchy2"/>
    <dgm:cxn modelId="{36E2CE64-840D-EA47-814E-BDA848793A92}" srcId="{D6DF38D2-F654-3144-A5D1-0C88CDCA28D5}" destId="{3F874BBA-6A7F-7B4D-8A15-F477D7730906}" srcOrd="0" destOrd="0" parTransId="{FC79CC21-30AD-534E-BD89-7719A91CC333}" sibTransId="{FF64398F-09BD-924D-A603-C621575F1C05}"/>
    <dgm:cxn modelId="{595D9566-28D8-7F4A-BB12-B1FD47A4E9F1}" type="presOf" srcId="{B8CAEFFF-26CF-C746-8C5A-8D81CFE9E19B}" destId="{88E768F0-740A-5E4D-8C87-EB61FB83EA29}" srcOrd="1" destOrd="0" presId="urn:microsoft.com/office/officeart/2005/8/layout/hierarchy2"/>
    <dgm:cxn modelId="{51D8C26B-18FD-7A48-9C66-D28E21D39708}" type="presOf" srcId="{B8CAEFFF-26CF-C746-8C5A-8D81CFE9E19B}" destId="{8A5DB1A1-7E37-C14F-9D5F-29562688C5D9}" srcOrd="0" destOrd="0" presId="urn:microsoft.com/office/officeart/2005/8/layout/hierarchy2"/>
    <dgm:cxn modelId="{98234B7D-247F-B44F-BF59-581C0FC54A6B}" srcId="{7E1ABD5D-23CE-9047-BBCF-0830BE3A43B7}" destId="{FD9C4BFB-7601-C743-8B09-BEED6F843FFA}" srcOrd="1" destOrd="0" parTransId="{D03AE730-61B6-F54C-8864-CE3F05D4A2A6}" sibTransId="{5AC6017B-6DDC-664B-81F8-C1CC1F0798B9}"/>
    <dgm:cxn modelId="{4BBCF181-3CF9-A340-806C-C9A425609E47}" type="presOf" srcId="{4473D3EF-3557-574D-9D2D-391E773944CD}" destId="{32A659CF-D2CA-8C48-BE0E-F32A0303EF3F}" srcOrd="1" destOrd="0" presId="urn:microsoft.com/office/officeart/2005/8/layout/hierarchy2"/>
    <dgm:cxn modelId="{4BEA3588-2964-FF45-A6D7-2E9605DFE5C6}" srcId="{D6DF38D2-F654-3144-A5D1-0C88CDCA28D5}" destId="{4EC99F60-B9F5-3B4E-9793-841ADE6FBED8}" srcOrd="3" destOrd="0" parTransId="{4473D3EF-3557-574D-9D2D-391E773944CD}" sibTransId="{8C3A45FC-7ADB-8E4A-A936-3ECBF74D384C}"/>
    <dgm:cxn modelId="{1273F796-6805-454A-8CA0-893415BCB7F4}" srcId="{8984B060-7EB6-EC43-8DC4-58F156C8A24B}" destId="{7E1ABD5D-23CE-9047-BBCF-0830BE3A43B7}" srcOrd="0" destOrd="0" parTransId="{F59E47C1-8F0E-6149-AE31-5B3EC54159B5}" sibTransId="{53006897-0F08-8248-8D83-14452DFEDD29}"/>
    <dgm:cxn modelId="{E48A3598-891E-A64B-A35D-4A7064FF44A1}" type="presOf" srcId="{92B00D54-77EC-4440-ACF7-8486EF5F907E}" destId="{7829D22A-EC8E-EB49-A203-193C8D0EA55D}" srcOrd="0" destOrd="0" presId="urn:microsoft.com/office/officeart/2005/8/layout/hierarchy2"/>
    <dgm:cxn modelId="{1F86F3B4-8DEE-F74F-9E06-FE87600C538B}" type="presOf" srcId="{4EC99F60-B9F5-3B4E-9793-841ADE6FBED8}" destId="{D132D7B9-516C-F643-9AC7-3321F96D7D5D}" srcOrd="0" destOrd="0" presId="urn:microsoft.com/office/officeart/2005/8/layout/hierarchy2"/>
    <dgm:cxn modelId="{0591C4C7-22ED-3C48-BE4A-EB8BE01C44B2}" type="presOf" srcId="{C4456641-862F-FA47-A665-0FBD37DB4242}" destId="{EF27210D-67F3-6140-BEC0-5E6FD011AB8F}" srcOrd="0" destOrd="0" presId="urn:microsoft.com/office/officeart/2005/8/layout/hierarchy2"/>
    <dgm:cxn modelId="{F778B8D5-2451-3C41-8368-5129EAE21292}" srcId="{D6DF38D2-F654-3144-A5D1-0C88CDCA28D5}" destId="{92B00D54-77EC-4440-ACF7-8486EF5F907E}" srcOrd="2" destOrd="0" parTransId="{189EB26E-74F4-4446-A507-1789826CD929}" sibTransId="{EC8DBDFF-EE21-A041-892E-51C07DADC300}"/>
    <dgm:cxn modelId="{9789D2E3-1395-4948-AA63-32630B7B2775}" type="presOf" srcId="{C4456641-862F-FA47-A665-0FBD37DB4242}" destId="{2101A422-C14B-8043-9D1B-6006D5CD43B2}" srcOrd="1" destOrd="0" presId="urn:microsoft.com/office/officeart/2005/8/layout/hierarchy2"/>
    <dgm:cxn modelId="{CB03AEE4-ECBA-A54A-AD73-3E8DF6608B60}" type="presOf" srcId="{7E1ABD5D-23CE-9047-BBCF-0830BE3A43B7}" destId="{8752501E-4448-394E-BBD5-1536C793AA68}" srcOrd="0" destOrd="0" presId="urn:microsoft.com/office/officeart/2005/8/layout/hierarchy2"/>
    <dgm:cxn modelId="{0A9BE9F0-2EC2-F145-A5AA-5E8C2D062E74}" type="presOf" srcId="{D6DF38D2-F654-3144-A5D1-0C88CDCA28D5}" destId="{245A7297-640F-B144-9B52-00FB33F5B5CC}" srcOrd="0" destOrd="0" presId="urn:microsoft.com/office/officeart/2005/8/layout/hierarchy2"/>
    <dgm:cxn modelId="{319B32F7-32A7-1A4D-9045-0B5461B8400E}" type="presOf" srcId="{D03AE730-61B6-F54C-8864-CE3F05D4A2A6}" destId="{340E36F3-BAE9-8449-B0C0-833A4AB736FB}" srcOrd="1" destOrd="0" presId="urn:microsoft.com/office/officeart/2005/8/layout/hierarchy2"/>
    <dgm:cxn modelId="{3092C7FD-2562-A647-95D2-E47B6C8AEB21}" type="presOf" srcId="{FC79CC21-30AD-534E-BD89-7719A91CC333}" destId="{9C3333F1-2BCE-3642-A0BA-E9FC42C54298}" srcOrd="0" destOrd="0" presId="urn:microsoft.com/office/officeart/2005/8/layout/hierarchy2"/>
    <dgm:cxn modelId="{64BAA90A-6A45-7A4E-862F-E764E159075E}" type="presParOf" srcId="{2781A4F0-D1E4-9941-BF00-969230F925B0}" destId="{1E8CAB7B-7C82-F040-8ADB-2DEDF358C2C7}" srcOrd="0" destOrd="0" presId="urn:microsoft.com/office/officeart/2005/8/layout/hierarchy2"/>
    <dgm:cxn modelId="{A3F82608-BF52-7845-944D-F20A1E95032C}" type="presParOf" srcId="{1E8CAB7B-7C82-F040-8ADB-2DEDF358C2C7}" destId="{8752501E-4448-394E-BBD5-1536C793AA68}" srcOrd="0" destOrd="0" presId="urn:microsoft.com/office/officeart/2005/8/layout/hierarchy2"/>
    <dgm:cxn modelId="{F1B10AE5-63C5-FC4B-835C-CB5BF80E808E}" type="presParOf" srcId="{1E8CAB7B-7C82-F040-8ADB-2DEDF358C2C7}" destId="{9BC2F940-9768-B14A-9173-4C84FE349956}" srcOrd="1" destOrd="0" presId="urn:microsoft.com/office/officeart/2005/8/layout/hierarchy2"/>
    <dgm:cxn modelId="{B5E8696C-CA86-A642-9752-307ED5FA621C}" type="presParOf" srcId="{9BC2F940-9768-B14A-9173-4C84FE349956}" destId="{8A5DB1A1-7E37-C14F-9D5F-29562688C5D9}" srcOrd="0" destOrd="0" presId="urn:microsoft.com/office/officeart/2005/8/layout/hierarchy2"/>
    <dgm:cxn modelId="{3D96BB08-30FE-AE44-A4DA-EA7C40D0F815}" type="presParOf" srcId="{8A5DB1A1-7E37-C14F-9D5F-29562688C5D9}" destId="{88E768F0-740A-5E4D-8C87-EB61FB83EA29}" srcOrd="0" destOrd="0" presId="urn:microsoft.com/office/officeart/2005/8/layout/hierarchy2"/>
    <dgm:cxn modelId="{9CF33AD2-2037-DB41-B362-373091786BE1}" type="presParOf" srcId="{9BC2F940-9768-B14A-9173-4C84FE349956}" destId="{1E9765B6-B873-274C-99C4-FC76497A1DEC}" srcOrd="1" destOrd="0" presId="urn:microsoft.com/office/officeart/2005/8/layout/hierarchy2"/>
    <dgm:cxn modelId="{BC20354F-0E46-214C-A70F-663BB0F6B9B2}" type="presParOf" srcId="{1E9765B6-B873-274C-99C4-FC76497A1DEC}" destId="{245A7297-640F-B144-9B52-00FB33F5B5CC}" srcOrd="0" destOrd="0" presId="urn:microsoft.com/office/officeart/2005/8/layout/hierarchy2"/>
    <dgm:cxn modelId="{5B2C591A-4D59-4440-9581-577B24EB1521}" type="presParOf" srcId="{1E9765B6-B873-274C-99C4-FC76497A1DEC}" destId="{A3EFD043-8739-664F-A807-70711A20ED36}" srcOrd="1" destOrd="0" presId="urn:microsoft.com/office/officeart/2005/8/layout/hierarchy2"/>
    <dgm:cxn modelId="{971A1A73-4633-C541-ADCA-3EAC565EE0CC}" type="presParOf" srcId="{A3EFD043-8739-664F-A807-70711A20ED36}" destId="{9C3333F1-2BCE-3642-A0BA-E9FC42C54298}" srcOrd="0" destOrd="0" presId="urn:microsoft.com/office/officeart/2005/8/layout/hierarchy2"/>
    <dgm:cxn modelId="{91A61DE6-4EBA-AF45-8E88-50DB86268746}" type="presParOf" srcId="{9C3333F1-2BCE-3642-A0BA-E9FC42C54298}" destId="{30236B1C-8DDD-8B44-BE05-D5EE9099B8B3}" srcOrd="0" destOrd="0" presId="urn:microsoft.com/office/officeart/2005/8/layout/hierarchy2"/>
    <dgm:cxn modelId="{4BD58068-DAA9-C242-8D84-CF0D6EBC9ADA}" type="presParOf" srcId="{A3EFD043-8739-664F-A807-70711A20ED36}" destId="{05141ACF-52C6-854B-96C4-533E501CE31C}" srcOrd="1" destOrd="0" presId="urn:microsoft.com/office/officeart/2005/8/layout/hierarchy2"/>
    <dgm:cxn modelId="{2E39F63C-1FE0-784B-8385-0236C2359706}" type="presParOf" srcId="{05141ACF-52C6-854B-96C4-533E501CE31C}" destId="{0DE77310-627F-BD4F-87EB-11C7EB9F11FA}" srcOrd="0" destOrd="0" presId="urn:microsoft.com/office/officeart/2005/8/layout/hierarchy2"/>
    <dgm:cxn modelId="{A728F1B9-67E8-6647-A883-0507C26ACCFD}" type="presParOf" srcId="{05141ACF-52C6-854B-96C4-533E501CE31C}" destId="{D227A1A6-0A2F-254A-8E3A-B56A384E8933}" srcOrd="1" destOrd="0" presId="urn:microsoft.com/office/officeart/2005/8/layout/hierarchy2"/>
    <dgm:cxn modelId="{6FBFD957-0A97-B94C-882C-511D22290E53}" type="presParOf" srcId="{A3EFD043-8739-664F-A807-70711A20ED36}" destId="{EF27210D-67F3-6140-BEC0-5E6FD011AB8F}" srcOrd="2" destOrd="0" presId="urn:microsoft.com/office/officeart/2005/8/layout/hierarchy2"/>
    <dgm:cxn modelId="{0B7821A4-52EB-FD45-8054-D33D5FC1A6AA}" type="presParOf" srcId="{EF27210D-67F3-6140-BEC0-5E6FD011AB8F}" destId="{2101A422-C14B-8043-9D1B-6006D5CD43B2}" srcOrd="0" destOrd="0" presId="urn:microsoft.com/office/officeart/2005/8/layout/hierarchy2"/>
    <dgm:cxn modelId="{B23E33A6-FAFC-314E-A93E-9B6A70593675}" type="presParOf" srcId="{A3EFD043-8739-664F-A807-70711A20ED36}" destId="{61999E88-7658-1947-AB8C-A221ABCA2650}" srcOrd="3" destOrd="0" presId="urn:microsoft.com/office/officeart/2005/8/layout/hierarchy2"/>
    <dgm:cxn modelId="{53C8D8E9-D219-654D-AA20-DED8F38ADD5C}" type="presParOf" srcId="{61999E88-7658-1947-AB8C-A221ABCA2650}" destId="{12FE2774-5E8B-D343-8C3C-458D82283780}" srcOrd="0" destOrd="0" presId="urn:microsoft.com/office/officeart/2005/8/layout/hierarchy2"/>
    <dgm:cxn modelId="{4DD474AD-73E1-E945-9D07-6E426E3FA07F}" type="presParOf" srcId="{61999E88-7658-1947-AB8C-A221ABCA2650}" destId="{7E214FFA-3E7C-834A-A82D-F1D413A9A394}" srcOrd="1" destOrd="0" presId="urn:microsoft.com/office/officeart/2005/8/layout/hierarchy2"/>
    <dgm:cxn modelId="{9DAB6583-627B-5143-85FC-A4236854D1B2}" type="presParOf" srcId="{A3EFD043-8739-664F-A807-70711A20ED36}" destId="{8351A356-75DB-9543-B4F7-C66705DB735E}" srcOrd="4" destOrd="0" presId="urn:microsoft.com/office/officeart/2005/8/layout/hierarchy2"/>
    <dgm:cxn modelId="{DF5496D5-9EB1-2A44-81FC-1D1A99875921}" type="presParOf" srcId="{8351A356-75DB-9543-B4F7-C66705DB735E}" destId="{1829970C-15BF-8C4C-BCFA-B251A2D4BF2B}" srcOrd="0" destOrd="0" presId="urn:microsoft.com/office/officeart/2005/8/layout/hierarchy2"/>
    <dgm:cxn modelId="{29089DAD-ECB6-1A4E-B104-8ACC0CE16681}" type="presParOf" srcId="{A3EFD043-8739-664F-A807-70711A20ED36}" destId="{C2904C22-0727-724F-854C-A9373E2D0508}" srcOrd="5" destOrd="0" presId="urn:microsoft.com/office/officeart/2005/8/layout/hierarchy2"/>
    <dgm:cxn modelId="{2BE6DC9F-21EF-1E4B-AE7D-11145B555830}" type="presParOf" srcId="{C2904C22-0727-724F-854C-A9373E2D0508}" destId="{7829D22A-EC8E-EB49-A203-193C8D0EA55D}" srcOrd="0" destOrd="0" presId="urn:microsoft.com/office/officeart/2005/8/layout/hierarchy2"/>
    <dgm:cxn modelId="{B041A99E-E710-4849-903F-63163CB25FE3}" type="presParOf" srcId="{C2904C22-0727-724F-854C-A9373E2D0508}" destId="{1A965E1D-EB7D-2B40-9795-9ACE88E9AA98}" srcOrd="1" destOrd="0" presId="urn:microsoft.com/office/officeart/2005/8/layout/hierarchy2"/>
    <dgm:cxn modelId="{709B0E3A-2DC8-774F-9CB5-E9FC9C2FCC56}" type="presParOf" srcId="{A3EFD043-8739-664F-A807-70711A20ED36}" destId="{C6FF7D63-61F7-2B49-9D1E-710B2A5C776F}" srcOrd="6" destOrd="0" presId="urn:microsoft.com/office/officeart/2005/8/layout/hierarchy2"/>
    <dgm:cxn modelId="{E4773356-831D-0E43-97A2-68722CA780F0}" type="presParOf" srcId="{C6FF7D63-61F7-2B49-9D1E-710B2A5C776F}" destId="{32A659CF-D2CA-8C48-BE0E-F32A0303EF3F}" srcOrd="0" destOrd="0" presId="urn:microsoft.com/office/officeart/2005/8/layout/hierarchy2"/>
    <dgm:cxn modelId="{F540AF54-5C82-F742-9F51-6B3143F8957A}" type="presParOf" srcId="{A3EFD043-8739-664F-A807-70711A20ED36}" destId="{59A35A9C-5D20-0C42-9226-FADB30614CCE}" srcOrd="7" destOrd="0" presId="urn:microsoft.com/office/officeart/2005/8/layout/hierarchy2"/>
    <dgm:cxn modelId="{C735577D-8E47-1844-A089-CBE0DD5BA93B}" type="presParOf" srcId="{59A35A9C-5D20-0C42-9226-FADB30614CCE}" destId="{D132D7B9-516C-F643-9AC7-3321F96D7D5D}" srcOrd="0" destOrd="0" presId="urn:microsoft.com/office/officeart/2005/8/layout/hierarchy2"/>
    <dgm:cxn modelId="{C45336E5-A9A2-A14D-BEF4-7D44D7CBC9A6}" type="presParOf" srcId="{59A35A9C-5D20-0C42-9226-FADB30614CCE}" destId="{54C2E874-B881-E343-BA0C-F5869340AF1A}" srcOrd="1" destOrd="0" presId="urn:microsoft.com/office/officeart/2005/8/layout/hierarchy2"/>
    <dgm:cxn modelId="{58E9CB85-76E9-B844-A925-841952790B4E}" type="presParOf" srcId="{9BC2F940-9768-B14A-9173-4C84FE349956}" destId="{07971762-3DAE-7642-B12F-47037C32C54A}" srcOrd="2" destOrd="0" presId="urn:microsoft.com/office/officeart/2005/8/layout/hierarchy2"/>
    <dgm:cxn modelId="{12FA456B-57DD-2645-8CE2-8918400A34F1}" type="presParOf" srcId="{07971762-3DAE-7642-B12F-47037C32C54A}" destId="{340E36F3-BAE9-8449-B0C0-833A4AB736FB}" srcOrd="0" destOrd="0" presId="urn:microsoft.com/office/officeart/2005/8/layout/hierarchy2"/>
    <dgm:cxn modelId="{478FFAEC-DC10-0C48-8E7A-140BAC675A73}" type="presParOf" srcId="{9BC2F940-9768-B14A-9173-4C84FE349956}" destId="{B765D1B2-E4D9-7144-9952-DA05C9AD08DB}" srcOrd="3" destOrd="0" presId="urn:microsoft.com/office/officeart/2005/8/layout/hierarchy2"/>
    <dgm:cxn modelId="{FB29A8EA-CD2B-364A-9151-09BCABBDB93D}" type="presParOf" srcId="{B765D1B2-E4D9-7144-9952-DA05C9AD08DB}" destId="{DEBBD4C8-3CBB-C342-B003-9686878D280D}" srcOrd="0" destOrd="0" presId="urn:microsoft.com/office/officeart/2005/8/layout/hierarchy2"/>
    <dgm:cxn modelId="{56760924-8883-6947-B050-C882B5CBF280}" type="presParOf" srcId="{B765D1B2-E4D9-7144-9952-DA05C9AD08DB}" destId="{F8CDDE4D-772A-BA4F-8CCF-3FD788C706F7}"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45ADAA4-9C67-624A-BA0A-C9A9BFE2E2F3}"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D351D540-B4FB-2D49-BA44-E4517C5B7999}">
      <dgm:prSet phldrT="[Testo]" custT="1"/>
      <dgm:spPr/>
      <dgm:t>
        <a:bodyPr/>
        <a:lstStyle/>
        <a:p>
          <a:r>
            <a:rPr lang="it-IT" sz="1600" b="1" dirty="0"/>
            <a:t>Italia – </a:t>
          </a:r>
          <a:r>
            <a:rPr lang="it-IT" sz="1600" b="1" dirty="0" err="1"/>
            <a:t>lex</a:t>
          </a:r>
          <a:r>
            <a:rPr lang="it-IT" sz="1600" b="1" dirty="0"/>
            <a:t> fori </a:t>
          </a:r>
          <a:r>
            <a:rPr lang="it-IT" sz="1600" dirty="0"/>
            <a:t>– art. 23l.218/95 </a:t>
          </a:r>
          <a:r>
            <a:rPr lang="it-IT" sz="2000" b="1" dirty="0"/>
            <a:t>cittadinanz</a:t>
          </a:r>
          <a:r>
            <a:rPr lang="it-IT" sz="2000" dirty="0"/>
            <a:t>a</a:t>
          </a:r>
        </a:p>
      </dgm:t>
    </dgm:pt>
    <dgm:pt modelId="{D0CFF9A0-BCE2-E547-A5DC-D482433FB044}" type="parTrans" cxnId="{AEA97A2B-FB99-C248-994D-1D135AD4DEC8}">
      <dgm:prSet/>
      <dgm:spPr/>
      <dgm:t>
        <a:bodyPr/>
        <a:lstStyle/>
        <a:p>
          <a:endParaRPr lang="it-IT"/>
        </a:p>
      </dgm:t>
    </dgm:pt>
    <dgm:pt modelId="{147B61D8-D830-5141-8361-94CBCC5084DF}" type="sibTrans" cxnId="{AEA97A2B-FB99-C248-994D-1D135AD4DEC8}">
      <dgm:prSet/>
      <dgm:spPr/>
      <dgm:t>
        <a:bodyPr/>
        <a:lstStyle/>
        <a:p>
          <a:endParaRPr lang="it-IT"/>
        </a:p>
      </dgm:t>
    </dgm:pt>
    <dgm:pt modelId="{38B67BA3-81F5-AC4D-8551-32F9AEF24454}">
      <dgm:prSet phldrT="[Testo]" custT="1"/>
      <dgm:spPr/>
      <dgm:t>
        <a:bodyPr/>
        <a:lstStyle/>
        <a:p>
          <a:r>
            <a:rPr lang="it-IT" sz="1800" dirty="0"/>
            <a:t>L. Argentina x la capacità </a:t>
          </a:r>
          <a:r>
            <a:rPr lang="it-IT" sz="1800" b="1" u="sng" dirty="0"/>
            <a:t>prevede domicilio</a:t>
          </a:r>
        </a:p>
      </dgm:t>
    </dgm:pt>
    <dgm:pt modelId="{B44177CD-39C7-3C4B-B40C-2CE8BF0CD253}" type="parTrans" cxnId="{8746B99B-97B8-8C4E-8F50-623B883BF304}">
      <dgm:prSet/>
      <dgm:spPr/>
      <dgm:t>
        <a:bodyPr/>
        <a:lstStyle/>
        <a:p>
          <a:endParaRPr lang="it-IT"/>
        </a:p>
      </dgm:t>
    </dgm:pt>
    <dgm:pt modelId="{8D5D84C9-F671-C243-8507-122866C569CB}" type="sibTrans" cxnId="{8746B99B-97B8-8C4E-8F50-623B883BF304}">
      <dgm:prSet/>
      <dgm:spPr/>
      <dgm:t>
        <a:bodyPr/>
        <a:lstStyle/>
        <a:p>
          <a:endParaRPr lang="it-IT"/>
        </a:p>
      </dgm:t>
    </dgm:pt>
    <dgm:pt modelId="{A1DA8ED3-D944-594E-91AB-EEA723FA06F3}">
      <dgm:prSet phldrT="[Testo]" custT="1"/>
      <dgm:spPr/>
      <dgm:t>
        <a:bodyPr/>
        <a:lstStyle/>
        <a:p>
          <a:r>
            <a:rPr lang="it-IT" sz="1800" dirty="0"/>
            <a:t>L. Brasiliana x la capacità </a:t>
          </a:r>
          <a:r>
            <a:rPr lang="it-IT" sz="1800" b="1" u="sng" dirty="0"/>
            <a:t>prevede domicilio </a:t>
          </a:r>
          <a:r>
            <a:rPr lang="it-IT" sz="2000" b="1" dirty="0"/>
            <a:t>(accetta rinvio)</a:t>
          </a:r>
        </a:p>
      </dgm:t>
    </dgm:pt>
    <dgm:pt modelId="{02147B65-544E-EA44-BEB0-EA001C46D482}" type="parTrans" cxnId="{860E8C65-2CE2-0D4E-BA1C-41A12C8E8926}">
      <dgm:prSet/>
      <dgm:spPr/>
      <dgm:t>
        <a:bodyPr/>
        <a:lstStyle/>
        <a:p>
          <a:endParaRPr lang="it-IT"/>
        </a:p>
      </dgm:t>
    </dgm:pt>
    <dgm:pt modelId="{2A851452-3E41-444D-84EF-C4AC0E82281C}" type="sibTrans" cxnId="{860E8C65-2CE2-0D4E-BA1C-41A12C8E8926}">
      <dgm:prSet/>
      <dgm:spPr/>
      <dgm:t>
        <a:bodyPr/>
        <a:lstStyle/>
        <a:p>
          <a:endParaRPr lang="it-IT"/>
        </a:p>
      </dgm:t>
    </dgm:pt>
    <dgm:pt modelId="{439DE694-A325-EB4F-A58D-E3BF0789C59A}">
      <dgm:prSet phldrT="[Testo]" custT="1">
        <dgm:style>
          <a:lnRef idx="0">
            <a:schemeClr val="accent2"/>
          </a:lnRef>
          <a:fillRef idx="3">
            <a:schemeClr val="accent2"/>
          </a:fillRef>
          <a:effectRef idx="3">
            <a:schemeClr val="accent2"/>
          </a:effectRef>
          <a:fontRef idx="minor">
            <a:schemeClr val="lt1"/>
          </a:fontRef>
        </dgm:style>
      </dgm:prSet>
      <dgm:spPr/>
      <dgm:t>
        <a:bodyPr/>
        <a:lstStyle/>
        <a:p>
          <a:r>
            <a:rPr lang="it-IT" sz="2000" dirty="0"/>
            <a:t>RINVIO</a:t>
          </a:r>
        </a:p>
      </dgm:t>
    </dgm:pt>
    <dgm:pt modelId="{CEF6491F-70E4-B347-85A5-C545AAE185DD}" type="parTrans" cxnId="{A61E633A-7F24-164A-9006-CEF5F731F2E3}">
      <dgm:prSet/>
      <dgm:spPr/>
      <dgm:t>
        <a:bodyPr/>
        <a:lstStyle/>
        <a:p>
          <a:endParaRPr lang="it-IT"/>
        </a:p>
      </dgm:t>
    </dgm:pt>
    <dgm:pt modelId="{510C4CCB-688E-2243-806F-678EA332C2A7}" type="sibTrans" cxnId="{A61E633A-7F24-164A-9006-CEF5F731F2E3}">
      <dgm:prSet/>
      <dgm:spPr/>
      <dgm:t>
        <a:bodyPr/>
        <a:lstStyle/>
        <a:p>
          <a:endParaRPr lang="it-IT"/>
        </a:p>
      </dgm:t>
    </dgm:pt>
    <dgm:pt modelId="{4ADE2692-9BBF-7548-8363-546250B8F6DC}">
      <dgm:prSet phldrT="[Testo]" custT="1">
        <dgm:style>
          <a:lnRef idx="1">
            <a:schemeClr val="accent6"/>
          </a:lnRef>
          <a:fillRef idx="2">
            <a:schemeClr val="accent6"/>
          </a:fillRef>
          <a:effectRef idx="1">
            <a:schemeClr val="accent6"/>
          </a:effectRef>
          <a:fontRef idx="minor">
            <a:schemeClr val="dk1"/>
          </a:fontRef>
        </dgm:style>
      </dgm:prSet>
      <dgm:spPr/>
      <dgm:t>
        <a:bodyPr/>
        <a:lstStyle/>
        <a:p>
          <a:r>
            <a:rPr lang="it-IT" sz="2800" dirty="0"/>
            <a:t>RICHIAMO</a:t>
          </a:r>
        </a:p>
      </dgm:t>
    </dgm:pt>
    <dgm:pt modelId="{49CEAF4A-C23B-9849-A68F-6F8D66B70C76}" type="parTrans" cxnId="{A617A2E5-55B1-704E-B389-4F0E8DA03AC8}">
      <dgm:prSet/>
      <dgm:spPr/>
      <dgm:t>
        <a:bodyPr/>
        <a:lstStyle/>
        <a:p>
          <a:endParaRPr lang="it-IT"/>
        </a:p>
      </dgm:t>
    </dgm:pt>
    <dgm:pt modelId="{80A1DECE-15A1-6847-9E5F-A1C1F2459EBE}" type="sibTrans" cxnId="{A617A2E5-55B1-704E-B389-4F0E8DA03AC8}">
      <dgm:prSet/>
      <dgm:spPr/>
      <dgm:t>
        <a:bodyPr/>
        <a:lstStyle/>
        <a:p>
          <a:endParaRPr lang="it-IT"/>
        </a:p>
      </dgm:t>
    </dgm:pt>
    <dgm:pt modelId="{366F790B-E724-6C45-8717-7AA5FCC3AF5A}" type="pres">
      <dgm:prSet presAssocID="{C45ADAA4-9C67-624A-BA0A-C9A9BFE2E2F3}" presName="hierChild1" presStyleCnt="0">
        <dgm:presLayoutVars>
          <dgm:chPref val="1"/>
          <dgm:dir/>
          <dgm:animOne val="branch"/>
          <dgm:animLvl val="lvl"/>
          <dgm:resizeHandles/>
        </dgm:presLayoutVars>
      </dgm:prSet>
      <dgm:spPr/>
    </dgm:pt>
    <dgm:pt modelId="{F4D55B4E-7BC3-BC48-A1B6-D3CEC2CF1B70}" type="pres">
      <dgm:prSet presAssocID="{D351D540-B4FB-2D49-BA44-E4517C5B7999}" presName="hierRoot1" presStyleCnt="0"/>
      <dgm:spPr/>
    </dgm:pt>
    <dgm:pt modelId="{95FA95C1-B11B-CC45-A837-8ABBC03EA90C}" type="pres">
      <dgm:prSet presAssocID="{D351D540-B4FB-2D49-BA44-E4517C5B7999}" presName="composite" presStyleCnt="0"/>
      <dgm:spPr/>
    </dgm:pt>
    <dgm:pt modelId="{605FD47D-504D-D846-878A-7649B0E2B91C}" type="pres">
      <dgm:prSet presAssocID="{D351D540-B4FB-2D49-BA44-E4517C5B7999}" presName="background" presStyleLbl="node0" presStyleIdx="0" presStyleCnt="5"/>
      <dgm:spPr/>
    </dgm:pt>
    <dgm:pt modelId="{D8DE6D53-81CF-FC4D-949A-2F365102AF48}" type="pres">
      <dgm:prSet presAssocID="{D351D540-B4FB-2D49-BA44-E4517C5B7999}" presName="text" presStyleLbl="fgAcc0" presStyleIdx="0" presStyleCnt="5" custScaleY="167583">
        <dgm:presLayoutVars>
          <dgm:chPref val="3"/>
        </dgm:presLayoutVars>
      </dgm:prSet>
      <dgm:spPr/>
    </dgm:pt>
    <dgm:pt modelId="{B18EA11C-D469-F343-BF8B-37E893332FCD}" type="pres">
      <dgm:prSet presAssocID="{D351D540-B4FB-2D49-BA44-E4517C5B7999}" presName="hierChild2" presStyleCnt="0"/>
      <dgm:spPr/>
    </dgm:pt>
    <dgm:pt modelId="{5DFC672A-7526-5544-95E3-BC6EE2A207ED}" type="pres">
      <dgm:prSet presAssocID="{4ADE2692-9BBF-7548-8363-546250B8F6DC}" presName="hierRoot1" presStyleCnt="0"/>
      <dgm:spPr/>
    </dgm:pt>
    <dgm:pt modelId="{8B1131E8-1AD7-884F-B9E8-EE5C11472750}" type="pres">
      <dgm:prSet presAssocID="{4ADE2692-9BBF-7548-8363-546250B8F6DC}" presName="composite" presStyleCnt="0"/>
      <dgm:spPr/>
    </dgm:pt>
    <dgm:pt modelId="{11819060-BE29-C142-B3B8-99335BFFEE10}" type="pres">
      <dgm:prSet presAssocID="{4ADE2692-9BBF-7548-8363-546250B8F6DC}" presName="background" presStyleLbl="node0" presStyleIdx="1" presStyleCnt="5"/>
      <dgm:spPr/>
    </dgm:pt>
    <dgm:pt modelId="{9C30508F-EC44-1446-9E3B-0E43DE5059D7}" type="pres">
      <dgm:prSet presAssocID="{4ADE2692-9BBF-7548-8363-546250B8F6DC}" presName="text" presStyleLbl="fgAcc0" presStyleIdx="1" presStyleCnt="5" custScaleY="194865" custLinFactNeighborX="6710" custLinFactNeighborY="1035">
        <dgm:presLayoutVars>
          <dgm:chPref val="3"/>
        </dgm:presLayoutVars>
      </dgm:prSet>
      <dgm:spPr/>
    </dgm:pt>
    <dgm:pt modelId="{7D75222B-4ADD-AE4E-9FA7-86054FC6B468}" type="pres">
      <dgm:prSet presAssocID="{4ADE2692-9BBF-7548-8363-546250B8F6DC}" presName="hierChild2" presStyleCnt="0"/>
      <dgm:spPr/>
    </dgm:pt>
    <dgm:pt modelId="{4E5BA44B-9277-4C4A-9E7A-EF5E725A8950}" type="pres">
      <dgm:prSet presAssocID="{38B67BA3-81F5-AC4D-8551-32F9AEF24454}" presName="hierRoot1" presStyleCnt="0"/>
      <dgm:spPr/>
    </dgm:pt>
    <dgm:pt modelId="{38B7A5C6-85DF-DE46-907F-D3500EA793B2}" type="pres">
      <dgm:prSet presAssocID="{38B67BA3-81F5-AC4D-8551-32F9AEF24454}" presName="composite" presStyleCnt="0"/>
      <dgm:spPr/>
    </dgm:pt>
    <dgm:pt modelId="{4C587F2C-317C-2A41-8F65-2BAC91EA05F0}" type="pres">
      <dgm:prSet presAssocID="{38B67BA3-81F5-AC4D-8551-32F9AEF24454}" presName="background" presStyleLbl="node0" presStyleIdx="2" presStyleCnt="5"/>
      <dgm:spPr/>
    </dgm:pt>
    <dgm:pt modelId="{9067C189-DF5B-8748-AB77-160B02854328}" type="pres">
      <dgm:prSet presAssocID="{38B67BA3-81F5-AC4D-8551-32F9AEF24454}" presName="text" presStyleLbl="fgAcc0" presStyleIdx="2" presStyleCnt="5" custScaleX="97138" custScaleY="235591">
        <dgm:presLayoutVars>
          <dgm:chPref val="3"/>
        </dgm:presLayoutVars>
      </dgm:prSet>
      <dgm:spPr/>
    </dgm:pt>
    <dgm:pt modelId="{D466481B-C3C9-C743-A258-87D6AFFC9251}" type="pres">
      <dgm:prSet presAssocID="{38B67BA3-81F5-AC4D-8551-32F9AEF24454}" presName="hierChild2" presStyleCnt="0"/>
      <dgm:spPr/>
    </dgm:pt>
    <dgm:pt modelId="{5808DA3A-3A57-F343-8373-DF073B67925E}" type="pres">
      <dgm:prSet presAssocID="{439DE694-A325-EB4F-A58D-E3BF0789C59A}" presName="hierRoot1" presStyleCnt="0"/>
      <dgm:spPr/>
    </dgm:pt>
    <dgm:pt modelId="{FCC30B4C-4D28-A440-8774-851EB33A4DB5}" type="pres">
      <dgm:prSet presAssocID="{439DE694-A325-EB4F-A58D-E3BF0789C59A}" presName="composite" presStyleCnt="0"/>
      <dgm:spPr/>
    </dgm:pt>
    <dgm:pt modelId="{8CC04EA5-4B73-B746-800B-56329ED8A831}" type="pres">
      <dgm:prSet presAssocID="{439DE694-A325-EB4F-A58D-E3BF0789C59A}" presName="background" presStyleLbl="node0" presStyleIdx="3" presStyleCnt="5"/>
      <dgm:spPr/>
    </dgm:pt>
    <dgm:pt modelId="{018E2D45-DA01-CF42-A43F-88296561631B}" type="pres">
      <dgm:prSet presAssocID="{439DE694-A325-EB4F-A58D-E3BF0789C59A}" presName="text" presStyleLbl="fgAcc0" presStyleIdx="3" presStyleCnt="5" custScaleY="171526">
        <dgm:presLayoutVars>
          <dgm:chPref val="3"/>
        </dgm:presLayoutVars>
      </dgm:prSet>
      <dgm:spPr/>
    </dgm:pt>
    <dgm:pt modelId="{A7FEDA92-A6CD-144D-A25A-18A4E82974D9}" type="pres">
      <dgm:prSet presAssocID="{439DE694-A325-EB4F-A58D-E3BF0789C59A}" presName="hierChild2" presStyleCnt="0"/>
      <dgm:spPr/>
    </dgm:pt>
    <dgm:pt modelId="{988D7680-7612-BC4D-ACCB-BE568BEE38E3}" type="pres">
      <dgm:prSet presAssocID="{A1DA8ED3-D944-594E-91AB-EEA723FA06F3}" presName="hierRoot1" presStyleCnt="0"/>
      <dgm:spPr/>
    </dgm:pt>
    <dgm:pt modelId="{4BEEDA25-0199-A24E-896D-851C5F7956E0}" type="pres">
      <dgm:prSet presAssocID="{A1DA8ED3-D944-594E-91AB-EEA723FA06F3}" presName="composite" presStyleCnt="0"/>
      <dgm:spPr/>
    </dgm:pt>
    <dgm:pt modelId="{9DFB0081-878B-8C42-8B98-BADEFA7507B9}" type="pres">
      <dgm:prSet presAssocID="{A1DA8ED3-D944-594E-91AB-EEA723FA06F3}" presName="background" presStyleLbl="node0" presStyleIdx="4" presStyleCnt="5"/>
      <dgm:spPr/>
    </dgm:pt>
    <dgm:pt modelId="{7709D136-8257-2E41-A60F-FFEF3AC86688}" type="pres">
      <dgm:prSet presAssocID="{A1DA8ED3-D944-594E-91AB-EEA723FA06F3}" presName="text" presStyleLbl="fgAcc0" presStyleIdx="4" presStyleCnt="5" custScaleX="114378" custScaleY="206633" custLinFactNeighborX="-10861" custLinFactNeighborY="-16651">
        <dgm:presLayoutVars>
          <dgm:chPref val="3"/>
        </dgm:presLayoutVars>
      </dgm:prSet>
      <dgm:spPr/>
    </dgm:pt>
    <dgm:pt modelId="{9DCFB570-9978-4A44-936E-5726424F662C}" type="pres">
      <dgm:prSet presAssocID="{A1DA8ED3-D944-594E-91AB-EEA723FA06F3}" presName="hierChild2" presStyleCnt="0"/>
      <dgm:spPr/>
    </dgm:pt>
  </dgm:ptLst>
  <dgm:cxnLst>
    <dgm:cxn modelId="{9CC7C31C-30AC-654E-A1EE-F662ACB36D2A}" type="presOf" srcId="{38B67BA3-81F5-AC4D-8551-32F9AEF24454}" destId="{9067C189-DF5B-8748-AB77-160B02854328}" srcOrd="0" destOrd="0" presId="urn:microsoft.com/office/officeart/2005/8/layout/hierarchy1"/>
    <dgm:cxn modelId="{AEA97A2B-FB99-C248-994D-1D135AD4DEC8}" srcId="{C45ADAA4-9C67-624A-BA0A-C9A9BFE2E2F3}" destId="{D351D540-B4FB-2D49-BA44-E4517C5B7999}" srcOrd="0" destOrd="0" parTransId="{D0CFF9A0-BCE2-E547-A5DC-D482433FB044}" sibTransId="{147B61D8-D830-5141-8361-94CBCC5084DF}"/>
    <dgm:cxn modelId="{41F45D35-5AE0-0941-A334-6160EDDB89ED}" type="presOf" srcId="{C45ADAA4-9C67-624A-BA0A-C9A9BFE2E2F3}" destId="{366F790B-E724-6C45-8717-7AA5FCC3AF5A}" srcOrd="0" destOrd="0" presId="urn:microsoft.com/office/officeart/2005/8/layout/hierarchy1"/>
    <dgm:cxn modelId="{A61E633A-7F24-164A-9006-CEF5F731F2E3}" srcId="{C45ADAA4-9C67-624A-BA0A-C9A9BFE2E2F3}" destId="{439DE694-A325-EB4F-A58D-E3BF0789C59A}" srcOrd="3" destOrd="0" parTransId="{CEF6491F-70E4-B347-85A5-C545AAE185DD}" sibTransId="{510C4CCB-688E-2243-806F-678EA332C2A7}"/>
    <dgm:cxn modelId="{A70AC24A-2AE6-1D4F-8ACB-41E8BD3FBB41}" type="presOf" srcId="{A1DA8ED3-D944-594E-91AB-EEA723FA06F3}" destId="{7709D136-8257-2E41-A60F-FFEF3AC86688}" srcOrd="0" destOrd="0" presId="urn:microsoft.com/office/officeart/2005/8/layout/hierarchy1"/>
    <dgm:cxn modelId="{F32A5154-FFF3-8A45-8362-03FEF44E289C}" type="presOf" srcId="{439DE694-A325-EB4F-A58D-E3BF0789C59A}" destId="{018E2D45-DA01-CF42-A43F-88296561631B}" srcOrd="0" destOrd="0" presId="urn:microsoft.com/office/officeart/2005/8/layout/hierarchy1"/>
    <dgm:cxn modelId="{860E8C65-2CE2-0D4E-BA1C-41A12C8E8926}" srcId="{C45ADAA4-9C67-624A-BA0A-C9A9BFE2E2F3}" destId="{A1DA8ED3-D944-594E-91AB-EEA723FA06F3}" srcOrd="4" destOrd="0" parTransId="{02147B65-544E-EA44-BEB0-EA001C46D482}" sibTransId="{2A851452-3E41-444D-84EF-C4AC0E82281C}"/>
    <dgm:cxn modelId="{E1078E77-2070-1148-92DB-8FF52A2B42D5}" type="presOf" srcId="{4ADE2692-9BBF-7548-8363-546250B8F6DC}" destId="{9C30508F-EC44-1446-9E3B-0E43DE5059D7}" srcOrd="0" destOrd="0" presId="urn:microsoft.com/office/officeart/2005/8/layout/hierarchy1"/>
    <dgm:cxn modelId="{A7BBA585-E91C-FA42-BA98-FB219CCD6817}" type="presOf" srcId="{D351D540-B4FB-2D49-BA44-E4517C5B7999}" destId="{D8DE6D53-81CF-FC4D-949A-2F365102AF48}" srcOrd="0" destOrd="0" presId="urn:microsoft.com/office/officeart/2005/8/layout/hierarchy1"/>
    <dgm:cxn modelId="{8746B99B-97B8-8C4E-8F50-623B883BF304}" srcId="{C45ADAA4-9C67-624A-BA0A-C9A9BFE2E2F3}" destId="{38B67BA3-81F5-AC4D-8551-32F9AEF24454}" srcOrd="2" destOrd="0" parTransId="{B44177CD-39C7-3C4B-B40C-2CE8BF0CD253}" sibTransId="{8D5D84C9-F671-C243-8507-122866C569CB}"/>
    <dgm:cxn modelId="{A617A2E5-55B1-704E-B389-4F0E8DA03AC8}" srcId="{C45ADAA4-9C67-624A-BA0A-C9A9BFE2E2F3}" destId="{4ADE2692-9BBF-7548-8363-546250B8F6DC}" srcOrd="1" destOrd="0" parTransId="{49CEAF4A-C23B-9849-A68F-6F8D66B70C76}" sibTransId="{80A1DECE-15A1-6847-9E5F-A1C1F2459EBE}"/>
    <dgm:cxn modelId="{B5AC07CE-5D49-0241-9395-3AB01D4DD7C9}" type="presParOf" srcId="{366F790B-E724-6C45-8717-7AA5FCC3AF5A}" destId="{F4D55B4E-7BC3-BC48-A1B6-D3CEC2CF1B70}" srcOrd="0" destOrd="0" presId="urn:microsoft.com/office/officeart/2005/8/layout/hierarchy1"/>
    <dgm:cxn modelId="{54B0B17C-7118-F842-9D90-79DBB20F118B}" type="presParOf" srcId="{F4D55B4E-7BC3-BC48-A1B6-D3CEC2CF1B70}" destId="{95FA95C1-B11B-CC45-A837-8ABBC03EA90C}" srcOrd="0" destOrd="0" presId="urn:microsoft.com/office/officeart/2005/8/layout/hierarchy1"/>
    <dgm:cxn modelId="{638E73A9-CAC1-BE46-A7F5-73C1CE232CEA}" type="presParOf" srcId="{95FA95C1-B11B-CC45-A837-8ABBC03EA90C}" destId="{605FD47D-504D-D846-878A-7649B0E2B91C}" srcOrd="0" destOrd="0" presId="urn:microsoft.com/office/officeart/2005/8/layout/hierarchy1"/>
    <dgm:cxn modelId="{80F93A94-916C-774C-A61F-81CC010BE481}" type="presParOf" srcId="{95FA95C1-B11B-CC45-A837-8ABBC03EA90C}" destId="{D8DE6D53-81CF-FC4D-949A-2F365102AF48}" srcOrd="1" destOrd="0" presId="urn:microsoft.com/office/officeart/2005/8/layout/hierarchy1"/>
    <dgm:cxn modelId="{E902D20D-AFEE-3C45-8350-7D7071BC678F}" type="presParOf" srcId="{F4D55B4E-7BC3-BC48-A1B6-D3CEC2CF1B70}" destId="{B18EA11C-D469-F343-BF8B-37E893332FCD}" srcOrd="1" destOrd="0" presId="urn:microsoft.com/office/officeart/2005/8/layout/hierarchy1"/>
    <dgm:cxn modelId="{FE40B0F2-1801-6845-9441-DC52E68D1931}" type="presParOf" srcId="{366F790B-E724-6C45-8717-7AA5FCC3AF5A}" destId="{5DFC672A-7526-5544-95E3-BC6EE2A207ED}" srcOrd="1" destOrd="0" presId="urn:microsoft.com/office/officeart/2005/8/layout/hierarchy1"/>
    <dgm:cxn modelId="{E967D6E6-AC8E-4C48-93BE-AF996231F3F5}" type="presParOf" srcId="{5DFC672A-7526-5544-95E3-BC6EE2A207ED}" destId="{8B1131E8-1AD7-884F-B9E8-EE5C11472750}" srcOrd="0" destOrd="0" presId="urn:microsoft.com/office/officeart/2005/8/layout/hierarchy1"/>
    <dgm:cxn modelId="{6191C0F9-3D47-A549-A013-B1EC17A1F1FE}" type="presParOf" srcId="{8B1131E8-1AD7-884F-B9E8-EE5C11472750}" destId="{11819060-BE29-C142-B3B8-99335BFFEE10}" srcOrd="0" destOrd="0" presId="urn:microsoft.com/office/officeart/2005/8/layout/hierarchy1"/>
    <dgm:cxn modelId="{41767953-9232-0545-90BC-2BD99EE7A242}" type="presParOf" srcId="{8B1131E8-1AD7-884F-B9E8-EE5C11472750}" destId="{9C30508F-EC44-1446-9E3B-0E43DE5059D7}" srcOrd="1" destOrd="0" presId="urn:microsoft.com/office/officeart/2005/8/layout/hierarchy1"/>
    <dgm:cxn modelId="{83917FA6-836D-F549-A056-EEEED6A1D3B0}" type="presParOf" srcId="{5DFC672A-7526-5544-95E3-BC6EE2A207ED}" destId="{7D75222B-4ADD-AE4E-9FA7-86054FC6B468}" srcOrd="1" destOrd="0" presId="urn:microsoft.com/office/officeart/2005/8/layout/hierarchy1"/>
    <dgm:cxn modelId="{92440FC7-7E01-7C44-9F4F-E019C503A30F}" type="presParOf" srcId="{366F790B-E724-6C45-8717-7AA5FCC3AF5A}" destId="{4E5BA44B-9277-4C4A-9E7A-EF5E725A8950}" srcOrd="2" destOrd="0" presId="urn:microsoft.com/office/officeart/2005/8/layout/hierarchy1"/>
    <dgm:cxn modelId="{106601A1-21A8-C048-9E03-E2268282FE32}" type="presParOf" srcId="{4E5BA44B-9277-4C4A-9E7A-EF5E725A8950}" destId="{38B7A5C6-85DF-DE46-907F-D3500EA793B2}" srcOrd="0" destOrd="0" presId="urn:microsoft.com/office/officeart/2005/8/layout/hierarchy1"/>
    <dgm:cxn modelId="{0447A499-1B2D-BF4A-9B5D-B164B707FC9E}" type="presParOf" srcId="{38B7A5C6-85DF-DE46-907F-D3500EA793B2}" destId="{4C587F2C-317C-2A41-8F65-2BAC91EA05F0}" srcOrd="0" destOrd="0" presId="urn:microsoft.com/office/officeart/2005/8/layout/hierarchy1"/>
    <dgm:cxn modelId="{B9C2E4F2-D4AD-7B41-99DD-72CC97ABF139}" type="presParOf" srcId="{38B7A5C6-85DF-DE46-907F-D3500EA793B2}" destId="{9067C189-DF5B-8748-AB77-160B02854328}" srcOrd="1" destOrd="0" presId="urn:microsoft.com/office/officeart/2005/8/layout/hierarchy1"/>
    <dgm:cxn modelId="{6F7C5EE5-62EE-5540-A3FB-BC4F2B88380E}" type="presParOf" srcId="{4E5BA44B-9277-4C4A-9E7A-EF5E725A8950}" destId="{D466481B-C3C9-C743-A258-87D6AFFC9251}" srcOrd="1" destOrd="0" presId="urn:microsoft.com/office/officeart/2005/8/layout/hierarchy1"/>
    <dgm:cxn modelId="{C10E29B8-5C96-AF4C-95B0-4805C5152AE0}" type="presParOf" srcId="{366F790B-E724-6C45-8717-7AA5FCC3AF5A}" destId="{5808DA3A-3A57-F343-8373-DF073B67925E}" srcOrd="3" destOrd="0" presId="urn:microsoft.com/office/officeart/2005/8/layout/hierarchy1"/>
    <dgm:cxn modelId="{01A4BE9F-3DF4-2D40-8D7E-B2E1ACD75DE5}" type="presParOf" srcId="{5808DA3A-3A57-F343-8373-DF073B67925E}" destId="{FCC30B4C-4D28-A440-8774-851EB33A4DB5}" srcOrd="0" destOrd="0" presId="urn:microsoft.com/office/officeart/2005/8/layout/hierarchy1"/>
    <dgm:cxn modelId="{F5844FAB-23BC-EB41-BB94-226671A6228D}" type="presParOf" srcId="{FCC30B4C-4D28-A440-8774-851EB33A4DB5}" destId="{8CC04EA5-4B73-B746-800B-56329ED8A831}" srcOrd="0" destOrd="0" presId="urn:microsoft.com/office/officeart/2005/8/layout/hierarchy1"/>
    <dgm:cxn modelId="{D2601D03-C06E-084C-A120-65ED3FCA4F80}" type="presParOf" srcId="{FCC30B4C-4D28-A440-8774-851EB33A4DB5}" destId="{018E2D45-DA01-CF42-A43F-88296561631B}" srcOrd="1" destOrd="0" presId="urn:microsoft.com/office/officeart/2005/8/layout/hierarchy1"/>
    <dgm:cxn modelId="{F785259E-FE42-074A-9C25-62CD94684E05}" type="presParOf" srcId="{5808DA3A-3A57-F343-8373-DF073B67925E}" destId="{A7FEDA92-A6CD-144D-A25A-18A4E82974D9}" srcOrd="1" destOrd="0" presId="urn:microsoft.com/office/officeart/2005/8/layout/hierarchy1"/>
    <dgm:cxn modelId="{46915126-F98F-AE46-A40D-ACF0F409C95E}" type="presParOf" srcId="{366F790B-E724-6C45-8717-7AA5FCC3AF5A}" destId="{988D7680-7612-BC4D-ACCB-BE568BEE38E3}" srcOrd="4" destOrd="0" presId="urn:microsoft.com/office/officeart/2005/8/layout/hierarchy1"/>
    <dgm:cxn modelId="{36E103AF-E62B-8948-910A-A4546AD08493}" type="presParOf" srcId="{988D7680-7612-BC4D-ACCB-BE568BEE38E3}" destId="{4BEEDA25-0199-A24E-896D-851C5F7956E0}" srcOrd="0" destOrd="0" presId="urn:microsoft.com/office/officeart/2005/8/layout/hierarchy1"/>
    <dgm:cxn modelId="{33422B46-194A-4144-A332-941271D2E23F}" type="presParOf" srcId="{4BEEDA25-0199-A24E-896D-851C5F7956E0}" destId="{9DFB0081-878B-8C42-8B98-BADEFA7507B9}" srcOrd="0" destOrd="0" presId="urn:microsoft.com/office/officeart/2005/8/layout/hierarchy1"/>
    <dgm:cxn modelId="{A2A561B8-0104-DD44-90A0-68672248C35C}" type="presParOf" srcId="{4BEEDA25-0199-A24E-896D-851C5F7956E0}" destId="{7709D136-8257-2E41-A60F-FFEF3AC86688}" srcOrd="1" destOrd="0" presId="urn:microsoft.com/office/officeart/2005/8/layout/hierarchy1"/>
    <dgm:cxn modelId="{108D9DE7-2026-EC4F-9B36-42E3EEA0A937}" type="presParOf" srcId="{988D7680-7612-BC4D-ACCB-BE568BEE38E3}" destId="{9DCFB570-9978-4A44-936E-5726424F662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45ADAA4-9C67-624A-BA0A-C9A9BFE2E2F3}" type="doc">
      <dgm:prSet loTypeId="urn:microsoft.com/office/officeart/2005/8/layout/cycle2" loCatId="cycle" qsTypeId="urn:microsoft.com/office/officeart/2005/8/quickstyle/simple4" qsCatId="simple" csTypeId="urn:microsoft.com/office/officeart/2005/8/colors/accent1_2" csCatId="accent1" phldr="1"/>
      <dgm:spPr/>
      <dgm:t>
        <a:bodyPr/>
        <a:lstStyle/>
        <a:p>
          <a:endParaRPr lang="it-IT"/>
        </a:p>
      </dgm:t>
    </dgm:pt>
    <dgm:pt modelId="{D351D540-B4FB-2D49-BA44-E4517C5B7999}">
      <dgm:prSet phldrT="[Testo]" custT="1"/>
      <dgm:spPr/>
      <dgm:t>
        <a:bodyPr/>
        <a:lstStyle/>
        <a:p>
          <a:r>
            <a:rPr lang="it-IT" sz="2000" dirty="0"/>
            <a:t>Italia </a:t>
          </a:r>
          <a:r>
            <a:rPr lang="it-IT" sz="2000" dirty="0" err="1"/>
            <a:t>–</a:t>
          </a:r>
          <a:r>
            <a:rPr lang="it-IT" sz="2000" dirty="0"/>
            <a:t> </a:t>
          </a:r>
          <a:r>
            <a:rPr lang="it-IT" sz="2000" dirty="0" err="1"/>
            <a:t>lex</a:t>
          </a:r>
          <a:r>
            <a:rPr lang="it-IT" sz="2000" dirty="0"/>
            <a:t> fori </a:t>
          </a:r>
          <a:r>
            <a:rPr lang="it-IT" sz="2000" dirty="0" err="1"/>
            <a:t>–</a:t>
          </a:r>
          <a:r>
            <a:rPr lang="it-IT" sz="2000" dirty="0"/>
            <a:t> art. 23 </a:t>
          </a:r>
          <a:r>
            <a:rPr lang="it-IT" sz="2000" b="1" dirty="0"/>
            <a:t>cittadinanza</a:t>
          </a:r>
        </a:p>
      </dgm:t>
    </dgm:pt>
    <dgm:pt modelId="{D0CFF9A0-BCE2-E547-A5DC-D482433FB044}" type="parTrans" cxnId="{AEA97A2B-FB99-C248-994D-1D135AD4DEC8}">
      <dgm:prSet/>
      <dgm:spPr/>
      <dgm:t>
        <a:bodyPr/>
        <a:lstStyle/>
        <a:p>
          <a:endParaRPr lang="it-IT"/>
        </a:p>
      </dgm:t>
    </dgm:pt>
    <dgm:pt modelId="{147B61D8-D830-5141-8361-94CBCC5084DF}" type="sibTrans" cxnId="{AEA97A2B-FB99-C248-994D-1D135AD4DEC8}">
      <dgm:prSet/>
      <dgm:spPr/>
      <dgm:t>
        <a:bodyPr/>
        <a:lstStyle/>
        <a:p>
          <a:endParaRPr lang="it-IT"/>
        </a:p>
      </dgm:t>
    </dgm:pt>
    <dgm:pt modelId="{38B67BA3-81F5-AC4D-8551-32F9AEF24454}">
      <dgm:prSet phldrT="[Testo]" custT="1"/>
      <dgm:spPr/>
      <dgm:t>
        <a:bodyPr/>
        <a:lstStyle/>
        <a:p>
          <a:r>
            <a:rPr lang="it-IT" sz="2000" dirty="0"/>
            <a:t>L. Argentina prevede </a:t>
          </a:r>
          <a:r>
            <a:rPr lang="it-IT" sz="2000" b="1" dirty="0"/>
            <a:t>domicilio</a:t>
          </a:r>
        </a:p>
      </dgm:t>
    </dgm:pt>
    <dgm:pt modelId="{B44177CD-39C7-3C4B-B40C-2CE8BF0CD253}" type="parTrans" cxnId="{8746B99B-97B8-8C4E-8F50-623B883BF304}">
      <dgm:prSet/>
      <dgm:spPr/>
      <dgm:t>
        <a:bodyPr/>
        <a:lstStyle/>
        <a:p>
          <a:endParaRPr lang="it-IT"/>
        </a:p>
      </dgm:t>
    </dgm:pt>
    <dgm:pt modelId="{8D5D84C9-F671-C243-8507-122866C569CB}" type="sibTrans" cxnId="{8746B99B-97B8-8C4E-8F50-623B883BF304}">
      <dgm:prSet/>
      <dgm:spPr/>
      <dgm:t>
        <a:bodyPr/>
        <a:lstStyle/>
        <a:p>
          <a:endParaRPr lang="it-IT"/>
        </a:p>
      </dgm:t>
    </dgm:pt>
    <dgm:pt modelId="{439DE694-A325-EB4F-A58D-E3BF0789C59A}">
      <dgm:prSet phldrT="[Testo]" custT="1">
        <dgm:style>
          <a:lnRef idx="0">
            <a:schemeClr val="accent2"/>
          </a:lnRef>
          <a:fillRef idx="3">
            <a:schemeClr val="accent2"/>
          </a:fillRef>
          <a:effectRef idx="3">
            <a:schemeClr val="accent2"/>
          </a:effectRef>
          <a:fontRef idx="minor">
            <a:schemeClr val="lt1"/>
          </a:fontRef>
        </dgm:style>
      </dgm:prSet>
      <dgm:spPr/>
      <dgm:t>
        <a:bodyPr/>
        <a:lstStyle/>
        <a:p>
          <a:r>
            <a:rPr lang="it-IT" sz="2400" b="1" dirty="0">
              <a:solidFill>
                <a:schemeClr val="tx1"/>
              </a:solidFill>
            </a:rPr>
            <a:t>RINVIO INDIETRO</a:t>
          </a:r>
        </a:p>
      </dgm:t>
    </dgm:pt>
    <dgm:pt modelId="{CEF6491F-70E4-B347-85A5-C545AAE185DD}" type="parTrans" cxnId="{A61E633A-7F24-164A-9006-CEF5F731F2E3}">
      <dgm:prSet/>
      <dgm:spPr/>
      <dgm:t>
        <a:bodyPr/>
        <a:lstStyle/>
        <a:p>
          <a:endParaRPr lang="it-IT"/>
        </a:p>
      </dgm:t>
    </dgm:pt>
    <dgm:pt modelId="{510C4CCB-688E-2243-806F-678EA332C2A7}" type="sibTrans" cxnId="{A61E633A-7F24-164A-9006-CEF5F731F2E3}">
      <dgm:prSet/>
      <dgm:spPr/>
      <dgm:t>
        <a:bodyPr/>
        <a:lstStyle/>
        <a:p>
          <a:endParaRPr lang="it-IT"/>
        </a:p>
      </dgm:t>
    </dgm:pt>
    <dgm:pt modelId="{4ADE2692-9BBF-7548-8363-546250B8F6DC}">
      <dgm:prSet phldrT="[Testo]" custT="1">
        <dgm:style>
          <a:lnRef idx="1">
            <a:schemeClr val="accent6"/>
          </a:lnRef>
          <a:fillRef idx="2">
            <a:schemeClr val="accent6"/>
          </a:fillRef>
          <a:effectRef idx="1">
            <a:schemeClr val="accent6"/>
          </a:effectRef>
          <a:fontRef idx="minor">
            <a:schemeClr val="dk1"/>
          </a:fontRef>
        </dgm:style>
      </dgm:prSet>
      <dgm:spPr/>
      <dgm:t>
        <a:bodyPr/>
        <a:lstStyle/>
        <a:p>
          <a:r>
            <a:rPr lang="it-IT" sz="2000" dirty="0"/>
            <a:t>RICHIAMO</a:t>
          </a:r>
        </a:p>
      </dgm:t>
    </dgm:pt>
    <dgm:pt modelId="{49CEAF4A-C23B-9849-A68F-6F8D66B70C76}" type="parTrans" cxnId="{A617A2E5-55B1-704E-B389-4F0E8DA03AC8}">
      <dgm:prSet/>
      <dgm:spPr/>
      <dgm:t>
        <a:bodyPr/>
        <a:lstStyle/>
        <a:p>
          <a:endParaRPr lang="it-IT"/>
        </a:p>
      </dgm:t>
    </dgm:pt>
    <dgm:pt modelId="{80A1DECE-15A1-6847-9E5F-A1C1F2459EBE}" type="sibTrans" cxnId="{A617A2E5-55B1-704E-B389-4F0E8DA03AC8}">
      <dgm:prSet/>
      <dgm:spPr/>
      <dgm:t>
        <a:bodyPr/>
        <a:lstStyle/>
        <a:p>
          <a:endParaRPr lang="it-IT"/>
        </a:p>
      </dgm:t>
    </dgm:pt>
    <dgm:pt modelId="{A6E4DA26-A334-4541-B1E9-6B22378B946D}" type="pres">
      <dgm:prSet presAssocID="{C45ADAA4-9C67-624A-BA0A-C9A9BFE2E2F3}" presName="cycle" presStyleCnt="0">
        <dgm:presLayoutVars>
          <dgm:dir/>
          <dgm:resizeHandles val="exact"/>
        </dgm:presLayoutVars>
      </dgm:prSet>
      <dgm:spPr/>
    </dgm:pt>
    <dgm:pt modelId="{A8916FF9-BB98-AC48-A884-EAD9ED348025}" type="pres">
      <dgm:prSet presAssocID="{D351D540-B4FB-2D49-BA44-E4517C5B7999}" presName="node" presStyleLbl="node1" presStyleIdx="0" presStyleCnt="4" custScaleX="158929" custScaleY="127733">
        <dgm:presLayoutVars>
          <dgm:bulletEnabled val="1"/>
        </dgm:presLayoutVars>
      </dgm:prSet>
      <dgm:spPr/>
    </dgm:pt>
    <dgm:pt modelId="{CE29B3A7-F1BF-F748-BA04-C984D30EA4A7}" type="pres">
      <dgm:prSet presAssocID="{147B61D8-D830-5141-8361-94CBCC5084DF}" presName="sibTrans" presStyleLbl="sibTrans2D1" presStyleIdx="0" presStyleCnt="4"/>
      <dgm:spPr/>
    </dgm:pt>
    <dgm:pt modelId="{BA45AEC2-44E3-9045-A658-486CB6EA82C0}" type="pres">
      <dgm:prSet presAssocID="{147B61D8-D830-5141-8361-94CBCC5084DF}" presName="connectorText" presStyleLbl="sibTrans2D1" presStyleIdx="0" presStyleCnt="4"/>
      <dgm:spPr/>
    </dgm:pt>
    <dgm:pt modelId="{E7F60B0F-DAE7-9941-8365-6FC844CBB5AE}" type="pres">
      <dgm:prSet presAssocID="{4ADE2692-9BBF-7548-8363-546250B8F6DC}" presName="node" presStyleLbl="node1" presStyleIdx="1" presStyleCnt="4" custScaleX="214548" custScaleY="107948">
        <dgm:presLayoutVars>
          <dgm:bulletEnabled val="1"/>
        </dgm:presLayoutVars>
      </dgm:prSet>
      <dgm:spPr/>
    </dgm:pt>
    <dgm:pt modelId="{B6F9E0E1-2617-E146-8D81-CC71AD856CAF}" type="pres">
      <dgm:prSet presAssocID="{80A1DECE-15A1-6847-9E5F-A1C1F2459EBE}" presName="sibTrans" presStyleLbl="sibTrans2D1" presStyleIdx="1" presStyleCnt="4"/>
      <dgm:spPr/>
    </dgm:pt>
    <dgm:pt modelId="{5CC7F9E1-338B-7440-A8D8-42A849A73FFA}" type="pres">
      <dgm:prSet presAssocID="{80A1DECE-15A1-6847-9E5F-A1C1F2459EBE}" presName="connectorText" presStyleLbl="sibTrans2D1" presStyleIdx="1" presStyleCnt="4"/>
      <dgm:spPr/>
    </dgm:pt>
    <dgm:pt modelId="{ADF1FAA3-8B62-3143-8BB6-07EF6EBF961C}" type="pres">
      <dgm:prSet presAssocID="{38B67BA3-81F5-AC4D-8551-32F9AEF24454}" presName="node" presStyleLbl="node1" presStyleIdx="2" presStyleCnt="4" custScaleX="149793" custScaleY="94228" custRadScaleRad="104235" custRadScaleInc="13819">
        <dgm:presLayoutVars>
          <dgm:bulletEnabled val="1"/>
        </dgm:presLayoutVars>
      </dgm:prSet>
      <dgm:spPr/>
    </dgm:pt>
    <dgm:pt modelId="{388F7069-9178-5344-8E86-2010D0B82368}" type="pres">
      <dgm:prSet presAssocID="{8D5D84C9-F671-C243-8507-122866C569CB}" presName="sibTrans" presStyleLbl="sibTrans2D1" presStyleIdx="2" presStyleCnt="4"/>
      <dgm:spPr/>
    </dgm:pt>
    <dgm:pt modelId="{246D6EE7-7C0E-EB4F-BB6D-3EF0036C0139}" type="pres">
      <dgm:prSet presAssocID="{8D5D84C9-F671-C243-8507-122866C569CB}" presName="connectorText" presStyleLbl="sibTrans2D1" presStyleIdx="2" presStyleCnt="4"/>
      <dgm:spPr/>
    </dgm:pt>
    <dgm:pt modelId="{2337257F-C4AC-FC4F-BFD0-7EDDFDCC3434}" type="pres">
      <dgm:prSet presAssocID="{439DE694-A325-EB4F-A58D-E3BF0789C59A}" presName="node" presStyleLbl="node1" presStyleIdx="3" presStyleCnt="4" custScaleX="185655" custScaleY="104402">
        <dgm:presLayoutVars>
          <dgm:bulletEnabled val="1"/>
        </dgm:presLayoutVars>
      </dgm:prSet>
      <dgm:spPr/>
    </dgm:pt>
    <dgm:pt modelId="{7F575F29-F4BC-7349-8278-3ECDB994E119}" type="pres">
      <dgm:prSet presAssocID="{510C4CCB-688E-2243-806F-678EA332C2A7}" presName="sibTrans" presStyleLbl="sibTrans2D1" presStyleIdx="3" presStyleCnt="4"/>
      <dgm:spPr/>
    </dgm:pt>
    <dgm:pt modelId="{D823F4A0-3C7D-A848-807C-E87356F54DDA}" type="pres">
      <dgm:prSet presAssocID="{510C4CCB-688E-2243-806F-678EA332C2A7}" presName="connectorText" presStyleLbl="sibTrans2D1" presStyleIdx="3" presStyleCnt="4"/>
      <dgm:spPr/>
    </dgm:pt>
  </dgm:ptLst>
  <dgm:cxnLst>
    <dgm:cxn modelId="{34E2C50C-B2A6-2A47-9FAE-DBE4BECBFA99}" type="presOf" srcId="{510C4CCB-688E-2243-806F-678EA332C2A7}" destId="{7F575F29-F4BC-7349-8278-3ECDB994E119}" srcOrd="0" destOrd="0" presId="urn:microsoft.com/office/officeart/2005/8/layout/cycle2"/>
    <dgm:cxn modelId="{63356C11-BE8C-A743-8D18-AA93583F3EB4}" type="presOf" srcId="{8D5D84C9-F671-C243-8507-122866C569CB}" destId="{388F7069-9178-5344-8E86-2010D0B82368}" srcOrd="0" destOrd="0" presId="urn:microsoft.com/office/officeart/2005/8/layout/cycle2"/>
    <dgm:cxn modelId="{9603B41B-5600-364F-8890-25B040BFE266}" type="presOf" srcId="{8D5D84C9-F671-C243-8507-122866C569CB}" destId="{246D6EE7-7C0E-EB4F-BB6D-3EF0036C0139}" srcOrd="1" destOrd="0" presId="urn:microsoft.com/office/officeart/2005/8/layout/cycle2"/>
    <dgm:cxn modelId="{2E5E2829-C8DD-BF45-9B85-E91694AA3B5E}" type="presOf" srcId="{38B67BA3-81F5-AC4D-8551-32F9AEF24454}" destId="{ADF1FAA3-8B62-3143-8BB6-07EF6EBF961C}" srcOrd="0" destOrd="0" presId="urn:microsoft.com/office/officeart/2005/8/layout/cycle2"/>
    <dgm:cxn modelId="{AEA97A2B-FB99-C248-994D-1D135AD4DEC8}" srcId="{C45ADAA4-9C67-624A-BA0A-C9A9BFE2E2F3}" destId="{D351D540-B4FB-2D49-BA44-E4517C5B7999}" srcOrd="0" destOrd="0" parTransId="{D0CFF9A0-BCE2-E547-A5DC-D482433FB044}" sibTransId="{147B61D8-D830-5141-8361-94CBCC5084DF}"/>
    <dgm:cxn modelId="{CCDF0639-2E45-3E48-892B-76D80E05D256}" type="presOf" srcId="{80A1DECE-15A1-6847-9E5F-A1C1F2459EBE}" destId="{5CC7F9E1-338B-7440-A8D8-42A849A73FFA}" srcOrd="1" destOrd="0" presId="urn:microsoft.com/office/officeart/2005/8/layout/cycle2"/>
    <dgm:cxn modelId="{A61E633A-7F24-164A-9006-CEF5F731F2E3}" srcId="{C45ADAA4-9C67-624A-BA0A-C9A9BFE2E2F3}" destId="{439DE694-A325-EB4F-A58D-E3BF0789C59A}" srcOrd="3" destOrd="0" parTransId="{CEF6491F-70E4-B347-85A5-C545AAE185DD}" sibTransId="{510C4CCB-688E-2243-806F-678EA332C2A7}"/>
    <dgm:cxn modelId="{FB720686-7233-EE44-80A4-8633F5208561}" type="presOf" srcId="{439DE694-A325-EB4F-A58D-E3BF0789C59A}" destId="{2337257F-C4AC-FC4F-BFD0-7EDDFDCC3434}" srcOrd="0" destOrd="0" presId="urn:microsoft.com/office/officeart/2005/8/layout/cycle2"/>
    <dgm:cxn modelId="{8746B99B-97B8-8C4E-8F50-623B883BF304}" srcId="{C45ADAA4-9C67-624A-BA0A-C9A9BFE2E2F3}" destId="{38B67BA3-81F5-AC4D-8551-32F9AEF24454}" srcOrd="2" destOrd="0" parTransId="{B44177CD-39C7-3C4B-B40C-2CE8BF0CD253}" sibTransId="{8D5D84C9-F671-C243-8507-122866C569CB}"/>
    <dgm:cxn modelId="{EE63B7A0-7B23-794C-A2B9-68406F1240B6}" type="presOf" srcId="{C45ADAA4-9C67-624A-BA0A-C9A9BFE2E2F3}" destId="{A6E4DA26-A334-4541-B1E9-6B22378B946D}" srcOrd="0" destOrd="0" presId="urn:microsoft.com/office/officeart/2005/8/layout/cycle2"/>
    <dgm:cxn modelId="{BF02E1A3-A843-2F41-83D3-FD210D6208AF}" type="presOf" srcId="{4ADE2692-9BBF-7548-8363-546250B8F6DC}" destId="{E7F60B0F-DAE7-9941-8365-6FC844CBB5AE}" srcOrd="0" destOrd="0" presId="urn:microsoft.com/office/officeart/2005/8/layout/cycle2"/>
    <dgm:cxn modelId="{DD03CFC0-57DC-6342-B80E-8A753738A2E1}" type="presOf" srcId="{147B61D8-D830-5141-8361-94CBCC5084DF}" destId="{BA45AEC2-44E3-9045-A658-486CB6EA82C0}" srcOrd="1" destOrd="0" presId="urn:microsoft.com/office/officeart/2005/8/layout/cycle2"/>
    <dgm:cxn modelId="{B5584CC3-6547-7B41-9A39-63A632C24A19}" type="presOf" srcId="{D351D540-B4FB-2D49-BA44-E4517C5B7999}" destId="{A8916FF9-BB98-AC48-A884-EAD9ED348025}" srcOrd="0" destOrd="0" presId="urn:microsoft.com/office/officeart/2005/8/layout/cycle2"/>
    <dgm:cxn modelId="{A92158CC-4F13-E84C-AF4E-14945FD41A9B}" type="presOf" srcId="{80A1DECE-15A1-6847-9E5F-A1C1F2459EBE}" destId="{B6F9E0E1-2617-E146-8D81-CC71AD856CAF}" srcOrd="0" destOrd="0" presId="urn:microsoft.com/office/officeart/2005/8/layout/cycle2"/>
    <dgm:cxn modelId="{A617A2E5-55B1-704E-B389-4F0E8DA03AC8}" srcId="{C45ADAA4-9C67-624A-BA0A-C9A9BFE2E2F3}" destId="{4ADE2692-9BBF-7548-8363-546250B8F6DC}" srcOrd="1" destOrd="0" parTransId="{49CEAF4A-C23B-9849-A68F-6F8D66B70C76}" sibTransId="{80A1DECE-15A1-6847-9E5F-A1C1F2459EBE}"/>
    <dgm:cxn modelId="{932700F6-2810-3B47-9E9B-ECA775BFE108}" type="presOf" srcId="{510C4CCB-688E-2243-806F-678EA332C2A7}" destId="{D823F4A0-3C7D-A848-807C-E87356F54DDA}" srcOrd="1" destOrd="0" presId="urn:microsoft.com/office/officeart/2005/8/layout/cycle2"/>
    <dgm:cxn modelId="{E3FFE6FC-5709-6F4E-9F50-63AC6A131D87}" type="presOf" srcId="{147B61D8-D830-5141-8361-94CBCC5084DF}" destId="{CE29B3A7-F1BF-F748-BA04-C984D30EA4A7}" srcOrd="0" destOrd="0" presId="urn:microsoft.com/office/officeart/2005/8/layout/cycle2"/>
    <dgm:cxn modelId="{DD6027B6-D3BE-E94E-A9B6-73B3AD5F895C}" type="presParOf" srcId="{A6E4DA26-A334-4541-B1E9-6B22378B946D}" destId="{A8916FF9-BB98-AC48-A884-EAD9ED348025}" srcOrd="0" destOrd="0" presId="urn:microsoft.com/office/officeart/2005/8/layout/cycle2"/>
    <dgm:cxn modelId="{BA021713-ACE9-4D43-93F2-58F193D14CBD}" type="presParOf" srcId="{A6E4DA26-A334-4541-B1E9-6B22378B946D}" destId="{CE29B3A7-F1BF-F748-BA04-C984D30EA4A7}" srcOrd="1" destOrd="0" presId="urn:microsoft.com/office/officeart/2005/8/layout/cycle2"/>
    <dgm:cxn modelId="{F2E0EDA5-64B7-3D4F-989C-83D41894BB58}" type="presParOf" srcId="{CE29B3A7-F1BF-F748-BA04-C984D30EA4A7}" destId="{BA45AEC2-44E3-9045-A658-486CB6EA82C0}" srcOrd="0" destOrd="0" presId="urn:microsoft.com/office/officeart/2005/8/layout/cycle2"/>
    <dgm:cxn modelId="{34042DCC-0127-B64B-BFC4-5A92A1FFF8E1}" type="presParOf" srcId="{A6E4DA26-A334-4541-B1E9-6B22378B946D}" destId="{E7F60B0F-DAE7-9941-8365-6FC844CBB5AE}" srcOrd="2" destOrd="0" presId="urn:microsoft.com/office/officeart/2005/8/layout/cycle2"/>
    <dgm:cxn modelId="{8C30FC81-240A-C448-9299-4D951057C0B6}" type="presParOf" srcId="{A6E4DA26-A334-4541-B1E9-6B22378B946D}" destId="{B6F9E0E1-2617-E146-8D81-CC71AD856CAF}" srcOrd="3" destOrd="0" presId="urn:microsoft.com/office/officeart/2005/8/layout/cycle2"/>
    <dgm:cxn modelId="{3F927576-5A89-D141-8AF0-580CD31DB718}" type="presParOf" srcId="{B6F9E0E1-2617-E146-8D81-CC71AD856CAF}" destId="{5CC7F9E1-338B-7440-A8D8-42A849A73FFA}" srcOrd="0" destOrd="0" presId="urn:microsoft.com/office/officeart/2005/8/layout/cycle2"/>
    <dgm:cxn modelId="{40C83B50-45F1-8641-986F-B5051E2E0897}" type="presParOf" srcId="{A6E4DA26-A334-4541-B1E9-6B22378B946D}" destId="{ADF1FAA3-8B62-3143-8BB6-07EF6EBF961C}" srcOrd="4" destOrd="0" presId="urn:microsoft.com/office/officeart/2005/8/layout/cycle2"/>
    <dgm:cxn modelId="{7646B35B-CEC3-644B-AF7A-5BF698779194}" type="presParOf" srcId="{A6E4DA26-A334-4541-B1E9-6B22378B946D}" destId="{388F7069-9178-5344-8E86-2010D0B82368}" srcOrd="5" destOrd="0" presId="urn:microsoft.com/office/officeart/2005/8/layout/cycle2"/>
    <dgm:cxn modelId="{7BFA3B82-AF1D-D344-898F-40360893C88A}" type="presParOf" srcId="{388F7069-9178-5344-8E86-2010D0B82368}" destId="{246D6EE7-7C0E-EB4F-BB6D-3EF0036C0139}" srcOrd="0" destOrd="0" presId="urn:microsoft.com/office/officeart/2005/8/layout/cycle2"/>
    <dgm:cxn modelId="{384FE86D-9E09-7F40-BAE8-4ACBC5866785}" type="presParOf" srcId="{A6E4DA26-A334-4541-B1E9-6B22378B946D}" destId="{2337257F-C4AC-FC4F-BFD0-7EDDFDCC3434}" srcOrd="6" destOrd="0" presId="urn:microsoft.com/office/officeart/2005/8/layout/cycle2"/>
    <dgm:cxn modelId="{E1CF6A94-584C-F947-9EE6-FDE6ADB15E4B}" type="presParOf" srcId="{A6E4DA26-A334-4541-B1E9-6B22378B946D}" destId="{7F575F29-F4BC-7349-8278-3ECDB994E119}" srcOrd="7" destOrd="0" presId="urn:microsoft.com/office/officeart/2005/8/layout/cycle2"/>
    <dgm:cxn modelId="{FC71268F-697D-204E-AE5C-1D7C0F70FA0F}" type="presParOf" srcId="{7F575F29-F4BC-7349-8278-3ECDB994E119}" destId="{D823F4A0-3C7D-A848-807C-E87356F54DDA}"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45ADAA4-9C67-624A-BA0A-C9A9BFE2E2F3}"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it-IT"/>
        </a:p>
      </dgm:t>
    </dgm:pt>
    <dgm:pt modelId="{D351D540-B4FB-2D49-BA44-E4517C5B7999}">
      <dgm:prSet phldrT="[Testo]" custT="1"/>
      <dgm:spPr/>
      <dgm:t>
        <a:bodyPr/>
        <a:lstStyle/>
        <a:p>
          <a:r>
            <a:rPr lang="it-IT" sz="1600" dirty="0"/>
            <a:t>Italia – </a:t>
          </a:r>
          <a:r>
            <a:rPr lang="it-IT" sz="1600" dirty="0" err="1"/>
            <a:t>lex</a:t>
          </a:r>
          <a:r>
            <a:rPr lang="it-IT" sz="1600" dirty="0"/>
            <a:t> fori – art. 23 </a:t>
          </a:r>
          <a:r>
            <a:rPr lang="it-IT" sz="1600" b="1" dirty="0"/>
            <a:t>cittadinanza</a:t>
          </a:r>
        </a:p>
      </dgm:t>
    </dgm:pt>
    <dgm:pt modelId="{D0CFF9A0-BCE2-E547-A5DC-D482433FB044}" type="parTrans" cxnId="{AEA97A2B-FB99-C248-994D-1D135AD4DEC8}">
      <dgm:prSet/>
      <dgm:spPr/>
      <dgm:t>
        <a:bodyPr/>
        <a:lstStyle/>
        <a:p>
          <a:endParaRPr lang="it-IT"/>
        </a:p>
      </dgm:t>
    </dgm:pt>
    <dgm:pt modelId="{147B61D8-D830-5141-8361-94CBCC5084DF}" type="sibTrans" cxnId="{AEA97A2B-FB99-C248-994D-1D135AD4DEC8}">
      <dgm:prSet/>
      <dgm:spPr/>
      <dgm:t>
        <a:bodyPr/>
        <a:lstStyle/>
        <a:p>
          <a:endParaRPr lang="it-IT"/>
        </a:p>
      </dgm:t>
    </dgm:pt>
    <dgm:pt modelId="{38B67BA3-81F5-AC4D-8551-32F9AEF24454}">
      <dgm:prSet phldrT="[Testo]" custT="1"/>
      <dgm:spPr/>
      <dgm:t>
        <a:bodyPr/>
        <a:lstStyle/>
        <a:p>
          <a:r>
            <a:rPr lang="it-IT" sz="1600" dirty="0"/>
            <a:t>L. argentina prevede </a:t>
          </a:r>
          <a:r>
            <a:rPr lang="it-IT" sz="1600" b="1" dirty="0"/>
            <a:t>domicilio</a:t>
          </a:r>
        </a:p>
      </dgm:t>
    </dgm:pt>
    <dgm:pt modelId="{B44177CD-39C7-3C4B-B40C-2CE8BF0CD253}" type="parTrans" cxnId="{8746B99B-97B8-8C4E-8F50-623B883BF304}">
      <dgm:prSet/>
      <dgm:spPr/>
      <dgm:t>
        <a:bodyPr/>
        <a:lstStyle/>
        <a:p>
          <a:endParaRPr lang="it-IT"/>
        </a:p>
      </dgm:t>
    </dgm:pt>
    <dgm:pt modelId="{8D5D84C9-F671-C243-8507-122866C569CB}" type="sibTrans" cxnId="{8746B99B-97B8-8C4E-8F50-623B883BF304}">
      <dgm:prSet/>
      <dgm:spPr/>
      <dgm:t>
        <a:bodyPr/>
        <a:lstStyle/>
        <a:p>
          <a:endParaRPr lang="it-IT"/>
        </a:p>
      </dgm:t>
    </dgm:pt>
    <dgm:pt modelId="{A1DA8ED3-D944-594E-91AB-EEA723FA06F3}">
      <dgm:prSet phldrT="[Testo]" custT="1"/>
      <dgm:spPr/>
      <dgm:t>
        <a:bodyPr/>
        <a:lstStyle/>
        <a:p>
          <a:r>
            <a:rPr lang="it-IT" sz="1600" dirty="0"/>
            <a:t>L. Brasiliana prevede domicilio (</a:t>
          </a:r>
          <a:r>
            <a:rPr lang="it-IT" sz="1600" b="1" u="sng" dirty="0"/>
            <a:t>accetta rinvio)</a:t>
          </a:r>
        </a:p>
      </dgm:t>
    </dgm:pt>
    <dgm:pt modelId="{02147B65-544E-EA44-BEB0-EA001C46D482}" type="parTrans" cxnId="{860E8C65-2CE2-0D4E-BA1C-41A12C8E8926}">
      <dgm:prSet/>
      <dgm:spPr/>
      <dgm:t>
        <a:bodyPr/>
        <a:lstStyle/>
        <a:p>
          <a:endParaRPr lang="it-IT"/>
        </a:p>
      </dgm:t>
    </dgm:pt>
    <dgm:pt modelId="{2A851452-3E41-444D-84EF-C4AC0E82281C}" type="sibTrans" cxnId="{860E8C65-2CE2-0D4E-BA1C-41A12C8E8926}">
      <dgm:prSet/>
      <dgm:spPr/>
      <dgm:t>
        <a:bodyPr/>
        <a:lstStyle/>
        <a:p>
          <a:endParaRPr lang="it-IT"/>
        </a:p>
      </dgm:t>
    </dgm:pt>
    <dgm:pt modelId="{439DE694-A325-EB4F-A58D-E3BF0789C59A}">
      <dgm:prSet phldrT="[Testo]" custT="1">
        <dgm:style>
          <a:lnRef idx="0">
            <a:schemeClr val="accent2"/>
          </a:lnRef>
          <a:fillRef idx="3">
            <a:schemeClr val="accent2"/>
          </a:fillRef>
          <a:effectRef idx="3">
            <a:schemeClr val="accent2"/>
          </a:effectRef>
          <a:fontRef idx="minor">
            <a:schemeClr val="lt1"/>
          </a:fontRef>
        </dgm:style>
      </dgm:prSet>
      <dgm:spPr/>
      <dgm:t>
        <a:bodyPr/>
        <a:lstStyle/>
        <a:p>
          <a:r>
            <a:rPr lang="it-IT" sz="1100" dirty="0"/>
            <a:t>RINVIO</a:t>
          </a:r>
        </a:p>
      </dgm:t>
    </dgm:pt>
    <dgm:pt modelId="{CEF6491F-70E4-B347-85A5-C545AAE185DD}" type="parTrans" cxnId="{A61E633A-7F24-164A-9006-CEF5F731F2E3}">
      <dgm:prSet/>
      <dgm:spPr/>
      <dgm:t>
        <a:bodyPr/>
        <a:lstStyle/>
        <a:p>
          <a:endParaRPr lang="it-IT"/>
        </a:p>
      </dgm:t>
    </dgm:pt>
    <dgm:pt modelId="{510C4CCB-688E-2243-806F-678EA332C2A7}" type="sibTrans" cxnId="{A61E633A-7F24-164A-9006-CEF5F731F2E3}">
      <dgm:prSet/>
      <dgm:spPr/>
      <dgm:t>
        <a:bodyPr/>
        <a:lstStyle/>
        <a:p>
          <a:endParaRPr lang="it-IT"/>
        </a:p>
      </dgm:t>
    </dgm:pt>
    <dgm:pt modelId="{4ADE2692-9BBF-7548-8363-546250B8F6DC}">
      <dgm:prSet phldrT="[Testo]" custT="1">
        <dgm:style>
          <a:lnRef idx="1">
            <a:schemeClr val="accent6"/>
          </a:lnRef>
          <a:fillRef idx="2">
            <a:schemeClr val="accent6"/>
          </a:fillRef>
          <a:effectRef idx="1">
            <a:schemeClr val="accent6"/>
          </a:effectRef>
          <a:fontRef idx="minor">
            <a:schemeClr val="dk1"/>
          </a:fontRef>
        </dgm:style>
      </dgm:prSet>
      <dgm:spPr/>
      <dgm:t>
        <a:bodyPr/>
        <a:lstStyle/>
        <a:p>
          <a:r>
            <a:rPr lang="it-IT" sz="1100" dirty="0"/>
            <a:t>RICHIAMO</a:t>
          </a:r>
        </a:p>
      </dgm:t>
    </dgm:pt>
    <dgm:pt modelId="{49CEAF4A-C23B-9849-A68F-6F8D66B70C76}" type="parTrans" cxnId="{A617A2E5-55B1-704E-B389-4F0E8DA03AC8}">
      <dgm:prSet/>
      <dgm:spPr/>
      <dgm:t>
        <a:bodyPr/>
        <a:lstStyle/>
        <a:p>
          <a:endParaRPr lang="it-IT"/>
        </a:p>
      </dgm:t>
    </dgm:pt>
    <dgm:pt modelId="{80A1DECE-15A1-6847-9E5F-A1C1F2459EBE}" type="sibTrans" cxnId="{A617A2E5-55B1-704E-B389-4F0E8DA03AC8}">
      <dgm:prSet/>
      <dgm:spPr/>
      <dgm:t>
        <a:bodyPr/>
        <a:lstStyle/>
        <a:p>
          <a:endParaRPr lang="it-IT"/>
        </a:p>
      </dgm:t>
    </dgm:pt>
    <dgm:pt modelId="{366F790B-E724-6C45-8717-7AA5FCC3AF5A}" type="pres">
      <dgm:prSet presAssocID="{C45ADAA4-9C67-624A-BA0A-C9A9BFE2E2F3}" presName="hierChild1" presStyleCnt="0">
        <dgm:presLayoutVars>
          <dgm:chPref val="1"/>
          <dgm:dir/>
          <dgm:animOne val="branch"/>
          <dgm:animLvl val="lvl"/>
          <dgm:resizeHandles/>
        </dgm:presLayoutVars>
      </dgm:prSet>
      <dgm:spPr/>
    </dgm:pt>
    <dgm:pt modelId="{F4D55B4E-7BC3-BC48-A1B6-D3CEC2CF1B70}" type="pres">
      <dgm:prSet presAssocID="{D351D540-B4FB-2D49-BA44-E4517C5B7999}" presName="hierRoot1" presStyleCnt="0"/>
      <dgm:spPr/>
    </dgm:pt>
    <dgm:pt modelId="{95FA95C1-B11B-CC45-A837-8ABBC03EA90C}" type="pres">
      <dgm:prSet presAssocID="{D351D540-B4FB-2D49-BA44-E4517C5B7999}" presName="composite" presStyleCnt="0"/>
      <dgm:spPr/>
    </dgm:pt>
    <dgm:pt modelId="{605FD47D-504D-D846-878A-7649B0E2B91C}" type="pres">
      <dgm:prSet presAssocID="{D351D540-B4FB-2D49-BA44-E4517C5B7999}" presName="background" presStyleLbl="node0" presStyleIdx="0" presStyleCnt="5"/>
      <dgm:spPr/>
    </dgm:pt>
    <dgm:pt modelId="{D8DE6D53-81CF-FC4D-949A-2F365102AF48}" type="pres">
      <dgm:prSet presAssocID="{D351D540-B4FB-2D49-BA44-E4517C5B7999}" presName="text" presStyleLbl="fgAcc0" presStyleIdx="0" presStyleCnt="5" custScaleX="95182" custScaleY="215660">
        <dgm:presLayoutVars>
          <dgm:chPref val="3"/>
        </dgm:presLayoutVars>
      </dgm:prSet>
      <dgm:spPr/>
    </dgm:pt>
    <dgm:pt modelId="{B18EA11C-D469-F343-BF8B-37E893332FCD}" type="pres">
      <dgm:prSet presAssocID="{D351D540-B4FB-2D49-BA44-E4517C5B7999}" presName="hierChild2" presStyleCnt="0"/>
      <dgm:spPr/>
    </dgm:pt>
    <dgm:pt modelId="{5DFC672A-7526-5544-95E3-BC6EE2A207ED}" type="pres">
      <dgm:prSet presAssocID="{4ADE2692-9BBF-7548-8363-546250B8F6DC}" presName="hierRoot1" presStyleCnt="0"/>
      <dgm:spPr/>
    </dgm:pt>
    <dgm:pt modelId="{8B1131E8-1AD7-884F-B9E8-EE5C11472750}" type="pres">
      <dgm:prSet presAssocID="{4ADE2692-9BBF-7548-8363-546250B8F6DC}" presName="composite" presStyleCnt="0"/>
      <dgm:spPr/>
    </dgm:pt>
    <dgm:pt modelId="{11819060-BE29-C142-B3B8-99335BFFEE10}" type="pres">
      <dgm:prSet presAssocID="{4ADE2692-9BBF-7548-8363-546250B8F6DC}" presName="background" presStyleLbl="node0" presStyleIdx="1" presStyleCnt="5"/>
      <dgm:spPr/>
    </dgm:pt>
    <dgm:pt modelId="{9C30508F-EC44-1446-9E3B-0E43DE5059D7}" type="pres">
      <dgm:prSet presAssocID="{4ADE2692-9BBF-7548-8363-546250B8F6DC}" presName="text" presStyleLbl="fgAcc0" presStyleIdx="1" presStyleCnt="5">
        <dgm:presLayoutVars>
          <dgm:chPref val="3"/>
        </dgm:presLayoutVars>
      </dgm:prSet>
      <dgm:spPr/>
    </dgm:pt>
    <dgm:pt modelId="{7D75222B-4ADD-AE4E-9FA7-86054FC6B468}" type="pres">
      <dgm:prSet presAssocID="{4ADE2692-9BBF-7548-8363-546250B8F6DC}" presName="hierChild2" presStyleCnt="0"/>
      <dgm:spPr/>
    </dgm:pt>
    <dgm:pt modelId="{4E5BA44B-9277-4C4A-9E7A-EF5E725A8950}" type="pres">
      <dgm:prSet presAssocID="{38B67BA3-81F5-AC4D-8551-32F9AEF24454}" presName="hierRoot1" presStyleCnt="0"/>
      <dgm:spPr/>
    </dgm:pt>
    <dgm:pt modelId="{38B7A5C6-85DF-DE46-907F-D3500EA793B2}" type="pres">
      <dgm:prSet presAssocID="{38B67BA3-81F5-AC4D-8551-32F9AEF24454}" presName="composite" presStyleCnt="0"/>
      <dgm:spPr/>
    </dgm:pt>
    <dgm:pt modelId="{4C587F2C-317C-2A41-8F65-2BAC91EA05F0}" type="pres">
      <dgm:prSet presAssocID="{38B67BA3-81F5-AC4D-8551-32F9AEF24454}" presName="background" presStyleLbl="node0" presStyleIdx="2" presStyleCnt="5"/>
      <dgm:spPr/>
    </dgm:pt>
    <dgm:pt modelId="{9067C189-DF5B-8748-AB77-160B02854328}" type="pres">
      <dgm:prSet presAssocID="{38B67BA3-81F5-AC4D-8551-32F9AEF24454}" presName="text" presStyleLbl="fgAcc0" presStyleIdx="2" presStyleCnt="5" custLinFactNeighborX="-12567" custLinFactNeighborY="-12153">
        <dgm:presLayoutVars>
          <dgm:chPref val="3"/>
        </dgm:presLayoutVars>
      </dgm:prSet>
      <dgm:spPr/>
    </dgm:pt>
    <dgm:pt modelId="{D466481B-C3C9-C743-A258-87D6AFFC9251}" type="pres">
      <dgm:prSet presAssocID="{38B67BA3-81F5-AC4D-8551-32F9AEF24454}" presName="hierChild2" presStyleCnt="0"/>
      <dgm:spPr/>
    </dgm:pt>
    <dgm:pt modelId="{5808DA3A-3A57-F343-8373-DF073B67925E}" type="pres">
      <dgm:prSet presAssocID="{439DE694-A325-EB4F-A58D-E3BF0789C59A}" presName="hierRoot1" presStyleCnt="0"/>
      <dgm:spPr/>
    </dgm:pt>
    <dgm:pt modelId="{FCC30B4C-4D28-A440-8774-851EB33A4DB5}" type="pres">
      <dgm:prSet presAssocID="{439DE694-A325-EB4F-A58D-E3BF0789C59A}" presName="composite" presStyleCnt="0"/>
      <dgm:spPr/>
    </dgm:pt>
    <dgm:pt modelId="{8CC04EA5-4B73-B746-800B-56329ED8A831}" type="pres">
      <dgm:prSet presAssocID="{439DE694-A325-EB4F-A58D-E3BF0789C59A}" presName="background" presStyleLbl="node0" presStyleIdx="3" presStyleCnt="5"/>
      <dgm:spPr/>
    </dgm:pt>
    <dgm:pt modelId="{018E2D45-DA01-CF42-A43F-88296561631B}" type="pres">
      <dgm:prSet presAssocID="{439DE694-A325-EB4F-A58D-E3BF0789C59A}" presName="text" presStyleLbl="fgAcc0" presStyleIdx="3" presStyleCnt="5">
        <dgm:presLayoutVars>
          <dgm:chPref val="3"/>
        </dgm:presLayoutVars>
      </dgm:prSet>
      <dgm:spPr/>
    </dgm:pt>
    <dgm:pt modelId="{A7FEDA92-A6CD-144D-A25A-18A4E82974D9}" type="pres">
      <dgm:prSet presAssocID="{439DE694-A325-EB4F-A58D-E3BF0789C59A}" presName="hierChild2" presStyleCnt="0"/>
      <dgm:spPr/>
    </dgm:pt>
    <dgm:pt modelId="{988D7680-7612-BC4D-ACCB-BE568BEE38E3}" type="pres">
      <dgm:prSet presAssocID="{A1DA8ED3-D944-594E-91AB-EEA723FA06F3}" presName="hierRoot1" presStyleCnt="0"/>
      <dgm:spPr/>
    </dgm:pt>
    <dgm:pt modelId="{4BEEDA25-0199-A24E-896D-851C5F7956E0}" type="pres">
      <dgm:prSet presAssocID="{A1DA8ED3-D944-594E-91AB-EEA723FA06F3}" presName="composite" presStyleCnt="0"/>
      <dgm:spPr/>
    </dgm:pt>
    <dgm:pt modelId="{9DFB0081-878B-8C42-8B98-BADEFA7507B9}" type="pres">
      <dgm:prSet presAssocID="{A1DA8ED3-D944-594E-91AB-EEA723FA06F3}" presName="background" presStyleLbl="node0" presStyleIdx="4" presStyleCnt="5"/>
      <dgm:spPr/>
    </dgm:pt>
    <dgm:pt modelId="{7709D136-8257-2E41-A60F-FFEF3AC86688}" type="pres">
      <dgm:prSet presAssocID="{A1DA8ED3-D944-594E-91AB-EEA723FA06F3}" presName="text" presStyleLbl="fgAcc0" presStyleIdx="4" presStyleCnt="5" custScaleX="76431" custScaleY="299729" custLinFactNeighborY="-9092">
        <dgm:presLayoutVars>
          <dgm:chPref val="3"/>
        </dgm:presLayoutVars>
      </dgm:prSet>
      <dgm:spPr/>
    </dgm:pt>
    <dgm:pt modelId="{9DCFB570-9978-4A44-936E-5726424F662C}" type="pres">
      <dgm:prSet presAssocID="{A1DA8ED3-D944-594E-91AB-EEA723FA06F3}" presName="hierChild2" presStyleCnt="0"/>
      <dgm:spPr/>
    </dgm:pt>
  </dgm:ptLst>
  <dgm:cxnLst>
    <dgm:cxn modelId="{AEA97A2B-FB99-C248-994D-1D135AD4DEC8}" srcId="{C45ADAA4-9C67-624A-BA0A-C9A9BFE2E2F3}" destId="{D351D540-B4FB-2D49-BA44-E4517C5B7999}" srcOrd="0" destOrd="0" parTransId="{D0CFF9A0-BCE2-E547-A5DC-D482433FB044}" sibTransId="{147B61D8-D830-5141-8361-94CBCC5084DF}"/>
    <dgm:cxn modelId="{FFF84436-4783-534A-B05D-92D9651CCE65}" type="presOf" srcId="{D351D540-B4FB-2D49-BA44-E4517C5B7999}" destId="{D8DE6D53-81CF-FC4D-949A-2F365102AF48}" srcOrd="0" destOrd="0" presId="urn:microsoft.com/office/officeart/2005/8/layout/hierarchy1"/>
    <dgm:cxn modelId="{A61E633A-7F24-164A-9006-CEF5F731F2E3}" srcId="{C45ADAA4-9C67-624A-BA0A-C9A9BFE2E2F3}" destId="{439DE694-A325-EB4F-A58D-E3BF0789C59A}" srcOrd="3" destOrd="0" parTransId="{CEF6491F-70E4-B347-85A5-C545AAE185DD}" sibTransId="{510C4CCB-688E-2243-806F-678EA332C2A7}"/>
    <dgm:cxn modelId="{2A9CF961-F77C-5E4E-A6CD-0580FD4E2697}" type="presOf" srcId="{C45ADAA4-9C67-624A-BA0A-C9A9BFE2E2F3}" destId="{366F790B-E724-6C45-8717-7AA5FCC3AF5A}" srcOrd="0" destOrd="0" presId="urn:microsoft.com/office/officeart/2005/8/layout/hierarchy1"/>
    <dgm:cxn modelId="{860E8C65-2CE2-0D4E-BA1C-41A12C8E8926}" srcId="{C45ADAA4-9C67-624A-BA0A-C9A9BFE2E2F3}" destId="{A1DA8ED3-D944-594E-91AB-EEA723FA06F3}" srcOrd="4" destOrd="0" parTransId="{02147B65-544E-EA44-BEB0-EA001C46D482}" sibTransId="{2A851452-3E41-444D-84EF-C4AC0E82281C}"/>
    <dgm:cxn modelId="{401A566A-88BC-184C-8FFF-0EF75747FD24}" type="presOf" srcId="{4ADE2692-9BBF-7548-8363-546250B8F6DC}" destId="{9C30508F-EC44-1446-9E3B-0E43DE5059D7}" srcOrd="0" destOrd="0" presId="urn:microsoft.com/office/officeart/2005/8/layout/hierarchy1"/>
    <dgm:cxn modelId="{BA897074-48D2-2D45-9999-8B1DAFC78639}" type="presOf" srcId="{439DE694-A325-EB4F-A58D-E3BF0789C59A}" destId="{018E2D45-DA01-CF42-A43F-88296561631B}" srcOrd="0" destOrd="0" presId="urn:microsoft.com/office/officeart/2005/8/layout/hierarchy1"/>
    <dgm:cxn modelId="{21005B97-D832-7649-A54F-1249AF4418E4}" type="presOf" srcId="{A1DA8ED3-D944-594E-91AB-EEA723FA06F3}" destId="{7709D136-8257-2E41-A60F-FFEF3AC86688}" srcOrd="0" destOrd="0" presId="urn:microsoft.com/office/officeart/2005/8/layout/hierarchy1"/>
    <dgm:cxn modelId="{8746B99B-97B8-8C4E-8F50-623B883BF304}" srcId="{C45ADAA4-9C67-624A-BA0A-C9A9BFE2E2F3}" destId="{38B67BA3-81F5-AC4D-8551-32F9AEF24454}" srcOrd="2" destOrd="0" parTransId="{B44177CD-39C7-3C4B-B40C-2CE8BF0CD253}" sibTransId="{8D5D84C9-F671-C243-8507-122866C569CB}"/>
    <dgm:cxn modelId="{95483CB2-C111-E64A-A454-DC171AEE1590}" type="presOf" srcId="{38B67BA3-81F5-AC4D-8551-32F9AEF24454}" destId="{9067C189-DF5B-8748-AB77-160B02854328}" srcOrd="0" destOrd="0" presId="urn:microsoft.com/office/officeart/2005/8/layout/hierarchy1"/>
    <dgm:cxn modelId="{A617A2E5-55B1-704E-B389-4F0E8DA03AC8}" srcId="{C45ADAA4-9C67-624A-BA0A-C9A9BFE2E2F3}" destId="{4ADE2692-9BBF-7548-8363-546250B8F6DC}" srcOrd="1" destOrd="0" parTransId="{49CEAF4A-C23B-9849-A68F-6F8D66B70C76}" sibTransId="{80A1DECE-15A1-6847-9E5F-A1C1F2459EBE}"/>
    <dgm:cxn modelId="{5CA14639-15F8-1C4B-B8C1-06CD10FC3D22}" type="presParOf" srcId="{366F790B-E724-6C45-8717-7AA5FCC3AF5A}" destId="{F4D55B4E-7BC3-BC48-A1B6-D3CEC2CF1B70}" srcOrd="0" destOrd="0" presId="urn:microsoft.com/office/officeart/2005/8/layout/hierarchy1"/>
    <dgm:cxn modelId="{45EFB42F-A49F-3149-AC90-DB33D3AC7025}" type="presParOf" srcId="{F4D55B4E-7BC3-BC48-A1B6-D3CEC2CF1B70}" destId="{95FA95C1-B11B-CC45-A837-8ABBC03EA90C}" srcOrd="0" destOrd="0" presId="urn:microsoft.com/office/officeart/2005/8/layout/hierarchy1"/>
    <dgm:cxn modelId="{4E4A1A4B-C83A-D543-9A35-EDFD19B1EDEC}" type="presParOf" srcId="{95FA95C1-B11B-CC45-A837-8ABBC03EA90C}" destId="{605FD47D-504D-D846-878A-7649B0E2B91C}" srcOrd="0" destOrd="0" presId="urn:microsoft.com/office/officeart/2005/8/layout/hierarchy1"/>
    <dgm:cxn modelId="{C19B4E54-5819-804A-A368-2A6B70060F7F}" type="presParOf" srcId="{95FA95C1-B11B-CC45-A837-8ABBC03EA90C}" destId="{D8DE6D53-81CF-FC4D-949A-2F365102AF48}" srcOrd="1" destOrd="0" presId="urn:microsoft.com/office/officeart/2005/8/layout/hierarchy1"/>
    <dgm:cxn modelId="{45006ADE-C8D9-2441-8FD5-969BA65BAE71}" type="presParOf" srcId="{F4D55B4E-7BC3-BC48-A1B6-D3CEC2CF1B70}" destId="{B18EA11C-D469-F343-BF8B-37E893332FCD}" srcOrd="1" destOrd="0" presId="urn:microsoft.com/office/officeart/2005/8/layout/hierarchy1"/>
    <dgm:cxn modelId="{EEEE2B4C-DD40-2E41-ACB7-FE5F92A5C2C3}" type="presParOf" srcId="{366F790B-E724-6C45-8717-7AA5FCC3AF5A}" destId="{5DFC672A-7526-5544-95E3-BC6EE2A207ED}" srcOrd="1" destOrd="0" presId="urn:microsoft.com/office/officeart/2005/8/layout/hierarchy1"/>
    <dgm:cxn modelId="{5D8C946D-FFDA-4F41-8C8E-3B9631AB7084}" type="presParOf" srcId="{5DFC672A-7526-5544-95E3-BC6EE2A207ED}" destId="{8B1131E8-1AD7-884F-B9E8-EE5C11472750}" srcOrd="0" destOrd="0" presId="urn:microsoft.com/office/officeart/2005/8/layout/hierarchy1"/>
    <dgm:cxn modelId="{A7E36C5E-DD31-8448-A2D7-B69A12FCA85F}" type="presParOf" srcId="{8B1131E8-1AD7-884F-B9E8-EE5C11472750}" destId="{11819060-BE29-C142-B3B8-99335BFFEE10}" srcOrd="0" destOrd="0" presId="urn:microsoft.com/office/officeart/2005/8/layout/hierarchy1"/>
    <dgm:cxn modelId="{0B43F5DA-C81B-5545-9B80-637DE8270D3F}" type="presParOf" srcId="{8B1131E8-1AD7-884F-B9E8-EE5C11472750}" destId="{9C30508F-EC44-1446-9E3B-0E43DE5059D7}" srcOrd="1" destOrd="0" presId="urn:microsoft.com/office/officeart/2005/8/layout/hierarchy1"/>
    <dgm:cxn modelId="{F4A2FE63-2A39-3744-A2E6-1228ADDB6298}" type="presParOf" srcId="{5DFC672A-7526-5544-95E3-BC6EE2A207ED}" destId="{7D75222B-4ADD-AE4E-9FA7-86054FC6B468}" srcOrd="1" destOrd="0" presId="urn:microsoft.com/office/officeart/2005/8/layout/hierarchy1"/>
    <dgm:cxn modelId="{7FB6E34F-AAF8-1E46-8606-82B86E185025}" type="presParOf" srcId="{366F790B-E724-6C45-8717-7AA5FCC3AF5A}" destId="{4E5BA44B-9277-4C4A-9E7A-EF5E725A8950}" srcOrd="2" destOrd="0" presId="urn:microsoft.com/office/officeart/2005/8/layout/hierarchy1"/>
    <dgm:cxn modelId="{2137A2F2-99F8-EB4B-8DBC-9A5DF5ADAB5E}" type="presParOf" srcId="{4E5BA44B-9277-4C4A-9E7A-EF5E725A8950}" destId="{38B7A5C6-85DF-DE46-907F-D3500EA793B2}" srcOrd="0" destOrd="0" presId="urn:microsoft.com/office/officeart/2005/8/layout/hierarchy1"/>
    <dgm:cxn modelId="{D5BCB8A0-A02B-4544-880E-C3B7AB009CF4}" type="presParOf" srcId="{38B7A5C6-85DF-DE46-907F-D3500EA793B2}" destId="{4C587F2C-317C-2A41-8F65-2BAC91EA05F0}" srcOrd="0" destOrd="0" presId="urn:microsoft.com/office/officeart/2005/8/layout/hierarchy1"/>
    <dgm:cxn modelId="{F44F2164-F299-3749-9B4A-89E5FF1D0D67}" type="presParOf" srcId="{38B7A5C6-85DF-DE46-907F-D3500EA793B2}" destId="{9067C189-DF5B-8748-AB77-160B02854328}" srcOrd="1" destOrd="0" presId="urn:microsoft.com/office/officeart/2005/8/layout/hierarchy1"/>
    <dgm:cxn modelId="{C992CC81-D7BD-744D-A8C6-28CA0F1EE927}" type="presParOf" srcId="{4E5BA44B-9277-4C4A-9E7A-EF5E725A8950}" destId="{D466481B-C3C9-C743-A258-87D6AFFC9251}" srcOrd="1" destOrd="0" presId="urn:microsoft.com/office/officeart/2005/8/layout/hierarchy1"/>
    <dgm:cxn modelId="{280C14EC-31FA-EB4F-8693-5EB474080541}" type="presParOf" srcId="{366F790B-E724-6C45-8717-7AA5FCC3AF5A}" destId="{5808DA3A-3A57-F343-8373-DF073B67925E}" srcOrd="3" destOrd="0" presId="urn:microsoft.com/office/officeart/2005/8/layout/hierarchy1"/>
    <dgm:cxn modelId="{E0FEE3C6-F54D-1942-B49E-3FBFAE3CFFB1}" type="presParOf" srcId="{5808DA3A-3A57-F343-8373-DF073B67925E}" destId="{FCC30B4C-4D28-A440-8774-851EB33A4DB5}" srcOrd="0" destOrd="0" presId="urn:microsoft.com/office/officeart/2005/8/layout/hierarchy1"/>
    <dgm:cxn modelId="{C3ECB973-8D20-A04F-AB0C-50335A7CF0F1}" type="presParOf" srcId="{FCC30B4C-4D28-A440-8774-851EB33A4DB5}" destId="{8CC04EA5-4B73-B746-800B-56329ED8A831}" srcOrd="0" destOrd="0" presId="urn:microsoft.com/office/officeart/2005/8/layout/hierarchy1"/>
    <dgm:cxn modelId="{13354E2E-913B-FB49-B5EA-4223DBEF7667}" type="presParOf" srcId="{FCC30B4C-4D28-A440-8774-851EB33A4DB5}" destId="{018E2D45-DA01-CF42-A43F-88296561631B}" srcOrd="1" destOrd="0" presId="urn:microsoft.com/office/officeart/2005/8/layout/hierarchy1"/>
    <dgm:cxn modelId="{E5D66412-01D8-A245-BC09-38A76C6A0AA6}" type="presParOf" srcId="{5808DA3A-3A57-F343-8373-DF073B67925E}" destId="{A7FEDA92-A6CD-144D-A25A-18A4E82974D9}" srcOrd="1" destOrd="0" presId="urn:microsoft.com/office/officeart/2005/8/layout/hierarchy1"/>
    <dgm:cxn modelId="{9B521673-40C3-4149-8B05-9B75822AA385}" type="presParOf" srcId="{366F790B-E724-6C45-8717-7AA5FCC3AF5A}" destId="{988D7680-7612-BC4D-ACCB-BE568BEE38E3}" srcOrd="4" destOrd="0" presId="urn:microsoft.com/office/officeart/2005/8/layout/hierarchy1"/>
    <dgm:cxn modelId="{7AE3B52C-CB5C-3342-AB1E-C1917BD1BFE4}" type="presParOf" srcId="{988D7680-7612-BC4D-ACCB-BE568BEE38E3}" destId="{4BEEDA25-0199-A24E-896D-851C5F7956E0}" srcOrd="0" destOrd="0" presId="urn:microsoft.com/office/officeart/2005/8/layout/hierarchy1"/>
    <dgm:cxn modelId="{6C2B0737-48E8-B24A-9206-FD702E1ED762}" type="presParOf" srcId="{4BEEDA25-0199-A24E-896D-851C5F7956E0}" destId="{9DFB0081-878B-8C42-8B98-BADEFA7507B9}" srcOrd="0" destOrd="0" presId="urn:microsoft.com/office/officeart/2005/8/layout/hierarchy1"/>
    <dgm:cxn modelId="{6BB9E15E-DBFE-5D42-B474-D484C52B1533}" type="presParOf" srcId="{4BEEDA25-0199-A24E-896D-851C5F7956E0}" destId="{7709D136-8257-2E41-A60F-FFEF3AC86688}" srcOrd="1" destOrd="0" presId="urn:microsoft.com/office/officeart/2005/8/layout/hierarchy1"/>
    <dgm:cxn modelId="{6708E2A7-C241-7C4F-853D-B63FBAACDD18}" type="presParOf" srcId="{988D7680-7612-BC4D-ACCB-BE568BEE38E3}" destId="{9DCFB570-9978-4A44-936E-5726424F662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45ADAA4-9C67-624A-BA0A-C9A9BFE2E2F3}" type="doc">
      <dgm:prSet loTypeId="urn:microsoft.com/office/officeart/2005/8/layout/cycle2" loCatId="cycle" qsTypeId="urn:microsoft.com/office/officeart/2005/8/quickstyle/simple4" qsCatId="simple" csTypeId="urn:microsoft.com/office/officeart/2005/8/colors/accent1_2" csCatId="accent1" phldr="1"/>
      <dgm:spPr/>
      <dgm:t>
        <a:bodyPr/>
        <a:lstStyle/>
        <a:p>
          <a:endParaRPr lang="it-IT"/>
        </a:p>
      </dgm:t>
    </dgm:pt>
    <dgm:pt modelId="{D351D540-B4FB-2D49-BA44-E4517C5B7999}">
      <dgm:prSet phldrT="[Testo]" custT="1"/>
      <dgm:spPr/>
      <dgm:t>
        <a:bodyPr/>
        <a:lstStyle/>
        <a:p>
          <a:r>
            <a:rPr lang="it-IT" sz="1600" dirty="0"/>
            <a:t>Italia – </a:t>
          </a:r>
          <a:r>
            <a:rPr lang="it-IT" sz="1600" dirty="0" err="1"/>
            <a:t>lex</a:t>
          </a:r>
          <a:r>
            <a:rPr lang="it-IT" sz="1600" dirty="0"/>
            <a:t> fori – art. 23 cittadinanza</a:t>
          </a:r>
        </a:p>
      </dgm:t>
    </dgm:pt>
    <dgm:pt modelId="{D0CFF9A0-BCE2-E547-A5DC-D482433FB044}" type="parTrans" cxnId="{AEA97A2B-FB99-C248-994D-1D135AD4DEC8}">
      <dgm:prSet/>
      <dgm:spPr/>
      <dgm:t>
        <a:bodyPr/>
        <a:lstStyle/>
        <a:p>
          <a:endParaRPr lang="it-IT"/>
        </a:p>
      </dgm:t>
    </dgm:pt>
    <dgm:pt modelId="{147B61D8-D830-5141-8361-94CBCC5084DF}" type="sibTrans" cxnId="{AEA97A2B-FB99-C248-994D-1D135AD4DEC8}">
      <dgm:prSet/>
      <dgm:spPr/>
      <dgm:t>
        <a:bodyPr/>
        <a:lstStyle/>
        <a:p>
          <a:endParaRPr lang="it-IT"/>
        </a:p>
      </dgm:t>
    </dgm:pt>
    <dgm:pt modelId="{38B67BA3-81F5-AC4D-8551-32F9AEF24454}">
      <dgm:prSet phldrT="[Testo]" custT="1"/>
      <dgm:spPr>
        <a:solidFill>
          <a:schemeClr val="accent1">
            <a:lumMod val="20000"/>
            <a:lumOff val="80000"/>
          </a:schemeClr>
        </a:solidFill>
      </dgm:spPr>
      <dgm:t>
        <a:bodyPr/>
        <a:lstStyle/>
        <a:p>
          <a:r>
            <a:rPr lang="it-IT" sz="1600" b="1" dirty="0">
              <a:solidFill>
                <a:schemeClr val="tx1"/>
              </a:solidFill>
            </a:rPr>
            <a:t>L argentina  prevede domicilio</a:t>
          </a:r>
        </a:p>
      </dgm:t>
    </dgm:pt>
    <dgm:pt modelId="{B44177CD-39C7-3C4B-B40C-2CE8BF0CD253}" type="parTrans" cxnId="{8746B99B-97B8-8C4E-8F50-623B883BF304}">
      <dgm:prSet/>
      <dgm:spPr/>
      <dgm:t>
        <a:bodyPr/>
        <a:lstStyle/>
        <a:p>
          <a:endParaRPr lang="it-IT"/>
        </a:p>
      </dgm:t>
    </dgm:pt>
    <dgm:pt modelId="{8D5D84C9-F671-C243-8507-122866C569CB}" type="sibTrans" cxnId="{8746B99B-97B8-8C4E-8F50-623B883BF304}">
      <dgm:prSet/>
      <dgm:spPr/>
      <dgm:t>
        <a:bodyPr/>
        <a:lstStyle/>
        <a:p>
          <a:endParaRPr lang="it-IT"/>
        </a:p>
      </dgm:t>
    </dgm:pt>
    <dgm:pt modelId="{A1DA8ED3-D944-594E-91AB-EEA723FA06F3}">
      <dgm:prSet phldrT="[Testo]" custT="1"/>
      <dgm:spPr>
        <a:solidFill>
          <a:srgbClr val="FFFF00"/>
        </a:solidFill>
      </dgm:spPr>
      <dgm:t>
        <a:bodyPr/>
        <a:lstStyle/>
        <a:p>
          <a:r>
            <a:rPr lang="it-IT" sz="1600" dirty="0">
              <a:solidFill>
                <a:schemeClr val="tx1"/>
              </a:solidFill>
            </a:rPr>
            <a:t>L. Tedesca prevede cittadinanza (</a:t>
          </a:r>
          <a:r>
            <a:rPr lang="it-IT" sz="1600" b="1" dirty="0">
              <a:solidFill>
                <a:schemeClr val="tx1"/>
              </a:solidFill>
            </a:rPr>
            <a:t>NON accetta rinvio</a:t>
          </a:r>
          <a:r>
            <a:rPr lang="it-IT" sz="1600" dirty="0">
              <a:solidFill>
                <a:schemeClr val="tx1"/>
              </a:solidFill>
            </a:rPr>
            <a:t>)</a:t>
          </a:r>
        </a:p>
      </dgm:t>
    </dgm:pt>
    <dgm:pt modelId="{02147B65-544E-EA44-BEB0-EA001C46D482}" type="parTrans" cxnId="{860E8C65-2CE2-0D4E-BA1C-41A12C8E8926}">
      <dgm:prSet/>
      <dgm:spPr/>
      <dgm:t>
        <a:bodyPr/>
        <a:lstStyle/>
        <a:p>
          <a:endParaRPr lang="it-IT"/>
        </a:p>
      </dgm:t>
    </dgm:pt>
    <dgm:pt modelId="{2A851452-3E41-444D-84EF-C4AC0E82281C}" type="sibTrans" cxnId="{860E8C65-2CE2-0D4E-BA1C-41A12C8E8926}">
      <dgm:prSet/>
      <dgm:spPr/>
      <dgm:t>
        <a:bodyPr/>
        <a:lstStyle/>
        <a:p>
          <a:endParaRPr lang="it-IT"/>
        </a:p>
      </dgm:t>
    </dgm:pt>
    <dgm:pt modelId="{439DE694-A325-EB4F-A58D-E3BF0789C59A}">
      <dgm:prSet phldrT="[Testo]" custT="1">
        <dgm:style>
          <a:lnRef idx="0">
            <a:schemeClr val="accent2"/>
          </a:lnRef>
          <a:fillRef idx="3">
            <a:schemeClr val="accent2"/>
          </a:fillRef>
          <a:effectRef idx="3">
            <a:schemeClr val="accent2"/>
          </a:effectRef>
          <a:fontRef idx="minor">
            <a:schemeClr val="lt1"/>
          </a:fontRef>
        </dgm:style>
      </dgm:prSet>
      <dgm:spPr/>
      <dgm:t>
        <a:bodyPr/>
        <a:lstStyle/>
        <a:p>
          <a:r>
            <a:rPr lang="it-IT" sz="1100" dirty="0"/>
            <a:t>RINVIO</a:t>
          </a:r>
        </a:p>
      </dgm:t>
    </dgm:pt>
    <dgm:pt modelId="{CEF6491F-70E4-B347-85A5-C545AAE185DD}" type="parTrans" cxnId="{A61E633A-7F24-164A-9006-CEF5F731F2E3}">
      <dgm:prSet/>
      <dgm:spPr/>
      <dgm:t>
        <a:bodyPr/>
        <a:lstStyle/>
        <a:p>
          <a:endParaRPr lang="it-IT"/>
        </a:p>
      </dgm:t>
    </dgm:pt>
    <dgm:pt modelId="{510C4CCB-688E-2243-806F-678EA332C2A7}" type="sibTrans" cxnId="{A61E633A-7F24-164A-9006-CEF5F731F2E3}">
      <dgm:prSet/>
      <dgm:spPr/>
      <dgm:t>
        <a:bodyPr/>
        <a:lstStyle/>
        <a:p>
          <a:endParaRPr lang="it-IT"/>
        </a:p>
      </dgm:t>
    </dgm:pt>
    <dgm:pt modelId="{4ADE2692-9BBF-7548-8363-546250B8F6DC}">
      <dgm:prSet phldrT="[Testo]" custT="1">
        <dgm:style>
          <a:lnRef idx="1">
            <a:schemeClr val="accent6"/>
          </a:lnRef>
          <a:fillRef idx="2">
            <a:schemeClr val="accent6"/>
          </a:fillRef>
          <a:effectRef idx="1">
            <a:schemeClr val="accent6"/>
          </a:effectRef>
          <a:fontRef idx="minor">
            <a:schemeClr val="dk1"/>
          </a:fontRef>
        </dgm:style>
      </dgm:prSet>
      <dgm:spPr/>
      <dgm:t>
        <a:bodyPr/>
        <a:lstStyle/>
        <a:p>
          <a:r>
            <a:rPr lang="it-IT" sz="1100" dirty="0"/>
            <a:t>RICHIAMO</a:t>
          </a:r>
        </a:p>
      </dgm:t>
    </dgm:pt>
    <dgm:pt modelId="{49CEAF4A-C23B-9849-A68F-6F8D66B70C76}" type="parTrans" cxnId="{A617A2E5-55B1-704E-B389-4F0E8DA03AC8}">
      <dgm:prSet/>
      <dgm:spPr/>
      <dgm:t>
        <a:bodyPr/>
        <a:lstStyle/>
        <a:p>
          <a:endParaRPr lang="it-IT"/>
        </a:p>
      </dgm:t>
    </dgm:pt>
    <dgm:pt modelId="{80A1DECE-15A1-6847-9E5F-A1C1F2459EBE}" type="sibTrans" cxnId="{A617A2E5-55B1-704E-B389-4F0E8DA03AC8}">
      <dgm:prSet/>
      <dgm:spPr/>
      <dgm:t>
        <a:bodyPr/>
        <a:lstStyle/>
        <a:p>
          <a:endParaRPr lang="it-IT"/>
        </a:p>
      </dgm:t>
    </dgm:pt>
    <dgm:pt modelId="{63F10ECF-5690-DD41-87B3-17C9E0A11144}">
      <dgm:prSet phldrT="[Testo]" custT="1"/>
      <dgm:spPr>
        <a:solidFill>
          <a:srgbClr val="FF0000"/>
        </a:solidFill>
      </dgm:spPr>
      <dgm:t>
        <a:bodyPr/>
        <a:lstStyle/>
        <a:p>
          <a:r>
            <a:rPr lang="it-IT" sz="1600" dirty="0"/>
            <a:t>??? - Norme materiali indicate da </a:t>
          </a:r>
          <a:r>
            <a:rPr lang="it-IT" sz="1600" dirty="0" err="1"/>
            <a:t>d.i.p.</a:t>
          </a:r>
          <a:r>
            <a:rPr lang="it-IT" sz="1600" dirty="0"/>
            <a:t> del foro</a:t>
          </a:r>
        </a:p>
      </dgm:t>
    </dgm:pt>
    <dgm:pt modelId="{2BC227B9-C5AE-CC4D-97D6-0BF11D561871}" type="parTrans" cxnId="{459F65E8-4914-F046-89FA-19AE04D71D92}">
      <dgm:prSet/>
      <dgm:spPr/>
      <dgm:t>
        <a:bodyPr/>
        <a:lstStyle/>
        <a:p>
          <a:endParaRPr lang="it-IT"/>
        </a:p>
      </dgm:t>
    </dgm:pt>
    <dgm:pt modelId="{98E2F26D-27F1-D44C-BEFA-4D48E656952C}" type="sibTrans" cxnId="{459F65E8-4914-F046-89FA-19AE04D71D92}">
      <dgm:prSet/>
      <dgm:spPr/>
      <dgm:t>
        <a:bodyPr/>
        <a:lstStyle/>
        <a:p>
          <a:endParaRPr lang="it-IT"/>
        </a:p>
      </dgm:t>
    </dgm:pt>
    <dgm:pt modelId="{889491A2-D1DC-CF4B-9FD3-01FA0832E69A}" type="pres">
      <dgm:prSet presAssocID="{C45ADAA4-9C67-624A-BA0A-C9A9BFE2E2F3}" presName="cycle" presStyleCnt="0">
        <dgm:presLayoutVars>
          <dgm:dir/>
          <dgm:resizeHandles val="exact"/>
        </dgm:presLayoutVars>
      </dgm:prSet>
      <dgm:spPr/>
    </dgm:pt>
    <dgm:pt modelId="{AA640C3F-EA4E-D34C-96EA-9B2FDC44BD3F}" type="pres">
      <dgm:prSet presAssocID="{D351D540-B4FB-2D49-BA44-E4517C5B7999}" presName="node" presStyleLbl="node1" presStyleIdx="0" presStyleCnt="6" custScaleY="126163" custRadScaleRad="95898" custRadScaleInc="11176">
        <dgm:presLayoutVars>
          <dgm:bulletEnabled val="1"/>
        </dgm:presLayoutVars>
      </dgm:prSet>
      <dgm:spPr/>
    </dgm:pt>
    <dgm:pt modelId="{716D5169-853D-B247-9A17-4C7A629447AF}" type="pres">
      <dgm:prSet presAssocID="{147B61D8-D830-5141-8361-94CBCC5084DF}" presName="sibTrans" presStyleLbl="sibTrans2D1" presStyleIdx="0" presStyleCnt="6"/>
      <dgm:spPr/>
    </dgm:pt>
    <dgm:pt modelId="{19CECC6E-FFE4-A345-8CDB-0103B0A1042E}" type="pres">
      <dgm:prSet presAssocID="{147B61D8-D830-5141-8361-94CBCC5084DF}" presName="connectorText" presStyleLbl="sibTrans2D1" presStyleIdx="0" presStyleCnt="6"/>
      <dgm:spPr/>
    </dgm:pt>
    <dgm:pt modelId="{CBDFE42F-831D-2B47-B783-35A586AE33D8}" type="pres">
      <dgm:prSet presAssocID="{4ADE2692-9BBF-7548-8363-546250B8F6DC}" presName="node" presStyleLbl="node1" presStyleIdx="1" presStyleCnt="6">
        <dgm:presLayoutVars>
          <dgm:bulletEnabled val="1"/>
        </dgm:presLayoutVars>
      </dgm:prSet>
      <dgm:spPr/>
    </dgm:pt>
    <dgm:pt modelId="{C333B46C-0E91-B245-B5E4-11868955D76D}" type="pres">
      <dgm:prSet presAssocID="{80A1DECE-15A1-6847-9E5F-A1C1F2459EBE}" presName="sibTrans" presStyleLbl="sibTrans2D1" presStyleIdx="1" presStyleCnt="6"/>
      <dgm:spPr/>
    </dgm:pt>
    <dgm:pt modelId="{0B6C1B29-7BAC-8D4E-ACD9-E5BD8D3E8B92}" type="pres">
      <dgm:prSet presAssocID="{80A1DECE-15A1-6847-9E5F-A1C1F2459EBE}" presName="connectorText" presStyleLbl="sibTrans2D1" presStyleIdx="1" presStyleCnt="6"/>
      <dgm:spPr/>
    </dgm:pt>
    <dgm:pt modelId="{CCD298C6-6663-3546-9CBA-E1F7491F6A0B}" type="pres">
      <dgm:prSet presAssocID="{38B67BA3-81F5-AC4D-8551-32F9AEF24454}" presName="node" presStyleLbl="node1" presStyleIdx="2" presStyleCnt="6" custScaleX="212748" custScaleY="84264">
        <dgm:presLayoutVars>
          <dgm:bulletEnabled val="1"/>
        </dgm:presLayoutVars>
      </dgm:prSet>
      <dgm:spPr/>
    </dgm:pt>
    <dgm:pt modelId="{7B3D9282-B207-CD41-AA1F-6D29767FFF70}" type="pres">
      <dgm:prSet presAssocID="{8D5D84C9-F671-C243-8507-122866C569CB}" presName="sibTrans" presStyleLbl="sibTrans2D1" presStyleIdx="2" presStyleCnt="6"/>
      <dgm:spPr/>
    </dgm:pt>
    <dgm:pt modelId="{F973982A-118D-2B45-8836-67A9FE70F194}" type="pres">
      <dgm:prSet presAssocID="{8D5D84C9-F671-C243-8507-122866C569CB}" presName="connectorText" presStyleLbl="sibTrans2D1" presStyleIdx="2" presStyleCnt="6"/>
      <dgm:spPr/>
    </dgm:pt>
    <dgm:pt modelId="{C2A37D89-B26E-204A-84AC-447B26675B71}" type="pres">
      <dgm:prSet presAssocID="{439DE694-A325-EB4F-A58D-E3BF0789C59A}" presName="node" presStyleLbl="node1" presStyleIdx="3" presStyleCnt="6">
        <dgm:presLayoutVars>
          <dgm:bulletEnabled val="1"/>
        </dgm:presLayoutVars>
      </dgm:prSet>
      <dgm:spPr/>
    </dgm:pt>
    <dgm:pt modelId="{89BB43D6-B337-E14B-8FD2-CD5ED8E86F64}" type="pres">
      <dgm:prSet presAssocID="{510C4CCB-688E-2243-806F-678EA332C2A7}" presName="sibTrans" presStyleLbl="sibTrans2D1" presStyleIdx="3" presStyleCnt="6"/>
      <dgm:spPr/>
    </dgm:pt>
    <dgm:pt modelId="{83A993F6-9B2C-9D44-9F4B-36848486F926}" type="pres">
      <dgm:prSet presAssocID="{510C4CCB-688E-2243-806F-678EA332C2A7}" presName="connectorText" presStyleLbl="sibTrans2D1" presStyleIdx="3" presStyleCnt="6"/>
      <dgm:spPr/>
    </dgm:pt>
    <dgm:pt modelId="{FFF94401-F50C-3346-B524-87ED946ECD0B}" type="pres">
      <dgm:prSet presAssocID="{A1DA8ED3-D944-594E-91AB-EEA723FA06F3}" presName="node" presStyleLbl="node1" presStyleIdx="4" presStyleCnt="6" custScaleX="204093" custScaleY="129937">
        <dgm:presLayoutVars>
          <dgm:bulletEnabled val="1"/>
        </dgm:presLayoutVars>
      </dgm:prSet>
      <dgm:spPr/>
    </dgm:pt>
    <dgm:pt modelId="{72F67E53-BBEB-DB41-A8BE-5264BF6454C2}" type="pres">
      <dgm:prSet presAssocID="{2A851452-3E41-444D-84EF-C4AC0E82281C}" presName="sibTrans" presStyleLbl="sibTrans2D1" presStyleIdx="4" presStyleCnt="6"/>
      <dgm:spPr/>
    </dgm:pt>
    <dgm:pt modelId="{D7B2069F-4796-F24D-BB3B-A072C8C808B2}" type="pres">
      <dgm:prSet presAssocID="{2A851452-3E41-444D-84EF-C4AC0E82281C}" presName="connectorText" presStyleLbl="sibTrans2D1" presStyleIdx="4" presStyleCnt="6"/>
      <dgm:spPr/>
    </dgm:pt>
    <dgm:pt modelId="{4C771038-BB46-004A-B6D5-0DAB1CF44CFE}" type="pres">
      <dgm:prSet presAssocID="{63F10ECF-5690-DD41-87B3-17C9E0A11144}" presName="node" presStyleLbl="node1" presStyleIdx="5" presStyleCnt="6" custScaleX="166512" custScaleY="116201">
        <dgm:presLayoutVars>
          <dgm:bulletEnabled val="1"/>
        </dgm:presLayoutVars>
      </dgm:prSet>
      <dgm:spPr/>
    </dgm:pt>
    <dgm:pt modelId="{8ADACCFE-E522-F348-BBB1-10EB00E2269A}" type="pres">
      <dgm:prSet presAssocID="{98E2F26D-27F1-D44C-BEFA-4D48E656952C}" presName="sibTrans" presStyleLbl="sibTrans2D1" presStyleIdx="5" presStyleCnt="6"/>
      <dgm:spPr/>
    </dgm:pt>
    <dgm:pt modelId="{9F91F256-7206-7E46-994C-3B7D6E56AE4C}" type="pres">
      <dgm:prSet presAssocID="{98E2F26D-27F1-D44C-BEFA-4D48E656952C}" presName="connectorText" presStyleLbl="sibTrans2D1" presStyleIdx="5" presStyleCnt="6"/>
      <dgm:spPr/>
    </dgm:pt>
  </dgm:ptLst>
  <dgm:cxnLst>
    <dgm:cxn modelId="{7DF78918-65A7-4D40-A522-A92C62ACDD88}" type="presOf" srcId="{D351D540-B4FB-2D49-BA44-E4517C5B7999}" destId="{AA640C3F-EA4E-D34C-96EA-9B2FDC44BD3F}" srcOrd="0" destOrd="0" presId="urn:microsoft.com/office/officeart/2005/8/layout/cycle2"/>
    <dgm:cxn modelId="{BEB9751D-612C-504F-9DB4-06248F300505}" type="presOf" srcId="{8D5D84C9-F671-C243-8507-122866C569CB}" destId="{F973982A-118D-2B45-8836-67A9FE70F194}" srcOrd="1" destOrd="0" presId="urn:microsoft.com/office/officeart/2005/8/layout/cycle2"/>
    <dgm:cxn modelId="{AEA97A2B-FB99-C248-994D-1D135AD4DEC8}" srcId="{C45ADAA4-9C67-624A-BA0A-C9A9BFE2E2F3}" destId="{D351D540-B4FB-2D49-BA44-E4517C5B7999}" srcOrd="0" destOrd="0" parTransId="{D0CFF9A0-BCE2-E547-A5DC-D482433FB044}" sibTransId="{147B61D8-D830-5141-8361-94CBCC5084DF}"/>
    <dgm:cxn modelId="{B84BD92C-DE97-6A40-BF52-EBBE40D02793}" type="presOf" srcId="{4ADE2692-9BBF-7548-8363-546250B8F6DC}" destId="{CBDFE42F-831D-2B47-B783-35A586AE33D8}" srcOrd="0" destOrd="0" presId="urn:microsoft.com/office/officeart/2005/8/layout/cycle2"/>
    <dgm:cxn modelId="{A61E633A-7F24-164A-9006-CEF5F731F2E3}" srcId="{C45ADAA4-9C67-624A-BA0A-C9A9BFE2E2F3}" destId="{439DE694-A325-EB4F-A58D-E3BF0789C59A}" srcOrd="3" destOrd="0" parTransId="{CEF6491F-70E4-B347-85A5-C545AAE185DD}" sibTransId="{510C4CCB-688E-2243-806F-678EA332C2A7}"/>
    <dgm:cxn modelId="{FDC7183C-6DA6-8C4E-B01D-12628F34F5D6}" type="presOf" srcId="{38B67BA3-81F5-AC4D-8551-32F9AEF24454}" destId="{CCD298C6-6663-3546-9CBA-E1F7491F6A0B}" srcOrd="0" destOrd="0" presId="urn:microsoft.com/office/officeart/2005/8/layout/cycle2"/>
    <dgm:cxn modelId="{DB84AA3E-CE6D-EF43-9DC4-B35B9DBEE949}" type="presOf" srcId="{98E2F26D-27F1-D44C-BEFA-4D48E656952C}" destId="{8ADACCFE-E522-F348-BBB1-10EB00E2269A}" srcOrd="0" destOrd="0" presId="urn:microsoft.com/office/officeart/2005/8/layout/cycle2"/>
    <dgm:cxn modelId="{63130F52-45FE-C84A-ADCD-102B406F4400}" type="presOf" srcId="{510C4CCB-688E-2243-806F-678EA332C2A7}" destId="{83A993F6-9B2C-9D44-9F4B-36848486F926}" srcOrd="1" destOrd="0" presId="urn:microsoft.com/office/officeart/2005/8/layout/cycle2"/>
    <dgm:cxn modelId="{4C456A5B-636A-BF47-8521-9A5EAF0429DE}" type="presOf" srcId="{98E2F26D-27F1-D44C-BEFA-4D48E656952C}" destId="{9F91F256-7206-7E46-994C-3B7D6E56AE4C}" srcOrd="1" destOrd="0" presId="urn:microsoft.com/office/officeart/2005/8/layout/cycle2"/>
    <dgm:cxn modelId="{2542845D-F154-9C4D-952A-B7DFD733E204}" type="presOf" srcId="{8D5D84C9-F671-C243-8507-122866C569CB}" destId="{7B3D9282-B207-CD41-AA1F-6D29767FFF70}" srcOrd="0" destOrd="0" presId="urn:microsoft.com/office/officeart/2005/8/layout/cycle2"/>
    <dgm:cxn modelId="{860E8C65-2CE2-0D4E-BA1C-41A12C8E8926}" srcId="{C45ADAA4-9C67-624A-BA0A-C9A9BFE2E2F3}" destId="{A1DA8ED3-D944-594E-91AB-EEA723FA06F3}" srcOrd="4" destOrd="0" parTransId="{02147B65-544E-EA44-BEB0-EA001C46D482}" sibTransId="{2A851452-3E41-444D-84EF-C4AC0E82281C}"/>
    <dgm:cxn modelId="{114EF665-5E47-C849-ABEF-E9FFAAA97792}" type="presOf" srcId="{80A1DECE-15A1-6847-9E5F-A1C1F2459EBE}" destId="{0B6C1B29-7BAC-8D4E-ACD9-E5BD8D3E8B92}" srcOrd="1" destOrd="0" presId="urn:microsoft.com/office/officeart/2005/8/layout/cycle2"/>
    <dgm:cxn modelId="{8FBA6079-12B1-8D4F-BC44-0151BBBEE59C}" type="presOf" srcId="{2A851452-3E41-444D-84EF-C4AC0E82281C}" destId="{72F67E53-BBEB-DB41-A8BE-5264BF6454C2}" srcOrd="0" destOrd="0" presId="urn:microsoft.com/office/officeart/2005/8/layout/cycle2"/>
    <dgm:cxn modelId="{2126BD7F-B622-D245-A0DD-06F8C29B139D}" type="presOf" srcId="{63F10ECF-5690-DD41-87B3-17C9E0A11144}" destId="{4C771038-BB46-004A-B6D5-0DAB1CF44CFE}" srcOrd="0" destOrd="0" presId="urn:microsoft.com/office/officeart/2005/8/layout/cycle2"/>
    <dgm:cxn modelId="{C5D81191-2436-5E4D-A25B-2A305779EDAD}" type="presOf" srcId="{510C4CCB-688E-2243-806F-678EA332C2A7}" destId="{89BB43D6-B337-E14B-8FD2-CD5ED8E86F64}" srcOrd="0" destOrd="0" presId="urn:microsoft.com/office/officeart/2005/8/layout/cycle2"/>
    <dgm:cxn modelId="{1F4BB997-15EC-424D-A59E-2987003FAD6A}" type="presOf" srcId="{147B61D8-D830-5141-8361-94CBCC5084DF}" destId="{19CECC6E-FFE4-A345-8CDB-0103B0A1042E}" srcOrd="1" destOrd="0" presId="urn:microsoft.com/office/officeart/2005/8/layout/cycle2"/>
    <dgm:cxn modelId="{8746B99B-97B8-8C4E-8F50-623B883BF304}" srcId="{C45ADAA4-9C67-624A-BA0A-C9A9BFE2E2F3}" destId="{38B67BA3-81F5-AC4D-8551-32F9AEF24454}" srcOrd="2" destOrd="0" parTransId="{B44177CD-39C7-3C4B-B40C-2CE8BF0CD253}" sibTransId="{8D5D84C9-F671-C243-8507-122866C569CB}"/>
    <dgm:cxn modelId="{787C11A5-A831-5C4E-99CE-A38713651B92}" type="presOf" srcId="{2A851452-3E41-444D-84EF-C4AC0E82281C}" destId="{D7B2069F-4796-F24D-BB3B-A072C8C808B2}" srcOrd="1" destOrd="0" presId="urn:microsoft.com/office/officeart/2005/8/layout/cycle2"/>
    <dgm:cxn modelId="{58E805A7-1D22-C546-80A8-53AD57F49D20}" type="presOf" srcId="{A1DA8ED3-D944-594E-91AB-EEA723FA06F3}" destId="{FFF94401-F50C-3346-B524-87ED946ECD0B}" srcOrd="0" destOrd="0" presId="urn:microsoft.com/office/officeart/2005/8/layout/cycle2"/>
    <dgm:cxn modelId="{187BD6C1-D3B4-8247-BF05-9B1C88D09348}" type="presOf" srcId="{147B61D8-D830-5141-8361-94CBCC5084DF}" destId="{716D5169-853D-B247-9A17-4C7A629447AF}" srcOrd="0" destOrd="0" presId="urn:microsoft.com/office/officeart/2005/8/layout/cycle2"/>
    <dgm:cxn modelId="{C4B57FCA-61E7-8041-A741-D019E14BA957}" type="presOf" srcId="{C45ADAA4-9C67-624A-BA0A-C9A9BFE2E2F3}" destId="{889491A2-D1DC-CF4B-9FD3-01FA0832E69A}" srcOrd="0" destOrd="0" presId="urn:microsoft.com/office/officeart/2005/8/layout/cycle2"/>
    <dgm:cxn modelId="{BF01F5DE-458C-614F-8C3A-9439E78C1214}" type="presOf" srcId="{439DE694-A325-EB4F-A58D-E3BF0789C59A}" destId="{C2A37D89-B26E-204A-84AC-447B26675B71}" srcOrd="0" destOrd="0" presId="urn:microsoft.com/office/officeart/2005/8/layout/cycle2"/>
    <dgm:cxn modelId="{A617A2E5-55B1-704E-B389-4F0E8DA03AC8}" srcId="{C45ADAA4-9C67-624A-BA0A-C9A9BFE2E2F3}" destId="{4ADE2692-9BBF-7548-8363-546250B8F6DC}" srcOrd="1" destOrd="0" parTransId="{49CEAF4A-C23B-9849-A68F-6F8D66B70C76}" sibTransId="{80A1DECE-15A1-6847-9E5F-A1C1F2459EBE}"/>
    <dgm:cxn modelId="{44D9DFE7-3BEF-E74E-8836-DC1AC16A04DD}" type="presOf" srcId="{80A1DECE-15A1-6847-9E5F-A1C1F2459EBE}" destId="{C333B46C-0E91-B245-B5E4-11868955D76D}" srcOrd="0" destOrd="0" presId="urn:microsoft.com/office/officeart/2005/8/layout/cycle2"/>
    <dgm:cxn modelId="{459F65E8-4914-F046-89FA-19AE04D71D92}" srcId="{C45ADAA4-9C67-624A-BA0A-C9A9BFE2E2F3}" destId="{63F10ECF-5690-DD41-87B3-17C9E0A11144}" srcOrd="5" destOrd="0" parTransId="{2BC227B9-C5AE-CC4D-97D6-0BF11D561871}" sibTransId="{98E2F26D-27F1-D44C-BEFA-4D48E656952C}"/>
    <dgm:cxn modelId="{1190FE50-9C52-8D43-8C64-B327FF6B83E0}" type="presParOf" srcId="{889491A2-D1DC-CF4B-9FD3-01FA0832E69A}" destId="{AA640C3F-EA4E-D34C-96EA-9B2FDC44BD3F}" srcOrd="0" destOrd="0" presId="urn:microsoft.com/office/officeart/2005/8/layout/cycle2"/>
    <dgm:cxn modelId="{6C4AC56D-36A6-6049-8B56-2FB6C2FE456F}" type="presParOf" srcId="{889491A2-D1DC-CF4B-9FD3-01FA0832E69A}" destId="{716D5169-853D-B247-9A17-4C7A629447AF}" srcOrd="1" destOrd="0" presId="urn:microsoft.com/office/officeart/2005/8/layout/cycle2"/>
    <dgm:cxn modelId="{A55A0ED4-2001-7B4D-A6D7-5915E7AB9565}" type="presParOf" srcId="{716D5169-853D-B247-9A17-4C7A629447AF}" destId="{19CECC6E-FFE4-A345-8CDB-0103B0A1042E}" srcOrd="0" destOrd="0" presId="urn:microsoft.com/office/officeart/2005/8/layout/cycle2"/>
    <dgm:cxn modelId="{9D653F06-B37E-C34A-8061-C583903E5D48}" type="presParOf" srcId="{889491A2-D1DC-CF4B-9FD3-01FA0832E69A}" destId="{CBDFE42F-831D-2B47-B783-35A586AE33D8}" srcOrd="2" destOrd="0" presId="urn:microsoft.com/office/officeart/2005/8/layout/cycle2"/>
    <dgm:cxn modelId="{63EC44DF-0BFF-DB43-80AB-D496BE838D54}" type="presParOf" srcId="{889491A2-D1DC-CF4B-9FD3-01FA0832E69A}" destId="{C333B46C-0E91-B245-B5E4-11868955D76D}" srcOrd="3" destOrd="0" presId="urn:microsoft.com/office/officeart/2005/8/layout/cycle2"/>
    <dgm:cxn modelId="{E20FD73B-2AF3-B446-B09C-6A5C6958C899}" type="presParOf" srcId="{C333B46C-0E91-B245-B5E4-11868955D76D}" destId="{0B6C1B29-7BAC-8D4E-ACD9-E5BD8D3E8B92}" srcOrd="0" destOrd="0" presId="urn:microsoft.com/office/officeart/2005/8/layout/cycle2"/>
    <dgm:cxn modelId="{542DED07-7E76-8C48-AF79-D405FF369379}" type="presParOf" srcId="{889491A2-D1DC-CF4B-9FD3-01FA0832E69A}" destId="{CCD298C6-6663-3546-9CBA-E1F7491F6A0B}" srcOrd="4" destOrd="0" presId="urn:microsoft.com/office/officeart/2005/8/layout/cycle2"/>
    <dgm:cxn modelId="{66C66320-7981-744E-AD39-958F49BF92C4}" type="presParOf" srcId="{889491A2-D1DC-CF4B-9FD3-01FA0832E69A}" destId="{7B3D9282-B207-CD41-AA1F-6D29767FFF70}" srcOrd="5" destOrd="0" presId="urn:microsoft.com/office/officeart/2005/8/layout/cycle2"/>
    <dgm:cxn modelId="{C7CA541A-DB58-1D43-B12F-53E4E33EF6A4}" type="presParOf" srcId="{7B3D9282-B207-CD41-AA1F-6D29767FFF70}" destId="{F973982A-118D-2B45-8836-67A9FE70F194}" srcOrd="0" destOrd="0" presId="urn:microsoft.com/office/officeart/2005/8/layout/cycle2"/>
    <dgm:cxn modelId="{BE196556-92B3-094F-9631-586FBF7884C6}" type="presParOf" srcId="{889491A2-D1DC-CF4B-9FD3-01FA0832E69A}" destId="{C2A37D89-B26E-204A-84AC-447B26675B71}" srcOrd="6" destOrd="0" presId="urn:microsoft.com/office/officeart/2005/8/layout/cycle2"/>
    <dgm:cxn modelId="{D31788C8-C95E-1445-AE5C-76BDF5A04394}" type="presParOf" srcId="{889491A2-D1DC-CF4B-9FD3-01FA0832E69A}" destId="{89BB43D6-B337-E14B-8FD2-CD5ED8E86F64}" srcOrd="7" destOrd="0" presId="urn:microsoft.com/office/officeart/2005/8/layout/cycle2"/>
    <dgm:cxn modelId="{9D712633-E122-FC42-BA26-423FCAE353E6}" type="presParOf" srcId="{89BB43D6-B337-E14B-8FD2-CD5ED8E86F64}" destId="{83A993F6-9B2C-9D44-9F4B-36848486F926}" srcOrd="0" destOrd="0" presId="urn:microsoft.com/office/officeart/2005/8/layout/cycle2"/>
    <dgm:cxn modelId="{3EB095D5-6006-2549-88B3-728E452E9613}" type="presParOf" srcId="{889491A2-D1DC-CF4B-9FD3-01FA0832E69A}" destId="{FFF94401-F50C-3346-B524-87ED946ECD0B}" srcOrd="8" destOrd="0" presId="urn:microsoft.com/office/officeart/2005/8/layout/cycle2"/>
    <dgm:cxn modelId="{37C90C87-21DC-C445-B476-C360181ED4EA}" type="presParOf" srcId="{889491A2-D1DC-CF4B-9FD3-01FA0832E69A}" destId="{72F67E53-BBEB-DB41-A8BE-5264BF6454C2}" srcOrd="9" destOrd="0" presId="urn:microsoft.com/office/officeart/2005/8/layout/cycle2"/>
    <dgm:cxn modelId="{F9E7F89F-F5C9-ED4E-A7CF-1F7F18106100}" type="presParOf" srcId="{72F67E53-BBEB-DB41-A8BE-5264BF6454C2}" destId="{D7B2069F-4796-F24D-BB3B-A072C8C808B2}" srcOrd="0" destOrd="0" presId="urn:microsoft.com/office/officeart/2005/8/layout/cycle2"/>
    <dgm:cxn modelId="{FDAA3DB6-D004-2D46-A8D0-A3CA9B1ABB1C}" type="presParOf" srcId="{889491A2-D1DC-CF4B-9FD3-01FA0832E69A}" destId="{4C771038-BB46-004A-B6D5-0DAB1CF44CFE}" srcOrd="10" destOrd="0" presId="urn:microsoft.com/office/officeart/2005/8/layout/cycle2"/>
    <dgm:cxn modelId="{6B7C386F-B200-DF41-9D2E-8167098F188A}" type="presParOf" srcId="{889491A2-D1DC-CF4B-9FD3-01FA0832E69A}" destId="{8ADACCFE-E522-F348-BBB1-10EB00E2269A}" srcOrd="11" destOrd="0" presId="urn:microsoft.com/office/officeart/2005/8/layout/cycle2"/>
    <dgm:cxn modelId="{94CE2A0E-0CEA-0843-B4C5-7392A7947FF7}" type="presParOf" srcId="{8ADACCFE-E522-F348-BBB1-10EB00E2269A}" destId="{9F91F256-7206-7E46-994C-3B7D6E56AE4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C647FA0-4DB0-7A40-A9C1-3C9B8F2CD76D}" type="doc">
      <dgm:prSet loTypeId="urn:microsoft.com/office/officeart/2005/8/layout/cycle2" loCatId="cycle" qsTypeId="urn:microsoft.com/office/officeart/2005/8/quickstyle/simple4" qsCatId="simple" csTypeId="urn:microsoft.com/office/officeart/2005/8/colors/accent1_2" csCatId="accent1" phldr="1"/>
      <dgm:spPr/>
      <dgm:t>
        <a:bodyPr/>
        <a:lstStyle/>
        <a:p>
          <a:endParaRPr lang="it-IT"/>
        </a:p>
      </dgm:t>
    </dgm:pt>
    <dgm:pt modelId="{54E5BAD2-9109-FB4B-9AED-556EABBE7980}">
      <dgm:prSet phldrT="[Testo]"/>
      <dgm:spPr/>
      <dgm:t>
        <a:bodyPr/>
        <a:lstStyle/>
        <a:p>
          <a:r>
            <a:rPr lang="it-IT" dirty="0"/>
            <a:t>Legge francese – </a:t>
          </a:r>
          <a:r>
            <a:rPr lang="it-IT" dirty="0">
              <a:solidFill>
                <a:schemeClr val="tx1"/>
              </a:solidFill>
            </a:rPr>
            <a:t>domicilio </a:t>
          </a:r>
          <a:r>
            <a:rPr lang="it-IT" dirty="0"/>
            <a:t>legale</a:t>
          </a:r>
        </a:p>
      </dgm:t>
    </dgm:pt>
    <dgm:pt modelId="{E6457329-706E-9A4D-A935-240532F0D5E0}" type="parTrans" cxnId="{91265675-4A47-9946-8053-9AFBE6EE3088}">
      <dgm:prSet/>
      <dgm:spPr/>
      <dgm:t>
        <a:bodyPr/>
        <a:lstStyle/>
        <a:p>
          <a:endParaRPr lang="it-IT"/>
        </a:p>
      </dgm:t>
    </dgm:pt>
    <dgm:pt modelId="{BD979868-7C3B-834C-8354-1E0B2073660F}" type="sibTrans" cxnId="{91265675-4A47-9946-8053-9AFBE6EE3088}">
      <dgm:prSet/>
      <dgm:spPr/>
      <dgm:t>
        <a:bodyPr/>
        <a:lstStyle/>
        <a:p>
          <a:endParaRPr lang="it-IT"/>
        </a:p>
      </dgm:t>
    </dgm:pt>
    <dgm:pt modelId="{0AA094A6-8A70-9E42-8EF9-87D427A433CE}">
      <dgm:prSet phldrT="[Testo]"/>
      <dgm:spPr/>
      <dgm:t>
        <a:bodyPr/>
        <a:lstStyle/>
        <a:p>
          <a:r>
            <a:rPr lang="it-IT" dirty="0"/>
            <a:t>Legge tedesca – </a:t>
          </a:r>
          <a:r>
            <a:rPr lang="it-IT" dirty="0">
              <a:solidFill>
                <a:schemeClr val="tx1"/>
              </a:solidFill>
            </a:rPr>
            <a:t>domicilio</a:t>
          </a:r>
          <a:r>
            <a:rPr lang="it-IT" dirty="0"/>
            <a:t> di fatto</a:t>
          </a:r>
        </a:p>
      </dgm:t>
    </dgm:pt>
    <dgm:pt modelId="{188712B5-BD50-B24A-BEE3-4EA0FE977A8C}" type="parTrans" cxnId="{A9FE4379-D978-8A45-A8B1-6CBD0EE514C5}">
      <dgm:prSet/>
      <dgm:spPr/>
      <dgm:t>
        <a:bodyPr/>
        <a:lstStyle/>
        <a:p>
          <a:endParaRPr lang="it-IT"/>
        </a:p>
      </dgm:t>
    </dgm:pt>
    <dgm:pt modelId="{1F7B7A63-0CB1-D54B-B455-410FE513F2F8}" type="sibTrans" cxnId="{A9FE4379-D978-8A45-A8B1-6CBD0EE514C5}">
      <dgm:prSet/>
      <dgm:spPr/>
      <dgm:t>
        <a:bodyPr/>
        <a:lstStyle/>
        <a:p>
          <a:endParaRPr lang="it-IT"/>
        </a:p>
      </dgm:t>
    </dgm:pt>
    <dgm:pt modelId="{04432DF5-07C7-EE49-8E23-3A9866B60B1B}" type="pres">
      <dgm:prSet presAssocID="{0C647FA0-4DB0-7A40-A9C1-3C9B8F2CD76D}" presName="cycle" presStyleCnt="0">
        <dgm:presLayoutVars>
          <dgm:dir/>
          <dgm:resizeHandles val="exact"/>
        </dgm:presLayoutVars>
      </dgm:prSet>
      <dgm:spPr/>
    </dgm:pt>
    <dgm:pt modelId="{8B65F4A8-0C51-F145-8971-A3E6469A709C}" type="pres">
      <dgm:prSet presAssocID="{54E5BAD2-9109-FB4B-9AED-556EABBE7980}" presName="node" presStyleLbl="node1" presStyleIdx="0" presStyleCnt="2">
        <dgm:presLayoutVars>
          <dgm:bulletEnabled val="1"/>
        </dgm:presLayoutVars>
      </dgm:prSet>
      <dgm:spPr/>
    </dgm:pt>
    <dgm:pt modelId="{91C801C1-AAC2-5449-B30C-DB4D31709C57}" type="pres">
      <dgm:prSet presAssocID="{BD979868-7C3B-834C-8354-1E0B2073660F}" presName="sibTrans" presStyleLbl="sibTrans2D1" presStyleIdx="0" presStyleCnt="2"/>
      <dgm:spPr/>
    </dgm:pt>
    <dgm:pt modelId="{13E98922-939C-064E-8C34-063DBA3B9FF9}" type="pres">
      <dgm:prSet presAssocID="{BD979868-7C3B-834C-8354-1E0B2073660F}" presName="connectorText" presStyleLbl="sibTrans2D1" presStyleIdx="0" presStyleCnt="2"/>
      <dgm:spPr/>
    </dgm:pt>
    <dgm:pt modelId="{5A27C73B-F128-3C44-87D6-B32902CD76D9}" type="pres">
      <dgm:prSet presAssocID="{0AA094A6-8A70-9E42-8EF9-87D427A433CE}" presName="node" presStyleLbl="node1" presStyleIdx="1" presStyleCnt="2">
        <dgm:presLayoutVars>
          <dgm:bulletEnabled val="1"/>
        </dgm:presLayoutVars>
      </dgm:prSet>
      <dgm:spPr/>
    </dgm:pt>
    <dgm:pt modelId="{3D814E1A-A53B-0349-9AC2-4B2B03F5E2F1}" type="pres">
      <dgm:prSet presAssocID="{1F7B7A63-0CB1-D54B-B455-410FE513F2F8}" presName="sibTrans" presStyleLbl="sibTrans2D1" presStyleIdx="1" presStyleCnt="2"/>
      <dgm:spPr/>
    </dgm:pt>
    <dgm:pt modelId="{02DAA5DF-1DD3-754A-9268-4BEFB23B51EC}" type="pres">
      <dgm:prSet presAssocID="{1F7B7A63-0CB1-D54B-B455-410FE513F2F8}" presName="connectorText" presStyleLbl="sibTrans2D1" presStyleIdx="1" presStyleCnt="2"/>
      <dgm:spPr/>
    </dgm:pt>
  </dgm:ptLst>
  <dgm:cxnLst>
    <dgm:cxn modelId="{5559BE03-91A7-1949-9FF5-59494D97D0BF}" type="presOf" srcId="{0AA094A6-8A70-9E42-8EF9-87D427A433CE}" destId="{5A27C73B-F128-3C44-87D6-B32902CD76D9}" srcOrd="0" destOrd="0" presId="urn:microsoft.com/office/officeart/2005/8/layout/cycle2"/>
    <dgm:cxn modelId="{F5326714-BAF5-9C45-8817-6DB7C53B33DB}" type="presOf" srcId="{1F7B7A63-0CB1-D54B-B455-410FE513F2F8}" destId="{3D814E1A-A53B-0349-9AC2-4B2B03F5E2F1}" srcOrd="0" destOrd="0" presId="urn:microsoft.com/office/officeart/2005/8/layout/cycle2"/>
    <dgm:cxn modelId="{773E1E20-373C-0B46-8B08-A236BF92DF6C}" type="presOf" srcId="{BD979868-7C3B-834C-8354-1E0B2073660F}" destId="{91C801C1-AAC2-5449-B30C-DB4D31709C57}" srcOrd="0" destOrd="0" presId="urn:microsoft.com/office/officeart/2005/8/layout/cycle2"/>
    <dgm:cxn modelId="{344A565A-37DD-2E48-94A2-0D52C4E5D675}" type="presOf" srcId="{0C647FA0-4DB0-7A40-A9C1-3C9B8F2CD76D}" destId="{04432DF5-07C7-EE49-8E23-3A9866B60B1B}" srcOrd="0" destOrd="0" presId="urn:microsoft.com/office/officeart/2005/8/layout/cycle2"/>
    <dgm:cxn modelId="{91265675-4A47-9946-8053-9AFBE6EE3088}" srcId="{0C647FA0-4DB0-7A40-A9C1-3C9B8F2CD76D}" destId="{54E5BAD2-9109-FB4B-9AED-556EABBE7980}" srcOrd="0" destOrd="0" parTransId="{E6457329-706E-9A4D-A935-240532F0D5E0}" sibTransId="{BD979868-7C3B-834C-8354-1E0B2073660F}"/>
    <dgm:cxn modelId="{A9FE4379-D978-8A45-A8B1-6CBD0EE514C5}" srcId="{0C647FA0-4DB0-7A40-A9C1-3C9B8F2CD76D}" destId="{0AA094A6-8A70-9E42-8EF9-87D427A433CE}" srcOrd="1" destOrd="0" parTransId="{188712B5-BD50-B24A-BEE3-4EA0FE977A8C}" sibTransId="{1F7B7A63-0CB1-D54B-B455-410FE513F2F8}"/>
    <dgm:cxn modelId="{165D6E84-6733-814F-92E0-04C08D077705}" type="presOf" srcId="{BD979868-7C3B-834C-8354-1E0B2073660F}" destId="{13E98922-939C-064E-8C34-063DBA3B9FF9}" srcOrd="1" destOrd="0" presId="urn:microsoft.com/office/officeart/2005/8/layout/cycle2"/>
    <dgm:cxn modelId="{A0E9F18D-CFC7-434A-A2AD-A82468933306}" type="presOf" srcId="{54E5BAD2-9109-FB4B-9AED-556EABBE7980}" destId="{8B65F4A8-0C51-F145-8971-A3E6469A709C}" srcOrd="0" destOrd="0" presId="urn:microsoft.com/office/officeart/2005/8/layout/cycle2"/>
    <dgm:cxn modelId="{CE8CD0E7-4950-8744-A956-08FF0EC3450E}" type="presOf" srcId="{1F7B7A63-0CB1-D54B-B455-410FE513F2F8}" destId="{02DAA5DF-1DD3-754A-9268-4BEFB23B51EC}" srcOrd="1" destOrd="0" presId="urn:microsoft.com/office/officeart/2005/8/layout/cycle2"/>
    <dgm:cxn modelId="{5FD379A5-3863-C34C-8CFC-DE58E8EC8181}" type="presParOf" srcId="{04432DF5-07C7-EE49-8E23-3A9866B60B1B}" destId="{8B65F4A8-0C51-F145-8971-A3E6469A709C}" srcOrd="0" destOrd="0" presId="urn:microsoft.com/office/officeart/2005/8/layout/cycle2"/>
    <dgm:cxn modelId="{607537D4-4B1A-6140-B9ED-E195D0DECAD4}" type="presParOf" srcId="{04432DF5-07C7-EE49-8E23-3A9866B60B1B}" destId="{91C801C1-AAC2-5449-B30C-DB4D31709C57}" srcOrd="1" destOrd="0" presId="urn:microsoft.com/office/officeart/2005/8/layout/cycle2"/>
    <dgm:cxn modelId="{4D8AAD1D-7844-8743-A34E-F599FB221DCA}" type="presParOf" srcId="{91C801C1-AAC2-5449-B30C-DB4D31709C57}" destId="{13E98922-939C-064E-8C34-063DBA3B9FF9}" srcOrd="0" destOrd="0" presId="urn:microsoft.com/office/officeart/2005/8/layout/cycle2"/>
    <dgm:cxn modelId="{D937593E-1965-1A45-AADA-9D9834203664}" type="presParOf" srcId="{04432DF5-07C7-EE49-8E23-3A9866B60B1B}" destId="{5A27C73B-F128-3C44-87D6-B32902CD76D9}" srcOrd="2" destOrd="0" presId="urn:microsoft.com/office/officeart/2005/8/layout/cycle2"/>
    <dgm:cxn modelId="{47E83F06-377C-1D4F-8BBC-2DF51954EB75}" type="presParOf" srcId="{04432DF5-07C7-EE49-8E23-3A9866B60B1B}" destId="{3D814E1A-A53B-0349-9AC2-4B2B03F5E2F1}" srcOrd="3" destOrd="0" presId="urn:microsoft.com/office/officeart/2005/8/layout/cycle2"/>
    <dgm:cxn modelId="{5908FA3D-5AC0-3049-B30F-36315E1D974D}" type="presParOf" srcId="{3D814E1A-A53B-0349-9AC2-4B2B03F5E2F1}" destId="{02DAA5DF-1DD3-754A-9268-4BEFB23B51EC}"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8F2FB09-2D2F-1D49-837D-ECD2EF50686F}" type="doc">
      <dgm:prSet loTypeId="urn:microsoft.com/office/officeart/2005/8/layout/arrow5" loCatId="" qsTypeId="urn:microsoft.com/office/officeart/2005/8/quickstyle/simple1" qsCatId="simple" csTypeId="urn:microsoft.com/office/officeart/2005/8/colors/accent1_2" csCatId="accent1" phldr="1"/>
      <dgm:spPr/>
      <dgm:t>
        <a:bodyPr/>
        <a:lstStyle/>
        <a:p>
          <a:endParaRPr lang="it-IT"/>
        </a:p>
      </dgm:t>
    </dgm:pt>
    <dgm:pt modelId="{983161A3-8E02-6749-9357-31BE551926D8}">
      <dgm:prSet phldrT="[Testo]"/>
      <dgm:spPr/>
      <dgm:t>
        <a:bodyPr/>
        <a:lstStyle/>
        <a:p>
          <a:r>
            <a:rPr lang="it-IT" dirty="0"/>
            <a:t>Stato francese per il diritto francese</a:t>
          </a:r>
        </a:p>
      </dgm:t>
    </dgm:pt>
    <dgm:pt modelId="{A14C76BA-5BF3-3640-9A2A-EAFB26B6E4AB}" type="parTrans" cxnId="{E3793BA0-9882-2745-BBD3-681C299DC14F}">
      <dgm:prSet/>
      <dgm:spPr/>
      <dgm:t>
        <a:bodyPr/>
        <a:lstStyle/>
        <a:p>
          <a:endParaRPr lang="it-IT"/>
        </a:p>
      </dgm:t>
    </dgm:pt>
    <dgm:pt modelId="{77BD0C8E-13F3-5243-94D3-3F1A73DB82CF}" type="sibTrans" cxnId="{E3793BA0-9882-2745-BBD3-681C299DC14F}">
      <dgm:prSet/>
      <dgm:spPr/>
      <dgm:t>
        <a:bodyPr/>
        <a:lstStyle/>
        <a:p>
          <a:endParaRPr lang="it-IT"/>
        </a:p>
      </dgm:t>
    </dgm:pt>
    <dgm:pt modelId="{BBBE79BA-0EA1-1146-809E-C1108B813079}">
      <dgm:prSet phldrT="[Testo]"/>
      <dgm:spPr>
        <a:solidFill>
          <a:srgbClr val="FFC000"/>
        </a:solidFill>
      </dgm:spPr>
      <dgm:t>
        <a:bodyPr/>
        <a:lstStyle/>
        <a:p>
          <a:r>
            <a:rPr lang="it-IT" dirty="0">
              <a:solidFill>
                <a:schemeClr val="tx1"/>
              </a:solidFill>
            </a:rPr>
            <a:t>Parenti della madre per il diritto bavarese</a:t>
          </a:r>
        </a:p>
      </dgm:t>
    </dgm:pt>
    <dgm:pt modelId="{6353A76D-729D-B941-947F-B731BEC64275}" type="parTrans" cxnId="{26F9CA6D-E7D7-8D48-931C-49053925EA81}">
      <dgm:prSet/>
      <dgm:spPr/>
      <dgm:t>
        <a:bodyPr/>
        <a:lstStyle/>
        <a:p>
          <a:endParaRPr lang="it-IT"/>
        </a:p>
      </dgm:t>
    </dgm:pt>
    <dgm:pt modelId="{13F9E34F-3896-194F-B9AE-13F31E27805B}" type="sibTrans" cxnId="{26F9CA6D-E7D7-8D48-931C-49053925EA81}">
      <dgm:prSet/>
      <dgm:spPr/>
      <dgm:t>
        <a:bodyPr/>
        <a:lstStyle/>
        <a:p>
          <a:endParaRPr lang="it-IT"/>
        </a:p>
      </dgm:t>
    </dgm:pt>
    <dgm:pt modelId="{76466F2D-904E-7149-94D9-47CD857AB8B8}" type="pres">
      <dgm:prSet presAssocID="{C8F2FB09-2D2F-1D49-837D-ECD2EF50686F}" presName="diagram" presStyleCnt="0">
        <dgm:presLayoutVars>
          <dgm:dir/>
          <dgm:resizeHandles val="exact"/>
        </dgm:presLayoutVars>
      </dgm:prSet>
      <dgm:spPr/>
    </dgm:pt>
    <dgm:pt modelId="{55D877B9-CB70-6F40-A4FC-79A7BA51EAFE}" type="pres">
      <dgm:prSet presAssocID="{983161A3-8E02-6749-9357-31BE551926D8}" presName="arrow" presStyleLbl="node1" presStyleIdx="0" presStyleCnt="2">
        <dgm:presLayoutVars>
          <dgm:bulletEnabled val="1"/>
        </dgm:presLayoutVars>
      </dgm:prSet>
      <dgm:spPr/>
    </dgm:pt>
    <dgm:pt modelId="{E6D136F8-B066-E243-B1B8-F5F4AF28DF50}" type="pres">
      <dgm:prSet presAssocID="{BBBE79BA-0EA1-1146-809E-C1108B813079}" presName="arrow" presStyleLbl="node1" presStyleIdx="1" presStyleCnt="2">
        <dgm:presLayoutVars>
          <dgm:bulletEnabled val="1"/>
        </dgm:presLayoutVars>
      </dgm:prSet>
      <dgm:spPr/>
    </dgm:pt>
  </dgm:ptLst>
  <dgm:cxnLst>
    <dgm:cxn modelId="{8AB08610-8259-8C44-9F59-8E4E30317CE4}" type="presOf" srcId="{BBBE79BA-0EA1-1146-809E-C1108B813079}" destId="{E6D136F8-B066-E243-B1B8-F5F4AF28DF50}" srcOrd="0" destOrd="0" presId="urn:microsoft.com/office/officeart/2005/8/layout/arrow5"/>
    <dgm:cxn modelId="{6F3C5424-AD42-4142-AEF1-8BFCB7C191B9}" type="presOf" srcId="{C8F2FB09-2D2F-1D49-837D-ECD2EF50686F}" destId="{76466F2D-904E-7149-94D9-47CD857AB8B8}" srcOrd="0" destOrd="0" presId="urn:microsoft.com/office/officeart/2005/8/layout/arrow5"/>
    <dgm:cxn modelId="{3564C056-DA4A-EF42-992D-D3186D59E9E9}" type="presOf" srcId="{983161A3-8E02-6749-9357-31BE551926D8}" destId="{55D877B9-CB70-6F40-A4FC-79A7BA51EAFE}" srcOrd="0" destOrd="0" presId="urn:microsoft.com/office/officeart/2005/8/layout/arrow5"/>
    <dgm:cxn modelId="{26F9CA6D-E7D7-8D48-931C-49053925EA81}" srcId="{C8F2FB09-2D2F-1D49-837D-ECD2EF50686F}" destId="{BBBE79BA-0EA1-1146-809E-C1108B813079}" srcOrd="1" destOrd="0" parTransId="{6353A76D-729D-B941-947F-B731BEC64275}" sibTransId="{13F9E34F-3896-194F-B9AE-13F31E27805B}"/>
    <dgm:cxn modelId="{E3793BA0-9882-2745-BBD3-681C299DC14F}" srcId="{C8F2FB09-2D2F-1D49-837D-ECD2EF50686F}" destId="{983161A3-8E02-6749-9357-31BE551926D8}" srcOrd="0" destOrd="0" parTransId="{A14C76BA-5BF3-3640-9A2A-EAFB26B6E4AB}" sibTransId="{77BD0C8E-13F3-5243-94D3-3F1A73DB82CF}"/>
    <dgm:cxn modelId="{ABCA1E20-A27A-0B42-98C2-47C22C87E79B}" type="presParOf" srcId="{76466F2D-904E-7149-94D9-47CD857AB8B8}" destId="{55D877B9-CB70-6F40-A4FC-79A7BA51EAFE}" srcOrd="0" destOrd="0" presId="urn:microsoft.com/office/officeart/2005/8/layout/arrow5"/>
    <dgm:cxn modelId="{6BB2CCAE-0ACC-7340-8343-3C56C2DEC170}" type="presParOf" srcId="{76466F2D-904E-7149-94D9-47CD857AB8B8}" destId="{E6D136F8-B066-E243-B1B8-F5F4AF28DF50}"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FB9B3D7-9ABE-854B-A584-4A70D6588F45}" type="doc">
      <dgm:prSet loTypeId="urn:microsoft.com/office/officeart/2005/8/layout/cycle2" loCatId="cycle" qsTypeId="urn:microsoft.com/office/officeart/2005/8/quickstyle/simple4" qsCatId="simple" csTypeId="urn:microsoft.com/office/officeart/2005/8/colors/accent1_2" csCatId="accent1" phldr="1"/>
      <dgm:spPr/>
      <dgm:t>
        <a:bodyPr/>
        <a:lstStyle/>
        <a:p>
          <a:endParaRPr lang="it-IT"/>
        </a:p>
      </dgm:t>
    </dgm:pt>
    <dgm:pt modelId="{B1550A9B-2949-E947-AC96-C29FC808858D}">
      <dgm:prSet custT="1"/>
      <dgm:spPr>
        <a:solidFill>
          <a:srgbClr val="00B0F0"/>
        </a:solidFill>
      </dgm:spPr>
      <dgm:t>
        <a:bodyPr/>
        <a:lstStyle/>
        <a:p>
          <a:pPr rtl="0"/>
          <a:r>
            <a:rPr lang="it-IT" sz="1600" dirty="0">
              <a:solidFill>
                <a:schemeClr val="tx1"/>
              </a:solidFill>
            </a:rPr>
            <a:t>PRESCRIZIONE DI UN’OBBLIGAZIONE- in ITALIA </a:t>
          </a:r>
        </a:p>
      </dgm:t>
    </dgm:pt>
    <dgm:pt modelId="{D6E65869-4174-984A-9398-0976E6B579F3}" type="parTrans" cxnId="{DBB802C1-4C4C-5746-B284-8E18978D5957}">
      <dgm:prSet/>
      <dgm:spPr/>
      <dgm:t>
        <a:bodyPr/>
        <a:lstStyle/>
        <a:p>
          <a:endParaRPr lang="it-IT"/>
        </a:p>
      </dgm:t>
    </dgm:pt>
    <dgm:pt modelId="{6827FF57-C8A3-1346-A777-53CF0D0C3955}" type="sibTrans" cxnId="{DBB802C1-4C4C-5746-B284-8E18978D5957}">
      <dgm:prSet/>
      <dgm:spPr/>
      <dgm:t>
        <a:bodyPr/>
        <a:lstStyle/>
        <a:p>
          <a:endParaRPr lang="it-IT"/>
        </a:p>
      </dgm:t>
    </dgm:pt>
    <dgm:pt modelId="{985C1110-9B82-EA4B-88F4-6B020FDAEB72}">
      <dgm:prSet custT="1">
        <dgm:style>
          <a:lnRef idx="1">
            <a:schemeClr val="accent2"/>
          </a:lnRef>
          <a:fillRef idx="3">
            <a:schemeClr val="accent2"/>
          </a:fillRef>
          <a:effectRef idx="2">
            <a:schemeClr val="accent2"/>
          </a:effectRef>
          <a:fontRef idx="minor">
            <a:schemeClr val="lt1"/>
          </a:fontRef>
        </dgm:style>
      </dgm:prSet>
      <dgm:spPr/>
      <dgm:t>
        <a:bodyPr/>
        <a:lstStyle/>
        <a:p>
          <a:pPr rtl="0"/>
          <a:r>
            <a:rPr lang="it-IT" sz="1800" dirty="0">
              <a:solidFill>
                <a:schemeClr val="tx1"/>
              </a:solidFill>
            </a:rPr>
            <a:t>QUALIFICAZIONE SOSTANZIALE NELLA LEX FORI</a:t>
          </a:r>
        </a:p>
      </dgm:t>
    </dgm:pt>
    <dgm:pt modelId="{53BB9F20-8A63-2C4B-BAA0-F789B35B9DAB}" type="parTrans" cxnId="{20F035CC-03D6-0248-9AB5-9F2A54C489D9}">
      <dgm:prSet/>
      <dgm:spPr/>
      <dgm:t>
        <a:bodyPr/>
        <a:lstStyle/>
        <a:p>
          <a:endParaRPr lang="it-IT"/>
        </a:p>
      </dgm:t>
    </dgm:pt>
    <dgm:pt modelId="{0A6911E4-0EFB-3D42-A117-5424CC6B8F46}" type="sibTrans" cxnId="{20F035CC-03D6-0248-9AB5-9F2A54C489D9}">
      <dgm:prSet/>
      <dgm:spPr/>
      <dgm:t>
        <a:bodyPr/>
        <a:lstStyle/>
        <a:p>
          <a:endParaRPr lang="it-IT"/>
        </a:p>
      </dgm:t>
    </dgm:pt>
    <dgm:pt modelId="{44E91053-9FA5-1149-AC61-C28049878EDC}">
      <dgm:prSet custT="1">
        <dgm:style>
          <a:lnRef idx="0">
            <a:schemeClr val="accent4"/>
          </a:lnRef>
          <a:fillRef idx="3">
            <a:schemeClr val="accent4"/>
          </a:fillRef>
          <a:effectRef idx="3">
            <a:schemeClr val="accent4"/>
          </a:effectRef>
          <a:fontRef idx="minor">
            <a:schemeClr val="lt1"/>
          </a:fontRef>
        </dgm:style>
      </dgm:prSet>
      <dgm:spPr/>
      <dgm:t>
        <a:bodyPr/>
        <a:lstStyle/>
        <a:p>
          <a:pPr rtl="0"/>
          <a:r>
            <a:rPr lang="it-IT" sz="1400" dirty="0">
              <a:solidFill>
                <a:schemeClr val="tx1"/>
              </a:solidFill>
            </a:rPr>
            <a:t>LEX OBLIGATIONIS – L. INGLESE QUALIFICAZIONE PROCESSUALE – RINVIO DI QUALIFICAZIONE?</a:t>
          </a:r>
        </a:p>
      </dgm:t>
    </dgm:pt>
    <dgm:pt modelId="{CE333885-3D0E-8243-83D7-42BA75F586ED}" type="parTrans" cxnId="{E4C7FF6C-AAFF-8C41-878C-C1E833A3A9A2}">
      <dgm:prSet/>
      <dgm:spPr/>
      <dgm:t>
        <a:bodyPr/>
        <a:lstStyle/>
        <a:p>
          <a:endParaRPr lang="it-IT"/>
        </a:p>
      </dgm:t>
    </dgm:pt>
    <dgm:pt modelId="{A80FB22F-335C-D544-9601-185D493F08F3}" type="sibTrans" cxnId="{E4C7FF6C-AAFF-8C41-878C-C1E833A3A9A2}">
      <dgm:prSet/>
      <dgm:spPr/>
      <dgm:t>
        <a:bodyPr/>
        <a:lstStyle/>
        <a:p>
          <a:endParaRPr lang="it-IT"/>
        </a:p>
      </dgm:t>
    </dgm:pt>
    <dgm:pt modelId="{2F3576A3-6714-0147-A0B2-D97422746923}">
      <dgm:prSet/>
      <dgm:spPr>
        <a:solidFill>
          <a:srgbClr val="00B0F0"/>
        </a:solidFill>
      </dgm:spPr>
      <dgm:t>
        <a:bodyPr/>
        <a:lstStyle/>
        <a:p>
          <a:pPr rtl="0"/>
          <a:r>
            <a:rPr lang="it-IT" b="1" dirty="0">
              <a:solidFill>
                <a:schemeClr val="tx1"/>
              </a:solidFill>
            </a:rPr>
            <a:t>LEX FORI</a:t>
          </a:r>
        </a:p>
      </dgm:t>
    </dgm:pt>
    <dgm:pt modelId="{6138C989-4943-804C-B6ED-E8E26C9F1375}" type="parTrans" cxnId="{5301731B-61E6-4444-BE52-E5A849422A07}">
      <dgm:prSet/>
      <dgm:spPr/>
      <dgm:t>
        <a:bodyPr/>
        <a:lstStyle/>
        <a:p>
          <a:endParaRPr lang="it-IT"/>
        </a:p>
      </dgm:t>
    </dgm:pt>
    <dgm:pt modelId="{B0F0C54E-7BB4-AD45-918D-18F8F89AC935}" type="sibTrans" cxnId="{5301731B-61E6-4444-BE52-E5A849422A07}">
      <dgm:prSet/>
      <dgm:spPr/>
      <dgm:t>
        <a:bodyPr/>
        <a:lstStyle/>
        <a:p>
          <a:endParaRPr lang="it-IT"/>
        </a:p>
      </dgm:t>
    </dgm:pt>
    <dgm:pt modelId="{23E48CC6-7310-3B4F-97C1-6D6F4B9335C7}" type="pres">
      <dgm:prSet presAssocID="{DFB9B3D7-9ABE-854B-A584-4A70D6588F45}" presName="cycle" presStyleCnt="0">
        <dgm:presLayoutVars>
          <dgm:dir/>
          <dgm:resizeHandles val="exact"/>
        </dgm:presLayoutVars>
      </dgm:prSet>
      <dgm:spPr/>
    </dgm:pt>
    <dgm:pt modelId="{1038F089-789F-A849-9960-908CC734DD05}" type="pres">
      <dgm:prSet presAssocID="{B1550A9B-2949-E947-AC96-C29FC808858D}" presName="node" presStyleLbl="node1" presStyleIdx="0" presStyleCnt="4" custScaleX="151795" custScaleY="112459">
        <dgm:presLayoutVars>
          <dgm:bulletEnabled val="1"/>
        </dgm:presLayoutVars>
      </dgm:prSet>
      <dgm:spPr/>
    </dgm:pt>
    <dgm:pt modelId="{54CB6C3E-B5D8-DC4E-8C18-2CA56B42466F}" type="pres">
      <dgm:prSet presAssocID="{6827FF57-C8A3-1346-A777-53CF0D0C3955}" presName="sibTrans" presStyleLbl="sibTrans2D1" presStyleIdx="0" presStyleCnt="4"/>
      <dgm:spPr/>
    </dgm:pt>
    <dgm:pt modelId="{22E59E97-AD3E-4145-8930-A384D9B4D6A6}" type="pres">
      <dgm:prSet presAssocID="{6827FF57-C8A3-1346-A777-53CF0D0C3955}" presName="connectorText" presStyleLbl="sibTrans2D1" presStyleIdx="0" presStyleCnt="4"/>
      <dgm:spPr/>
    </dgm:pt>
    <dgm:pt modelId="{E388E615-0753-C940-9338-2C9E3682DE1B}" type="pres">
      <dgm:prSet presAssocID="{985C1110-9B82-EA4B-88F4-6B020FDAEB72}" presName="node" presStyleLbl="node1" presStyleIdx="1" presStyleCnt="4" custAng="0" custScaleX="187111" custScaleY="111547">
        <dgm:presLayoutVars>
          <dgm:bulletEnabled val="1"/>
        </dgm:presLayoutVars>
      </dgm:prSet>
      <dgm:spPr/>
    </dgm:pt>
    <dgm:pt modelId="{4ED1D52D-AA73-7E4F-A488-C6543318DC41}" type="pres">
      <dgm:prSet presAssocID="{0A6911E4-0EFB-3D42-A117-5424CC6B8F46}" presName="sibTrans" presStyleLbl="sibTrans2D1" presStyleIdx="1" presStyleCnt="4"/>
      <dgm:spPr/>
    </dgm:pt>
    <dgm:pt modelId="{E3EB1E57-1718-0A4C-A239-32EC229CE26F}" type="pres">
      <dgm:prSet presAssocID="{0A6911E4-0EFB-3D42-A117-5424CC6B8F46}" presName="connectorText" presStyleLbl="sibTrans2D1" presStyleIdx="1" presStyleCnt="4"/>
      <dgm:spPr/>
    </dgm:pt>
    <dgm:pt modelId="{D007EBDA-84BB-AD41-BE45-FF6E0E63D28F}" type="pres">
      <dgm:prSet presAssocID="{44E91053-9FA5-1149-AC61-C28049878EDC}" presName="node" presStyleLbl="node1" presStyleIdx="2" presStyleCnt="4" custScaleX="161908" custScaleY="105610">
        <dgm:presLayoutVars>
          <dgm:bulletEnabled val="1"/>
        </dgm:presLayoutVars>
      </dgm:prSet>
      <dgm:spPr/>
    </dgm:pt>
    <dgm:pt modelId="{F2D8578C-8C74-F04D-9BB1-171BCA2A974C}" type="pres">
      <dgm:prSet presAssocID="{A80FB22F-335C-D544-9601-185D493F08F3}" presName="sibTrans" presStyleLbl="sibTrans2D1" presStyleIdx="2" presStyleCnt="4"/>
      <dgm:spPr/>
    </dgm:pt>
    <dgm:pt modelId="{B20D96CF-4204-CF49-8DB4-8438F97859A3}" type="pres">
      <dgm:prSet presAssocID="{A80FB22F-335C-D544-9601-185D493F08F3}" presName="connectorText" presStyleLbl="sibTrans2D1" presStyleIdx="2" presStyleCnt="4"/>
      <dgm:spPr/>
    </dgm:pt>
    <dgm:pt modelId="{66F9D7D2-2C96-3845-96DB-57FC688E5785}" type="pres">
      <dgm:prSet presAssocID="{2F3576A3-6714-0147-A0B2-D97422746923}" presName="node" presStyleLbl="node1" presStyleIdx="3" presStyleCnt="4">
        <dgm:presLayoutVars>
          <dgm:bulletEnabled val="1"/>
        </dgm:presLayoutVars>
      </dgm:prSet>
      <dgm:spPr/>
    </dgm:pt>
    <dgm:pt modelId="{B2483F3C-9406-3048-B8B0-AEE52CD8037A}" type="pres">
      <dgm:prSet presAssocID="{B0F0C54E-7BB4-AD45-918D-18F8F89AC935}" presName="sibTrans" presStyleLbl="sibTrans2D1" presStyleIdx="3" presStyleCnt="4"/>
      <dgm:spPr/>
    </dgm:pt>
    <dgm:pt modelId="{B13DC845-8EC3-EE4C-83E4-9DCFAFF6AC14}" type="pres">
      <dgm:prSet presAssocID="{B0F0C54E-7BB4-AD45-918D-18F8F89AC935}" presName="connectorText" presStyleLbl="sibTrans2D1" presStyleIdx="3" presStyleCnt="4"/>
      <dgm:spPr/>
    </dgm:pt>
  </dgm:ptLst>
  <dgm:cxnLst>
    <dgm:cxn modelId="{48959B0C-B0FD-1C4A-8963-B4EFDBA8BCC1}" type="presOf" srcId="{0A6911E4-0EFB-3D42-A117-5424CC6B8F46}" destId="{4ED1D52D-AA73-7E4F-A488-C6543318DC41}" srcOrd="0" destOrd="0" presId="urn:microsoft.com/office/officeart/2005/8/layout/cycle2"/>
    <dgm:cxn modelId="{C0A23B12-B489-D242-BE95-A44C61B3B8CB}" type="presOf" srcId="{2F3576A3-6714-0147-A0B2-D97422746923}" destId="{66F9D7D2-2C96-3845-96DB-57FC688E5785}" srcOrd="0" destOrd="0" presId="urn:microsoft.com/office/officeart/2005/8/layout/cycle2"/>
    <dgm:cxn modelId="{33472915-332E-CB46-8EE9-B401585F38D8}" type="presOf" srcId="{44E91053-9FA5-1149-AC61-C28049878EDC}" destId="{D007EBDA-84BB-AD41-BE45-FF6E0E63D28F}" srcOrd="0" destOrd="0" presId="urn:microsoft.com/office/officeart/2005/8/layout/cycle2"/>
    <dgm:cxn modelId="{5301731B-61E6-4444-BE52-E5A849422A07}" srcId="{DFB9B3D7-9ABE-854B-A584-4A70D6588F45}" destId="{2F3576A3-6714-0147-A0B2-D97422746923}" srcOrd="3" destOrd="0" parTransId="{6138C989-4943-804C-B6ED-E8E26C9F1375}" sibTransId="{B0F0C54E-7BB4-AD45-918D-18F8F89AC935}"/>
    <dgm:cxn modelId="{12E8D41B-71AF-5241-AD93-06729BDB83C6}" type="presOf" srcId="{6827FF57-C8A3-1346-A777-53CF0D0C3955}" destId="{54CB6C3E-B5D8-DC4E-8C18-2CA56B42466F}" srcOrd="0" destOrd="0" presId="urn:microsoft.com/office/officeart/2005/8/layout/cycle2"/>
    <dgm:cxn modelId="{6AF8B232-2617-C843-B7A7-E237DDE70B3F}" type="presOf" srcId="{985C1110-9B82-EA4B-88F4-6B020FDAEB72}" destId="{E388E615-0753-C940-9338-2C9E3682DE1B}" srcOrd="0" destOrd="0" presId="urn:microsoft.com/office/officeart/2005/8/layout/cycle2"/>
    <dgm:cxn modelId="{00B3AA66-A795-2E48-96B7-68FA0C044359}" type="presOf" srcId="{B0F0C54E-7BB4-AD45-918D-18F8F89AC935}" destId="{B13DC845-8EC3-EE4C-83E4-9DCFAFF6AC14}" srcOrd="1" destOrd="0" presId="urn:microsoft.com/office/officeart/2005/8/layout/cycle2"/>
    <dgm:cxn modelId="{E4C7FF6C-AAFF-8C41-878C-C1E833A3A9A2}" srcId="{DFB9B3D7-9ABE-854B-A584-4A70D6588F45}" destId="{44E91053-9FA5-1149-AC61-C28049878EDC}" srcOrd="2" destOrd="0" parTransId="{CE333885-3D0E-8243-83D7-42BA75F586ED}" sibTransId="{A80FB22F-335C-D544-9601-185D493F08F3}"/>
    <dgm:cxn modelId="{7629DD74-469C-A044-9AE3-1A77A1133485}" type="presOf" srcId="{B0F0C54E-7BB4-AD45-918D-18F8F89AC935}" destId="{B2483F3C-9406-3048-B8B0-AEE52CD8037A}" srcOrd="0" destOrd="0" presId="urn:microsoft.com/office/officeart/2005/8/layout/cycle2"/>
    <dgm:cxn modelId="{99B41F82-5F4E-5B4D-AEB6-EAFF78A80227}" type="presOf" srcId="{6827FF57-C8A3-1346-A777-53CF0D0C3955}" destId="{22E59E97-AD3E-4145-8930-A384D9B4D6A6}" srcOrd="1" destOrd="0" presId="urn:microsoft.com/office/officeart/2005/8/layout/cycle2"/>
    <dgm:cxn modelId="{02C01990-3618-074C-9602-23F5877616AD}" type="presOf" srcId="{DFB9B3D7-9ABE-854B-A584-4A70D6588F45}" destId="{23E48CC6-7310-3B4F-97C1-6D6F4B9335C7}" srcOrd="0" destOrd="0" presId="urn:microsoft.com/office/officeart/2005/8/layout/cycle2"/>
    <dgm:cxn modelId="{D185B194-D9CC-F142-A2F9-2C0333D787C2}" type="presOf" srcId="{A80FB22F-335C-D544-9601-185D493F08F3}" destId="{F2D8578C-8C74-F04D-9BB1-171BCA2A974C}" srcOrd="0" destOrd="0" presId="urn:microsoft.com/office/officeart/2005/8/layout/cycle2"/>
    <dgm:cxn modelId="{95C3E8A0-7CA7-B347-BFD5-7C51246B30B2}" type="presOf" srcId="{A80FB22F-335C-D544-9601-185D493F08F3}" destId="{B20D96CF-4204-CF49-8DB4-8438F97859A3}" srcOrd="1" destOrd="0" presId="urn:microsoft.com/office/officeart/2005/8/layout/cycle2"/>
    <dgm:cxn modelId="{174EEFB4-75D8-B44D-BAAC-9A278CA397CB}" type="presOf" srcId="{0A6911E4-0EFB-3D42-A117-5424CC6B8F46}" destId="{E3EB1E57-1718-0A4C-A239-32EC229CE26F}" srcOrd="1" destOrd="0" presId="urn:microsoft.com/office/officeart/2005/8/layout/cycle2"/>
    <dgm:cxn modelId="{DBB802C1-4C4C-5746-B284-8E18978D5957}" srcId="{DFB9B3D7-9ABE-854B-A584-4A70D6588F45}" destId="{B1550A9B-2949-E947-AC96-C29FC808858D}" srcOrd="0" destOrd="0" parTransId="{D6E65869-4174-984A-9398-0976E6B579F3}" sibTransId="{6827FF57-C8A3-1346-A777-53CF0D0C3955}"/>
    <dgm:cxn modelId="{20F035CC-03D6-0248-9AB5-9F2A54C489D9}" srcId="{DFB9B3D7-9ABE-854B-A584-4A70D6588F45}" destId="{985C1110-9B82-EA4B-88F4-6B020FDAEB72}" srcOrd="1" destOrd="0" parTransId="{53BB9F20-8A63-2C4B-BAA0-F789B35B9DAB}" sibTransId="{0A6911E4-0EFB-3D42-A117-5424CC6B8F46}"/>
    <dgm:cxn modelId="{3C61D6D6-0883-A341-B668-757A40F7D3F0}" type="presOf" srcId="{B1550A9B-2949-E947-AC96-C29FC808858D}" destId="{1038F089-789F-A849-9960-908CC734DD05}" srcOrd="0" destOrd="0" presId="urn:microsoft.com/office/officeart/2005/8/layout/cycle2"/>
    <dgm:cxn modelId="{59881588-C1AB-524B-A8F1-45DFC9B10F35}" type="presParOf" srcId="{23E48CC6-7310-3B4F-97C1-6D6F4B9335C7}" destId="{1038F089-789F-A849-9960-908CC734DD05}" srcOrd="0" destOrd="0" presId="urn:microsoft.com/office/officeart/2005/8/layout/cycle2"/>
    <dgm:cxn modelId="{266152A8-7468-3B44-9CA2-C95AC56D1735}" type="presParOf" srcId="{23E48CC6-7310-3B4F-97C1-6D6F4B9335C7}" destId="{54CB6C3E-B5D8-DC4E-8C18-2CA56B42466F}" srcOrd="1" destOrd="0" presId="urn:microsoft.com/office/officeart/2005/8/layout/cycle2"/>
    <dgm:cxn modelId="{AD1B2080-1E7A-964B-A529-8A3BB13DC4DF}" type="presParOf" srcId="{54CB6C3E-B5D8-DC4E-8C18-2CA56B42466F}" destId="{22E59E97-AD3E-4145-8930-A384D9B4D6A6}" srcOrd="0" destOrd="0" presId="urn:microsoft.com/office/officeart/2005/8/layout/cycle2"/>
    <dgm:cxn modelId="{193E66BE-EC1C-A64D-BF7F-CB5850B5612D}" type="presParOf" srcId="{23E48CC6-7310-3B4F-97C1-6D6F4B9335C7}" destId="{E388E615-0753-C940-9338-2C9E3682DE1B}" srcOrd="2" destOrd="0" presId="urn:microsoft.com/office/officeart/2005/8/layout/cycle2"/>
    <dgm:cxn modelId="{A65400D8-EBC5-AB42-BA6C-F6AFD97F7B83}" type="presParOf" srcId="{23E48CC6-7310-3B4F-97C1-6D6F4B9335C7}" destId="{4ED1D52D-AA73-7E4F-A488-C6543318DC41}" srcOrd="3" destOrd="0" presId="urn:microsoft.com/office/officeart/2005/8/layout/cycle2"/>
    <dgm:cxn modelId="{AE17621C-7511-BF48-8671-07ABAE5B0A3E}" type="presParOf" srcId="{4ED1D52D-AA73-7E4F-A488-C6543318DC41}" destId="{E3EB1E57-1718-0A4C-A239-32EC229CE26F}" srcOrd="0" destOrd="0" presId="urn:microsoft.com/office/officeart/2005/8/layout/cycle2"/>
    <dgm:cxn modelId="{5B7CED9C-6105-5A40-AB0A-DC80538A99AA}" type="presParOf" srcId="{23E48CC6-7310-3B4F-97C1-6D6F4B9335C7}" destId="{D007EBDA-84BB-AD41-BE45-FF6E0E63D28F}" srcOrd="4" destOrd="0" presId="urn:microsoft.com/office/officeart/2005/8/layout/cycle2"/>
    <dgm:cxn modelId="{4E995A30-8E3C-6F4E-9002-AA5CE6820CD7}" type="presParOf" srcId="{23E48CC6-7310-3B4F-97C1-6D6F4B9335C7}" destId="{F2D8578C-8C74-F04D-9BB1-171BCA2A974C}" srcOrd="5" destOrd="0" presId="urn:microsoft.com/office/officeart/2005/8/layout/cycle2"/>
    <dgm:cxn modelId="{58C5861C-6FDF-344E-B646-AADC0A37D4C1}" type="presParOf" srcId="{F2D8578C-8C74-F04D-9BB1-171BCA2A974C}" destId="{B20D96CF-4204-CF49-8DB4-8438F97859A3}" srcOrd="0" destOrd="0" presId="urn:microsoft.com/office/officeart/2005/8/layout/cycle2"/>
    <dgm:cxn modelId="{45C9B498-4EDB-2641-A2F2-727F5431ECA5}" type="presParOf" srcId="{23E48CC6-7310-3B4F-97C1-6D6F4B9335C7}" destId="{66F9D7D2-2C96-3845-96DB-57FC688E5785}" srcOrd="6" destOrd="0" presId="urn:microsoft.com/office/officeart/2005/8/layout/cycle2"/>
    <dgm:cxn modelId="{62B1C4E3-0648-D340-8E2A-974ABFC34E8C}" type="presParOf" srcId="{23E48CC6-7310-3B4F-97C1-6D6F4B9335C7}" destId="{B2483F3C-9406-3048-B8B0-AEE52CD8037A}" srcOrd="7" destOrd="0" presId="urn:microsoft.com/office/officeart/2005/8/layout/cycle2"/>
    <dgm:cxn modelId="{2564C493-EF22-8245-B1EA-7D3DD9131E3E}" type="presParOf" srcId="{B2483F3C-9406-3048-B8B0-AEE52CD8037A}" destId="{B13DC845-8EC3-EE4C-83E4-9DCFAFF6AC14}"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984B060-7EB6-EC43-8DC4-58F156C8A24B}" type="doc">
      <dgm:prSet loTypeId="urn:microsoft.com/office/officeart/2005/8/layout/hierarchy2" loCatId="hierarchy" qsTypeId="urn:microsoft.com/office/officeart/2005/8/quickstyle/simple4" qsCatId="simple" csTypeId="urn:microsoft.com/office/officeart/2005/8/colors/accent1_2" csCatId="accent1" phldr="1"/>
      <dgm:spPr/>
      <dgm:t>
        <a:bodyPr/>
        <a:lstStyle/>
        <a:p>
          <a:endParaRPr lang="it-IT"/>
        </a:p>
      </dgm:t>
    </dgm:pt>
    <dgm:pt modelId="{7E1ABD5D-23CE-9047-BBCF-0830BE3A43B7}">
      <dgm:prSet phldrT="[Testo]">
        <dgm:style>
          <a:lnRef idx="1">
            <a:schemeClr val="accent2"/>
          </a:lnRef>
          <a:fillRef idx="3">
            <a:schemeClr val="accent2"/>
          </a:fillRef>
          <a:effectRef idx="2">
            <a:schemeClr val="accent2"/>
          </a:effectRef>
          <a:fontRef idx="minor">
            <a:schemeClr val="lt1"/>
          </a:fontRef>
        </dgm:style>
      </dgm:prSet>
      <dgm:spPr/>
      <dgm:t>
        <a:bodyPr/>
        <a:lstStyle/>
        <a:p>
          <a:r>
            <a:rPr lang="it-IT" dirty="0">
              <a:solidFill>
                <a:schemeClr val="tx1"/>
              </a:solidFill>
            </a:rPr>
            <a:t>ESCLUSIONE DEL RINVIO</a:t>
          </a:r>
        </a:p>
      </dgm:t>
    </dgm:pt>
    <dgm:pt modelId="{F59E47C1-8F0E-6149-AE31-5B3EC54159B5}" type="parTrans" cxnId="{1273F796-6805-454A-8CA0-893415BCB7F4}">
      <dgm:prSet/>
      <dgm:spPr/>
      <dgm:t>
        <a:bodyPr/>
        <a:lstStyle/>
        <a:p>
          <a:endParaRPr lang="it-IT"/>
        </a:p>
      </dgm:t>
    </dgm:pt>
    <dgm:pt modelId="{53006897-0F08-8248-8D83-14452DFEDD29}" type="sibTrans" cxnId="{1273F796-6805-454A-8CA0-893415BCB7F4}">
      <dgm:prSet/>
      <dgm:spPr/>
      <dgm:t>
        <a:bodyPr/>
        <a:lstStyle/>
        <a:p>
          <a:endParaRPr lang="it-IT"/>
        </a:p>
      </dgm:t>
    </dgm:pt>
    <dgm:pt modelId="{D6DF38D2-F654-3144-A5D1-0C88CDCA28D5}">
      <dgm:prSet phldrT="[Testo]"/>
      <dgm:spPr/>
      <dgm:t>
        <a:bodyPr/>
        <a:lstStyle/>
        <a:p>
          <a:r>
            <a:rPr lang="it-IT" dirty="0"/>
            <a:t>SCELTA DELLE PARTI</a:t>
          </a:r>
        </a:p>
      </dgm:t>
    </dgm:pt>
    <dgm:pt modelId="{B8CAEFFF-26CF-C746-8C5A-8D81CFE9E19B}" type="parTrans" cxnId="{BBCDD947-EC83-9840-AA60-171AC5EC0C68}">
      <dgm:prSet/>
      <dgm:spPr/>
      <dgm:t>
        <a:bodyPr/>
        <a:lstStyle/>
        <a:p>
          <a:endParaRPr lang="it-IT"/>
        </a:p>
      </dgm:t>
    </dgm:pt>
    <dgm:pt modelId="{F37211EB-7487-9C43-A543-3257A9CD7D89}" type="sibTrans" cxnId="{BBCDD947-EC83-9840-AA60-171AC5EC0C68}">
      <dgm:prSet/>
      <dgm:spPr/>
      <dgm:t>
        <a:bodyPr/>
        <a:lstStyle/>
        <a:p>
          <a:endParaRPr lang="it-IT"/>
        </a:p>
      </dgm:t>
    </dgm:pt>
    <dgm:pt modelId="{747D4B7A-35E3-D04D-A77D-C6E8CD81F614}">
      <dgm:prSet phldrT="[Testo]"/>
      <dgm:spPr/>
      <dgm:t>
        <a:bodyPr/>
        <a:lstStyle/>
        <a:p>
          <a:r>
            <a:rPr lang="it-IT" dirty="0"/>
            <a:t>FORMA DEGLI ATTI</a:t>
          </a:r>
        </a:p>
      </dgm:t>
    </dgm:pt>
    <dgm:pt modelId="{69F9BE4A-08E4-194F-B07C-894D0A3B8CF6}" type="parTrans" cxnId="{CDAB564A-97FA-ED45-8AA5-DCE1E1E2E178}">
      <dgm:prSet/>
      <dgm:spPr/>
      <dgm:t>
        <a:bodyPr/>
        <a:lstStyle/>
        <a:p>
          <a:endParaRPr lang="it-IT"/>
        </a:p>
      </dgm:t>
    </dgm:pt>
    <dgm:pt modelId="{6ED6D478-262C-3442-B00A-6BEBDF2CADA7}" type="sibTrans" cxnId="{CDAB564A-97FA-ED45-8AA5-DCE1E1E2E178}">
      <dgm:prSet/>
      <dgm:spPr/>
      <dgm:t>
        <a:bodyPr/>
        <a:lstStyle/>
        <a:p>
          <a:endParaRPr lang="it-IT"/>
        </a:p>
      </dgm:t>
    </dgm:pt>
    <dgm:pt modelId="{679E971B-48D8-9E48-A724-D6BBD25A6B74}">
      <dgm:prSet phldrT="[Testo]"/>
      <dgm:spPr/>
      <dgm:t>
        <a:bodyPr/>
        <a:lstStyle/>
        <a:p>
          <a:r>
            <a:rPr lang="it-IT" dirty="0"/>
            <a:t>OBBLIGAZIONI NON CONTRATTUALI</a:t>
          </a:r>
        </a:p>
      </dgm:t>
    </dgm:pt>
    <dgm:pt modelId="{EFB1CF4F-5E6B-404C-80B8-B4E3E7ED6163}" type="parTrans" cxnId="{B6487B41-D09B-BF47-92CD-C5D7E8C3DAEC}">
      <dgm:prSet/>
      <dgm:spPr/>
      <dgm:t>
        <a:bodyPr/>
        <a:lstStyle/>
        <a:p>
          <a:endParaRPr lang="it-IT"/>
        </a:p>
      </dgm:t>
    </dgm:pt>
    <dgm:pt modelId="{58D64677-6EA7-CE4A-A368-2B78477FD916}" type="sibTrans" cxnId="{B6487B41-D09B-BF47-92CD-C5D7E8C3DAEC}">
      <dgm:prSet/>
      <dgm:spPr/>
      <dgm:t>
        <a:bodyPr/>
        <a:lstStyle/>
        <a:p>
          <a:endParaRPr lang="it-IT"/>
        </a:p>
      </dgm:t>
    </dgm:pt>
    <dgm:pt modelId="{1A36741D-6A2D-2141-84C9-E0A41BF33448}">
      <dgm:prSet phldrT="[Testo]">
        <dgm:style>
          <a:lnRef idx="1">
            <a:schemeClr val="accent4"/>
          </a:lnRef>
          <a:fillRef idx="3">
            <a:schemeClr val="accent4"/>
          </a:fillRef>
          <a:effectRef idx="2">
            <a:schemeClr val="accent4"/>
          </a:effectRef>
          <a:fontRef idx="minor">
            <a:schemeClr val="lt1"/>
          </a:fontRef>
        </dgm:style>
      </dgm:prSet>
      <dgm:spPr/>
      <dgm:t>
        <a:bodyPr/>
        <a:lstStyle/>
        <a:p>
          <a:r>
            <a:rPr lang="it-IT" dirty="0">
              <a:solidFill>
                <a:schemeClr val="tx1"/>
              </a:solidFill>
            </a:rPr>
            <a:t>LIMITI AL RINVIO </a:t>
          </a:r>
        </a:p>
      </dgm:t>
    </dgm:pt>
    <dgm:pt modelId="{5DD5381A-3EB7-B643-90A4-0CB7F2820BA9}" type="parTrans" cxnId="{4CC32C3E-CBF7-0747-B974-52001C44827D}">
      <dgm:prSet/>
      <dgm:spPr/>
      <dgm:t>
        <a:bodyPr/>
        <a:lstStyle/>
        <a:p>
          <a:endParaRPr lang="it-IT"/>
        </a:p>
      </dgm:t>
    </dgm:pt>
    <dgm:pt modelId="{A9163009-D71A-C84C-BD57-51D73F226EBE}" type="sibTrans" cxnId="{4CC32C3E-CBF7-0747-B974-52001C44827D}">
      <dgm:prSet/>
      <dgm:spPr/>
    </dgm:pt>
    <dgm:pt modelId="{0BCD8A51-D4A4-E94E-9335-5C6A1CEAF8CF}">
      <dgm:prSet phldrT="[Testo]"/>
      <dgm:spPr/>
      <dgm:t>
        <a:bodyPr/>
        <a:lstStyle/>
        <a:p>
          <a:r>
            <a:rPr lang="it-IT" dirty="0">
              <a:solidFill>
                <a:schemeClr val="tx1"/>
              </a:solidFill>
            </a:rPr>
            <a:t>APPLICAZIONE DELLE CONVENZIONI INTERNAZIONALI</a:t>
          </a:r>
        </a:p>
      </dgm:t>
    </dgm:pt>
    <dgm:pt modelId="{5F927533-7C8D-574A-8FA3-3E5F42EAB24B}" type="parTrans" cxnId="{DEF7026C-07E0-4843-B791-4EBD58EC7B06}">
      <dgm:prSet/>
      <dgm:spPr/>
      <dgm:t>
        <a:bodyPr/>
        <a:lstStyle/>
        <a:p>
          <a:endParaRPr lang="it-IT"/>
        </a:p>
      </dgm:t>
    </dgm:pt>
    <dgm:pt modelId="{ADEE58BB-FBC4-804E-8C22-C8E21E3851F3}" type="sibTrans" cxnId="{DEF7026C-07E0-4843-B791-4EBD58EC7B06}">
      <dgm:prSet/>
      <dgm:spPr/>
    </dgm:pt>
    <dgm:pt modelId="{5995A6D4-8BA5-2F43-8A62-F7581F43C297}">
      <dgm:prSet phldrT="[Testo]"/>
      <dgm:spPr/>
      <dgm:t>
        <a:bodyPr/>
        <a:lstStyle/>
        <a:p>
          <a:r>
            <a:rPr lang="it-IT" dirty="0">
              <a:solidFill>
                <a:schemeClr val="tx1"/>
              </a:solidFill>
            </a:rPr>
            <a:t>FILIAZIONE- RINVIO CONDIZIONATO AL RISULTATO MATERIALE</a:t>
          </a:r>
        </a:p>
      </dgm:t>
    </dgm:pt>
    <dgm:pt modelId="{F5D2339E-3162-A744-BD29-9C2C9966DAA0}" type="parTrans" cxnId="{C0101C6C-B268-9A4F-A528-A587B7E70753}">
      <dgm:prSet/>
      <dgm:spPr/>
      <dgm:t>
        <a:bodyPr/>
        <a:lstStyle/>
        <a:p>
          <a:endParaRPr lang="it-IT"/>
        </a:p>
      </dgm:t>
    </dgm:pt>
    <dgm:pt modelId="{983AAB87-481C-274F-A9F5-9DC41C164A6B}" type="sibTrans" cxnId="{C0101C6C-B268-9A4F-A528-A587B7E70753}">
      <dgm:prSet/>
      <dgm:spPr/>
    </dgm:pt>
    <dgm:pt modelId="{2781A4F0-D1E4-9941-BF00-969230F925B0}" type="pres">
      <dgm:prSet presAssocID="{8984B060-7EB6-EC43-8DC4-58F156C8A24B}" presName="diagram" presStyleCnt="0">
        <dgm:presLayoutVars>
          <dgm:chPref val="1"/>
          <dgm:dir/>
          <dgm:animOne val="branch"/>
          <dgm:animLvl val="lvl"/>
          <dgm:resizeHandles val="exact"/>
        </dgm:presLayoutVars>
      </dgm:prSet>
      <dgm:spPr/>
    </dgm:pt>
    <dgm:pt modelId="{1E8CAB7B-7C82-F040-8ADB-2DEDF358C2C7}" type="pres">
      <dgm:prSet presAssocID="{7E1ABD5D-23CE-9047-BBCF-0830BE3A43B7}" presName="root1" presStyleCnt="0"/>
      <dgm:spPr/>
    </dgm:pt>
    <dgm:pt modelId="{8752501E-4448-394E-BBD5-1536C793AA68}" type="pres">
      <dgm:prSet presAssocID="{7E1ABD5D-23CE-9047-BBCF-0830BE3A43B7}" presName="LevelOneTextNode" presStyleLbl="node0" presStyleIdx="0" presStyleCnt="2">
        <dgm:presLayoutVars>
          <dgm:chPref val="3"/>
        </dgm:presLayoutVars>
      </dgm:prSet>
      <dgm:spPr/>
    </dgm:pt>
    <dgm:pt modelId="{9BC2F940-9768-B14A-9173-4C84FE349956}" type="pres">
      <dgm:prSet presAssocID="{7E1ABD5D-23CE-9047-BBCF-0830BE3A43B7}" presName="level2hierChild" presStyleCnt="0"/>
      <dgm:spPr/>
    </dgm:pt>
    <dgm:pt modelId="{8A5DB1A1-7E37-C14F-9D5F-29562688C5D9}" type="pres">
      <dgm:prSet presAssocID="{B8CAEFFF-26CF-C746-8C5A-8D81CFE9E19B}" presName="conn2-1" presStyleLbl="parChTrans1D2" presStyleIdx="0" presStyleCnt="5"/>
      <dgm:spPr/>
    </dgm:pt>
    <dgm:pt modelId="{88E768F0-740A-5E4D-8C87-EB61FB83EA29}" type="pres">
      <dgm:prSet presAssocID="{B8CAEFFF-26CF-C746-8C5A-8D81CFE9E19B}" presName="connTx" presStyleLbl="parChTrans1D2" presStyleIdx="0" presStyleCnt="5"/>
      <dgm:spPr/>
    </dgm:pt>
    <dgm:pt modelId="{1E9765B6-B873-274C-99C4-FC76497A1DEC}" type="pres">
      <dgm:prSet presAssocID="{D6DF38D2-F654-3144-A5D1-0C88CDCA28D5}" presName="root2" presStyleCnt="0"/>
      <dgm:spPr/>
    </dgm:pt>
    <dgm:pt modelId="{245A7297-640F-B144-9B52-00FB33F5B5CC}" type="pres">
      <dgm:prSet presAssocID="{D6DF38D2-F654-3144-A5D1-0C88CDCA28D5}" presName="LevelTwoTextNode" presStyleLbl="node2" presStyleIdx="0" presStyleCnt="5">
        <dgm:presLayoutVars>
          <dgm:chPref val="3"/>
        </dgm:presLayoutVars>
      </dgm:prSet>
      <dgm:spPr/>
    </dgm:pt>
    <dgm:pt modelId="{A3EFD043-8739-664F-A807-70711A20ED36}" type="pres">
      <dgm:prSet presAssocID="{D6DF38D2-F654-3144-A5D1-0C88CDCA28D5}" presName="level3hierChild" presStyleCnt="0"/>
      <dgm:spPr/>
    </dgm:pt>
    <dgm:pt modelId="{6A1EEF5F-6F3E-A24A-B57A-E69239E7BBE6}" type="pres">
      <dgm:prSet presAssocID="{69F9BE4A-08E4-194F-B07C-894D0A3B8CF6}" presName="conn2-1" presStyleLbl="parChTrans1D2" presStyleIdx="1" presStyleCnt="5"/>
      <dgm:spPr/>
    </dgm:pt>
    <dgm:pt modelId="{1C5F46F2-DC23-2D42-872E-F56F207EB65F}" type="pres">
      <dgm:prSet presAssocID="{69F9BE4A-08E4-194F-B07C-894D0A3B8CF6}" presName="connTx" presStyleLbl="parChTrans1D2" presStyleIdx="1" presStyleCnt="5"/>
      <dgm:spPr/>
    </dgm:pt>
    <dgm:pt modelId="{41703FEF-4BCD-BE46-9B98-5DC5CD2BEEB8}" type="pres">
      <dgm:prSet presAssocID="{747D4B7A-35E3-D04D-A77D-C6E8CD81F614}" presName="root2" presStyleCnt="0"/>
      <dgm:spPr/>
    </dgm:pt>
    <dgm:pt modelId="{FD63B8B1-C20E-6047-BD13-24A56884EF16}" type="pres">
      <dgm:prSet presAssocID="{747D4B7A-35E3-D04D-A77D-C6E8CD81F614}" presName="LevelTwoTextNode" presStyleLbl="node2" presStyleIdx="1" presStyleCnt="5">
        <dgm:presLayoutVars>
          <dgm:chPref val="3"/>
        </dgm:presLayoutVars>
      </dgm:prSet>
      <dgm:spPr/>
    </dgm:pt>
    <dgm:pt modelId="{7D18153C-C6EC-E24B-BDCC-81E9D10B9A4B}" type="pres">
      <dgm:prSet presAssocID="{747D4B7A-35E3-D04D-A77D-C6E8CD81F614}" presName="level3hierChild" presStyleCnt="0"/>
      <dgm:spPr/>
    </dgm:pt>
    <dgm:pt modelId="{9C2BB82E-687F-B94E-88F2-0C05AF2EF2BA}" type="pres">
      <dgm:prSet presAssocID="{EFB1CF4F-5E6B-404C-80B8-B4E3E7ED6163}" presName="conn2-1" presStyleLbl="parChTrans1D2" presStyleIdx="2" presStyleCnt="5"/>
      <dgm:spPr/>
    </dgm:pt>
    <dgm:pt modelId="{6171D465-D953-2741-8889-19DED9271C7D}" type="pres">
      <dgm:prSet presAssocID="{EFB1CF4F-5E6B-404C-80B8-B4E3E7ED6163}" presName="connTx" presStyleLbl="parChTrans1D2" presStyleIdx="2" presStyleCnt="5"/>
      <dgm:spPr/>
    </dgm:pt>
    <dgm:pt modelId="{6F393590-CB43-E748-B4C5-CE5501FDADD1}" type="pres">
      <dgm:prSet presAssocID="{679E971B-48D8-9E48-A724-D6BBD25A6B74}" presName="root2" presStyleCnt="0"/>
      <dgm:spPr/>
    </dgm:pt>
    <dgm:pt modelId="{2F1B3911-1FA0-1A4F-ABB9-5433CA367505}" type="pres">
      <dgm:prSet presAssocID="{679E971B-48D8-9E48-A724-D6BBD25A6B74}" presName="LevelTwoTextNode" presStyleLbl="node2" presStyleIdx="2" presStyleCnt="5">
        <dgm:presLayoutVars>
          <dgm:chPref val="3"/>
        </dgm:presLayoutVars>
      </dgm:prSet>
      <dgm:spPr/>
    </dgm:pt>
    <dgm:pt modelId="{4EB06835-FCAD-3E4C-9C32-1E28D6F56450}" type="pres">
      <dgm:prSet presAssocID="{679E971B-48D8-9E48-A724-D6BBD25A6B74}" presName="level3hierChild" presStyleCnt="0"/>
      <dgm:spPr/>
    </dgm:pt>
    <dgm:pt modelId="{62C823E4-0AF6-E64B-989D-76A0AF9D8CFE}" type="pres">
      <dgm:prSet presAssocID="{1A36741D-6A2D-2141-84C9-E0A41BF33448}" presName="root1" presStyleCnt="0"/>
      <dgm:spPr/>
    </dgm:pt>
    <dgm:pt modelId="{E1E5ADA8-FADA-D644-BAC5-B393A1051199}" type="pres">
      <dgm:prSet presAssocID="{1A36741D-6A2D-2141-84C9-E0A41BF33448}" presName="LevelOneTextNode" presStyleLbl="node0" presStyleIdx="1" presStyleCnt="2">
        <dgm:presLayoutVars>
          <dgm:chPref val="3"/>
        </dgm:presLayoutVars>
      </dgm:prSet>
      <dgm:spPr/>
    </dgm:pt>
    <dgm:pt modelId="{0AA3303F-1EA5-5E40-8764-B0DA1CE128E8}" type="pres">
      <dgm:prSet presAssocID="{1A36741D-6A2D-2141-84C9-E0A41BF33448}" presName="level2hierChild" presStyleCnt="0"/>
      <dgm:spPr/>
    </dgm:pt>
    <dgm:pt modelId="{89616415-1053-7F4C-8BD0-6991AA747FCC}" type="pres">
      <dgm:prSet presAssocID="{5F927533-7C8D-574A-8FA3-3E5F42EAB24B}" presName="conn2-1" presStyleLbl="parChTrans1D2" presStyleIdx="3" presStyleCnt="5"/>
      <dgm:spPr/>
    </dgm:pt>
    <dgm:pt modelId="{46B5ACA6-58C5-2846-AF3B-CF37A4E38BAF}" type="pres">
      <dgm:prSet presAssocID="{5F927533-7C8D-574A-8FA3-3E5F42EAB24B}" presName="connTx" presStyleLbl="parChTrans1D2" presStyleIdx="3" presStyleCnt="5"/>
      <dgm:spPr/>
    </dgm:pt>
    <dgm:pt modelId="{95FF9F2F-F245-CD47-8E86-1DE48500D74B}" type="pres">
      <dgm:prSet presAssocID="{0BCD8A51-D4A4-E94E-9335-5C6A1CEAF8CF}" presName="root2" presStyleCnt="0"/>
      <dgm:spPr/>
    </dgm:pt>
    <dgm:pt modelId="{FF8334E8-D3F0-0240-8F08-950BBD1649F2}" type="pres">
      <dgm:prSet presAssocID="{0BCD8A51-D4A4-E94E-9335-5C6A1CEAF8CF}" presName="LevelTwoTextNode" presStyleLbl="node2" presStyleIdx="3" presStyleCnt="5">
        <dgm:presLayoutVars>
          <dgm:chPref val="3"/>
        </dgm:presLayoutVars>
      </dgm:prSet>
      <dgm:spPr/>
    </dgm:pt>
    <dgm:pt modelId="{9B4260E1-974F-AA4D-9C34-E10AA863B267}" type="pres">
      <dgm:prSet presAssocID="{0BCD8A51-D4A4-E94E-9335-5C6A1CEAF8CF}" presName="level3hierChild" presStyleCnt="0"/>
      <dgm:spPr/>
    </dgm:pt>
    <dgm:pt modelId="{C477B475-D61F-9E4C-B145-AA2B095737FA}" type="pres">
      <dgm:prSet presAssocID="{F5D2339E-3162-A744-BD29-9C2C9966DAA0}" presName="conn2-1" presStyleLbl="parChTrans1D2" presStyleIdx="4" presStyleCnt="5"/>
      <dgm:spPr/>
    </dgm:pt>
    <dgm:pt modelId="{4AEBB95F-AE0F-124B-9BC0-5B3420FEC9D8}" type="pres">
      <dgm:prSet presAssocID="{F5D2339E-3162-A744-BD29-9C2C9966DAA0}" presName="connTx" presStyleLbl="parChTrans1D2" presStyleIdx="4" presStyleCnt="5"/>
      <dgm:spPr/>
    </dgm:pt>
    <dgm:pt modelId="{1C63BCFE-A490-8F4E-8C6D-C1911ADBB3B2}" type="pres">
      <dgm:prSet presAssocID="{5995A6D4-8BA5-2F43-8A62-F7581F43C297}" presName="root2" presStyleCnt="0"/>
      <dgm:spPr/>
    </dgm:pt>
    <dgm:pt modelId="{CB7348BD-DF20-E341-8CAE-97648F1D4F04}" type="pres">
      <dgm:prSet presAssocID="{5995A6D4-8BA5-2F43-8A62-F7581F43C297}" presName="LevelTwoTextNode" presStyleLbl="node2" presStyleIdx="4" presStyleCnt="5">
        <dgm:presLayoutVars>
          <dgm:chPref val="3"/>
        </dgm:presLayoutVars>
      </dgm:prSet>
      <dgm:spPr/>
    </dgm:pt>
    <dgm:pt modelId="{145C34BD-7A69-5B47-ABFA-8B15C62E3C2F}" type="pres">
      <dgm:prSet presAssocID="{5995A6D4-8BA5-2F43-8A62-F7581F43C297}" presName="level3hierChild" presStyleCnt="0"/>
      <dgm:spPr/>
    </dgm:pt>
  </dgm:ptLst>
  <dgm:cxnLst>
    <dgm:cxn modelId="{87856B09-0E5D-ED46-8593-9716B61824E5}" type="presOf" srcId="{F5D2339E-3162-A744-BD29-9C2C9966DAA0}" destId="{4AEBB95F-AE0F-124B-9BC0-5B3420FEC9D8}" srcOrd="1" destOrd="0" presId="urn:microsoft.com/office/officeart/2005/8/layout/hierarchy2"/>
    <dgm:cxn modelId="{640C4F0A-52D9-9847-BCAB-F01A1F18A91F}" type="presOf" srcId="{69F9BE4A-08E4-194F-B07C-894D0A3B8CF6}" destId="{6A1EEF5F-6F3E-A24A-B57A-E69239E7BBE6}" srcOrd="0" destOrd="0" presId="urn:microsoft.com/office/officeart/2005/8/layout/hierarchy2"/>
    <dgm:cxn modelId="{6620511D-1EDC-6C42-9E52-85D0A7368F93}" type="presOf" srcId="{69F9BE4A-08E4-194F-B07C-894D0A3B8CF6}" destId="{1C5F46F2-DC23-2D42-872E-F56F207EB65F}" srcOrd="1" destOrd="0" presId="urn:microsoft.com/office/officeart/2005/8/layout/hierarchy2"/>
    <dgm:cxn modelId="{89148C1D-8D7A-CF4D-9958-FBFAB4170EBF}" type="presOf" srcId="{F5D2339E-3162-A744-BD29-9C2C9966DAA0}" destId="{C477B475-D61F-9E4C-B145-AA2B095737FA}" srcOrd="0" destOrd="0" presId="urn:microsoft.com/office/officeart/2005/8/layout/hierarchy2"/>
    <dgm:cxn modelId="{4F7CBF22-CC5F-524C-9AF9-F081839E38A5}" type="presOf" srcId="{1A36741D-6A2D-2141-84C9-E0A41BF33448}" destId="{E1E5ADA8-FADA-D644-BAC5-B393A1051199}" srcOrd="0" destOrd="0" presId="urn:microsoft.com/office/officeart/2005/8/layout/hierarchy2"/>
    <dgm:cxn modelId="{64032A2B-1655-464C-902C-2F8169542DF0}" type="presOf" srcId="{747D4B7A-35E3-D04D-A77D-C6E8CD81F614}" destId="{FD63B8B1-C20E-6047-BD13-24A56884EF16}" srcOrd="0" destOrd="0" presId="urn:microsoft.com/office/officeart/2005/8/layout/hierarchy2"/>
    <dgm:cxn modelId="{4CC32C3E-CBF7-0747-B974-52001C44827D}" srcId="{8984B060-7EB6-EC43-8DC4-58F156C8A24B}" destId="{1A36741D-6A2D-2141-84C9-E0A41BF33448}" srcOrd="1" destOrd="0" parTransId="{5DD5381A-3EB7-B643-90A4-0CB7F2820BA9}" sibTransId="{A9163009-D71A-C84C-BD57-51D73F226EBE}"/>
    <dgm:cxn modelId="{B6487B41-D09B-BF47-92CD-C5D7E8C3DAEC}" srcId="{7E1ABD5D-23CE-9047-BBCF-0830BE3A43B7}" destId="{679E971B-48D8-9E48-A724-D6BBD25A6B74}" srcOrd="2" destOrd="0" parTransId="{EFB1CF4F-5E6B-404C-80B8-B4E3E7ED6163}" sibTransId="{58D64677-6EA7-CE4A-A368-2B78477FD916}"/>
    <dgm:cxn modelId="{BBCDD947-EC83-9840-AA60-171AC5EC0C68}" srcId="{7E1ABD5D-23CE-9047-BBCF-0830BE3A43B7}" destId="{D6DF38D2-F654-3144-A5D1-0C88CDCA28D5}" srcOrd="0" destOrd="0" parTransId="{B8CAEFFF-26CF-C746-8C5A-8D81CFE9E19B}" sibTransId="{F37211EB-7487-9C43-A543-3257A9CD7D89}"/>
    <dgm:cxn modelId="{CDAB564A-97FA-ED45-8AA5-DCE1E1E2E178}" srcId="{7E1ABD5D-23CE-9047-BBCF-0830BE3A43B7}" destId="{747D4B7A-35E3-D04D-A77D-C6E8CD81F614}" srcOrd="1" destOrd="0" parTransId="{69F9BE4A-08E4-194F-B07C-894D0A3B8CF6}" sibTransId="{6ED6D478-262C-3442-B00A-6BEBDF2CADA7}"/>
    <dgm:cxn modelId="{958F6E4A-A67A-D242-A308-6FF225888B04}" type="presOf" srcId="{679E971B-48D8-9E48-A724-D6BBD25A6B74}" destId="{2F1B3911-1FA0-1A4F-ABB9-5433CA367505}" srcOrd="0" destOrd="0" presId="urn:microsoft.com/office/officeart/2005/8/layout/hierarchy2"/>
    <dgm:cxn modelId="{E265385E-B931-024C-9930-6B879B535A67}" type="presOf" srcId="{EFB1CF4F-5E6B-404C-80B8-B4E3E7ED6163}" destId="{9C2BB82E-687F-B94E-88F2-0C05AF2EF2BA}" srcOrd="0" destOrd="0" presId="urn:microsoft.com/office/officeart/2005/8/layout/hierarchy2"/>
    <dgm:cxn modelId="{5FB07063-B98C-4543-B7F9-2AFCA262620B}" type="presOf" srcId="{B8CAEFFF-26CF-C746-8C5A-8D81CFE9E19B}" destId="{8A5DB1A1-7E37-C14F-9D5F-29562688C5D9}" srcOrd="0" destOrd="0" presId="urn:microsoft.com/office/officeart/2005/8/layout/hierarchy2"/>
    <dgm:cxn modelId="{7A097966-3C32-0B4F-A5D2-39F2C56E4E2A}" type="presOf" srcId="{5F927533-7C8D-574A-8FA3-3E5F42EAB24B}" destId="{89616415-1053-7F4C-8BD0-6991AA747FCC}" srcOrd="0" destOrd="0" presId="urn:microsoft.com/office/officeart/2005/8/layout/hierarchy2"/>
    <dgm:cxn modelId="{DEF7026C-07E0-4843-B791-4EBD58EC7B06}" srcId="{1A36741D-6A2D-2141-84C9-E0A41BF33448}" destId="{0BCD8A51-D4A4-E94E-9335-5C6A1CEAF8CF}" srcOrd="0" destOrd="0" parTransId="{5F927533-7C8D-574A-8FA3-3E5F42EAB24B}" sibTransId="{ADEE58BB-FBC4-804E-8C22-C8E21E3851F3}"/>
    <dgm:cxn modelId="{C0101C6C-B268-9A4F-A528-A587B7E70753}" srcId="{1A36741D-6A2D-2141-84C9-E0A41BF33448}" destId="{5995A6D4-8BA5-2F43-8A62-F7581F43C297}" srcOrd="1" destOrd="0" parTransId="{F5D2339E-3162-A744-BD29-9C2C9966DAA0}" sibTransId="{983AAB87-481C-274F-A9F5-9DC41C164A6B}"/>
    <dgm:cxn modelId="{75172B74-C458-8645-8AF4-25374B022482}" type="presOf" srcId="{5F927533-7C8D-574A-8FA3-3E5F42EAB24B}" destId="{46B5ACA6-58C5-2846-AF3B-CF37A4E38BAF}" srcOrd="1" destOrd="0" presId="urn:microsoft.com/office/officeart/2005/8/layout/hierarchy2"/>
    <dgm:cxn modelId="{CD6B658E-D580-6144-B039-99BAB9C59C38}" type="presOf" srcId="{0BCD8A51-D4A4-E94E-9335-5C6A1CEAF8CF}" destId="{FF8334E8-D3F0-0240-8F08-950BBD1649F2}" srcOrd="0" destOrd="0" presId="urn:microsoft.com/office/officeart/2005/8/layout/hierarchy2"/>
    <dgm:cxn modelId="{826E4393-60C7-BF4C-A723-528BE3A80A59}" type="presOf" srcId="{8984B060-7EB6-EC43-8DC4-58F156C8A24B}" destId="{2781A4F0-D1E4-9941-BF00-969230F925B0}" srcOrd="0" destOrd="0" presId="urn:microsoft.com/office/officeart/2005/8/layout/hierarchy2"/>
    <dgm:cxn modelId="{1273F796-6805-454A-8CA0-893415BCB7F4}" srcId="{8984B060-7EB6-EC43-8DC4-58F156C8A24B}" destId="{7E1ABD5D-23CE-9047-BBCF-0830BE3A43B7}" srcOrd="0" destOrd="0" parTransId="{F59E47C1-8F0E-6149-AE31-5B3EC54159B5}" sibTransId="{53006897-0F08-8248-8D83-14452DFEDD29}"/>
    <dgm:cxn modelId="{05949BC7-8255-AF4F-8F92-7D8C9C9880C6}" type="presOf" srcId="{7E1ABD5D-23CE-9047-BBCF-0830BE3A43B7}" destId="{8752501E-4448-394E-BBD5-1536C793AA68}" srcOrd="0" destOrd="0" presId="urn:microsoft.com/office/officeart/2005/8/layout/hierarchy2"/>
    <dgm:cxn modelId="{EFD0B1D2-7D06-EC4B-86B4-2EEC31E5771B}" type="presOf" srcId="{5995A6D4-8BA5-2F43-8A62-F7581F43C297}" destId="{CB7348BD-DF20-E341-8CAE-97648F1D4F04}" srcOrd="0" destOrd="0" presId="urn:microsoft.com/office/officeart/2005/8/layout/hierarchy2"/>
    <dgm:cxn modelId="{194E63E1-8A98-7544-9DC6-81E147BDAC55}" type="presOf" srcId="{D6DF38D2-F654-3144-A5D1-0C88CDCA28D5}" destId="{245A7297-640F-B144-9B52-00FB33F5B5CC}" srcOrd="0" destOrd="0" presId="urn:microsoft.com/office/officeart/2005/8/layout/hierarchy2"/>
    <dgm:cxn modelId="{F77898F1-45CA-7D4B-A88E-9EC0CCBAA8D2}" type="presOf" srcId="{EFB1CF4F-5E6B-404C-80B8-B4E3E7ED6163}" destId="{6171D465-D953-2741-8889-19DED9271C7D}" srcOrd="1" destOrd="0" presId="urn:microsoft.com/office/officeart/2005/8/layout/hierarchy2"/>
    <dgm:cxn modelId="{28153FF2-3C06-C341-95B7-64C667FF1DA3}" type="presOf" srcId="{B8CAEFFF-26CF-C746-8C5A-8D81CFE9E19B}" destId="{88E768F0-740A-5E4D-8C87-EB61FB83EA29}" srcOrd="1" destOrd="0" presId="urn:microsoft.com/office/officeart/2005/8/layout/hierarchy2"/>
    <dgm:cxn modelId="{7290D636-96BF-EB40-911D-3483B3A63B6A}" type="presParOf" srcId="{2781A4F0-D1E4-9941-BF00-969230F925B0}" destId="{1E8CAB7B-7C82-F040-8ADB-2DEDF358C2C7}" srcOrd="0" destOrd="0" presId="urn:microsoft.com/office/officeart/2005/8/layout/hierarchy2"/>
    <dgm:cxn modelId="{40723B74-4AEB-E24B-8B17-4F328485FC7A}" type="presParOf" srcId="{1E8CAB7B-7C82-F040-8ADB-2DEDF358C2C7}" destId="{8752501E-4448-394E-BBD5-1536C793AA68}" srcOrd="0" destOrd="0" presId="urn:microsoft.com/office/officeart/2005/8/layout/hierarchy2"/>
    <dgm:cxn modelId="{F3B857FE-B4AF-2745-B6FE-19592F46B0DF}" type="presParOf" srcId="{1E8CAB7B-7C82-F040-8ADB-2DEDF358C2C7}" destId="{9BC2F940-9768-B14A-9173-4C84FE349956}" srcOrd="1" destOrd="0" presId="urn:microsoft.com/office/officeart/2005/8/layout/hierarchy2"/>
    <dgm:cxn modelId="{666FB71C-9B1E-C048-9F7C-9AE0192D9062}" type="presParOf" srcId="{9BC2F940-9768-B14A-9173-4C84FE349956}" destId="{8A5DB1A1-7E37-C14F-9D5F-29562688C5D9}" srcOrd="0" destOrd="0" presId="urn:microsoft.com/office/officeart/2005/8/layout/hierarchy2"/>
    <dgm:cxn modelId="{6CE2EECA-C637-934B-817F-2F09174DDCA6}" type="presParOf" srcId="{8A5DB1A1-7E37-C14F-9D5F-29562688C5D9}" destId="{88E768F0-740A-5E4D-8C87-EB61FB83EA29}" srcOrd="0" destOrd="0" presId="urn:microsoft.com/office/officeart/2005/8/layout/hierarchy2"/>
    <dgm:cxn modelId="{B4847389-CC06-034B-8E01-C58F8515BD36}" type="presParOf" srcId="{9BC2F940-9768-B14A-9173-4C84FE349956}" destId="{1E9765B6-B873-274C-99C4-FC76497A1DEC}" srcOrd="1" destOrd="0" presId="urn:microsoft.com/office/officeart/2005/8/layout/hierarchy2"/>
    <dgm:cxn modelId="{5507C61E-7CB1-EF45-857E-0DDB6E87D78C}" type="presParOf" srcId="{1E9765B6-B873-274C-99C4-FC76497A1DEC}" destId="{245A7297-640F-B144-9B52-00FB33F5B5CC}" srcOrd="0" destOrd="0" presId="urn:microsoft.com/office/officeart/2005/8/layout/hierarchy2"/>
    <dgm:cxn modelId="{7EF18B09-3B6A-9949-8410-DAFC6B967A61}" type="presParOf" srcId="{1E9765B6-B873-274C-99C4-FC76497A1DEC}" destId="{A3EFD043-8739-664F-A807-70711A20ED36}" srcOrd="1" destOrd="0" presId="urn:microsoft.com/office/officeart/2005/8/layout/hierarchy2"/>
    <dgm:cxn modelId="{10D3E3BC-2C42-494F-A821-BE9C2531CCF8}" type="presParOf" srcId="{9BC2F940-9768-B14A-9173-4C84FE349956}" destId="{6A1EEF5F-6F3E-A24A-B57A-E69239E7BBE6}" srcOrd="2" destOrd="0" presId="urn:microsoft.com/office/officeart/2005/8/layout/hierarchy2"/>
    <dgm:cxn modelId="{E7A2F2CA-EB18-EB43-AA5F-8F50E1AB7614}" type="presParOf" srcId="{6A1EEF5F-6F3E-A24A-B57A-E69239E7BBE6}" destId="{1C5F46F2-DC23-2D42-872E-F56F207EB65F}" srcOrd="0" destOrd="0" presId="urn:microsoft.com/office/officeart/2005/8/layout/hierarchy2"/>
    <dgm:cxn modelId="{5CB1CFAF-FAA8-9C47-BE95-01BC2852AF6E}" type="presParOf" srcId="{9BC2F940-9768-B14A-9173-4C84FE349956}" destId="{41703FEF-4BCD-BE46-9B98-5DC5CD2BEEB8}" srcOrd="3" destOrd="0" presId="urn:microsoft.com/office/officeart/2005/8/layout/hierarchy2"/>
    <dgm:cxn modelId="{0186ABB8-AD8F-1D46-AB22-648A22E57D35}" type="presParOf" srcId="{41703FEF-4BCD-BE46-9B98-5DC5CD2BEEB8}" destId="{FD63B8B1-C20E-6047-BD13-24A56884EF16}" srcOrd="0" destOrd="0" presId="urn:microsoft.com/office/officeart/2005/8/layout/hierarchy2"/>
    <dgm:cxn modelId="{9A02968E-90F7-4047-A2F5-47D68BC4A8D3}" type="presParOf" srcId="{41703FEF-4BCD-BE46-9B98-5DC5CD2BEEB8}" destId="{7D18153C-C6EC-E24B-BDCC-81E9D10B9A4B}" srcOrd="1" destOrd="0" presId="urn:microsoft.com/office/officeart/2005/8/layout/hierarchy2"/>
    <dgm:cxn modelId="{3CA74BFD-67AC-0B47-B345-44AC2FD5FD77}" type="presParOf" srcId="{9BC2F940-9768-B14A-9173-4C84FE349956}" destId="{9C2BB82E-687F-B94E-88F2-0C05AF2EF2BA}" srcOrd="4" destOrd="0" presId="urn:microsoft.com/office/officeart/2005/8/layout/hierarchy2"/>
    <dgm:cxn modelId="{D0CE3646-4BD6-7A43-A730-75887181B0D7}" type="presParOf" srcId="{9C2BB82E-687F-B94E-88F2-0C05AF2EF2BA}" destId="{6171D465-D953-2741-8889-19DED9271C7D}" srcOrd="0" destOrd="0" presId="urn:microsoft.com/office/officeart/2005/8/layout/hierarchy2"/>
    <dgm:cxn modelId="{CB5162F9-17CA-0E42-B2FA-567CC1AF2E54}" type="presParOf" srcId="{9BC2F940-9768-B14A-9173-4C84FE349956}" destId="{6F393590-CB43-E748-B4C5-CE5501FDADD1}" srcOrd="5" destOrd="0" presId="urn:microsoft.com/office/officeart/2005/8/layout/hierarchy2"/>
    <dgm:cxn modelId="{7FD5DDA6-ABBF-654B-9A3F-159E79950070}" type="presParOf" srcId="{6F393590-CB43-E748-B4C5-CE5501FDADD1}" destId="{2F1B3911-1FA0-1A4F-ABB9-5433CA367505}" srcOrd="0" destOrd="0" presId="urn:microsoft.com/office/officeart/2005/8/layout/hierarchy2"/>
    <dgm:cxn modelId="{B50BC6FF-A498-A14A-978C-1486C6E88B5E}" type="presParOf" srcId="{6F393590-CB43-E748-B4C5-CE5501FDADD1}" destId="{4EB06835-FCAD-3E4C-9C32-1E28D6F56450}" srcOrd="1" destOrd="0" presId="urn:microsoft.com/office/officeart/2005/8/layout/hierarchy2"/>
    <dgm:cxn modelId="{825547B2-34DA-2C4E-92EB-36235956C570}" type="presParOf" srcId="{2781A4F0-D1E4-9941-BF00-969230F925B0}" destId="{62C823E4-0AF6-E64B-989D-76A0AF9D8CFE}" srcOrd="1" destOrd="0" presId="urn:microsoft.com/office/officeart/2005/8/layout/hierarchy2"/>
    <dgm:cxn modelId="{7CB08E1B-7826-1F4D-9B17-C01F99275173}" type="presParOf" srcId="{62C823E4-0AF6-E64B-989D-76A0AF9D8CFE}" destId="{E1E5ADA8-FADA-D644-BAC5-B393A1051199}" srcOrd="0" destOrd="0" presId="urn:microsoft.com/office/officeart/2005/8/layout/hierarchy2"/>
    <dgm:cxn modelId="{2131262E-67A0-0D43-A3CC-2743F5EAB60F}" type="presParOf" srcId="{62C823E4-0AF6-E64B-989D-76A0AF9D8CFE}" destId="{0AA3303F-1EA5-5E40-8764-B0DA1CE128E8}" srcOrd="1" destOrd="0" presId="urn:microsoft.com/office/officeart/2005/8/layout/hierarchy2"/>
    <dgm:cxn modelId="{BBA881F4-1DB7-0847-B33C-3B526D71662E}" type="presParOf" srcId="{0AA3303F-1EA5-5E40-8764-B0DA1CE128E8}" destId="{89616415-1053-7F4C-8BD0-6991AA747FCC}" srcOrd="0" destOrd="0" presId="urn:microsoft.com/office/officeart/2005/8/layout/hierarchy2"/>
    <dgm:cxn modelId="{9A96C62E-630B-8242-A1C0-12EF6E54F6B3}" type="presParOf" srcId="{89616415-1053-7F4C-8BD0-6991AA747FCC}" destId="{46B5ACA6-58C5-2846-AF3B-CF37A4E38BAF}" srcOrd="0" destOrd="0" presId="urn:microsoft.com/office/officeart/2005/8/layout/hierarchy2"/>
    <dgm:cxn modelId="{76665C5F-7572-4540-967E-7CC0AD89087A}" type="presParOf" srcId="{0AA3303F-1EA5-5E40-8764-B0DA1CE128E8}" destId="{95FF9F2F-F245-CD47-8E86-1DE48500D74B}" srcOrd="1" destOrd="0" presId="urn:microsoft.com/office/officeart/2005/8/layout/hierarchy2"/>
    <dgm:cxn modelId="{EAA903CB-F94F-D742-8B95-0914254461EA}" type="presParOf" srcId="{95FF9F2F-F245-CD47-8E86-1DE48500D74B}" destId="{FF8334E8-D3F0-0240-8F08-950BBD1649F2}" srcOrd="0" destOrd="0" presId="urn:microsoft.com/office/officeart/2005/8/layout/hierarchy2"/>
    <dgm:cxn modelId="{0A7E172E-57B0-6049-8BCC-C9A7A49C8298}" type="presParOf" srcId="{95FF9F2F-F245-CD47-8E86-1DE48500D74B}" destId="{9B4260E1-974F-AA4D-9C34-E10AA863B267}" srcOrd="1" destOrd="0" presId="urn:microsoft.com/office/officeart/2005/8/layout/hierarchy2"/>
    <dgm:cxn modelId="{5F5E6F15-5DEA-1944-BF21-220016302F3A}" type="presParOf" srcId="{0AA3303F-1EA5-5E40-8764-B0DA1CE128E8}" destId="{C477B475-D61F-9E4C-B145-AA2B095737FA}" srcOrd="2" destOrd="0" presId="urn:microsoft.com/office/officeart/2005/8/layout/hierarchy2"/>
    <dgm:cxn modelId="{68690ABE-0CA4-084C-9935-4FE9CD8D9D98}" type="presParOf" srcId="{C477B475-D61F-9E4C-B145-AA2B095737FA}" destId="{4AEBB95F-AE0F-124B-9BC0-5B3420FEC9D8}" srcOrd="0" destOrd="0" presId="urn:microsoft.com/office/officeart/2005/8/layout/hierarchy2"/>
    <dgm:cxn modelId="{4C596E74-2453-284D-9960-4AF740EA98C7}" type="presParOf" srcId="{0AA3303F-1EA5-5E40-8764-B0DA1CE128E8}" destId="{1C63BCFE-A490-8F4E-8C6D-C1911ADBB3B2}" srcOrd="3" destOrd="0" presId="urn:microsoft.com/office/officeart/2005/8/layout/hierarchy2"/>
    <dgm:cxn modelId="{81662317-12CC-2548-AE27-FB7EF615C1CF}" type="presParOf" srcId="{1C63BCFE-A490-8F4E-8C6D-C1911ADBB3B2}" destId="{CB7348BD-DF20-E341-8CAE-97648F1D4F04}" srcOrd="0" destOrd="0" presId="urn:microsoft.com/office/officeart/2005/8/layout/hierarchy2"/>
    <dgm:cxn modelId="{91F2F76C-E09A-D943-8742-8643F370CB54}" type="presParOf" srcId="{1C63BCFE-A490-8F4E-8C6D-C1911ADBB3B2}" destId="{145C34BD-7A69-5B47-ABFA-8B15C62E3C2F}"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AB35F2-F00A-C041-890E-0FF64DD0DAD2}">
      <dsp:nvSpPr>
        <dsp:cNvPr id="0" name=""/>
        <dsp:cNvSpPr/>
      </dsp:nvSpPr>
      <dsp:spPr>
        <a:xfrm>
          <a:off x="3444733" y="2961"/>
          <a:ext cx="1221845" cy="61092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it-IT" sz="1300" kern="1200" dirty="0"/>
            <a:t>CONSEGUENZA</a:t>
          </a:r>
        </a:p>
      </dsp:txBody>
      <dsp:txXfrm>
        <a:off x="3462626" y="20854"/>
        <a:ext cx="1186059" cy="575136"/>
      </dsp:txXfrm>
    </dsp:sp>
    <dsp:sp modelId="{8FB5CDFF-D80D-E042-9D4A-2FCDC660C573}">
      <dsp:nvSpPr>
        <dsp:cNvPr id="0" name=""/>
        <dsp:cNvSpPr/>
      </dsp:nvSpPr>
      <dsp:spPr>
        <a:xfrm>
          <a:off x="3566918" y="613884"/>
          <a:ext cx="122184" cy="458192"/>
        </a:xfrm>
        <a:custGeom>
          <a:avLst/>
          <a:gdLst/>
          <a:ahLst/>
          <a:cxnLst/>
          <a:rect l="0" t="0" r="0" b="0"/>
          <a:pathLst>
            <a:path>
              <a:moveTo>
                <a:pt x="0" y="0"/>
              </a:moveTo>
              <a:lnTo>
                <a:pt x="0" y="458192"/>
              </a:lnTo>
              <a:lnTo>
                <a:pt x="122184" y="45819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E5047366-C403-3F43-8FD5-88BC433B2FB6}">
      <dsp:nvSpPr>
        <dsp:cNvPr id="0" name=""/>
        <dsp:cNvSpPr/>
      </dsp:nvSpPr>
      <dsp:spPr>
        <a:xfrm>
          <a:off x="3689102" y="766615"/>
          <a:ext cx="977476" cy="610922"/>
        </a:xfrm>
        <a:prstGeom prst="roundRect">
          <a:avLst>
            <a:gd name="adj" fmla="val 10000"/>
          </a:avLst>
        </a:prstGeom>
        <a:solidFill>
          <a:srgbClr val="00F973">
            <a:alpha val="90000"/>
          </a:srgb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15240" rIns="22860" bIns="15240" numCol="1" spcCol="1270" anchor="ctr" anchorCtr="0">
          <a:noAutofit/>
        </a:bodyPr>
        <a:lstStyle/>
        <a:p>
          <a:pPr marL="0" lvl="0" indent="0" algn="ctr" defTabSz="533400">
            <a:lnSpc>
              <a:spcPct val="90000"/>
            </a:lnSpc>
            <a:spcBef>
              <a:spcPct val="0"/>
            </a:spcBef>
            <a:spcAft>
              <a:spcPct val="35000"/>
            </a:spcAft>
            <a:buNone/>
          </a:pPr>
          <a:r>
            <a:rPr lang="it-IT" sz="1200" kern="1200" dirty="0"/>
            <a:t>RICHIAMO ORDINAMENTO GLOBALE</a:t>
          </a:r>
        </a:p>
      </dsp:txBody>
      <dsp:txXfrm>
        <a:off x="3706995" y="784508"/>
        <a:ext cx="941690" cy="575136"/>
      </dsp:txXfrm>
    </dsp:sp>
    <dsp:sp modelId="{0E2D22F2-4C61-B042-B551-756EA22E5D5A}">
      <dsp:nvSpPr>
        <dsp:cNvPr id="0" name=""/>
        <dsp:cNvSpPr/>
      </dsp:nvSpPr>
      <dsp:spPr>
        <a:xfrm>
          <a:off x="3566918" y="613884"/>
          <a:ext cx="122184" cy="1221845"/>
        </a:xfrm>
        <a:custGeom>
          <a:avLst/>
          <a:gdLst/>
          <a:ahLst/>
          <a:cxnLst/>
          <a:rect l="0" t="0" r="0" b="0"/>
          <a:pathLst>
            <a:path>
              <a:moveTo>
                <a:pt x="0" y="0"/>
              </a:moveTo>
              <a:lnTo>
                <a:pt x="0" y="1221845"/>
              </a:lnTo>
              <a:lnTo>
                <a:pt x="122184" y="1221845"/>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D2788D3-03F7-2646-9C69-3EE38676FC40}">
      <dsp:nvSpPr>
        <dsp:cNvPr id="0" name=""/>
        <dsp:cNvSpPr/>
      </dsp:nvSpPr>
      <dsp:spPr>
        <a:xfrm>
          <a:off x="3689102" y="1530268"/>
          <a:ext cx="977476" cy="610922"/>
        </a:xfrm>
        <a:prstGeom prst="roundRect">
          <a:avLst>
            <a:gd name="adj" fmla="val 10000"/>
          </a:avLst>
        </a:prstGeom>
        <a:solidFill>
          <a:srgbClr val="FFFF00">
            <a:alpha val="90000"/>
          </a:srgb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dirty="0"/>
            <a:t>RECIPROCITA'</a:t>
          </a:r>
        </a:p>
      </dsp:txBody>
      <dsp:txXfrm>
        <a:off x="3706995" y="1548161"/>
        <a:ext cx="941690" cy="575136"/>
      </dsp:txXfrm>
    </dsp:sp>
    <dsp:sp modelId="{029B282A-BA28-C542-A83D-61547CE813B6}">
      <dsp:nvSpPr>
        <dsp:cNvPr id="0" name=""/>
        <dsp:cNvSpPr/>
      </dsp:nvSpPr>
      <dsp:spPr>
        <a:xfrm>
          <a:off x="3566918" y="613884"/>
          <a:ext cx="122184" cy="1985499"/>
        </a:xfrm>
        <a:custGeom>
          <a:avLst/>
          <a:gdLst/>
          <a:ahLst/>
          <a:cxnLst/>
          <a:rect l="0" t="0" r="0" b="0"/>
          <a:pathLst>
            <a:path>
              <a:moveTo>
                <a:pt x="0" y="0"/>
              </a:moveTo>
              <a:lnTo>
                <a:pt x="0" y="1985499"/>
              </a:lnTo>
              <a:lnTo>
                <a:pt x="122184" y="1985499"/>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3E91603-6C5A-3646-873F-50C2B8FEF2B3}">
      <dsp:nvSpPr>
        <dsp:cNvPr id="0" name=""/>
        <dsp:cNvSpPr/>
      </dsp:nvSpPr>
      <dsp:spPr>
        <a:xfrm>
          <a:off x="3689102" y="2293922"/>
          <a:ext cx="977476" cy="610922"/>
        </a:xfrm>
        <a:prstGeom prst="roundRect">
          <a:avLst>
            <a:gd name="adj" fmla="val 10000"/>
          </a:avLst>
        </a:prstGeom>
        <a:solidFill>
          <a:schemeClr val="accent4">
            <a:alpha val="9000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it-IT" sz="800" kern="1200" dirty="0"/>
            <a:t>ORDINAMENTO PLURILEGISLATIVO</a:t>
          </a:r>
        </a:p>
      </dsp:txBody>
      <dsp:txXfrm>
        <a:off x="3706995" y="2311815"/>
        <a:ext cx="941690" cy="575136"/>
      </dsp:txXfrm>
    </dsp:sp>
    <dsp:sp modelId="{99D557C0-740F-5343-898E-2E5317B81795}">
      <dsp:nvSpPr>
        <dsp:cNvPr id="0" name=""/>
        <dsp:cNvSpPr/>
      </dsp:nvSpPr>
      <dsp:spPr>
        <a:xfrm>
          <a:off x="3566918" y="613884"/>
          <a:ext cx="122184" cy="2749152"/>
        </a:xfrm>
        <a:custGeom>
          <a:avLst/>
          <a:gdLst/>
          <a:ahLst/>
          <a:cxnLst/>
          <a:rect l="0" t="0" r="0" b="0"/>
          <a:pathLst>
            <a:path>
              <a:moveTo>
                <a:pt x="0" y="0"/>
              </a:moveTo>
              <a:lnTo>
                <a:pt x="0" y="2749152"/>
              </a:lnTo>
              <a:lnTo>
                <a:pt x="122184" y="274915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8C211CF-900D-8044-B21E-C32CC161CBA9}">
      <dsp:nvSpPr>
        <dsp:cNvPr id="0" name=""/>
        <dsp:cNvSpPr/>
      </dsp:nvSpPr>
      <dsp:spPr>
        <a:xfrm>
          <a:off x="3689102" y="3057576"/>
          <a:ext cx="977476" cy="610922"/>
        </a:xfrm>
        <a:prstGeom prst="roundRect">
          <a:avLst>
            <a:gd name="adj" fmla="val 10000"/>
          </a:avLst>
        </a:prstGeom>
        <a:solidFill>
          <a:srgbClr val="00B0F0">
            <a:alpha val="90000"/>
          </a:srgb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it-IT" sz="800" kern="1200" dirty="0"/>
            <a:t>RINVIO </a:t>
          </a:r>
        </a:p>
      </dsp:txBody>
      <dsp:txXfrm>
        <a:off x="3706995" y="3075469"/>
        <a:ext cx="941690" cy="575136"/>
      </dsp:txXfrm>
    </dsp:sp>
    <dsp:sp modelId="{8D4408B7-F39C-5E44-A00A-F5EC1DC86A4B}">
      <dsp:nvSpPr>
        <dsp:cNvPr id="0" name=""/>
        <dsp:cNvSpPr/>
      </dsp:nvSpPr>
      <dsp:spPr>
        <a:xfrm>
          <a:off x="3566918" y="613884"/>
          <a:ext cx="122184" cy="3512806"/>
        </a:xfrm>
        <a:custGeom>
          <a:avLst/>
          <a:gdLst/>
          <a:ahLst/>
          <a:cxnLst/>
          <a:rect l="0" t="0" r="0" b="0"/>
          <a:pathLst>
            <a:path>
              <a:moveTo>
                <a:pt x="0" y="0"/>
              </a:moveTo>
              <a:lnTo>
                <a:pt x="0" y="3512806"/>
              </a:lnTo>
              <a:lnTo>
                <a:pt x="122184" y="3512806"/>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8A0D7A9-0742-7942-AACB-3D402A0EB50D}">
      <dsp:nvSpPr>
        <dsp:cNvPr id="0" name=""/>
        <dsp:cNvSpPr/>
      </dsp:nvSpPr>
      <dsp:spPr>
        <a:xfrm>
          <a:off x="3689102" y="3821229"/>
          <a:ext cx="977476" cy="610922"/>
        </a:xfrm>
        <a:prstGeom prst="roundRect">
          <a:avLst>
            <a:gd name="adj" fmla="val 10000"/>
          </a:avLst>
        </a:prstGeom>
        <a:solidFill>
          <a:srgbClr val="92D050">
            <a:alpha val="90000"/>
          </a:srgb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it-IT" sz="800" kern="1200" dirty="0"/>
            <a:t>ORDINE PUBBLICO</a:t>
          </a:r>
        </a:p>
      </dsp:txBody>
      <dsp:txXfrm>
        <a:off x="3706995" y="3839122"/>
        <a:ext cx="941690" cy="575136"/>
      </dsp:txXfrm>
    </dsp:sp>
    <dsp:sp modelId="{09128EA7-70CF-CF4D-AF51-2D9EE3A192D1}">
      <dsp:nvSpPr>
        <dsp:cNvPr id="0" name=""/>
        <dsp:cNvSpPr/>
      </dsp:nvSpPr>
      <dsp:spPr>
        <a:xfrm>
          <a:off x="3566918" y="613884"/>
          <a:ext cx="122184" cy="4276460"/>
        </a:xfrm>
        <a:custGeom>
          <a:avLst/>
          <a:gdLst/>
          <a:ahLst/>
          <a:cxnLst/>
          <a:rect l="0" t="0" r="0" b="0"/>
          <a:pathLst>
            <a:path>
              <a:moveTo>
                <a:pt x="0" y="0"/>
              </a:moveTo>
              <a:lnTo>
                <a:pt x="0" y="4276460"/>
              </a:lnTo>
              <a:lnTo>
                <a:pt x="122184" y="4276460"/>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6DE9A2D-E63C-AA4D-B62A-0B23203C585F}">
      <dsp:nvSpPr>
        <dsp:cNvPr id="0" name=""/>
        <dsp:cNvSpPr/>
      </dsp:nvSpPr>
      <dsp:spPr>
        <a:xfrm>
          <a:off x="3689102" y="4584883"/>
          <a:ext cx="977476" cy="610922"/>
        </a:xfrm>
        <a:prstGeom prst="roundRect">
          <a:avLst>
            <a:gd name="adj" fmla="val 10000"/>
          </a:avLst>
        </a:prstGeom>
        <a:solidFill>
          <a:srgbClr val="FF0000">
            <a:alpha val="90000"/>
          </a:srgb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5240" tIns="10160" rIns="15240" bIns="10160" numCol="1" spcCol="1270" anchor="ctr" anchorCtr="0">
          <a:noAutofit/>
        </a:bodyPr>
        <a:lstStyle/>
        <a:p>
          <a:pPr marL="0" lvl="0" indent="0" algn="ctr" defTabSz="355600">
            <a:lnSpc>
              <a:spcPct val="90000"/>
            </a:lnSpc>
            <a:spcBef>
              <a:spcPct val="0"/>
            </a:spcBef>
            <a:spcAft>
              <a:spcPct val="35000"/>
            </a:spcAft>
            <a:buNone/>
          </a:pPr>
          <a:r>
            <a:rPr lang="it-IT" sz="800" kern="1200" dirty="0"/>
            <a:t>NORME APPL. NECESSARIA</a:t>
          </a:r>
        </a:p>
      </dsp:txBody>
      <dsp:txXfrm>
        <a:off x="3706995" y="4602776"/>
        <a:ext cx="941690" cy="5751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52501E-4448-394E-BBD5-1536C793AA68}">
      <dsp:nvSpPr>
        <dsp:cNvPr id="0" name=""/>
        <dsp:cNvSpPr/>
      </dsp:nvSpPr>
      <dsp:spPr>
        <a:xfrm>
          <a:off x="2188704" y="2847235"/>
          <a:ext cx="1164901" cy="582450"/>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w="12700" cap="rnd" cmpd="sng" algn="ctr">
          <a:solidFill>
            <a:schemeClr val="accent2"/>
          </a:solidFill>
          <a:prstDash val="solid"/>
        </a:ln>
        <a:effectLst>
          <a:outerShdw blurRad="38100" dist="254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t>ESCLUSIONE DEL RINVIO</a:t>
          </a:r>
        </a:p>
      </dsp:txBody>
      <dsp:txXfrm>
        <a:off x="2205763" y="2864294"/>
        <a:ext cx="1130783" cy="548332"/>
      </dsp:txXfrm>
    </dsp:sp>
    <dsp:sp modelId="{8A5DB1A1-7E37-C14F-9D5F-29562688C5D9}">
      <dsp:nvSpPr>
        <dsp:cNvPr id="0" name=""/>
        <dsp:cNvSpPr/>
      </dsp:nvSpPr>
      <dsp:spPr>
        <a:xfrm rot="17051759">
          <a:off x="2636574" y="2208638"/>
          <a:ext cx="1900022" cy="17644"/>
        </a:xfrm>
        <a:custGeom>
          <a:avLst/>
          <a:gdLst/>
          <a:ahLst/>
          <a:cxnLst/>
          <a:rect l="0" t="0" r="0" b="0"/>
          <a:pathLst>
            <a:path>
              <a:moveTo>
                <a:pt x="0" y="8822"/>
              </a:moveTo>
              <a:lnTo>
                <a:pt x="1900022" y="882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it-IT" sz="700" kern="1200"/>
        </a:p>
      </dsp:txBody>
      <dsp:txXfrm>
        <a:off x="3539085" y="2169959"/>
        <a:ext cx="95001" cy="95001"/>
      </dsp:txXfrm>
    </dsp:sp>
    <dsp:sp modelId="{245A7297-640F-B144-9B52-00FB33F5B5CC}">
      <dsp:nvSpPr>
        <dsp:cNvPr id="0" name=""/>
        <dsp:cNvSpPr/>
      </dsp:nvSpPr>
      <dsp:spPr>
        <a:xfrm>
          <a:off x="3819565" y="1005235"/>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SCELTA DELLE PARTI</a:t>
          </a:r>
        </a:p>
      </dsp:txBody>
      <dsp:txXfrm>
        <a:off x="3836624" y="1022294"/>
        <a:ext cx="1130783" cy="548332"/>
      </dsp:txXfrm>
    </dsp:sp>
    <dsp:sp modelId="{E748E4B3-3A31-3741-91F3-2A24364EDF19}">
      <dsp:nvSpPr>
        <dsp:cNvPr id="0" name=""/>
        <dsp:cNvSpPr/>
      </dsp:nvSpPr>
      <dsp:spPr>
        <a:xfrm rot="17692822">
          <a:off x="4663688" y="785274"/>
          <a:ext cx="1107518" cy="17644"/>
        </a:xfrm>
        <a:custGeom>
          <a:avLst/>
          <a:gdLst/>
          <a:ahLst/>
          <a:cxnLst/>
          <a:rect l="0" t="0" r="0" b="0"/>
          <a:pathLst>
            <a:path>
              <a:moveTo>
                <a:pt x="0" y="8822"/>
              </a:moveTo>
              <a:lnTo>
                <a:pt x="1107518" y="8822"/>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189759" y="766408"/>
        <a:ext cx="55375" cy="55375"/>
      </dsp:txXfrm>
    </dsp:sp>
    <dsp:sp modelId="{00CD839F-7132-C348-A765-245DD9E0B84F}">
      <dsp:nvSpPr>
        <dsp:cNvPr id="0" name=""/>
        <dsp:cNvSpPr/>
      </dsp:nvSpPr>
      <dsp:spPr>
        <a:xfrm>
          <a:off x="5450427" y="507"/>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Art. 30, 1° </a:t>
          </a:r>
          <a:r>
            <a:rPr lang="it-IT" sz="1300" kern="1200" dirty="0" err="1">
              <a:solidFill>
                <a:schemeClr val="tx1"/>
              </a:solidFill>
            </a:rPr>
            <a:t>co</a:t>
          </a:r>
          <a:r>
            <a:rPr lang="it-IT" sz="1300" kern="1200" dirty="0">
              <a:solidFill>
                <a:schemeClr val="tx1"/>
              </a:solidFill>
            </a:rPr>
            <a:t>.</a:t>
          </a:r>
        </a:p>
      </dsp:txBody>
      <dsp:txXfrm>
        <a:off x="5467486" y="17566"/>
        <a:ext cx="1130783" cy="548332"/>
      </dsp:txXfrm>
    </dsp:sp>
    <dsp:sp modelId="{DECAE557-CA27-A647-B2D1-69568BAFF66E}">
      <dsp:nvSpPr>
        <dsp:cNvPr id="0" name=""/>
        <dsp:cNvSpPr/>
      </dsp:nvSpPr>
      <dsp:spPr>
        <a:xfrm rot="19457599">
          <a:off x="4930531" y="1120183"/>
          <a:ext cx="573832" cy="17644"/>
        </a:xfrm>
        <a:custGeom>
          <a:avLst/>
          <a:gdLst/>
          <a:ahLst/>
          <a:cxnLst/>
          <a:rect l="0" t="0" r="0" b="0"/>
          <a:pathLst>
            <a:path>
              <a:moveTo>
                <a:pt x="0" y="8822"/>
              </a:moveTo>
              <a:lnTo>
                <a:pt x="573832" y="8822"/>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203101" y="1114660"/>
        <a:ext cx="28691" cy="28691"/>
      </dsp:txXfrm>
    </dsp:sp>
    <dsp:sp modelId="{EB40F844-C168-1444-80FB-0F97375F704E}">
      <dsp:nvSpPr>
        <dsp:cNvPr id="0" name=""/>
        <dsp:cNvSpPr/>
      </dsp:nvSpPr>
      <dsp:spPr>
        <a:xfrm>
          <a:off x="5450427" y="670325"/>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Art. 46</a:t>
          </a:r>
        </a:p>
      </dsp:txBody>
      <dsp:txXfrm>
        <a:off x="5467486" y="687384"/>
        <a:ext cx="1130783" cy="548332"/>
      </dsp:txXfrm>
    </dsp:sp>
    <dsp:sp modelId="{4A2AF17C-DD59-ED43-9F67-37FB4F777BA4}">
      <dsp:nvSpPr>
        <dsp:cNvPr id="0" name=""/>
        <dsp:cNvSpPr/>
      </dsp:nvSpPr>
      <dsp:spPr>
        <a:xfrm rot="2142401">
          <a:off x="4930531" y="1455092"/>
          <a:ext cx="573832" cy="17644"/>
        </a:xfrm>
        <a:custGeom>
          <a:avLst/>
          <a:gdLst/>
          <a:ahLst/>
          <a:cxnLst/>
          <a:rect l="0" t="0" r="0" b="0"/>
          <a:pathLst>
            <a:path>
              <a:moveTo>
                <a:pt x="0" y="8822"/>
              </a:moveTo>
              <a:lnTo>
                <a:pt x="573832" y="8822"/>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203101" y="1449569"/>
        <a:ext cx="28691" cy="28691"/>
      </dsp:txXfrm>
    </dsp:sp>
    <dsp:sp modelId="{BA0390BC-D17D-AD4A-ACCF-9956D9147E36}">
      <dsp:nvSpPr>
        <dsp:cNvPr id="0" name=""/>
        <dsp:cNvSpPr/>
      </dsp:nvSpPr>
      <dsp:spPr>
        <a:xfrm>
          <a:off x="5450427" y="1340144"/>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Art. 56</a:t>
          </a:r>
        </a:p>
      </dsp:txBody>
      <dsp:txXfrm>
        <a:off x="5467486" y="1357203"/>
        <a:ext cx="1130783" cy="548332"/>
      </dsp:txXfrm>
    </dsp:sp>
    <dsp:sp modelId="{B2FF08EE-EE40-E24B-95D1-8E6683E34DEB}">
      <dsp:nvSpPr>
        <dsp:cNvPr id="0" name=""/>
        <dsp:cNvSpPr/>
      </dsp:nvSpPr>
      <dsp:spPr>
        <a:xfrm rot="3907178">
          <a:off x="4663688" y="1790002"/>
          <a:ext cx="1107518" cy="17644"/>
        </a:xfrm>
        <a:custGeom>
          <a:avLst/>
          <a:gdLst/>
          <a:ahLst/>
          <a:cxnLst/>
          <a:rect l="0" t="0" r="0" b="0"/>
          <a:pathLst>
            <a:path>
              <a:moveTo>
                <a:pt x="0" y="8822"/>
              </a:moveTo>
              <a:lnTo>
                <a:pt x="1107518" y="8822"/>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189759" y="1771136"/>
        <a:ext cx="55375" cy="55375"/>
      </dsp:txXfrm>
    </dsp:sp>
    <dsp:sp modelId="{1E51211A-91FA-C242-93CB-A1993AB9B073}">
      <dsp:nvSpPr>
        <dsp:cNvPr id="0" name=""/>
        <dsp:cNvSpPr/>
      </dsp:nvSpPr>
      <dsp:spPr>
        <a:xfrm>
          <a:off x="5450427" y="2009962"/>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Artt. 62 e 63</a:t>
          </a:r>
        </a:p>
      </dsp:txBody>
      <dsp:txXfrm>
        <a:off x="5467486" y="2027021"/>
        <a:ext cx="1130783" cy="548332"/>
      </dsp:txXfrm>
    </dsp:sp>
    <dsp:sp modelId="{6A1EEF5F-6F3E-A24A-B57A-E69239E7BBE6}">
      <dsp:nvSpPr>
        <dsp:cNvPr id="0" name=""/>
        <dsp:cNvSpPr/>
      </dsp:nvSpPr>
      <dsp:spPr>
        <a:xfrm rot="4099285">
          <a:off x="2955885" y="3715729"/>
          <a:ext cx="1261399" cy="17644"/>
        </a:xfrm>
        <a:custGeom>
          <a:avLst/>
          <a:gdLst/>
          <a:ahLst/>
          <a:cxnLst/>
          <a:rect l="0" t="0" r="0" b="0"/>
          <a:pathLst>
            <a:path>
              <a:moveTo>
                <a:pt x="0" y="8822"/>
              </a:moveTo>
              <a:lnTo>
                <a:pt x="1261399" y="882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3555050" y="3693016"/>
        <a:ext cx="63069" cy="63069"/>
      </dsp:txXfrm>
    </dsp:sp>
    <dsp:sp modelId="{FD63B8B1-C20E-6047-BD13-24A56884EF16}">
      <dsp:nvSpPr>
        <dsp:cNvPr id="0" name=""/>
        <dsp:cNvSpPr/>
      </dsp:nvSpPr>
      <dsp:spPr>
        <a:xfrm>
          <a:off x="3819565" y="4019417"/>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FORMA DEGLI ATTI</a:t>
          </a:r>
        </a:p>
      </dsp:txBody>
      <dsp:txXfrm>
        <a:off x="3836624" y="4036476"/>
        <a:ext cx="1130783" cy="548332"/>
      </dsp:txXfrm>
    </dsp:sp>
    <dsp:sp modelId="{79509DC1-ED46-1D49-B9D2-48C9B603F09E}">
      <dsp:nvSpPr>
        <dsp:cNvPr id="0" name=""/>
        <dsp:cNvSpPr/>
      </dsp:nvSpPr>
      <dsp:spPr>
        <a:xfrm rot="17350740">
          <a:off x="4508267" y="3632002"/>
          <a:ext cx="1418359" cy="17644"/>
        </a:xfrm>
        <a:custGeom>
          <a:avLst/>
          <a:gdLst/>
          <a:ahLst/>
          <a:cxnLst/>
          <a:rect l="0" t="0" r="0" b="0"/>
          <a:pathLst>
            <a:path>
              <a:moveTo>
                <a:pt x="0" y="8822"/>
              </a:moveTo>
              <a:lnTo>
                <a:pt x="1418359" y="8822"/>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181988" y="3605365"/>
        <a:ext cx="70917" cy="70917"/>
      </dsp:txXfrm>
    </dsp:sp>
    <dsp:sp modelId="{C25DE48F-ABC2-934F-A238-FB27BE9392D4}">
      <dsp:nvSpPr>
        <dsp:cNvPr id="0" name=""/>
        <dsp:cNvSpPr/>
      </dsp:nvSpPr>
      <dsp:spPr>
        <a:xfrm>
          <a:off x="5450427" y="2679780"/>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Art. 28</a:t>
          </a:r>
        </a:p>
      </dsp:txBody>
      <dsp:txXfrm>
        <a:off x="5467486" y="2696839"/>
        <a:ext cx="1130783" cy="548332"/>
      </dsp:txXfrm>
    </dsp:sp>
    <dsp:sp modelId="{D4F922CD-7B72-C74C-BD08-829ECDB276D5}">
      <dsp:nvSpPr>
        <dsp:cNvPr id="0" name=""/>
        <dsp:cNvSpPr/>
      </dsp:nvSpPr>
      <dsp:spPr>
        <a:xfrm rot="18289469">
          <a:off x="4809472" y="3966911"/>
          <a:ext cx="815950" cy="17644"/>
        </a:xfrm>
        <a:custGeom>
          <a:avLst/>
          <a:gdLst/>
          <a:ahLst/>
          <a:cxnLst/>
          <a:rect l="0" t="0" r="0" b="0"/>
          <a:pathLst>
            <a:path>
              <a:moveTo>
                <a:pt x="0" y="8822"/>
              </a:moveTo>
              <a:lnTo>
                <a:pt x="815950" y="8822"/>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197048" y="3955334"/>
        <a:ext cx="40797" cy="40797"/>
      </dsp:txXfrm>
    </dsp:sp>
    <dsp:sp modelId="{62F7263C-2771-3342-9425-4A2B2B4CD43D}">
      <dsp:nvSpPr>
        <dsp:cNvPr id="0" name=""/>
        <dsp:cNvSpPr/>
      </dsp:nvSpPr>
      <dsp:spPr>
        <a:xfrm>
          <a:off x="5450427" y="3349598"/>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Art. 35, 3° </a:t>
          </a:r>
          <a:r>
            <a:rPr lang="it-IT" sz="1300" kern="1200" dirty="0" err="1">
              <a:solidFill>
                <a:schemeClr val="tx1"/>
              </a:solidFill>
            </a:rPr>
            <a:t>co</a:t>
          </a:r>
          <a:endParaRPr lang="it-IT" sz="1300" kern="1200" dirty="0">
            <a:solidFill>
              <a:schemeClr val="tx1"/>
            </a:solidFill>
          </a:endParaRPr>
        </a:p>
      </dsp:txBody>
      <dsp:txXfrm>
        <a:off x="5467486" y="3366657"/>
        <a:ext cx="1130783" cy="548332"/>
      </dsp:txXfrm>
    </dsp:sp>
    <dsp:sp modelId="{E3AE79DE-6A1F-5747-A303-A180E9BB334B}">
      <dsp:nvSpPr>
        <dsp:cNvPr id="0" name=""/>
        <dsp:cNvSpPr/>
      </dsp:nvSpPr>
      <dsp:spPr>
        <a:xfrm>
          <a:off x="4984467" y="4301820"/>
          <a:ext cx="465960" cy="17644"/>
        </a:xfrm>
        <a:custGeom>
          <a:avLst/>
          <a:gdLst/>
          <a:ahLst/>
          <a:cxnLst/>
          <a:rect l="0" t="0" r="0" b="0"/>
          <a:pathLst>
            <a:path>
              <a:moveTo>
                <a:pt x="0" y="8822"/>
              </a:moveTo>
              <a:lnTo>
                <a:pt x="465960" y="8822"/>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205798" y="4298993"/>
        <a:ext cx="23298" cy="23298"/>
      </dsp:txXfrm>
    </dsp:sp>
    <dsp:sp modelId="{585059D1-D9A6-C94E-BF82-682C74AAF833}">
      <dsp:nvSpPr>
        <dsp:cNvPr id="0" name=""/>
        <dsp:cNvSpPr/>
      </dsp:nvSpPr>
      <dsp:spPr>
        <a:xfrm>
          <a:off x="5450427" y="4019417"/>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Art. 48</a:t>
          </a:r>
        </a:p>
      </dsp:txBody>
      <dsp:txXfrm>
        <a:off x="5467486" y="4036476"/>
        <a:ext cx="1130783" cy="548332"/>
      </dsp:txXfrm>
    </dsp:sp>
    <dsp:sp modelId="{5C77A369-888E-7040-94F1-BE20A8792FD9}">
      <dsp:nvSpPr>
        <dsp:cNvPr id="0" name=""/>
        <dsp:cNvSpPr/>
      </dsp:nvSpPr>
      <dsp:spPr>
        <a:xfrm rot="3310531">
          <a:off x="4809472" y="4636729"/>
          <a:ext cx="815950" cy="17644"/>
        </a:xfrm>
        <a:custGeom>
          <a:avLst/>
          <a:gdLst/>
          <a:ahLst/>
          <a:cxnLst/>
          <a:rect l="0" t="0" r="0" b="0"/>
          <a:pathLst>
            <a:path>
              <a:moveTo>
                <a:pt x="0" y="8822"/>
              </a:moveTo>
              <a:lnTo>
                <a:pt x="815950" y="8822"/>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197048" y="4625152"/>
        <a:ext cx="40797" cy="40797"/>
      </dsp:txXfrm>
    </dsp:sp>
    <dsp:sp modelId="{2CE20D16-E63C-144C-BD6F-A74D541FAD88}">
      <dsp:nvSpPr>
        <dsp:cNvPr id="0" name=""/>
        <dsp:cNvSpPr/>
      </dsp:nvSpPr>
      <dsp:spPr>
        <a:xfrm>
          <a:off x="5450427" y="4689235"/>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Art. 56</a:t>
          </a:r>
        </a:p>
      </dsp:txBody>
      <dsp:txXfrm>
        <a:off x="5467486" y="4706294"/>
        <a:ext cx="1130783" cy="548332"/>
      </dsp:txXfrm>
    </dsp:sp>
    <dsp:sp modelId="{6C469653-81D8-0D42-B5F9-4A23CD215888}">
      <dsp:nvSpPr>
        <dsp:cNvPr id="0" name=""/>
        <dsp:cNvSpPr/>
      </dsp:nvSpPr>
      <dsp:spPr>
        <a:xfrm rot="4249260">
          <a:off x="4508267" y="4971638"/>
          <a:ext cx="1418359" cy="17644"/>
        </a:xfrm>
        <a:custGeom>
          <a:avLst/>
          <a:gdLst/>
          <a:ahLst/>
          <a:cxnLst/>
          <a:rect l="0" t="0" r="0" b="0"/>
          <a:pathLst>
            <a:path>
              <a:moveTo>
                <a:pt x="0" y="8822"/>
              </a:moveTo>
              <a:lnTo>
                <a:pt x="1418359" y="8822"/>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181988" y="4945001"/>
        <a:ext cx="70917" cy="70917"/>
      </dsp:txXfrm>
    </dsp:sp>
    <dsp:sp modelId="{4BE89229-5C82-4545-BD16-084A55D32641}">
      <dsp:nvSpPr>
        <dsp:cNvPr id="0" name=""/>
        <dsp:cNvSpPr/>
      </dsp:nvSpPr>
      <dsp:spPr>
        <a:xfrm>
          <a:off x="5450427" y="5359053"/>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Art. 60, 2° </a:t>
          </a:r>
          <a:r>
            <a:rPr lang="it-IT" sz="1300" kern="1200" dirty="0" err="1">
              <a:solidFill>
                <a:schemeClr val="tx1"/>
              </a:solidFill>
            </a:rPr>
            <a:t>co</a:t>
          </a:r>
          <a:endParaRPr lang="it-IT" sz="1300" kern="1200" dirty="0">
            <a:solidFill>
              <a:schemeClr val="tx1"/>
            </a:solidFill>
          </a:endParaRPr>
        </a:p>
      </dsp:txBody>
      <dsp:txXfrm>
        <a:off x="5467486" y="5376112"/>
        <a:ext cx="1130783" cy="548332"/>
      </dsp:txXfrm>
    </dsp:sp>
    <dsp:sp modelId="{9C2BB82E-687F-B94E-88F2-0C05AF2EF2BA}">
      <dsp:nvSpPr>
        <dsp:cNvPr id="0" name=""/>
        <dsp:cNvSpPr/>
      </dsp:nvSpPr>
      <dsp:spPr>
        <a:xfrm rot="4548241">
          <a:off x="2636574" y="4050638"/>
          <a:ext cx="1900022" cy="17644"/>
        </a:xfrm>
        <a:custGeom>
          <a:avLst/>
          <a:gdLst/>
          <a:ahLst/>
          <a:cxnLst/>
          <a:rect l="0" t="0" r="0" b="0"/>
          <a:pathLst>
            <a:path>
              <a:moveTo>
                <a:pt x="0" y="8822"/>
              </a:moveTo>
              <a:lnTo>
                <a:pt x="1900022" y="882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11150">
            <a:lnSpc>
              <a:spcPct val="90000"/>
            </a:lnSpc>
            <a:spcBef>
              <a:spcPct val="0"/>
            </a:spcBef>
            <a:spcAft>
              <a:spcPct val="35000"/>
            </a:spcAft>
            <a:buNone/>
          </a:pPr>
          <a:endParaRPr lang="it-IT" sz="700" kern="1200"/>
        </a:p>
      </dsp:txBody>
      <dsp:txXfrm>
        <a:off x="3539085" y="4011960"/>
        <a:ext cx="95001" cy="95001"/>
      </dsp:txXfrm>
    </dsp:sp>
    <dsp:sp modelId="{2F1B3911-1FA0-1A4F-ABB9-5433CA367505}">
      <dsp:nvSpPr>
        <dsp:cNvPr id="0" name=""/>
        <dsp:cNvSpPr/>
      </dsp:nvSpPr>
      <dsp:spPr>
        <a:xfrm>
          <a:off x="3819565" y="4689235"/>
          <a:ext cx="1164901" cy="58245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it-IT" sz="1300" kern="1200" dirty="0">
              <a:solidFill>
                <a:schemeClr val="tx1"/>
              </a:solidFill>
            </a:rPr>
            <a:t>OBBLIGAZIONI NON CONTRATTUALI</a:t>
          </a:r>
        </a:p>
      </dsp:txBody>
      <dsp:txXfrm>
        <a:off x="3836624" y="4706294"/>
        <a:ext cx="1130783" cy="54833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52501E-4448-394E-BBD5-1536C793AA68}">
      <dsp:nvSpPr>
        <dsp:cNvPr id="0" name=""/>
        <dsp:cNvSpPr/>
      </dsp:nvSpPr>
      <dsp:spPr>
        <a:xfrm>
          <a:off x="3997" y="3065263"/>
          <a:ext cx="2253046" cy="1126523"/>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w="12700" cap="rnd" cmpd="sng" algn="ctr">
          <a:solidFill>
            <a:schemeClr val="accent2"/>
          </a:solidFill>
          <a:prstDash val="solid"/>
        </a:ln>
        <a:effectLst>
          <a:outerShdw blurRad="38100" dist="254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t>LIMITI AL RINVIO</a:t>
          </a:r>
        </a:p>
      </dsp:txBody>
      <dsp:txXfrm>
        <a:off x="36992" y="3098258"/>
        <a:ext cx="2187056" cy="1060533"/>
      </dsp:txXfrm>
    </dsp:sp>
    <dsp:sp modelId="{8A5DB1A1-7E37-C14F-9D5F-29562688C5D9}">
      <dsp:nvSpPr>
        <dsp:cNvPr id="0" name=""/>
        <dsp:cNvSpPr/>
      </dsp:nvSpPr>
      <dsp:spPr>
        <a:xfrm rot="19457599">
          <a:off x="2152726" y="3287643"/>
          <a:ext cx="1109854" cy="34013"/>
        </a:xfrm>
        <a:custGeom>
          <a:avLst/>
          <a:gdLst/>
          <a:ahLst/>
          <a:cxnLst/>
          <a:rect l="0" t="0" r="0" b="0"/>
          <a:pathLst>
            <a:path>
              <a:moveTo>
                <a:pt x="0" y="17006"/>
              </a:moveTo>
              <a:lnTo>
                <a:pt x="1109854" y="17006"/>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2679906" y="3276903"/>
        <a:ext cx="55492" cy="55492"/>
      </dsp:txXfrm>
    </dsp:sp>
    <dsp:sp modelId="{245A7297-640F-B144-9B52-00FB33F5B5CC}">
      <dsp:nvSpPr>
        <dsp:cNvPr id="0" name=""/>
        <dsp:cNvSpPr/>
      </dsp:nvSpPr>
      <dsp:spPr>
        <a:xfrm>
          <a:off x="3158262" y="2417512"/>
          <a:ext cx="2253046" cy="1126523"/>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b="1" kern="1200" dirty="0">
              <a:solidFill>
                <a:schemeClr val="tx1"/>
              </a:solidFill>
            </a:rPr>
            <a:t>APPLICAZIONE DELLE CONVENZIONI INTERNAZIONALI</a:t>
          </a:r>
        </a:p>
      </dsp:txBody>
      <dsp:txXfrm>
        <a:off x="3191257" y="2450507"/>
        <a:ext cx="2187056" cy="1060533"/>
      </dsp:txXfrm>
    </dsp:sp>
    <dsp:sp modelId="{9C3333F1-2BCE-3642-A0BA-E9FC42C54298}">
      <dsp:nvSpPr>
        <dsp:cNvPr id="0" name=""/>
        <dsp:cNvSpPr/>
      </dsp:nvSpPr>
      <dsp:spPr>
        <a:xfrm rot="17692822">
          <a:off x="4790887" y="1992141"/>
          <a:ext cx="2142060" cy="34013"/>
        </a:xfrm>
        <a:custGeom>
          <a:avLst/>
          <a:gdLst/>
          <a:ahLst/>
          <a:cxnLst/>
          <a:rect l="0" t="0" r="0" b="0"/>
          <a:pathLst>
            <a:path>
              <a:moveTo>
                <a:pt x="0" y="17006"/>
              </a:moveTo>
              <a:lnTo>
                <a:pt x="2142060" y="17006"/>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it-IT" sz="800" kern="1200"/>
        </a:p>
      </dsp:txBody>
      <dsp:txXfrm>
        <a:off x="5808366" y="1955596"/>
        <a:ext cx="107103" cy="107103"/>
      </dsp:txXfrm>
    </dsp:sp>
    <dsp:sp modelId="{0DE77310-627F-BD4F-87EB-11C7EB9F11FA}">
      <dsp:nvSpPr>
        <dsp:cNvPr id="0" name=""/>
        <dsp:cNvSpPr/>
      </dsp:nvSpPr>
      <dsp:spPr>
        <a:xfrm>
          <a:off x="6312527" y="474260"/>
          <a:ext cx="2253046" cy="1126523"/>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w="12700" cap="rnd" cmpd="sng" algn="ctr">
          <a:solidFill>
            <a:schemeClr val="accent2"/>
          </a:solidFill>
          <a:prstDash val="solid"/>
        </a:ln>
        <a:effectLst>
          <a:outerShdw blurRad="38100" dist="254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t>NO - Convenzione dell’</a:t>
          </a:r>
          <a:r>
            <a:rPr lang="it-IT" sz="1700" kern="1200" dirty="0" err="1"/>
            <a:t>Aja</a:t>
          </a:r>
          <a:r>
            <a:rPr lang="it-IT" sz="1700" kern="1200" dirty="0"/>
            <a:t> 1961 tutela minori</a:t>
          </a:r>
        </a:p>
      </dsp:txBody>
      <dsp:txXfrm>
        <a:off x="6345522" y="507255"/>
        <a:ext cx="2187056" cy="1060533"/>
      </dsp:txXfrm>
    </dsp:sp>
    <dsp:sp modelId="{EF27210D-67F3-6140-BEC0-5E6FD011AB8F}">
      <dsp:nvSpPr>
        <dsp:cNvPr id="0" name=""/>
        <dsp:cNvSpPr/>
      </dsp:nvSpPr>
      <dsp:spPr>
        <a:xfrm rot="19457599">
          <a:off x="5306990" y="2639892"/>
          <a:ext cx="1109854" cy="34013"/>
        </a:xfrm>
        <a:custGeom>
          <a:avLst/>
          <a:gdLst/>
          <a:ahLst/>
          <a:cxnLst/>
          <a:rect l="0" t="0" r="0" b="0"/>
          <a:pathLst>
            <a:path>
              <a:moveTo>
                <a:pt x="0" y="17006"/>
              </a:moveTo>
              <a:lnTo>
                <a:pt x="1109854" y="17006"/>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834171" y="2629152"/>
        <a:ext cx="55492" cy="55492"/>
      </dsp:txXfrm>
    </dsp:sp>
    <dsp:sp modelId="{12FE2774-5E8B-D343-8C3C-458D82283780}">
      <dsp:nvSpPr>
        <dsp:cNvPr id="0" name=""/>
        <dsp:cNvSpPr/>
      </dsp:nvSpPr>
      <dsp:spPr>
        <a:xfrm>
          <a:off x="6312527" y="1769762"/>
          <a:ext cx="2253046" cy="1126523"/>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w="12700" cap="rnd" cmpd="sng" algn="ctr">
          <a:solidFill>
            <a:schemeClr val="accent2"/>
          </a:solidFill>
          <a:prstDash val="solid"/>
        </a:ln>
        <a:effectLst>
          <a:outerShdw blurRad="38100" dist="254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t>NO - Convenzione dell’</a:t>
          </a:r>
          <a:r>
            <a:rPr lang="it-IT" sz="1700" kern="1200" dirty="0" err="1"/>
            <a:t>Aja</a:t>
          </a:r>
          <a:r>
            <a:rPr lang="it-IT" sz="1700" kern="1200" dirty="0"/>
            <a:t> 1973 alimenti</a:t>
          </a:r>
        </a:p>
      </dsp:txBody>
      <dsp:txXfrm>
        <a:off x="6345522" y="1802757"/>
        <a:ext cx="2187056" cy="1060533"/>
      </dsp:txXfrm>
    </dsp:sp>
    <dsp:sp modelId="{8351A356-75DB-9543-B4F7-C66705DB735E}">
      <dsp:nvSpPr>
        <dsp:cNvPr id="0" name=""/>
        <dsp:cNvSpPr/>
      </dsp:nvSpPr>
      <dsp:spPr>
        <a:xfrm rot="2142401">
          <a:off x="5306990" y="3287643"/>
          <a:ext cx="1109854" cy="34013"/>
        </a:xfrm>
        <a:custGeom>
          <a:avLst/>
          <a:gdLst/>
          <a:ahLst/>
          <a:cxnLst/>
          <a:rect l="0" t="0" r="0" b="0"/>
          <a:pathLst>
            <a:path>
              <a:moveTo>
                <a:pt x="0" y="17006"/>
              </a:moveTo>
              <a:lnTo>
                <a:pt x="1109854" y="17006"/>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5834171" y="3276903"/>
        <a:ext cx="55492" cy="55492"/>
      </dsp:txXfrm>
    </dsp:sp>
    <dsp:sp modelId="{7829D22A-EC8E-EB49-A203-193C8D0EA55D}">
      <dsp:nvSpPr>
        <dsp:cNvPr id="0" name=""/>
        <dsp:cNvSpPr/>
      </dsp:nvSpPr>
      <dsp:spPr>
        <a:xfrm>
          <a:off x="6312527" y="3065263"/>
          <a:ext cx="2253046" cy="1126523"/>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w="12700" cap="rnd" cmpd="sng" algn="ctr">
          <a:solidFill>
            <a:schemeClr val="accent2"/>
          </a:solidFill>
          <a:prstDash val="solid"/>
        </a:ln>
        <a:effectLst>
          <a:outerShdw blurRad="38100" dist="254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solidFill>
                <a:schemeClr val="tx1"/>
              </a:solidFill>
            </a:rPr>
            <a:t>NO - Convenzione di Roma 1980 obbl. contr.</a:t>
          </a:r>
        </a:p>
      </dsp:txBody>
      <dsp:txXfrm>
        <a:off x="6345522" y="3098258"/>
        <a:ext cx="2187056" cy="1060533"/>
      </dsp:txXfrm>
    </dsp:sp>
    <dsp:sp modelId="{C6FF7D63-61F7-2B49-9D1E-710B2A5C776F}">
      <dsp:nvSpPr>
        <dsp:cNvPr id="0" name=""/>
        <dsp:cNvSpPr/>
      </dsp:nvSpPr>
      <dsp:spPr>
        <a:xfrm rot="3907178">
          <a:off x="4790887" y="3935393"/>
          <a:ext cx="2142060" cy="34013"/>
        </a:xfrm>
        <a:custGeom>
          <a:avLst/>
          <a:gdLst/>
          <a:ahLst/>
          <a:cxnLst/>
          <a:rect l="0" t="0" r="0" b="0"/>
          <a:pathLst>
            <a:path>
              <a:moveTo>
                <a:pt x="0" y="17006"/>
              </a:moveTo>
              <a:lnTo>
                <a:pt x="2142060" y="17006"/>
              </a:lnTo>
            </a:path>
          </a:pathLst>
        </a:custGeom>
        <a:noFill/>
        <a:ln w="12700" cap="rnd" cmpd="sng" algn="ctr">
          <a:solidFill>
            <a:schemeClr val="accent1">
              <a:shade val="8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it-IT" sz="800" kern="1200"/>
        </a:p>
      </dsp:txBody>
      <dsp:txXfrm>
        <a:off x="5808366" y="3898849"/>
        <a:ext cx="107103" cy="107103"/>
      </dsp:txXfrm>
    </dsp:sp>
    <dsp:sp modelId="{D132D7B9-516C-F643-9AC7-3321F96D7D5D}">
      <dsp:nvSpPr>
        <dsp:cNvPr id="0" name=""/>
        <dsp:cNvSpPr/>
      </dsp:nvSpPr>
      <dsp:spPr>
        <a:xfrm>
          <a:off x="6312527" y="4360765"/>
          <a:ext cx="2253046" cy="1126523"/>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solidFill>
                <a:schemeClr val="tx1"/>
              </a:solidFill>
            </a:rPr>
            <a:t>SI Convenzione di Ginevra 1930 e 1931 </a:t>
          </a:r>
          <a:r>
            <a:rPr lang="it-IT" sz="1700" kern="1200" dirty="0" err="1">
              <a:solidFill>
                <a:schemeClr val="tx1"/>
              </a:solidFill>
            </a:rPr>
            <a:t>tit</a:t>
          </a:r>
          <a:r>
            <a:rPr lang="it-IT" sz="1700" kern="1200" dirty="0">
              <a:solidFill>
                <a:schemeClr val="tx1"/>
              </a:solidFill>
            </a:rPr>
            <a:t> credito</a:t>
          </a:r>
        </a:p>
      </dsp:txBody>
      <dsp:txXfrm>
        <a:off x="6345522" y="4393760"/>
        <a:ext cx="2187056" cy="1060533"/>
      </dsp:txXfrm>
    </dsp:sp>
    <dsp:sp modelId="{07971762-3DAE-7642-B12F-47037C32C54A}">
      <dsp:nvSpPr>
        <dsp:cNvPr id="0" name=""/>
        <dsp:cNvSpPr/>
      </dsp:nvSpPr>
      <dsp:spPr>
        <a:xfrm rot="2142401">
          <a:off x="2152726" y="3935393"/>
          <a:ext cx="1109854" cy="34013"/>
        </a:xfrm>
        <a:custGeom>
          <a:avLst/>
          <a:gdLst/>
          <a:ahLst/>
          <a:cxnLst/>
          <a:rect l="0" t="0" r="0" b="0"/>
          <a:pathLst>
            <a:path>
              <a:moveTo>
                <a:pt x="0" y="17006"/>
              </a:moveTo>
              <a:lnTo>
                <a:pt x="1109854" y="17006"/>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2679906" y="3924654"/>
        <a:ext cx="55492" cy="55492"/>
      </dsp:txXfrm>
    </dsp:sp>
    <dsp:sp modelId="{DEBBD4C8-3CBB-C342-B003-9686878D280D}">
      <dsp:nvSpPr>
        <dsp:cNvPr id="0" name=""/>
        <dsp:cNvSpPr/>
      </dsp:nvSpPr>
      <dsp:spPr>
        <a:xfrm>
          <a:off x="3158262" y="3713014"/>
          <a:ext cx="2253046" cy="1126523"/>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0795" tIns="10795" rIns="10795" bIns="10795" numCol="1" spcCol="1270" anchor="ctr" anchorCtr="0">
          <a:noAutofit/>
        </a:bodyPr>
        <a:lstStyle/>
        <a:p>
          <a:pPr marL="0" lvl="0" indent="0" algn="ctr" defTabSz="755650">
            <a:lnSpc>
              <a:spcPct val="90000"/>
            </a:lnSpc>
            <a:spcBef>
              <a:spcPct val="0"/>
            </a:spcBef>
            <a:spcAft>
              <a:spcPct val="35000"/>
            </a:spcAft>
            <a:buNone/>
          </a:pPr>
          <a:r>
            <a:rPr lang="it-IT" sz="1700" kern="1200" dirty="0">
              <a:solidFill>
                <a:schemeClr val="tx1"/>
              </a:solidFill>
            </a:rPr>
            <a:t>RINVIO CONDIZIONATO AL RISULTATO IN TEMA </a:t>
          </a:r>
          <a:r>
            <a:rPr lang="it-IT" sz="1700" kern="1200" dirty="0" err="1">
              <a:solidFill>
                <a:schemeClr val="tx1"/>
              </a:solidFill>
            </a:rPr>
            <a:t>DI</a:t>
          </a:r>
          <a:r>
            <a:rPr lang="it-IT" sz="1700" kern="1200" dirty="0">
              <a:solidFill>
                <a:schemeClr val="tx1"/>
              </a:solidFill>
            </a:rPr>
            <a:t> FILIAZIONE: </a:t>
          </a:r>
          <a:r>
            <a:rPr lang="it-IT" sz="1700" kern="1200" dirty="0" err="1">
              <a:solidFill>
                <a:schemeClr val="tx1"/>
              </a:solidFill>
            </a:rPr>
            <a:t>ARTT</a:t>
          </a:r>
          <a:r>
            <a:rPr lang="it-IT" sz="1700" kern="1200" dirty="0">
              <a:solidFill>
                <a:schemeClr val="tx1"/>
              </a:solidFill>
            </a:rPr>
            <a:t>. 33, 34 e 35</a:t>
          </a:r>
        </a:p>
      </dsp:txBody>
      <dsp:txXfrm>
        <a:off x="3191257" y="3746009"/>
        <a:ext cx="2187056" cy="10605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FD47D-504D-D846-878A-7649B0E2B91C}">
      <dsp:nvSpPr>
        <dsp:cNvPr id="0" name=""/>
        <dsp:cNvSpPr/>
      </dsp:nvSpPr>
      <dsp:spPr>
        <a:xfrm>
          <a:off x="1216" y="1136487"/>
          <a:ext cx="1264087" cy="1345180"/>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8DE6D53-81CF-FC4D-949A-2F365102AF48}">
      <dsp:nvSpPr>
        <dsp:cNvPr id="0" name=""/>
        <dsp:cNvSpPr/>
      </dsp:nvSpPr>
      <dsp:spPr>
        <a:xfrm>
          <a:off x="141670" y="1269919"/>
          <a:ext cx="1264087" cy="1345180"/>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b="1" kern="1200" dirty="0"/>
            <a:t>Italia – </a:t>
          </a:r>
          <a:r>
            <a:rPr lang="it-IT" sz="1600" b="1" kern="1200" dirty="0" err="1"/>
            <a:t>lex</a:t>
          </a:r>
          <a:r>
            <a:rPr lang="it-IT" sz="1600" b="1" kern="1200" dirty="0"/>
            <a:t> fori </a:t>
          </a:r>
          <a:r>
            <a:rPr lang="it-IT" sz="1600" kern="1200" dirty="0"/>
            <a:t>– art. 23l.218/95 </a:t>
          </a:r>
          <a:r>
            <a:rPr lang="it-IT" sz="2000" b="1" kern="1200" dirty="0"/>
            <a:t>cittadinanz</a:t>
          </a:r>
          <a:r>
            <a:rPr lang="it-IT" sz="2000" kern="1200" dirty="0"/>
            <a:t>a</a:t>
          </a:r>
        </a:p>
      </dsp:txBody>
      <dsp:txXfrm>
        <a:off x="178694" y="1306943"/>
        <a:ext cx="1190039" cy="1271132"/>
      </dsp:txXfrm>
    </dsp:sp>
    <dsp:sp modelId="{11819060-BE29-C142-B3B8-99335BFFEE10}">
      <dsp:nvSpPr>
        <dsp:cNvPr id="0" name=""/>
        <dsp:cNvSpPr/>
      </dsp:nvSpPr>
      <dsp:spPr>
        <a:xfrm>
          <a:off x="1631032" y="1144795"/>
          <a:ext cx="1264087" cy="1564172"/>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C30508F-EC44-1446-9E3B-0E43DE5059D7}">
      <dsp:nvSpPr>
        <dsp:cNvPr id="0" name=""/>
        <dsp:cNvSpPr/>
      </dsp:nvSpPr>
      <dsp:spPr>
        <a:xfrm>
          <a:off x="1771486" y="1278227"/>
          <a:ext cx="1264087" cy="1564172"/>
        </a:xfrm>
        <a:prstGeom prst="roundRect">
          <a:avLst>
            <a:gd name="adj" fmla="val 10000"/>
          </a:avLst>
        </a:prstGeom>
        <a:gradFill rotWithShape="1">
          <a:gsLst>
            <a:gs pos="0">
              <a:schemeClr val="accent6">
                <a:tint val="65000"/>
                <a:lumMod val="110000"/>
              </a:schemeClr>
            </a:gs>
            <a:gs pos="88000">
              <a:schemeClr val="accent6">
                <a:tint val="90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it-IT" sz="2800" kern="1200" dirty="0"/>
            <a:t>RICHIAMO</a:t>
          </a:r>
        </a:p>
      </dsp:txBody>
      <dsp:txXfrm>
        <a:off x="1808510" y="1315251"/>
        <a:ext cx="1190039" cy="1490124"/>
      </dsp:txXfrm>
    </dsp:sp>
    <dsp:sp modelId="{4C587F2C-317C-2A41-8F65-2BAC91EA05F0}">
      <dsp:nvSpPr>
        <dsp:cNvPr id="0" name=""/>
        <dsp:cNvSpPr/>
      </dsp:nvSpPr>
      <dsp:spPr>
        <a:xfrm>
          <a:off x="3091207" y="1136487"/>
          <a:ext cx="1227908" cy="1891077"/>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067C189-DF5B-8748-AB77-160B02854328}">
      <dsp:nvSpPr>
        <dsp:cNvPr id="0" name=""/>
        <dsp:cNvSpPr/>
      </dsp:nvSpPr>
      <dsp:spPr>
        <a:xfrm>
          <a:off x="3231661" y="1269919"/>
          <a:ext cx="1227908" cy="1891077"/>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L. Argentina x la capacità </a:t>
          </a:r>
          <a:r>
            <a:rPr lang="it-IT" sz="1800" b="1" u="sng" kern="1200" dirty="0"/>
            <a:t>prevede domicilio</a:t>
          </a:r>
        </a:p>
      </dsp:txBody>
      <dsp:txXfrm>
        <a:off x="3267625" y="1305883"/>
        <a:ext cx="1155980" cy="1819149"/>
      </dsp:txXfrm>
    </dsp:sp>
    <dsp:sp modelId="{8CC04EA5-4B73-B746-800B-56329ED8A831}">
      <dsp:nvSpPr>
        <dsp:cNvPr id="0" name=""/>
        <dsp:cNvSpPr/>
      </dsp:nvSpPr>
      <dsp:spPr>
        <a:xfrm>
          <a:off x="4600024" y="1136487"/>
          <a:ext cx="1264087" cy="137683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18E2D45-DA01-CF42-A43F-88296561631B}">
      <dsp:nvSpPr>
        <dsp:cNvPr id="0" name=""/>
        <dsp:cNvSpPr/>
      </dsp:nvSpPr>
      <dsp:spPr>
        <a:xfrm>
          <a:off x="4740478" y="1269919"/>
          <a:ext cx="1264087" cy="1376831"/>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it-IT" sz="2000" kern="1200" dirty="0"/>
            <a:t>RINVIO</a:t>
          </a:r>
        </a:p>
      </dsp:txBody>
      <dsp:txXfrm>
        <a:off x="4777502" y="1306943"/>
        <a:ext cx="1190039" cy="1302783"/>
      </dsp:txXfrm>
    </dsp:sp>
    <dsp:sp modelId="{9DFB0081-878B-8C42-8B98-BADEFA7507B9}">
      <dsp:nvSpPr>
        <dsp:cNvPr id="0" name=""/>
        <dsp:cNvSpPr/>
      </dsp:nvSpPr>
      <dsp:spPr>
        <a:xfrm>
          <a:off x="6007727" y="1002831"/>
          <a:ext cx="1445837" cy="1658633"/>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709D136-8257-2E41-A60F-FFEF3AC86688}">
      <dsp:nvSpPr>
        <dsp:cNvPr id="0" name=""/>
        <dsp:cNvSpPr/>
      </dsp:nvSpPr>
      <dsp:spPr>
        <a:xfrm>
          <a:off x="6148181" y="1136262"/>
          <a:ext cx="1445837" cy="1658633"/>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it-IT" sz="1800" kern="1200" dirty="0"/>
            <a:t>L. Brasiliana x la capacità </a:t>
          </a:r>
          <a:r>
            <a:rPr lang="it-IT" sz="1800" b="1" u="sng" kern="1200" dirty="0"/>
            <a:t>prevede domicilio </a:t>
          </a:r>
          <a:r>
            <a:rPr lang="it-IT" sz="2000" b="1" kern="1200" dirty="0"/>
            <a:t>(accetta rinvio)</a:t>
          </a:r>
        </a:p>
      </dsp:txBody>
      <dsp:txXfrm>
        <a:off x="6190528" y="1178609"/>
        <a:ext cx="1361143" cy="15739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16FF9-BB98-AC48-A884-EAD9ED348025}">
      <dsp:nvSpPr>
        <dsp:cNvPr id="0" name=""/>
        <dsp:cNvSpPr/>
      </dsp:nvSpPr>
      <dsp:spPr>
        <a:xfrm>
          <a:off x="2127704" y="-82863"/>
          <a:ext cx="2400505" cy="1929313"/>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Italia </a:t>
          </a:r>
          <a:r>
            <a:rPr lang="it-IT" sz="2000" kern="1200" dirty="0" err="1"/>
            <a:t>–</a:t>
          </a:r>
          <a:r>
            <a:rPr lang="it-IT" sz="2000" kern="1200" dirty="0"/>
            <a:t> </a:t>
          </a:r>
          <a:r>
            <a:rPr lang="it-IT" sz="2000" kern="1200" dirty="0" err="1"/>
            <a:t>lex</a:t>
          </a:r>
          <a:r>
            <a:rPr lang="it-IT" sz="2000" kern="1200" dirty="0"/>
            <a:t> fori </a:t>
          </a:r>
          <a:r>
            <a:rPr lang="it-IT" sz="2000" kern="1200" dirty="0" err="1"/>
            <a:t>–</a:t>
          </a:r>
          <a:r>
            <a:rPr lang="it-IT" sz="2000" kern="1200" dirty="0"/>
            <a:t> art. 23 </a:t>
          </a:r>
          <a:r>
            <a:rPr lang="it-IT" sz="2000" b="1" kern="1200" dirty="0"/>
            <a:t>cittadinanza</a:t>
          </a:r>
        </a:p>
      </dsp:txBody>
      <dsp:txXfrm>
        <a:off x="2479250" y="199678"/>
        <a:ext cx="1697413" cy="1364231"/>
      </dsp:txXfrm>
    </dsp:sp>
    <dsp:sp modelId="{CE29B3A7-F1BF-F748-BA04-C984D30EA4A7}">
      <dsp:nvSpPr>
        <dsp:cNvPr id="0" name=""/>
        <dsp:cNvSpPr/>
      </dsp:nvSpPr>
      <dsp:spPr>
        <a:xfrm rot="2700000">
          <a:off x="4093342" y="1438114"/>
          <a:ext cx="91642" cy="509768"/>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it-IT" sz="2300" kern="1200"/>
        </a:p>
      </dsp:txBody>
      <dsp:txXfrm>
        <a:off x="4097368" y="1530348"/>
        <a:ext cx="64149" cy="305860"/>
      </dsp:txXfrm>
    </dsp:sp>
    <dsp:sp modelId="{E7F60B0F-DAE7-9941-8365-6FC844CBB5AE}">
      <dsp:nvSpPr>
        <dsp:cNvPr id="0" name=""/>
        <dsp:cNvSpPr/>
      </dsp:nvSpPr>
      <dsp:spPr>
        <a:xfrm>
          <a:off x="3310088" y="1668980"/>
          <a:ext cx="3240589" cy="1630475"/>
        </a:xfrm>
        <a:prstGeom prst="ellipse">
          <a:avLst/>
        </a:prstGeom>
        <a:gradFill rotWithShape="1">
          <a:gsLst>
            <a:gs pos="0">
              <a:schemeClr val="accent6">
                <a:tint val="65000"/>
                <a:lumMod val="110000"/>
              </a:schemeClr>
            </a:gs>
            <a:gs pos="88000">
              <a:schemeClr val="accent6">
                <a:tint val="90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RICHIAMO</a:t>
          </a:r>
        </a:p>
      </dsp:txBody>
      <dsp:txXfrm>
        <a:off x="3784661" y="1907758"/>
        <a:ext cx="2291443" cy="1152919"/>
      </dsp:txXfrm>
    </dsp:sp>
    <dsp:sp modelId="{B6F9E0E1-2617-E146-8D81-CC71AD856CAF}">
      <dsp:nvSpPr>
        <dsp:cNvPr id="0" name=""/>
        <dsp:cNvSpPr/>
      </dsp:nvSpPr>
      <dsp:spPr>
        <a:xfrm rot="8283530">
          <a:off x="3850250" y="3090101"/>
          <a:ext cx="244355" cy="509768"/>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it-IT" sz="2300" kern="1200"/>
        </a:p>
      </dsp:txBody>
      <dsp:txXfrm rot="10800000">
        <a:off x="3914167" y="3167557"/>
        <a:ext cx="171049" cy="305860"/>
      </dsp:txXfrm>
    </dsp:sp>
    <dsp:sp modelId="{ADF1FAA3-8B62-3143-8BB6-07EF6EBF961C}">
      <dsp:nvSpPr>
        <dsp:cNvPr id="0" name=""/>
        <dsp:cNvSpPr/>
      </dsp:nvSpPr>
      <dsp:spPr>
        <a:xfrm>
          <a:off x="2015773" y="3375022"/>
          <a:ext cx="2262513" cy="1423244"/>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it-IT" sz="2000" kern="1200" dirty="0"/>
            <a:t>L. Argentina prevede </a:t>
          </a:r>
          <a:r>
            <a:rPr lang="it-IT" sz="2000" b="1" kern="1200" dirty="0"/>
            <a:t>domicilio</a:t>
          </a:r>
        </a:p>
      </dsp:txBody>
      <dsp:txXfrm>
        <a:off x="2347110" y="3583451"/>
        <a:ext cx="1599839" cy="1006386"/>
      </dsp:txXfrm>
    </dsp:sp>
    <dsp:sp modelId="{388F7069-9178-5344-8E86-2010D0B82368}">
      <dsp:nvSpPr>
        <dsp:cNvPr id="0" name=""/>
        <dsp:cNvSpPr/>
      </dsp:nvSpPr>
      <dsp:spPr>
        <a:xfrm rot="13705443">
          <a:off x="2379677" y="3076742"/>
          <a:ext cx="195164" cy="509768"/>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it-IT" sz="2300" kern="1200"/>
        </a:p>
      </dsp:txBody>
      <dsp:txXfrm rot="10800000">
        <a:off x="2428378" y="3200596"/>
        <a:ext cx="136615" cy="305860"/>
      </dsp:txXfrm>
    </dsp:sp>
    <dsp:sp modelId="{2337257F-C4AC-FC4F-BFD0-7EDDFDCC3434}">
      <dsp:nvSpPr>
        <dsp:cNvPr id="0" name=""/>
        <dsp:cNvSpPr/>
      </dsp:nvSpPr>
      <dsp:spPr>
        <a:xfrm>
          <a:off x="323440" y="1695760"/>
          <a:ext cx="2804182" cy="1576915"/>
        </a:xfrm>
        <a:prstGeom prst="ellipse">
          <a:avLst/>
        </a:prstGeom>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it-IT" sz="2400" b="1" kern="1200" dirty="0">
              <a:solidFill>
                <a:schemeClr val="tx1"/>
              </a:solidFill>
            </a:rPr>
            <a:t>RINVIO INDIETRO</a:t>
          </a:r>
        </a:p>
      </dsp:txBody>
      <dsp:txXfrm>
        <a:off x="734103" y="1926694"/>
        <a:ext cx="1982856" cy="1115047"/>
      </dsp:txXfrm>
    </dsp:sp>
    <dsp:sp modelId="{7F575F29-F4BC-7349-8278-3ECDB994E119}">
      <dsp:nvSpPr>
        <dsp:cNvPr id="0" name=""/>
        <dsp:cNvSpPr/>
      </dsp:nvSpPr>
      <dsp:spPr>
        <a:xfrm rot="18900000">
          <a:off x="2430776" y="1462900"/>
          <a:ext cx="122378" cy="509768"/>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it-IT" sz="2300" kern="1200"/>
        </a:p>
      </dsp:txBody>
      <dsp:txXfrm>
        <a:off x="2436152" y="1577834"/>
        <a:ext cx="85665" cy="3058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5FD47D-504D-D846-878A-7649B0E2B91C}">
      <dsp:nvSpPr>
        <dsp:cNvPr id="0" name=""/>
        <dsp:cNvSpPr/>
      </dsp:nvSpPr>
      <dsp:spPr>
        <a:xfrm>
          <a:off x="828" y="355181"/>
          <a:ext cx="1171144" cy="1684996"/>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8DE6D53-81CF-FC4D-949A-2F365102AF48}">
      <dsp:nvSpPr>
        <dsp:cNvPr id="0" name=""/>
        <dsp:cNvSpPr/>
      </dsp:nvSpPr>
      <dsp:spPr>
        <a:xfrm>
          <a:off x="137542" y="485060"/>
          <a:ext cx="1171144" cy="1684996"/>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Italia – </a:t>
          </a:r>
          <a:r>
            <a:rPr lang="it-IT" sz="1600" kern="1200" dirty="0" err="1"/>
            <a:t>lex</a:t>
          </a:r>
          <a:r>
            <a:rPr lang="it-IT" sz="1600" kern="1200" dirty="0"/>
            <a:t> fori – art. 23 </a:t>
          </a:r>
          <a:r>
            <a:rPr lang="it-IT" sz="1600" b="1" kern="1200" dirty="0"/>
            <a:t>cittadinanza</a:t>
          </a:r>
        </a:p>
      </dsp:txBody>
      <dsp:txXfrm>
        <a:off x="171844" y="519362"/>
        <a:ext cx="1102540" cy="1616392"/>
      </dsp:txXfrm>
    </dsp:sp>
    <dsp:sp modelId="{11819060-BE29-C142-B3B8-99335BFFEE10}">
      <dsp:nvSpPr>
        <dsp:cNvPr id="0" name=""/>
        <dsp:cNvSpPr/>
      </dsp:nvSpPr>
      <dsp:spPr>
        <a:xfrm>
          <a:off x="1445401" y="355181"/>
          <a:ext cx="1230426" cy="78132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C30508F-EC44-1446-9E3B-0E43DE5059D7}">
      <dsp:nvSpPr>
        <dsp:cNvPr id="0" name=""/>
        <dsp:cNvSpPr/>
      </dsp:nvSpPr>
      <dsp:spPr>
        <a:xfrm>
          <a:off x="1582115" y="485060"/>
          <a:ext cx="1230426" cy="781321"/>
        </a:xfrm>
        <a:prstGeom prst="roundRect">
          <a:avLst>
            <a:gd name="adj" fmla="val 10000"/>
          </a:avLst>
        </a:prstGeom>
        <a:gradFill rotWithShape="1">
          <a:gsLst>
            <a:gs pos="0">
              <a:schemeClr val="accent6">
                <a:tint val="65000"/>
                <a:lumMod val="110000"/>
              </a:schemeClr>
            </a:gs>
            <a:gs pos="88000">
              <a:schemeClr val="accent6">
                <a:tint val="90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it-IT" sz="1100" kern="1200" dirty="0"/>
            <a:t>RICHIAMO</a:t>
          </a:r>
        </a:p>
      </dsp:txBody>
      <dsp:txXfrm>
        <a:off x="1604999" y="507944"/>
        <a:ext cx="1184658" cy="735553"/>
      </dsp:txXfrm>
    </dsp:sp>
    <dsp:sp modelId="{4C587F2C-317C-2A41-8F65-2BAC91EA05F0}">
      <dsp:nvSpPr>
        <dsp:cNvPr id="0" name=""/>
        <dsp:cNvSpPr/>
      </dsp:nvSpPr>
      <dsp:spPr>
        <a:xfrm>
          <a:off x="2794628" y="260228"/>
          <a:ext cx="1230426" cy="78132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9067C189-DF5B-8748-AB77-160B02854328}">
      <dsp:nvSpPr>
        <dsp:cNvPr id="0" name=""/>
        <dsp:cNvSpPr/>
      </dsp:nvSpPr>
      <dsp:spPr>
        <a:xfrm>
          <a:off x="2931342" y="390106"/>
          <a:ext cx="1230426" cy="781321"/>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L. argentina prevede </a:t>
          </a:r>
          <a:r>
            <a:rPr lang="it-IT" sz="1600" b="1" kern="1200" dirty="0"/>
            <a:t>domicilio</a:t>
          </a:r>
        </a:p>
      </dsp:txBody>
      <dsp:txXfrm>
        <a:off x="2954226" y="412990"/>
        <a:ext cx="1184658" cy="735553"/>
      </dsp:txXfrm>
    </dsp:sp>
    <dsp:sp modelId="{8CC04EA5-4B73-B746-800B-56329ED8A831}">
      <dsp:nvSpPr>
        <dsp:cNvPr id="0" name=""/>
        <dsp:cNvSpPr/>
      </dsp:nvSpPr>
      <dsp:spPr>
        <a:xfrm>
          <a:off x="4453111" y="355181"/>
          <a:ext cx="1230426" cy="781321"/>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18E2D45-DA01-CF42-A43F-88296561631B}">
      <dsp:nvSpPr>
        <dsp:cNvPr id="0" name=""/>
        <dsp:cNvSpPr/>
      </dsp:nvSpPr>
      <dsp:spPr>
        <a:xfrm>
          <a:off x="4589825" y="485060"/>
          <a:ext cx="1230426" cy="781321"/>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it-IT" sz="1100" kern="1200" dirty="0"/>
            <a:t>RINVIO</a:t>
          </a:r>
        </a:p>
      </dsp:txBody>
      <dsp:txXfrm>
        <a:off x="4612709" y="507944"/>
        <a:ext cx="1184658" cy="735553"/>
      </dsp:txXfrm>
    </dsp:sp>
    <dsp:sp modelId="{9DFB0081-878B-8C42-8B98-BADEFA7507B9}">
      <dsp:nvSpPr>
        <dsp:cNvPr id="0" name=""/>
        <dsp:cNvSpPr/>
      </dsp:nvSpPr>
      <dsp:spPr>
        <a:xfrm>
          <a:off x="5956966" y="284144"/>
          <a:ext cx="940427" cy="2341845"/>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7709D136-8257-2E41-A60F-FFEF3AC86688}">
      <dsp:nvSpPr>
        <dsp:cNvPr id="0" name=""/>
        <dsp:cNvSpPr/>
      </dsp:nvSpPr>
      <dsp:spPr>
        <a:xfrm>
          <a:off x="6093680" y="414022"/>
          <a:ext cx="940427" cy="2341845"/>
        </a:xfrm>
        <a:prstGeom prst="roundRect">
          <a:avLst>
            <a:gd name="adj" fmla="val 10000"/>
          </a:avLst>
        </a:prstGeom>
        <a:solidFill>
          <a:schemeClr val="lt1">
            <a:alpha val="90000"/>
            <a:hueOff val="0"/>
            <a:satOff val="0"/>
            <a:lumOff val="0"/>
            <a:alphaOff val="0"/>
          </a:schemeClr>
        </a:solidFill>
        <a:ln w="12700" cap="rnd"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it-IT" sz="1600" kern="1200" dirty="0"/>
            <a:t>L. Brasiliana prevede domicilio (</a:t>
          </a:r>
          <a:r>
            <a:rPr lang="it-IT" sz="1600" b="1" u="sng" kern="1200" dirty="0"/>
            <a:t>accetta rinvio)</a:t>
          </a:r>
        </a:p>
      </dsp:txBody>
      <dsp:txXfrm>
        <a:off x="6121224" y="441566"/>
        <a:ext cx="885339" cy="22867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640C3F-EA4E-D34C-96EA-9B2FDC44BD3F}">
      <dsp:nvSpPr>
        <dsp:cNvPr id="0" name=""/>
        <dsp:cNvSpPr/>
      </dsp:nvSpPr>
      <dsp:spPr>
        <a:xfrm>
          <a:off x="3540283" y="0"/>
          <a:ext cx="1117438" cy="1409794"/>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kern="1200" dirty="0"/>
            <a:t>Italia – </a:t>
          </a:r>
          <a:r>
            <a:rPr lang="it-IT" sz="1600" kern="1200" dirty="0" err="1"/>
            <a:t>lex</a:t>
          </a:r>
          <a:r>
            <a:rPr lang="it-IT" sz="1600" kern="1200" dirty="0"/>
            <a:t> fori – art. 23 cittadinanza</a:t>
          </a:r>
        </a:p>
      </dsp:txBody>
      <dsp:txXfrm>
        <a:off x="3703928" y="206460"/>
        <a:ext cx="790148" cy="996874"/>
      </dsp:txXfrm>
    </dsp:sp>
    <dsp:sp modelId="{716D5169-853D-B247-9A17-4C7A629447AF}">
      <dsp:nvSpPr>
        <dsp:cNvPr id="0" name=""/>
        <dsp:cNvSpPr/>
      </dsp:nvSpPr>
      <dsp:spPr>
        <a:xfrm rot="1767093">
          <a:off x="4674474" y="903571"/>
          <a:ext cx="220657" cy="377135"/>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it-IT" sz="1700" kern="1200"/>
        </a:p>
      </dsp:txBody>
      <dsp:txXfrm>
        <a:off x="4678751" y="962724"/>
        <a:ext cx="154460" cy="226281"/>
      </dsp:txXfrm>
    </dsp:sp>
    <dsp:sp modelId="{CBDFE42F-831D-2B47-B783-35A586AE33D8}">
      <dsp:nvSpPr>
        <dsp:cNvPr id="0" name=""/>
        <dsp:cNvSpPr/>
      </dsp:nvSpPr>
      <dsp:spPr>
        <a:xfrm>
          <a:off x="4899304" y="913558"/>
          <a:ext cx="1117438" cy="1117438"/>
        </a:xfrm>
        <a:prstGeom prst="ellipse">
          <a:avLst/>
        </a:prstGeom>
        <a:gradFill rotWithShape="1">
          <a:gsLst>
            <a:gs pos="0">
              <a:schemeClr val="accent6">
                <a:tint val="65000"/>
                <a:lumMod val="110000"/>
              </a:schemeClr>
            </a:gs>
            <a:gs pos="88000">
              <a:schemeClr val="accent6">
                <a:tint val="90000"/>
              </a:schemeClr>
            </a:gs>
          </a:gsLst>
          <a:lin ang="5400000" scaled="0"/>
        </a:gradFill>
        <a:ln w="12700" cap="rnd" cmpd="sng" algn="ctr">
          <a:solidFill>
            <a:schemeClr val="accent6"/>
          </a:solidFill>
          <a:prstDash val="solid"/>
        </a:ln>
        <a:effectLst/>
      </dsp:spPr>
      <dsp:style>
        <a:lnRef idx="1">
          <a:schemeClr val="accent6"/>
        </a:lnRef>
        <a:fillRef idx="2">
          <a:schemeClr val="accent6"/>
        </a:fillRef>
        <a:effectRef idx="1">
          <a:schemeClr val="accent6"/>
        </a:effectRef>
        <a:fontRef idx="minor">
          <a:schemeClr val="dk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it-IT" sz="1100" kern="1200" dirty="0"/>
            <a:t>RICHIAMO</a:t>
          </a:r>
        </a:p>
      </dsp:txBody>
      <dsp:txXfrm>
        <a:off x="5062949" y="1077203"/>
        <a:ext cx="790148" cy="790148"/>
      </dsp:txXfrm>
    </dsp:sp>
    <dsp:sp modelId="{C333B46C-0E91-B245-B5E4-11868955D76D}">
      <dsp:nvSpPr>
        <dsp:cNvPr id="0" name=""/>
        <dsp:cNvSpPr/>
      </dsp:nvSpPr>
      <dsp:spPr>
        <a:xfrm rot="5400000">
          <a:off x="5286195" y="2156907"/>
          <a:ext cx="343656" cy="377135"/>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it-IT" sz="1700" kern="1200"/>
        </a:p>
      </dsp:txBody>
      <dsp:txXfrm>
        <a:off x="5337744" y="2180786"/>
        <a:ext cx="240559" cy="226281"/>
      </dsp:txXfrm>
    </dsp:sp>
    <dsp:sp modelId="{CCD298C6-6663-3546-9CBA-E1F7491F6A0B}">
      <dsp:nvSpPr>
        <dsp:cNvPr id="0" name=""/>
        <dsp:cNvSpPr/>
      </dsp:nvSpPr>
      <dsp:spPr>
        <a:xfrm>
          <a:off x="4269359" y="2679406"/>
          <a:ext cx="2377328" cy="941598"/>
        </a:xfrm>
        <a:prstGeom prst="ellipse">
          <a:avLst/>
        </a:prstGeom>
        <a:solidFill>
          <a:schemeClr val="accent1">
            <a:lumMod val="20000"/>
            <a:lumOff val="80000"/>
          </a:schemeClr>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b="1" kern="1200" dirty="0">
              <a:solidFill>
                <a:schemeClr val="tx1"/>
              </a:solidFill>
            </a:rPr>
            <a:t>L argentina  prevede domicilio</a:t>
          </a:r>
        </a:p>
      </dsp:txBody>
      <dsp:txXfrm>
        <a:off x="4617511" y="2817300"/>
        <a:ext cx="1681024" cy="665810"/>
      </dsp:txXfrm>
    </dsp:sp>
    <dsp:sp modelId="{7B3D9282-B207-CD41-AA1F-6D29767FFF70}">
      <dsp:nvSpPr>
        <dsp:cNvPr id="0" name=""/>
        <dsp:cNvSpPr/>
      </dsp:nvSpPr>
      <dsp:spPr>
        <a:xfrm rot="9000000">
          <a:off x="4550800" y="3432982"/>
          <a:ext cx="181660" cy="377135"/>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it-IT" sz="1700" kern="1200"/>
        </a:p>
      </dsp:txBody>
      <dsp:txXfrm rot="10800000">
        <a:off x="4601647" y="3494785"/>
        <a:ext cx="127162" cy="226281"/>
      </dsp:txXfrm>
    </dsp:sp>
    <dsp:sp modelId="{C2A37D89-B26E-204A-84AC-447B26675B71}">
      <dsp:nvSpPr>
        <dsp:cNvPr id="0" name=""/>
        <dsp:cNvSpPr/>
      </dsp:nvSpPr>
      <dsp:spPr>
        <a:xfrm>
          <a:off x="3446176" y="3430450"/>
          <a:ext cx="1117438" cy="1117438"/>
        </a:xfrm>
        <a:prstGeom prst="ellipse">
          <a:avLst/>
        </a:prstGeom>
        <a:gradFill rotWithShape="1">
          <a:gsLst>
            <a:gs pos="0">
              <a:schemeClr val="accent2">
                <a:tint val="96000"/>
                <a:lumMod val="100000"/>
              </a:schemeClr>
            </a:gs>
            <a:gs pos="78000">
              <a:schemeClr val="accent2">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2"/>
        </a:lnRef>
        <a:fillRef idx="3">
          <a:schemeClr val="accent2"/>
        </a:fillRef>
        <a:effectRef idx="3">
          <a:schemeClr val="accent2"/>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it-IT" sz="1100" kern="1200" dirty="0"/>
            <a:t>RINVIO</a:t>
          </a:r>
        </a:p>
      </dsp:txBody>
      <dsp:txXfrm>
        <a:off x="3609821" y="3594095"/>
        <a:ext cx="790148" cy="790148"/>
      </dsp:txXfrm>
    </dsp:sp>
    <dsp:sp modelId="{89BB43D6-B337-E14B-8FD2-CD5ED8E86F64}">
      <dsp:nvSpPr>
        <dsp:cNvPr id="0" name=""/>
        <dsp:cNvSpPr/>
      </dsp:nvSpPr>
      <dsp:spPr>
        <a:xfrm rot="12600000">
          <a:off x="3422502" y="3486363"/>
          <a:ext cx="76230" cy="377135"/>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it-IT" sz="1700" kern="1200"/>
        </a:p>
      </dsp:txBody>
      <dsp:txXfrm rot="10800000">
        <a:off x="3443839" y="3567507"/>
        <a:ext cx="53361" cy="226281"/>
      </dsp:txXfrm>
    </dsp:sp>
    <dsp:sp modelId="{FFF94401-F50C-3346-B524-87ED946ECD0B}">
      <dsp:nvSpPr>
        <dsp:cNvPr id="0" name=""/>
        <dsp:cNvSpPr/>
      </dsp:nvSpPr>
      <dsp:spPr>
        <a:xfrm>
          <a:off x="1411460" y="2424222"/>
          <a:ext cx="2280614" cy="1451966"/>
        </a:xfrm>
        <a:prstGeom prst="ellipse">
          <a:avLst/>
        </a:prstGeom>
        <a:solidFill>
          <a:srgbClr val="FFFF00"/>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kern="1200" dirty="0">
              <a:solidFill>
                <a:schemeClr val="tx1"/>
              </a:solidFill>
            </a:rPr>
            <a:t>L. Tedesca prevede cittadinanza (</a:t>
          </a:r>
          <a:r>
            <a:rPr lang="it-IT" sz="1600" b="1" kern="1200" dirty="0">
              <a:solidFill>
                <a:schemeClr val="tx1"/>
              </a:solidFill>
            </a:rPr>
            <a:t>NON accetta rinvio</a:t>
          </a:r>
          <a:r>
            <a:rPr lang="it-IT" sz="1600" kern="1200" dirty="0">
              <a:solidFill>
                <a:schemeClr val="tx1"/>
              </a:solidFill>
            </a:rPr>
            <a:t>)</a:t>
          </a:r>
        </a:p>
      </dsp:txBody>
      <dsp:txXfrm>
        <a:off x="1745448" y="2636857"/>
        <a:ext cx="1612638" cy="1026696"/>
      </dsp:txXfrm>
    </dsp:sp>
    <dsp:sp modelId="{72F67E53-BBEB-DB41-A8BE-5264BF6454C2}">
      <dsp:nvSpPr>
        <dsp:cNvPr id="0" name=""/>
        <dsp:cNvSpPr/>
      </dsp:nvSpPr>
      <dsp:spPr>
        <a:xfrm rot="16200000">
          <a:off x="2471550" y="2088841"/>
          <a:ext cx="160434" cy="377135"/>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it-IT" sz="1700" kern="1200"/>
        </a:p>
      </dsp:txBody>
      <dsp:txXfrm>
        <a:off x="2495615" y="2188333"/>
        <a:ext cx="112304" cy="226281"/>
      </dsp:txXfrm>
    </dsp:sp>
    <dsp:sp modelId="{4C771038-BB46-004A-B6D5-0DAB1CF44CFE}">
      <dsp:nvSpPr>
        <dsp:cNvPr id="0" name=""/>
        <dsp:cNvSpPr/>
      </dsp:nvSpPr>
      <dsp:spPr>
        <a:xfrm>
          <a:off x="1621433" y="823040"/>
          <a:ext cx="1860669" cy="1298474"/>
        </a:xfrm>
        <a:prstGeom prst="ellipse">
          <a:avLst/>
        </a:prstGeom>
        <a:solidFill>
          <a:srgbClr val="FF0000"/>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it-IT" sz="1600" kern="1200" dirty="0"/>
            <a:t>??? - Norme materiali indicate da </a:t>
          </a:r>
          <a:r>
            <a:rPr lang="it-IT" sz="1600" kern="1200" dirty="0" err="1"/>
            <a:t>d.i.p.</a:t>
          </a:r>
          <a:r>
            <a:rPr lang="it-IT" sz="1600" kern="1200" dirty="0"/>
            <a:t> del foro</a:t>
          </a:r>
        </a:p>
      </dsp:txBody>
      <dsp:txXfrm>
        <a:off x="1893922" y="1013197"/>
        <a:ext cx="1315691" cy="918160"/>
      </dsp:txXfrm>
    </dsp:sp>
    <dsp:sp modelId="{8ADACCFE-E522-F348-BBB1-10EB00E2269A}">
      <dsp:nvSpPr>
        <dsp:cNvPr id="0" name=""/>
        <dsp:cNvSpPr/>
      </dsp:nvSpPr>
      <dsp:spPr>
        <a:xfrm rot="20017200">
          <a:off x="3360973" y="842914"/>
          <a:ext cx="159098" cy="377135"/>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it-IT" sz="1700" kern="1200"/>
        </a:p>
      </dsp:txBody>
      <dsp:txXfrm>
        <a:off x="3363458" y="928945"/>
        <a:ext cx="111369" cy="2262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65F4A8-0C51-F145-8971-A3E6469A709C}">
      <dsp:nvSpPr>
        <dsp:cNvPr id="0" name=""/>
        <dsp:cNvSpPr/>
      </dsp:nvSpPr>
      <dsp:spPr>
        <a:xfrm>
          <a:off x="1523" y="540750"/>
          <a:ext cx="2595444" cy="2595444"/>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it-IT" sz="3000" kern="1200" dirty="0"/>
            <a:t>Legge francese – </a:t>
          </a:r>
          <a:r>
            <a:rPr lang="it-IT" sz="3000" kern="1200" dirty="0">
              <a:solidFill>
                <a:schemeClr val="tx1"/>
              </a:solidFill>
            </a:rPr>
            <a:t>domicilio </a:t>
          </a:r>
          <a:r>
            <a:rPr lang="it-IT" sz="3000" kern="1200" dirty="0"/>
            <a:t>legale</a:t>
          </a:r>
        </a:p>
      </dsp:txBody>
      <dsp:txXfrm>
        <a:off x="381617" y="920844"/>
        <a:ext cx="1835256" cy="1835256"/>
      </dsp:txXfrm>
    </dsp:sp>
    <dsp:sp modelId="{91C801C1-AAC2-5449-B30C-DB4D31709C57}">
      <dsp:nvSpPr>
        <dsp:cNvPr id="0" name=""/>
        <dsp:cNvSpPr/>
      </dsp:nvSpPr>
      <dsp:spPr>
        <a:xfrm>
          <a:off x="2394566" y="173965"/>
          <a:ext cx="1617443" cy="875962"/>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it-IT" sz="2400" kern="1200"/>
        </a:p>
      </dsp:txBody>
      <dsp:txXfrm>
        <a:off x="2394566" y="349157"/>
        <a:ext cx="1354654" cy="525578"/>
      </dsp:txXfrm>
    </dsp:sp>
    <dsp:sp modelId="{5A27C73B-F128-3C44-87D6-B32902CD76D9}">
      <dsp:nvSpPr>
        <dsp:cNvPr id="0" name=""/>
        <dsp:cNvSpPr/>
      </dsp:nvSpPr>
      <dsp:spPr>
        <a:xfrm>
          <a:off x="3901161" y="540750"/>
          <a:ext cx="2595444" cy="2595444"/>
        </a:xfrm>
        <a:prstGeom prst="ellipse">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1333500">
            <a:lnSpc>
              <a:spcPct val="90000"/>
            </a:lnSpc>
            <a:spcBef>
              <a:spcPct val="0"/>
            </a:spcBef>
            <a:spcAft>
              <a:spcPct val="35000"/>
            </a:spcAft>
            <a:buNone/>
          </a:pPr>
          <a:r>
            <a:rPr lang="it-IT" sz="3000" kern="1200" dirty="0"/>
            <a:t>Legge tedesca – </a:t>
          </a:r>
          <a:r>
            <a:rPr lang="it-IT" sz="3000" kern="1200" dirty="0">
              <a:solidFill>
                <a:schemeClr val="tx1"/>
              </a:solidFill>
            </a:rPr>
            <a:t>domicilio</a:t>
          </a:r>
          <a:r>
            <a:rPr lang="it-IT" sz="3000" kern="1200" dirty="0"/>
            <a:t> di fatto</a:t>
          </a:r>
        </a:p>
      </dsp:txBody>
      <dsp:txXfrm>
        <a:off x="4281255" y="920844"/>
        <a:ext cx="1835256" cy="1835256"/>
      </dsp:txXfrm>
    </dsp:sp>
    <dsp:sp modelId="{3D814E1A-A53B-0349-9AC2-4B2B03F5E2F1}">
      <dsp:nvSpPr>
        <dsp:cNvPr id="0" name=""/>
        <dsp:cNvSpPr/>
      </dsp:nvSpPr>
      <dsp:spPr>
        <a:xfrm rot="10800000">
          <a:off x="2486119" y="2627017"/>
          <a:ext cx="1617443" cy="875962"/>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it-IT" sz="2400" kern="1200"/>
        </a:p>
      </dsp:txBody>
      <dsp:txXfrm rot="10800000">
        <a:off x="2748908" y="2802209"/>
        <a:ext cx="1354654" cy="52557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D877B9-CB70-6F40-A4FC-79A7BA51EAFE}">
      <dsp:nvSpPr>
        <dsp:cNvPr id="0" name=""/>
        <dsp:cNvSpPr/>
      </dsp:nvSpPr>
      <dsp:spPr>
        <a:xfrm rot="16200000">
          <a:off x="1006" y="1120"/>
          <a:ext cx="2949475" cy="2949475"/>
        </a:xfrm>
        <a:prstGeom prst="downArrow">
          <a:avLst>
            <a:gd name="adj1" fmla="val 50000"/>
            <a:gd name="adj2" fmla="val 35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it-IT" sz="2300" kern="1200" dirty="0"/>
            <a:t>Stato francese per il diritto francese</a:t>
          </a:r>
        </a:p>
      </dsp:txBody>
      <dsp:txXfrm rot="5400000">
        <a:off x="1006" y="738489"/>
        <a:ext cx="2433317" cy="1474737"/>
      </dsp:txXfrm>
    </dsp:sp>
    <dsp:sp modelId="{E6D136F8-B066-E243-B1B8-F5F4AF28DF50}">
      <dsp:nvSpPr>
        <dsp:cNvPr id="0" name=""/>
        <dsp:cNvSpPr/>
      </dsp:nvSpPr>
      <dsp:spPr>
        <a:xfrm rot="5400000">
          <a:off x="4040867" y="1120"/>
          <a:ext cx="2949475" cy="2949475"/>
        </a:xfrm>
        <a:prstGeom prst="downArrow">
          <a:avLst>
            <a:gd name="adj1" fmla="val 50000"/>
            <a:gd name="adj2" fmla="val 35000"/>
          </a:avLst>
        </a:prstGeom>
        <a:solidFill>
          <a:srgbClr val="FFC000"/>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163576" rIns="163576" bIns="163576" numCol="1" spcCol="1270" anchor="ctr" anchorCtr="0">
          <a:noAutofit/>
        </a:bodyPr>
        <a:lstStyle/>
        <a:p>
          <a:pPr marL="0" lvl="0" indent="0" algn="ctr" defTabSz="1022350">
            <a:lnSpc>
              <a:spcPct val="90000"/>
            </a:lnSpc>
            <a:spcBef>
              <a:spcPct val="0"/>
            </a:spcBef>
            <a:spcAft>
              <a:spcPct val="35000"/>
            </a:spcAft>
            <a:buNone/>
          </a:pPr>
          <a:r>
            <a:rPr lang="it-IT" sz="2300" kern="1200" dirty="0">
              <a:solidFill>
                <a:schemeClr val="tx1"/>
              </a:solidFill>
            </a:rPr>
            <a:t>Parenti della madre per il diritto bavarese</a:t>
          </a:r>
        </a:p>
      </dsp:txBody>
      <dsp:txXfrm rot="-5400000">
        <a:off x="4557025" y="738489"/>
        <a:ext cx="2433317" cy="147473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38F089-789F-A849-9960-908CC734DD05}">
      <dsp:nvSpPr>
        <dsp:cNvPr id="0" name=""/>
        <dsp:cNvSpPr/>
      </dsp:nvSpPr>
      <dsp:spPr>
        <a:xfrm>
          <a:off x="2570141" y="-67780"/>
          <a:ext cx="2308606" cy="1710356"/>
        </a:xfrm>
        <a:prstGeom prst="ellipse">
          <a:avLst/>
        </a:prstGeom>
        <a:solidFill>
          <a:srgbClr val="00B0F0"/>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rtl="0">
            <a:lnSpc>
              <a:spcPct val="90000"/>
            </a:lnSpc>
            <a:spcBef>
              <a:spcPct val="0"/>
            </a:spcBef>
            <a:spcAft>
              <a:spcPct val="35000"/>
            </a:spcAft>
            <a:buNone/>
          </a:pPr>
          <a:r>
            <a:rPr lang="it-IT" sz="1600" kern="1200" dirty="0">
              <a:solidFill>
                <a:schemeClr val="tx1"/>
              </a:solidFill>
            </a:rPr>
            <a:t>PRESCRIZIONE DI UN’OBBLIGAZIONE- in ITALIA </a:t>
          </a:r>
        </a:p>
      </dsp:txBody>
      <dsp:txXfrm>
        <a:off x="2908229" y="182696"/>
        <a:ext cx="1632430" cy="1209404"/>
      </dsp:txXfrm>
    </dsp:sp>
    <dsp:sp modelId="{54CB6C3E-B5D8-DC4E-8C18-2CA56B42466F}">
      <dsp:nvSpPr>
        <dsp:cNvPr id="0" name=""/>
        <dsp:cNvSpPr/>
      </dsp:nvSpPr>
      <dsp:spPr>
        <a:xfrm rot="2700000">
          <a:off x="4433399" y="1313852"/>
          <a:ext cx="148294" cy="513294"/>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it-IT" sz="2300" kern="1200"/>
        </a:p>
      </dsp:txBody>
      <dsp:txXfrm>
        <a:off x="4439914" y="1400782"/>
        <a:ext cx="103806" cy="307976"/>
      </dsp:txXfrm>
    </dsp:sp>
    <dsp:sp modelId="{E388E615-0753-C940-9338-2C9E3682DE1B}">
      <dsp:nvSpPr>
        <dsp:cNvPr id="0" name=""/>
        <dsp:cNvSpPr/>
      </dsp:nvSpPr>
      <dsp:spPr>
        <a:xfrm>
          <a:off x="3915175" y="1552744"/>
          <a:ext cx="2845717" cy="1696486"/>
        </a:xfrm>
        <a:prstGeom prst="ellipse">
          <a:avLst/>
        </a:prstGeom>
        <a:gradFill rotWithShape="1">
          <a:gsLst>
            <a:gs pos="0">
              <a:schemeClr val="accent2">
                <a:tint val="96000"/>
                <a:lumMod val="100000"/>
              </a:schemeClr>
            </a:gs>
            <a:gs pos="78000">
              <a:schemeClr val="accent2">
                <a:shade val="94000"/>
                <a:lumMod val="94000"/>
              </a:schemeClr>
            </a:gs>
          </a:gsLst>
          <a:lin ang="5400000" scaled="0"/>
        </a:gradFill>
        <a:ln w="12700" cap="rnd" cmpd="sng" algn="ctr">
          <a:solidFill>
            <a:schemeClr val="accent2"/>
          </a:solidFill>
          <a:prstDash val="solid"/>
        </a:ln>
        <a:effectLst>
          <a:outerShdw blurRad="38100" dist="254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rtl="0">
            <a:lnSpc>
              <a:spcPct val="90000"/>
            </a:lnSpc>
            <a:spcBef>
              <a:spcPct val="0"/>
            </a:spcBef>
            <a:spcAft>
              <a:spcPct val="35000"/>
            </a:spcAft>
            <a:buNone/>
          </a:pPr>
          <a:r>
            <a:rPr lang="it-IT" sz="1800" kern="1200" dirty="0">
              <a:solidFill>
                <a:schemeClr val="tx1"/>
              </a:solidFill>
            </a:rPr>
            <a:t>QUALIFICAZIONE SOSTANZIALE NELLA LEX FORI</a:t>
          </a:r>
        </a:p>
      </dsp:txBody>
      <dsp:txXfrm>
        <a:off x="4331921" y="1801189"/>
        <a:ext cx="2012225" cy="1199596"/>
      </dsp:txXfrm>
    </dsp:sp>
    <dsp:sp modelId="{4ED1D52D-AA73-7E4F-A488-C6543318DC41}">
      <dsp:nvSpPr>
        <dsp:cNvPr id="0" name=""/>
        <dsp:cNvSpPr/>
      </dsp:nvSpPr>
      <dsp:spPr>
        <a:xfrm rot="8100000">
          <a:off x="4426870" y="2975924"/>
          <a:ext cx="159160" cy="513294"/>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it-IT" sz="2300" kern="1200"/>
        </a:p>
      </dsp:txBody>
      <dsp:txXfrm rot="10800000">
        <a:off x="4467625" y="3061702"/>
        <a:ext cx="111412" cy="307976"/>
      </dsp:txXfrm>
    </dsp:sp>
    <dsp:sp modelId="{D007EBDA-84BB-AD41-BE45-FF6E0E63D28F}">
      <dsp:nvSpPr>
        <dsp:cNvPr id="0" name=""/>
        <dsp:cNvSpPr/>
      </dsp:nvSpPr>
      <dsp:spPr>
        <a:xfrm>
          <a:off x="2493238" y="3211481"/>
          <a:ext cx="2462412" cy="1606192"/>
        </a:xfrm>
        <a:prstGeom prst="ellipse">
          <a:avLst/>
        </a:prstGeom>
        <a:gradFill rotWithShape="1">
          <a:gsLst>
            <a:gs pos="0">
              <a:schemeClr val="accent4">
                <a:tint val="96000"/>
                <a:lumMod val="100000"/>
              </a:schemeClr>
            </a:gs>
            <a:gs pos="78000">
              <a:schemeClr val="accent4">
                <a:shade val="94000"/>
                <a:lumMod val="94000"/>
              </a:schemeClr>
            </a:gs>
          </a:gsLst>
          <a:lin ang="5400000" scaled="0"/>
        </a:gradFill>
        <a:ln>
          <a:noFill/>
        </a:ln>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dsp:spPr>
      <dsp:style>
        <a:lnRef idx="0">
          <a:schemeClr val="accent4"/>
        </a:lnRef>
        <a:fillRef idx="3">
          <a:schemeClr val="accent4"/>
        </a:fillRef>
        <a:effectRef idx="3">
          <a:schemeClr val="accent4"/>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rtl="0">
            <a:lnSpc>
              <a:spcPct val="90000"/>
            </a:lnSpc>
            <a:spcBef>
              <a:spcPct val="0"/>
            </a:spcBef>
            <a:spcAft>
              <a:spcPct val="35000"/>
            </a:spcAft>
            <a:buNone/>
          </a:pPr>
          <a:r>
            <a:rPr lang="it-IT" sz="1400" kern="1200" dirty="0">
              <a:solidFill>
                <a:schemeClr val="tx1"/>
              </a:solidFill>
            </a:rPr>
            <a:t>LEX OBLIGATIONIS – L. INGLESE QUALIFICAZIONE PROCESSUALE – RINVIO DI QUALIFICAZIONE?</a:t>
          </a:r>
        </a:p>
      </dsp:txBody>
      <dsp:txXfrm>
        <a:off x="2853850" y="3446702"/>
        <a:ext cx="1741188" cy="1135750"/>
      </dsp:txXfrm>
    </dsp:sp>
    <dsp:sp modelId="{F2D8578C-8C74-F04D-9BB1-171BCA2A974C}">
      <dsp:nvSpPr>
        <dsp:cNvPr id="0" name=""/>
        <dsp:cNvSpPr/>
      </dsp:nvSpPr>
      <dsp:spPr>
        <a:xfrm rot="13500000">
          <a:off x="2705111" y="2889714"/>
          <a:ext cx="302236" cy="513294"/>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it-IT" sz="2300" kern="1200"/>
        </a:p>
      </dsp:txBody>
      <dsp:txXfrm rot="10800000">
        <a:off x="2782504" y="3024430"/>
        <a:ext cx="211565" cy="307976"/>
      </dsp:txXfrm>
    </dsp:sp>
    <dsp:sp modelId="{66F9D7D2-2C96-3845-96DB-57FC688E5785}">
      <dsp:nvSpPr>
        <dsp:cNvPr id="0" name=""/>
        <dsp:cNvSpPr/>
      </dsp:nvSpPr>
      <dsp:spPr>
        <a:xfrm>
          <a:off x="1350419" y="1640552"/>
          <a:ext cx="1520871" cy="1520871"/>
        </a:xfrm>
        <a:prstGeom prst="ellipse">
          <a:avLst/>
        </a:prstGeom>
        <a:solidFill>
          <a:srgbClr val="00B0F0"/>
        </a:soli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rtl="0">
            <a:lnSpc>
              <a:spcPct val="90000"/>
            </a:lnSpc>
            <a:spcBef>
              <a:spcPct val="0"/>
            </a:spcBef>
            <a:spcAft>
              <a:spcPct val="35000"/>
            </a:spcAft>
            <a:buNone/>
          </a:pPr>
          <a:r>
            <a:rPr lang="it-IT" sz="3500" b="1" kern="1200" dirty="0">
              <a:solidFill>
                <a:schemeClr val="tx1"/>
              </a:solidFill>
            </a:rPr>
            <a:t>LEX FORI</a:t>
          </a:r>
        </a:p>
      </dsp:txBody>
      <dsp:txXfrm>
        <a:off x="1573145" y="1863278"/>
        <a:ext cx="1075419" cy="1075419"/>
      </dsp:txXfrm>
    </dsp:sp>
    <dsp:sp modelId="{B2483F3C-9406-3048-B8B0-AEE52CD8037A}">
      <dsp:nvSpPr>
        <dsp:cNvPr id="0" name=""/>
        <dsp:cNvSpPr/>
      </dsp:nvSpPr>
      <dsp:spPr>
        <a:xfrm rot="18900000">
          <a:off x="2691416" y="1418094"/>
          <a:ext cx="291369" cy="513294"/>
        </a:xfrm>
        <a:prstGeom prst="rightArrow">
          <a:avLst>
            <a:gd name="adj1" fmla="val 60000"/>
            <a:gd name="adj2" fmla="val 50000"/>
          </a:avLst>
        </a:prstGeom>
        <a:gradFill rotWithShape="0">
          <a:gsLst>
            <a:gs pos="0">
              <a:schemeClr val="accent1">
                <a:tint val="60000"/>
                <a:hueOff val="0"/>
                <a:satOff val="0"/>
                <a:lumOff val="0"/>
                <a:alphaOff val="0"/>
                <a:tint val="96000"/>
                <a:lumMod val="100000"/>
              </a:schemeClr>
            </a:gs>
            <a:gs pos="78000">
              <a:schemeClr val="accent1">
                <a:tint val="60000"/>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22350">
            <a:lnSpc>
              <a:spcPct val="90000"/>
            </a:lnSpc>
            <a:spcBef>
              <a:spcPct val="0"/>
            </a:spcBef>
            <a:spcAft>
              <a:spcPct val="35000"/>
            </a:spcAft>
            <a:buNone/>
          </a:pPr>
          <a:endParaRPr lang="it-IT" sz="2300" kern="1200"/>
        </a:p>
      </dsp:txBody>
      <dsp:txXfrm>
        <a:off x="2704217" y="1551657"/>
        <a:ext cx="203958" cy="30797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52501E-4448-394E-BBD5-1536C793AA68}">
      <dsp:nvSpPr>
        <dsp:cNvPr id="0" name=""/>
        <dsp:cNvSpPr/>
      </dsp:nvSpPr>
      <dsp:spPr>
        <a:xfrm>
          <a:off x="1731332" y="1225275"/>
          <a:ext cx="2127877" cy="1063938"/>
        </a:xfrm>
        <a:prstGeom prst="roundRect">
          <a:avLst>
            <a:gd name="adj" fmla="val 10000"/>
          </a:avLst>
        </a:prstGeom>
        <a:gradFill rotWithShape="1">
          <a:gsLst>
            <a:gs pos="0">
              <a:schemeClr val="accent2">
                <a:tint val="96000"/>
                <a:lumMod val="100000"/>
              </a:schemeClr>
            </a:gs>
            <a:gs pos="78000">
              <a:schemeClr val="accent2">
                <a:shade val="94000"/>
                <a:lumMod val="94000"/>
              </a:schemeClr>
            </a:gs>
          </a:gsLst>
          <a:lin ang="5400000" scaled="0"/>
        </a:gradFill>
        <a:ln w="12700" cap="rnd" cmpd="sng" algn="ctr">
          <a:solidFill>
            <a:schemeClr val="accent2"/>
          </a:solidFill>
          <a:prstDash val="solid"/>
        </a:ln>
        <a:effectLst>
          <a:outerShdw blurRad="38100" dist="25400" dir="5400000" rotWithShape="0">
            <a:srgbClr val="000000">
              <a:alpha val="35000"/>
            </a:srgbClr>
          </a:outerShdw>
        </a:effectLst>
      </dsp:spPr>
      <dsp:style>
        <a:lnRef idx="1">
          <a:schemeClr val="accent2"/>
        </a:lnRef>
        <a:fillRef idx="3">
          <a:schemeClr val="accent2"/>
        </a:fillRef>
        <a:effectRef idx="2">
          <a:schemeClr val="accent2"/>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solidFill>
                <a:schemeClr val="tx1"/>
              </a:solidFill>
            </a:rPr>
            <a:t>ESCLUSIONE DEL RINVIO</a:t>
          </a:r>
        </a:p>
      </dsp:txBody>
      <dsp:txXfrm>
        <a:off x="1762494" y="1256437"/>
        <a:ext cx="2065553" cy="1001614"/>
      </dsp:txXfrm>
    </dsp:sp>
    <dsp:sp modelId="{8A5DB1A1-7E37-C14F-9D5F-29562688C5D9}">
      <dsp:nvSpPr>
        <dsp:cNvPr id="0" name=""/>
        <dsp:cNvSpPr/>
      </dsp:nvSpPr>
      <dsp:spPr>
        <a:xfrm rot="18289469">
          <a:off x="3539553" y="1129418"/>
          <a:ext cx="1490463" cy="32124"/>
        </a:xfrm>
        <a:custGeom>
          <a:avLst/>
          <a:gdLst/>
          <a:ahLst/>
          <a:cxnLst/>
          <a:rect l="0" t="0" r="0" b="0"/>
          <a:pathLst>
            <a:path>
              <a:moveTo>
                <a:pt x="0" y="16062"/>
              </a:moveTo>
              <a:lnTo>
                <a:pt x="1490463"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247523" y="1108218"/>
        <a:ext cx="74523" cy="74523"/>
      </dsp:txXfrm>
    </dsp:sp>
    <dsp:sp modelId="{245A7297-640F-B144-9B52-00FB33F5B5CC}">
      <dsp:nvSpPr>
        <dsp:cNvPr id="0" name=""/>
        <dsp:cNvSpPr/>
      </dsp:nvSpPr>
      <dsp:spPr>
        <a:xfrm>
          <a:off x="4710360" y="1746"/>
          <a:ext cx="2127877" cy="106393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t>SCELTA DELLE PARTI</a:t>
          </a:r>
        </a:p>
      </dsp:txBody>
      <dsp:txXfrm>
        <a:off x="4741522" y="32908"/>
        <a:ext cx="2065553" cy="1001614"/>
      </dsp:txXfrm>
    </dsp:sp>
    <dsp:sp modelId="{6A1EEF5F-6F3E-A24A-B57A-E69239E7BBE6}">
      <dsp:nvSpPr>
        <dsp:cNvPr id="0" name=""/>
        <dsp:cNvSpPr/>
      </dsp:nvSpPr>
      <dsp:spPr>
        <a:xfrm>
          <a:off x="3859210" y="1741183"/>
          <a:ext cx="851150" cy="32124"/>
        </a:xfrm>
        <a:custGeom>
          <a:avLst/>
          <a:gdLst/>
          <a:ahLst/>
          <a:cxnLst/>
          <a:rect l="0" t="0" r="0" b="0"/>
          <a:pathLst>
            <a:path>
              <a:moveTo>
                <a:pt x="0" y="16062"/>
              </a:moveTo>
              <a:lnTo>
                <a:pt x="851150"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263506" y="1735966"/>
        <a:ext cx="42557" cy="42557"/>
      </dsp:txXfrm>
    </dsp:sp>
    <dsp:sp modelId="{FD63B8B1-C20E-6047-BD13-24A56884EF16}">
      <dsp:nvSpPr>
        <dsp:cNvPr id="0" name=""/>
        <dsp:cNvSpPr/>
      </dsp:nvSpPr>
      <dsp:spPr>
        <a:xfrm>
          <a:off x="4710360" y="1225275"/>
          <a:ext cx="2127877" cy="106393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t>FORMA DEGLI ATTI</a:t>
          </a:r>
        </a:p>
      </dsp:txBody>
      <dsp:txXfrm>
        <a:off x="4741522" y="1256437"/>
        <a:ext cx="2065553" cy="1001614"/>
      </dsp:txXfrm>
    </dsp:sp>
    <dsp:sp modelId="{9C2BB82E-687F-B94E-88F2-0C05AF2EF2BA}">
      <dsp:nvSpPr>
        <dsp:cNvPr id="0" name=""/>
        <dsp:cNvSpPr/>
      </dsp:nvSpPr>
      <dsp:spPr>
        <a:xfrm rot="3310531">
          <a:off x="3539553" y="2352947"/>
          <a:ext cx="1490463" cy="32124"/>
        </a:xfrm>
        <a:custGeom>
          <a:avLst/>
          <a:gdLst/>
          <a:ahLst/>
          <a:cxnLst/>
          <a:rect l="0" t="0" r="0" b="0"/>
          <a:pathLst>
            <a:path>
              <a:moveTo>
                <a:pt x="0" y="16062"/>
              </a:moveTo>
              <a:lnTo>
                <a:pt x="1490463"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247523" y="2331748"/>
        <a:ext cx="74523" cy="74523"/>
      </dsp:txXfrm>
    </dsp:sp>
    <dsp:sp modelId="{2F1B3911-1FA0-1A4F-ABB9-5433CA367505}">
      <dsp:nvSpPr>
        <dsp:cNvPr id="0" name=""/>
        <dsp:cNvSpPr/>
      </dsp:nvSpPr>
      <dsp:spPr>
        <a:xfrm>
          <a:off x="4710360" y="2448805"/>
          <a:ext cx="2127877" cy="106393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t>OBBLIGAZIONI NON CONTRATTUALI</a:t>
          </a:r>
        </a:p>
      </dsp:txBody>
      <dsp:txXfrm>
        <a:off x="4741522" y="2479967"/>
        <a:ext cx="2065553" cy="1001614"/>
      </dsp:txXfrm>
    </dsp:sp>
    <dsp:sp modelId="{E1E5ADA8-FADA-D644-BAC5-B393A1051199}">
      <dsp:nvSpPr>
        <dsp:cNvPr id="0" name=""/>
        <dsp:cNvSpPr/>
      </dsp:nvSpPr>
      <dsp:spPr>
        <a:xfrm>
          <a:off x="1731332" y="4284099"/>
          <a:ext cx="2127877" cy="1063938"/>
        </a:xfrm>
        <a:prstGeom prst="roundRect">
          <a:avLst>
            <a:gd name="adj" fmla="val 10000"/>
          </a:avLst>
        </a:prstGeom>
        <a:gradFill rotWithShape="1">
          <a:gsLst>
            <a:gs pos="0">
              <a:schemeClr val="accent4">
                <a:tint val="96000"/>
                <a:lumMod val="100000"/>
              </a:schemeClr>
            </a:gs>
            <a:gs pos="78000">
              <a:schemeClr val="accent4">
                <a:shade val="94000"/>
                <a:lumMod val="94000"/>
              </a:schemeClr>
            </a:gs>
          </a:gsLst>
          <a:lin ang="5400000" scaled="0"/>
        </a:gradFill>
        <a:ln w="12700" cap="rnd" cmpd="sng" algn="ctr">
          <a:solidFill>
            <a:schemeClr val="accent4"/>
          </a:solidFill>
          <a:prstDash val="solid"/>
        </a:ln>
        <a:effectLst>
          <a:outerShdw blurRad="38100" dist="254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solidFill>
                <a:schemeClr val="tx1"/>
              </a:solidFill>
            </a:rPr>
            <a:t>LIMITI AL RINVIO </a:t>
          </a:r>
        </a:p>
      </dsp:txBody>
      <dsp:txXfrm>
        <a:off x="1762494" y="4315261"/>
        <a:ext cx="2065553" cy="1001614"/>
      </dsp:txXfrm>
    </dsp:sp>
    <dsp:sp modelId="{89616415-1053-7F4C-8BD0-6991AA747FCC}">
      <dsp:nvSpPr>
        <dsp:cNvPr id="0" name=""/>
        <dsp:cNvSpPr/>
      </dsp:nvSpPr>
      <dsp:spPr>
        <a:xfrm rot="19457599">
          <a:off x="3760687" y="4494124"/>
          <a:ext cx="1048195" cy="32124"/>
        </a:xfrm>
        <a:custGeom>
          <a:avLst/>
          <a:gdLst/>
          <a:ahLst/>
          <a:cxnLst/>
          <a:rect l="0" t="0" r="0" b="0"/>
          <a:pathLst>
            <a:path>
              <a:moveTo>
                <a:pt x="0" y="16062"/>
              </a:moveTo>
              <a:lnTo>
                <a:pt x="1048195"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258580" y="4483981"/>
        <a:ext cx="52409" cy="52409"/>
      </dsp:txXfrm>
    </dsp:sp>
    <dsp:sp modelId="{FF8334E8-D3F0-0240-8F08-950BBD1649F2}">
      <dsp:nvSpPr>
        <dsp:cNvPr id="0" name=""/>
        <dsp:cNvSpPr/>
      </dsp:nvSpPr>
      <dsp:spPr>
        <a:xfrm>
          <a:off x="4710360" y="3672334"/>
          <a:ext cx="2127877" cy="106393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solidFill>
                <a:schemeClr val="tx1"/>
              </a:solidFill>
            </a:rPr>
            <a:t>APPLICAZIONE DELLE CONVENZIONI INTERNAZIONALI</a:t>
          </a:r>
        </a:p>
      </dsp:txBody>
      <dsp:txXfrm>
        <a:off x="4741522" y="3703496"/>
        <a:ext cx="2065553" cy="1001614"/>
      </dsp:txXfrm>
    </dsp:sp>
    <dsp:sp modelId="{C477B475-D61F-9E4C-B145-AA2B095737FA}">
      <dsp:nvSpPr>
        <dsp:cNvPr id="0" name=""/>
        <dsp:cNvSpPr/>
      </dsp:nvSpPr>
      <dsp:spPr>
        <a:xfrm rot="2142401">
          <a:off x="3760687" y="5105888"/>
          <a:ext cx="1048195" cy="32124"/>
        </a:xfrm>
        <a:custGeom>
          <a:avLst/>
          <a:gdLst/>
          <a:ahLst/>
          <a:cxnLst/>
          <a:rect l="0" t="0" r="0" b="0"/>
          <a:pathLst>
            <a:path>
              <a:moveTo>
                <a:pt x="0" y="16062"/>
              </a:moveTo>
              <a:lnTo>
                <a:pt x="1048195" y="16062"/>
              </a:lnTo>
            </a:path>
          </a:pathLst>
        </a:custGeom>
        <a:noFill/>
        <a:ln w="12700" cap="rnd" cmpd="sng" algn="ctr">
          <a:solidFill>
            <a:schemeClr val="accent1">
              <a:shade val="6000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it-IT" sz="500" kern="1200"/>
        </a:p>
      </dsp:txBody>
      <dsp:txXfrm>
        <a:off x="4258580" y="5095745"/>
        <a:ext cx="52409" cy="52409"/>
      </dsp:txXfrm>
    </dsp:sp>
    <dsp:sp modelId="{CB7348BD-DF20-E341-8CAE-97648F1D4F04}">
      <dsp:nvSpPr>
        <dsp:cNvPr id="0" name=""/>
        <dsp:cNvSpPr/>
      </dsp:nvSpPr>
      <dsp:spPr>
        <a:xfrm>
          <a:off x="4710360" y="4895863"/>
          <a:ext cx="2127877" cy="1063938"/>
        </a:xfrm>
        <a:prstGeom prst="roundRect">
          <a:avLst>
            <a:gd name="adj" fmla="val 10000"/>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a:noFill/>
        </a:ln>
        <a:effectLst>
          <a:outerShdw blurRad="38100" dist="254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 tIns="11430" rIns="11430" bIns="11430" numCol="1" spcCol="1270" anchor="ctr" anchorCtr="0">
          <a:noAutofit/>
        </a:bodyPr>
        <a:lstStyle/>
        <a:p>
          <a:pPr marL="0" lvl="0" indent="0" algn="ctr" defTabSz="800100">
            <a:lnSpc>
              <a:spcPct val="90000"/>
            </a:lnSpc>
            <a:spcBef>
              <a:spcPct val="0"/>
            </a:spcBef>
            <a:spcAft>
              <a:spcPct val="35000"/>
            </a:spcAft>
            <a:buNone/>
          </a:pPr>
          <a:r>
            <a:rPr lang="it-IT" sz="1800" kern="1200" dirty="0">
              <a:solidFill>
                <a:schemeClr val="tx1"/>
              </a:solidFill>
            </a:rPr>
            <a:t>FILIAZIONE- RINVIO CONDIZIONATO AL RISULTATO MATERIALE</a:t>
          </a:r>
        </a:p>
      </dsp:txBody>
      <dsp:txXfrm>
        <a:off x="4741522" y="4927025"/>
        <a:ext cx="2065553" cy="100161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ACEFE70-B674-D846-9A0C-332F280B0AB1}" type="datetimeFigureOut">
              <a:rPr lang="it-IT" smtClean="0"/>
              <a:pPr/>
              <a:t>15/04/23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CD6EC72-F1B8-9C4C-8096-14FDE216B68E}" type="slidenum">
              <a:rPr lang="it-IT" smtClean="0"/>
              <a:pPr/>
              <a:t>‹N›</a:t>
            </a:fld>
            <a:endParaRPr lang="it-IT"/>
          </a:p>
        </p:txBody>
      </p:sp>
    </p:spTree>
    <p:extLst>
      <p:ext uri="{BB962C8B-B14F-4D97-AF65-F5344CB8AC3E}">
        <p14:creationId xmlns:p14="http://schemas.microsoft.com/office/powerpoint/2010/main" val="11133354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5725F9-B5B5-9144-9C8C-BDFEB7F799A8}" type="datetimeFigureOut">
              <a:rPr lang="it-IT" smtClean="0"/>
              <a:pPr/>
              <a:t>15/04/23</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D6B343-03D9-004A-9B7D-A3AF558E8B87}" type="slidenum">
              <a:rPr lang="it-IT" smtClean="0"/>
              <a:pPr/>
              <a:t>‹N›</a:t>
            </a:fld>
            <a:endParaRPr lang="it-IT"/>
          </a:p>
        </p:txBody>
      </p:sp>
    </p:spTree>
    <p:extLst>
      <p:ext uri="{BB962C8B-B14F-4D97-AF65-F5344CB8AC3E}">
        <p14:creationId xmlns:p14="http://schemas.microsoft.com/office/powerpoint/2010/main" val="1659081231"/>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B100C58-04AF-7844-97A9-77798D8CF43D}"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6503232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087975955"/>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3230462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815913706"/>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22730558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it-IT"/>
              <a:t>Fare clic per modificare lo stile del titolo dello schema</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
Secondo livello
Terzo livello
Quarto livello
Quinto livello</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09213120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E60D8DE2-4B42-9840-A462-8EC47F0B9D53}"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5722257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7E2EFD00-4ED1-6A4E-9ED3-729722178ABC}"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48105820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B4A7DE8-2C1F-E946-B8AD-1DF947532FCB}"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743434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10"/>
          </p:nvPr>
        </p:nvSpPr>
        <p:spPr/>
        <p:txBody>
          <a:bodyPr/>
          <a:lstStyle/>
          <a:p>
            <a:fld id="{36C3CE42-C657-2A4A-AD68-21118C048F5C}" type="datetime1">
              <a:rPr lang="it-IT" smtClean="0"/>
              <a:pPr/>
              <a:t>15/04/23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8278751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7E2EFD00-4ED1-6A4E-9ED3-729722178ABC}" type="datetime1">
              <a:rPr lang="it-IT" smtClean="0"/>
              <a:pPr/>
              <a:t>15/04/23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1274036830"/>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4" name="Content Placeholder 3"/>
          <p:cNvSpPr>
            <a:spLocks noGrp="1"/>
          </p:cNvSpPr>
          <p:nvPr>
            <p:ph sz="half" idx="2"/>
          </p:nvPr>
        </p:nvSpPr>
        <p:spPr>
          <a:xfrm>
            <a:off x="609599"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
Secondo livello
Terzo livello
Quarto livello
Quinto livello</a:t>
            </a:r>
            <a:endParaRPr lang="en-US" dirty="0"/>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it-IT"/>
              <a:t>Modifica gli stili del testo dello schema
Secondo livello
Terzo livello
Quarto livello
Quinto livello</a:t>
            </a:r>
            <a:endParaRPr lang="en-US" dirty="0"/>
          </a:p>
        </p:txBody>
      </p:sp>
      <p:sp>
        <p:nvSpPr>
          <p:cNvPr id="7" name="Date Placeholder 6"/>
          <p:cNvSpPr>
            <a:spLocks noGrp="1"/>
          </p:cNvSpPr>
          <p:nvPr>
            <p:ph type="dt" sz="half" idx="10"/>
          </p:nvPr>
        </p:nvSpPr>
        <p:spPr/>
        <p:txBody>
          <a:bodyPr/>
          <a:lstStyle/>
          <a:p>
            <a:fld id="{3CF98B3E-A1F5-1D49-9B09-B96A7E5C1CA4}" type="datetime1">
              <a:rPr lang="it-IT" smtClean="0"/>
              <a:pPr/>
              <a:t>15/04/23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724046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E0F204D-D8E6-7344-8BFD-6159BD5FD65B}" type="datetime1">
              <a:rPr lang="it-IT" smtClean="0"/>
              <a:pPr/>
              <a:t>15/04/23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889325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2EFD00-4ED1-6A4E-9ED3-729722178ABC}" type="datetime1">
              <a:rPr lang="it-IT" smtClean="0"/>
              <a:pPr/>
              <a:t>15/04/23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287228884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it-IT"/>
              <a:t>Modifica gli stili del testo dello schema
Secondo livello
Terzo livello
Quarto livello
Quinto livello</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8B020255-537F-6245-984B-CFB53661B286}" type="datetime1">
              <a:rPr lang="it-IT" smtClean="0"/>
              <a:pPr/>
              <a:t>15/04/23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2513828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
Secondo livello
Terzo livello
Quarto livello
Quinto livello</a:t>
            </a:r>
            <a:endParaRPr lang="en-US" dirty="0"/>
          </a:p>
        </p:txBody>
      </p:sp>
      <p:sp>
        <p:nvSpPr>
          <p:cNvPr id="5" name="Date Placeholder 4"/>
          <p:cNvSpPr>
            <a:spLocks noGrp="1"/>
          </p:cNvSpPr>
          <p:nvPr>
            <p:ph type="dt" sz="half" idx="10"/>
          </p:nvPr>
        </p:nvSpPr>
        <p:spPr/>
        <p:txBody>
          <a:bodyPr/>
          <a:lstStyle/>
          <a:p>
            <a:fld id="{04E9105C-25A3-CA49-A27D-6C1509C1AA1F}" type="datetime1">
              <a:rPr lang="it-IT" smtClean="0"/>
              <a:pPr/>
              <a:t>15/04/23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277FCE32-2D2C-3A41-9BB8-91B3DCC914FD}" type="slidenum">
              <a:rPr lang="it-IT" smtClean="0"/>
              <a:pPr/>
              <a:t>‹N›</a:t>
            </a:fld>
            <a:endParaRPr lang="it-IT"/>
          </a:p>
        </p:txBody>
      </p:sp>
    </p:spTree>
    <p:extLst>
      <p:ext uri="{BB962C8B-B14F-4D97-AF65-F5344CB8AC3E}">
        <p14:creationId xmlns:p14="http://schemas.microsoft.com/office/powerpoint/2010/main" val="3155329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it-IT"/>
              <a:t>Modifica gli stili del testo dello schema
Secondo livello
Terzo livello
Quarto livello
Quinto livello</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E2EFD00-4ED1-6A4E-9ED3-729722178ABC}" type="datetime1">
              <a:rPr lang="it-IT" smtClean="0"/>
              <a:pPr/>
              <a:t>15/04/23</a:t>
            </a:fld>
            <a:endParaRPr lang="it-IT"/>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77FCE32-2D2C-3A41-9BB8-91B3DCC914FD}" type="slidenum">
              <a:rPr lang="it-IT" smtClean="0"/>
              <a:pPr/>
              <a:t>‹N›</a:t>
            </a:fld>
            <a:endParaRPr lang="it-IT"/>
          </a:p>
        </p:txBody>
      </p:sp>
    </p:spTree>
    <p:extLst>
      <p:ext uri="{BB962C8B-B14F-4D97-AF65-F5344CB8AC3E}">
        <p14:creationId xmlns:p14="http://schemas.microsoft.com/office/powerpoint/2010/main" val="389212143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slideLayout" Target="../slideLayouts/slideLayout2.xml"/><Relationship Id="rId1" Type="http://schemas.openxmlformats.org/officeDocument/2006/relationships/tags" Target="../tags/tag7.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Diritto internazionale privato</a:t>
            </a:r>
          </a:p>
        </p:txBody>
      </p:sp>
      <p:sp>
        <p:nvSpPr>
          <p:cNvPr id="3" name="Sottotitolo 2"/>
          <p:cNvSpPr>
            <a:spLocks noGrp="1"/>
          </p:cNvSpPr>
          <p:nvPr>
            <p:ph type="subTitle" idx="1"/>
          </p:nvPr>
        </p:nvSpPr>
        <p:spPr/>
        <p:txBody>
          <a:bodyPr>
            <a:normAutofit lnSpcReduction="10000"/>
          </a:bodyPr>
          <a:lstStyle/>
          <a:p>
            <a:pPr>
              <a:buFontTx/>
              <a:buChar char="-"/>
            </a:pPr>
            <a:r>
              <a:rPr lang="it-IT" dirty="0"/>
              <a:t>prof. Sara </a:t>
            </a:r>
            <a:r>
              <a:rPr lang="it-IT" dirty="0" err="1"/>
              <a:t>Tonolo</a:t>
            </a:r>
            <a:r>
              <a:rPr lang="it-IT" dirty="0"/>
              <a:t> </a:t>
            </a:r>
            <a:r>
              <a:rPr lang="it-IT" dirty="0" err="1"/>
              <a:t>–</a:t>
            </a:r>
            <a:endParaRPr lang="it-IT" dirty="0"/>
          </a:p>
          <a:p>
            <a:pPr>
              <a:buFontTx/>
              <a:buChar char="-"/>
            </a:pPr>
            <a:r>
              <a:rPr lang="it-IT" dirty="0"/>
              <a:t>GORIZIA, 19 aprile 2023-</a:t>
            </a:r>
          </a:p>
          <a:p>
            <a:pPr>
              <a:buFontTx/>
              <a:buChar char="-"/>
            </a:pPr>
            <a:r>
              <a:rPr lang="it-IT" dirty="0" err="1"/>
              <a:t>Ii</a:t>
            </a:r>
            <a:r>
              <a:rPr lang="it-IT" dirty="0"/>
              <a:t> parte-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a:t>
            </a:fld>
            <a:endParaRPr lang="it-IT"/>
          </a:p>
        </p:txBody>
      </p:sp>
    </p:spTree>
  </p:cSld>
  <p:clrMapOvr>
    <a:masterClrMapping/>
  </p:clrMapOvr>
  <mc:AlternateContent xmlns:mc="http://schemas.openxmlformats.org/markup-compatibility/2006" xmlns:p14="http://schemas.microsoft.com/office/powerpoint/2010/main">
    <mc:Choice Requires="p14">
      <p:transition spd="slow" p14:dur="2000" advTm="9406"/>
    </mc:Choice>
    <mc:Fallback xmlns="">
      <p:transition spd="slow" advTm="940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88462" y="274637"/>
            <a:ext cx="8198339" cy="2107054"/>
          </a:xfrm>
          <a:solidFill>
            <a:schemeClr val="accent5"/>
          </a:solidFill>
        </p:spPr>
        <p:style>
          <a:lnRef idx="1">
            <a:schemeClr val="accent6"/>
          </a:lnRef>
          <a:fillRef idx="3">
            <a:schemeClr val="accent6"/>
          </a:fillRef>
          <a:effectRef idx="2">
            <a:schemeClr val="accent6"/>
          </a:effectRef>
          <a:fontRef idx="minor">
            <a:schemeClr val="lt1"/>
          </a:fontRef>
        </p:style>
        <p:txBody>
          <a:bodyPr>
            <a:normAutofit fontScale="90000"/>
          </a:bodyPr>
          <a:lstStyle/>
          <a:p>
            <a:pPr algn="just"/>
            <a:r>
              <a:rPr lang="it-IT" dirty="0"/>
              <a:t>Origini: </a:t>
            </a:r>
            <a:r>
              <a:rPr lang="it-IT" b="1" dirty="0"/>
              <a:t>caso </a:t>
            </a:r>
            <a:r>
              <a:rPr lang="it-IT" b="1" dirty="0" err="1"/>
              <a:t>Forgo</a:t>
            </a:r>
            <a:r>
              <a:rPr lang="it-IT" b="1" dirty="0"/>
              <a:t> </a:t>
            </a:r>
            <a:r>
              <a:rPr lang="it-IT" dirty="0" err="1"/>
              <a:t>–</a:t>
            </a:r>
            <a:r>
              <a:rPr lang="it-IT" dirty="0"/>
              <a:t> </a:t>
            </a:r>
            <a:r>
              <a:rPr lang="it-IT" b="1" dirty="0"/>
              <a:t>Cass. Fr. 22.2.1882</a:t>
            </a:r>
            <a:r>
              <a:rPr lang="it-IT" dirty="0"/>
              <a:t>: successione mobiliare di un cittadino tedesco domiciliato di fatto in Francia ma legalmente in Germania</a:t>
            </a:r>
          </a:p>
        </p:txBody>
      </p:sp>
      <p:sp>
        <p:nvSpPr>
          <p:cNvPr id="7" name="Segnaposto contenuto 6"/>
          <p:cNvSpPr>
            <a:spLocks noGrp="1"/>
          </p:cNvSpPr>
          <p:nvPr>
            <p:ph idx="1"/>
          </p:nvPr>
        </p:nvSpPr>
        <p:spPr>
          <a:xfrm>
            <a:off x="488462" y="2381692"/>
            <a:ext cx="8198336" cy="4339783"/>
          </a:xfrm>
        </p:spPr>
        <p:txBody>
          <a:bodyPr>
            <a:normAutofit/>
          </a:bodyPr>
          <a:lstStyle/>
          <a:p>
            <a:pPr>
              <a:buNone/>
            </a:pPr>
            <a:r>
              <a:rPr lang="it-IT" dirty="0"/>
              <a:t> </a:t>
            </a:r>
          </a:p>
          <a:p>
            <a:pPr>
              <a:buNone/>
            </a:pPr>
            <a:endParaRPr lang="it-IT" dirty="0"/>
          </a:p>
          <a:p>
            <a:pPr>
              <a:buNone/>
            </a:pPr>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10</a:t>
            </a:fld>
            <a:endParaRPr lang="it-IT"/>
          </a:p>
        </p:txBody>
      </p:sp>
      <p:graphicFrame>
        <p:nvGraphicFramePr>
          <p:cNvPr id="8" name="Diagramma 7"/>
          <p:cNvGraphicFramePr/>
          <p:nvPr>
            <p:extLst>
              <p:ext uri="{D42A27DB-BD31-4B8C-83A1-F6EECF244321}">
                <p14:modId xmlns:p14="http://schemas.microsoft.com/office/powerpoint/2010/main" val="2579496286"/>
              </p:ext>
            </p:extLst>
          </p:nvPr>
        </p:nvGraphicFramePr>
        <p:xfrm>
          <a:off x="1063256" y="2679405"/>
          <a:ext cx="6498129" cy="36769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16580"/>
    </mc:Choice>
    <mc:Fallback xmlns="">
      <p:transition spd="slow" advTm="11658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t>CASO FORGO</a:t>
            </a:r>
          </a:p>
        </p:txBody>
      </p:sp>
      <p:sp>
        <p:nvSpPr>
          <p:cNvPr id="6" name="Segnaposto contenuto 5"/>
          <p:cNvSpPr>
            <a:spLocks noGrp="1"/>
          </p:cNvSpPr>
          <p:nvPr>
            <p:ph idx="1"/>
          </p:nvPr>
        </p:nvSpPr>
        <p:spPr/>
        <p:txBody>
          <a:bodyPr>
            <a:normAutofit fontScale="92500" lnSpcReduction="20000"/>
          </a:bodyPr>
          <a:lstStyle/>
          <a:p>
            <a:pPr algn="just"/>
            <a:r>
              <a:rPr lang="it-IT" sz="3600" dirty="0"/>
              <a:t>Cittadino bavarese figlio naturale di madre e padre bavaresi si era trasferito bambino in Francia ove però non aveva mai acquisito la cittadinanza e nemmeno il domicilio legale perché occorreva un provvedimento amministrativo apposito.</a:t>
            </a:r>
          </a:p>
          <a:p>
            <a:pPr marL="0" indent="0" algn="just">
              <a:buNone/>
            </a:pPr>
            <a:endParaRPr lang="it-IT" sz="36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11</a:t>
            </a:fld>
            <a:endParaRPr lang="it-IT"/>
          </a:p>
        </p:txBody>
      </p:sp>
    </p:spTree>
    <p:custDataLst>
      <p:tags r:id="rId1"/>
    </p:custDataLst>
    <p:extLst>
      <p:ext uri="{BB962C8B-B14F-4D97-AF65-F5344CB8AC3E}">
        <p14:creationId xmlns:p14="http://schemas.microsoft.com/office/powerpoint/2010/main" val="1008211812"/>
      </p:ext>
    </p:extLst>
  </p:cSld>
  <p:clrMapOvr>
    <a:masterClrMapping/>
  </p:clrMapOvr>
  <mc:AlternateContent xmlns:mc="http://schemas.openxmlformats.org/markup-compatibility/2006" xmlns:p14="http://schemas.microsoft.com/office/powerpoint/2010/main">
    <mc:Choice Requires="p14">
      <p:transition spd="slow" p14:dur="2000" advTm="33992"/>
    </mc:Choice>
    <mc:Fallback xmlns="">
      <p:transition spd="slow" advTm="3399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t>CASO FORGO</a:t>
            </a:r>
          </a:p>
        </p:txBody>
      </p:sp>
      <p:sp>
        <p:nvSpPr>
          <p:cNvPr id="6" name="Segnaposto contenuto 5"/>
          <p:cNvSpPr>
            <a:spLocks noGrp="1"/>
          </p:cNvSpPr>
          <p:nvPr>
            <p:ph idx="1"/>
          </p:nvPr>
        </p:nvSpPr>
        <p:spPr/>
        <p:txBody>
          <a:bodyPr>
            <a:normAutofit fontScale="92500" lnSpcReduction="10000"/>
          </a:bodyPr>
          <a:lstStyle/>
          <a:p>
            <a:pPr algn="just"/>
            <a:r>
              <a:rPr lang="it-IT" sz="3600" dirty="0"/>
              <a:t>Aveva però il domicilio di fatto in Francia, secondo il diritto tedesco, dato che per la disciplina delle successioni secondo tale sistema si doveva seguire l’ultimo domicilio del defunto (che era appunto in Francia).</a:t>
            </a:r>
          </a:p>
          <a:p>
            <a:pPr marL="0" indent="0" algn="just">
              <a:buNone/>
            </a:pPr>
            <a:endParaRPr lang="it-IT" sz="36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12</a:t>
            </a:fld>
            <a:endParaRPr lang="it-IT"/>
          </a:p>
        </p:txBody>
      </p:sp>
    </p:spTree>
    <p:custDataLst>
      <p:tags r:id="rId1"/>
    </p:custDataLst>
    <p:extLst>
      <p:ext uri="{BB962C8B-B14F-4D97-AF65-F5344CB8AC3E}">
        <p14:creationId xmlns:p14="http://schemas.microsoft.com/office/powerpoint/2010/main" val="2270612801"/>
      </p:ext>
    </p:extLst>
  </p:cSld>
  <p:clrMapOvr>
    <a:masterClrMapping/>
  </p:clrMapOvr>
  <mc:AlternateContent xmlns:mc="http://schemas.openxmlformats.org/markup-compatibility/2006" xmlns:p14="http://schemas.microsoft.com/office/powerpoint/2010/main">
    <mc:Choice Requires="p14">
      <p:transition spd="slow" p14:dur="2000" advTm="45520"/>
    </mc:Choice>
    <mc:Fallback xmlns="">
      <p:transition spd="slow" advTm="455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t>CASO FORGO</a:t>
            </a:r>
          </a:p>
        </p:txBody>
      </p:sp>
      <p:sp>
        <p:nvSpPr>
          <p:cNvPr id="6" name="Segnaposto contenuto 5"/>
          <p:cNvSpPr>
            <a:spLocks noGrp="1"/>
          </p:cNvSpPr>
          <p:nvPr>
            <p:ph idx="1"/>
          </p:nvPr>
        </p:nvSpPr>
        <p:spPr/>
        <p:txBody>
          <a:bodyPr>
            <a:normAutofit/>
          </a:bodyPr>
          <a:lstStyle/>
          <a:p>
            <a:pPr algn="just"/>
            <a:r>
              <a:rPr lang="it-IT" sz="3600" dirty="0" err="1"/>
              <a:t>Forgo</a:t>
            </a:r>
            <a:r>
              <a:rPr lang="it-IT" sz="3600" dirty="0"/>
              <a:t> aveva lasciato un ingente patrimonio mobiliare in Francia.</a:t>
            </a:r>
          </a:p>
          <a:p>
            <a:pPr algn="just"/>
            <a:endParaRPr lang="it-IT" sz="3600" dirty="0"/>
          </a:p>
          <a:p>
            <a:pPr algn="just"/>
            <a:r>
              <a:rPr lang="it-IT" sz="3600" dirty="0"/>
              <a:t>Chi ne aveva diritto?</a:t>
            </a:r>
          </a:p>
          <a:p>
            <a:pPr marL="0" indent="0" algn="just">
              <a:buNone/>
            </a:pPr>
            <a:endParaRPr lang="it-IT" sz="36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13</a:t>
            </a:fld>
            <a:endParaRPr lang="it-IT"/>
          </a:p>
        </p:txBody>
      </p:sp>
    </p:spTree>
    <p:custDataLst>
      <p:tags r:id="rId1"/>
    </p:custDataLst>
    <p:extLst>
      <p:ext uri="{BB962C8B-B14F-4D97-AF65-F5344CB8AC3E}">
        <p14:creationId xmlns:p14="http://schemas.microsoft.com/office/powerpoint/2010/main" val="2526500803"/>
      </p:ext>
    </p:extLst>
  </p:cSld>
  <p:clrMapOvr>
    <a:masterClrMapping/>
  </p:clrMapOvr>
  <mc:AlternateContent xmlns:mc="http://schemas.openxmlformats.org/markup-compatibility/2006" xmlns:p14="http://schemas.microsoft.com/office/powerpoint/2010/main">
    <mc:Choice Requires="p14">
      <p:transition spd="slow" p14:dur="2000" advTm="45988"/>
    </mc:Choice>
    <mc:Fallback xmlns="">
      <p:transition spd="slow" advTm="459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t>CASO FORGO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graphicFrame>
        <p:nvGraphicFramePr>
          <p:cNvPr id="5" name="Diagramma 4">
            <a:extLst>
              <a:ext uri="{FF2B5EF4-FFF2-40B4-BE49-F238E27FC236}">
                <a16:creationId xmlns:a16="http://schemas.microsoft.com/office/drawing/2014/main" id="{94EAEFF5-42D3-3742-8EE7-4C93F3745CE7}"/>
              </a:ext>
            </a:extLst>
          </p:cNvPr>
          <p:cNvGraphicFramePr/>
          <p:nvPr>
            <p:extLst>
              <p:ext uri="{D42A27DB-BD31-4B8C-83A1-F6EECF244321}">
                <p14:modId xmlns:p14="http://schemas.microsoft.com/office/powerpoint/2010/main" val="4151307831"/>
              </p:ext>
            </p:extLst>
          </p:nvPr>
        </p:nvGraphicFramePr>
        <p:xfrm>
          <a:off x="628650" y="2509284"/>
          <a:ext cx="6991350" cy="29517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ustDataLst>
      <p:tags r:id="rId1"/>
    </p:custDataLst>
    <p:extLst>
      <p:ext uri="{BB962C8B-B14F-4D97-AF65-F5344CB8AC3E}">
        <p14:creationId xmlns:p14="http://schemas.microsoft.com/office/powerpoint/2010/main" val="2264517951"/>
      </p:ext>
    </p:extLst>
  </p:cSld>
  <p:clrMapOvr>
    <a:masterClrMapping/>
  </p:clrMapOvr>
  <mc:AlternateContent xmlns:mc="http://schemas.openxmlformats.org/markup-compatibility/2006" xmlns:p14="http://schemas.microsoft.com/office/powerpoint/2010/main">
    <mc:Choice Requires="p14">
      <p:transition spd="slow" p14:dur="2000" advTm="58520"/>
    </mc:Choice>
    <mc:Fallback xmlns="">
      <p:transition spd="slow" advTm="5852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t>CASO FORGO</a:t>
            </a:r>
          </a:p>
        </p:txBody>
      </p:sp>
      <p:sp>
        <p:nvSpPr>
          <p:cNvPr id="6" name="Segnaposto contenuto 5"/>
          <p:cNvSpPr>
            <a:spLocks noGrp="1"/>
          </p:cNvSpPr>
          <p:nvPr>
            <p:ph idx="1"/>
          </p:nvPr>
        </p:nvSpPr>
        <p:spPr/>
        <p:txBody>
          <a:bodyPr>
            <a:normAutofit fontScale="70000" lnSpcReduction="20000"/>
          </a:bodyPr>
          <a:lstStyle/>
          <a:p>
            <a:pPr algn="just"/>
            <a:r>
              <a:rPr lang="it-IT" sz="3600" dirty="0"/>
              <a:t>In Francia il giudice francese parte dal proprio diritto e dalle proprie qualificazioni…pertanto applicava il diritto bavarese (primo </a:t>
            </a:r>
            <a:r>
              <a:rPr lang="it-IT" sz="3600" dirty="0" err="1"/>
              <a:t>esecondo</a:t>
            </a:r>
            <a:r>
              <a:rPr lang="it-IT" sz="3600" dirty="0"/>
              <a:t> grado ottengono ragione i parenti del </a:t>
            </a:r>
            <a:r>
              <a:rPr lang="it-IT" sz="3600" dirty="0" err="1"/>
              <a:t>Forgo</a:t>
            </a:r>
            <a:r>
              <a:rPr lang="it-IT" sz="3600" dirty="0"/>
              <a:t>), ma se lo si rende comprensivo delle norme di </a:t>
            </a:r>
            <a:r>
              <a:rPr lang="it-IT" sz="3600" dirty="0" err="1"/>
              <a:t>d.i.p</a:t>
            </a:r>
            <a:r>
              <a:rPr lang="it-IT" sz="3600" dirty="0"/>
              <a:t>. e delle qualificazioni si vede come per il diritto bavarese dell’epoca la successione doveva essere regolata in base al domicilio del defunto – domicilio di fatto.</a:t>
            </a:r>
          </a:p>
          <a:p>
            <a:pPr marL="0" indent="0" algn="just">
              <a:buNone/>
            </a:pPr>
            <a:endParaRPr lang="it-IT" sz="36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ustDataLst>
      <p:tags r:id="rId1"/>
    </p:custDataLst>
    <p:extLst>
      <p:ext uri="{BB962C8B-B14F-4D97-AF65-F5344CB8AC3E}">
        <p14:creationId xmlns:p14="http://schemas.microsoft.com/office/powerpoint/2010/main" val="3855735245"/>
      </p:ext>
    </p:extLst>
  </p:cSld>
  <p:clrMapOvr>
    <a:masterClrMapping/>
  </p:clrMapOvr>
  <mc:AlternateContent xmlns:mc="http://schemas.openxmlformats.org/markup-compatibility/2006" xmlns:p14="http://schemas.microsoft.com/office/powerpoint/2010/main">
    <mc:Choice Requires="p14">
      <p:transition spd="slow" p14:dur="2000" advTm="113567"/>
    </mc:Choice>
    <mc:Fallback xmlns="">
      <p:transition spd="slow" advTm="11356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t>CASO FORGO</a:t>
            </a:r>
          </a:p>
        </p:txBody>
      </p:sp>
      <p:sp>
        <p:nvSpPr>
          <p:cNvPr id="6" name="Segnaposto contenuto 5"/>
          <p:cNvSpPr>
            <a:spLocks noGrp="1"/>
          </p:cNvSpPr>
          <p:nvPr>
            <p:ph idx="1"/>
          </p:nvPr>
        </p:nvSpPr>
        <p:spPr/>
        <p:txBody>
          <a:bodyPr>
            <a:normAutofit fontScale="77500" lnSpcReduction="20000"/>
          </a:bodyPr>
          <a:lstStyle/>
          <a:p>
            <a:pPr algn="just"/>
            <a:r>
              <a:rPr lang="it-IT" sz="3600" dirty="0"/>
              <a:t>La Cassazione francese rende applicabile il diritto bavarese globalmente considerato </a:t>
            </a:r>
            <a:r>
              <a:rPr lang="it-IT" sz="3600" b="1" dirty="0"/>
              <a:t>quindi anche le sue </a:t>
            </a:r>
            <a:r>
              <a:rPr lang="it-IT" sz="3600" b="1" u="sng" dirty="0"/>
              <a:t>qualificazioni</a:t>
            </a:r>
            <a:r>
              <a:rPr lang="it-IT" sz="3600" u="sng" dirty="0"/>
              <a:t>,</a:t>
            </a:r>
            <a:r>
              <a:rPr lang="it-IT" sz="3600" dirty="0"/>
              <a:t> nello specifico quella del domicilio e in concreto si giunge ad applicare </a:t>
            </a:r>
            <a:r>
              <a:rPr lang="it-IT" sz="3600" b="1" dirty="0"/>
              <a:t>il diritto francese e quindi ad attribuire la cospicua eredità allo Stato francese </a:t>
            </a:r>
            <a:r>
              <a:rPr lang="it-IT" sz="3600" dirty="0"/>
              <a:t>(senza spiegare esclusione di </a:t>
            </a:r>
            <a:r>
              <a:rPr lang="it-IT" sz="3600" dirty="0" err="1"/>
              <a:t>d.i.p</a:t>
            </a:r>
            <a:r>
              <a:rPr lang="it-IT" sz="3600" dirty="0"/>
              <a:t>. in quest’ultimo caso – non accettazione del rinvio).</a:t>
            </a:r>
          </a:p>
          <a:p>
            <a:pPr marL="0" indent="0" algn="just">
              <a:buNone/>
            </a:pPr>
            <a:endParaRPr lang="it-IT" sz="3600"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custDataLst>
      <p:tags r:id="rId1"/>
    </p:custDataLst>
    <p:extLst>
      <p:ext uri="{BB962C8B-B14F-4D97-AF65-F5344CB8AC3E}">
        <p14:creationId xmlns:p14="http://schemas.microsoft.com/office/powerpoint/2010/main" val="2060125631"/>
      </p:ext>
    </p:extLst>
  </p:cSld>
  <p:clrMapOvr>
    <a:masterClrMapping/>
  </p:clrMapOvr>
  <mc:AlternateContent xmlns:mc="http://schemas.openxmlformats.org/markup-compatibility/2006" xmlns:p14="http://schemas.microsoft.com/office/powerpoint/2010/main">
    <mc:Choice Requires="p14">
      <p:transition spd="slow" p14:dur="2000" advTm="126875"/>
    </mc:Choice>
    <mc:Fallback xmlns="">
      <p:transition spd="slow" advTm="12687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rgbClr val="FFC000"/>
          </a:solidFill>
        </p:spPr>
        <p:style>
          <a:lnRef idx="1">
            <a:schemeClr val="accent6"/>
          </a:lnRef>
          <a:fillRef idx="3">
            <a:schemeClr val="accent6"/>
          </a:fillRef>
          <a:effectRef idx="2">
            <a:schemeClr val="accent6"/>
          </a:effectRef>
          <a:fontRef idx="minor">
            <a:schemeClr val="lt1"/>
          </a:fontRef>
        </p:style>
        <p:txBody>
          <a:bodyPr>
            <a:normAutofit/>
          </a:bodyPr>
          <a:lstStyle/>
          <a:p>
            <a:r>
              <a:rPr lang="it-IT" dirty="0"/>
              <a:t>ARGOMENTI A FAVORE E CONTRO IL RINVIO</a:t>
            </a:r>
          </a:p>
        </p:txBody>
      </p:sp>
      <p:sp>
        <p:nvSpPr>
          <p:cNvPr id="3" name="Segnaposto contenuto 2"/>
          <p:cNvSpPr>
            <a:spLocks noGrp="1"/>
          </p:cNvSpPr>
          <p:nvPr>
            <p:ph idx="1"/>
          </p:nvPr>
        </p:nvSpPr>
        <p:spPr>
          <a:xfrm>
            <a:off x="628650" y="2005013"/>
            <a:ext cx="7886700" cy="4351338"/>
          </a:xfrm>
        </p:spPr>
        <p:txBody>
          <a:bodyPr/>
          <a:lstStyle/>
          <a:p>
            <a:pPr>
              <a:buNone/>
            </a:pPr>
            <a:r>
              <a:rPr lang="it-IT" sz="2400" b="1" dirty="0"/>
              <a:t>Contro</a:t>
            </a:r>
            <a:r>
              <a:rPr lang="it-IT" sz="2400" dirty="0"/>
              <a:t>: </a:t>
            </a:r>
          </a:p>
          <a:p>
            <a:pPr lvl="1"/>
            <a:r>
              <a:rPr lang="it-IT" sz="2800" dirty="0"/>
              <a:t>sovranità dello Stato; </a:t>
            </a:r>
          </a:p>
          <a:p>
            <a:pPr lvl="1"/>
            <a:r>
              <a:rPr lang="it-IT" sz="2800" dirty="0"/>
              <a:t>circolo vizioso; </a:t>
            </a:r>
          </a:p>
          <a:p>
            <a:pPr lvl="1"/>
            <a:r>
              <a:rPr lang="it-IT" sz="2800" dirty="0"/>
              <a:t>difficile ricerca l. applicabile</a:t>
            </a:r>
          </a:p>
          <a:p>
            <a:pPr>
              <a:buNone/>
            </a:pPr>
            <a:r>
              <a:rPr lang="it-IT" sz="2400" b="1" dirty="0"/>
              <a:t>A favore</a:t>
            </a:r>
            <a:r>
              <a:rPr lang="it-IT" sz="2400" dirty="0"/>
              <a:t>: </a:t>
            </a:r>
          </a:p>
          <a:p>
            <a:pPr lvl="1"/>
            <a:r>
              <a:rPr lang="it-IT" sz="2800" b="1" dirty="0"/>
              <a:t>armonia internazionale delle soluzioni</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11893"/>
    </mc:Choice>
    <mc:Fallback xmlns="">
      <p:transition spd="slow" advTm="21189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3">
                                            <p:txEl>
                                              <p:pRg st="0" end="0"/>
                                            </p:txEl>
                                          </p:spTgt>
                                        </p:tgtEl>
                                        <p:attrNameLst>
                                          <p:attrName>style.visibility</p:attrName>
                                        </p:attrNameLst>
                                      </p:cBhvr>
                                      <p:to>
                                        <p:strVal val="visible"/>
                                      </p:to>
                                    </p:set>
                                  </p:childTnLst>
                                </p:cTn>
                              </p:par>
                              <p:par>
                                <p:cTn id="39" presetID="1" presetClass="entr" presetSubtype="0" fill="hold" grpId="2" nodeType="withEffect">
                                  <p:stCondLst>
                                    <p:cond delay="0"/>
                                  </p:stCondLst>
                                  <p:childTnLst>
                                    <p:set>
                                      <p:cBhvr>
                                        <p:cTn id="40" dur="1" fill="hold">
                                          <p:stCondLst>
                                            <p:cond delay="0"/>
                                          </p:stCondLst>
                                        </p:cTn>
                                        <p:tgtEl>
                                          <p:spTgt spid="3">
                                            <p:txEl>
                                              <p:pRg st="1" end="1"/>
                                            </p:txEl>
                                          </p:spTgt>
                                        </p:tgtEl>
                                        <p:attrNameLst>
                                          <p:attrName>style.visibility</p:attrName>
                                        </p:attrNameLst>
                                      </p:cBhvr>
                                      <p:to>
                                        <p:strVal val="visible"/>
                                      </p:to>
                                    </p:set>
                                  </p:childTnLst>
                                </p:cTn>
                              </p:par>
                              <p:par>
                                <p:cTn id="41" presetID="1" presetClass="entr" presetSubtype="0" fill="hold" grpId="2" nodeType="with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2" nodeType="clickEffect">
                                  <p:stCondLst>
                                    <p:cond delay="0"/>
                                  </p:stCondLst>
                                  <p:childTnLst>
                                    <p:set>
                                      <p:cBhvr>
                                        <p:cTn id="48" dur="1" fill="hold">
                                          <p:stCondLst>
                                            <p:cond delay="0"/>
                                          </p:stCondLst>
                                        </p:cTn>
                                        <p:tgtEl>
                                          <p:spTgt spid="3">
                                            <p:txEl>
                                              <p:pRg st="4" end="4"/>
                                            </p:txEl>
                                          </p:spTgt>
                                        </p:tgtEl>
                                        <p:attrNameLst>
                                          <p:attrName>style.visibility</p:attrName>
                                        </p:attrNameLst>
                                      </p:cBhvr>
                                      <p:to>
                                        <p:strVal val="visible"/>
                                      </p:to>
                                    </p:set>
                                  </p:childTnLst>
                                </p:cTn>
                              </p:par>
                              <p:par>
                                <p:cTn id="49" presetID="1" presetClass="entr" presetSubtype="0" fill="hold" grpId="2" nodeType="withEffect">
                                  <p:stCondLst>
                                    <p:cond delay="0"/>
                                  </p:stCondLst>
                                  <p:childTnLst>
                                    <p:set>
                                      <p:cBhvr>
                                        <p:cTn id="5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3" nodeType="clickEffect">
                                  <p:stCondLst>
                                    <p:cond delay="0"/>
                                  </p:stCondLst>
                                  <p:childTnLst>
                                    <p:set>
                                      <p:cBhvr>
                                        <p:cTn id="54" dur="1" fill="hold">
                                          <p:stCondLst>
                                            <p:cond delay="0"/>
                                          </p:stCondLst>
                                        </p:cTn>
                                        <p:tgtEl>
                                          <p:spTgt spid="3">
                                            <p:txEl>
                                              <p:pRg st="0" end="0"/>
                                            </p:txEl>
                                          </p:spTgt>
                                        </p:tgtEl>
                                        <p:attrNameLst>
                                          <p:attrName>style.visibility</p:attrName>
                                        </p:attrNameLst>
                                      </p:cBhvr>
                                      <p:to>
                                        <p:strVal val="visible"/>
                                      </p:to>
                                    </p:set>
                                  </p:childTnLst>
                                </p:cTn>
                              </p:par>
                              <p:par>
                                <p:cTn id="55" presetID="1" presetClass="entr" presetSubtype="0" fill="hold" grpId="3" nodeType="withEffect">
                                  <p:stCondLst>
                                    <p:cond delay="0"/>
                                  </p:stCondLst>
                                  <p:childTnLst>
                                    <p:set>
                                      <p:cBhvr>
                                        <p:cTn id="56" dur="1" fill="hold">
                                          <p:stCondLst>
                                            <p:cond delay="0"/>
                                          </p:stCondLst>
                                        </p:cTn>
                                        <p:tgtEl>
                                          <p:spTgt spid="3">
                                            <p:txEl>
                                              <p:pRg st="1" end="1"/>
                                            </p:txEl>
                                          </p:spTgt>
                                        </p:tgtEl>
                                        <p:attrNameLst>
                                          <p:attrName>style.visibility</p:attrName>
                                        </p:attrNameLst>
                                      </p:cBhvr>
                                      <p:to>
                                        <p:strVal val="visible"/>
                                      </p:to>
                                    </p:set>
                                  </p:childTnLst>
                                </p:cTn>
                              </p:par>
                              <p:par>
                                <p:cTn id="57" presetID="1" presetClass="entr" presetSubtype="0" fill="hold" grpId="3" nodeType="withEffect">
                                  <p:stCondLst>
                                    <p:cond delay="0"/>
                                  </p:stCondLst>
                                  <p:childTnLst>
                                    <p:set>
                                      <p:cBhvr>
                                        <p:cTn id="58" dur="1" fill="hold">
                                          <p:stCondLst>
                                            <p:cond delay="0"/>
                                          </p:stCondLst>
                                        </p:cTn>
                                        <p:tgtEl>
                                          <p:spTgt spid="3">
                                            <p:txEl>
                                              <p:pRg st="2" end="2"/>
                                            </p:txEl>
                                          </p:spTgt>
                                        </p:tgtEl>
                                        <p:attrNameLst>
                                          <p:attrName>style.visibility</p:attrName>
                                        </p:attrNameLst>
                                      </p:cBhvr>
                                      <p:to>
                                        <p:strVal val="visible"/>
                                      </p:to>
                                    </p:set>
                                  </p:childTnLst>
                                </p:cTn>
                              </p:par>
                              <p:par>
                                <p:cTn id="59" presetID="1" presetClass="entr" presetSubtype="0" fill="hold" grpId="3" nodeType="with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3" nodeType="clickEffect">
                                  <p:stCondLst>
                                    <p:cond delay="0"/>
                                  </p:stCondLst>
                                  <p:childTnLst>
                                    <p:set>
                                      <p:cBhvr>
                                        <p:cTn id="64" dur="1" fill="hold">
                                          <p:stCondLst>
                                            <p:cond delay="0"/>
                                          </p:stCondLst>
                                        </p:cTn>
                                        <p:tgtEl>
                                          <p:spTgt spid="3">
                                            <p:txEl>
                                              <p:pRg st="4" end="4"/>
                                            </p:txEl>
                                          </p:spTgt>
                                        </p:tgtEl>
                                        <p:attrNameLst>
                                          <p:attrName>style.visibility</p:attrName>
                                        </p:attrNameLst>
                                      </p:cBhvr>
                                      <p:to>
                                        <p:strVal val="visible"/>
                                      </p:to>
                                    </p:set>
                                  </p:childTnLst>
                                </p:cTn>
                              </p:par>
                              <p:par>
                                <p:cTn id="65" presetID="1" presetClass="entr" presetSubtype="0" fill="hold" grpId="3" nodeType="withEffect">
                                  <p:stCondLst>
                                    <p:cond delay="0"/>
                                  </p:stCondLst>
                                  <p:childTnLst>
                                    <p:set>
                                      <p:cBhvr>
                                        <p:cTn id="6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4" nodeType="clickEffect">
                                  <p:stCondLst>
                                    <p:cond delay="0"/>
                                  </p:stCondLst>
                                  <p:childTnLst>
                                    <p:set>
                                      <p:cBhvr>
                                        <p:cTn id="70" dur="1" fill="hold">
                                          <p:stCondLst>
                                            <p:cond delay="0"/>
                                          </p:stCondLst>
                                        </p:cTn>
                                        <p:tgtEl>
                                          <p:spTgt spid="3">
                                            <p:txEl>
                                              <p:pRg st="0" end="0"/>
                                            </p:txEl>
                                          </p:spTgt>
                                        </p:tgtEl>
                                        <p:attrNameLst>
                                          <p:attrName>style.visibility</p:attrName>
                                        </p:attrNameLst>
                                      </p:cBhvr>
                                      <p:to>
                                        <p:strVal val="visible"/>
                                      </p:to>
                                    </p:set>
                                  </p:childTnLst>
                                </p:cTn>
                              </p:par>
                              <p:par>
                                <p:cTn id="71" presetID="1" presetClass="entr" presetSubtype="0" fill="hold" grpId="4" nodeType="withEffect">
                                  <p:stCondLst>
                                    <p:cond delay="0"/>
                                  </p:stCondLst>
                                  <p:childTnLst>
                                    <p:set>
                                      <p:cBhvr>
                                        <p:cTn id="72" dur="1" fill="hold">
                                          <p:stCondLst>
                                            <p:cond delay="0"/>
                                          </p:stCondLst>
                                        </p:cTn>
                                        <p:tgtEl>
                                          <p:spTgt spid="3">
                                            <p:txEl>
                                              <p:pRg st="1" end="1"/>
                                            </p:txEl>
                                          </p:spTgt>
                                        </p:tgtEl>
                                        <p:attrNameLst>
                                          <p:attrName>style.visibility</p:attrName>
                                        </p:attrNameLst>
                                      </p:cBhvr>
                                      <p:to>
                                        <p:strVal val="visible"/>
                                      </p:to>
                                    </p:set>
                                  </p:childTnLst>
                                </p:cTn>
                              </p:par>
                              <p:par>
                                <p:cTn id="73" presetID="1" presetClass="entr" presetSubtype="0" fill="hold" grpId="4" nodeType="withEffect">
                                  <p:stCondLst>
                                    <p:cond delay="0"/>
                                  </p:stCondLst>
                                  <p:childTnLst>
                                    <p:set>
                                      <p:cBhvr>
                                        <p:cTn id="74" dur="1" fill="hold">
                                          <p:stCondLst>
                                            <p:cond delay="0"/>
                                          </p:stCondLst>
                                        </p:cTn>
                                        <p:tgtEl>
                                          <p:spTgt spid="3">
                                            <p:txEl>
                                              <p:pRg st="2" end="2"/>
                                            </p:txEl>
                                          </p:spTgt>
                                        </p:tgtEl>
                                        <p:attrNameLst>
                                          <p:attrName>style.visibility</p:attrName>
                                        </p:attrNameLst>
                                      </p:cBhvr>
                                      <p:to>
                                        <p:strVal val="visible"/>
                                      </p:to>
                                    </p:set>
                                  </p:childTnLst>
                                </p:cTn>
                              </p:par>
                              <p:par>
                                <p:cTn id="75" presetID="1" presetClass="entr" presetSubtype="0" fill="hold" grpId="4" nodeType="withEffect">
                                  <p:stCondLst>
                                    <p:cond delay="0"/>
                                  </p:stCondLst>
                                  <p:childTnLst>
                                    <p:set>
                                      <p:cBhvr>
                                        <p:cTn id="7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4" nodeType="clickEffect">
                                  <p:stCondLst>
                                    <p:cond delay="0"/>
                                  </p:stCondLst>
                                  <p:childTnLst>
                                    <p:set>
                                      <p:cBhvr>
                                        <p:cTn id="80" dur="1" fill="hold">
                                          <p:stCondLst>
                                            <p:cond delay="0"/>
                                          </p:stCondLst>
                                        </p:cTn>
                                        <p:tgtEl>
                                          <p:spTgt spid="3">
                                            <p:txEl>
                                              <p:pRg st="4" end="4"/>
                                            </p:txEl>
                                          </p:spTgt>
                                        </p:tgtEl>
                                        <p:attrNameLst>
                                          <p:attrName>style.visibility</p:attrName>
                                        </p:attrNameLst>
                                      </p:cBhvr>
                                      <p:to>
                                        <p:strVal val="visible"/>
                                      </p:to>
                                    </p:set>
                                  </p:childTnLst>
                                </p:cTn>
                              </p:par>
                              <p:par>
                                <p:cTn id="81" presetID="1" presetClass="entr" presetSubtype="0" fill="hold" grpId="4" nodeType="withEffect">
                                  <p:stCondLst>
                                    <p:cond delay="0"/>
                                  </p:stCondLst>
                                  <p:childTnLst>
                                    <p:set>
                                      <p:cBhvr>
                                        <p:cTn id="8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5" nodeType="clickEffect">
                                  <p:stCondLst>
                                    <p:cond delay="0"/>
                                  </p:stCondLst>
                                  <p:childTnLst>
                                    <p:set>
                                      <p:cBhvr>
                                        <p:cTn id="86" dur="1" fill="hold">
                                          <p:stCondLst>
                                            <p:cond delay="0"/>
                                          </p:stCondLst>
                                        </p:cTn>
                                        <p:tgtEl>
                                          <p:spTgt spid="3">
                                            <p:txEl>
                                              <p:pRg st="0" end="0"/>
                                            </p:txEl>
                                          </p:spTgt>
                                        </p:tgtEl>
                                        <p:attrNameLst>
                                          <p:attrName>style.visibility</p:attrName>
                                        </p:attrNameLst>
                                      </p:cBhvr>
                                      <p:to>
                                        <p:strVal val="visible"/>
                                      </p:to>
                                    </p:set>
                                  </p:childTnLst>
                                </p:cTn>
                              </p:par>
                              <p:par>
                                <p:cTn id="87" presetID="1" presetClass="entr" presetSubtype="0" fill="hold" grpId="5" nodeType="withEffect">
                                  <p:stCondLst>
                                    <p:cond delay="0"/>
                                  </p:stCondLst>
                                  <p:childTnLst>
                                    <p:set>
                                      <p:cBhvr>
                                        <p:cTn id="88" dur="1" fill="hold">
                                          <p:stCondLst>
                                            <p:cond delay="0"/>
                                          </p:stCondLst>
                                        </p:cTn>
                                        <p:tgtEl>
                                          <p:spTgt spid="3">
                                            <p:txEl>
                                              <p:pRg st="1" end="1"/>
                                            </p:txEl>
                                          </p:spTgt>
                                        </p:tgtEl>
                                        <p:attrNameLst>
                                          <p:attrName>style.visibility</p:attrName>
                                        </p:attrNameLst>
                                      </p:cBhvr>
                                      <p:to>
                                        <p:strVal val="visible"/>
                                      </p:to>
                                    </p:set>
                                  </p:childTnLst>
                                </p:cTn>
                              </p:par>
                              <p:par>
                                <p:cTn id="89" presetID="1" presetClass="entr" presetSubtype="0" fill="hold" grpId="5" nodeType="withEffect">
                                  <p:stCondLst>
                                    <p:cond delay="0"/>
                                  </p:stCondLst>
                                  <p:childTnLst>
                                    <p:set>
                                      <p:cBhvr>
                                        <p:cTn id="90" dur="1" fill="hold">
                                          <p:stCondLst>
                                            <p:cond delay="0"/>
                                          </p:stCondLst>
                                        </p:cTn>
                                        <p:tgtEl>
                                          <p:spTgt spid="3">
                                            <p:txEl>
                                              <p:pRg st="2" end="2"/>
                                            </p:txEl>
                                          </p:spTgt>
                                        </p:tgtEl>
                                        <p:attrNameLst>
                                          <p:attrName>style.visibility</p:attrName>
                                        </p:attrNameLst>
                                      </p:cBhvr>
                                      <p:to>
                                        <p:strVal val="visible"/>
                                      </p:to>
                                    </p:set>
                                  </p:childTnLst>
                                </p:cTn>
                              </p:par>
                              <p:par>
                                <p:cTn id="91" presetID="1" presetClass="entr" presetSubtype="0" fill="hold" grpId="5" nodeType="withEffect">
                                  <p:stCondLst>
                                    <p:cond delay="0"/>
                                  </p:stCondLst>
                                  <p:childTnLst>
                                    <p:set>
                                      <p:cBhvr>
                                        <p:cTn id="9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5" nodeType="clickEffect">
                                  <p:stCondLst>
                                    <p:cond delay="0"/>
                                  </p:stCondLst>
                                  <p:childTnLst>
                                    <p:set>
                                      <p:cBhvr>
                                        <p:cTn id="96" dur="1" fill="hold">
                                          <p:stCondLst>
                                            <p:cond delay="0"/>
                                          </p:stCondLst>
                                        </p:cTn>
                                        <p:tgtEl>
                                          <p:spTgt spid="3">
                                            <p:txEl>
                                              <p:pRg st="4" end="4"/>
                                            </p:txEl>
                                          </p:spTgt>
                                        </p:tgtEl>
                                        <p:attrNameLst>
                                          <p:attrName>style.visibility</p:attrName>
                                        </p:attrNameLst>
                                      </p:cBhvr>
                                      <p:to>
                                        <p:strVal val="visible"/>
                                      </p:to>
                                    </p:set>
                                  </p:childTnLst>
                                </p:cTn>
                              </p:par>
                              <p:par>
                                <p:cTn id="97" presetID="1" presetClass="entr" presetSubtype="0" fill="hold" grpId="5" nodeType="withEffect">
                                  <p:stCondLst>
                                    <p:cond delay="0"/>
                                  </p:stCondLst>
                                  <p:childTnLst>
                                    <p:set>
                                      <p:cBhvr>
                                        <p:cTn id="9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P spid="3" grpId="3" build="p"/>
      <p:bldP spid="3" grpId="4" build="p"/>
      <p:bldP spid="3" grpId="5"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it-IT" dirty="0">
                <a:solidFill>
                  <a:schemeClr val="tx1"/>
                </a:solidFill>
              </a:rPr>
              <a:t>RINVIO </a:t>
            </a:r>
            <a:r>
              <a:rPr lang="it-IT" dirty="0" err="1">
                <a:solidFill>
                  <a:schemeClr val="tx1"/>
                </a:solidFill>
              </a:rPr>
              <a:t>DI</a:t>
            </a:r>
            <a:r>
              <a:rPr lang="it-IT" dirty="0">
                <a:solidFill>
                  <a:schemeClr val="tx1"/>
                </a:solidFill>
              </a:rPr>
              <a:t> QUALIFICAZIONE</a:t>
            </a:r>
          </a:p>
        </p:txBody>
      </p:sp>
      <p:sp>
        <p:nvSpPr>
          <p:cNvPr id="6" name="Segnaposto contenuto 5"/>
          <p:cNvSpPr>
            <a:spLocks noGrp="1"/>
          </p:cNvSpPr>
          <p:nvPr>
            <p:ph idx="1"/>
          </p:nvPr>
        </p:nvSpPr>
        <p:spPr/>
        <p:txBody>
          <a:bodyPr>
            <a:normAutofit fontScale="92500" lnSpcReduction="20000"/>
          </a:bodyPr>
          <a:lstStyle/>
          <a:p>
            <a:pPr algn="just"/>
            <a:r>
              <a:rPr lang="it-IT" sz="3200" dirty="0"/>
              <a:t>Procedimento di coordinamento particolare per cui si giunge all’applicazione di un ordinamento straniero a seguito della </a:t>
            </a:r>
            <a:r>
              <a:rPr lang="it-IT" sz="3200" u="sng" dirty="0"/>
              <a:t>differente qualificazione prevista per la stessa fattispecie nell’ordinamento richiamato in prima battuta </a:t>
            </a:r>
            <a:r>
              <a:rPr lang="it-IT" sz="3200" dirty="0"/>
              <a:t>dalle norme di diritto internazionale privato del foro.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extLst>
      <p:ext uri="{BB962C8B-B14F-4D97-AF65-F5344CB8AC3E}">
        <p14:creationId xmlns:p14="http://schemas.microsoft.com/office/powerpoint/2010/main" val="3853480824"/>
      </p:ext>
    </p:extLst>
  </p:cSld>
  <p:clrMapOvr>
    <a:masterClrMapping/>
  </p:clrMapOvr>
  <mc:AlternateContent xmlns:mc="http://schemas.openxmlformats.org/markup-compatibility/2006" xmlns:p14="http://schemas.microsoft.com/office/powerpoint/2010/main">
    <mc:Choice Requires="p14">
      <p:transition spd="slow" p14:dur="2000" advTm="132777"/>
    </mc:Choice>
    <mc:Fallback xmlns="">
      <p:transition spd="slow" advTm="132777"/>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04036" y="365126"/>
            <a:ext cx="8111314" cy="676865"/>
          </a:xfrm>
        </p:spPr>
        <p:style>
          <a:lnRef idx="1">
            <a:schemeClr val="accent6"/>
          </a:lnRef>
          <a:fillRef idx="3">
            <a:schemeClr val="accent6"/>
          </a:fillRef>
          <a:effectRef idx="2">
            <a:schemeClr val="accent6"/>
          </a:effectRef>
          <a:fontRef idx="minor">
            <a:schemeClr val="lt1"/>
          </a:fontRef>
        </p:style>
        <p:txBody>
          <a:bodyPr>
            <a:normAutofit/>
          </a:bodyPr>
          <a:lstStyle/>
          <a:p>
            <a:r>
              <a:rPr lang="it-IT" dirty="0"/>
              <a:t>RINVIO DI QUALIFICAZIONE</a:t>
            </a:r>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1620510624"/>
              </p:ext>
            </p:extLst>
          </p:nvPr>
        </p:nvGraphicFramePr>
        <p:xfrm>
          <a:off x="404036" y="1892207"/>
          <a:ext cx="8111313" cy="4749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
        <p:nvSpPr>
          <p:cNvPr id="6" name="CasellaDiTesto 5">
            <a:extLst>
              <a:ext uri="{FF2B5EF4-FFF2-40B4-BE49-F238E27FC236}">
                <a16:creationId xmlns:a16="http://schemas.microsoft.com/office/drawing/2014/main" id="{AB5947AE-7DAD-2C45-B9D6-9B8D931A371F}"/>
              </a:ext>
            </a:extLst>
          </p:cNvPr>
          <p:cNvSpPr txBox="1"/>
          <p:nvPr/>
        </p:nvSpPr>
        <p:spPr>
          <a:xfrm flipH="1">
            <a:off x="404034" y="1041991"/>
            <a:ext cx="7740506" cy="707886"/>
          </a:xfrm>
          <a:prstGeom prst="rect">
            <a:avLst/>
          </a:prstGeom>
          <a:noFill/>
        </p:spPr>
        <p:txBody>
          <a:bodyPr wrap="square" rtlCol="0">
            <a:spAutoFit/>
          </a:bodyPr>
          <a:lstStyle/>
          <a:p>
            <a:r>
              <a:rPr lang="it-IT" sz="2000" b="1" u="sng" dirty="0"/>
              <a:t>PRESCRIZIONE DI UN ‘OBBLIGAZIONE CONTRATTUALE REGOLATA DALLA LEGGE INGLESE ESAMINATA DA UN GIUDICE ITALIANO:</a:t>
            </a:r>
          </a:p>
        </p:txBody>
      </p:sp>
    </p:spTree>
    <p:extLst>
      <p:ext uri="{BB962C8B-B14F-4D97-AF65-F5344CB8AC3E}">
        <p14:creationId xmlns:p14="http://schemas.microsoft.com/office/powerpoint/2010/main" val="3002555080"/>
      </p:ext>
    </p:extLst>
  </p:cSld>
  <p:clrMapOvr>
    <a:masterClrMapping/>
  </p:clrMapOvr>
  <mc:AlternateContent xmlns:mc="http://schemas.openxmlformats.org/markup-compatibility/2006" xmlns:p14="http://schemas.microsoft.com/office/powerpoint/2010/main">
    <mc:Choice Requires="p14">
      <p:transition spd="slow" p14:dur="2000" advTm="134021"/>
    </mc:Choice>
    <mc:Fallback xmlns="">
      <p:transition spd="slow" advTm="134021"/>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170122"/>
            <a:ext cx="7886700" cy="510362"/>
          </a:xfrm>
          <a:solidFill>
            <a:srgbClr val="00F973"/>
          </a:solidFill>
        </p:spPr>
        <p:style>
          <a:lnRef idx="1">
            <a:schemeClr val="accent6"/>
          </a:lnRef>
          <a:fillRef idx="3">
            <a:schemeClr val="accent6"/>
          </a:fillRef>
          <a:effectRef idx="2">
            <a:schemeClr val="accent6"/>
          </a:effectRef>
          <a:fontRef idx="minor">
            <a:schemeClr val="lt1"/>
          </a:fontRef>
        </p:style>
        <p:txBody>
          <a:bodyPr>
            <a:normAutofit fontScale="90000"/>
          </a:bodyPr>
          <a:lstStyle/>
          <a:p>
            <a:r>
              <a:rPr lang="it-IT" dirty="0">
                <a:solidFill>
                  <a:schemeClr val="tx1"/>
                </a:solidFill>
              </a:rPr>
              <a:t>QUESTIONI COLLEGATE ALLA CONSEGUENZA</a:t>
            </a:r>
          </a:p>
        </p:txBody>
      </p:sp>
      <p:graphicFrame>
        <p:nvGraphicFramePr>
          <p:cNvPr id="5" name="Segnaposto contenuto 4"/>
          <p:cNvGraphicFramePr>
            <a:graphicFrameLocks noGrp="1"/>
          </p:cNvGraphicFramePr>
          <p:nvPr>
            <p:ph idx="1"/>
            <p:extLst/>
          </p:nvPr>
        </p:nvGraphicFramePr>
        <p:xfrm>
          <a:off x="404037" y="978195"/>
          <a:ext cx="8111313" cy="5198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277FCE32-2D2C-3A41-9BB8-91B3DCC914FD}" type="slidenum">
              <a:rPr lang="it-IT" smtClean="0"/>
              <a:pPr/>
              <a:t>2</a:t>
            </a:fld>
            <a:endParaRPr lang="it-IT"/>
          </a:p>
        </p:txBody>
      </p:sp>
    </p:spTree>
    <p:extLst>
      <p:ext uri="{BB962C8B-B14F-4D97-AF65-F5344CB8AC3E}">
        <p14:creationId xmlns:p14="http://schemas.microsoft.com/office/powerpoint/2010/main" val="2751060382"/>
      </p:ext>
    </p:extLst>
  </p:cSld>
  <p:clrMapOvr>
    <a:masterClrMapping/>
  </p:clrMapOvr>
  <mc:AlternateContent xmlns:mc="http://schemas.openxmlformats.org/markup-compatibility/2006" xmlns:p14="http://schemas.microsoft.com/office/powerpoint/2010/main">
    <mc:Choice Requires="p14">
      <p:transition spd="slow" p14:dur="2000" advTm="72904"/>
    </mc:Choice>
    <mc:Fallback xmlns="">
      <p:transition spd="slow" advTm="72904"/>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76470" y="318052"/>
            <a:ext cx="6380843" cy="834887"/>
          </a:xfrm>
        </p:spPr>
        <p:style>
          <a:lnRef idx="1">
            <a:schemeClr val="accent6"/>
          </a:lnRef>
          <a:fillRef idx="3">
            <a:schemeClr val="accent6"/>
          </a:fillRef>
          <a:effectRef idx="2">
            <a:schemeClr val="accent6"/>
          </a:effectRef>
          <a:fontRef idx="minor">
            <a:schemeClr val="lt1"/>
          </a:fontRef>
        </p:style>
        <p:txBody>
          <a:bodyPr>
            <a:normAutofit/>
          </a:bodyPr>
          <a:lstStyle/>
          <a:p>
            <a:r>
              <a:rPr lang="it-IT" dirty="0"/>
              <a:t>IL RINVIO NEL </a:t>
            </a:r>
            <a:r>
              <a:rPr lang="it-IT" dirty="0" err="1"/>
              <a:t>D.I.P.</a:t>
            </a:r>
            <a:r>
              <a:rPr lang="it-IT" dirty="0"/>
              <a:t> ITALIANO</a:t>
            </a:r>
          </a:p>
        </p:txBody>
      </p:sp>
      <p:sp>
        <p:nvSpPr>
          <p:cNvPr id="7" name="Segnaposto contenuto 6"/>
          <p:cNvSpPr>
            <a:spLocks noGrp="1"/>
          </p:cNvSpPr>
          <p:nvPr>
            <p:ph idx="1"/>
          </p:nvPr>
        </p:nvSpPr>
        <p:spPr>
          <a:xfrm>
            <a:off x="178905" y="1152940"/>
            <a:ext cx="8507894" cy="5568536"/>
          </a:xfrm>
        </p:spPr>
        <p:txBody>
          <a:bodyPr>
            <a:noAutofit/>
          </a:bodyPr>
          <a:lstStyle/>
          <a:p>
            <a:pPr algn="just"/>
            <a:r>
              <a:rPr lang="it-IT" sz="2000" b="1" u="sng" dirty="0"/>
              <a:t>Da un’impostazione </a:t>
            </a:r>
            <a:r>
              <a:rPr lang="it-IT" sz="2000" b="1" u="sng" dirty="0" err="1"/>
              <a:t>antirinviistica</a:t>
            </a:r>
            <a:r>
              <a:rPr lang="it-IT" sz="2000" b="1" u="sng" dirty="0"/>
              <a:t> (art. 30 </a:t>
            </a:r>
            <a:r>
              <a:rPr lang="it-IT" sz="2000" b="1" u="sng" dirty="0" err="1"/>
              <a:t>disp</a:t>
            </a:r>
            <a:r>
              <a:rPr lang="it-IT" sz="2000" b="1" u="sng" dirty="0"/>
              <a:t>. Prel. C.c.) si è passati all’accoglimento del rinvio nell’art. 13 l. 218/95</a:t>
            </a:r>
            <a:r>
              <a:rPr lang="it-IT" sz="2000" dirty="0"/>
              <a:t>: «1 . Quando negli articoli successivi è richiamata la legge straniera, si tiene conto del rinvio operato dal diritto internazionale privato straniero alla legge di un altro Stato:</a:t>
            </a:r>
          </a:p>
          <a:p>
            <a:pPr lvl="1" algn="just"/>
            <a:r>
              <a:rPr lang="it-IT" sz="2000" dirty="0"/>
              <a:t>a) se il diritto di tale Stato accetta il rinvio;</a:t>
            </a:r>
          </a:p>
          <a:p>
            <a:pPr lvl="1" algn="just"/>
            <a:r>
              <a:rPr lang="it-IT" sz="2000" dirty="0"/>
              <a:t>b) se si tratta di rinvio alla legge italiana.</a:t>
            </a:r>
          </a:p>
          <a:p>
            <a:pPr marL="342900" lvl="1" indent="0" algn="just">
              <a:buNone/>
            </a:pPr>
            <a:r>
              <a:rPr lang="it-IT" sz="2000" dirty="0"/>
              <a:t>2. L'applicazione del comma 1 è tuttavia esclusa: a) nei casi in cui le disposizioni della presente legge rendono applicabile la legge straniera sulla base della scelta effettuata in tal senso dalle parti interessate; b) riguardo alle disposizioni concernenti la forma degli atti; c) in relazione alle disposizioni del Capo XI del presente Titolo. 3. Nei casi di cui agli artt. 33, 34 e 35 si tiene conto del rinvio soltanto se esso conduce all'applicazione di una legge che consente lo stabilimento della filiazione.4. Quando la presente legge dichiara in ogni caso applicabile una convenzione internazionale si segue sempre, in materia di rinvio, la soluzione adottata dalla convenzione».</a:t>
            </a:r>
            <a:endParaRPr lang="it-IT" sz="1800" dirty="0"/>
          </a:p>
          <a:p>
            <a:pPr algn="just"/>
            <a:r>
              <a:rPr lang="it-IT" sz="2400" b="1" u="sng" dirty="0"/>
              <a:t>Corrispondenza all’apertura ai valori giuridici stranieri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228155"/>
    </mc:Choice>
    <mc:Fallback xmlns="">
      <p:transition spd="slow" advTm="2281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7">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7">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7"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it-IT" dirty="0"/>
              <a:t>IL RINVIO NEL </a:t>
            </a:r>
            <a:r>
              <a:rPr lang="it-IT" dirty="0" err="1"/>
              <a:t>D.I.P.</a:t>
            </a:r>
            <a:r>
              <a:rPr lang="it-IT" dirty="0"/>
              <a:t> ITALIANO</a:t>
            </a:r>
          </a:p>
        </p:txBody>
      </p:sp>
      <p:sp>
        <p:nvSpPr>
          <p:cNvPr id="7" name="Segnaposto contenuto 6"/>
          <p:cNvSpPr>
            <a:spLocks noGrp="1"/>
          </p:cNvSpPr>
          <p:nvPr>
            <p:ph idx="1"/>
          </p:nvPr>
        </p:nvSpPr>
        <p:spPr>
          <a:xfrm>
            <a:off x="318977" y="1956391"/>
            <a:ext cx="8367822" cy="3690224"/>
          </a:xfrm>
        </p:spPr>
        <p:txBody>
          <a:bodyPr>
            <a:normAutofit fontScale="92500" lnSpcReduction="10000"/>
          </a:bodyPr>
          <a:lstStyle/>
          <a:p>
            <a:r>
              <a:rPr lang="it-IT" sz="2400" b="1" dirty="0"/>
              <a:t>Art. 13 l. 218/95</a:t>
            </a:r>
            <a:r>
              <a:rPr lang="it-IT" sz="2400" dirty="0"/>
              <a:t>:</a:t>
            </a:r>
          </a:p>
          <a:p>
            <a:pPr lvl="1"/>
            <a:r>
              <a:rPr lang="it-IT" sz="2400" b="1" dirty="0"/>
              <a:t>Rinvio oltre accettato</a:t>
            </a:r>
          </a:p>
          <a:p>
            <a:pPr lvl="1"/>
            <a:r>
              <a:rPr lang="it-IT" sz="2400" b="1" dirty="0"/>
              <a:t>Rinvio indietro</a:t>
            </a:r>
          </a:p>
          <a:p>
            <a:pPr algn="just"/>
            <a:r>
              <a:rPr lang="it-IT" sz="2800" dirty="0"/>
              <a:t>Per </a:t>
            </a:r>
            <a:r>
              <a:rPr lang="it-IT" sz="2800" b="1" dirty="0"/>
              <a:t>accettazione</a:t>
            </a:r>
            <a:r>
              <a:rPr lang="it-IT" sz="2800" dirty="0"/>
              <a:t> del rinvio si intende il fatto che l’ordinamento richiamato prevede per la stessa fattispecie lo stesso criterio di collegamento dell’ordinamento richiamante.</a:t>
            </a:r>
          </a:p>
          <a:p>
            <a:pPr algn="just"/>
            <a:r>
              <a:rPr lang="it-IT" sz="2400" b="1" dirty="0"/>
              <a:t>MATERIE ESCLUSE PER ESIGENZE SPECIFICHE</a:t>
            </a:r>
            <a:r>
              <a:rPr lang="it-IT" sz="2400" dirty="0"/>
              <a:t>: ad es. non vanificare la scelta delle parti.</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4220"/>
    </mc:Choice>
    <mc:Fallback xmlns="">
      <p:transition spd="slow" advTm="9422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7">
                                            <p:txEl>
                                              <p:pRg st="1" end="1"/>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7"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538"/>
            <a:ext cx="8229601" cy="527539"/>
          </a:xfrm>
        </p:spPr>
        <p:style>
          <a:lnRef idx="1">
            <a:schemeClr val="accent6"/>
          </a:lnRef>
          <a:fillRef idx="3">
            <a:schemeClr val="accent6"/>
          </a:fillRef>
          <a:effectRef idx="2">
            <a:schemeClr val="accent6"/>
          </a:effectRef>
          <a:fontRef idx="minor">
            <a:schemeClr val="lt1"/>
          </a:fontRef>
        </p:style>
        <p:txBody>
          <a:bodyPr>
            <a:normAutofit fontScale="90000"/>
          </a:bodyPr>
          <a:lstStyle/>
          <a:p>
            <a:r>
              <a:rPr lang="it-IT" dirty="0"/>
              <a:t>ART. 13 L. 218/95 E LIMITI AL RINVIO</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3476837903"/>
              </p:ext>
            </p:extLst>
          </p:nvPr>
        </p:nvGraphicFramePr>
        <p:xfrm>
          <a:off x="339967" y="915988"/>
          <a:ext cx="8569571" cy="5961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265206"/>
    </mc:Choice>
    <mc:Fallback xmlns="">
      <p:transition spd="slow" advTm="265206"/>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538"/>
            <a:ext cx="8229601" cy="527539"/>
          </a:xfrm>
        </p:spPr>
        <p:style>
          <a:lnRef idx="1">
            <a:schemeClr val="accent6"/>
          </a:lnRef>
          <a:fillRef idx="3">
            <a:schemeClr val="accent6"/>
          </a:fillRef>
          <a:effectRef idx="2">
            <a:schemeClr val="accent6"/>
          </a:effectRef>
          <a:fontRef idx="minor">
            <a:schemeClr val="lt1"/>
          </a:fontRef>
        </p:style>
        <p:txBody>
          <a:bodyPr>
            <a:normAutofit fontScale="90000"/>
          </a:bodyPr>
          <a:lstStyle/>
          <a:p>
            <a:r>
              <a:rPr lang="it-IT" dirty="0"/>
              <a:t>ART. 13 L. 218/95 E LIMITI AL RINVIO</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2308403803"/>
              </p:ext>
            </p:extLst>
          </p:nvPr>
        </p:nvGraphicFramePr>
        <p:xfrm>
          <a:off x="339967" y="915989"/>
          <a:ext cx="8804033" cy="5942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85020"/>
    </mc:Choice>
    <mc:Fallback xmlns="">
      <p:transition spd="slow" advTm="8502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538"/>
            <a:ext cx="8229601" cy="527539"/>
          </a:xfrm>
        </p:spPr>
        <p:style>
          <a:lnRef idx="1">
            <a:schemeClr val="accent6"/>
          </a:lnRef>
          <a:fillRef idx="3">
            <a:schemeClr val="accent6"/>
          </a:fillRef>
          <a:effectRef idx="2">
            <a:schemeClr val="accent6"/>
          </a:effectRef>
          <a:fontRef idx="minor">
            <a:schemeClr val="lt1"/>
          </a:fontRef>
        </p:style>
        <p:txBody>
          <a:bodyPr>
            <a:normAutofit fontScale="90000"/>
          </a:bodyPr>
          <a:lstStyle/>
          <a:p>
            <a:r>
              <a:rPr lang="it-IT" dirty="0"/>
              <a:t>ART. 13 L. 218/95 E LIMITI AL RINVIO</a:t>
            </a:r>
          </a:p>
        </p:txBody>
      </p:sp>
      <p:graphicFrame>
        <p:nvGraphicFramePr>
          <p:cNvPr id="6" name="Segnaposto contenuto 5"/>
          <p:cNvGraphicFramePr>
            <a:graphicFrameLocks noGrp="1"/>
          </p:cNvGraphicFramePr>
          <p:nvPr>
            <p:ph idx="1"/>
            <p:extLst>
              <p:ext uri="{D42A27DB-BD31-4B8C-83A1-F6EECF244321}">
                <p14:modId xmlns:p14="http://schemas.microsoft.com/office/powerpoint/2010/main" val="407426193"/>
              </p:ext>
            </p:extLst>
          </p:nvPr>
        </p:nvGraphicFramePr>
        <p:xfrm>
          <a:off x="339967" y="915988"/>
          <a:ext cx="8569571" cy="59615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76907"/>
    </mc:Choice>
    <mc:Fallback xmlns="">
      <p:transition spd="slow" advTm="17690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t>RINVIO</a:t>
            </a:r>
          </a:p>
        </p:txBody>
      </p:sp>
      <p:sp>
        <p:nvSpPr>
          <p:cNvPr id="6" name="Segnaposto contenuto 5"/>
          <p:cNvSpPr>
            <a:spLocks noGrp="1"/>
          </p:cNvSpPr>
          <p:nvPr>
            <p:ph idx="1"/>
          </p:nvPr>
        </p:nvSpPr>
        <p:spPr/>
        <p:txBody>
          <a:bodyPr>
            <a:normAutofit lnSpcReduction="10000"/>
          </a:bodyPr>
          <a:lstStyle/>
          <a:p>
            <a:pPr algn="just"/>
            <a:r>
              <a:rPr lang="it-IT" sz="2800" dirty="0"/>
              <a:t>RINVIO = procedimento incluso tra le conseguenze del richiamo globale di un ordinamento straniero, che pertanto va inteso come comprensivo delle norme di diritto internazionale privato.</a:t>
            </a:r>
          </a:p>
          <a:p>
            <a:pPr algn="just"/>
            <a:endParaRPr lang="it-IT" sz="2400" dirty="0"/>
          </a:p>
          <a:p>
            <a:pPr algn="just"/>
            <a:r>
              <a:rPr lang="it-IT" sz="2400" b="1" dirty="0"/>
              <a:t>RINVIO </a:t>
            </a:r>
            <a:r>
              <a:rPr lang="it-IT" sz="2400" dirty="0"/>
              <a:t>                                       </a:t>
            </a:r>
            <a:r>
              <a:rPr lang="it-IT" sz="2400" i="1" dirty="0"/>
              <a:t>RICHIAMO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3</a:t>
            </a:fld>
            <a:endParaRPr lang="it-IT"/>
          </a:p>
        </p:txBody>
      </p:sp>
      <p:sp>
        <p:nvSpPr>
          <p:cNvPr id="5" name="Diverso da 4">
            <a:extLst>
              <a:ext uri="{FF2B5EF4-FFF2-40B4-BE49-F238E27FC236}">
                <a16:creationId xmlns:a16="http://schemas.microsoft.com/office/drawing/2014/main" id="{E1059C35-D8BC-0B46-BB75-94CB7E5BEC9D}"/>
              </a:ext>
            </a:extLst>
          </p:cNvPr>
          <p:cNvSpPr/>
          <p:nvPr/>
        </p:nvSpPr>
        <p:spPr>
          <a:xfrm>
            <a:off x="2244799" y="4543554"/>
            <a:ext cx="1998921" cy="786810"/>
          </a:xfrm>
          <a:prstGeom prst="mathNot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it-IT" sz="1600" dirty="0">
              <a:solidFill>
                <a:schemeClr val="tx1"/>
              </a:solidFill>
            </a:endParaRPr>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slow" p14:dur="2000" advTm="97272"/>
    </mc:Choice>
    <mc:Fallback xmlns="">
      <p:transition spd="slow" advTm="9727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t>RINVIO</a:t>
            </a:r>
          </a:p>
        </p:txBody>
      </p:sp>
      <p:sp>
        <p:nvSpPr>
          <p:cNvPr id="6" name="Segnaposto contenuto 5"/>
          <p:cNvSpPr>
            <a:spLocks noGrp="1"/>
          </p:cNvSpPr>
          <p:nvPr>
            <p:ph idx="1"/>
          </p:nvPr>
        </p:nvSpPr>
        <p:spPr/>
        <p:txBody>
          <a:bodyPr>
            <a:normAutofit fontScale="85000" lnSpcReduction="20000"/>
          </a:bodyPr>
          <a:lstStyle/>
          <a:p>
            <a:pPr algn="just"/>
            <a:r>
              <a:rPr lang="it-IT" sz="2800" dirty="0"/>
              <a:t>Rinvio è il procedimento di coordinamento tra ordinamenti che conduce all’applicazione della legge di un ordinamento straniero per effetto di un </a:t>
            </a:r>
            <a:r>
              <a:rPr lang="it-IT" sz="2800" b="1" dirty="0"/>
              <a:t>criterio di collegamento diverso </a:t>
            </a:r>
            <a:r>
              <a:rPr lang="it-IT" sz="2800" dirty="0"/>
              <a:t>da quello previsto dalla </a:t>
            </a:r>
            <a:r>
              <a:rPr lang="it-IT" sz="2800" i="1" dirty="0" err="1"/>
              <a:t>lex</a:t>
            </a:r>
            <a:r>
              <a:rPr lang="it-IT" sz="2800" i="1" dirty="0"/>
              <a:t> fori </a:t>
            </a:r>
            <a:r>
              <a:rPr lang="it-IT" sz="2800" dirty="0"/>
              <a:t>per la medesima fattispecie: ad es. un sistema prevede </a:t>
            </a:r>
            <a:r>
              <a:rPr lang="it-IT" sz="2800" b="1" dirty="0"/>
              <a:t>cittadinanza</a:t>
            </a:r>
            <a:r>
              <a:rPr lang="it-IT" sz="2800" dirty="0"/>
              <a:t> e un altro prevede </a:t>
            </a:r>
            <a:r>
              <a:rPr lang="it-IT" sz="2800" b="1" dirty="0"/>
              <a:t>domicilio</a:t>
            </a:r>
            <a:r>
              <a:rPr lang="it-IT" sz="2800" dirty="0"/>
              <a:t>.</a:t>
            </a:r>
          </a:p>
          <a:p>
            <a:endParaRPr lang="it-IT" sz="2400" dirty="0"/>
          </a:p>
          <a:p>
            <a:pPr algn="just"/>
            <a:r>
              <a:rPr lang="it-IT" sz="2400" dirty="0"/>
              <a:t>Rinvio può avvenire </a:t>
            </a:r>
            <a:r>
              <a:rPr lang="it-IT" sz="2400" b="1" u="sng" dirty="0"/>
              <a:t>“oltre” </a:t>
            </a:r>
            <a:r>
              <a:rPr lang="it-IT" sz="2400" u="sng" dirty="0"/>
              <a:t>o </a:t>
            </a:r>
            <a:r>
              <a:rPr lang="it-IT" sz="2400" b="1" u="sng" dirty="0"/>
              <a:t>“indietro” </a:t>
            </a:r>
            <a:r>
              <a:rPr lang="it-IT" sz="2400" dirty="0"/>
              <a:t>a seconda della legge richiamata.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a:t>
            </a:fld>
            <a:endParaRPr lang="it-IT"/>
          </a:p>
        </p:txBody>
      </p:sp>
    </p:spTree>
    <p:custDataLst>
      <p:tags r:id="rId1"/>
    </p:custDataLst>
    <p:extLst>
      <p:ext uri="{BB962C8B-B14F-4D97-AF65-F5344CB8AC3E}">
        <p14:creationId xmlns:p14="http://schemas.microsoft.com/office/powerpoint/2010/main" val="626076365"/>
      </p:ext>
    </p:extLst>
  </p:cSld>
  <p:clrMapOvr>
    <a:masterClrMapping/>
  </p:clrMapOvr>
  <mc:AlternateContent xmlns:mc="http://schemas.openxmlformats.org/markup-compatibility/2006" xmlns:p14="http://schemas.microsoft.com/office/powerpoint/2010/main">
    <mc:Choice Requires="p14">
      <p:transition spd="slow" p14:dur="2000" advTm="159217"/>
    </mc:Choice>
    <mc:Fallback xmlns="">
      <p:transition spd="slow" advTm="15921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pPr algn="just"/>
            <a:r>
              <a:rPr lang="it-IT" dirty="0"/>
              <a:t>RINVIO</a:t>
            </a:r>
          </a:p>
        </p:txBody>
      </p:sp>
      <p:sp>
        <p:nvSpPr>
          <p:cNvPr id="6" name="Segnaposto contenuto 5"/>
          <p:cNvSpPr>
            <a:spLocks noGrp="1"/>
          </p:cNvSpPr>
          <p:nvPr>
            <p:ph idx="1"/>
          </p:nvPr>
        </p:nvSpPr>
        <p:spPr/>
        <p:txBody>
          <a:bodyPr>
            <a:normAutofit/>
          </a:bodyPr>
          <a:lstStyle/>
          <a:p>
            <a:pPr algn="just"/>
            <a:r>
              <a:rPr lang="it-IT" sz="3600" b="1" dirty="0"/>
              <a:t>Conflitto di criteri di collegamento </a:t>
            </a:r>
            <a:r>
              <a:rPr lang="it-IT" sz="3600" dirty="0"/>
              <a:t>tra ordinamento dello Stato del foro e ordinamento richiamato.</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a:t>
            </a:fld>
            <a:endParaRPr lang="it-IT"/>
          </a:p>
        </p:txBody>
      </p:sp>
    </p:spTree>
    <p:custDataLst>
      <p:tags r:id="rId1"/>
    </p:custDataLst>
    <p:extLst>
      <p:ext uri="{BB962C8B-B14F-4D97-AF65-F5344CB8AC3E}">
        <p14:creationId xmlns:p14="http://schemas.microsoft.com/office/powerpoint/2010/main" val="4261936459"/>
      </p:ext>
    </p:extLst>
  </p:cSld>
  <p:clrMapOvr>
    <a:masterClrMapping/>
  </p:clrMapOvr>
  <mc:AlternateContent xmlns:mc="http://schemas.openxmlformats.org/markup-compatibility/2006" xmlns:p14="http://schemas.microsoft.com/office/powerpoint/2010/main">
    <mc:Choice Requires="p14">
      <p:transition spd="slow" p14:dur="2000" advTm="34978"/>
    </mc:Choice>
    <mc:Fallback xmlns="">
      <p:transition spd="slow" advTm="349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6" grpId="1" build="p"/>
      <p:bldP spid="6" grpId="2"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609600"/>
            <a:ext cx="6500111" cy="821635"/>
          </a:xfrm>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r>
              <a:rPr lang="it-IT" b="1" dirty="0">
                <a:solidFill>
                  <a:schemeClr val="tx1"/>
                </a:solidFill>
              </a:rPr>
              <a:t>RINVIO OLTRE</a:t>
            </a:r>
          </a:p>
        </p:txBody>
      </p:sp>
      <p:sp>
        <p:nvSpPr>
          <p:cNvPr id="7" name="Segnaposto contenuto 6"/>
          <p:cNvSpPr>
            <a:spLocks noGrp="1"/>
          </p:cNvSpPr>
          <p:nvPr>
            <p:ph idx="1"/>
          </p:nvPr>
        </p:nvSpPr>
        <p:spPr>
          <a:xfrm>
            <a:off x="457201" y="1824040"/>
            <a:ext cx="8058149" cy="520575"/>
          </a:xfrm>
        </p:spPr>
        <p:txBody>
          <a:bodyPr>
            <a:normAutofit fontScale="92500"/>
          </a:bodyPr>
          <a:lstStyle/>
          <a:p>
            <a:r>
              <a:rPr lang="it-IT" sz="2400" u="sng" dirty="0"/>
              <a:t>Capacità di agire di </a:t>
            </a:r>
            <a:r>
              <a:rPr lang="it-IT" sz="2400" b="1" u="sng" dirty="0"/>
              <a:t>un argentino domiciliato in Brasile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6</a:t>
            </a:fld>
            <a:endParaRPr lang="it-IT"/>
          </a:p>
        </p:txBody>
      </p:sp>
      <p:graphicFrame>
        <p:nvGraphicFramePr>
          <p:cNvPr id="8" name="Diagramma 7"/>
          <p:cNvGraphicFramePr/>
          <p:nvPr>
            <p:extLst>
              <p:ext uri="{D42A27DB-BD31-4B8C-83A1-F6EECF244321}">
                <p14:modId xmlns:p14="http://schemas.microsoft.com/office/powerpoint/2010/main" val="912248482"/>
              </p:ext>
            </p:extLst>
          </p:nvPr>
        </p:nvGraphicFramePr>
        <p:xfrm>
          <a:off x="382772" y="2344615"/>
          <a:ext cx="7732528" cy="4297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60502"/>
    </mc:Choice>
    <mc:Fallback xmlns="">
      <p:transition spd="slow" advTm="16050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r>
              <a:rPr lang="it-IT" b="1" dirty="0">
                <a:solidFill>
                  <a:schemeClr val="tx1"/>
                </a:solidFill>
              </a:rPr>
              <a:t>RINVIO INDIETRO (alla </a:t>
            </a:r>
            <a:r>
              <a:rPr lang="it-IT" b="1" i="1" dirty="0" err="1">
                <a:solidFill>
                  <a:schemeClr val="tx1"/>
                </a:solidFill>
              </a:rPr>
              <a:t>lex</a:t>
            </a:r>
            <a:r>
              <a:rPr lang="it-IT" b="1" i="1" dirty="0">
                <a:solidFill>
                  <a:schemeClr val="tx1"/>
                </a:solidFill>
              </a:rPr>
              <a:t> fori</a:t>
            </a:r>
            <a:r>
              <a:rPr lang="it-IT" b="1" dirty="0">
                <a:solidFill>
                  <a:schemeClr val="tx1"/>
                </a:solidFill>
              </a:rPr>
              <a:t>)</a:t>
            </a:r>
          </a:p>
        </p:txBody>
      </p:sp>
      <p:sp>
        <p:nvSpPr>
          <p:cNvPr id="7" name="Segnaposto contenuto 6"/>
          <p:cNvSpPr>
            <a:spLocks noGrp="1"/>
          </p:cNvSpPr>
          <p:nvPr>
            <p:ph idx="1"/>
          </p:nvPr>
        </p:nvSpPr>
        <p:spPr>
          <a:xfrm>
            <a:off x="425302" y="1824040"/>
            <a:ext cx="8261497" cy="520575"/>
          </a:xfrm>
        </p:spPr>
        <p:txBody>
          <a:bodyPr>
            <a:normAutofit/>
          </a:bodyPr>
          <a:lstStyle/>
          <a:p>
            <a:r>
              <a:rPr lang="it-IT" sz="2400" b="1" u="sng" dirty="0"/>
              <a:t>Capacità di un argentino domiciliato in Italia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7</a:t>
            </a:fld>
            <a:endParaRPr lang="it-IT"/>
          </a:p>
        </p:txBody>
      </p:sp>
      <p:graphicFrame>
        <p:nvGraphicFramePr>
          <p:cNvPr id="8" name="Diagramma 7"/>
          <p:cNvGraphicFramePr/>
          <p:nvPr>
            <p:extLst>
              <p:ext uri="{D42A27DB-BD31-4B8C-83A1-F6EECF244321}">
                <p14:modId xmlns:p14="http://schemas.microsoft.com/office/powerpoint/2010/main" val="2816425554"/>
              </p:ext>
            </p:extLst>
          </p:nvPr>
        </p:nvGraphicFramePr>
        <p:xfrm>
          <a:off x="628650" y="2344615"/>
          <a:ext cx="6874119" cy="47154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29994"/>
    </mc:Choice>
    <mc:Fallback xmlns="">
      <p:transition spd="slow" advTm="129994"/>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r>
              <a:rPr lang="it-IT" b="1" dirty="0">
                <a:solidFill>
                  <a:schemeClr val="tx1"/>
                </a:solidFill>
              </a:rPr>
              <a:t>RINVIO OLTRE ACCETTATO</a:t>
            </a:r>
          </a:p>
        </p:txBody>
      </p:sp>
      <p:sp>
        <p:nvSpPr>
          <p:cNvPr id="7" name="Segnaposto contenuto 6"/>
          <p:cNvSpPr>
            <a:spLocks noGrp="1"/>
          </p:cNvSpPr>
          <p:nvPr>
            <p:ph idx="1"/>
          </p:nvPr>
        </p:nvSpPr>
        <p:spPr>
          <a:xfrm>
            <a:off x="628650" y="1824040"/>
            <a:ext cx="8058149" cy="1216871"/>
          </a:xfrm>
        </p:spPr>
        <p:txBody>
          <a:bodyPr>
            <a:normAutofit/>
          </a:bodyPr>
          <a:lstStyle/>
          <a:p>
            <a:r>
              <a:rPr lang="it-IT" sz="2800" b="1" u="sng" dirty="0"/>
              <a:t>Capacità di agire di un argentino domiciliato in Brasile</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8</a:t>
            </a:fld>
            <a:endParaRPr lang="it-IT"/>
          </a:p>
        </p:txBody>
      </p:sp>
      <p:graphicFrame>
        <p:nvGraphicFramePr>
          <p:cNvPr id="8" name="Diagramma 7"/>
          <p:cNvGraphicFramePr/>
          <p:nvPr>
            <p:extLst>
              <p:ext uri="{D42A27DB-BD31-4B8C-83A1-F6EECF244321}">
                <p14:modId xmlns:p14="http://schemas.microsoft.com/office/powerpoint/2010/main" val="2439334069"/>
              </p:ext>
            </p:extLst>
          </p:nvPr>
        </p:nvGraphicFramePr>
        <p:xfrm>
          <a:off x="467834" y="3040911"/>
          <a:ext cx="7034936" cy="31820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117217"/>
    </mc:Choice>
    <mc:Fallback xmlns="">
      <p:transition spd="slow" advTm="117217"/>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28650" y="365127"/>
            <a:ext cx="7886700" cy="960438"/>
          </a:xfrm>
          <a:solidFill>
            <a:schemeClr val="accent5"/>
          </a:solidFill>
        </p:spPr>
        <p:style>
          <a:lnRef idx="1">
            <a:schemeClr val="accent6"/>
          </a:lnRef>
          <a:fillRef idx="3">
            <a:schemeClr val="accent6"/>
          </a:fillRef>
          <a:effectRef idx="2">
            <a:schemeClr val="accent6"/>
          </a:effectRef>
          <a:fontRef idx="minor">
            <a:schemeClr val="lt1"/>
          </a:fontRef>
        </p:style>
        <p:txBody>
          <a:bodyPr>
            <a:normAutofit/>
          </a:bodyPr>
          <a:lstStyle/>
          <a:p>
            <a:r>
              <a:rPr lang="it-IT" b="1" dirty="0">
                <a:solidFill>
                  <a:schemeClr val="tx1"/>
                </a:solidFill>
              </a:rPr>
              <a:t>RINVIO OLTRE NON ACCETTATO</a:t>
            </a:r>
          </a:p>
        </p:txBody>
      </p:sp>
      <p:sp>
        <p:nvSpPr>
          <p:cNvPr id="7" name="Segnaposto contenuto 6"/>
          <p:cNvSpPr>
            <a:spLocks noGrp="1"/>
          </p:cNvSpPr>
          <p:nvPr>
            <p:ph idx="1"/>
          </p:nvPr>
        </p:nvSpPr>
        <p:spPr>
          <a:xfrm>
            <a:off x="628650" y="1325566"/>
            <a:ext cx="8058149" cy="1056127"/>
          </a:xfrm>
        </p:spPr>
        <p:txBody>
          <a:bodyPr>
            <a:noAutofit/>
          </a:bodyPr>
          <a:lstStyle/>
          <a:p>
            <a:r>
              <a:rPr lang="it-IT" sz="2800" b="1" u="sng" dirty="0"/>
              <a:t>Capacità di un cittadino argentino domiciliato in Germania</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9</a:t>
            </a:fld>
            <a:endParaRPr lang="it-IT"/>
          </a:p>
        </p:txBody>
      </p:sp>
      <p:graphicFrame>
        <p:nvGraphicFramePr>
          <p:cNvPr id="8" name="Diagramma 7"/>
          <p:cNvGraphicFramePr/>
          <p:nvPr>
            <p:extLst>
              <p:ext uri="{D42A27DB-BD31-4B8C-83A1-F6EECF244321}">
                <p14:modId xmlns:p14="http://schemas.microsoft.com/office/powerpoint/2010/main" val="744011724"/>
              </p:ext>
            </p:extLst>
          </p:nvPr>
        </p:nvGraphicFramePr>
        <p:xfrm>
          <a:off x="0" y="2381694"/>
          <a:ext cx="8058149" cy="447630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250147"/>
    </mc:Choice>
    <mc:Fallback xmlns="">
      <p:transition spd="slow" advTm="250147"/>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0.7"/>
</p:tagLst>
</file>

<file path=ppt/tags/tag10.xml><?xml version="1.0" encoding="utf-8"?>
<p:tagLst xmlns:a="http://schemas.openxmlformats.org/drawingml/2006/main" xmlns:r="http://schemas.openxmlformats.org/officeDocument/2006/relationships" xmlns:p="http://schemas.openxmlformats.org/presentationml/2006/main">
  <p:tag name="TIMING" val="|1.7|0.5"/>
</p:tagLst>
</file>

<file path=ppt/tags/tag11.xml><?xml version="1.0" encoding="utf-8"?>
<p:tagLst xmlns:a="http://schemas.openxmlformats.org/drawingml/2006/main" xmlns:r="http://schemas.openxmlformats.org/officeDocument/2006/relationships" xmlns:p="http://schemas.openxmlformats.org/presentationml/2006/main">
  <p:tag name="TIMING" val="|2.4|195.6"/>
</p:tagLst>
</file>

<file path=ppt/tags/tag12.xml><?xml version="1.0" encoding="utf-8"?>
<p:tagLst xmlns:a="http://schemas.openxmlformats.org/drawingml/2006/main" xmlns:r="http://schemas.openxmlformats.org/officeDocument/2006/relationships" xmlns:p="http://schemas.openxmlformats.org/presentationml/2006/main">
  <p:tag name="TIMING" val="|1.3|1|8.9"/>
</p:tagLst>
</file>

<file path=ppt/tags/tag2.xml><?xml version="1.0" encoding="utf-8"?>
<p:tagLst xmlns:a="http://schemas.openxmlformats.org/drawingml/2006/main" xmlns:r="http://schemas.openxmlformats.org/officeDocument/2006/relationships" xmlns:p="http://schemas.openxmlformats.org/presentationml/2006/main">
  <p:tag name="TIMING" val="|1.7|23"/>
</p:tagLst>
</file>

<file path=ppt/tags/tag3.xml><?xml version="1.0" encoding="utf-8"?>
<p:tagLst xmlns:a="http://schemas.openxmlformats.org/drawingml/2006/main" xmlns:r="http://schemas.openxmlformats.org/officeDocument/2006/relationships" xmlns:p="http://schemas.openxmlformats.org/presentationml/2006/main">
  <p:tag name="TIMING" val="|2.4"/>
</p:tagLst>
</file>

<file path=ppt/tags/tag4.xml><?xml version="1.0" encoding="utf-8"?>
<p:tagLst xmlns:a="http://schemas.openxmlformats.org/drawingml/2006/main" xmlns:r="http://schemas.openxmlformats.org/officeDocument/2006/relationships" xmlns:p="http://schemas.openxmlformats.org/presentationml/2006/main">
  <p:tag name="TIMING" val="|1.3"/>
</p:tagLst>
</file>

<file path=ppt/tags/tag5.xml><?xml version="1.0" encoding="utf-8"?>
<p:tagLst xmlns:a="http://schemas.openxmlformats.org/drawingml/2006/main" xmlns:r="http://schemas.openxmlformats.org/officeDocument/2006/relationships" xmlns:p="http://schemas.openxmlformats.org/presentationml/2006/main">
  <p:tag name="TIMING" val="|1.2"/>
</p:tagLst>
</file>

<file path=ppt/tags/tag6.xml><?xml version="1.0" encoding="utf-8"?>
<p:tagLst xmlns:a="http://schemas.openxmlformats.org/drawingml/2006/main" xmlns:r="http://schemas.openxmlformats.org/officeDocument/2006/relationships" xmlns:p="http://schemas.openxmlformats.org/presentationml/2006/main">
  <p:tag name="TIMING" val="|1.2|2.7"/>
</p:tagLst>
</file>

<file path=ppt/tags/tag7.xml><?xml version="1.0" encoding="utf-8"?>
<p:tagLst xmlns:a="http://schemas.openxmlformats.org/drawingml/2006/main" xmlns:r="http://schemas.openxmlformats.org/officeDocument/2006/relationships" xmlns:p="http://schemas.openxmlformats.org/presentationml/2006/main">
  <p:tag name="TIMING" val="|2.4"/>
</p:tagLst>
</file>

<file path=ppt/tags/tag8.xml><?xml version="1.0" encoding="utf-8"?>
<p:tagLst xmlns:a="http://schemas.openxmlformats.org/drawingml/2006/main" xmlns:r="http://schemas.openxmlformats.org/officeDocument/2006/relationships" xmlns:p="http://schemas.openxmlformats.org/presentationml/2006/main">
  <p:tag name="TIMING" val="|0.6"/>
</p:tagLst>
</file>

<file path=ppt/tags/tag9.xml><?xml version="1.0" encoding="utf-8"?>
<p:tagLst xmlns:a="http://schemas.openxmlformats.org/drawingml/2006/main" xmlns:r="http://schemas.openxmlformats.org/officeDocument/2006/relationships" xmlns:p="http://schemas.openxmlformats.org/presentationml/2006/main">
  <p:tag name="TIMING" val="|1.6"/>
</p:tagLst>
</file>

<file path=ppt/theme/theme1.xml><?xml version="1.0" encoding="utf-8"?>
<a:theme xmlns:a="http://schemas.openxmlformats.org/drawingml/2006/main" name="Sfaccettatura">
  <a:themeElements>
    <a:clrScheme name="Verde giallo">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{007886DE-AA8B-4746-8437-EE7DD3CC475B}tf10001060</Template>
  <TotalTime>1307</TotalTime>
  <Words>1176</Words>
  <Application>Microsoft Macintosh PowerPoint</Application>
  <PresentationFormat>Presentazione su schermo (4:3)</PresentationFormat>
  <Paragraphs>147</Paragraphs>
  <Slides>24</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24</vt:i4>
      </vt:variant>
    </vt:vector>
  </HeadingPairs>
  <TitlesOfParts>
    <vt:vector size="29" baseType="lpstr">
      <vt:lpstr>Arial</vt:lpstr>
      <vt:lpstr>Calibri</vt:lpstr>
      <vt:lpstr>Trebuchet MS</vt:lpstr>
      <vt:lpstr>Wingdings 3</vt:lpstr>
      <vt:lpstr>Sfaccettatura</vt:lpstr>
      <vt:lpstr>Diritto internazionale privato</vt:lpstr>
      <vt:lpstr>QUESTIONI COLLEGATE ALLA CONSEGUENZA</vt:lpstr>
      <vt:lpstr>RINVIO</vt:lpstr>
      <vt:lpstr>RINVIO</vt:lpstr>
      <vt:lpstr>RINVIO</vt:lpstr>
      <vt:lpstr>RINVIO OLTRE</vt:lpstr>
      <vt:lpstr>RINVIO INDIETRO (alla lex fori)</vt:lpstr>
      <vt:lpstr>RINVIO OLTRE ACCETTATO</vt:lpstr>
      <vt:lpstr>RINVIO OLTRE NON ACCETTATO</vt:lpstr>
      <vt:lpstr>Origini: caso Forgo – Cass. Fr. 22.2.1882: successione mobiliare di un cittadino tedesco domiciliato di fatto in Francia ma legalmente in Germania</vt:lpstr>
      <vt:lpstr>CASO FORGO</vt:lpstr>
      <vt:lpstr>CASO FORGO</vt:lpstr>
      <vt:lpstr>CASO FORGO</vt:lpstr>
      <vt:lpstr>CASO FORGO</vt:lpstr>
      <vt:lpstr>CASO FORGO</vt:lpstr>
      <vt:lpstr>CASO FORGO</vt:lpstr>
      <vt:lpstr>ARGOMENTI A FAVORE E CONTRO IL RINVIO</vt:lpstr>
      <vt:lpstr>RINVIO DI QUALIFICAZIONE</vt:lpstr>
      <vt:lpstr>RINVIO DI QUALIFICAZIONE</vt:lpstr>
      <vt:lpstr>IL RINVIO NEL D.I.P. ITALIANO</vt:lpstr>
      <vt:lpstr>IL RINVIO NEL D.I.P. ITALIANO</vt:lpstr>
      <vt:lpstr>ART. 13 L. 218/95 E LIMITI AL RINVIO</vt:lpstr>
      <vt:lpstr>ART. 13 L. 218/95 E LIMITI AL RINVIO</vt:lpstr>
      <vt:lpstr>ART. 13 L. 218/95 E LIMITI AL RINVIO</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internazionale privato</dc:title>
  <dc:creator>Giuseppe Sacco</dc:creator>
  <cp:lastModifiedBy>TONOLO SARA</cp:lastModifiedBy>
  <cp:revision>115</cp:revision>
  <dcterms:created xsi:type="dcterms:W3CDTF">2010-05-06T10:28:33Z</dcterms:created>
  <dcterms:modified xsi:type="dcterms:W3CDTF">2023-04-15T13:58:58Z</dcterms:modified>
</cp:coreProperties>
</file>