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9" r:id="rId6"/>
    <p:sldId id="263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EE75E7-A1CB-4C2A-BF77-97BA202AE5FF}" v="6" dt="2023-05-02T05:39:58.248"/>
    <p1510:client id="{C11D29AD-DB5E-43AB-B695-C61C587654E0}" v="9" dt="2023-04-28T08:33:41.7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7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ELLI MARCO" userId="S::8036@ds.units.it::a6151164-0b2c-4e6b-b73d-5c6967b9ac01" providerId="AD" clId="Web-{C11D29AD-DB5E-43AB-B695-C61C587654E0}"/>
    <pc:docChg chg="addSld modSld sldOrd">
      <pc:chgData name="FERNANDELLI MARCO" userId="S::8036@ds.units.it::a6151164-0b2c-4e6b-b73d-5c6967b9ac01" providerId="AD" clId="Web-{C11D29AD-DB5E-43AB-B695-C61C587654E0}" dt="2023-04-28T08:34:02.483" v="8"/>
      <pc:docMkLst>
        <pc:docMk/>
      </pc:docMkLst>
      <pc:sldChg chg="addSp modSp new mod ord setBg">
        <pc:chgData name="FERNANDELLI MARCO" userId="S::8036@ds.units.it::a6151164-0b2c-4e6b-b73d-5c6967b9ac01" providerId="AD" clId="Web-{C11D29AD-DB5E-43AB-B695-C61C587654E0}" dt="2023-04-28T08:34:02.483" v="8"/>
        <pc:sldMkLst>
          <pc:docMk/>
          <pc:sldMk cId="3141625909" sldId="259"/>
        </pc:sldMkLst>
        <pc:spChg chg="add ord">
          <ac:chgData name="FERNANDELLI MARCO" userId="S::8036@ds.units.it::a6151164-0b2c-4e6b-b73d-5c6967b9ac01" providerId="AD" clId="Web-{C11D29AD-DB5E-43AB-B695-C61C587654E0}" dt="2023-04-28T08:34:02.483" v="8"/>
          <ac:spMkLst>
            <pc:docMk/>
            <pc:sldMk cId="3141625909" sldId="259"/>
            <ac:spMk id="2" creationId="{B9EADA42-A971-D226-DEFD-11AFC06F484D}"/>
          </ac:spMkLst>
        </pc:spChg>
        <pc:spChg chg="add">
          <ac:chgData name="FERNANDELLI MARCO" userId="S::8036@ds.units.it::a6151164-0b2c-4e6b-b73d-5c6967b9ac01" providerId="AD" clId="Web-{C11D29AD-DB5E-43AB-B695-C61C587654E0}" dt="2023-04-28T08:34:02.483" v="8"/>
          <ac:spMkLst>
            <pc:docMk/>
            <pc:sldMk cId="3141625909" sldId="259"/>
            <ac:spMk id="8" creationId="{99C0B311-F8C2-4EC9-8BE3-57FFC031A121}"/>
          </ac:spMkLst>
        </pc:spChg>
        <pc:spChg chg="add">
          <ac:chgData name="FERNANDELLI MARCO" userId="S::8036@ds.units.it::a6151164-0b2c-4e6b-b73d-5c6967b9ac01" providerId="AD" clId="Web-{C11D29AD-DB5E-43AB-B695-C61C587654E0}" dt="2023-04-28T08:34:02.483" v="8"/>
          <ac:spMkLst>
            <pc:docMk/>
            <pc:sldMk cId="3141625909" sldId="259"/>
            <ac:spMk id="10" creationId="{2196909C-85A9-45ED-860C-23E681677F98}"/>
          </ac:spMkLst>
        </pc:spChg>
        <pc:picChg chg="add mod">
          <ac:chgData name="FERNANDELLI MARCO" userId="S::8036@ds.units.it::a6151164-0b2c-4e6b-b73d-5c6967b9ac01" providerId="AD" clId="Web-{C11D29AD-DB5E-43AB-B695-C61C587654E0}" dt="2023-04-28T08:34:02.483" v="8"/>
          <ac:picMkLst>
            <pc:docMk/>
            <pc:sldMk cId="3141625909" sldId="259"/>
            <ac:picMk id="3" creationId="{53968737-D2D7-5FEB-8F8A-92395B7717DF}"/>
          </ac:picMkLst>
        </pc:picChg>
      </pc:sldChg>
    </pc:docChg>
  </pc:docChgLst>
  <pc:docChgLst>
    <pc:chgData name="FERNANDELLI MARCO" userId="S::8036@ds.units.it::a6151164-0b2c-4e6b-b73d-5c6967b9ac01" providerId="AD" clId="Web-{92EE75E7-A1CB-4C2A-BF77-97BA202AE5FF}"/>
    <pc:docChg chg="addSld delSld modSld">
      <pc:chgData name="FERNANDELLI MARCO" userId="S::8036@ds.units.it::a6151164-0b2c-4e6b-b73d-5c6967b9ac01" providerId="AD" clId="Web-{92EE75E7-A1CB-4C2A-BF77-97BA202AE5FF}" dt="2023-05-02T05:39:58.248" v="5"/>
      <pc:docMkLst>
        <pc:docMk/>
      </pc:docMkLst>
      <pc:sldChg chg="addSp new">
        <pc:chgData name="FERNANDELLI MARCO" userId="S::8036@ds.units.it::a6151164-0b2c-4e6b-b73d-5c6967b9ac01" providerId="AD" clId="Web-{92EE75E7-A1CB-4C2A-BF77-97BA202AE5FF}" dt="2023-05-02T05:39:38.951" v="3"/>
        <pc:sldMkLst>
          <pc:docMk/>
          <pc:sldMk cId="483420403" sldId="260"/>
        </pc:sldMkLst>
        <pc:spChg chg="add">
          <ac:chgData name="FERNANDELLI MARCO" userId="S::8036@ds.units.it::a6151164-0b2c-4e6b-b73d-5c6967b9ac01" providerId="AD" clId="Web-{92EE75E7-A1CB-4C2A-BF77-97BA202AE5FF}" dt="2023-05-02T05:39:38.951" v="3"/>
          <ac:spMkLst>
            <pc:docMk/>
            <pc:sldMk cId="483420403" sldId="260"/>
            <ac:spMk id="2" creationId="{E5A55255-7EC1-F9B0-D693-EE3E5893940B}"/>
          </ac:spMkLst>
        </pc:spChg>
      </pc:sldChg>
      <pc:sldChg chg="new del">
        <pc:chgData name="FERNANDELLI MARCO" userId="S::8036@ds.units.it::a6151164-0b2c-4e6b-b73d-5c6967b9ac01" providerId="AD" clId="Web-{92EE75E7-A1CB-4C2A-BF77-97BA202AE5FF}" dt="2023-05-02T05:39:24.091" v="1"/>
        <pc:sldMkLst>
          <pc:docMk/>
          <pc:sldMk cId="560403246" sldId="260"/>
        </pc:sldMkLst>
      </pc:sldChg>
      <pc:sldChg chg="add del">
        <pc:chgData name="FERNANDELLI MARCO" userId="S::8036@ds.units.it::a6151164-0b2c-4e6b-b73d-5c6967b9ac01" providerId="AD" clId="Web-{92EE75E7-A1CB-4C2A-BF77-97BA202AE5FF}" dt="2023-05-02T05:39:58.248" v="5"/>
        <pc:sldMkLst>
          <pc:docMk/>
          <pc:sldMk cId="3863806004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82C3E2-0912-4645-BD74-9EFCD6B622E8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702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390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3953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58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20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264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061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618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1064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771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C3E2-0912-4645-BD74-9EFCD6B622E8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718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A882C3E2-0912-4645-BD74-9EFCD6B622E8}" type="datetimeFigureOut">
              <a:rPr lang="it-IT" smtClean="0"/>
              <a:t>02/05/2023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92E039F7-1E24-4614-9CDC-6AAC7C1494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1391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55182E-7A9D-44BB-AEE9-E0F81E5E2D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Catull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. 64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57852B7-BDDE-48E5-A4D3-7F961B5E61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latin typeface="Palatino Linotype" panose="02040502050505030304" pitchFamily="18" charset="0"/>
              </a:rPr>
              <a:t>appunti</a:t>
            </a:r>
          </a:p>
        </p:txBody>
      </p:sp>
    </p:spTree>
    <p:extLst>
      <p:ext uri="{BB962C8B-B14F-4D97-AF65-F5344CB8AC3E}">
        <p14:creationId xmlns:p14="http://schemas.microsoft.com/office/powerpoint/2010/main" val="3918650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9C0B311-F8C2-4EC9-8BE3-57FFC031A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944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96909C-85A9-45ED-860C-23E681677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Immagine 3" descr="Immagine che contiene mappa&#10;&#10;Descrizione generata automaticamente">
            <a:extLst>
              <a:ext uri="{FF2B5EF4-FFF2-40B4-BE49-F238E27FC236}">
                <a16:creationId xmlns:a16="http://schemas.microsoft.com/office/drawing/2014/main" id="{53968737-D2D7-5FEB-8F8A-92395B7717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692"/>
          <a:stretch/>
        </p:blipFill>
        <p:spPr>
          <a:xfrm>
            <a:off x="480695" y="643467"/>
            <a:ext cx="8178799" cy="5571066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9EADA42-A971-D226-DEFD-11AFC06F484D}"/>
              </a:ext>
            </a:extLst>
          </p:cNvPr>
          <p:cNvSpPr txBox="1"/>
          <p:nvPr/>
        </p:nvSpPr>
        <p:spPr>
          <a:xfrm>
            <a:off x="1218246" y="1175914"/>
            <a:ext cx="6350000" cy="47148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it-IT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6AD930CA-A672-4ED4-9EDE-F9F6550D3789}"/>
              </a:ext>
            </a:extLst>
          </p:cNvPr>
          <p:cNvSpPr/>
          <p:nvPr/>
        </p:nvSpPr>
        <p:spPr>
          <a:xfrm>
            <a:off x="5048250" y="3028950"/>
            <a:ext cx="542925" cy="20955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3E4E9C98-7F59-485C-BBF6-AE1D24C2D036}"/>
              </a:ext>
            </a:extLst>
          </p:cNvPr>
          <p:cNvSpPr/>
          <p:nvPr/>
        </p:nvSpPr>
        <p:spPr>
          <a:xfrm>
            <a:off x="5503864" y="2802255"/>
            <a:ext cx="342900" cy="20955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8804ABA-835A-4800-AC3E-5126FD2BBFCE}"/>
              </a:ext>
            </a:extLst>
          </p:cNvPr>
          <p:cNvSpPr txBox="1"/>
          <p:nvPr/>
        </p:nvSpPr>
        <p:spPr>
          <a:xfrm>
            <a:off x="5162550" y="3324225"/>
            <a:ext cx="857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EF454FD-347C-46AB-BBE6-E5B88FAB8984}"/>
              </a:ext>
            </a:extLst>
          </p:cNvPr>
          <p:cNvSpPr txBox="1"/>
          <p:nvPr/>
        </p:nvSpPr>
        <p:spPr>
          <a:xfrm>
            <a:off x="4436428" y="2764393"/>
            <a:ext cx="1390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Ellesponto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66E6A7E-E0C0-475D-BD40-E20143992E94}"/>
              </a:ext>
            </a:extLst>
          </p:cNvPr>
          <p:cNvSpPr txBox="1"/>
          <p:nvPr/>
        </p:nvSpPr>
        <p:spPr>
          <a:xfrm>
            <a:off x="5305108" y="2500670"/>
            <a:ext cx="1390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Simplegadi</a:t>
            </a: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2328DE2F-9B65-432E-BC69-8940F1E1B041}"/>
              </a:ext>
            </a:extLst>
          </p:cNvPr>
          <p:cNvSpPr/>
          <p:nvPr/>
        </p:nvSpPr>
        <p:spPr>
          <a:xfrm>
            <a:off x="3998594" y="3219450"/>
            <a:ext cx="542925" cy="313902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AAEAD1C2-30F0-4415-8505-1884D2CBAE07}"/>
              </a:ext>
            </a:extLst>
          </p:cNvPr>
          <p:cNvSpPr/>
          <p:nvPr/>
        </p:nvSpPr>
        <p:spPr>
          <a:xfrm>
            <a:off x="7761605" y="1885950"/>
            <a:ext cx="584200" cy="438150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62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9201" y="2899139"/>
            <a:ext cx="8651727" cy="29931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1500">
              <a:latin typeface="Palatino Linotype" panose="02040502050505030304" pitchFamily="18" charset="0"/>
            </a:endParaRPr>
          </a:p>
          <a:p>
            <a:r>
              <a:rPr lang="it-IT" sz="1500">
                <a:latin typeface="Palatino Linotype" panose="02040502050505030304" pitchFamily="18" charset="0"/>
              </a:rPr>
              <a:t>    Salmoneo					Creteo (Iolco) ꟷ Tiro			Atamante  ꟷ Nefele (poi Ino)</a:t>
            </a:r>
          </a:p>
          <a:p>
            <a:r>
              <a:rPr lang="it-IT" sz="1500">
                <a:latin typeface="Palatino Linotype" panose="02040502050505030304" pitchFamily="18" charset="0"/>
              </a:rPr>
              <a:t>         |                                                                     </a:t>
            </a:r>
            <a:r>
              <a:rPr lang="it-IT" sz="1500" b="1">
                <a:latin typeface="Palatino Linotype" panose="02040502050505030304" pitchFamily="18" charset="0"/>
              </a:rPr>
              <a:t>|</a:t>
            </a:r>
            <a:r>
              <a:rPr lang="it-IT" sz="1500">
                <a:latin typeface="Palatino Linotype" panose="02040502050505030304" pitchFamily="18" charset="0"/>
              </a:rPr>
              <a:t>                                                     |</a:t>
            </a:r>
          </a:p>
          <a:p>
            <a:r>
              <a:rPr lang="it-IT" sz="1500">
                <a:latin typeface="Palatino Linotype" panose="02040502050505030304" pitchFamily="18" charset="0"/>
              </a:rPr>
              <a:t>      Tiro (ꟷ Poseidone)                                    Esone                                       </a:t>
            </a:r>
            <a:r>
              <a:rPr lang="it-IT" sz="2000">
                <a:latin typeface="Palatino Linotype" panose="02040502050505030304" pitchFamily="18" charset="0"/>
              </a:rPr>
              <a:t>Frisso e Elle</a:t>
            </a:r>
          </a:p>
          <a:p>
            <a:r>
              <a:rPr lang="it-IT" sz="1500">
                <a:latin typeface="Palatino Linotype" panose="02040502050505030304" pitchFamily="18" charset="0"/>
              </a:rPr>
              <a:t>         |                                                                     |</a:t>
            </a:r>
          </a:p>
          <a:p>
            <a:r>
              <a:rPr lang="it-IT" sz="1500">
                <a:latin typeface="Palatino Linotype" panose="02040502050505030304" pitchFamily="18" charset="0"/>
              </a:rPr>
              <a:t> Neleo e </a:t>
            </a:r>
            <a:r>
              <a:rPr lang="it-IT" sz="2000">
                <a:latin typeface="Palatino Linotype" panose="02040502050505030304" pitchFamily="18" charset="0"/>
              </a:rPr>
              <a:t>Pelia</a:t>
            </a:r>
            <a:r>
              <a:rPr lang="it-IT" sz="1500">
                <a:latin typeface="Palatino Linotype" panose="02040502050505030304" pitchFamily="18" charset="0"/>
              </a:rPr>
              <a:t>                   	 		        </a:t>
            </a:r>
            <a:r>
              <a:rPr lang="it-IT" sz="2000">
                <a:solidFill>
                  <a:srgbClr val="C00000"/>
                </a:solidFill>
                <a:latin typeface="Palatino Linotype" panose="02040502050505030304" pitchFamily="18" charset="0"/>
              </a:rPr>
              <a:t>Giasone  ꟷ Medea</a:t>
            </a:r>
          </a:p>
          <a:p>
            <a:r>
              <a:rPr lang="it-IT" sz="1500">
                <a:latin typeface="Palatino Linotype" panose="02040502050505030304" pitchFamily="18" charset="0"/>
              </a:rPr>
              <a:t>		               </a:t>
            </a:r>
          </a:p>
          <a:p>
            <a:endParaRPr lang="it-IT" sz="1500">
              <a:latin typeface="Palatino Linotype" panose="02040502050505030304" pitchFamily="18" charset="0"/>
            </a:endParaRPr>
          </a:p>
          <a:p>
            <a:endParaRPr lang="it-IT" sz="1500">
              <a:latin typeface="Palatino Linotype" panose="02040502050505030304" pitchFamily="18" charset="0"/>
            </a:endParaRPr>
          </a:p>
          <a:p>
            <a:endParaRPr lang="it-IT" sz="1500">
              <a:latin typeface="Palatino Linotype" panose="02040502050505030304" pitchFamily="18" charset="0"/>
            </a:endParaRPr>
          </a:p>
          <a:p>
            <a:endParaRPr lang="it-IT" sz="1500">
              <a:latin typeface="Palatino Linotype" panose="02040502050505030304" pitchFamily="18" charset="0"/>
            </a:endParaRPr>
          </a:p>
          <a:p>
            <a:endParaRPr lang="it-IT" sz="1350">
              <a:latin typeface="Palatino Linotype" panose="0204050205050503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E9DD2BF-8C17-4635-B567-0A162D0267D2}"/>
              </a:ext>
            </a:extLst>
          </p:cNvPr>
          <p:cNvSpPr txBox="1"/>
          <p:nvPr/>
        </p:nvSpPr>
        <p:spPr>
          <a:xfrm>
            <a:off x="1809750" y="885825"/>
            <a:ext cx="49244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			</a:t>
            </a:r>
            <a:r>
              <a:rPr lang="it-IT">
                <a:latin typeface="Palatino Linotype" panose="02040502050505030304" pitchFamily="18" charset="0"/>
              </a:rPr>
              <a:t>Deucalione e Pirra</a:t>
            </a:r>
          </a:p>
          <a:p>
            <a:r>
              <a:rPr lang="it-IT">
                <a:latin typeface="Palatino Linotype" panose="02040502050505030304" pitchFamily="18" charset="0"/>
              </a:rPr>
              <a:t>                                        |</a:t>
            </a:r>
          </a:p>
          <a:p>
            <a:r>
              <a:rPr lang="it-IT">
                <a:latin typeface="Palatino Linotype" panose="02040502050505030304" pitchFamily="18" charset="0"/>
              </a:rPr>
              <a:t>                                     Elleno</a:t>
            </a:r>
          </a:p>
          <a:p>
            <a:r>
              <a:rPr lang="it-IT">
                <a:latin typeface="Palatino Linotype" panose="02040502050505030304" pitchFamily="18" charset="0"/>
              </a:rPr>
              <a:t>                                        |</a:t>
            </a:r>
          </a:p>
          <a:p>
            <a:r>
              <a:rPr lang="it-IT">
                <a:latin typeface="Palatino Linotype" panose="02040502050505030304" pitchFamily="18" charset="0"/>
              </a:rPr>
              <a:t>                                      Eolo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0579D92D-C8BA-47C3-960A-58AB3494AA12}"/>
              </a:ext>
            </a:extLst>
          </p:cNvPr>
          <p:cNvCxnSpPr/>
          <p:nvPr/>
        </p:nvCxnSpPr>
        <p:spPr>
          <a:xfrm flipV="1">
            <a:off x="1123950" y="2238375"/>
            <a:ext cx="2933700" cy="971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63F6DE5B-18C0-4141-882A-7CC30D61DAEA}"/>
              </a:ext>
            </a:extLst>
          </p:cNvPr>
          <p:cNvCxnSpPr>
            <a:cxnSpLocks/>
          </p:cNvCxnSpPr>
          <p:nvPr/>
        </p:nvCxnSpPr>
        <p:spPr>
          <a:xfrm flipH="1">
            <a:off x="4226718" y="2363153"/>
            <a:ext cx="14288" cy="660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33897F8D-4828-4171-9453-102547D540F3}"/>
              </a:ext>
            </a:extLst>
          </p:cNvPr>
          <p:cNvCxnSpPr/>
          <p:nvPr/>
        </p:nvCxnSpPr>
        <p:spPr>
          <a:xfrm>
            <a:off x="4476750" y="2238375"/>
            <a:ext cx="1876425" cy="971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76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9DAF7F5-6494-4D92-BAD0-57055A283ECA}"/>
              </a:ext>
            </a:extLst>
          </p:cNvPr>
          <p:cNvSpPr txBox="1"/>
          <p:nvPr/>
        </p:nvSpPr>
        <p:spPr>
          <a:xfrm>
            <a:off x="848412" y="1123459"/>
            <a:ext cx="80033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>
                <a:solidFill>
                  <a:srgbClr val="0070C0"/>
                </a:solidFill>
                <a:latin typeface="Palatino Linotype" panose="02040502050505030304" pitchFamily="18" charset="0"/>
              </a:rPr>
              <a:t>Catull. 64,4</a:t>
            </a:r>
          </a:p>
          <a:p>
            <a:endParaRPr lang="it-IT" sz="2400">
              <a:latin typeface="Palatino Linotype" panose="02040502050505030304" pitchFamily="18" charset="0"/>
            </a:endParaRPr>
          </a:p>
          <a:p>
            <a:r>
              <a:rPr lang="it-IT" sz="2400">
                <a:latin typeface="Palatino Linotype" panose="02040502050505030304" pitchFamily="18" charset="0"/>
              </a:rPr>
              <a:t>Phasidos </a:t>
            </a:r>
            <a:r>
              <a:rPr lang="it-IT" sz="2400" dirty="0">
                <a:latin typeface="Palatino Linotype" panose="02040502050505030304" pitchFamily="18" charset="0"/>
              </a:rPr>
              <a:t>ad </a:t>
            </a:r>
            <a:r>
              <a:rPr lang="it-IT" sz="2400" dirty="0" err="1">
                <a:latin typeface="Palatino Linotype" panose="02040502050505030304" pitchFamily="18" charset="0"/>
              </a:rPr>
              <a:t>fluctus</a:t>
            </a:r>
            <a:r>
              <a:rPr lang="it-IT" sz="2400" dirty="0">
                <a:latin typeface="Palatino Linotype" panose="02040502050505030304" pitchFamily="18" charset="0"/>
              </a:rPr>
              <a:t> et </a:t>
            </a:r>
            <a:r>
              <a:rPr lang="it-IT" sz="2400" dirty="0" err="1">
                <a:latin typeface="Palatino Linotype" panose="02040502050505030304" pitchFamily="18" charset="0"/>
              </a:rPr>
              <a:t>fines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Aeeteos</a:t>
            </a:r>
            <a:endParaRPr lang="it-IT" sz="2400" dirty="0">
              <a:latin typeface="Palatino Linotype" panose="02040502050505030304" pitchFamily="18" charset="0"/>
            </a:endParaRPr>
          </a:p>
          <a:p>
            <a:r>
              <a:rPr lang="el-GR" sz="2400" dirty="0">
                <a:latin typeface="Palatino Linotype" panose="02040502050505030304" pitchFamily="18" charset="0"/>
              </a:rPr>
              <a:t>Αἰήτης</a:t>
            </a:r>
            <a:endParaRPr lang="it-IT" sz="2400" dirty="0">
              <a:latin typeface="Palatino Linotype" panose="0204050205050503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1C73BB3-4875-4865-B2F8-C4475AC6244C}"/>
              </a:ext>
            </a:extLst>
          </p:cNvPr>
          <p:cNvSpPr txBox="1"/>
          <p:nvPr/>
        </p:nvSpPr>
        <p:spPr>
          <a:xfrm>
            <a:off x="848412" y="3429000"/>
            <a:ext cx="61839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Palatino Linotype" panose="02040502050505030304" pitchFamily="18" charset="0"/>
              </a:rPr>
              <a:t>Ἀργώ</a:t>
            </a:r>
          </a:p>
          <a:p>
            <a:r>
              <a:rPr lang="el-GR" sz="2800" dirty="0">
                <a:latin typeface="Palatino Linotype" panose="02040502050505030304" pitchFamily="18" charset="0"/>
              </a:rPr>
              <a:t>Ἄργος</a:t>
            </a:r>
          </a:p>
          <a:p>
            <a:r>
              <a:rPr lang="el-GR" sz="2800" dirty="0">
                <a:latin typeface="Palatino Linotype" panose="02040502050505030304" pitchFamily="18" charset="0"/>
              </a:rPr>
              <a:t>Ἄργος</a:t>
            </a:r>
          </a:p>
          <a:p>
            <a:r>
              <a:rPr lang="el-GR" sz="2800" dirty="0">
                <a:latin typeface="Palatino Linotype" panose="02040502050505030304" pitchFamily="18" charset="0"/>
              </a:rPr>
              <a:t>ἀργός</a:t>
            </a:r>
            <a:endParaRPr lang="it-IT" sz="28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55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8DFA189-7155-4773-AB10-8CBA70985E15}"/>
              </a:ext>
            </a:extLst>
          </p:cNvPr>
          <p:cNvSpPr txBox="1"/>
          <p:nvPr/>
        </p:nvSpPr>
        <p:spPr>
          <a:xfrm>
            <a:off x="1225485" y="974594"/>
            <a:ext cx="5486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Palatino Linotype" panose="02040502050505030304" pitchFamily="18" charset="0"/>
              </a:rPr>
              <a:t>2 </a:t>
            </a:r>
            <a:r>
              <a:rPr lang="it-IT" sz="2000" dirty="0" err="1">
                <a:latin typeface="Palatino Linotype" panose="02040502050505030304" pitchFamily="18" charset="0"/>
              </a:rPr>
              <a:t>dicuntur</a:t>
            </a:r>
            <a:r>
              <a:rPr lang="it-IT" sz="2000" dirty="0">
                <a:latin typeface="Palatino Linotype" panose="02040502050505030304" pitchFamily="18" charset="0"/>
              </a:rPr>
              <a:t>… nasse</a:t>
            </a:r>
          </a:p>
          <a:p>
            <a:r>
              <a:rPr lang="it-IT" sz="2000">
                <a:latin typeface="Palatino Linotype" panose="02040502050505030304" pitchFamily="18" charset="0"/>
              </a:rPr>
              <a:t>6 uada </a:t>
            </a:r>
            <a:r>
              <a:rPr lang="it-IT" sz="2000" dirty="0">
                <a:latin typeface="Palatino Linotype" panose="02040502050505030304" pitchFamily="18" charset="0"/>
              </a:rPr>
              <a:t>salsa cita… puppi</a:t>
            </a:r>
          </a:p>
          <a:p>
            <a:r>
              <a:rPr lang="it-IT" sz="2000">
                <a:latin typeface="Palatino Linotype" panose="02040502050505030304" pitchFamily="18" charset="0"/>
              </a:rPr>
              <a:t>8 diua </a:t>
            </a:r>
            <a:r>
              <a:rPr lang="it-IT" sz="2000" dirty="0">
                <a:latin typeface="Palatino Linotype" panose="02040502050505030304" pitchFamily="18" charset="0"/>
              </a:rPr>
              <a:t>quibus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10 </a:t>
            </a:r>
            <a:r>
              <a:rPr lang="it-IT" sz="2000" dirty="0" err="1">
                <a:latin typeface="Palatino Linotype" panose="02040502050505030304" pitchFamily="18" charset="0"/>
              </a:rPr>
              <a:t>inflexae</a:t>
            </a:r>
            <a:r>
              <a:rPr lang="it-IT" sz="2000" dirty="0">
                <a:latin typeface="Palatino Linotype" panose="02040502050505030304" pitchFamily="18" charset="0"/>
              </a:rPr>
              <a:t>… </a:t>
            </a:r>
            <a:r>
              <a:rPr lang="it-IT" sz="2000" dirty="0" err="1">
                <a:latin typeface="Palatino Linotype" panose="02040502050505030304" pitchFamily="18" charset="0"/>
              </a:rPr>
              <a:t>carinae</a:t>
            </a:r>
            <a:endParaRPr lang="it-IT" sz="2000" dirty="0">
              <a:latin typeface="Palatino Linotype" panose="02040502050505030304" pitchFamily="18" charset="0"/>
            </a:endParaRPr>
          </a:p>
          <a:p>
            <a:r>
              <a:rPr lang="it-IT" sz="2000" dirty="0">
                <a:latin typeface="Palatino Linotype" panose="02040502050505030304" pitchFamily="18" charset="0"/>
              </a:rPr>
              <a:t>11 </a:t>
            </a:r>
            <a:r>
              <a:rPr lang="it-IT" sz="2000" dirty="0" err="1">
                <a:latin typeface="Palatino Linotype" panose="02040502050505030304" pitchFamily="18" charset="0"/>
              </a:rPr>
              <a:t>imbuere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aliquem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aliqua</a:t>
            </a:r>
            <a:r>
              <a:rPr lang="it-IT" sz="2000" dirty="0">
                <a:latin typeface="Palatino Linotype" panose="02040502050505030304" pitchFamily="18" charset="0"/>
              </a:rPr>
              <a:t> re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12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14 </a:t>
            </a:r>
            <a:r>
              <a:rPr lang="it-IT" sz="2000" dirty="0" err="1">
                <a:latin typeface="Palatino Linotype" panose="02040502050505030304" pitchFamily="18" charset="0"/>
              </a:rPr>
              <a:t>emersere</a:t>
            </a:r>
            <a:endParaRPr lang="it-IT" sz="2000" dirty="0">
              <a:latin typeface="Palatino Linotype" panose="02040502050505030304" pitchFamily="18" charset="0"/>
            </a:endParaRPr>
          </a:p>
          <a:p>
            <a:r>
              <a:rPr lang="it-IT" sz="2000" dirty="0">
                <a:latin typeface="Palatino Linotype" panose="02040502050505030304" pitchFamily="18" charset="0"/>
              </a:rPr>
              <a:t>14 </a:t>
            </a:r>
            <a:r>
              <a:rPr lang="it-IT" sz="2000" dirty="0" err="1">
                <a:latin typeface="Palatino Linotype" panose="02040502050505030304" pitchFamily="18" charset="0"/>
              </a:rPr>
              <a:t>freti</a:t>
            </a:r>
            <a:r>
              <a:rPr lang="it-IT" sz="2000" dirty="0">
                <a:latin typeface="Palatino Linotype" panose="02040502050505030304" pitchFamily="18" charset="0"/>
              </a:rPr>
              <a:t> candenti e </a:t>
            </a:r>
            <a:r>
              <a:rPr lang="it-IT" sz="2000" dirty="0" err="1">
                <a:latin typeface="Palatino Linotype" panose="02040502050505030304" pitchFamily="18" charset="0"/>
              </a:rPr>
              <a:t>gurgite</a:t>
            </a:r>
            <a:endParaRPr lang="it-IT" sz="2000" dirty="0">
              <a:latin typeface="Palatino Linotype" panose="02040502050505030304" pitchFamily="18" charset="0"/>
            </a:endParaRPr>
          </a:p>
          <a:p>
            <a:r>
              <a:rPr lang="it-IT" sz="2000" dirty="0">
                <a:latin typeface="Palatino Linotype" panose="02040502050505030304" pitchFamily="18" charset="0"/>
              </a:rPr>
              <a:t>15 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18 </a:t>
            </a:r>
            <a:r>
              <a:rPr lang="it-IT" sz="2000" dirty="0" err="1">
                <a:latin typeface="Palatino Linotype" panose="02040502050505030304" pitchFamily="18" charset="0"/>
              </a:rPr>
              <a:t>nutricum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tenus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19 </a:t>
            </a:r>
            <a:r>
              <a:rPr lang="it-IT" sz="2000" dirty="0" err="1">
                <a:latin typeface="Palatino Linotype" panose="02040502050505030304" pitchFamily="18" charset="0"/>
              </a:rPr>
              <a:t>incensus</a:t>
            </a:r>
            <a:r>
              <a:rPr lang="it-IT" sz="2000" dirty="0">
                <a:latin typeface="Palatino Linotype" panose="02040502050505030304" pitchFamily="18" charset="0"/>
              </a:rPr>
              <a:t> [esse] </a:t>
            </a:r>
            <a:r>
              <a:rPr lang="it-IT" sz="2000" dirty="0" err="1">
                <a:latin typeface="Palatino Linotype" panose="02040502050505030304" pitchFamily="18" charset="0"/>
              </a:rPr>
              <a:t>fertur</a:t>
            </a:r>
            <a:r>
              <a:rPr lang="it-IT" sz="2000" dirty="0">
                <a:latin typeface="Palatino Linotype" panose="02040502050505030304" pitchFamily="18" charset="0"/>
              </a:rPr>
              <a:t> amore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21 pater ipse </a:t>
            </a:r>
            <a:r>
              <a:rPr lang="it-IT" sz="2000" dirty="0" err="1">
                <a:latin typeface="Palatino Linotype" panose="02040502050505030304" pitchFamily="18" charset="0"/>
              </a:rPr>
              <a:t>sensit</a:t>
            </a:r>
            <a:r>
              <a:rPr lang="it-IT" sz="2000" dirty="0">
                <a:latin typeface="Palatino Linotype" panose="02040502050505030304" pitchFamily="18" charset="0"/>
              </a:rPr>
              <a:t> Pelea </a:t>
            </a:r>
            <a:r>
              <a:rPr lang="it-IT" sz="2000" dirty="0" err="1">
                <a:latin typeface="Palatino Linotype" panose="02040502050505030304" pitchFamily="18" charset="0"/>
              </a:rPr>
              <a:t>iugandum</a:t>
            </a:r>
            <a:r>
              <a:rPr lang="it-IT" sz="2000" dirty="0">
                <a:latin typeface="Palatino Linotype" panose="02040502050505030304" pitchFamily="18" charset="0"/>
              </a:rPr>
              <a:t> [esse] </a:t>
            </a:r>
            <a:r>
              <a:rPr lang="it-IT" sz="2000" dirty="0" err="1">
                <a:latin typeface="Palatino Linotype" panose="02040502050505030304" pitchFamily="18" charset="0"/>
              </a:rPr>
              <a:t>Thetidi</a:t>
            </a:r>
            <a:endParaRPr lang="it-IT" sz="2000" dirty="0">
              <a:latin typeface="Palatino Linotype" panose="02040502050505030304" pitchFamily="18" charset="0"/>
            </a:endParaRPr>
          </a:p>
          <a:p>
            <a:r>
              <a:rPr lang="it-IT" sz="2000" dirty="0">
                <a:latin typeface="Palatino Linotype" panose="02040502050505030304" pitchFamily="18" charset="0"/>
              </a:rPr>
              <a:t>24 </a:t>
            </a:r>
            <a:r>
              <a:rPr lang="it-IT" sz="2000" dirty="0" err="1">
                <a:latin typeface="Palatino Linotype" panose="02040502050505030304" pitchFamily="18" charset="0"/>
              </a:rPr>
              <a:t>compellare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aliquem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aliqua</a:t>
            </a:r>
            <a:r>
              <a:rPr lang="it-IT" sz="2000" dirty="0">
                <a:latin typeface="Palatino Linotype" panose="02040502050505030304" pitchFamily="18" charset="0"/>
              </a:rPr>
              <a:t> re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25 </a:t>
            </a:r>
            <a:r>
              <a:rPr lang="it-IT" sz="2000" dirty="0" err="1">
                <a:latin typeface="Palatino Linotype" panose="02040502050505030304" pitchFamily="18" charset="0"/>
              </a:rPr>
              <a:t>teque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adeo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eximie</a:t>
            </a:r>
            <a:r>
              <a:rPr lang="it-IT" sz="2000" dirty="0">
                <a:latin typeface="Palatino Linotype" panose="02040502050505030304" pitchFamily="18" charset="0"/>
              </a:rPr>
              <a:t> [</a:t>
            </a:r>
            <a:r>
              <a:rPr lang="it-IT" sz="2000" dirty="0" err="1">
                <a:latin typeface="Palatino Linotype" panose="02040502050505030304" pitchFamily="18" charset="0"/>
              </a:rPr>
              <a:t>compellabo</a:t>
            </a:r>
            <a:r>
              <a:rPr lang="it-IT" sz="2000" dirty="0">
                <a:latin typeface="Palatino Linotype" panose="02040502050505030304" pitchFamily="18" charset="0"/>
              </a:rPr>
              <a:t>]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28 </a:t>
            </a:r>
            <a:r>
              <a:rPr lang="it-IT" sz="2000" dirty="0" err="1">
                <a:latin typeface="Palatino Linotype" panose="02040502050505030304" pitchFamily="18" charset="0"/>
              </a:rPr>
              <a:t>tene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28 </a:t>
            </a:r>
            <a:r>
              <a:rPr lang="it-IT" sz="2000" dirty="0" err="1">
                <a:latin typeface="Palatino Linotype" panose="02040502050505030304" pitchFamily="18" charset="0"/>
              </a:rPr>
              <a:t>Nereine</a:t>
            </a:r>
            <a:r>
              <a:rPr lang="it-IT" sz="2000" dirty="0">
                <a:latin typeface="Palatino Linotype" panose="02040502050505030304" pitchFamily="18" charset="0"/>
              </a:rPr>
              <a:t> = </a:t>
            </a:r>
            <a:r>
              <a:rPr lang="it-IT" sz="2000" dirty="0" err="1">
                <a:latin typeface="Palatino Linotype" panose="02040502050505030304" pitchFamily="18" charset="0"/>
              </a:rPr>
              <a:t>Nerine,es</a:t>
            </a:r>
            <a:endParaRPr lang="it-IT" sz="2000" dirty="0">
              <a:latin typeface="Palatino Linotype" panose="02040502050505030304" pitchFamily="18" charset="0"/>
            </a:endParaRPr>
          </a:p>
          <a:p>
            <a:r>
              <a:rPr lang="it-IT" sz="2000" dirty="0">
                <a:latin typeface="Palatino Linotype" panose="02040502050505030304" pitchFamily="18" charset="0"/>
              </a:rPr>
              <a:t>29 </a:t>
            </a:r>
            <a:r>
              <a:rPr lang="it-IT" sz="2000" dirty="0" err="1">
                <a:latin typeface="Palatino Linotype" panose="02040502050505030304" pitchFamily="18" charset="0"/>
              </a:rPr>
              <a:t>ducere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aliquam</a:t>
            </a:r>
            <a:r>
              <a:rPr lang="it-IT" sz="2000" dirty="0">
                <a:latin typeface="Palatino Linotype" panose="02040502050505030304" pitchFamily="18" charset="0"/>
              </a:rPr>
              <a:t> = prendere in moglie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235345E-9E98-4B4C-B8E4-43E1B9633BD4}"/>
              </a:ext>
            </a:extLst>
          </p:cNvPr>
          <p:cNvSpPr txBox="1"/>
          <p:nvPr/>
        </p:nvSpPr>
        <p:spPr>
          <a:xfrm>
            <a:off x="1266825" y="352425"/>
            <a:ext cx="4171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>
                <a:solidFill>
                  <a:srgbClr val="0070C0"/>
                </a:solidFill>
                <a:latin typeface="Palatino Linotype" panose="02040502050505030304" pitchFamily="18" charset="0"/>
              </a:rPr>
              <a:t>Catull. 64,1-30: note per la lettura</a:t>
            </a:r>
          </a:p>
        </p:txBody>
      </p:sp>
    </p:spTree>
    <p:extLst>
      <p:ext uri="{BB962C8B-B14F-4D97-AF65-F5344CB8AC3E}">
        <p14:creationId xmlns:p14="http://schemas.microsoft.com/office/powerpoint/2010/main" val="3558422315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F63EFE748F70408E1FBA4C07B78A01" ma:contentTypeVersion="2" ma:contentTypeDescription="Creare un nuovo documento." ma:contentTypeScope="" ma:versionID="7a8ce8fbdc2ca0bf95b61f2ac57dee1c">
  <xsd:schema xmlns:xsd="http://www.w3.org/2001/XMLSchema" xmlns:xs="http://www.w3.org/2001/XMLSchema" xmlns:p="http://schemas.microsoft.com/office/2006/metadata/properties" xmlns:ns2="735c8ad1-ff0f-4a64-ac81-ca2e649f2e73" targetNamespace="http://schemas.microsoft.com/office/2006/metadata/properties" ma:root="true" ma:fieldsID="466fa6dbe745821345f4e6f7d8e1e9d7" ns2:_="">
    <xsd:import namespace="735c8ad1-ff0f-4a64-ac81-ca2e649f2e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5c8ad1-ff0f-4a64-ac81-ca2e649f2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5A532B-3A43-4ABD-B22C-9DFD0D73500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9619A66-2F6A-4BB8-AF4A-4F266D1263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63A6C2-935B-44B1-B9B9-B2B6C29B63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5c8ad1-ff0f-4a64-ac81-ca2e649f2e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72</TotalTime>
  <Words>175</Words>
  <Application>Microsoft Office PowerPoint</Application>
  <PresentationFormat>Presentazione su schermo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Corbel</vt:lpstr>
      <vt:lpstr>Palatino Linotype</vt:lpstr>
      <vt:lpstr>Base</vt:lpstr>
      <vt:lpstr>Catull. 64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Catull. 64</dc:title>
  <dc:creator>FERNANDELLI MARCO</dc:creator>
  <cp:lastModifiedBy>FERNANDELLI MARCO</cp:lastModifiedBy>
  <cp:revision>24</cp:revision>
  <dcterms:created xsi:type="dcterms:W3CDTF">2022-04-20T05:31:29Z</dcterms:created>
  <dcterms:modified xsi:type="dcterms:W3CDTF">2023-05-02T06:25:17Z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0x0101003DF63EFE748F70408E1FBA4C07B78A01</vt:lpwstr>
  </property>
</Properties>
</file>