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4"/>
  </p:notesMasterIdLst>
  <p:handoutMasterIdLst>
    <p:handoutMasterId r:id="rId35"/>
  </p:handoutMasterIdLst>
  <p:sldIdLst>
    <p:sldId id="256" r:id="rId2"/>
    <p:sldId id="280" r:id="rId3"/>
    <p:sldId id="371" r:id="rId4"/>
    <p:sldId id="287" r:id="rId5"/>
    <p:sldId id="307" r:id="rId6"/>
    <p:sldId id="308" r:id="rId7"/>
    <p:sldId id="309" r:id="rId8"/>
    <p:sldId id="372" r:id="rId9"/>
    <p:sldId id="373" r:id="rId10"/>
    <p:sldId id="288" r:id="rId11"/>
    <p:sldId id="289" r:id="rId12"/>
    <p:sldId id="374" r:id="rId13"/>
    <p:sldId id="291" r:id="rId14"/>
    <p:sldId id="849" r:id="rId15"/>
    <p:sldId id="310" r:id="rId16"/>
    <p:sldId id="311" r:id="rId17"/>
    <p:sldId id="293" r:id="rId18"/>
    <p:sldId id="850" r:id="rId19"/>
    <p:sldId id="375" r:id="rId20"/>
    <p:sldId id="851" r:id="rId21"/>
    <p:sldId id="294" r:id="rId22"/>
    <p:sldId id="312" r:id="rId23"/>
    <p:sldId id="376" r:id="rId24"/>
    <p:sldId id="369" r:id="rId25"/>
    <p:sldId id="370" r:id="rId26"/>
    <p:sldId id="338" r:id="rId27"/>
    <p:sldId id="339" r:id="rId28"/>
    <p:sldId id="364" r:id="rId29"/>
    <p:sldId id="377" r:id="rId30"/>
    <p:sldId id="314" r:id="rId31"/>
    <p:sldId id="358" r:id="rId32"/>
    <p:sldId id="359" r:id="rId33"/>
  </p:sldIdLst>
  <p:sldSz cx="9144000" cy="6858000" type="screen4x3"/>
  <p:notesSz cx="6858000" cy="9144000"/>
  <p:defaultTextStyle>
    <a:defPPr>
      <a:defRPr lang="it-IT"/>
    </a:defPPr>
    <a:lvl1pPr marL="0" algn="l" defTabSz="457147" rtl="0" eaLnBrk="1" latinLnBrk="0" hangingPunct="1">
      <a:defRPr sz="1800" kern="1200">
        <a:solidFill>
          <a:schemeClr val="tx1"/>
        </a:solidFill>
        <a:latin typeface="+mn-lt"/>
        <a:ea typeface="+mn-ea"/>
        <a:cs typeface="+mn-cs"/>
      </a:defRPr>
    </a:lvl1pPr>
    <a:lvl2pPr marL="457147" algn="l" defTabSz="457147" rtl="0" eaLnBrk="1" latinLnBrk="0" hangingPunct="1">
      <a:defRPr sz="1800" kern="1200">
        <a:solidFill>
          <a:schemeClr val="tx1"/>
        </a:solidFill>
        <a:latin typeface="+mn-lt"/>
        <a:ea typeface="+mn-ea"/>
        <a:cs typeface="+mn-cs"/>
      </a:defRPr>
    </a:lvl2pPr>
    <a:lvl3pPr marL="914295" algn="l" defTabSz="457147" rtl="0" eaLnBrk="1" latinLnBrk="0" hangingPunct="1">
      <a:defRPr sz="1800" kern="1200">
        <a:solidFill>
          <a:schemeClr val="tx1"/>
        </a:solidFill>
        <a:latin typeface="+mn-lt"/>
        <a:ea typeface="+mn-ea"/>
        <a:cs typeface="+mn-cs"/>
      </a:defRPr>
    </a:lvl3pPr>
    <a:lvl4pPr marL="1371442" algn="l" defTabSz="457147" rtl="0" eaLnBrk="1" latinLnBrk="0" hangingPunct="1">
      <a:defRPr sz="1800" kern="1200">
        <a:solidFill>
          <a:schemeClr val="tx1"/>
        </a:solidFill>
        <a:latin typeface="+mn-lt"/>
        <a:ea typeface="+mn-ea"/>
        <a:cs typeface="+mn-cs"/>
      </a:defRPr>
    </a:lvl4pPr>
    <a:lvl5pPr marL="1828590" algn="l" defTabSz="457147" rtl="0" eaLnBrk="1" latinLnBrk="0" hangingPunct="1">
      <a:defRPr sz="1800" kern="1200">
        <a:solidFill>
          <a:schemeClr val="tx1"/>
        </a:solidFill>
        <a:latin typeface="+mn-lt"/>
        <a:ea typeface="+mn-ea"/>
        <a:cs typeface="+mn-cs"/>
      </a:defRPr>
    </a:lvl5pPr>
    <a:lvl6pPr marL="2285737" algn="l" defTabSz="457147" rtl="0" eaLnBrk="1" latinLnBrk="0" hangingPunct="1">
      <a:defRPr sz="1800" kern="1200">
        <a:solidFill>
          <a:schemeClr val="tx1"/>
        </a:solidFill>
        <a:latin typeface="+mn-lt"/>
        <a:ea typeface="+mn-ea"/>
        <a:cs typeface="+mn-cs"/>
      </a:defRPr>
    </a:lvl6pPr>
    <a:lvl7pPr marL="2742884" algn="l" defTabSz="457147" rtl="0" eaLnBrk="1" latinLnBrk="0" hangingPunct="1">
      <a:defRPr sz="1800" kern="1200">
        <a:solidFill>
          <a:schemeClr val="tx1"/>
        </a:solidFill>
        <a:latin typeface="+mn-lt"/>
        <a:ea typeface="+mn-ea"/>
        <a:cs typeface="+mn-cs"/>
      </a:defRPr>
    </a:lvl7pPr>
    <a:lvl8pPr marL="3200032" algn="l" defTabSz="457147" rtl="0" eaLnBrk="1" latinLnBrk="0" hangingPunct="1">
      <a:defRPr sz="1800" kern="1200">
        <a:solidFill>
          <a:schemeClr val="tx1"/>
        </a:solidFill>
        <a:latin typeface="+mn-lt"/>
        <a:ea typeface="+mn-ea"/>
        <a:cs typeface="+mn-cs"/>
      </a:defRPr>
    </a:lvl8pPr>
    <a:lvl9pPr marL="3657179" algn="l" defTabSz="45714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iuseppe Sacco" initials="G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66" autoAdjust="0"/>
    <p:restoredTop sz="93147"/>
  </p:normalViewPr>
  <p:slideViewPr>
    <p:cSldViewPr snapToGrid="0" snapToObjects="1">
      <p:cViewPr varScale="1">
        <p:scale>
          <a:sx n="64" d="100"/>
          <a:sy n="64" d="100"/>
        </p:scale>
        <p:origin x="1000" y="184"/>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5">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6">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6201AFF-3EB6-0842-AEB5-C10B5705E29D}" type="doc">
      <dgm:prSet loTypeId="urn:microsoft.com/office/officeart/2005/8/layout/StepDownProcess" loCatId="" qsTypeId="urn:microsoft.com/office/officeart/2005/8/quickstyle/simple1" qsCatId="simple" csTypeId="urn:microsoft.com/office/officeart/2005/8/colors/colorful4" csCatId="colorful" phldr="1"/>
      <dgm:spPr/>
      <dgm:t>
        <a:bodyPr/>
        <a:lstStyle/>
        <a:p>
          <a:endParaRPr lang="it-IT"/>
        </a:p>
      </dgm:t>
    </dgm:pt>
    <dgm:pt modelId="{6AEAF588-8BF1-F846-8AAC-E396F539BE6B}">
      <dgm:prSet phldrT="[Testo]"/>
      <dgm:spPr/>
      <dgm:t>
        <a:bodyPr/>
        <a:lstStyle/>
        <a:p>
          <a:r>
            <a:rPr lang="it-IT" dirty="0">
              <a:solidFill>
                <a:schemeClr val="tx1"/>
              </a:solidFill>
            </a:rPr>
            <a:t>LEGGE APPLICABILE</a:t>
          </a:r>
        </a:p>
      </dgm:t>
    </dgm:pt>
    <dgm:pt modelId="{3B67F941-FED8-C049-9FA5-5E7AE85B3B35}" type="parTrans" cxnId="{E8674375-CE07-D849-B735-1851D6FB76D0}">
      <dgm:prSet/>
      <dgm:spPr/>
      <dgm:t>
        <a:bodyPr/>
        <a:lstStyle/>
        <a:p>
          <a:endParaRPr lang="it-IT"/>
        </a:p>
      </dgm:t>
    </dgm:pt>
    <dgm:pt modelId="{F627B418-E6F3-0246-B684-E6758A37B807}" type="sibTrans" cxnId="{E8674375-CE07-D849-B735-1851D6FB76D0}">
      <dgm:prSet/>
      <dgm:spPr/>
      <dgm:t>
        <a:bodyPr/>
        <a:lstStyle/>
        <a:p>
          <a:endParaRPr lang="it-IT"/>
        </a:p>
      </dgm:t>
    </dgm:pt>
    <dgm:pt modelId="{5C7772F4-9DBF-A542-95C9-6D682ED4B9B9}">
      <dgm:prSet phldrT="[Testo]"/>
      <dgm:spPr/>
      <dgm:t>
        <a:bodyPr/>
        <a:lstStyle/>
        <a:p>
          <a:r>
            <a:rPr lang="it-IT" dirty="0">
              <a:solidFill>
                <a:schemeClr val="tx1"/>
              </a:solidFill>
            </a:rPr>
            <a:t>NORME DI CONFLITTO</a:t>
          </a:r>
        </a:p>
      </dgm:t>
    </dgm:pt>
    <dgm:pt modelId="{495E4886-532D-A04D-95BA-D24FA8485B64}" type="parTrans" cxnId="{BDF553CD-C67A-1049-9965-3D3E80EF043A}">
      <dgm:prSet/>
      <dgm:spPr/>
      <dgm:t>
        <a:bodyPr/>
        <a:lstStyle/>
        <a:p>
          <a:endParaRPr lang="it-IT"/>
        </a:p>
      </dgm:t>
    </dgm:pt>
    <dgm:pt modelId="{4A0A83B7-73A3-504A-B081-283AD23CA7BE}" type="sibTrans" cxnId="{BDF553CD-C67A-1049-9965-3D3E80EF043A}">
      <dgm:prSet/>
      <dgm:spPr/>
      <dgm:t>
        <a:bodyPr/>
        <a:lstStyle/>
        <a:p>
          <a:endParaRPr lang="it-IT"/>
        </a:p>
      </dgm:t>
    </dgm:pt>
    <dgm:pt modelId="{8ADCFFF1-4A4E-4748-B966-373506A1FCC2}">
      <dgm:prSet phldrT="[Testo]"/>
      <dgm:spPr/>
      <dgm:t>
        <a:bodyPr/>
        <a:lstStyle/>
        <a:p>
          <a:r>
            <a:rPr lang="it-IT" dirty="0">
              <a:solidFill>
                <a:schemeClr val="tx1"/>
              </a:solidFill>
            </a:rPr>
            <a:t>REGOLE DI FUNZIONAMENTO</a:t>
          </a:r>
        </a:p>
      </dgm:t>
    </dgm:pt>
    <dgm:pt modelId="{00D28017-B298-3F43-9997-63BC59B8DD37}" type="parTrans" cxnId="{E622452D-5B97-E24A-A7FC-CEBE9C8BA012}">
      <dgm:prSet/>
      <dgm:spPr/>
      <dgm:t>
        <a:bodyPr/>
        <a:lstStyle/>
        <a:p>
          <a:endParaRPr lang="it-IT"/>
        </a:p>
      </dgm:t>
    </dgm:pt>
    <dgm:pt modelId="{77DDD8C9-EE2F-7349-AB7B-80FF07A1A982}" type="sibTrans" cxnId="{E622452D-5B97-E24A-A7FC-CEBE9C8BA012}">
      <dgm:prSet/>
      <dgm:spPr/>
      <dgm:t>
        <a:bodyPr/>
        <a:lstStyle/>
        <a:p>
          <a:endParaRPr lang="it-IT"/>
        </a:p>
      </dgm:t>
    </dgm:pt>
    <dgm:pt modelId="{415F2522-65E7-C149-BB80-20E38035A80B}">
      <dgm:prSet phldrT="[Testo]" custT="1"/>
      <dgm:spPr/>
      <dgm:t>
        <a:bodyPr/>
        <a:lstStyle/>
        <a:p>
          <a:r>
            <a:rPr lang="it-IT" sz="2000" dirty="0"/>
            <a:t>ARTT. 13 - 19 l. 218/95</a:t>
          </a:r>
        </a:p>
      </dgm:t>
    </dgm:pt>
    <dgm:pt modelId="{95E3CC66-7BC6-6847-BB2A-97349D395D9E}" type="parTrans" cxnId="{B4796749-76EE-614B-9002-73009D1DAAB7}">
      <dgm:prSet/>
      <dgm:spPr/>
      <dgm:t>
        <a:bodyPr/>
        <a:lstStyle/>
        <a:p>
          <a:endParaRPr lang="it-IT"/>
        </a:p>
      </dgm:t>
    </dgm:pt>
    <dgm:pt modelId="{01B40736-3748-1E42-915A-94F6B47C89D2}" type="sibTrans" cxnId="{B4796749-76EE-614B-9002-73009D1DAAB7}">
      <dgm:prSet/>
      <dgm:spPr/>
      <dgm:t>
        <a:bodyPr/>
        <a:lstStyle/>
        <a:p>
          <a:endParaRPr lang="it-IT"/>
        </a:p>
      </dgm:t>
    </dgm:pt>
    <dgm:pt modelId="{403CE630-9678-324E-9875-5A250BB63E52}">
      <dgm:prSet phldrT="[Testo]"/>
      <dgm:spPr/>
      <dgm:t>
        <a:bodyPr/>
        <a:lstStyle/>
        <a:p>
          <a:r>
            <a:rPr lang="it-IT" dirty="0">
              <a:solidFill>
                <a:schemeClr val="tx1"/>
              </a:solidFill>
            </a:rPr>
            <a:t>DIRITTO APPLICABILE</a:t>
          </a:r>
        </a:p>
      </dgm:t>
    </dgm:pt>
    <dgm:pt modelId="{65590158-0B13-5947-8DC5-B44C78A31F95}" type="parTrans" cxnId="{AD3F685A-86BB-7F4D-97E6-AF0600C73CCA}">
      <dgm:prSet/>
      <dgm:spPr/>
      <dgm:t>
        <a:bodyPr/>
        <a:lstStyle/>
        <a:p>
          <a:endParaRPr lang="it-IT"/>
        </a:p>
      </dgm:t>
    </dgm:pt>
    <dgm:pt modelId="{E37072FA-86F4-A74E-ACEC-A5D47454156D}" type="sibTrans" cxnId="{AD3F685A-86BB-7F4D-97E6-AF0600C73CCA}">
      <dgm:prSet/>
      <dgm:spPr/>
      <dgm:t>
        <a:bodyPr/>
        <a:lstStyle/>
        <a:p>
          <a:endParaRPr lang="it-IT"/>
        </a:p>
      </dgm:t>
    </dgm:pt>
    <dgm:pt modelId="{B056B708-7E67-D741-9326-496B7DBEE2AA}">
      <dgm:prSet phldrT="[Testo]" custT="1"/>
      <dgm:spPr/>
      <dgm:t>
        <a:bodyPr/>
        <a:lstStyle/>
        <a:p>
          <a:r>
            <a:rPr lang="it-IT" sz="1600" dirty="0"/>
            <a:t>ARTT. 20-63.l.218/95.</a:t>
          </a:r>
        </a:p>
      </dgm:t>
    </dgm:pt>
    <dgm:pt modelId="{13976BF3-9778-AE48-A0B6-E837B9A34B53}" type="parTrans" cxnId="{E657DBCD-97AD-6B43-99D7-0837D49039CD}">
      <dgm:prSet/>
      <dgm:spPr/>
      <dgm:t>
        <a:bodyPr/>
        <a:lstStyle/>
        <a:p>
          <a:endParaRPr lang="it-IT"/>
        </a:p>
      </dgm:t>
    </dgm:pt>
    <dgm:pt modelId="{B89CDBBE-D6F4-3145-81A6-C055B1458B8E}" type="sibTrans" cxnId="{E657DBCD-97AD-6B43-99D7-0837D49039CD}">
      <dgm:prSet/>
      <dgm:spPr/>
      <dgm:t>
        <a:bodyPr/>
        <a:lstStyle/>
        <a:p>
          <a:endParaRPr lang="it-IT"/>
        </a:p>
      </dgm:t>
    </dgm:pt>
    <dgm:pt modelId="{2B7488A4-4D79-9D44-AC52-A38694A96BAB}" type="pres">
      <dgm:prSet presAssocID="{36201AFF-3EB6-0842-AEB5-C10B5705E29D}" presName="rootnode" presStyleCnt="0">
        <dgm:presLayoutVars>
          <dgm:chMax/>
          <dgm:chPref/>
          <dgm:dir/>
          <dgm:animLvl val="lvl"/>
        </dgm:presLayoutVars>
      </dgm:prSet>
      <dgm:spPr/>
    </dgm:pt>
    <dgm:pt modelId="{4CAE4E80-2F2D-9641-86A3-2B1D60111F08}" type="pres">
      <dgm:prSet presAssocID="{6AEAF588-8BF1-F846-8AAC-E396F539BE6B}" presName="composite" presStyleCnt="0"/>
      <dgm:spPr/>
    </dgm:pt>
    <dgm:pt modelId="{498E21C4-6C0A-4546-A9A8-284EBB9BA526}" type="pres">
      <dgm:prSet presAssocID="{6AEAF588-8BF1-F846-8AAC-E396F539BE6B}" presName="bentUpArrow1" presStyleLbl="alignImgPlace1" presStyleIdx="0" presStyleCnt="3"/>
      <dgm:spPr/>
    </dgm:pt>
    <dgm:pt modelId="{7BBFA795-EB82-4B49-A237-F6D56CF8ACC8}" type="pres">
      <dgm:prSet presAssocID="{6AEAF588-8BF1-F846-8AAC-E396F539BE6B}" presName="ParentText" presStyleLbl="node1" presStyleIdx="0" presStyleCnt="4">
        <dgm:presLayoutVars>
          <dgm:chMax val="1"/>
          <dgm:chPref val="1"/>
          <dgm:bulletEnabled val="1"/>
        </dgm:presLayoutVars>
      </dgm:prSet>
      <dgm:spPr/>
    </dgm:pt>
    <dgm:pt modelId="{21C40CC9-ED46-8043-B351-93DD671DDCFC}" type="pres">
      <dgm:prSet presAssocID="{6AEAF588-8BF1-F846-8AAC-E396F539BE6B}" presName="ChildText" presStyleLbl="revTx" presStyleIdx="0" presStyleCnt="4">
        <dgm:presLayoutVars>
          <dgm:chMax val="0"/>
          <dgm:chPref val="0"/>
          <dgm:bulletEnabled val="1"/>
        </dgm:presLayoutVars>
      </dgm:prSet>
      <dgm:spPr/>
    </dgm:pt>
    <dgm:pt modelId="{CEC7C190-C228-E041-994F-331683D575EC}" type="pres">
      <dgm:prSet presAssocID="{F627B418-E6F3-0246-B684-E6758A37B807}" presName="sibTrans" presStyleCnt="0"/>
      <dgm:spPr/>
    </dgm:pt>
    <dgm:pt modelId="{8DD1D8E8-7144-3C49-ADBE-00FC580EFBA2}" type="pres">
      <dgm:prSet presAssocID="{5C7772F4-9DBF-A542-95C9-6D682ED4B9B9}" presName="composite" presStyleCnt="0"/>
      <dgm:spPr/>
    </dgm:pt>
    <dgm:pt modelId="{D937CF39-CF99-414C-A667-5C28C2A30825}" type="pres">
      <dgm:prSet presAssocID="{5C7772F4-9DBF-A542-95C9-6D682ED4B9B9}" presName="bentUpArrow1" presStyleLbl="alignImgPlace1" presStyleIdx="1" presStyleCnt="3"/>
      <dgm:spPr/>
    </dgm:pt>
    <dgm:pt modelId="{EAC5C251-79F7-5D44-8924-DB119FC8241E}" type="pres">
      <dgm:prSet presAssocID="{5C7772F4-9DBF-A542-95C9-6D682ED4B9B9}" presName="ParentText" presStyleLbl="node1" presStyleIdx="1" presStyleCnt="4">
        <dgm:presLayoutVars>
          <dgm:chMax val="1"/>
          <dgm:chPref val="1"/>
          <dgm:bulletEnabled val="1"/>
        </dgm:presLayoutVars>
      </dgm:prSet>
      <dgm:spPr/>
    </dgm:pt>
    <dgm:pt modelId="{38161927-E44E-9C49-AD7E-4C98663730AB}" type="pres">
      <dgm:prSet presAssocID="{5C7772F4-9DBF-A542-95C9-6D682ED4B9B9}" presName="ChildText" presStyleLbl="revTx" presStyleIdx="1" presStyleCnt="4">
        <dgm:presLayoutVars>
          <dgm:chMax val="0"/>
          <dgm:chPref val="0"/>
          <dgm:bulletEnabled val="1"/>
        </dgm:presLayoutVars>
      </dgm:prSet>
      <dgm:spPr/>
    </dgm:pt>
    <dgm:pt modelId="{E9BBE85F-A816-B04B-A4EF-9EAC268EB139}" type="pres">
      <dgm:prSet presAssocID="{4A0A83B7-73A3-504A-B081-283AD23CA7BE}" presName="sibTrans" presStyleCnt="0"/>
      <dgm:spPr/>
    </dgm:pt>
    <dgm:pt modelId="{C1ACB2B0-E45F-0946-B77C-DFE6B17B1A3D}" type="pres">
      <dgm:prSet presAssocID="{8ADCFFF1-4A4E-4748-B966-373506A1FCC2}" presName="composite" presStyleCnt="0"/>
      <dgm:spPr/>
    </dgm:pt>
    <dgm:pt modelId="{96EDBB0F-6E6F-C241-8750-CF235F441A80}" type="pres">
      <dgm:prSet presAssocID="{8ADCFFF1-4A4E-4748-B966-373506A1FCC2}" presName="bentUpArrow1" presStyleLbl="alignImgPlace1" presStyleIdx="2" presStyleCnt="3"/>
      <dgm:spPr/>
    </dgm:pt>
    <dgm:pt modelId="{939C08B2-1B88-2046-B17B-E47C2C7AB00C}" type="pres">
      <dgm:prSet presAssocID="{8ADCFFF1-4A4E-4748-B966-373506A1FCC2}" presName="ParentText" presStyleLbl="node1" presStyleIdx="2" presStyleCnt="4">
        <dgm:presLayoutVars>
          <dgm:chMax val="1"/>
          <dgm:chPref val="1"/>
          <dgm:bulletEnabled val="1"/>
        </dgm:presLayoutVars>
      </dgm:prSet>
      <dgm:spPr/>
    </dgm:pt>
    <dgm:pt modelId="{5FC474A6-4B5B-CC49-B0A3-FD786F56FAEA}" type="pres">
      <dgm:prSet presAssocID="{8ADCFFF1-4A4E-4748-B966-373506A1FCC2}" presName="ChildText" presStyleLbl="revTx" presStyleIdx="2" presStyleCnt="4" custScaleX="124694" custScaleY="127743">
        <dgm:presLayoutVars>
          <dgm:chMax val="0"/>
          <dgm:chPref val="0"/>
          <dgm:bulletEnabled val="1"/>
        </dgm:presLayoutVars>
      </dgm:prSet>
      <dgm:spPr/>
    </dgm:pt>
    <dgm:pt modelId="{5A8713DA-B24D-C742-BA6B-936ABE1DEF6A}" type="pres">
      <dgm:prSet presAssocID="{77DDD8C9-EE2F-7349-AB7B-80FF07A1A982}" presName="sibTrans" presStyleCnt="0"/>
      <dgm:spPr/>
    </dgm:pt>
    <dgm:pt modelId="{4FF2532B-5E7F-E94A-8F1E-2CBC8D66AAE3}" type="pres">
      <dgm:prSet presAssocID="{403CE630-9678-324E-9875-5A250BB63E52}" presName="composite" presStyleCnt="0"/>
      <dgm:spPr/>
    </dgm:pt>
    <dgm:pt modelId="{1323F8BF-B5D7-8B46-BFBA-4FE39BC00A61}" type="pres">
      <dgm:prSet presAssocID="{403CE630-9678-324E-9875-5A250BB63E52}" presName="ParentText" presStyleLbl="node1" presStyleIdx="3" presStyleCnt="4">
        <dgm:presLayoutVars>
          <dgm:chMax val="1"/>
          <dgm:chPref val="1"/>
          <dgm:bulletEnabled val="1"/>
        </dgm:presLayoutVars>
      </dgm:prSet>
      <dgm:spPr/>
    </dgm:pt>
    <dgm:pt modelId="{5FB69CFA-C3E6-C846-B80E-7AA1A5E20CAD}" type="pres">
      <dgm:prSet presAssocID="{403CE630-9678-324E-9875-5A250BB63E52}" presName="FinalChildText" presStyleLbl="revTx" presStyleIdx="3" presStyleCnt="4" custScaleX="109857" custScaleY="130439">
        <dgm:presLayoutVars>
          <dgm:chMax val="0"/>
          <dgm:chPref val="0"/>
          <dgm:bulletEnabled val="1"/>
        </dgm:presLayoutVars>
      </dgm:prSet>
      <dgm:spPr/>
    </dgm:pt>
  </dgm:ptLst>
  <dgm:cxnLst>
    <dgm:cxn modelId="{3023091C-AB72-CD4F-9CF9-BF0B0E66024D}" type="presOf" srcId="{6AEAF588-8BF1-F846-8AAC-E396F539BE6B}" destId="{7BBFA795-EB82-4B49-A237-F6D56CF8ACC8}" srcOrd="0" destOrd="0" presId="urn:microsoft.com/office/officeart/2005/8/layout/StepDownProcess"/>
    <dgm:cxn modelId="{E622452D-5B97-E24A-A7FC-CEBE9C8BA012}" srcId="{36201AFF-3EB6-0842-AEB5-C10B5705E29D}" destId="{8ADCFFF1-4A4E-4748-B966-373506A1FCC2}" srcOrd="2" destOrd="0" parTransId="{00D28017-B298-3F43-9997-63BC59B8DD37}" sibTransId="{77DDD8C9-EE2F-7349-AB7B-80FF07A1A982}"/>
    <dgm:cxn modelId="{C7BDB332-5BEB-144A-920D-2211E71567B5}" type="presOf" srcId="{5C7772F4-9DBF-A542-95C9-6D682ED4B9B9}" destId="{EAC5C251-79F7-5D44-8924-DB119FC8241E}" srcOrd="0" destOrd="0" presId="urn:microsoft.com/office/officeart/2005/8/layout/StepDownProcess"/>
    <dgm:cxn modelId="{A1001541-95D1-9A49-BF24-7843D4366A2E}" type="presOf" srcId="{B056B708-7E67-D741-9326-496B7DBEE2AA}" destId="{5FB69CFA-C3E6-C846-B80E-7AA1A5E20CAD}" srcOrd="0" destOrd="0" presId="urn:microsoft.com/office/officeart/2005/8/layout/StepDownProcess"/>
    <dgm:cxn modelId="{B4796749-76EE-614B-9002-73009D1DAAB7}" srcId="{8ADCFFF1-4A4E-4748-B966-373506A1FCC2}" destId="{415F2522-65E7-C149-BB80-20E38035A80B}" srcOrd="0" destOrd="0" parTransId="{95E3CC66-7BC6-6847-BB2A-97349D395D9E}" sibTransId="{01B40736-3748-1E42-915A-94F6B47C89D2}"/>
    <dgm:cxn modelId="{AD3F685A-86BB-7F4D-97E6-AF0600C73CCA}" srcId="{36201AFF-3EB6-0842-AEB5-C10B5705E29D}" destId="{403CE630-9678-324E-9875-5A250BB63E52}" srcOrd="3" destOrd="0" parTransId="{65590158-0B13-5947-8DC5-B44C78A31F95}" sibTransId="{E37072FA-86F4-A74E-ACEC-A5D47454156D}"/>
    <dgm:cxn modelId="{7A643E5E-C687-8143-B0A3-66056718AF8F}" type="presOf" srcId="{415F2522-65E7-C149-BB80-20E38035A80B}" destId="{5FC474A6-4B5B-CC49-B0A3-FD786F56FAEA}" srcOrd="0" destOrd="0" presId="urn:microsoft.com/office/officeart/2005/8/layout/StepDownProcess"/>
    <dgm:cxn modelId="{E8674375-CE07-D849-B735-1851D6FB76D0}" srcId="{36201AFF-3EB6-0842-AEB5-C10B5705E29D}" destId="{6AEAF588-8BF1-F846-8AAC-E396F539BE6B}" srcOrd="0" destOrd="0" parTransId="{3B67F941-FED8-C049-9FA5-5E7AE85B3B35}" sibTransId="{F627B418-E6F3-0246-B684-E6758A37B807}"/>
    <dgm:cxn modelId="{28201882-40CC-DC46-BA43-B1805A1AFAB8}" type="presOf" srcId="{403CE630-9678-324E-9875-5A250BB63E52}" destId="{1323F8BF-B5D7-8B46-BFBA-4FE39BC00A61}" srcOrd="0" destOrd="0" presId="urn:microsoft.com/office/officeart/2005/8/layout/StepDownProcess"/>
    <dgm:cxn modelId="{56186F93-45A7-E14F-86D0-A76AB749EEA8}" type="presOf" srcId="{36201AFF-3EB6-0842-AEB5-C10B5705E29D}" destId="{2B7488A4-4D79-9D44-AC52-A38694A96BAB}" srcOrd="0" destOrd="0" presId="urn:microsoft.com/office/officeart/2005/8/layout/StepDownProcess"/>
    <dgm:cxn modelId="{BDF553CD-C67A-1049-9965-3D3E80EF043A}" srcId="{36201AFF-3EB6-0842-AEB5-C10B5705E29D}" destId="{5C7772F4-9DBF-A542-95C9-6D682ED4B9B9}" srcOrd="1" destOrd="0" parTransId="{495E4886-532D-A04D-95BA-D24FA8485B64}" sibTransId="{4A0A83B7-73A3-504A-B081-283AD23CA7BE}"/>
    <dgm:cxn modelId="{E657DBCD-97AD-6B43-99D7-0837D49039CD}" srcId="{403CE630-9678-324E-9875-5A250BB63E52}" destId="{B056B708-7E67-D741-9326-496B7DBEE2AA}" srcOrd="0" destOrd="0" parTransId="{13976BF3-9778-AE48-A0B6-E837B9A34B53}" sibTransId="{B89CDBBE-D6F4-3145-81A6-C055B1458B8E}"/>
    <dgm:cxn modelId="{52C2FDE0-A6A4-1446-BB3A-F2E5CC346906}" type="presOf" srcId="{8ADCFFF1-4A4E-4748-B966-373506A1FCC2}" destId="{939C08B2-1B88-2046-B17B-E47C2C7AB00C}" srcOrd="0" destOrd="0" presId="urn:microsoft.com/office/officeart/2005/8/layout/StepDownProcess"/>
    <dgm:cxn modelId="{7C910BA9-ED26-E649-AC13-E47757B26B0D}" type="presParOf" srcId="{2B7488A4-4D79-9D44-AC52-A38694A96BAB}" destId="{4CAE4E80-2F2D-9641-86A3-2B1D60111F08}" srcOrd="0" destOrd="0" presId="urn:microsoft.com/office/officeart/2005/8/layout/StepDownProcess"/>
    <dgm:cxn modelId="{A8161397-BD45-7844-83CB-72AC1CD9A3AC}" type="presParOf" srcId="{4CAE4E80-2F2D-9641-86A3-2B1D60111F08}" destId="{498E21C4-6C0A-4546-A9A8-284EBB9BA526}" srcOrd="0" destOrd="0" presId="urn:microsoft.com/office/officeart/2005/8/layout/StepDownProcess"/>
    <dgm:cxn modelId="{4E18FD79-EF11-7441-9756-7BEBF218D53C}" type="presParOf" srcId="{4CAE4E80-2F2D-9641-86A3-2B1D60111F08}" destId="{7BBFA795-EB82-4B49-A237-F6D56CF8ACC8}" srcOrd="1" destOrd="0" presId="urn:microsoft.com/office/officeart/2005/8/layout/StepDownProcess"/>
    <dgm:cxn modelId="{2AFF9729-BAE7-5D43-B593-682A9E5C1CFE}" type="presParOf" srcId="{4CAE4E80-2F2D-9641-86A3-2B1D60111F08}" destId="{21C40CC9-ED46-8043-B351-93DD671DDCFC}" srcOrd="2" destOrd="0" presId="urn:microsoft.com/office/officeart/2005/8/layout/StepDownProcess"/>
    <dgm:cxn modelId="{7067168A-5B4D-6845-A10A-427D9C7899BA}" type="presParOf" srcId="{2B7488A4-4D79-9D44-AC52-A38694A96BAB}" destId="{CEC7C190-C228-E041-994F-331683D575EC}" srcOrd="1" destOrd="0" presId="urn:microsoft.com/office/officeart/2005/8/layout/StepDownProcess"/>
    <dgm:cxn modelId="{66AA9A06-2684-0F44-B167-F89E4E31106D}" type="presParOf" srcId="{2B7488A4-4D79-9D44-AC52-A38694A96BAB}" destId="{8DD1D8E8-7144-3C49-ADBE-00FC580EFBA2}" srcOrd="2" destOrd="0" presId="urn:microsoft.com/office/officeart/2005/8/layout/StepDownProcess"/>
    <dgm:cxn modelId="{5A1DB923-7DED-9441-8347-5B77579F2D6B}" type="presParOf" srcId="{8DD1D8E8-7144-3C49-ADBE-00FC580EFBA2}" destId="{D937CF39-CF99-414C-A667-5C28C2A30825}" srcOrd="0" destOrd="0" presId="urn:microsoft.com/office/officeart/2005/8/layout/StepDownProcess"/>
    <dgm:cxn modelId="{D240BCE4-8DB5-6C48-869C-686D1BA48716}" type="presParOf" srcId="{8DD1D8E8-7144-3C49-ADBE-00FC580EFBA2}" destId="{EAC5C251-79F7-5D44-8924-DB119FC8241E}" srcOrd="1" destOrd="0" presId="urn:microsoft.com/office/officeart/2005/8/layout/StepDownProcess"/>
    <dgm:cxn modelId="{030EB92B-3E13-4D46-9EFD-3B6F37502B7F}" type="presParOf" srcId="{8DD1D8E8-7144-3C49-ADBE-00FC580EFBA2}" destId="{38161927-E44E-9C49-AD7E-4C98663730AB}" srcOrd="2" destOrd="0" presId="urn:microsoft.com/office/officeart/2005/8/layout/StepDownProcess"/>
    <dgm:cxn modelId="{0D703BF3-1B71-FC4B-AC88-FD6F49051029}" type="presParOf" srcId="{2B7488A4-4D79-9D44-AC52-A38694A96BAB}" destId="{E9BBE85F-A816-B04B-A4EF-9EAC268EB139}" srcOrd="3" destOrd="0" presId="urn:microsoft.com/office/officeart/2005/8/layout/StepDownProcess"/>
    <dgm:cxn modelId="{A2EFE498-3A8A-0649-8983-08769F063739}" type="presParOf" srcId="{2B7488A4-4D79-9D44-AC52-A38694A96BAB}" destId="{C1ACB2B0-E45F-0946-B77C-DFE6B17B1A3D}" srcOrd="4" destOrd="0" presId="urn:microsoft.com/office/officeart/2005/8/layout/StepDownProcess"/>
    <dgm:cxn modelId="{BDB5B0E3-F28A-0048-A3AD-38BA3CA9D93D}" type="presParOf" srcId="{C1ACB2B0-E45F-0946-B77C-DFE6B17B1A3D}" destId="{96EDBB0F-6E6F-C241-8750-CF235F441A80}" srcOrd="0" destOrd="0" presId="urn:microsoft.com/office/officeart/2005/8/layout/StepDownProcess"/>
    <dgm:cxn modelId="{EA4880CD-BB61-3543-ADB3-46F6F7E9643C}" type="presParOf" srcId="{C1ACB2B0-E45F-0946-B77C-DFE6B17B1A3D}" destId="{939C08B2-1B88-2046-B17B-E47C2C7AB00C}" srcOrd="1" destOrd="0" presId="urn:microsoft.com/office/officeart/2005/8/layout/StepDownProcess"/>
    <dgm:cxn modelId="{8FEC2D83-BB5C-7748-A905-E921CED9E626}" type="presParOf" srcId="{C1ACB2B0-E45F-0946-B77C-DFE6B17B1A3D}" destId="{5FC474A6-4B5B-CC49-B0A3-FD786F56FAEA}" srcOrd="2" destOrd="0" presId="urn:microsoft.com/office/officeart/2005/8/layout/StepDownProcess"/>
    <dgm:cxn modelId="{7DF68084-1313-754B-AC2E-3E06B010E44E}" type="presParOf" srcId="{2B7488A4-4D79-9D44-AC52-A38694A96BAB}" destId="{5A8713DA-B24D-C742-BA6B-936ABE1DEF6A}" srcOrd="5" destOrd="0" presId="urn:microsoft.com/office/officeart/2005/8/layout/StepDownProcess"/>
    <dgm:cxn modelId="{0BCD0550-0613-4849-818A-DC2A14B90CCE}" type="presParOf" srcId="{2B7488A4-4D79-9D44-AC52-A38694A96BAB}" destId="{4FF2532B-5E7F-E94A-8F1E-2CBC8D66AAE3}" srcOrd="6" destOrd="0" presId="urn:microsoft.com/office/officeart/2005/8/layout/StepDownProcess"/>
    <dgm:cxn modelId="{087E5F8F-5B0C-5543-97E8-4BE608D931EC}" type="presParOf" srcId="{4FF2532B-5E7F-E94A-8F1E-2CBC8D66AAE3}" destId="{1323F8BF-B5D7-8B46-BFBA-4FE39BC00A61}" srcOrd="0" destOrd="0" presId="urn:microsoft.com/office/officeart/2005/8/layout/StepDownProcess"/>
    <dgm:cxn modelId="{A68F9994-B6F6-7A4D-B21A-05A0380B2B5A}" type="presParOf" srcId="{4FF2532B-5E7F-E94A-8F1E-2CBC8D66AAE3}" destId="{5FB69CFA-C3E6-C846-B80E-7AA1A5E20CAD}" srcOrd="1"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F939528-22C2-ED4F-8D98-4CCE0AFB97FA}" type="doc">
      <dgm:prSet loTypeId="urn:microsoft.com/office/officeart/2005/8/layout/hierarchy3" loCatId="" qsTypeId="urn:microsoft.com/office/officeart/2005/8/quickstyle/simple1" qsCatId="simple" csTypeId="urn:microsoft.com/office/officeart/2005/8/colors/colorful4" csCatId="colorful" phldr="1"/>
      <dgm:spPr/>
      <dgm:t>
        <a:bodyPr/>
        <a:lstStyle/>
        <a:p>
          <a:endParaRPr lang="it-IT"/>
        </a:p>
      </dgm:t>
    </dgm:pt>
    <dgm:pt modelId="{8BF5F858-FD7B-8045-AA9A-4B3751A5DB61}">
      <dgm:prSet phldrT="[Testo]"/>
      <dgm:spPr/>
      <dgm:t>
        <a:bodyPr/>
        <a:lstStyle/>
        <a:p>
          <a:r>
            <a:rPr lang="it-IT" dirty="0">
              <a:solidFill>
                <a:schemeClr val="tx1"/>
              </a:solidFill>
            </a:rPr>
            <a:t>Legge 31.5.1995, n. 218</a:t>
          </a:r>
        </a:p>
      </dgm:t>
    </dgm:pt>
    <dgm:pt modelId="{5844F06D-F223-DE4C-BAAD-E86EA608B6B1}" type="parTrans" cxnId="{ACA9EDC3-40B2-8045-B748-596923B357C1}">
      <dgm:prSet/>
      <dgm:spPr/>
      <dgm:t>
        <a:bodyPr/>
        <a:lstStyle/>
        <a:p>
          <a:endParaRPr lang="it-IT"/>
        </a:p>
      </dgm:t>
    </dgm:pt>
    <dgm:pt modelId="{E4BD7B53-F682-7540-BD70-ACC560EF8FE5}" type="sibTrans" cxnId="{ACA9EDC3-40B2-8045-B748-596923B357C1}">
      <dgm:prSet/>
      <dgm:spPr/>
      <dgm:t>
        <a:bodyPr/>
        <a:lstStyle/>
        <a:p>
          <a:endParaRPr lang="it-IT"/>
        </a:p>
      </dgm:t>
    </dgm:pt>
    <dgm:pt modelId="{E68075B8-ED51-4D43-9F95-B3847ABE1D0A}">
      <dgm:prSet phldrT="[Testo]" custT="1"/>
      <dgm:spPr/>
      <dgm:t>
        <a:bodyPr/>
        <a:lstStyle/>
        <a:p>
          <a:r>
            <a:rPr lang="it-IT" sz="2000" dirty="0"/>
            <a:t>REGOLE DI FUNZ. – 13-19</a:t>
          </a:r>
        </a:p>
      </dgm:t>
    </dgm:pt>
    <dgm:pt modelId="{EF4F59A5-C820-3C4F-BFC9-FE3CFC5A0E33}" type="parTrans" cxnId="{20866B78-DAAF-F34B-9444-191794B00877}">
      <dgm:prSet/>
      <dgm:spPr/>
      <dgm:t>
        <a:bodyPr/>
        <a:lstStyle/>
        <a:p>
          <a:endParaRPr lang="it-IT"/>
        </a:p>
      </dgm:t>
    </dgm:pt>
    <dgm:pt modelId="{9221BE6D-3BCE-BF4D-B689-D5823D66DFF3}" type="sibTrans" cxnId="{20866B78-DAAF-F34B-9444-191794B00877}">
      <dgm:prSet/>
      <dgm:spPr/>
      <dgm:t>
        <a:bodyPr/>
        <a:lstStyle/>
        <a:p>
          <a:endParaRPr lang="it-IT"/>
        </a:p>
      </dgm:t>
    </dgm:pt>
    <dgm:pt modelId="{6077E80A-84B4-FD48-83D1-BBCE6A1DA1E3}">
      <dgm:prSet phldrT="[Testo]" custT="1"/>
      <dgm:spPr/>
      <dgm:t>
        <a:bodyPr/>
        <a:lstStyle/>
        <a:p>
          <a:r>
            <a:rPr lang="it-IT" sz="1800" dirty="0"/>
            <a:t>DIRITTO APPLICABILE – 20-63</a:t>
          </a:r>
        </a:p>
      </dgm:t>
    </dgm:pt>
    <dgm:pt modelId="{D7FE60C4-B450-A14E-BE25-8115F64D8FF9}" type="parTrans" cxnId="{8CDCEE03-FBD7-FD46-B01E-E985D1EF8213}">
      <dgm:prSet/>
      <dgm:spPr/>
      <dgm:t>
        <a:bodyPr/>
        <a:lstStyle/>
        <a:p>
          <a:endParaRPr lang="it-IT"/>
        </a:p>
      </dgm:t>
    </dgm:pt>
    <dgm:pt modelId="{831F8303-EF6C-8749-8751-E0D8A27CF519}" type="sibTrans" cxnId="{8CDCEE03-FBD7-FD46-B01E-E985D1EF8213}">
      <dgm:prSet/>
      <dgm:spPr/>
      <dgm:t>
        <a:bodyPr/>
        <a:lstStyle/>
        <a:p>
          <a:endParaRPr lang="it-IT"/>
        </a:p>
      </dgm:t>
    </dgm:pt>
    <dgm:pt modelId="{0524F832-D50E-414F-9B21-166D685FA029}">
      <dgm:prSet phldrT="[Testo]"/>
      <dgm:spPr/>
      <dgm:t>
        <a:bodyPr/>
        <a:lstStyle/>
        <a:p>
          <a:r>
            <a:rPr lang="it-IT" dirty="0"/>
            <a:t>CONVENZIONI INTERNAZIONALI</a:t>
          </a:r>
        </a:p>
      </dgm:t>
    </dgm:pt>
    <dgm:pt modelId="{63F920E1-0EAF-EE44-8E63-3DA08DE22C30}" type="parTrans" cxnId="{92FA5E0A-595A-0643-A23B-7A7A5573981F}">
      <dgm:prSet/>
      <dgm:spPr/>
      <dgm:t>
        <a:bodyPr/>
        <a:lstStyle/>
        <a:p>
          <a:endParaRPr lang="it-IT"/>
        </a:p>
      </dgm:t>
    </dgm:pt>
    <dgm:pt modelId="{78669C95-A36A-0D44-B323-86F6AE7387F5}" type="sibTrans" cxnId="{92FA5E0A-595A-0643-A23B-7A7A5573981F}">
      <dgm:prSet/>
      <dgm:spPr/>
      <dgm:t>
        <a:bodyPr/>
        <a:lstStyle/>
        <a:p>
          <a:endParaRPr lang="it-IT"/>
        </a:p>
      </dgm:t>
    </dgm:pt>
    <dgm:pt modelId="{60DD7B08-53F7-F048-9BE4-F2ABB03BC1DA}">
      <dgm:prSet phldrT="[Testo]" custT="1"/>
      <dgm:spPr/>
      <dgm:t>
        <a:bodyPr/>
        <a:lstStyle/>
        <a:p>
          <a:r>
            <a:rPr lang="it-IT" sz="1600" dirty="0"/>
            <a:t>Convenzione de L'</a:t>
          </a:r>
          <a:r>
            <a:rPr lang="it-IT" sz="1600" dirty="0" err="1"/>
            <a:t>Aja</a:t>
          </a:r>
          <a:r>
            <a:rPr lang="it-IT" sz="1600" dirty="0"/>
            <a:t> su trust</a:t>
          </a:r>
        </a:p>
      </dgm:t>
    </dgm:pt>
    <dgm:pt modelId="{19AA261F-3DFD-F741-B6D9-7192D4DF8773}" type="parTrans" cxnId="{D028219D-FE0B-A24A-8D1F-EB782C72DB81}">
      <dgm:prSet/>
      <dgm:spPr/>
      <dgm:t>
        <a:bodyPr/>
        <a:lstStyle/>
        <a:p>
          <a:endParaRPr lang="it-IT"/>
        </a:p>
      </dgm:t>
    </dgm:pt>
    <dgm:pt modelId="{1AA10B79-D2AE-F74B-86DF-4593F4F9EAC4}" type="sibTrans" cxnId="{D028219D-FE0B-A24A-8D1F-EB782C72DB81}">
      <dgm:prSet/>
      <dgm:spPr/>
      <dgm:t>
        <a:bodyPr/>
        <a:lstStyle/>
        <a:p>
          <a:endParaRPr lang="it-IT"/>
        </a:p>
      </dgm:t>
    </dgm:pt>
    <dgm:pt modelId="{65A9EE3F-729E-A645-B7A6-EED64EB91C72}">
      <dgm:prSet phldrT="[Testo]" custT="1"/>
      <dgm:spPr/>
      <dgm:t>
        <a:bodyPr/>
        <a:lstStyle/>
        <a:p>
          <a:r>
            <a:rPr lang="it-IT" sz="1400" dirty="0"/>
            <a:t>Convenzione di Vienna su vendita </a:t>
          </a:r>
          <a:r>
            <a:rPr lang="it-IT" sz="1400" dirty="0" err="1"/>
            <a:t>int</a:t>
          </a:r>
          <a:r>
            <a:rPr lang="it-IT" sz="1400" dirty="0"/>
            <a:t>. merci</a:t>
          </a:r>
        </a:p>
      </dgm:t>
    </dgm:pt>
    <dgm:pt modelId="{D304B571-481D-324D-AF05-A5B4F8B1EF48}" type="parTrans" cxnId="{9B26C34F-8901-0340-8CA3-646B6B17A11E}">
      <dgm:prSet/>
      <dgm:spPr/>
      <dgm:t>
        <a:bodyPr/>
        <a:lstStyle/>
        <a:p>
          <a:endParaRPr lang="it-IT"/>
        </a:p>
      </dgm:t>
    </dgm:pt>
    <dgm:pt modelId="{5143B57B-0F9B-DF4B-A1A0-EFC2AD092D7A}" type="sibTrans" cxnId="{9B26C34F-8901-0340-8CA3-646B6B17A11E}">
      <dgm:prSet/>
      <dgm:spPr/>
      <dgm:t>
        <a:bodyPr/>
        <a:lstStyle/>
        <a:p>
          <a:endParaRPr lang="it-IT"/>
        </a:p>
      </dgm:t>
    </dgm:pt>
    <dgm:pt modelId="{9694971F-3E9E-B84C-B268-5E55D2589DEB}">
      <dgm:prSet phldrT="[Testo]"/>
      <dgm:spPr/>
      <dgm:t>
        <a:bodyPr/>
        <a:lstStyle/>
        <a:p>
          <a:r>
            <a:rPr lang="it-IT" dirty="0">
              <a:solidFill>
                <a:schemeClr val="tx1"/>
              </a:solidFill>
            </a:rPr>
            <a:t>REGOLAMENTI UE</a:t>
          </a:r>
        </a:p>
      </dgm:t>
    </dgm:pt>
    <dgm:pt modelId="{ED60B62B-42C8-0D42-9443-CE8FCBE7AD18}" type="parTrans" cxnId="{1B1C8700-AE3F-DB45-A33E-52347E53C041}">
      <dgm:prSet/>
      <dgm:spPr/>
      <dgm:t>
        <a:bodyPr/>
        <a:lstStyle/>
        <a:p>
          <a:endParaRPr lang="it-IT"/>
        </a:p>
      </dgm:t>
    </dgm:pt>
    <dgm:pt modelId="{C54483A0-86E0-1047-84C0-68250F5E6981}" type="sibTrans" cxnId="{1B1C8700-AE3F-DB45-A33E-52347E53C041}">
      <dgm:prSet/>
      <dgm:spPr/>
      <dgm:t>
        <a:bodyPr/>
        <a:lstStyle/>
        <a:p>
          <a:endParaRPr lang="it-IT"/>
        </a:p>
      </dgm:t>
    </dgm:pt>
    <dgm:pt modelId="{BFFEE5C7-5C31-8A42-A41C-DD06D03BD228}">
      <dgm:prSet phldrT="[Testo]" custT="1"/>
      <dgm:spPr>
        <a:solidFill>
          <a:srgbClr val="FFFF00">
            <a:alpha val="90000"/>
          </a:srgbClr>
        </a:solidFill>
      </dgm:spPr>
      <dgm:t>
        <a:bodyPr/>
        <a:lstStyle/>
        <a:p>
          <a:r>
            <a:rPr lang="it-IT" sz="1400" dirty="0"/>
            <a:t>REG. ROMA I - CONTRATTI</a:t>
          </a:r>
        </a:p>
      </dgm:t>
    </dgm:pt>
    <dgm:pt modelId="{0BC3121D-B4D1-2A47-9E41-F9EC4DC5F4C6}" type="parTrans" cxnId="{5FB5C010-435A-B945-9D3D-168F6A307625}">
      <dgm:prSet/>
      <dgm:spPr/>
      <dgm:t>
        <a:bodyPr/>
        <a:lstStyle/>
        <a:p>
          <a:endParaRPr lang="it-IT"/>
        </a:p>
      </dgm:t>
    </dgm:pt>
    <dgm:pt modelId="{BCC5E929-974B-3B42-BF7E-1BB2AF00AE4B}" type="sibTrans" cxnId="{5FB5C010-435A-B945-9D3D-168F6A307625}">
      <dgm:prSet/>
      <dgm:spPr/>
      <dgm:t>
        <a:bodyPr/>
        <a:lstStyle/>
        <a:p>
          <a:endParaRPr lang="it-IT"/>
        </a:p>
      </dgm:t>
    </dgm:pt>
    <dgm:pt modelId="{0C9B3D94-71C8-764F-80E2-2968A8FA8F66}">
      <dgm:prSet phldrT="[Testo]" custT="1"/>
      <dgm:spPr>
        <a:solidFill>
          <a:srgbClr val="FFFF00">
            <a:alpha val="90000"/>
          </a:srgbClr>
        </a:solidFill>
      </dgm:spPr>
      <dgm:t>
        <a:bodyPr/>
        <a:lstStyle/>
        <a:p>
          <a:r>
            <a:rPr lang="it-IT" sz="1400" dirty="0"/>
            <a:t>REG. ROMA II - OBBL EXTRACONTR</a:t>
          </a:r>
        </a:p>
      </dgm:t>
    </dgm:pt>
    <dgm:pt modelId="{4B56552F-DD0E-2B4F-A6DF-2BEF6CA557B7}" type="parTrans" cxnId="{410141BC-D124-9A49-8E6A-BE461614D102}">
      <dgm:prSet/>
      <dgm:spPr/>
      <dgm:t>
        <a:bodyPr/>
        <a:lstStyle/>
        <a:p>
          <a:endParaRPr lang="it-IT"/>
        </a:p>
      </dgm:t>
    </dgm:pt>
    <dgm:pt modelId="{0DC946EB-4D32-3A4A-A321-006A39656243}" type="sibTrans" cxnId="{410141BC-D124-9A49-8E6A-BE461614D102}">
      <dgm:prSet/>
      <dgm:spPr/>
      <dgm:t>
        <a:bodyPr/>
        <a:lstStyle/>
        <a:p>
          <a:endParaRPr lang="it-IT"/>
        </a:p>
      </dgm:t>
    </dgm:pt>
    <dgm:pt modelId="{02C6F5E7-8F35-2347-9321-4E9107CC480C}">
      <dgm:prSet phldrT="[Testo]" custT="1"/>
      <dgm:spPr/>
      <dgm:t>
        <a:bodyPr/>
        <a:lstStyle/>
        <a:p>
          <a:r>
            <a:rPr lang="it-IT" sz="1400" dirty="0"/>
            <a:t>REG. ROMA III - SEPARAZ e DIVORZIO</a:t>
          </a:r>
        </a:p>
      </dgm:t>
    </dgm:pt>
    <dgm:pt modelId="{7F252D93-7347-A540-B3D5-5942C7645106}" type="parTrans" cxnId="{ED8EF398-391C-204E-831E-A6A8F8444D72}">
      <dgm:prSet/>
      <dgm:spPr/>
      <dgm:t>
        <a:bodyPr/>
        <a:lstStyle/>
        <a:p>
          <a:endParaRPr lang="it-IT"/>
        </a:p>
      </dgm:t>
    </dgm:pt>
    <dgm:pt modelId="{5CF41AE8-6020-1C4E-A542-D97C7185A5A0}" type="sibTrans" cxnId="{ED8EF398-391C-204E-831E-A6A8F8444D72}">
      <dgm:prSet/>
      <dgm:spPr/>
      <dgm:t>
        <a:bodyPr/>
        <a:lstStyle/>
        <a:p>
          <a:endParaRPr lang="it-IT"/>
        </a:p>
      </dgm:t>
    </dgm:pt>
    <dgm:pt modelId="{4C93CA37-4D5D-0E40-A36E-5BAEEB843CB0}">
      <dgm:prSet phldrT="[Testo]" custT="1"/>
      <dgm:spPr/>
      <dgm:t>
        <a:bodyPr/>
        <a:lstStyle/>
        <a:p>
          <a:r>
            <a:rPr lang="it-IT" sz="1400" dirty="0"/>
            <a:t>REG SUCCESSIONI</a:t>
          </a:r>
        </a:p>
      </dgm:t>
    </dgm:pt>
    <dgm:pt modelId="{9EFC82E2-AB34-A54B-9652-E3A5A83895D7}" type="parTrans" cxnId="{CCD8D7E7-3621-264D-A868-8146B3436410}">
      <dgm:prSet/>
      <dgm:spPr/>
      <dgm:t>
        <a:bodyPr/>
        <a:lstStyle/>
        <a:p>
          <a:endParaRPr lang="it-IT"/>
        </a:p>
      </dgm:t>
    </dgm:pt>
    <dgm:pt modelId="{2BD93ABC-609A-5A45-9182-B85FD108B9C4}" type="sibTrans" cxnId="{CCD8D7E7-3621-264D-A868-8146B3436410}">
      <dgm:prSet/>
      <dgm:spPr/>
      <dgm:t>
        <a:bodyPr/>
        <a:lstStyle/>
        <a:p>
          <a:endParaRPr lang="it-IT"/>
        </a:p>
      </dgm:t>
    </dgm:pt>
    <dgm:pt modelId="{B54A6D0E-5B45-2145-9585-B677219B3869}">
      <dgm:prSet phldrT="[Testo]" custT="1"/>
      <dgm:spPr/>
      <dgm:t>
        <a:bodyPr/>
        <a:lstStyle/>
        <a:p>
          <a:r>
            <a:rPr lang="it-IT" sz="1400" dirty="0"/>
            <a:t>Convenzione de L'</a:t>
          </a:r>
          <a:r>
            <a:rPr lang="it-IT" sz="1400" dirty="0" err="1"/>
            <a:t>Aja</a:t>
          </a:r>
          <a:r>
            <a:rPr lang="it-IT" sz="1400" dirty="0"/>
            <a:t> 1996 su responsabilità genitoriale</a:t>
          </a:r>
        </a:p>
      </dgm:t>
    </dgm:pt>
    <dgm:pt modelId="{30D84BE6-8B1D-CF4C-BB8D-A6BB849DF9C1}" type="parTrans" cxnId="{8583948C-3F71-4749-9CFD-7049C3AFB103}">
      <dgm:prSet/>
      <dgm:spPr/>
      <dgm:t>
        <a:bodyPr/>
        <a:lstStyle/>
        <a:p>
          <a:endParaRPr lang="it-IT"/>
        </a:p>
      </dgm:t>
    </dgm:pt>
    <dgm:pt modelId="{214547BB-C0C8-124A-81DF-7E3B35DD24A0}" type="sibTrans" cxnId="{8583948C-3F71-4749-9CFD-7049C3AFB103}">
      <dgm:prSet/>
      <dgm:spPr/>
      <dgm:t>
        <a:bodyPr/>
        <a:lstStyle/>
        <a:p>
          <a:endParaRPr lang="it-IT"/>
        </a:p>
      </dgm:t>
    </dgm:pt>
    <dgm:pt modelId="{8192F77E-AFF6-A343-851A-2603831ECB58}" type="pres">
      <dgm:prSet presAssocID="{DF939528-22C2-ED4F-8D98-4CCE0AFB97FA}" presName="diagram" presStyleCnt="0">
        <dgm:presLayoutVars>
          <dgm:chPref val="1"/>
          <dgm:dir/>
          <dgm:animOne val="branch"/>
          <dgm:animLvl val="lvl"/>
          <dgm:resizeHandles/>
        </dgm:presLayoutVars>
      </dgm:prSet>
      <dgm:spPr/>
    </dgm:pt>
    <dgm:pt modelId="{6975825B-2833-C34C-98B1-F682FEEBF73E}" type="pres">
      <dgm:prSet presAssocID="{8BF5F858-FD7B-8045-AA9A-4B3751A5DB61}" presName="root" presStyleCnt="0"/>
      <dgm:spPr/>
    </dgm:pt>
    <dgm:pt modelId="{45D05BB5-8D95-B144-B24B-C33F6F2BD3C8}" type="pres">
      <dgm:prSet presAssocID="{8BF5F858-FD7B-8045-AA9A-4B3751A5DB61}" presName="rootComposite" presStyleCnt="0"/>
      <dgm:spPr/>
    </dgm:pt>
    <dgm:pt modelId="{A90B9A50-7835-2248-9782-74C9AF682440}" type="pres">
      <dgm:prSet presAssocID="{8BF5F858-FD7B-8045-AA9A-4B3751A5DB61}" presName="rootText" presStyleLbl="node1" presStyleIdx="0" presStyleCnt="3"/>
      <dgm:spPr/>
    </dgm:pt>
    <dgm:pt modelId="{92127532-59BB-9841-9CAF-DDED245E016C}" type="pres">
      <dgm:prSet presAssocID="{8BF5F858-FD7B-8045-AA9A-4B3751A5DB61}" presName="rootConnector" presStyleLbl="node1" presStyleIdx="0" presStyleCnt="3"/>
      <dgm:spPr/>
    </dgm:pt>
    <dgm:pt modelId="{9A7FD6A7-FCEC-3849-8747-E7BFF6FA7B08}" type="pres">
      <dgm:prSet presAssocID="{8BF5F858-FD7B-8045-AA9A-4B3751A5DB61}" presName="childShape" presStyleCnt="0"/>
      <dgm:spPr/>
    </dgm:pt>
    <dgm:pt modelId="{08E03FA3-5686-124A-A1C9-A4FD80A77182}" type="pres">
      <dgm:prSet presAssocID="{EF4F59A5-C820-3C4F-BFC9-FE3CFC5A0E33}" presName="Name13" presStyleLbl="parChTrans1D2" presStyleIdx="0" presStyleCnt="9"/>
      <dgm:spPr/>
    </dgm:pt>
    <dgm:pt modelId="{1C078495-4648-D148-9A25-A6FA34CEA4DD}" type="pres">
      <dgm:prSet presAssocID="{E68075B8-ED51-4D43-9F95-B3847ABE1D0A}" presName="childText" presStyleLbl="bgAcc1" presStyleIdx="0" presStyleCnt="9" custScaleX="101172" custScaleY="126424">
        <dgm:presLayoutVars>
          <dgm:bulletEnabled val="1"/>
        </dgm:presLayoutVars>
      </dgm:prSet>
      <dgm:spPr/>
    </dgm:pt>
    <dgm:pt modelId="{29D5F075-1E2E-C245-BD7E-3C7286E8C34E}" type="pres">
      <dgm:prSet presAssocID="{D7FE60C4-B450-A14E-BE25-8115F64D8FF9}" presName="Name13" presStyleLbl="parChTrans1D2" presStyleIdx="1" presStyleCnt="9"/>
      <dgm:spPr/>
    </dgm:pt>
    <dgm:pt modelId="{8E72CA73-40B7-594D-A718-E2DA94A4230C}" type="pres">
      <dgm:prSet presAssocID="{6077E80A-84B4-FD48-83D1-BBCE6A1DA1E3}" presName="childText" presStyleLbl="bgAcc1" presStyleIdx="1" presStyleCnt="9" custScaleX="115839" custScaleY="135935">
        <dgm:presLayoutVars>
          <dgm:bulletEnabled val="1"/>
        </dgm:presLayoutVars>
      </dgm:prSet>
      <dgm:spPr/>
    </dgm:pt>
    <dgm:pt modelId="{D3A371E7-2921-814A-B5A4-E31CD824E1BD}" type="pres">
      <dgm:prSet presAssocID="{9694971F-3E9E-B84C-B268-5E55D2589DEB}" presName="root" presStyleCnt="0"/>
      <dgm:spPr/>
    </dgm:pt>
    <dgm:pt modelId="{7CE82A1E-F968-DD4B-AAD1-965218911811}" type="pres">
      <dgm:prSet presAssocID="{9694971F-3E9E-B84C-B268-5E55D2589DEB}" presName="rootComposite" presStyleCnt="0"/>
      <dgm:spPr/>
    </dgm:pt>
    <dgm:pt modelId="{EDE00346-E286-0445-BEE7-FB7F8239A060}" type="pres">
      <dgm:prSet presAssocID="{9694971F-3E9E-B84C-B268-5E55D2589DEB}" presName="rootText" presStyleLbl="node1" presStyleIdx="1" presStyleCnt="3"/>
      <dgm:spPr/>
    </dgm:pt>
    <dgm:pt modelId="{36131E46-2334-E74C-8C3A-16D6CFADF124}" type="pres">
      <dgm:prSet presAssocID="{9694971F-3E9E-B84C-B268-5E55D2589DEB}" presName="rootConnector" presStyleLbl="node1" presStyleIdx="1" presStyleCnt="3"/>
      <dgm:spPr/>
    </dgm:pt>
    <dgm:pt modelId="{56C66AAF-10AB-0B48-BC30-A11A8460FABE}" type="pres">
      <dgm:prSet presAssocID="{9694971F-3E9E-B84C-B268-5E55D2589DEB}" presName="childShape" presStyleCnt="0"/>
      <dgm:spPr/>
    </dgm:pt>
    <dgm:pt modelId="{148F1F64-93BF-A944-8384-FF40644120D0}" type="pres">
      <dgm:prSet presAssocID="{0BC3121D-B4D1-2A47-9E41-F9EC4DC5F4C6}" presName="Name13" presStyleLbl="parChTrans1D2" presStyleIdx="2" presStyleCnt="9"/>
      <dgm:spPr/>
    </dgm:pt>
    <dgm:pt modelId="{784D7259-685B-3641-A8FF-720C8428BF87}" type="pres">
      <dgm:prSet presAssocID="{BFFEE5C7-5C31-8A42-A41C-DD06D03BD228}" presName="childText" presStyleLbl="bgAcc1" presStyleIdx="2" presStyleCnt="9">
        <dgm:presLayoutVars>
          <dgm:bulletEnabled val="1"/>
        </dgm:presLayoutVars>
      </dgm:prSet>
      <dgm:spPr/>
    </dgm:pt>
    <dgm:pt modelId="{B2CBDDDE-7FED-F043-9C9E-472F0D40C424}" type="pres">
      <dgm:prSet presAssocID="{4B56552F-DD0E-2B4F-A6DF-2BEF6CA557B7}" presName="Name13" presStyleLbl="parChTrans1D2" presStyleIdx="3" presStyleCnt="9"/>
      <dgm:spPr/>
    </dgm:pt>
    <dgm:pt modelId="{C77A8A2C-06A1-5643-B8F4-22A841110F6B}" type="pres">
      <dgm:prSet presAssocID="{0C9B3D94-71C8-764F-80E2-2968A8FA8F66}" presName="childText" presStyleLbl="bgAcc1" presStyleIdx="3" presStyleCnt="9">
        <dgm:presLayoutVars>
          <dgm:bulletEnabled val="1"/>
        </dgm:presLayoutVars>
      </dgm:prSet>
      <dgm:spPr/>
    </dgm:pt>
    <dgm:pt modelId="{E25DAD4D-5EA1-B74C-ABC2-370BE5FB688D}" type="pres">
      <dgm:prSet presAssocID="{7F252D93-7347-A540-B3D5-5942C7645106}" presName="Name13" presStyleLbl="parChTrans1D2" presStyleIdx="4" presStyleCnt="9"/>
      <dgm:spPr/>
    </dgm:pt>
    <dgm:pt modelId="{0B1B6091-93D7-5F42-8C61-83E54BCA97CA}" type="pres">
      <dgm:prSet presAssocID="{02C6F5E7-8F35-2347-9321-4E9107CC480C}" presName="childText" presStyleLbl="bgAcc1" presStyleIdx="4" presStyleCnt="9">
        <dgm:presLayoutVars>
          <dgm:bulletEnabled val="1"/>
        </dgm:presLayoutVars>
      </dgm:prSet>
      <dgm:spPr/>
    </dgm:pt>
    <dgm:pt modelId="{69B3B947-C588-9845-AB27-0603E90D949E}" type="pres">
      <dgm:prSet presAssocID="{9EFC82E2-AB34-A54B-9652-E3A5A83895D7}" presName="Name13" presStyleLbl="parChTrans1D2" presStyleIdx="5" presStyleCnt="9"/>
      <dgm:spPr/>
    </dgm:pt>
    <dgm:pt modelId="{FD54E756-CC79-EE48-A900-74919E477F89}" type="pres">
      <dgm:prSet presAssocID="{4C93CA37-4D5D-0E40-A36E-5BAEEB843CB0}" presName="childText" presStyleLbl="bgAcc1" presStyleIdx="5" presStyleCnt="9">
        <dgm:presLayoutVars>
          <dgm:bulletEnabled val="1"/>
        </dgm:presLayoutVars>
      </dgm:prSet>
      <dgm:spPr/>
    </dgm:pt>
    <dgm:pt modelId="{6C01FDCA-DD67-A343-AB7D-99B4F5B09864}" type="pres">
      <dgm:prSet presAssocID="{0524F832-D50E-414F-9B21-166D685FA029}" presName="root" presStyleCnt="0"/>
      <dgm:spPr/>
    </dgm:pt>
    <dgm:pt modelId="{35F3B087-83C1-3840-AA54-CE6A3C66FD95}" type="pres">
      <dgm:prSet presAssocID="{0524F832-D50E-414F-9B21-166D685FA029}" presName="rootComposite" presStyleCnt="0"/>
      <dgm:spPr/>
    </dgm:pt>
    <dgm:pt modelId="{B42C3ED4-0283-7446-8817-62B90F448B4D}" type="pres">
      <dgm:prSet presAssocID="{0524F832-D50E-414F-9B21-166D685FA029}" presName="rootText" presStyleLbl="node1" presStyleIdx="2" presStyleCnt="3"/>
      <dgm:spPr/>
    </dgm:pt>
    <dgm:pt modelId="{0368D873-D655-5D4F-A97B-199980522E45}" type="pres">
      <dgm:prSet presAssocID="{0524F832-D50E-414F-9B21-166D685FA029}" presName="rootConnector" presStyleLbl="node1" presStyleIdx="2" presStyleCnt="3"/>
      <dgm:spPr/>
    </dgm:pt>
    <dgm:pt modelId="{1CAC8989-188E-2540-9015-CC3919A00EF7}" type="pres">
      <dgm:prSet presAssocID="{0524F832-D50E-414F-9B21-166D685FA029}" presName="childShape" presStyleCnt="0"/>
      <dgm:spPr/>
    </dgm:pt>
    <dgm:pt modelId="{F7618F8E-D717-254D-A571-11FD2EEAEC34}" type="pres">
      <dgm:prSet presAssocID="{19AA261F-3DFD-F741-B6D9-7192D4DF8773}" presName="Name13" presStyleLbl="parChTrans1D2" presStyleIdx="6" presStyleCnt="9"/>
      <dgm:spPr/>
    </dgm:pt>
    <dgm:pt modelId="{242A00AB-6408-0048-8D34-F979A7295269}" type="pres">
      <dgm:prSet presAssocID="{60DD7B08-53F7-F048-9BE4-F2ABB03BC1DA}" presName="childText" presStyleLbl="bgAcc1" presStyleIdx="6" presStyleCnt="9" custScaleX="109839" custScaleY="126425" custLinFactNeighborX="18334" custLinFactNeighborY="-2933">
        <dgm:presLayoutVars>
          <dgm:bulletEnabled val="1"/>
        </dgm:presLayoutVars>
      </dgm:prSet>
      <dgm:spPr/>
    </dgm:pt>
    <dgm:pt modelId="{5E29D58B-EDB9-0D49-8FE6-A604A7565101}" type="pres">
      <dgm:prSet presAssocID="{D304B571-481D-324D-AF05-A5B4F8B1EF48}" presName="Name13" presStyleLbl="parChTrans1D2" presStyleIdx="7" presStyleCnt="9"/>
      <dgm:spPr/>
    </dgm:pt>
    <dgm:pt modelId="{EBA8EC7E-89CB-4C45-8A65-B0FBEC9B3EB3}" type="pres">
      <dgm:prSet presAssocID="{65A9EE3F-729E-A645-B7A6-EED64EB91C72}" presName="childText" presStyleLbl="bgAcc1" presStyleIdx="7" presStyleCnt="9" custLinFactNeighborX="37454" custLinFactNeighborY="2933">
        <dgm:presLayoutVars>
          <dgm:bulletEnabled val="1"/>
        </dgm:presLayoutVars>
      </dgm:prSet>
      <dgm:spPr/>
    </dgm:pt>
    <dgm:pt modelId="{5635F013-005B-3D48-8824-7089DD5A1243}" type="pres">
      <dgm:prSet presAssocID="{30D84BE6-8B1D-CF4C-BB8D-A6BB849DF9C1}" presName="Name13" presStyleLbl="parChTrans1D2" presStyleIdx="8" presStyleCnt="9"/>
      <dgm:spPr/>
    </dgm:pt>
    <dgm:pt modelId="{1181097F-F4CE-3F47-8E39-EDE048371F8E}" type="pres">
      <dgm:prSet presAssocID="{B54A6D0E-5B45-2145-9585-B677219B3869}" presName="childText" presStyleLbl="bgAcc1" presStyleIdx="8" presStyleCnt="9" custScaleX="150174" custScaleY="200738" custLinFactNeighborX="37454" custLinFactNeighborY="5867">
        <dgm:presLayoutVars>
          <dgm:bulletEnabled val="1"/>
        </dgm:presLayoutVars>
      </dgm:prSet>
      <dgm:spPr/>
    </dgm:pt>
  </dgm:ptLst>
  <dgm:cxnLst>
    <dgm:cxn modelId="{1B1C8700-AE3F-DB45-A33E-52347E53C041}" srcId="{DF939528-22C2-ED4F-8D98-4CCE0AFB97FA}" destId="{9694971F-3E9E-B84C-B268-5E55D2589DEB}" srcOrd="1" destOrd="0" parTransId="{ED60B62B-42C8-0D42-9443-CE8FCBE7AD18}" sibTransId="{C54483A0-86E0-1047-84C0-68250F5E6981}"/>
    <dgm:cxn modelId="{643D6403-530E-374B-B352-FAA008791AD5}" type="presOf" srcId="{EF4F59A5-C820-3C4F-BFC9-FE3CFC5A0E33}" destId="{08E03FA3-5686-124A-A1C9-A4FD80A77182}" srcOrd="0" destOrd="0" presId="urn:microsoft.com/office/officeart/2005/8/layout/hierarchy3"/>
    <dgm:cxn modelId="{8CDCEE03-FBD7-FD46-B01E-E985D1EF8213}" srcId="{8BF5F858-FD7B-8045-AA9A-4B3751A5DB61}" destId="{6077E80A-84B4-FD48-83D1-BBCE6A1DA1E3}" srcOrd="1" destOrd="0" parTransId="{D7FE60C4-B450-A14E-BE25-8115F64D8FF9}" sibTransId="{831F8303-EF6C-8749-8751-E0D8A27CF519}"/>
    <dgm:cxn modelId="{92FA5E0A-595A-0643-A23B-7A7A5573981F}" srcId="{DF939528-22C2-ED4F-8D98-4CCE0AFB97FA}" destId="{0524F832-D50E-414F-9B21-166D685FA029}" srcOrd="2" destOrd="0" parTransId="{63F920E1-0EAF-EE44-8E63-3DA08DE22C30}" sibTransId="{78669C95-A36A-0D44-B323-86F6AE7387F5}"/>
    <dgm:cxn modelId="{9FBB2E0B-4BEF-AA40-BF15-603752CB4913}" type="presOf" srcId="{02C6F5E7-8F35-2347-9321-4E9107CC480C}" destId="{0B1B6091-93D7-5F42-8C61-83E54BCA97CA}" srcOrd="0" destOrd="0" presId="urn:microsoft.com/office/officeart/2005/8/layout/hierarchy3"/>
    <dgm:cxn modelId="{C0C09F0F-31BB-0046-A183-5AE918F89E18}" type="presOf" srcId="{DF939528-22C2-ED4F-8D98-4CCE0AFB97FA}" destId="{8192F77E-AFF6-A343-851A-2603831ECB58}" srcOrd="0" destOrd="0" presId="urn:microsoft.com/office/officeart/2005/8/layout/hierarchy3"/>
    <dgm:cxn modelId="{5FB5C010-435A-B945-9D3D-168F6A307625}" srcId="{9694971F-3E9E-B84C-B268-5E55D2589DEB}" destId="{BFFEE5C7-5C31-8A42-A41C-DD06D03BD228}" srcOrd="0" destOrd="0" parTransId="{0BC3121D-B4D1-2A47-9E41-F9EC4DC5F4C6}" sibTransId="{BCC5E929-974B-3B42-BF7E-1BB2AF00AE4B}"/>
    <dgm:cxn modelId="{DBB62312-31D1-4945-B7A1-57385E02DDAE}" type="presOf" srcId="{0524F832-D50E-414F-9B21-166D685FA029}" destId="{0368D873-D655-5D4F-A97B-199980522E45}" srcOrd="1" destOrd="0" presId="urn:microsoft.com/office/officeart/2005/8/layout/hierarchy3"/>
    <dgm:cxn modelId="{51ED0B26-5163-0E4D-93B3-F2F709AEA1A1}" type="presOf" srcId="{65A9EE3F-729E-A645-B7A6-EED64EB91C72}" destId="{EBA8EC7E-89CB-4C45-8A65-B0FBEC9B3EB3}" srcOrd="0" destOrd="0" presId="urn:microsoft.com/office/officeart/2005/8/layout/hierarchy3"/>
    <dgm:cxn modelId="{98A89F2A-DEF0-8340-ACCC-866D775ACD12}" type="presOf" srcId="{BFFEE5C7-5C31-8A42-A41C-DD06D03BD228}" destId="{784D7259-685B-3641-A8FF-720C8428BF87}" srcOrd="0" destOrd="0" presId="urn:microsoft.com/office/officeart/2005/8/layout/hierarchy3"/>
    <dgm:cxn modelId="{82B56F2B-5A26-4A4E-B77C-91DEFF15CE56}" type="presOf" srcId="{19AA261F-3DFD-F741-B6D9-7192D4DF8773}" destId="{F7618F8E-D717-254D-A571-11FD2EEAEC34}" srcOrd="0" destOrd="0" presId="urn:microsoft.com/office/officeart/2005/8/layout/hierarchy3"/>
    <dgm:cxn modelId="{99B58733-778C-6949-9DD1-4D3DBAB1D213}" type="presOf" srcId="{8BF5F858-FD7B-8045-AA9A-4B3751A5DB61}" destId="{92127532-59BB-9841-9CAF-DDED245E016C}" srcOrd="1" destOrd="0" presId="urn:microsoft.com/office/officeart/2005/8/layout/hierarchy3"/>
    <dgm:cxn modelId="{6E4F0637-27BE-0A44-931D-DC40BFBE9BD5}" type="presOf" srcId="{8BF5F858-FD7B-8045-AA9A-4B3751A5DB61}" destId="{A90B9A50-7835-2248-9782-74C9AF682440}" srcOrd="0" destOrd="0" presId="urn:microsoft.com/office/officeart/2005/8/layout/hierarchy3"/>
    <dgm:cxn modelId="{5DAAFC48-8E9A-9D4A-87E0-5FDC10D834F0}" type="presOf" srcId="{0524F832-D50E-414F-9B21-166D685FA029}" destId="{B42C3ED4-0283-7446-8817-62B90F448B4D}" srcOrd="0" destOrd="0" presId="urn:microsoft.com/office/officeart/2005/8/layout/hierarchy3"/>
    <dgm:cxn modelId="{9B26C34F-8901-0340-8CA3-646B6B17A11E}" srcId="{0524F832-D50E-414F-9B21-166D685FA029}" destId="{65A9EE3F-729E-A645-B7A6-EED64EB91C72}" srcOrd="1" destOrd="0" parTransId="{D304B571-481D-324D-AF05-A5B4F8B1EF48}" sibTransId="{5143B57B-0F9B-DF4B-A1A0-EFC2AD092D7A}"/>
    <dgm:cxn modelId="{20866B78-DAAF-F34B-9444-191794B00877}" srcId="{8BF5F858-FD7B-8045-AA9A-4B3751A5DB61}" destId="{E68075B8-ED51-4D43-9F95-B3847ABE1D0A}" srcOrd="0" destOrd="0" parTransId="{EF4F59A5-C820-3C4F-BFC9-FE3CFC5A0E33}" sibTransId="{9221BE6D-3BCE-BF4D-B689-D5823D66DFF3}"/>
    <dgm:cxn modelId="{8B91E87F-01A4-2745-B08E-8590C7093BA7}" type="presOf" srcId="{0C9B3D94-71C8-764F-80E2-2968A8FA8F66}" destId="{C77A8A2C-06A1-5643-B8F4-22A841110F6B}" srcOrd="0" destOrd="0" presId="urn:microsoft.com/office/officeart/2005/8/layout/hierarchy3"/>
    <dgm:cxn modelId="{8583948C-3F71-4749-9CFD-7049C3AFB103}" srcId="{0524F832-D50E-414F-9B21-166D685FA029}" destId="{B54A6D0E-5B45-2145-9585-B677219B3869}" srcOrd="2" destOrd="0" parTransId="{30D84BE6-8B1D-CF4C-BB8D-A6BB849DF9C1}" sibTransId="{214547BB-C0C8-124A-81DF-7E3B35DD24A0}"/>
    <dgm:cxn modelId="{FF4A748D-D7AD-0E49-B8AD-1F64559AA642}" type="presOf" srcId="{D7FE60C4-B450-A14E-BE25-8115F64D8FF9}" destId="{29D5F075-1E2E-C245-BD7E-3C7286E8C34E}" srcOrd="0" destOrd="0" presId="urn:microsoft.com/office/officeart/2005/8/layout/hierarchy3"/>
    <dgm:cxn modelId="{54836391-FDB4-BC47-B4BE-3E44B113AFC4}" type="presOf" srcId="{B54A6D0E-5B45-2145-9585-B677219B3869}" destId="{1181097F-F4CE-3F47-8E39-EDE048371F8E}" srcOrd="0" destOrd="0" presId="urn:microsoft.com/office/officeart/2005/8/layout/hierarchy3"/>
    <dgm:cxn modelId="{2CCA2493-3302-F14F-99A8-3E3A21E3EF4B}" type="presOf" srcId="{7F252D93-7347-A540-B3D5-5942C7645106}" destId="{E25DAD4D-5EA1-B74C-ABC2-370BE5FB688D}" srcOrd="0" destOrd="0" presId="urn:microsoft.com/office/officeart/2005/8/layout/hierarchy3"/>
    <dgm:cxn modelId="{F0755597-C036-2245-A337-FFC04D6D8CCA}" type="presOf" srcId="{0BC3121D-B4D1-2A47-9E41-F9EC4DC5F4C6}" destId="{148F1F64-93BF-A944-8384-FF40644120D0}" srcOrd="0" destOrd="0" presId="urn:microsoft.com/office/officeart/2005/8/layout/hierarchy3"/>
    <dgm:cxn modelId="{ED8EF398-391C-204E-831E-A6A8F8444D72}" srcId="{9694971F-3E9E-B84C-B268-5E55D2589DEB}" destId="{02C6F5E7-8F35-2347-9321-4E9107CC480C}" srcOrd="2" destOrd="0" parTransId="{7F252D93-7347-A540-B3D5-5942C7645106}" sibTransId="{5CF41AE8-6020-1C4E-A542-D97C7185A5A0}"/>
    <dgm:cxn modelId="{5E2EAA9B-634B-0740-BAFB-41E11D241037}" type="presOf" srcId="{4B56552F-DD0E-2B4F-A6DF-2BEF6CA557B7}" destId="{B2CBDDDE-7FED-F043-9C9E-472F0D40C424}" srcOrd="0" destOrd="0" presId="urn:microsoft.com/office/officeart/2005/8/layout/hierarchy3"/>
    <dgm:cxn modelId="{D028219D-FE0B-A24A-8D1F-EB782C72DB81}" srcId="{0524F832-D50E-414F-9B21-166D685FA029}" destId="{60DD7B08-53F7-F048-9BE4-F2ABB03BC1DA}" srcOrd="0" destOrd="0" parTransId="{19AA261F-3DFD-F741-B6D9-7192D4DF8773}" sibTransId="{1AA10B79-D2AE-F74B-86DF-4593F4F9EAC4}"/>
    <dgm:cxn modelId="{666410B0-6A79-4745-956E-A49F7E3DEB9D}" type="presOf" srcId="{D304B571-481D-324D-AF05-A5B4F8B1EF48}" destId="{5E29D58B-EDB9-0D49-8FE6-A604A7565101}" srcOrd="0" destOrd="0" presId="urn:microsoft.com/office/officeart/2005/8/layout/hierarchy3"/>
    <dgm:cxn modelId="{89C6B5BA-6718-6640-B037-227F8AD159D7}" type="presOf" srcId="{4C93CA37-4D5D-0E40-A36E-5BAEEB843CB0}" destId="{FD54E756-CC79-EE48-A900-74919E477F89}" srcOrd="0" destOrd="0" presId="urn:microsoft.com/office/officeart/2005/8/layout/hierarchy3"/>
    <dgm:cxn modelId="{410141BC-D124-9A49-8E6A-BE461614D102}" srcId="{9694971F-3E9E-B84C-B268-5E55D2589DEB}" destId="{0C9B3D94-71C8-764F-80E2-2968A8FA8F66}" srcOrd="1" destOrd="0" parTransId="{4B56552F-DD0E-2B4F-A6DF-2BEF6CA557B7}" sibTransId="{0DC946EB-4D32-3A4A-A321-006A39656243}"/>
    <dgm:cxn modelId="{68087FBF-2B16-F74B-9347-F5DEB6F90463}" type="presOf" srcId="{E68075B8-ED51-4D43-9F95-B3847ABE1D0A}" destId="{1C078495-4648-D148-9A25-A6FA34CEA4DD}" srcOrd="0" destOrd="0" presId="urn:microsoft.com/office/officeart/2005/8/layout/hierarchy3"/>
    <dgm:cxn modelId="{ACA9EDC3-40B2-8045-B748-596923B357C1}" srcId="{DF939528-22C2-ED4F-8D98-4CCE0AFB97FA}" destId="{8BF5F858-FD7B-8045-AA9A-4B3751A5DB61}" srcOrd="0" destOrd="0" parTransId="{5844F06D-F223-DE4C-BAAD-E86EA608B6B1}" sibTransId="{E4BD7B53-F682-7540-BD70-ACC560EF8FE5}"/>
    <dgm:cxn modelId="{46022FC5-4D89-154D-A4AC-87D4F1CEFD6E}" type="presOf" srcId="{9694971F-3E9E-B84C-B268-5E55D2589DEB}" destId="{EDE00346-E286-0445-BEE7-FB7F8239A060}" srcOrd="0" destOrd="0" presId="urn:microsoft.com/office/officeart/2005/8/layout/hierarchy3"/>
    <dgm:cxn modelId="{4A12EDCA-142C-3844-9A5B-8537F901287F}" type="presOf" srcId="{9694971F-3E9E-B84C-B268-5E55D2589DEB}" destId="{36131E46-2334-E74C-8C3A-16D6CFADF124}" srcOrd="1" destOrd="0" presId="urn:microsoft.com/office/officeart/2005/8/layout/hierarchy3"/>
    <dgm:cxn modelId="{F691C3DF-9DCC-134A-93DC-91BABE40771C}" type="presOf" srcId="{30D84BE6-8B1D-CF4C-BB8D-A6BB849DF9C1}" destId="{5635F013-005B-3D48-8824-7089DD5A1243}" srcOrd="0" destOrd="0" presId="urn:microsoft.com/office/officeart/2005/8/layout/hierarchy3"/>
    <dgm:cxn modelId="{CCD8D7E7-3621-264D-A868-8146B3436410}" srcId="{9694971F-3E9E-B84C-B268-5E55D2589DEB}" destId="{4C93CA37-4D5D-0E40-A36E-5BAEEB843CB0}" srcOrd="3" destOrd="0" parTransId="{9EFC82E2-AB34-A54B-9652-E3A5A83895D7}" sibTransId="{2BD93ABC-609A-5A45-9182-B85FD108B9C4}"/>
    <dgm:cxn modelId="{5630ADEB-9D96-AD49-95F8-52E55534E502}" type="presOf" srcId="{6077E80A-84B4-FD48-83D1-BBCE6A1DA1E3}" destId="{8E72CA73-40B7-594D-A718-E2DA94A4230C}" srcOrd="0" destOrd="0" presId="urn:microsoft.com/office/officeart/2005/8/layout/hierarchy3"/>
    <dgm:cxn modelId="{8F937CF3-E38C-834A-9334-04762DAD588D}" type="presOf" srcId="{9EFC82E2-AB34-A54B-9652-E3A5A83895D7}" destId="{69B3B947-C588-9845-AB27-0603E90D949E}" srcOrd="0" destOrd="0" presId="urn:microsoft.com/office/officeart/2005/8/layout/hierarchy3"/>
    <dgm:cxn modelId="{02240BF8-F228-0249-8394-07AB98F8C3FC}" type="presOf" srcId="{60DD7B08-53F7-F048-9BE4-F2ABB03BC1DA}" destId="{242A00AB-6408-0048-8D34-F979A7295269}" srcOrd="0" destOrd="0" presId="urn:microsoft.com/office/officeart/2005/8/layout/hierarchy3"/>
    <dgm:cxn modelId="{45D8714F-8D3D-7544-8E47-BFCC055535D4}" type="presParOf" srcId="{8192F77E-AFF6-A343-851A-2603831ECB58}" destId="{6975825B-2833-C34C-98B1-F682FEEBF73E}" srcOrd="0" destOrd="0" presId="urn:microsoft.com/office/officeart/2005/8/layout/hierarchy3"/>
    <dgm:cxn modelId="{B253A419-38D0-6144-B47E-B5DD3CC2EE89}" type="presParOf" srcId="{6975825B-2833-C34C-98B1-F682FEEBF73E}" destId="{45D05BB5-8D95-B144-B24B-C33F6F2BD3C8}" srcOrd="0" destOrd="0" presId="urn:microsoft.com/office/officeart/2005/8/layout/hierarchy3"/>
    <dgm:cxn modelId="{470C4AA2-1F4B-9F46-9F93-31EDDCD9C9A6}" type="presParOf" srcId="{45D05BB5-8D95-B144-B24B-C33F6F2BD3C8}" destId="{A90B9A50-7835-2248-9782-74C9AF682440}" srcOrd="0" destOrd="0" presId="urn:microsoft.com/office/officeart/2005/8/layout/hierarchy3"/>
    <dgm:cxn modelId="{01005754-CF19-2D46-A3BD-88802552E961}" type="presParOf" srcId="{45D05BB5-8D95-B144-B24B-C33F6F2BD3C8}" destId="{92127532-59BB-9841-9CAF-DDED245E016C}" srcOrd="1" destOrd="0" presId="urn:microsoft.com/office/officeart/2005/8/layout/hierarchy3"/>
    <dgm:cxn modelId="{C1CE5719-7BBA-BB4F-A206-647CD0DC060B}" type="presParOf" srcId="{6975825B-2833-C34C-98B1-F682FEEBF73E}" destId="{9A7FD6A7-FCEC-3849-8747-E7BFF6FA7B08}" srcOrd="1" destOrd="0" presId="urn:microsoft.com/office/officeart/2005/8/layout/hierarchy3"/>
    <dgm:cxn modelId="{1C1DB5CE-3806-6F4F-977B-1306FF5F7AF7}" type="presParOf" srcId="{9A7FD6A7-FCEC-3849-8747-E7BFF6FA7B08}" destId="{08E03FA3-5686-124A-A1C9-A4FD80A77182}" srcOrd="0" destOrd="0" presId="urn:microsoft.com/office/officeart/2005/8/layout/hierarchy3"/>
    <dgm:cxn modelId="{1B33CBA6-3558-5642-BC8A-4C6450C18694}" type="presParOf" srcId="{9A7FD6A7-FCEC-3849-8747-E7BFF6FA7B08}" destId="{1C078495-4648-D148-9A25-A6FA34CEA4DD}" srcOrd="1" destOrd="0" presId="urn:microsoft.com/office/officeart/2005/8/layout/hierarchy3"/>
    <dgm:cxn modelId="{BBC7798E-C160-FF42-B0D4-9B4622D496D3}" type="presParOf" srcId="{9A7FD6A7-FCEC-3849-8747-E7BFF6FA7B08}" destId="{29D5F075-1E2E-C245-BD7E-3C7286E8C34E}" srcOrd="2" destOrd="0" presId="urn:microsoft.com/office/officeart/2005/8/layout/hierarchy3"/>
    <dgm:cxn modelId="{3DE149C6-A7BE-9845-9F17-500456CD1218}" type="presParOf" srcId="{9A7FD6A7-FCEC-3849-8747-E7BFF6FA7B08}" destId="{8E72CA73-40B7-594D-A718-E2DA94A4230C}" srcOrd="3" destOrd="0" presId="urn:microsoft.com/office/officeart/2005/8/layout/hierarchy3"/>
    <dgm:cxn modelId="{B28A5663-6ACE-3B4B-AB8C-16F1CD0C912C}" type="presParOf" srcId="{8192F77E-AFF6-A343-851A-2603831ECB58}" destId="{D3A371E7-2921-814A-B5A4-E31CD824E1BD}" srcOrd="1" destOrd="0" presId="urn:microsoft.com/office/officeart/2005/8/layout/hierarchy3"/>
    <dgm:cxn modelId="{06B82CB3-A306-4C40-8F52-1D5B1DDE4044}" type="presParOf" srcId="{D3A371E7-2921-814A-B5A4-E31CD824E1BD}" destId="{7CE82A1E-F968-DD4B-AAD1-965218911811}" srcOrd="0" destOrd="0" presId="urn:microsoft.com/office/officeart/2005/8/layout/hierarchy3"/>
    <dgm:cxn modelId="{77FBDE3C-4FC4-A34F-8411-1628C5A5F80F}" type="presParOf" srcId="{7CE82A1E-F968-DD4B-AAD1-965218911811}" destId="{EDE00346-E286-0445-BEE7-FB7F8239A060}" srcOrd="0" destOrd="0" presId="urn:microsoft.com/office/officeart/2005/8/layout/hierarchy3"/>
    <dgm:cxn modelId="{18FF8B3E-2A83-134B-B41F-FA7BD56998A6}" type="presParOf" srcId="{7CE82A1E-F968-DD4B-AAD1-965218911811}" destId="{36131E46-2334-E74C-8C3A-16D6CFADF124}" srcOrd="1" destOrd="0" presId="urn:microsoft.com/office/officeart/2005/8/layout/hierarchy3"/>
    <dgm:cxn modelId="{D5CB01C0-2268-8E42-AEFF-3EBB22518090}" type="presParOf" srcId="{D3A371E7-2921-814A-B5A4-E31CD824E1BD}" destId="{56C66AAF-10AB-0B48-BC30-A11A8460FABE}" srcOrd="1" destOrd="0" presId="urn:microsoft.com/office/officeart/2005/8/layout/hierarchy3"/>
    <dgm:cxn modelId="{AE47CE6B-F9ED-FF41-881D-0DBB9AA4981E}" type="presParOf" srcId="{56C66AAF-10AB-0B48-BC30-A11A8460FABE}" destId="{148F1F64-93BF-A944-8384-FF40644120D0}" srcOrd="0" destOrd="0" presId="urn:microsoft.com/office/officeart/2005/8/layout/hierarchy3"/>
    <dgm:cxn modelId="{7ECF81BA-5B40-614D-9B6B-BCD79D948245}" type="presParOf" srcId="{56C66AAF-10AB-0B48-BC30-A11A8460FABE}" destId="{784D7259-685B-3641-A8FF-720C8428BF87}" srcOrd="1" destOrd="0" presId="urn:microsoft.com/office/officeart/2005/8/layout/hierarchy3"/>
    <dgm:cxn modelId="{0075CC7C-33BF-AB42-A811-6568FCE55FBA}" type="presParOf" srcId="{56C66AAF-10AB-0B48-BC30-A11A8460FABE}" destId="{B2CBDDDE-7FED-F043-9C9E-472F0D40C424}" srcOrd="2" destOrd="0" presId="urn:microsoft.com/office/officeart/2005/8/layout/hierarchy3"/>
    <dgm:cxn modelId="{80FA65B2-C260-5B4B-BF13-EFA146B68C79}" type="presParOf" srcId="{56C66AAF-10AB-0B48-BC30-A11A8460FABE}" destId="{C77A8A2C-06A1-5643-B8F4-22A841110F6B}" srcOrd="3" destOrd="0" presId="urn:microsoft.com/office/officeart/2005/8/layout/hierarchy3"/>
    <dgm:cxn modelId="{8DDFFEDE-B31C-F143-9218-A94452AFFC48}" type="presParOf" srcId="{56C66AAF-10AB-0B48-BC30-A11A8460FABE}" destId="{E25DAD4D-5EA1-B74C-ABC2-370BE5FB688D}" srcOrd="4" destOrd="0" presId="urn:microsoft.com/office/officeart/2005/8/layout/hierarchy3"/>
    <dgm:cxn modelId="{DE51DCAE-8294-C042-BF00-9EFE2630134E}" type="presParOf" srcId="{56C66AAF-10AB-0B48-BC30-A11A8460FABE}" destId="{0B1B6091-93D7-5F42-8C61-83E54BCA97CA}" srcOrd="5" destOrd="0" presId="urn:microsoft.com/office/officeart/2005/8/layout/hierarchy3"/>
    <dgm:cxn modelId="{EE7DED9D-E881-3C46-BC0D-A65C3673695C}" type="presParOf" srcId="{56C66AAF-10AB-0B48-BC30-A11A8460FABE}" destId="{69B3B947-C588-9845-AB27-0603E90D949E}" srcOrd="6" destOrd="0" presId="urn:microsoft.com/office/officeart/2005/8/layout/hierarchy3"/>
    <dgm:cxn modelId="{0A44EAE7-4AAB-CD4E-9B62-F506343F13DC}" type="presParOf" srcId="{56C66AAF-10AB-0B48-BC30-A11A8460FABE}" destId="{FD54E756-CC79-EE48-A900-74919E477F89}" srcOrd="7" destOrd="0" presId="urn:microsoft.com/office/officeart/2005/8/layout/hierarchy3"/>
    <dgm:cxn modelId="{6C91F50E-848C-264E-AB9E-E5B906925AFD}" type="presParOf" srcId="{8192F77E-AFF6-A343-851A-2603831ECB58}" destId="{6C01FDCA-DD67-A343-AB7D-99B4F5B09864}" srcOrd="2" destOrd="0" presId="urn:microsoft.com/office/officeart/2005/8/layout/hierarchy3"/>
    <dgm:cxn modelId="{98D93A06-AFE7-2F4C-ADE3-DA1329DDE3B1}" type="presParOf" srcId="{6C01FDCA-DD67-A343-AB7D-99B4F5B09864}" destId="{35F3B087-83C1-3840-AA54-CE6A3C66FD95}" srcOrd="0" destOrd="0" presId="urn:microsoft.com/office/officeart/2005/8/layout/hierarchy3"/>
    <dgm:cxn modelId="{CBF12A4E-5111-884C-967E-8A9C3488E2FD}" type="presParOf" srcId="{35F3B087-83C1-3840-AA54-CE6A3C66FD95}" destId="{B42C3ED4-0283-7446-8817-62B90F448B4D}" srcOrd="0" destOrd="0" presId="urn:microsoft.com/office/officeart/2005/8/layout/hierarchy3"/>
    <dgm:cxn modelId="{AF2E614E-7090-C64A-9AA9-5843DE55E093}" type="presParOf" srcId="{35F3B087-83C1-3840-AA54-CE6A3C66FD95}" destId="{0368D873-D655-5D4F-A97B-199980522E45}" srcOrd="1" destOrd="0" presId="urn:microsoft.com/office/officeart/2005/8/layout/hierarchy3"/>
    <dgm:cxn modelId="{2ECD82B3-F333-6E4A-8C93-0B5E09090452}" type="presParOf" srcId="{6C01FDCA-DD67-A343-AB7D-99B4F5B09864}" destId="{1CAC8989-188E-2540-9015-CC3919A00EF7}" srcOrd="1" destOrd="0" presId="urn:microsoft.com/office/officeart/2005/8/layout/hierarchy3"/>
    <dgm:cxn modelId="{A7B1C039-D21F-2048-8F64-54C2007CAE59}" type="presParOf" srcId="{1CAC8989-188E-2540-9015-CC3919A00EF7}" destId="{F7618F8E-D717-254D-A571-11FD2EEAEC34}" srcOrd="0" destOrd="0" presId="urn:microsoft.com/office/officeart/2005/8/layout/hierarchy3"/>
    <dgm:cxn modelId="{B96FCAC1-BBAA-CC47-A222-ED09DA4A021C}" type="presParOf" srcId="{1CAC8989-188E-2540-9015-CC3919A00EF7}" destId="{242A00AB-6408-0048-8D34-F979A7295269}" srcOrd="1" destOrd="0" presId="urn:microsoft.com/office/officeart/2005/8/layout/hierarchy3"/>
    <dgm:cxn modelId="{D03F96BD-D5E5-1D4A-B81B-38F6C9BFF56B}" type="presParOf" srcId="{1CAC8989-188E-2540-9015-CC3919A00EF7}" destId="{5E29D58B-EDB9-0D49-8FE6-A604A7565101}" srcOrd="2" destOrd="0" presId="urn:microsoft.com/office/officeart/2005/8/layout/hierarchy3"/>
    <dgm:cxn modelId="{1EACA174-13E6-6E43-8D41-1EB8FBE23425}" type="presParOf" srcId="{1CAC8989-188E-2540-9015-CC3919A00EF7}" destId="{EBA8EC7E-89CB-4C45-8A65-B0FBEC9B3EB3}" srcOrd="3" destOrd="0" presId="urn:microsoft.com/office/officeart/2005/8/layout/hierarchy3"/>
    <dgm:cxn modelId="{4CB7448C-2328-0F43-98CB-0657B5451523}" type="presParOf" srcId="{1CAC8989-188E-2540-9015-CC3919A00EF7}" destId="{5635F013-005B-3D48-8824-7089DD5A1243}" srcOrd="4" destOrd="0" presId="urn:microsoft.com/office/officeart/2005/8/layout/hierarchy3"/>
    <dgm:cxn modelId="{CCF0A7AD-F879-6B44-98DE-15736F07A077}" type="presParOf" srcId="{1CAC8989-188E-2540-9015-CC3919A00EF7}" destId="{1181097F-F4CE-3F47-8E39-EDE048371F8E}" srcOrd="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4F642A7-F650-4124-B72F-8F716DCC939A}" type="doc">
      <dgm:prSet loTypeId="urn:microsoft.com/office/officeart/2005/8/layout/venn1" loCatId="relationship" qsTypeId="urn:microsoft.com/office/officeart/2005/8/quickstyle/simple2" qsCatId="simple" csTypeId="urn:microsoft.com/office/officeart/2005/8/colors/colorful1#5" csCatId="colorful" phldr="1"/>
      <dgm:spPr/>
    </dgm:pt>
    <dgm:pt modelId="{C0D4F8F0-9A09-4B0A-A5C9-889E83D773A0}">
      <dgm:prSet phldrT="[Testo]"/>
      <dgm:spPr/>
      <dgm:t>
        <a:bodyPr/>
        <a:lstStyle/>
        <a:p>
          <a:r>
            <a:rPr lang="it-IT" dirty="0"/>
            <a:t>Cittadinanza europea e tutela CGUE</a:t>
          </a:r>
        </a:p>
      </dgm:t>
    </dgm:pt>
    <dgm:pt modelId="{6BED3DD0-DA82-491C-80C2-019C6860A33C}" type="parTrans" cxnId="{529544FF-D3F3-4C43-A8FA-3D1D5B6A766E}">
      <dgm:prSet/>
      <dgm:spPr/>
      <dgm:t>
        <a:bodyPr/>
        <a:lstStyle/>
        <a:p>
          <a:endParaRPr lang="it-IT"/>
        </a:p>
      </dgm:t>
    </dgm:pt>
    <dgm:pt modelId="{3F4D1DAB-1FAC-41B3-8995-9B9E060B774B}" type="sibTrans" cxnId="{529544FF-D3F3-4C43-A8FA-3D1D5B6A766E}">
      <dgm:prSet/>
      <dgm:spPr/>
      <dgm:t>
        <a:bodyPr/>
        <a:lstStyle/>
        <a:p>
          <a:endParaRPr lang="it-IT"/>
        </a:p>
      </dgm:t>
    </dgm:pt>
    <dgm:pt modelId="{FAE10F5F-AA70-4CD7-9AED-EB30AD996D0A}">
      <dgm:prSet phldrT="[Testo]"/>
      <dgm:spPr>
        <a:solidFill>
          <a:srgbClr val="92D050"/>
        </a:solidFill>
      </dgm:spPr>
      <dgm:t>
        <a:bodyPr/>
        <a:lstStyle/>
        <a:p>
          <a:r>
            <a:rPr lang="it-IT" dirty="0"/>
            <a:t>FONTI INTERNAZIONALI: CSC e CEDU</a:t>
          </a:r>
        </a:p>
      </dgm:t>
    </dgm:pt>
    <dgm:pt modelId="{E6FBBC6F-4721-4D0E-AB4D-83FCEB3FB0D7}" type="parTrans" cxnId="{4F609DC1-FD73-4358-BCE2-1CE92907AA5A}">
      <dgm:prSet/>
      <dgm:spPr/>
      <dgm:t>
        <a:bodyPr/>
        <a:lstStyle/>
        <a:p>
          <a:endParaRPr lang="it-IT"/>
        </a:p>
      </dgm:t>
    </dgm:pt>
    <dgm:pt modelId="{00284BF5-89B2-4ABC-ADAC-92A92A5FA886}" type="sibTrans" cxnId="{4F609DC1-FD73-4358-BCE2-1CE92907AA5A}">
      <dgm:prSet/>
      <dgm:spPr/>
      <dgm:t>
        <a:bodyPr/>
        <a:lstStyle/>
        <a:p>
          <a:endParaRPr lang="it-IT"/>
        </a:p>
      </dgm:t>
    </dgm:pt>
    <dgm:pt modelId="{AA5E6EB4-CF22-4698-9599-9E04654F8BC9}">
      <dgm:prSet phldrT="[Testo]"/>
      <dgm:spPr/>
      <dgm:t>
        <a:bodyPr/>
        <a:lstStyle/>
        <a:p>
          <a:r>
            <a:rPr lang="it-IT" dirty="0"/>
            <a:t>NORME NAZIONALI: art. 24 CITTADINANZA</a:t>
          </a:r>
        </a:p>
      </dgm:t>
    </dgm:pt>
    <dgm:pt modelId="{F38E9BCE-0CA4-4C25-B2F8-8FE1C733706E}" type="parTrans" cxnId="{7A7C5037-DDED-4944-BBAB-1ED4113052B6}">
      <dgm:prSet/>
      <dgm:spPr/>
      <dgm:t>
        <a:bodyPr/>
        <a:lstStyle/>
        <a:p>
          <a:endParaRPr lang="it-IT"/>
        </a:p>
      </dgm:t>
    </dgm:pt>
    <dgm:pt modelId="{70C83729-4937-4299-9E98-4E20EA6E8BFC}" type="sibTrans" cxnId="{7A7C5037-DDED-4944-BBAB-1ED4113052B6}">
      <dgm:prSet/>
      <dgm:spPr/>
      <dgm:t>
        <a:bodyPr/>
        <a:lstStyle/>
        <a:p>
          <a:endParaRPr lang="it-IT"/>
        </a:p>
      </dgm:t>
    </dgm:pt>
    <dgm:pt modelId="{AAE12C7F-03D6-4851-8BC6-35D2258BD5DE}" type="pres">
      <dgm:prSet presAssocID="{04F642A7-F650-4124-B72F-8F716DCC939A}" presName="compositeShape" presStyleCnt="0">
        <dgm:presLayoutVars>
          <dgm:chMax val="7"/>
          <dgm:dir/>
          <dgm:resizeHandles val="exact"/>
        </dgm:presLayoutVars>
      </dgm:prSet>
      <dgm:spPr/>
    </dgm:pt>
    <dgm:pt modelId="{BD51418B-114E-4C83-9DC9-FDEEF653E865}" type="pres">
      <dgm:prSet presAssocID="{C0D4F8F0-9A09-4B0A-A5C9-889E83D773A0}" presName="circ1" presStyleLbl="vennNode1" presStyleIdx="0" presStyleCnt="3"/>
      <dgm:spPr/>
    </dgm:pt>
    <dgm:pt modelId="{74704648-4674-4B57-A78A-BEAC71460522}" type="pres">
      <dgm:prSet presAssocID="{C0D4F8F0-9A09-4B0A-A5C9-889E83D773A0}" presName="circ1Tx" presStyleLbl="revTx" presStyleIdx="0" presStyleCnt="0">
        <dgm:presLayoutVars>
          <dgm:chMax val="0"/>
          <dgm:chPref val="0"/>
          <dgm:bulletEnabled val="1"/>
        </dgm:presLayoutVars>
      </dgm:prSet>
      <dgm:spPr/>
    </dgm:pt>
    <dgm:pt modelId="{ECEE9454-856C-4686-AC72-F45CFCAD783F}" type="pres">
      <dgm:prSet presAssocID="{FAE10F5F-AA70-4CD7-9AED-EB30AD996D0A}" presName="circ2" presStyleLbl="vennNode1" presStyleIdx="1" presStyleCnt="3"/>
      <dgm:spPr/>
    </dgm:pt>
    <dgm:pt modelId="{00CFB30A-8381-4573-BBE4-76389CE4B0EF}" type="pres">
      <dgm:prSet presAssocID="{FAE10F5F-AA70-4CD7-9AED-EB30AD996D0A}" presName="circ2Tx" presStyleLbl="revTx" presStyleIdx="0" presStyleCnt="0">
        <dgm:presLayoutVars>
          <dgm:chMax val="0"/>
          <dgm:chPref val="0"/>
          <dgm:bulletEnabled val="1"/>
        </dgm:presLayoutVars>
      </dgm:prSet>
      <dgm:spPr/>
    </dgm:pt>
    <dgm:pt modelId="{AFA5C24B-B643-404C-B9EB-BF60738D3B60}" type="pres">
      <dgm:prSet presAssocID="{AA5E6EB4-CF22-4698-9599-9E04654F8BC9}" presName="circ3" presStyleLbl="vennNode1" presStyleIdx="2" presStyleCnt="3"/>
      <dgm:spPr/>
    </dgm:pt>
    <dgm:pt modelId="{8A5B03CE-4F21-44B2-AC89-665A64FD07B5}" type="pres">
      <dgm:prSet presAssocID="{AA5E6EB4-CF22-4698-9599-9E04654F8BC9}" presName="circ3Tx" presStyleLbl="revTx" presStyleIdx="0" presStyleCnt="0">
        <dgm:presLayoutVars>
          <dgm:chMax val="0"/>
          <dgm:chPref val="0"/>
          <dgm:bulletEnabled val="1"/>
        </dgm:presLayoutVars>
      </dgm:prSet>
      <dgm:spPr/>
    </dgm:pt>
  </dgm:ptLst>
  <dgm:cxnLst>
    <dgm:cxn modelId="{F6F79E0C-75A5-9844-9F70-F3DC40F7D82C}" type="presOf" srcId="{C0D4F8F0-9A09-4B0A-A5C9-889E83D773A0}" destId="{BD51418B-114E-4C83-9DC9-FDEEF653E865}" srcOrd="0" destOrd="0" presId="urn:microsoft.com/office/officeart/2005/8/layout/venn1"/>
    <dgm:cxn modelId="{456E7326-CB71-E843-B55F-2FB7F8E4AB46}" type="presOf" srcId="{AA5E6EB4-CF22-4698-9599-9E04654F8BC9}" destId="{AFA5C24B-B643-404C-B9EB-BF60738D3B60}" srcOrd="0" destOrd="0" presId="urn:microsoft.com/office/officeart/2005/8/layout/venn1"/>
    <dgm:cxn modelId="{7A7C5037-DDED-4944-BBAB-1ED4113052B6}" srcId="{04F642A7-F650-4124-B72F-8F716DCC939A}" destId="{AA5E6EB4-CF22-4698-9599-9E04654F8BC9}" srcOrd="2" destOrd="0" parTransId="{F38E9BCE-0CA4-4C25-B2F8-8FE1C733706E}" sibTransId="{70C83729-4937-4299-9E98-4E20EA6E8BFC}"/>
    <dgm:cxn modelId="{2C2ED43E-68D5-684F-945C-5F5BD31FDCC1}" type="presOf" srcId="{FAE10F5F-AA70-4CD7-9AED-EB30AD996D0A}" destId="{00CFB30A-8381-4573-BBE4-76389CE4B0EF}" srcOrd="1" destOrd="0" presId="urn:microsoft.com/office/officeart/2005/8/layout/venn1"/>
    <dgm:cxn modelId="{5232055C-E226-E74C-A737-F5408F9CA264}" type="presOf" srcId="{C0D4F8F0-9A09-4B0A-A5C9-889E83D773A0}" destId="{74704648-4674-4B57-A78A-BEAC71460522}" srcOrd="1" destOrd="0" presId="urn:microsoft.com/office/officeart/2005/8/layout/venn1"/>
    <dgm:cxn modelId="{4F609DC1-FD73-4358-BCE2-1CE92907AA5A}" srcId="{04F642A7-F650-4124-B72F-8F716DCC939A}" destId="{FAE10F5F-AA70-4CD7-9AED-EB30AD996D0A}" srcOrd="1" destOrd="0" parTransId="{E6FBBC6F-4721-4D0E-AB4D-83FCEB3FB0D7}" sibTransId="{00284BF5-89B2-4ABC-ADAC-92A92A5FA886}"/>
    <dgm:cxn modelId="{DD1B4DDA-CF32-3E40-AD00-A317DD685691}" type="presOf" srcId="{AA5E6EB4-CF22-4698-9599-9E04654F8BC9}" destId="{8A5B03CE-4F21-44B2-AC89-665A64FD07B5}" srcOrd="1" destOrd="0" presId="urn:microsoft.com/office/officeart/2005/8/layout/venn1"/>
    <dgm:cxn modelId="{FE37C1DE-D585-8C4E-93E3-ED9EDA99A6B7}" type="presOf" srcId="{FAE10F5F-AA70-4CD7-9AED-EB30AD996D0A}" destId="{ECEE9454-856C-4686-AC72-F45CFCAD783F}" srcOrd="0" destOrd="0" presId="urn:microsoft.com/office/officeart/2005/8/layout/venn1"/>
    <dgm:cxn modelId="{BC2977E4-FB43-E441-8766-A9702D874E5A}" type="presOf" srcId="{04F642A7-F650-4124-B72F-8F716DCC939A}" destId="{AAE12C7F-03D6-4851-8BC6-35D2258BD5DE}" srcOrd="0" destOrd="0" presId="urn:microsoft.com/office/officeart/2005/8/layout/venn1"/>
    <dgm:cxn modelId="{529544FF-D3F3-4C43-A8FA-3D1D5B6A766E}" srcId="{04F642A7-F650-4124-B72F-8F716DCC939A}" destId="{C0D4F8F0-9A09-4B0A-A5C9-889E83D773A0}" srcOrd="0" destOrd="0" parTransId="{6BED3DD0-DA82-491C-80C2-019C6860A33C}" sibTransId="{3F4D1DAB-1FAC-41B3-8995-9B9E060B774B}"/>
    <dgm:cxn modelId="{4AB46B3E-A697-C948-9CEC-E35150F4A7A4}" type="presParOf" srcId="{AAE12C7F-03D6-4851-8BC6-35D2258BD5DE}" destId="{BD51418B-114E-4C83-9DC9-FDEEF653E865}" srcOrd="0" destOrd="0" presId="urn:microsoft.com/office/officeart/2005/8/layout/venn1"/>
    <dgm:cxn modelId="{69314B65-0828-1644-8135-1BDA7DB01DF5}" type="presParOf" srcId="{AAE12C7F-03D6-4851-8BC6-35D2258BD5DE}" destId="{74704648-4674-4B57-A78A-BEAC71460522}" srcOrd="1" destOrd="0" presId="urn:microsoft.com/office/officeart/2005/8/layout/venn1"/>
    <dgm:cxn modelId="{2F0EBDD2-5AFC-AE4C-8A39-3B2210A7684E}" type="presParOf" srcId="{AAE12C7F-03D6-4851-8BC6-35D2258BD5DE}" destId="{ECEE9454-856C-4686-AC72-F45CFCAD783F}" srcOrd="2" destOrd="0" presId="urn:microsoft.com/office/officeart/2005/8/layout/venn1"/>
    <dgm:cxn modelId="{B9FB02F7-212B-AD42-98AD-D346257C5B24}" type="presParOf" srcId="{AAE12C7F-03D6-4851-8BC6-35D2258BD5DE}" destId="{00CFB30A-8381-4573-BBE4-76389CE4B0EF}" srcOrd="3" destOrd="0" presId="urn:microsoft.com/office/officeart/2005/8/layout/venn1"/>
    <dgm:cxn modelId="{B0502363-8F58-DA4C-93DC-27A3D10F1439}" type="presParOf" srcId="{AAE12C7F-03D6-4851-8BC6-35D2258BD5DE}" destId="{AFA5C24B-B643-404C-B9EB-BF60738D3B60}" srcOrd="4" destOrd="0" presId="urn:microsoft.com/office/officeart/2005/8/layout/venn1"/>
    <dgm:cxn modelId="{76F269BF-78F7-7849-80F1-EFCAD0A5BC55}" type="presParOf" srcId="{AAE12C7F-03D6-4851-8BC6-35D2258BD5DE}" destId="{8A5B03CE-4F21-44B2-AC89-665A64FD07B5}"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4F642A7-F650-4124-B72F-8F716DCC939A}" type="doc">
      <dgm:prSet loTypeId="urn:microsoft.com/office/officeart/2005/8/layout/venn1" loCatId="relationship" qsTypeId="urn:microsoft.com/office/officeart/2005/8/quickstyle/simple2" qsCatId="simple" csTypeId="urn:microsoft.com/office/officeart/2005/8/colors/colorful1#6" csCatId="colorful" phldr="1"/>
      <dgm:spPr/>
    </dgm:pt>
    <dgm:pt modelId="{C0D4F8F0-9A09-4B0A-A5C9-889E83D773A0}">
      <dgm:prSet phldrT="[Testo]"/>
      <dgm:spPr>
        <a:solidFill>
          <a:schemeClr val="accent6"/>
        </a:solidFill>
      </dgm:spPr>
      <dgm:t>
        <a:bodyPr/>
        <a:lstStyle/>
        <a:p>
          <a:r>
            <a:rPr lang="it-IT" dirty="0"/>
            <a:t>Cittadinanza europea</a:t>
          </a:r>
        </a:p>
      </dgm:t>
    </dgm:pt>
    <dgm:pt modelId="{6BED3DD0-DA82-491C-80C2-019C6860A33C}" type="parTrans" cxnId="{529544FF-D3F3-4C43-A8FA-3D1D5B6A766E}">
      <dgm:prSet/>
      <dgm:spPr/>
      <dgm:t>
        <a:bodyPr/>
        <a:lstStyle/>
        <a:p>
          <a:endParaRPr lang="it-IT"/>
        </a:p>
      </dgm:t>
    </dgm:pt>
    <dgm:pt modelId="{3F4D1DAB-1FAC-41B3-8995-9B9E060B774B}" type="sibTrans" cxnId="{529544FF-D3F3-4C43-A8FA-3D1D5B6A766E}">
      <dgm:prSet/>
      <dgm:spPr/>
      <dgm:t>
        <a:bodyPr/>
        <a:lstStyle/>
        <a:p>
          <a:endParaRPr lang="it-IT"/>
        </a:p>
      </dgm:t>
    </dgm:pt>
    <dgm:pt modelId="{FAE10F5F-AA70-4CD7-9AED-EB30AD996D0A}">
      <dgm:prSet phldrT="[Testo]"/>
      <dgm:spPr>
        <a:solidFill>
          <a:srgbClr val="FF0000"/>
        </a:solidFill>
      </dgm:spPr>
      <dgm:t>
        <a:bodyPr/>
        <a:lstStyle/>
        <a:p>
          <a:r>
            <a:rPr lang="it-IT" dirty="0"/>
            <a:t>Diritto a mantenere un’unica identità</a:t>
          </a:r>
        </a:p>
      </dgm:t>
    </dgm:pt>
    <dgm:pt modelId="{E6FBBC6F-4721-4D0E-AB4D-83FCEB3FB0D7}" type="parTrans" cxnId="{4F609DC1-FD73-4358-BCE2-1CE92907AA5A}">
      <dgm:prSet/>
      <dgm:spPr/>
      <dgm:t>
        <a:bodyPr/>
        <a:lstStyle/>
        <a:p>
          <a:endParaRPr lang="it-IT"/>
        </a:p>
      </dgm:t>
    </dgm:pt>
    <dgm:pt modelId="{00284BF5-89B2-4ABC-ADAC-92A92A5FA886}" type="sibTrans" cxnId="{4F609DC1-FD73-4358-BCE2-1CE92907AA5A}">
      <dgm:prSet/>
      <dgm:spPr/>
      <dgm:t>
        <a:bodyPr/>
        <a:lstStyle/>
        <a:p>
          <a:endParaRPr lang="it-IT"/>
        </a:p>
      </dgm:t>
    </dgm:pt>
    <dgm:pt modelId="{AA5E6EB4-CF22-4698-9599-9E04654F8BC9}">
      <dgm:prSet phldrT="[Testo]"/>
      <dgm:spPr>
        <a:solidFill>
          <a:srgbClr val="FFC000"/>
        </a:solidFill>
      </dgm:spPr>
      <dgm:t>
        <a:bodyPr/>
        <a:lstStyle/>
        <a:p>
          <a:r>
            <a:rPr lang="it-IT" dirty="0"/>
            <a:t>Libertà di circolazione e di soggiorno</a:t>
          </a:r>
        </a:p>
      </dgm:t>
    </dgm:pt>
    <dgm:pt modelId="{F38E9BCE-0CA4-4C25-B2F8-8FE1C733706E}" type="parTrans" cxnId="{7A7C5037-DDED-4944-BBAB-1ED4113052B6}">
      <dgm:prSet/>
      <dgm:spPr/>
      <dgm:t>
        <a:bodyPr/>
        <a:lstStyle/>
        <a:p>
          <a:endParaRPr lang="it-IT"/>
        </a:p>
      </dgm:t>
    </dgm:pt>
    <dgm:pt modelId="{70C83729-4937-4299-9E98-4E20EA6E8BFC}" type="sibTrans" cxnId="{7A7C5037-DDED-4944-BBAB-1ED4113052B6}">
      <dgm:prSet/>
      <dgm:spPr/>
      <dgm:t>
        <a:bodyPr/>
        <a:lstStyle/>
        <a:p>
          <a:endParaRPr lang="it-IT"/>
        </a:p>
      </dgm:t>
    </dgm:pt>
    <dgm:pt modelId="{AAE12C7F-03D6-4851-8BC6-35D2258BD5DE}" type="pres">
      <dgm:prSet presAssocID="{04F642A7-F650-4124-B72F-8F716DCC939A}" presName="compositeShape" presStyleCnt="0">
        <dgm:presLayoutVars>
          <dgm:chMax val="7"/>
          <dgm:dir/>
          <dgm:resizeHandles val="exact"/>
        </dgm:presLayoutVars>
      </dgm:prSet>
      <dgm:spPr/>
    </dgm:pt>
    <dgm:pt modelId="{BD51418B-114E-4C83-9DC9-FDEEF653E865}" type="pres">
      <dgm:prSet presAssocID="{C0D4F8F0-9A09-4B0A-A5C9-889E83D773A0}" presName="circ1" presStyleLbl="vennNode1" presStyleIdx="0" presStyleCnt="3"/>
      <dgm:spPr/>
    </dgm:pt>
    <dgm:pt modelId="{74704648-4674-4B57-A78A-BEAC71460522}" type="pres">
      <dgm:prSet presAssocID="{C0D4F8F0-9A09-4B0A-A5C9-889E83D773A0}" presName="circ1Tx" presStyleLbl="revTx" presStyleIdx="0" presStyleCnt="0">
        <dgm:presLayoutVars>
          <dgm:chMax val="0"/>
          <dgm:chPref val="0"/>
          <dgm:bulletEnabled val="1"/>
        </dgm:presLayoutVars>
      </dgm:prSet>
      <dgm:spPr/>
    </dgm:pt>
    <dgm:pt modelId="{ECEE9454-856C-4686-AC72-F45CFCAD783F}" type="pres">
      <dgm:prSet presAssocID="{FAE10F5F-AA70-4CD7-9AED-EB30AD996D0A}" presName="circ2" presStyleLbl="vennNode1" presStyleIdx="1" presStyleCnt="3"/>
      <dgm:spPr/>
    </dgm:pt>
    <dgm:pt modelId="{00CFB30A-8381-4573-BBE4-76389CE4B0EF}" type="pres">
      <dgm:prSet presAssocID="{FAE10F5F-AA70-4CD7-9AED-EB30AD996D0A}" presName="circ2Tx" presStyleLbl="revTx" presStyleIdx="0" presStyleCnt="0">
        <dgm:presLayoutVars>
          <dgm:chMax val="0"/>
          <dgm:chPref val="0"/>
          <dgm:bulletEnabled val="1"/>
        </dgm:presLayoutVars>
      </dgm:prSet>
      <dgm:spPr/>
    </dgm:pt>
    <dgm:pt modelId="{AFA5C24B-B643-404C-B9EB-BF60738D3B60}" type="pres">
      <dgm:prSet presAssocID="{AA5E6EB4-CF22-4698-9599-9E04654F8BC9}" presName="circ3" presStyleLbl="vennNode1" presStyleIdx="2" presStyleCnt="3"/>
      <dgm:spPr/>
    </dgm:pt>
    <dgm:pt modelId="{8A5B03CE-4F21-44B2-AC89-665A64FD07B5}" type="pres">
      <dgm:prSet presAssocID="{AA5E6EB4-CF22-4698-9599-9E04654F8BC9}" presName="circ3Tx" presStyleLbl="revTx" presStyleIdx="0" presStyleCnt="0">
        <dgm:presLayoutVars>
          <dgm:chMax val="0"/>
          <dgm:chPref val="0"/>
          <dgm:bulletEnabled val="1"/>
        </dgm:presLayoutVars>
      </dgm:prSet>
      <dgm:spPr/>
    </dgm:pt>
  </dgm:ptLst>
  <dgm:cxnLst>
    <dgm:cxn modelId="{F6F79E0C-75A5-9844-9F70-F3DC40F7D82C}" type="presOf" srcId="{C0D4F8F0-9A09-4B0A-A5C9-889E83D773A0}" destId="{BD51418B-114E-4C83-9DC9-FDEEF653E865}" srcOrd="0" destOrd="0" presId="urn:microsoft.com/office/officeart/2005/8/layout/venn1"/>
    <dgm:cxn modelId="{456E7326-CB71-E843-B55F-2FB7F8E4AB46}" type="presOf" srcId="{AA5E6EB4-CF22-4698-9599-9E04654F8BC9}" destId="{AFA5C24B-B643-404C-B9EB-BF60738D3B60}" srcOrd="0" destOrd="0" presId="urn:microsoft.com/office/officeart/2005/8/layout/venn1"/>
    <dgm:cxn modelId="{7A7C5037-DDED-4944-BBAB-1ED4113052B6}" srcId="{04F642A7-F650-4124-B72F-8F716DCC939A}" destId="{AA5E6EB4-CF22-4698-9599-9E04654F8BC9}" srcOrd="2" destOrd="0" parTransId="{F38E9BCE-0CA4-4C25-B2F8-8FE1C733706E}" sibTransId="{70C83729-4937-4299-9E98-4E20EA6E8BFC}"/>
    <dgm:cxn modelId="{2C2ED43E-68D5-684F-945C-5F5BD31FDCC1}" type="presOf" srcId="{FAE10F5F-AA70-4CD7-9AED-EB30AD996D0A}" destId="{00CFB30A-8381-4573-BBE4-76389CE4B0EF}" srcOrd="1" destOrd="0" presId="urn:microsoft.com/office/officeart/2005/8/layout/venn1"/>
    <dgm:cxn modelId="{5232055C-E226-E74C-A737-F5408F9CA264}" type="presOf" srcId="{C0D4F8F0-9A09-4B0A-A5C9-889E83D773A0}" destId="{74704648-4674-4B57-A78A-BEAC71460522}" srcOrd="1" destOrd="0" presId="urn:microsoft.com/office/officeart/2005/8/layout/venn1"/>
    <dgm:cxn modelId="{4F609DC1-FD73-4358-BCE2-1CE92907AA5A}" srcId="{04F642A7-F650-4124-B72F-8F716DCC939A}" destId="{FAE10F5F-AA70-4CD7-9AED-EB30AD996D0A}" srcOrd="1" destOrd="0" parTransId="{E6FBBC6F-4721-4D0E-AB4D-83FCEB3FB0D7}" sibTransId="{00284BF5-89B2-4ABC-ADAC-92A92A5FA886}"/>
    <dgm:cxn modelId="{DD1B4DDA-CF32-3E40-AD00-A317DD685691}" type="presOf" srcId="{AA5E6EB4-CF22-4698-9599-9E04654F8BC9}" destId="{8A5B03CE-4F21-44B2-AC89-665A64FD07B5}" srcOrd="1" destOrd="0" presId="urn:microsoft.com/office/officeart/2005/8/layout/venn1"/>
    <dgm:cxn modelId="{FE37C1DE-D585-8C4E-93E3-ED9EDA99A6B7}" type="presOf" srcId="{FAE10F5F-AA70-4CD7-9AED-EB30AD996D0A}" destId="{ECEE9454-856C-4686-AC72-F45CFCAD783F}" srcOrd="0" destOrd="0" presId="urn:microsoft.com/office/officeart/2005/8/layout/venn1"/>
    <dgm:cxn modelId="{BC2977E4-FB43-E441-8766-A9702D874E5A}" type="presOf" srcId="{04F642A7-F650-4124-B72F-8F716DCC939A}" destId="{AAE12C7F-03D6-4851-8BC6-35D2258BD5DE}" srcOrd="0" destOrd="0" presId="urn:microsoft.com/office/officeart/2005/8/layout/venn1"/>
    <dgm:cxn modelId="{529544FF-D3F3-4C43-A8FA-3D1D5B6A766E}" srcId="{04F642A7-F650-4124-B72F-8F716DCC939A}" destId="{C0D4F8F0-9A09-4B0A-A5C9-889E83D773A0}" srcOrd="0" destOrd="0" parTransId="{6BED3DD0-DA82-491C-80C2-019C6860A33C}" sibTransId="{3F4D1DAB-1FAC-41B3-8995-9B9E060B774B}"/>
    <dgm:cxn modelId="{4AB46B3E-A697-C948-9CEC-E35150F4A7A4}" type="presParOf" srcId="{AAE12C7F-03D6-4851-8BC6-35D2258BD5DE}" destId="{BD51418B-114E-4C83-9DC9-FDEEF653E865}" srcOrd="0" destOrd="0" presId="urn:microsoft.com/office/officeart/2005/8/layout/venn1"/>
    <dgm:cxn modelId="{69314B65-0828-1644-8135-1BDA7DB01DF5}" type="presParOf" srcId="{AAE12C7F-03D6-4851-8BC6-35D2258BD5DE}" destId="{74704648-4674-4B57-A78A-BEAC71460522}" srcOrd="1" destOrd="0" presId="urn:microsoft.com/office/officeart/2005/8/layout/venn1"/>
    <dgm:cxn modelId="{2F0EBDD2-5AFC-AE4C-8A39-3B2210A7684E}" type="presParOf" srcId="{AAE12C7F-03D6-4851-8BC6-35D2258BD5DE}" destId="{ECEE9454-856C-4686-AC72-F45CFCAD783F}" srcOrd="2" destOrd="0" presId="urn:microsoft.com/office/officeart/2005/8/layout/venn1"/>
    <dgm:cxn modelId="{B9FB02F7-212B-AD42-98AD-D346257C5B24}" type="presParOf" srcId="{AAE12C7F-03D6-4851-8BC6-35D2258BD5DE}" destId="{00CFB30A-8381-4573-BBE4-76389CE4B0EF}" srcOrd="3" destOrd="0" presId="urn:microsoft.com/office/officeart/2005/8/layout/venn1"/>
    <dgm:cxn modelId="{B0502363-8F58-DA4C-93DC-27A3D10F1439}" type="presParOf" srcId="{AAE12C7F-03D6-4851-8BC6-35D2258BD5DE}" destId="{AFA5C24B-B643-404C-B9EB-BF60738D3B60}" srcOrd="4" destOrd="0" presId="urn:microsoft.com/office/officeart/2005/8/layout/venn1"/>
    <dgm:cxn modelId="{76F269BF-78F7-7849-80F1-EFCAD0A5BC55}" type="presParOf" srcId="{AAE12C7F-03D6-4851-8BC6-35D2258BD5DE}" destId="{8A5B03CE-4F21-44B2-AC89-665A64FD07B5}"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8E21C4-6C0A-4546-A9A8-284EBB9BA526}">
      <dsp:nvSpPr>
        <dsp:cNvPr id="0" name=""/>
        <dsp:cNvSpPr/>
      </dsp:nvSpPr>
      <dsp:spPr>
        <a:xfrm rot="5400000">
          <a:off x="742979" y="834005"/>
          <a:ext cx="733909" cy="835530"/>
        </a:xfrm>
        <a:prstGeom prst="bentUpArrow">
          <a:avLst>
            <a:gd name="adj1" fmla="val 32840"/>
            <a:gd name="adj2" fmla="val 25000"/>
            <a:gd name="adj3" fmla="val 35780"/>
          </a:avLst>
        </a:prstGeom>
        <a:solidFill>
          <a:schemeClr val="accent4">
            <a:tint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BBFA795-EB82-4B49-A237-F6D56CF8ACC8}">
      <dsp:nvSpPr>
        <dsp:cNvPr id="0" name=""/>
        <dsp:cNvSpPr/>
      </dsp:nvSpPr>
      <dsp:spPr>
        <a:xfrm>
          <a:off x="548538" y="20451"/>
          <a:ext cx="1235472" cy="864790"/>
        </a:xfrm>
        <a:prstGeom prst="roundRect">
          <a:avLst>
            <a:gd name="adj" fmla="val 1667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it-IT" sz="1000" kern="1200" dirty="0">
              <a:solidFill>
                <a:schemeClr val="tx1"/>
              </a:solidFill>
            </a:rPr>
            <a:t>LEGGE APPLICABILE</a:t>
          </a:r>
        </a:p>
      </dsp:txBody>
      <dsp:txXfrm>
        <a:off x="590761" y="62674"/>
        <a:ext cx="1151026" cy="780344"/>
      </dsp:txXfrm>
    </dsp:sp>
    <dsp:sp modelId="{21C40CC9-ED46-8043-B351-93DD671DDCFC}">
      <dsp:nvSpPr>
        <dsp:cNvPr id="0" name=""/>
        <dsp:cNvSpPr/>
      </dsp:nvSpPr>
      <dsp:spPr>
        <a:xfrm>
          <a:off x="1784010" y="102929"/>
          <a:ext cx="898564" cy="698961"/>
        </a:xfrm>
        <a:prstGeom prst="rect">
          <a:avLst/>
        </a:prstGeom>
        <a:noFill/>
        <a:ln>
          <a:noFill/>
        </a:ln>
        <a:effectLst/>
      </dsp:spPr>
      <dsp:style>
        <a:lnRef idx="0">
          <a:scrgbClr r="0" g="0" b="0"/>
        </a:lnRef>
        <a:fillRef idx="0">
          <a:scrgbClr r="0" g="0" b="0"/>
        </a:fillRef>
        <a:effectRef idx="0">
          <a:scrgbClr r="0" g="0" b="0"/>
        </a:effectRef>
        <a:fontRef idx="minor"/>
      </dsp:style>
    </dsp:sp>
    <dsp:sp modelId="{D937CF39-CF99-414C-A667-5C28C2A30825}">
      <dsp:nvSpPr>
        <dsp:cNvPr id="0" name=""/>
        <dsp:cNvSpPr/>
      </dsp:nvSpPr>
      <dsp:spPr>
        <a:xfrm rot="5400000">
          <a:off x="1767317" y="1805450"/>
          <a:ext cx="733909" cy="835530"/>
        </a:xfrm>
        <a:prstGeom prst="bentUpArrow">
          <a:avLst>
            <a:gd name="adj1" fmla="val 32840"/>
            <a:gd name="adj2" fmla="val 25000"/>
            <a:gd name="adj3" fmla="val 35780"/>
          </a:avLst>
        </a:prstGeom>
        <a:solidFill>
          <a:schemeClr val="accent4">
            <a:tint val="50000"/>
            <a:hueOff val="-263831"/>
            <a:satOff val="-15583"/>
            <a:lumOff val="435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AC5C251-79F7-5D44-8924-DB119FC8241E}">
      <dsp:nvSpPr>
        <dsp:cNvPr id="0" name=""/>
        <dsp:cNvSpPr/>
      </dsp:nvSpPr>
      <dsp:spPr>
        <a:xfrm>
          <a:off x="1572876" y="991896"/>
          <a:ext cx="1235472" cy="864790"/>
        </a:xfrm>
        <a:prstGeom prst="roundRect">
          <a:avLst>
            <a:gd name="adj" fmla="val 16670"/>
          </a:avLst>
        </a:prstGeom>
        <a:solidFill>
          <a:schemeClr val="accent4">
            <a:hueOff val="-303945"/>
            <a:satOff val="-1535"/>
            <a:lumOff val="-215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it-IT" sz="1000" kern="1200" dirty="0">
              <a:solidFill>
                <a:schemeClr val="tx1"/>
              </a:solidFill>
            </a:rPr>
            <a:t>NORME DI CONFLITTO</a:t>
          </a:r>
        </a:p>
      </dsp:txBody>
      <dsp:txXfrm>
        <a:off x="1615099" y="1034119"/>
        <a:ext cx="1151026" cy="780344"/>
      </dsp:txXfrm>
    </dsp:sp>
    <dsp:sp modelId="{38161927-E44E-9C49-AD7E-4C98663730AB}">
      <dsp:nvSpPr>
        <dsp:cNvPr id="0" name=""/>
        <dsp:cNvSpPr/>
      </dsp:nvSpPr>
      <dsp:spPr>
        <a:xfrm>
          <a:off x="2808348" y="1074374"/>
          <a:ext cx="898564" cy="698961"/>
        </a:xfrm>
        <a:prstGeom prst="rect">
          <a:avLst/>
        </a:prstGeom>
        <a:noFill/>
        <a:ln>
          <a:noFill/>
        </a:ln>
        <a:effectLst/>
      </dsp:spPr>
      <dsp:style>
        <a:lnRef idx="0">
          <a:scrgbClr r="0" g="0" b="0"/>
        </a:lnRef>
        <a:fillRef idx="0">
          <a:scrgbClr r="0" g="0" b="0"/>
        </a:fillRef>
        <a:effectRef idx="0">
          <a:scrgbClr r="0" g="0" b="0"/>
        </a:effectRef>
        <a:fontRef idx="minor"/>
      </dsp:style>
    </dsp:sp>
    <dsp:sp modelId="{96EDBB0F-6E6F-C241-8750-CF235F441A80}">
      <dsp:nvSpPr>
        <dsp:cNvPr id="0" name=""/>
        <dsp:cNvSpPr/>
      </dsp:nvSpPr>
      <dsp:spPr>
        <a:xfrm rot="5400000">
          <a:off x="2791655" y="2791375"/>
          <a:ext cx="733909" cy="835530"/>
        </a:xfrm>
        <a:prstGeom prst="bentUpArrow">
          <a:avLst>
            <a:gd name="adj1" fmla="val 32840"/>
            <a:gd name="adj2" fmla="val 25000"/>
            <a:gd name="adj3" fmla="val 35780"/>
          </a:avLst>
        </a:prstGeom>
        <a:solidFill>
          <a:schemeClr val="accent4">
            <a:tint val="50000"/>
            <a:hueOff val="-527662"/>
            <a:satOff val="-31167"/>
            <a:lumOff val="8703"/>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39C08B2-1B88-2046-B17B-E47C2C7AB00C}">
      <dsp:nvSpPr>
        <dsp:cNvPr id="0" name=""/>
        <dsp:cNvSpPr/>
      </dsp:nvSpPr>
      <dsp:spPr>
        <a:xfrm>
          <a:off x="2597213" y="1977821"/>
          <a:ext cx="1235472" cy="864790"/>
        </a:xfrm>
        <a:prstGeom prst="roundRect">
          <a:avLst>
            <a:gd name="adj" fmla="val 16670"/>
          </a:avLst>
        </a:prstGeom>
        <a:solidFill>
          <a:schemeClr val="accent4">
            <a:hueOff val="-607889"/>
            <a:satOff val="-3070"/>
            <a:lumOff val="-4313"/>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it-IT" sz="1000" kern="1200" dirty="0">
              <a:solidFill>
                <a:schemeClr val="tx1"/>
              </a:solidFill>
            </a:rPr>
            <a:t>REGOLE DI FUNZIONAMENTO</a:t>
          </a:r>
        </a:p>
      </dsp:txBody>
      <dsp:txXfrm>
        <a:off x="2639436" y="2020044"/>
        <a:ext cx="1151026" cy="780344"/>
      </dsp:txXfrm>
    </dsp:sp>
    <dsp:sp modelId="{5FC474A6-4B5B-CC49-B0A3-FD786F56FAEA}">
      <dsp:nvSpPr>
        <dsp:cNvPr id="0" name=""/>
        <dsp:cNvSpPr/>
      </dsp:nvSpPr>
      <dsp:spPr>
        <a:xfrm>
          <a:off x="3721740" y="1963342"/>
          <a:ext cx="1120456" cy="8928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228600" lvl="1" indent="-228600" algn="l" defTabSz="889000">
            <a:lnSpc>
              <a:spcPct val="90000"/>
            </a:lnSpc>
            <a:spcBef>
              <a:spcPct val="0"/>
            </a:spcBef>
            <a:spcAft>
              <a:spcPct val="15000"/>
            </a:spcAft>
            <a:buChar char="•"/>
          </a:pPr>
          <a:r>
            <a:rPr lang="it-IT" sz="2000" kern="1200" dirty="0"/>
            <a:t>ARTT. 13 - 19 l. 218/95</a:t>
          </a:r>
        </a:p>
      </dsp:txBody>
      <dsp:txXfrm>
        <a:off x="3721740" y="1963342"/>
        <a:ext cx="1120456" cy="892874"/>
      </dsp:txXfrm>
    </dsp:sp>
    <dsp:sp modelId="{1323F8BF-B5D7-8B46-BFBA-4FE39BC00A61}">
      <dsp:nvSpPr>
        <dsp:cNvPr id="0" name=""/>
        <dsp:cNvSpPr/>
      </dsp:nvSpPr>
      <dsp:spPr>
        <a:xfrm>
          <a:off x="3621551" y="2973167"/>
          <a:ext cx="1235472" cy="864790"/>
        </a:xfrm>
        <a:prstGeom prst="roundRect">
          <a:avLst>
            <a:gd name="adj" fmla="val 16670"/>
          </a:avLst>
        </a:prstGeom>
        <a:solidFill>
          <a:schemeClr val="accent4">
            <a:hueOff val="-911834"/>
            <a:satOff val="-4605"/>
            <a:lumOff val="-647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it-IT" sz="1000" kern="1200" dirty="0">
              <a:solidFill>
                <a:schemeClr val="tx1"/>
              </a:solidFill>
            </a:rPr>
            <a:t>DIRITTO APPLICABILE</a:t>
          </a:r>
        </a:p>
      </dsp:txBody>
      <dsp:txXfrm>
        <a:off x="3663774" y="3015390"/>
        <a:ext cx="1151026" cy="780344"/>
      </dsp:txXfrm>
    </dsp:sp>
    <dsp:sp modelId="{5FB69CFA-C3E6-C846-B80E-7AA1A5E20CAD}">
      <dsp:nvSpPr>
        <dsp:cNvPr id="0" name=""/>
        <dsp:cNvSpPr/>
      </dsp:nvSpPr>
      <dsp:spPr>
        <a:xfrm>
          <a:off x="4812738" y="2949266"/>
          <a:ext cx="987136" cy="911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lang="it-IT" sz="1600" kern="1200" dirty="0"/>
            <a:t>ARTT. 20-63.l.218/95.</a:t>
          </a:r>
        </a:p>
      </dsp:txBody>
      <dsp:txXfrm>
        <a:off x="4812738" y="2949266"/>
        <a:ext cx="987136" cy="91171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0B9A50-7835-2248-9782-74C9AF682440}">
      <dsp:nvSpPr>
        <dsp:cNvPr id="0" name=""/>
        <dsp:cNvSpPr/>
      </dsp:nvSpPr>
      <dsp:spPr>
        <a:xfrm>
          <a:off x="773290" y="1500"/>
          <a:ext cx="1625091" cy="812545"/>
        </a:xfrm>
        <a:prstGeom prst="roundRect">
          <a:avLst>
            <a:gd name="adj" fmla="val 10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it-IT" sz="1600" kern="1200" dirty="0">
              <a:solidFill>
                <a:schemeClr val="tx1"/>
              </a:solidFill>
            </a:rPr>
            <a:t>Legge 31.5.1995, n. 218</a:t>
          </a:r>
        </a:p>
      </dsp:txBody>
      <dsp:txXfrm>
        <a:off x="797089" y="25299"/>
        <a:ext cx="1577493" cy="764947"/>
      </dsp:txXfrm>
    </dsp:sp>
    <dsp:sp modelId="{08E03FA3-5686-124A-A1C9-A4FD80A77182}">
      <dsp:nvSpPr>
        <dsp:cNvPr id="0" name=""/>
        <dsp:cNvSpPr/>
      </dsp:nvSpPr>
      <dsp:spPr>
        <a:xfrm>
          <a:off x="935799" y="814046"/>
          <a:ext cx="162509" cy="716762"/>
        </a:xfrm>
        <a:custGeom>
          <a:avLst/>
          <a:gdLst/>
          <a:ahLst/>
          <a:cxnLst/>
          <a:rect l="0" t="0" r="0" b="0"/>
          <a:pathLst>
            <a:path>
              <a:moveTo>
                <a:pt x="0" y="0"/>
              </a:moveTo>
              <a:lnTo>
                <a:pt x="0" y="716762"/>
              </a:lnTo>
              <a:lnTo>
                <a:pt x="162509" y="716762"/>
              </a:lnTo>
            </a:path>
          </a:pathLst>
        </a:custGeom>
        <a:noFill/>
        <a:ln w="19050"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C078495-4648-D148-9A25-A6FA34CEA4DD}">
      <dsp:nvSpPr>
        <dsp:cNvPr id="0" name=""/>
        <dsp:cNvSpPr/>
      </dsp:nvSpPr>
      <dsp:spPr>
        <a:xfrm>
          <a:off x="1098308" y="1017182"/>
          <a:ext cx="1315310" cy="1027252"/>
        </a:xfrm>
        <a:prstGeom prst="roundRect">
          <a:avLst>
            <a:gd name="adj" fmla="val 10000"/>
          </a:avLst>
        </a:prstGeom>
        <a:solidFill>
          <a:schemeClr val="lt1">
            <a:alpha val="90000"/>
            <a:hueOff val="0"/>
            <a:satOff val="0"/>
            <a:lumOff val="0"/>
            <a:alphaOff val="0"/>
          </a:schemeClr>
        </a:solidFill>
        <a:ln w="19050"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it-IT" sz="2000" kern="1200" dirty="0"/>
            <a:t>REGOLE DI FUNZ. – 13-19</a:t>
          </a:r>
        </a:p>
      </dsp:txBody>
      <dsp:txXfrm>
        <a:off x="1128395" y="1047269"/>
        <a:ext cx="1255136" cy="967078"/>
      </dsp:txXfrm>
    </dsp:sp>
    <dsp:sp modelId="{29D5F075-1E2E-C245-BD7E-3C7286E8C34E}">
      <dsp:nvSpPr>
        <dsp:cNvPr id="0" name=""/>
        <dsp:cNvSpPr/>
      </dsp:nvSpPr>
      <dsp:spPr>
        <a:xfrm>
          <a:off x="935799" y="814046"/>
          <a:ext cx="162509" cy="1985792"/>
        </a:xfrm>
        <a:custGeom>
          <a:avLst/>
          <a:gdLst/>
          <a:ahLst/>
          <a:cxnLst/>
          <a:rect l="0" t="0" r="0" b="0"/>
          <a:pathLst>
            <a:path>
              <a:moveTo>
                <a:pt x="0" y="0"/>
              </a:moveTo>
              <a:lnTo>
                <a:pt x="0" y="1985792"/>
              </a:lnTo>
              <a:lnTo>
                <a:pt x="162509" y="1985792"/>
              </a:lnTo>
            </a:path>
          </a:pathLst>
        </a:custGeom>
        <a:noFill/>
        <a:ln w="19050"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E72CA73-40B7-594D-A718-E2DA94A4230C}">
      <dsp:nvSpPr>
        <dsp:cNvPr id="0" name=""/>
        <dsp:cNvSpPr/>
      </dsp:nvSpPr>
      <dsp:spPr>
        <a:xfrm>
          <a:off x="1098308" y="2247572"/>
          <a:ext cx="1505991" cy="1104534"/>
        </a:xfrm>
        <a:prstGeom prst="roundRect">
          <a:avLst>
            <a:gd name="adj" fmla="val 10000"/>
          </a:avLst>
        </a:prstGeom>
        <a:solidFill>
          <a:schemeClr val="lt1">
            <a:alpha val="90000"/>
            <a:hueOff val="0"/>
            <a:satOff val="0"/>
            <a:lumOff val="0"/>
            <a:alphaOff val="0"/>
          </a:schemeClr>
        </a:solidFill>
        <a:ln w="19050" cap="rnd" cmpd="sng" algn="ctr">
          <a:solidFill>
            <a:schemeClr val="accent4">
              <a:hueOff val="-113979"/>
              <a:satOff val="-576"/>
              <a:lumOff val="-80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it-IT" sz="1800" kern="1200" dirty="0"/>
            <a:t>DIRITTO APPLICABILE – 20-63</a:t>
          </a:r>
        </a:p>
      </dsp:txBody>
      <dsp:txXfrm>
        <a:off x="1130659" y="2279923"/>
        <a:ext cx="1441289" cy="1039832"/>
      </dsp:txXfrm>
    </dsp:sp>
    <dsp:sp modelId="{EDE00346-E286-0445-BEE7-FB7F8239A060}">
      <dsp:nvSpPr>
        <dsp:cNvPr id="0" name=""/>
        <dsp:cNvSpPr/>
      </dsp:nvSpPr>
      <dsp:spPr>
        <a:xfrm>
          <a:off x="2804654" y="1500"/>
          <a:ext cx="1625091" cy="812545"/>
        </a:xfrm>
        <a:prstGeom prst="roundRect">
          <a:avLst>
            <a:gd name="adj" fmla="val 10000"/>
          </a:avLst>
        </a:prstGeom>
        <a:solidFill>
          <a:schemeClr val="accent4">
            <a:hueOff val="-455917"/>
            <a:satOff val="-2303"/>
            <a:lumOff val="-323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it-IT" sz="1600" kern="1200" dirty="0">
              <a:solidFill>
                <a:schemeClr val="tx1"/>
              </a:solidFill>
            </a:rPr>
            <a:t>REGOLAMENTI UE</a:t>
          </a:r>
        </a:p>
      </dsp:txBody>
      <dsp:txXfrm>
        <a:off x="2828453" y="25299"/>
        <a:ext cx="1577493" cy="764947"/>
      </dsp:txXfrm>
    </dsp:sp>
    <dsp:sp modelId="{148F1F64-93BF-A944-8384-FF40644120D0}">
      <dsp:nvSpPr>
        <dsp:cNvPr id="0" name=""/>
        <dsp:cNvSpPr/>
      </dsp:nvSpPr>
      <dsp:spPr>
        <a:xfrm>
          <a:off x="2967164" y="814046"/>
          <a:ext cx="162509" cy="609409"/>
        </a:xfrm>
        <a:custGeom>
          <a:avLst/>
          <a:gdLst/>
          <a:ahLst/>
          <a:cxnLst/>
          <a:rect l="0" t="0" r="0" b="0"/>
          <a:pathLst>
            <a:path>
              <a:moveTo>
                <a:pt x="0" y="0"/>
              </a:moveTo>
              <a:lnTo>
                <a:pt x="0" y="609409"/>
              </a:lnTo>
              <a:lnTo>
                <a:pt x="162509" y="609409"/>
              </a:lnTo>
            </a:path>
          </a:pathLst>
        </a:custGeom>
        <a:noFill/>
        <a:ln w="19050"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84D7259-685B-3641-A8FF-720C8428BF87}">
      <dsp:nvSpPr>
        <dsp:cNvPr id="0" name=""/>
        <dsp:cNvSpPr/>
      </dsp:nvSpPr>
      <dsp:spPr>
        <a:xfrm>
          <a:off x="3129673" y="1017182"/>
          <a:ext cx="1300073" cy="812545"/>
        </a:xfrm>
        <a:prstGeom prst="roundRect">
          <a:avLst>
            <a:gd name="adj" fmla="val 10000"/>
          </a:avLst>
        </a:prstGeom>
        <a:solidFill>
          <a:srgbClr val="FFFF00">
            <a:alpha val="90000"/>
          </a:srgbClr>
        </a:solidFill>
        <a:ln w="19050" cap="rnd" cmpd="sng" algn="ctr">
          <a:solidFill>
            <a:schemeClr val="accent4">
              <a:hueOff val="-227958"/>
              <a:satOff val="-1151"/>
              <a:lumOff val="-161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it-IT" sz="1400" kern="1200" dirty="0"/>
            <a:t>REG. ROMA I - CONTRATTI</a:t>
          </a:r>
        </a:p>
      </dsp:txBody>
      <dsp:txXfrm>
        <a:off x="3153472" y="1040981"/>
        <a:ext cx="1252475" cy="764947"/>
      </dsp:txXfrm>
    </dsp:sp>
    <dsp:sp modelId="{B2CBDDDE-7FED-F043-9C9E-472F0D40C424}">
      <dsp:nvSpPr>
        <dsp:cNvPr id="0" name=""/>
        <dsp:cNvSpPr/>
      </dsp:nvSpPr>
      <dsp:spPr>
        <a:xfrm>
          <a:off x="2967164" y="814046"/>
          <a:ext cx="162509" cy="1625091"/>
        </a:xfrm>
        <a:custGeom>
          <a:avLst/>
          <a:gdLst/>
          <a:ahLst/>
          <a:cxnLst/>
          <a:rect l="0" t="0" r="0" b="0"/>
          <a:pathLst>
            <a:path>
              <a:moveTo>
                <a:pt x="0" y="0"/>
              </a:moveTo>
              <a:lnTo>
                <a:pt x="0" y="1625091"/>
              </a:lnTo>
              <a:lnTo>
                <a:pt x="162509" y="1625091"/>
              </a:lnTo>
            </a:path>
          </a:pathLst>
        </a:custGeom>
        <a:noFill/>
        <a:ln w="19050"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77A8A2C-06A1-5643-B8F4-22A841110F6B}">
      <dsp:nvSpPr>
        <dsp:cNvPr id="0" name=""/>
        <dsp:cNvSpPr/>
      </dsp:nvSpPr>
      <dsp:spPr>
        <a:xfrm>
          <a:off x="3129673" y="2032864"/>
          <a:ext cx="1300073" cy="812545"/>
        </a:xfrm>
        <a:prstGeom prst="roundRect">
          <a:avLst>
            <a:gd name="adj" fmla="val 10000"/>
          </a:avLst>
        </a:prstGeom>
        <a:solidFill>
          <a:srgbClr val="FFFF00">
            <a:alpha val="90000"/>
          </a:srgbClr>
        </a:solidFill>
        <a:ln w="19050" cap="rnd" cmpd="sng" algn="ctr">
          <a:solidFill>
            <a:schemeClr val="accent4">
              <a:hueOff val="-341938"/>
              <a:satOff val="-1727"/>
              <a:lumOff val="-242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it-IT" sz="1400" kern="1200" dirty="0"/>
            <a:t>REG. ROMA II - OBBL EXTRACONTR</a:t>
          </a:r>
        </a:p>
      </dsp:txBody>
      <dsp:txXfrm>
        <a:off x="3153472" y="2056663"/>
        <a:ext cx="1252475" cy="764947"/>
      </dsp:txXfrm>
    </dsp:sp>
    <dsp:sp modelId="{E25DAD4D-5EA1-B74C-ABC2-370BE5FB688D}">
      <dsp:nvSpPr>
        <dsp:cNvPr id="0" name=""/>
        <dsp:cNvSpPr/>
      </dsp:nvSpPr>
      <dsp:spPr>
        <a:xfrm>
          <a:off x="2967164" y="814046"/>
          <a:ext cx="162509" cy="2640773"/>
        </a:xfrm>
        <a:custGeom>
          <a:avLst/>
          <a:gdLst/>
          <a:ahLst/>
          <a:cxnLst/>
          <a:rect l="0" t="0" r="0" b="0"/>
          <a:pathLst>
            <a:path>
              <a:moveTo>
                <a:pt x="0" y="0"/>
              </a:moveTo>
              <a:lnTo>
                <a:pt x="0" y="2640773"/>
              </a:lnTo>
              <a:lnTo>
                <a:pt x="162509" y="2640773"/>
              </a:lnTo>
            </a:path>
          </a:pathLst>
        </a:custGeom>
        <a:noFill/>
        <a:ln w="19050"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B1B6091-93D7-5F42-8C61-83E54BCA97CA}">
      <dsp:nvSpPr>
        <dsp:cNvPr id="0" name=""/>
        <dsp:cNvSpPr/>
      </dsp:nvSpPr>
      <dsp:spPr>
        <a:xfrm>
          <a:off x="3129673" y="3048547"/>
          <a:ext cx="1300073" cy="812545"/>
        </a:xfrm>
        <a:prstGeom prst="roundRect">
          <a:avLst>
            <a:gd name="adj" fmla="val 10000"/>
          </a:avLst>
        </a:prstGeom>
        <a:solidFill>
          <a:schemeClr val="lt1">
            <a:alpha val="90000"/>
            <a:hueOff val="0"/>
            <a:satOff val="0"/>
            <a:lumOff val="0"/>
            <a:alphaOff val="0"/>
          </a:schemeClr>
        </a:solidFill>
        <a:ln w="19050" cap="rnd" cmpd="sng" algn="ctr">
          <a:solidFill>
            <a:schemeClr val="accent4">
              <a:hueOff val="-455917"/>
              <a:satOff val="-2303"/>
              <a:lumOff val="-323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it-IT" sz="1400" kern="1200" dirty="0"/>
            <a:t>REG. ROMA III - SEPARAZ e DIVORZIO</a:t>
          </a:r>
        </a:p>
      </dsp:txBody>
      <dsp:txXfrm>
        <a:off x="3153472" y="3072346"/>
        <a:ext cx="1252475" cy="764947"/>
      </dsp:txXfrm>
    </dsp:sp>
    <dsp:sp modelId="{69B3B947-C588-9845-AB27-0603E90D949E}">
      <dsp:nvSpPr>
        <dsp:cNvPr id="0" name=""/>
        <dsp:cNvSpPr/>
      </dsp:nvSpPr>
      <dsp:spPr>
        <a:xfrm>
          <a:off x="2967164" y="814046"/>
          <a:ext cx="162509" cy="3656455"/>
        </a:xfrm>
        <a:custGeom>
          <a:avLst/>
          <a:gdLst/>
          <a:ahLst/>
          <a:cxnLst/>
          <a:rect l="0" t="0" r="0" b="0"/>
          <a:pathLst>
            <a:path>
              <a:moveTo>
                <a:pt x="0" y="0"/>
              </a:moveTo>
              <a:lnTo>
                <a:pt x="0" y="3656455"/>
              </a:lnTo>
              <a:lnTo>
                <a:pt x="162509" y="3656455"/>
              </a:lnTo>
            </a:path>
          </a:pathLst>
        </a:custGeom>
        <a:noFill/>
        <a:ln w="19050"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D54E756-CC79-EE48-A900-74919E477F89}">
      <dsp:nvSpPr>
        <dsp:cNvPr id="0" name=""/>
        <dsp:cNvSpPr/>
      </dsp:nvSpPr>
      <dsp:spPr>
        <a:xfrm>
          <a:off x="3129673" y="4064229"/>
          <a:ext cx="1300073" cy="812545"/>
        </a:xfrm>
        <a:prstGeom prst="roundRect">
          <a:avLst>
            <a:gd name="adj" fmla="val 10000"/>
          </a:avLst>
        </a:prstGeom>
        <a:solidFill>
          <a:schemeClr val="lt1">
            <a:alpha val="90000"/>
            <a:hueOff val="0"/>
            <a:satOff val="0"/>
            <a:lumOff val="0"/>
            <a:alphaOff val="0"/>
          </a:schemeClr>
        </a:solidFill>
        <a:ln w="19050" cap="rnd" cmpd="sng" algn="ctr">
          <a:solidFill>
            <a:schemeClr val="accent4">
              <a:hueOff val="-569896"/>
              <a:satOff val="-2878"/>
              <a:lumOff val="-404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it-IT" sz="1400" kern="1200" dirty="0"/>
            <a:t>REG SUCCESSIONI</a:t>
          </a:r>
        </a:p>
      </dsp:txBody>
      <dsp:txXfrm>
        <a:off x="3153472" y="4088028"/>
        <a:ext cx="1252475" cy="764947"/>
      </dsp:txXfrm>
    </dsp:sp>
    <dsp:sp modelId="{B42C3ED4-0283-7446-8817-62B90F448B4D}">
      <dsp:nvSpPr>
        <dsp:cNvPr id="0" name=""/>
        <dsp:cNvSpPr/>
      </dsp:nvSpPr>
      <dsp:spPr>
        <a:xfrm>
          <a:off x="4836019" y="1500"/>
          <a:ext cx="1625091" cy="812545"/>
        </a:xfrm>
        <a:prstGeom prst="roundRect">
          <a:avLst>
            <a:gd name="adj" fmla="val 10000"/>
          </a:avLst>
        </a:prstGeom>
        <a:solidFill>
          <a:schemeClr val="accent4">
            <a:hueOff val="-911834"/>
            <a:satOff val="-4605"/>
            <a:lumOff val="-647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it-IT" sz="1600" kern="1200" dirty="0"/>
            <a:t>CONVENZIONI INTERNAZIONALI</a:t>
          </a:r>
        </a:p>
      </dsp:txBody>
      <dsp:txXfrm>
        <a:off x="4859818" y="25299"/>
        <a:ext cx="1577493" cy="764947"/>
      </dsp:txXfrm>
    </dsp:sp>
    <dsp:sp modelId="{F7618F8E-D717-254D-A571-11FD2EEAEC34}">
      <dsp:nvSpPr>
        <dsp:cNvPr id="0" name=""/>
        <dsp:cNvSpPr/>
      </dsp:nvSpPr>
      <dsp:spPr>
        <a:xfrm>
          <a:off x="4998528" y="814046"/>
          <a:ext cx="400864" cy="692934"/>
        </a:xfrm>
        <a:custGeom>
          <a:avLst/>
          <a:gdLst/>
          <a:ahLst/>
          <a:cxnLst/>
          <a:rect l="0" t="0" r="0" b="0"/>
          <a:pathLst>
            <a:path>
              <a:moveTo>
                <a:pt x="0" y="0"/>
              </a:moveTo>
              <a:lnTo>
                <a:pt x="0" y="692934"/>
              </a:lnTo>
              <a:lnTo>
                <a:pt x="400864" y="692934"/>
              </a:lnTo>
            </a:path>
          </a:pathLst>
        </a:custGeom>
        <a:noFill/>
        <a:ln w="19050"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42A00AB-6408-0048-8D34-F979A7295269}">
      <dsp:nvSpPr>
        <dsp:cNvPr id="0" name=""/>
        <dsp:cNvSpPr/>
      </dsp:nvSpPr>
      <dsp:spPr>
        <a:xfrm>
          <a:off x="5399392" y="993350"/>
          <a:ext cx="1427987" cy="1027260"/>
        </a:xfrm>
        <a:prstGeom prst="roundRect">
          <a:avLst>
            <a:gd name="adj" fmla="val 10000"/>
          </a:avLst>
        </a:prstGeom>
        <a:solidFill>
          <a:schemeClr val="lt1">
            <a:alpha val="90000"/>
            <a:hueOff val="0"/>
            <a:satOff val="0"/>
            <a:lumOff val="0"/>
            <a:alphaOff val="0"/>
          </a:schemeClr>
        </a:solidFill>
        <a:ln w="19050" cap="rnd" cmpd="sng" algn="ctr">
          <a:solidFill>
            <a:schemeClr val="accent4">
              <a:hueOff val="-683875"/>
              <a:satOff val="-3454"/>
              <a:lumOff val="-485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it-IT" sz="1600" kern="1200" dirty="0"/>
            <a:t>Convenzione de L'</a:t>
          </a:r>
          <a:r>
            <a:rPr lang="it-IT" sz="1600" kern="1200" dirty="0" err="1"/>
            <a:t>Aja</a:t>
          </a:r>
          <a:r>
            <a:rPr lang="it-IT" sz="1600" kern="1200" dirty="0"/>
            <a:t> su trust</a:t>
          </a:r>
        </a:p>
      </dsp:txBody>
      <dsp:txXfrm>
        <a:off x="5429479" y="1023437"/>
        <a:ext cx="1367813" cy="967086"/>
      </dsp:txXfrm>
    </dsp:sp>
    <dsp:sp modelId="{5E29D58B-EDB9-0D49-8FE6-A604A7565101}">
      <dsp:nvSpPr>
        <dsp:cNvPr id="0" name=""/>
        <dsp:cNvSpPr/>
      </dsp:nvSpPr>
      <dsp:spPr>
        <a:xfrm>
          <a:off x="4998528" y="814046"/>
          <a:ext cx="649438" cy="1863638"/>
        </a:xfrm>
        <a:custGeom>
          <a:avLst/>
          <a:gdLst/>
          <a:ahLst/>
          <a:cxnLst/>
          <a:rect l="0" t="0" r="0" b="0"/>
          <a:pathLst>
            <a:path>
              <a:moveTo>
                <a:pt x="0" y="0"/>
              </a:moveTo>
              <a:lnTo>
                <a:pt x="0" y="1863638"/>
              </a:lnTo>
              <a:lnTo>
                <a:pt x="649438" y="1863638"/>
              </a:lnTo>
            </a:path>
          </a:pathLst>
        </a:custGeom>
        <a:noFill/>
        <a:ln w="19050"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BA8EC7E-89CB-4C45-8A65-B0FBEC9B3EB3}">
      <dsp:nvSpPr>
        <dsp:cNvPr id="0" name=""/>
        <dsp:cNvSpPr/>
      </dsp:nvSpPr>
      <dsp:spPr>
        <a:xfrm>
          <a:off x="5647966" y="2271412"/>
          <a:ext cx="1300073" cy="812545"/>
        </a:xfrm>
        <a:prstGeom prst="roundRect">
          <a:avLst>
            <a:gd name="adj" fmla="val 10000"/>
          </a:avLst>
        </a:prstGeom>
        <a:solidFill>
          <a:schemeClr val="lt1">
            <a:alpha val="90000"/>
            <a:hueOff val="0"/>
            <a:satOff val="0"/>
            <a:lumOff val="0"/>
            <a:alphaOff val="0"/>
          </a:schemeClr>
        </a:solidFill>
        <a:ln w="19050" cap="rnd" cmpd="sng" algn="ctr">
          <a:solidFill>
            <a:schemeClr val="accent4">
              <a:hueOff val="-797855"/>
              <a:satOff val="-4029"/>
              <a:lumOff val="-566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it-IT" sz="1400" kern="1200" dirty="0"/>
            <a:t>Convenzione di Vienna su vendita </a:t>
          </a:r>
          <a:r>
            <a:rPr lang="it-IT" sz="1400" kern="1200" dirty="0" err="1"/>
            <a:t>int</a:t>
          </a:r>
          <a:r>
            <a:rPr lang="it-IT" sz="1400" kern="1200" dirty="0"/>
            <a:t>. merci</a:t>
          </a:r>
        </a:p>
      </dsp:txBody>
      <dsp:txXfrm>
        <a:off x="5671765" y="2295211"/>
        <a:ext cx="1252475" cy="764947"/>
      </dsp:txXfrm>
    </dsp:sp>
    <dsp:sp modelId="{5635F013-005B-3D48-8824-7089DD5A1243}">
      <dsp:nvSpPr>
        <dsp:cNvPr id="0" name=""/>
        <dsp:cNvSpPr/>
      </dsp:nvSpPr>
      <dsp:spPr>
        <a:xfrm>
          <a:off x="4998528" y="814046"/>
          <a:ext cx="649438" cy="3266260"/>
        </a:xfrm>
        <a:custGeom>
          <a:avLst/>
          <a:gdLst/>
          <a:ahLst/>
          <a:cxnLst/>
          <a:rect l="0" t="0" r="0" b="0"/>
          <a:pathLst>
            <a:path>
              <a:moveTo>
                <a:pt x="0" y="0"/>
              </a:moveTo>
              <a:lnTo>
                <a:pt x="0" y="3266260"/>
              </a:lnTo>
              <a:lnTo>
                <a:pt x="649438" y="3266260"/>
              </a:lnTo>
            </a:path>
          </a:pathLst>
        </a:custGeom>
        <a:noFill/>
        <a:ln w="19050"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181097F-F4CE-3F47-8E39-EDE048371F8E}">
      <dsp:nvSpPr>
        <dsp:cNvPr id="0" name=""/>
        <dsp:cNvSpPr/>
      </dsp:nvSpPr>
      <dsp:spPr>
        <a:xfrm>
          <a:off x="5647966" y="3264762"/>
          <a:ext cx="1952371" cy="1631088"/>
        </a:xfrm>
        <a:prstGeom prst="roundRect">
          <a:avLst>
            <a:gd name="adj" fmla="val 10000"/>
          </a:avLst>
        </a:prstGeom>
        <a:solidFill>
          <a:schemeClr val="lt1">
            <a:alpha val="90000"/>
            <a:hueOff val="0"/>
            <a:satOff val="0"/>
            <a:lumOff val="0"/>
            <a:alphaOff val="0"/>
          </a:schemeClr>
        </a:solidFill>
        <a:ln w="19050" cap="rnd" cmpd="sng" algn="ctr">
          <a:solidFill>
            <a:schemeClr val="accent4">
              <a:hueOff val="-911834"/>
              <a:satOff val="-4605"/>
              <a:lumOff val="-647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it-IT" sz="1400" kern="1200" dirty="0"/>
            <a:t>Convenzione de L'</a:t>
          </a:r>
          <a:r>
            <a:rPr lang="it-IT" sz="1400" kern="1200" dirty="0" err="1"/>
            <a:t>Aja</a:t>
          </a:r>
          <a:r>
            <a:rPr lang="it-IT" sz="1400" kern="1200" dirty="0"/>
            <a:t> 1996 su responsabilità genitoriale</a:t>
          </a:r>
        </a:p>
      </dsp:txBody>
      <dsp:txXfrm>
        <a:off x="5695739" y="3312535"/>
        <a:ext cx="1856825" cy="153554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51418B-114E-4C83-9DC9-FDEEF653E865}">
      <dsp:nvSpPr>
        <dsp:cNvPr id="0" name=""/>
        <dsp:cNvSpPr/>
      </dsp:nvSpPr>
      <dsp:spPr>
        <a:xfrm>
          <a:off x="2727959" y="56197"/>
          <a:ext cx="2697480" cy="2697480"/>
        </a:xfrm>
        <a:prstGeom prst="ellipse">
          <a:avLst/>
        </a:prstGeom>
        <a:solidFill>
          <a:schemeClr val="accent2">
            <a:alpha val="50000"/>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it-IT" sz="1600" kern="1200" dirty="0"/>
            <a:t>Cittadinanza europea e tutela CGUE</a:t>
          </a:r>
        </a:p>
      </dsp:txBody>
      <dsp:txXfrm>
        <a:off x="3087623" y="528256"/>
        <a:ext cx="1978152" cy="1213866"/>
      </dsp:txXfrm>
    </dsp:sp>
    <dsp:sp modelId="{ECEE9454-856C-4686-AC72-F45CFCAD783F}">
      <dsp:nvSpPr>
        <dsp:cNvPr id="0" name=""/>
        <dsp:cNvSpPr/>
      </dsp:nvSpPr>
      <dsp:spPr>
        <a:xfrm>
          <a:off x="3701300" y="1742122"/>
          <a:ext cx="2697480" cy="2697480"/>
        </a:xfrm>
        <a:prstGeom prst="ellipse">
          <a:avLst/>
        </a:prstGeom>
        <a:solidFill>
          <a:srgbClr val="92D050"/>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it-IT" sz="1600" kern="1200" dirty="0"/>
            <a:t>FONTI INTERNAZIONALI: CSC e CEDU</a:t>
          </a:r>
        </a:p>
      </dsp:txBody>
      <dsp:txXfrm>
        <a:off x="4526280" y="2438971"/>
        <a:ext cx="1618488" cy="1483614"/>
      </dsp:txXfrm>
    </dsp:sp>
    <dsp:sp modelId="{AFA5C24B-B643-404C-B9EB-BF60738D3B60}">
      <dsp:nvSpPr>
        <dsp:cNvPr id="0" name=""/>
        <dsp:cNvSpPr/>
      </dsp:nvSpPr>
      <dsp:spPr>
        <a:xfrm>
          <a:off x="1754619" y="1742122"/>
          <a:ext cx="2697480" cy="2697480"/>
        </a:xfrm>
        <a:prstGeom prst="ellipse">
          <a:avLst/>
        </a:prstGeom>
        <a:solidFill>
          <a:schemeClr val="accent4">
            <a:alpha val="50000"/>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it-IT" sz="1600" kern="1200" dirty="0"/>
            <a:t>NORME NAZIONALI: art. 24 CITTADINANZA</a:t>
          </a:r>
        </a:p>
      </dsp:txBody>
      <dsp:txXfrm>
        <a:off x="2008631" y="2438971"/>
        <a:ext cx="1618488" cy="148361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51418B-114E-4C83-9DC9-FDEEF653E865}">
      <dsp:nvSpPr>
        <dsp:cNvPr id="0" name=""/>
        <dsp:cNvSpPr/>
      </dsp:nvSpPr>
      <dsp:spPr>
        <a:xfrm>
          <a:off x="2727959" y="56197"/>
          <a:ext cx="2697480" cy="2697480"/>
        </a:xfrm>
        <a:prstGeom prst="ellipse">
          <a:avLst/>
        </a:prstGeom>
        <a:solidFill>
          <a:schemeClr val="accent6"/>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r>
            <a:rPr lang="it-IT" sz="2300" kern="1200" dirty="0"/>
            <a:t>Cittadinanza europea</a:t>
          </a:r>
        </a:p>
      </dsp:txBody>
      <dsp:txXfrm>
        <a:off x="3087623" y="528256"/>
        <a:ext cx="1978152" cy="1213866"/>
      </dsp:txXfrm>
    </dsp:sp>
    <dsp:sp modelId="{ECEE9454-856C-4686-AC72-F45CFCAD783F}">
      <dsp:nvSpPr>
        <dsp:cNvPr id="0" name=""/>
        <dsp:cNvSpPr/>
      </dsp:nvSpPr>
      <dsp:spPr>
        <a:xfrm>
          <a:off x="3701300" y="1742122"/>
          <a:ext cx="2697480" cy="2697480"/>
        </a:xfrm>
        <a:prstGeom prst="ellipse">
          <a:avLst/>
        </a:prstGeom>
        <a:solidFill>
          <a:srgbClr val="FF0000"/>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r>
            <a:rPr lang="it-IT" sz="2300" kern="1200" dirty="0"/>
            <a:t>Diritto a mantenere un’unica identità</a:t>
          </a:r>
        </a:p>
      </dsp:txBody>
      <dsp:txXfrm>
        <a:off x="4526280" y="2438971"/>
        <a:ext cx="1618488" cy="1483614"/>
      </dsp:txXfrm>
    </dsp:sp>
    <dsp:sp modelId="{AFA5C24B-B643-404C-B9EB-BF60738D3B60}">
      <dsp:nvSpPr>
        <dsp:cNvPr id="0" name=""/>
        <dsp:cNvSpPr/>
      </dsp:nvSpPr>
      <dsp:spPr>
        <a:xfrm>
          <a:off x="1754619" y="1742122"/>
          <a:ext cx="2697480" cy="2697480"/>
        </a:xfrm>
        <a:prstGeom prst="ellipse">
          <a:avLst/>
        </a:prstGeom>
        <a:solidFill>
          <a:srgbClr val="FFC000"/>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r>
            <a:rPr lang="it-IT" sz="2300" kern="1200" dirty="0"/>
            <a:t>Libertà di circolazione e di soggiorno</a:t>
          </a:r>
        </a:p>
      </dsp:txBody>
      <dsp:txXfrm>
        <a:off x="2008631" y="2438971"/>
        <a:ext cx="1618488" cy="1483614"/>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ACEFE70-B674-D846-9A0C-332F280B0AB1}" type="datetimeFigureOut">
              <a:rPr lang="it-IT" smtClean="0"/>
              <a:pPr/>
              <a:t>02/05/23</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CD6EC72-F1B8-9C4C-8096-14FDE216B68E}" type="slidenum">
              <a:rPr lang="it-IT" smtClean="0"/>
              <a:pPr/>
              <a:t>‹N›</a:t>
            </a:fld>
            <a:endParaRPr lang="it-IT"/>
          </a:p>
        </p:txBody>
      </p:sp>
    </p:spTree>
    <p:extLst>
      <p:ext uri="{BB962C8B-B14F-4D97-AF65-F5344CB8AC3E}">
        <p14:creationId xmlns:p14="http://schemas.microsoft.com/office/powerpoint/2010/main" val="365571560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5725F9-B5B5-9144-9C8C-BDFEB7F799A8}" type="datetimeFigureOut">
              <a:rPr lang="it-IT" smtClean="0"/>
              <a:pPr/>
              <a:t>02/05/23</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D6B343-03D9-004A-9B7D-A3AF558E8B87}" type="slidenum">
              <a:rPr lang="it-IT" smtClean="0"/>
              <a:pPr/>
              <a:t>‹N›</a:t>
            </a:fld>
            <a:endParaRPr lang="it-IT"/>
          </a:p>
        </p:txBody>
      </p:sp>
    </p:spTree>
    <p:extLst>
      <p:ext uri="{BB962C8B-B14F-4D97-AF65-F5344CB8AC3E}">
        <p14:creationId xmlns:p14="http://schemas.microsoft.com/office/powerpoint/2010/main" val="845942713"/>
      </p:ext>
    </p:extLst>
  </p:cSld>
  <p:clrMap bg1="lt1" tx1="dk1" bg2="lt2" tx2="dk2" accent1="accent1" accent2="accent2" accent3="accent3" accent4="accent4" accent5="accent5" accent6="accent6" hlink="hlink" folHlink="folHlink"/>
  <p:hf hdr="0" ftr="0" dt="0"/>
  <p:notesStyle>
    <a:lvl1pPr marL="0" algn="l" defTabSz="457147" rtl="0" eaLnBrk="1" latinLnBrk="0" hangingPunct="1">
      <a:defRPr sz="1200" kern="1200">
        <a:solidFill>
          <a:schemeClr val="tx1"/>
        </a:solidFill>
        <a:latin typeface="+mn-lt"/>
        <a:ea typeface="+mn-ea"/>
        <a:cs typeface="+mn-cs"/>
      </a:defRPr>
    </a:lvl1pPr>
    <a:lvl2pPr marL="457147" algn="l" defTabSz="457147" rtl="0" eaLnBrk="1" latinLnBrk="0" hangingPunct="1">
      <a:defRPr sz="1200" kern="1200">
        <a:solidFill>
          <a:schemeClr val="tx1"/>
        </a:solidFill>
        <a:latin typeface="+mn-lt"/>
        <a:ea typeface="+mn-ea"/>
        <a:cs typeface="+mn-cs"/>
      </a:defRPr>
    </a:lvl2pPr>
    <a:lvl3pPr marL="914295" algn="l" defTabSz="457147" rtl="0" eaLnBrk="1" latinLnBrk="0" hangingPunct="1">
      <a:defRPr sz="1200" kern="1200">
        <a:solidFill>
          <a:schemeClr val="tx1"/>
        </a:solidFill>
        <a:latin typeface="+mn-lt"/>
        <a:ea typeface="+mn-ea"/>
        <a:cs typeface="+mn-cs"/>
      </a:defRPr>
    </a:lvl3pPr>
    <a:lvl4pPr marL="1371442" algn="l" defTabSz="457147" rtl="0" eaLnBrk="1" latinLnBrk="0" hangingPunct="1">
      <a:defRPr sz="1200" kern="1200">
        <a:solidFill>
          <a:schemeClr val="tx1"/>
        </a:solidFill>
        <a:latin typeface="+mn-lt"/>
        <a:ea typeface="+mn-ea"/>
        <a:cs typeface="+mn-cs"/>
      </a:defRPr>
    </a:lvl4pPr>
    <a:lvl5pPr marL="1828590" algn="l" defTabSz="457147" rtl="0" eaLnBrk="1" latinLnBrk="0" hangingPunct="1">
      <a:defRPr sz="1200" kern="1200">
        <a:solidFill>
          <a:schemeClr val="tx1"/>
        </a:solidFill>
        <a:latin typeface="+mn-lt"/>
        <a:ea typeface="+mn-ea"/>
        <a:cs typeface="+mn-cs"/>
      </a:defRPr>
    </a:lvl5pPr>
    <a:lvl6pPr marL="2285737" algn="l" defTabSz="457147" rtl="0" eaLnBrk="1" latinLnBrk="0" hangingPunct="1">
      <a:defRPr sz="1200" kern="1200">
        <a:solidFill>
          <a:schemeClr val="tx1"/>
        </a:solidFill>
        <a:latin typeface="+mn-lt"/>
        <a:ea typeface="+mn-ea"/>
        <a:cs typeface="+mn-cs"/>
      </a:defRPr>
    </a:lvl6pPr>
    <a:lvl7pPr marL="2742884" algn="l" defTabSz="457147" rtl="0" eaLnBrk="1" latinLnBrk="0" hangingPunct="1">
      <a:defRPr sz="1200" kern="1200">
        <a:solidFill>
          <a:schemeClr val="tx1"/>
        </a:solidFill>
        <a:latin typeface="+mn-lt"/>
        <a:ea typeface="+mn-ea"/>
        <a:cs typeface="+mn-cs"/>
      </a:defRPr>
    </a:lvl7pPr>
    <a:lvl8pPr marL="3200032" algn="l" defTabSz="457147" rtl="0" eaLnBrk="1" latinLnBrk="0" hangingPunct="1">
      <a:defRPr sz="1200" kern="1200">
        <a:solidFill>
          <a:schemeClr val="tx1"/>
        </a:solidFill>
        <a:latin typeface="+mn-lt"/>
        <a:ea typeface="+mn-ea"/>
        <a:cs typeface="+mn-cs"/>
      </a:defRPr>
    </a:lvl8pPr>
    <a:lvl9pPr marL="3657179" algn="l" defTabSz="45714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E0C649-9489-4872-A746-F1F0B460D0E9}" type="slidenum">
              <a:rPr lang="it-IT" smtClean="0"/>
              <a:pPr/>
              <a:t>26</a:t>
            </a:fld>
            <a:endParaRPr lang="it-IT"/>
          </a:p>
        </p:txBody>
      </p:sp>
    </p:spTree>
    <p:extLst>
      <p:ext uri="{BB962C8B-B14F-4D97-AF65-F5344CB8AC3E}">
        <p14:creationId xmlns:p14="http://schemas.microsoft.com/office/powerpoint/2010/main" val="39187100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E0C649-9489-4872-A746-F1F0B460D0E9}" type="slidenum">
              <a:rPr lang="it-IT" smtClean="0"/>
              <a:pPr/>
              <a:t>27</a:t>
            </a:fld>
            <a:endParaRPr lang="it-IT"/>
          </a:p>
        </p:txBody>
      </p:sp>
    </p:spTree>
    <p:extLst>
      <p:ext uri="{BB962C8B-B14F-4D97-AF65-F5344CB8AC3E}">
        <p14:creationId xmlns:p14="http://schemas.microsoft.com/office/powerpoint/2010/main" val="34515044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E0C649-9489-4872-A746-F1F0B460D0E9}" type="slidenum">
              <a:rPr lang="it-IT" smtClean="0"/>
              <a:pPr/>
              <a:t>28</a:t>
            </a:fld>
            <a:endParaRPr lang="it-IT"/>
          </a:p>
        </p:txBody>
      </p:sp>
    </p:spTree>
    <p:extLst>
      <p:ext uri="{BB962C8B-B14F-4D97-AF65-F5344CB8AC3E}">
        <p14:creationId xmlns:p14="http://schemas.microsoft.com/office/powerpoint/2010/main" val="26609091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E0C649-9489-4872-A746-F1F0B460D0E9}" type="slidenum">
              <a:rPr lang="it-IT" smtClean="0"/>
              <a:pPr/>
              <a:t>29</a:t>
            </a:fld>
            <a:endParaRPr lang="it-IT"/>
          </a:p>
        </p:txBody>
      </p:sp>
    </p:spTree>
    <p:extLst>
      <p:ext uri="{BB962C8B-B14F-4D97-AF65-F5344CB8AC3E}">
        <p14:creationId xmlns:p14="http://schemas.microsoft.com/office/powerpoint/2010/main" val="31484393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B100C58-04AF-7844-97A9-77798D8CF43D}" type="datetime1">
              <a:rPr lang="it-IT" smtClean="0"/>
              <a:pPr/>
              <a:t>02/05/23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786998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E2EFD00-4ED1-6A4E-9ED3-729722178ABC}" type="datetime1">
              <a:rPr lang="it-IT" smtClean="0"/>
              <a:pPr/>
              <a:t>02/05/23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2690545394"/>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
Secondo livello
Terzo livello
Quarto livello
Quinto livello</a:t>
            </a:r>
            <a:endParaRPr lang="en-US" dirty="0"/>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E2EFD00-4ED1-6A4E-9ED3-729722178ABC}" type="datetime1">
              <a:rPr lang="it-IT" smtClean="0"/>
              <a:pPr/>
              <a:t>02/05/23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70237861"/>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E2EFD00-4ED1-6A4E-9ED3-729722178ABC}" type="datetime1">
              <a:rPr lang="it-IT" smtClean="0"/>
              <a:pPr/>
              <a:t>02/05/23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3356842679"/>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
Secondo livello
Terzo livello
Quarto livello
Quinto livello</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E2EFD00-4ED1-6A4E-9ED3-729722178ABC}" type="datetime1">
              <a:rPr lang="it-IT" smtClean="0"/>
              <a:pPr/>
              <a:t>02/05/23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11654300"/>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
Secondo livello
Terzo livello
Quarto livello
Quinto livello</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E2EFD00-4ED1-6A4E-9ED3-729722178ABC}" type="datetime1">
              <a:rPr lang="it-IT" smtClean="0"/>
              <a:pPr/>
              <a:t>02/05/23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2401268451"/>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E60D8DE2-4B42-9840-A462-8EC47F0B9D53}" type="datetime1">
              <a:rPr lang="it-IT" smtClean="0"/>
              <a:pPr/>
              <a:t>02/05/23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42774233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E2EFD00-4ED1-6A4E-9ED3-729722178ABC}" type="datetime1">
              <a:rPr lang="it-IT" smtClean="0"/>
              <a:pPr/>
              <a:t>02/05/23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2210313327"/>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3B4A7DE8-2C1F-E946-B8AD-1DF947532FCB}" type="datetime1">
              <a:rPr lang="it-IT" smtClean="0"/>
              <a:pPr/>
              <a:t>02/05/23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3913004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36C3CE42-C657-2A4A-AD68-21118C048F5C}" type="datetime1">
              <a:rPr lang="it-IT" smtClean="0"/>
              <a:pPr/>
              <a:t>02/05/23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2667990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7E2EFD00-4ED1-6A4E-9ED3-729722178ABC}" type="datetime1">
              <a:rPr lang="it-IT" smtClean="0"/>
              <a:pPr/>
              <a:t>02/05/23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2586262103"/>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609599" y="2737246"/>
            <a:ext cx="3090672" cy="3304117"/>
          </a:xfrm>
        </p:spPr>
        <p:txBody>
          <a:bodyPr>
            <a:normAutofit/>
          </a:bodyPr>
          <a:lstStyle/>
          <a:p>
            <a:pPr lvl="0"/>
            <a:r>
              <a:rPr lang="it-IT"/>
              <a:t>Modifica gli stili del testo dello schema
Secondo livello
Terzo livello
Quarto livello
Quinto livello</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it-IT"/>
              <a:t>Modifica gli stili del testo dello schema
Secondo livello
Terzo livello
Quarto livello
Quinto livello</a:t>
            </a:r>
            <a:endParaRPr lang="en-US" dirty="0"/>
          </a:p>
        </p:txBody>
      </p:sp>
      <p:sp>
        <p:nvSpPr>
          <p:cNvPr id="7" name="Date Placeholder 6"/>
          <p:cNvSpPr>
            <a:spLocks noGrp="1"/>
          </p:cNvSpPr>
          <p:nvPr>
            <p:ph type="dt" sz="half" idx="10"/>
          </p:nvPr>
        </p:nvSpPr>
        <p:spPr/>
        <p:txBody>
          <a:bodyPr/>
          <a:lstStyle/>
          <a:p>
            <a:fld id="{3CF98B3E-A1F5-1D49-9B09-B96A7E5C1CA4}" type="datetime1">
              <a:rPr lang="it-IT" smtClean="0"/>
              <a:pPr/>
              <a:t>02/05/23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29419570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E0F204D-D8E6-7344-8BFD-6159BD5FD65B}" type="datetime1">
              <a:rPr lang="it-IT" smtClean="0"/>
              <a:pPr/>
              <a:t>02/05/23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34743374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2EFD00-4ED1-6A4E-9ED3-729722178ABC}" type="datetime1">
              <a:rPr lang="it-IT" smtClean="0"/>
              <a:pPr/>
              <a:t>02/05/23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3188963404"/>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it-IT"/>
              <a:t>Modifica gli stili del testo dello schema
Secondo livello
Terzo livello
Quarto livello
Quinto livello</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8B020255-537F-6245-984B-CFB53661B286}" type="datetime1">
              <a:rPr lang="it-IT" smtClean="0"/>
              <a:pPr/>
              <a:t>02/05/23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1107656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04E9105C-25A3-CA49-A27D-6C1509C1AA1F}" type="datetime1">
              <a:rPr lang="it-IT" smtClean="0"/>
              <a:pPr/>
              <a:t>02/05/23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387082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E2EFD00-4ED1-6A4E-9ED3-729722178ABC}" type="datetime1">
              <a:rPr lang="it-IT" smtClean="0"/>
              <a:pPr/>
              <a:t>02/05/23</a:t>
            </a:fld>
            <a:endParaRPr lang="it-IT"/>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277FCE32-2D2C-3A41-9BB8-91B3DCC914FD}" type="slidenum">
              <a:rPr lang="it-IT" smtClean="0"/>
              <a:pPr/>
              <a:t>‹N›</a:t>
            </a:fld>
            <a:endParaRPr lang="it-IT"/>
          </a:p>
        </p:txBody>
      </p:sp>
    </p:spTree>
    <p:extLst>
      <p:ext uri="{BB962C8B-B14F-4D97-AF65-F5344CB8AC3E}">
        <p14:creationId xmlns:p14="http://schemas.microsoft.com/office/powerpoint/2010/main" val="419578586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Diritto internazionale privato</a:t>
            </a:r>
          </a:p>
        </p:txBody>
      </p:sp>
      <p:sp>
        <p:nvSpPr>
          <p:cNvPr id="3" name="Sottotitolo 2"/>
          <p:cNvSpPr>
            <a:spLocks noGrp="1"/>
          </p:cNvSpPr>
          <p:nvPr>
            <p:ph type="subTitle" idx="1"/>
          </p:nvPr>
        </p:nvSpPr>
        <p:spPr/>
        <p:txBody>
          <a:bodyPr>
            <a:normAutofit/>
          </a:bodyPr>
          <a:lstStyle/>
          <a:p>
            <a:pPr>
              <a:buFontTx/>
              <a:buChar char="-"/>
            </a:pPr>
            <a:r>
              <a:rPr lang="it-IT" dirty="0"/>
              <a:t>prof. Sara </a:t>
            </a:r>
            <a:r>
              <a:rPr lang="it-IT" dirty="0" err="1"/>
              <a:t>Tonolo</a:t>
            </a:r>
            <a:r>
              <a:rPr lang="it-IT" dirty="0"/>
              <a:t> </a:t>
            </a:r>
            <a:r>
              <a:rPr lang="it-IT" dirty="0" err="1"/>
              <a:t>–</a:t>
            </a:r>
            <a:endParaRPr lang="it-IT" dirty="0"/>
          </a:p>
          <a:p>
            <a:pPr>
              <a:buFontTx/>
              <a:buChar char="-"/>
            </a:pPr>
            <a:r>
              <a:rPr lang="it-IT" dirty="0"/>
              <a:t> GORIZIA, 3 maggio 2023 - </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a:t>
            </a:fld>
            <a:endParaRPr lang="it-IT"/>
          </a:p>
        </p:txBody>
      </p:sp>
    </p:spTree>
  </p:cSld>
  <p:clrMapOvr>
    <a:masterClrMapping/>
  </p:clrMapOvr>
  <mc:AlternateContent xmlns:mc="http://schemas.openxmlformats.org/markup-compatibility/2006" xmlns:p14="http://schemas.microsoft.com/office/powerpoint/2010/main">
    <mc:Choice Requires="p14">
      <p:transition spd="slow" p14:dur="2000" advTm="49322"/>
    </mc:Choice>
    <mc:Fallback xmlns="">
      <p:transition spd="slow" advTm="49322"/>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a:solidFill>
            <a:schemeClr val="accent4">
              <a:lumMod val="60000"/>
              <a:lumOff val="40000"/>
            </a:schemeClr>
          </a:solidFill>
        </p:spPr>
        <p:style>
          <a:lnRef idx="1">
            <a:schemeClr val="accent4"/>
          </a:lnRef>
          <a:fillRef idx="3">
            <a:schemeClr val="accent4"/>
          </a:fillRef>
          <a:effectRef idx="2">
            <a:schemeClr val="accent4"/>
          </a:effectRef>
          <a:fontRef idx="minor">
            <a:schemeClr val="lt1"/>
          </a:fontRef>
        </p:style>
        <p:txBody>
          <a:bodyPr>
            <a:normAutofit/>
          </a:bodyPr>
          <a:lstStyle/>
          <a:p>
            <a:pPr algn="just"/>
            <a:r>
              <a:rPr lang="it-IT" dirty="0">
                <a:solidFill>
                  <a:schemeClr val="tx1"/>
                </a:solidFill>
              </a:rPr>
              <a:t>LEGGE APPLICABILE A CAPACITA’ GIURIDICA – ARTT. 20</a:t>
            </a:r>
          </a:p>
        </p:txBody>
      </p:sp>
      <p:sp>
        <p:nvSpPr>
          <p:cNvPr id="6" name="Segnaposto contenuto 5"/>
          <p:cNvSpPr>
            <a:spLocks noGrp="1"/>
          </p:cNvSpPr>
          <p:nvPr>
            <p:ph idx="1"/>
          </p:nvPr>
        </p:nvSpPr>
        <p:spPr>
          <a:xfrm>
            <a:off x="247815" y="2405472"/>
            <a:ext cx="8438986" cy="4316004"/>
          </a:xfrm>
        </p:spPr>
        <p:txBody>
          <a:bodyPr>
            <a:normAutofit lnSpcReduction="10000"/>
          </a:bodyPr>
          <a:lstStyle/>
          <a:p>
            <a:pPr algn="just"/>
            <a:r>
              <a:rPr lang="it-IT" sz="2400" u="sng" dirty="0"/>
              <a:t>Operatività della cittadinanza:</a:t>
            </a:r>
            <a:endParaRPr lang="it-IT" sz="2400" dirty="0"/>
          </a:p>
          <a:p>
            <a:pPr lvl="1" algn="just"/>
            <a:r>
              <a:rPr lang="it-IT" sz="2400" dirty="0"/>
              <a:t>art. 19</a:t>
            </a:r>
          </a:p>
          <a:p>
            <a:pPr lvl="1" algn="just"/>
            <a:r>
              <a:rPr lang="it-IT" sz="2400" dirty="0"/>
              <a:t>rinvio</a:t>
            </a:r>
          </a:p>
          <a:p>
            <a:pPr lvl="1" algn="just"/>
            <a:r>
              <a:rPr lang="it-IT" sz="2400" dirty="0"/>
              <a:t>capacità speciali (ad es. capacità di succedere o di ricevere per testamento) – legge speciale – ad es. </a:t>
            </a:r>
            <a:r>
              <a:rPr lang="it-IT" sz="2400" b="1" dirty="0" err="1"/>
              <a:t>lex</a:t>
            </a:r>
            <a:r>
              <a:rPr lang="it-IT" sz="2400" b="1" dirty="0"/>
              <a:t> </a:t>
            </a:r>
            <a:r>
              <a:rPr lang="it-IT" sz="2400" b="1" dirty="0" err="1"/>
              <a:t>successionis</a:t>
            </a:r>
            <a:endParaRPr lang="it-IT" sz="2400" b="1" dirty="0"/>
          </a:p>
          <a:p>
            <a:pPr lvl="1" algn="just"/>
            <a:r>
              <a:rPr lang="it-IT" sz="2400" dirty="0"/>
              <a:t>Limiti: </a:t>
            </a:r>
            <a:r>
              <a:rPr lang="it-IT" sz="2400" b="1" dirty="0"/>
              <a:t>ordine pubblico,</a:t>
            </a:r>
            <a:r>
              <a:rPr lang="it-IT" sz="2400" dirty="0"/>
              <a:t> ad es. nel caso in cui la legge nazionale consideri alcuni soggetti «civilmente morti»: intoccabili del diritto indù, schiavi del diritto sudanese, eutanasia per effetto del richiamo di leggi di Stati che la prevedano </a:t>
            </a:r>
            <a:r>
              <a:rPr lang="it-IT" sz="2400"/>
              <a:t>(Olanda).</a:t>
            </a:r>
            <a:endParaRPr lang="it-IT" sz="2400" dirty="0"/>
          </a:p>
          <a:p>
            <a:pPr lvl="1"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10</a:t>
            </a:fld>
            <a:endParaRPr lang="it-IT"/>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27466"/>
    </mc:Choice>
    <mc:Fallback xmlns="">
      <p:transition spd="slow" advTm="22746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a:solidFill>
            <a:schemeClr val="accent4">
              <a:lumMod val="20000"/>
              <a:lumOff val="80000"/>
            </a:schemeClr>
          </a:solidFill>
        </p:spPr>
        <p:style>
          <a:lnRef idx="1">
            <a:schemeClr val="accent4"/>
          </a:lnRef>
          <a:fillRef idx="3">
            <a:schemeClr val="accent4"/>
          </a:fillRef>
          <a:effectRef idx="2">
            <a:schemeClr val="accent4"/>
          </a:effectRef>
          <a:fontRef idx="minor">
            <a:schemeClr val="lt1"/>
          </a:fontRef>
        </p:style>
        <p:txBody>
          <a:bodyPr>
            <a:normAutofit/>
          </a:bodyPr>
          <a:lstStyle/>
          <a:p>
            <a:pPr algn="just"/>
            <a:r>
              <a:rPr lang="it-IT" dirty="0">
                <a:solidFill>
                  <a:schemeClr val="tx1"/>
                </a:solidFill>
              </a:rPr>
              <a:t>LEGGE APPLICABILE A SCOMPARSA ASSENZA E MORTE </a:t>
            </a:r>
            <a:r>
              <a:rPr lang="it-IT" dirty="0" err="1">
                <a:solidFill>
                  <a:schemeClr val="tx1"/>
                </a:solidFill>
              </a:rPr>
              <a:t>PRESUNTA–</a:t>
            </a:r>
            <a:r>
              <a:rPr lang="it-IT" dirty="0">
                <a:solidFill>
                  <a:schemeClr val="tx1"/>
                </a:solidFill>
              </a:rPr>
              <a:t> ART. 22</a:t>
            </a:r>
          </a:p>
        </p:txBody>
      </p:sp>
      <p:sp>
        <p:nvSpPr>
          <p:cNvPr id="6" name="Segnaposto contenuto 5"/>
          <p:cNvSpPr>
            <a:spLocks noGrp="1"/>
          </p:cNvSpPr>
          <p:nvPr>
            <p:ph idx="1"/>
          </p:nvPr>
        </p:nvSpPr>
        <p:spPr>
          <a:xfrm>
            <a:off x="247815" y="2405472"/>
            <a:ext cx="8438986" cy="4316004"/>
          </a:xfrm>
        </p:spPr>
        <p:txBody>
          <a:bodyPr>
            <a:normAutofit fontScale="92500" lnSpcReduction="10000"/>
          </a:bodyPr>
          <a:lstStyle/>
          <a:p>
            <a:pPr marL="0" indent="0" algn="just">
              <a:buNone/>
            </a:pPr>
            <a:r>
              <a:rPr lang="it-IT" sz="2800" dirty="0"/>
              <a:t>ART. 22: «1. I presupposti e gli effetti della scomparsa, dell'assenza e della morte presunta di una persona sono regolati </a:t>
            </a:r>
            <a:r>
              <a:rPr lang="it-IT" sz="2800" b="1" u="sng" dirty="0"/>
              <a:t>dalla sua ultima legge nazionale</a:t>
            </a:r>
            <a:r>
              <a:rPr lang="it-IT" sz="2800" dirty="0"/>
              <a:t>. 2. Sussiste la giurisdizione italiana per le materie di cui al comma 1: a) se l'ultima legge nazionale della persona era quella italiana; b) se l'ultima residenza della persona era in Italia; c) se l'accertamento della scomparsa, dell'assenza o della morte presunta può produrre effetti giuridici nell'ordinamento italiano».</a:t>
            </a:r>
          </a:p>
          <a:p>
            <a:pPr algn="just"/>
            <a:endParaRPr lang="it-IT" u="sng" dirty="0"/>
          </a:p>
          <a:p>
            <a:pPr algn="just"/>
            <a:r>
              <a:rPr lang="it-IT" sz="3000" dirty="0"/>
              <a:t>Analiticità della l. 218/95.</a:t>
            </a:r>
          </a:p>
          <a:p>
            <a:pPr algn="just"/>
            <a:endParaRPr lang="it-IT" dirty="0"/>
          </a:p>
          <a:p>
            <a:pPr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11</a:t>
            </a:fld>
            <a:endParaRPr lang="it-IT"/>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58534"/>
    </mc:Choice>
    <mc:Fallback xmlns="">
      <p:transition spd="slow" advTm="5853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a:solidFill>
            <a:schemeClr val="accent4">
              <a:lumMod val="20000"/>
              <a:lumOff val="80000"/>
            </a:schemeClr>
          </a:solidFill>
        </p:spPr>
        <p:style>
          <a:lnRef idx="1">
            <a:schemeClr val="accent4"/>
          </a:lnRef>
          <a:fillRef idx="3">
            <a:schemeClr val="accent4"/>
          </a:fillRef>
          <a:effectRef idx="2">
            <a:schemeClr val="accent4"/>
          </a:effectRef>
          <a:fontRef idx="minor">
            <a:schemeClr val="lt1"/>
          </a:fontRef>
        </p:style>
        <p:txBody>
          <a:bodyPr>
            <a:normAutofit/>
          </a:bodyPr>
          <a:lstStyle/>
          <a:p>
            <a:pPr algn="just"/>
            <a:r>
              <a:rPr lang="it-IT" dirty="0">
                <a:solidFill>
                  <a:schemeClr val="tx1"/>
                </a:solidFill>
              </a:rPr>
              <a:t>LEGGE APPLICABILE A SCOMPARSA ASSENZA E MORTE </a:t>
            </a:r>
            <a:r>
              <a:rPr lang="it-IT" dirty="0" err="1">
                <a:solidFill>
                  <a:schemeClr val="tx1"/>
                </a:solidFill>
              </a:rPr>
              <a:t>PRESUNTA–</a:t>
            </a:r>
            <a:r>
              <a:rPr lang="it-IT" dirty="0">
                <a:solidFill>
                  <a:schemeClr val="tx1"/>
                </a:solidFill>
              </a:rPr>
              <a:t> ART. 22</a:t>
            </a:r>
          </a:p>
        </p:txBody>
      </p:sp>
      <p:sp>
        <p:nvSpPr>
          <p:cNvPr id="6" name="Segnaposto contenuto 5"/>
          <p:cNvSpPr>
            <a:spLocks noGrp="1"/>
          </p:cNvSpPr>
          <p:nvPr>
            <p:ph idx="1"/>
          </p:nvPr>
        </p:nvSpPr>
        <p:spPr>
          <a:xfrm>
            <a:off x="247815" y="2405472"/>
            <a:ext cx="8438986" cy="4316004"/>
          </a:xfrm>
        </p:spPr>
        <p:txBody>
          <a:bodyPr>
            <a:normAutofit fontScale="92500" lnSpcReduction="20000"/>
          </a:bodyPr>
          <a:lstStyle/>
          <a:p>
            <a:pPr algn="just"/>
            <a:r>
              <a:rPr lang="it-IT" sz="2800" u="sng" dirty="0"/>
              <a:t>Operatività della cittadinanza</a:t>
            </a:r>
          </a:p>
          <a:p>
            <a:pPr algn="just"/>
            <a:r>
              <a:rPr lang="it-IT" sz="2800" u="sng" dirty="0"/>
              <a:t>Ambito di applicazione:</a:t>
            </a:r>
          </a:p>
          <a:p>
            <a:pPr lvl="1" algn="just"/>
            <a:r>
              <a:rPr lang="it-IT" sz="2800" b="1" u="sng" dirty="0"/>
              <a:t>presupposti ed effetti della scomparsa, assenza e morte presunta</a:t>
            </a:r>
            <a:r>
              <a:rPr lang="it-IT" sz="2800" dirty="0"/>
              <a:t>. Ad es. condizioni per la dichiarazione; o provvedimento in grado di coprire la sfera patrimoniale del soggetto scomparso;</a:t>
            </a:r>
          </a:p>
          <a:p>
            <a:pPr lvl="1" algn="just"/>
            <a:r>
              <a:rPr lang="it-IT" sz="2800" dirty="0"/>
              <a:t>Diverso aspetto è l’accertamento della qualità di erede o della qualità di coniuge (</a:t>
            </a:r>
            <a:r>
              <a:rPr lang="it-IT" sz="2800" b="1" dirty="0"/>
              <a:t>Questione preliminare </a:t>
            </a:r>
            <a:r>
              <a:rPr lang="it-IT" sz="2800" dirty="0" err="1"/>
              <a:t>–</a:t>
            </a:r>
            <a:r>
              <a:rPr lang="it-IT" sz="2800" dirty="0"/>
              <a:t> </a:t>
            </a:r>
            <a:r>
              <a:rPr lang="it-IT" sz="2800" dirty="0" err="1"/>
              <a:t>vd</a:t>
            </a:r>
            <a:r>
              <a:rPr lang="it-IT" sz="2800" dirty="0"/>
              <a:t>. Soluzione generale – congiunta – disgiunta).</a:t>
            </a:r>
          </a:p>
          <a:p>
            <a:pPr lvl="1" algn="just"/>
            <a:endParaRPr lang="it-IT" dirty="0"/>
          </a:p>
          <a:p>
            <a:pPr lvl="1" algn="just"/>
            <a:endParaRPr lang="it-IT" dirty="0"/>
          </a:p>
          <a:p>
            <a:pPr lvl="1" algn="just"/>
            <a:endParaRPr lang="it-IT" dirty="0"/>
          </a:p>
          <a:p>
            <a:pPr lvl="1"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12</a:t>
            </a:fld>
            <a:endParaRPr lang="it-IT"/>
          </a:p>
        </p:txBody>
      </p:sp>
    </p:spTree>
    <p:custDataLst>
      <p:tags r:id="rId1"/>
    </p:custDataLst>
    <p:extLst>
      <p:ext uri="{BB962C8B-B14F-4D97-AF65-F5344CB8AC3E}">
        <p14:creationId xmlns:p14="http://schemas.microsoft.com/office/powerpoint/2010/main" val="2922119756"/>
      </p:ext>
    </p:extLst>
  </p:cSld>
  <p:clrMapOvr>
    <a:masterClrMapping/>
  </p:clrMapOvr>
  <mc:AlternateContent xmlns:mc="http://schemas.openxmlformats.org/markup-compatibility/2006" xmlns:p14="http://schemas.microsoft.com/office/powerpoint/2010/main">
    <mc:Choice Requires="p14">
      <p:transition spd="slow" p14:dur="2000" advTm="182052"/>
    </mc:Choice>
    <mc:Fallback xmlns="">
      <p:transition spd="slow" advTm="18205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5181" y="-170120"/>
            <a:ext cx="8431620" cy="1339702"/>
          </a:xfrm>
          <a:solidFill>
            <a:schemeClr val="accent6">
              <a:lumMod val="60000"/>
              <a:lumOff val="40000"/>
            </a:schemeClr>
          </a:solidFill>
        </p:spPr>
        <p:style>
          <a:lnRef idx="1">
            <a:schemeClr val="accent4"/>
          </a:lnRef>
          <a:fillRef idx="3">
            <a:schemeClr val="accent4"/>
          </a:fillRef>
          <a:effectRef idx="2">
            <a:schemeClr val="accent4"/>
          </a:effectRef>
          <a:fontRef idx="minor">
            <a:schemeClr val="lt1"/>
          </a:fontRef>
        </p:style>
        <p:txBody>
          <a:bodyPr>
            <a:normAutofit/>
          </a:bodyPr>
          <a:lstStyle/>
          <a:p>
            <a:pPr algn="just"/>
            <a:r>
              <a:rPr lang="it-IT" dirty="0">
                <a:solidFill>
                  <a:schemeClr val="tx1"/>
                </a:solidFill>
              </a:rPr>
              <a:t>LEGGE APPLICABILE A CAPACITA’ </a:t>
            </a:r>
            <a:r>
              <a:rPr lang="it-IT" dirty="0" err="1">
                <a:solidFill>
                  <a:schemeClr val="tx1"/>
                </a:solidFill>
              </a:rPr>
              <a:t>DI</a:t>
            </a:r>
            <a:r>
              <a:rPr lang="it-IT" dirty="0">
                <a:solidFill>
                  <a:schemeClr val="tx1"/>
                </a:solidFill>
              </a:rPr>
              <a:t> AGIRE </a:t>
            </a:r>
            <a:r>
              <a:rPr lang="it-IT" dirty="0" err="1">
                <a:solidFill>
                  <a:schemeClr val="tx1"/>
                </a:solidFill>
              </a:rPr>
              <a:t>–</a:t>
            </a:r>
            <a:r>
              <a:rPr lang="it-IT" dirty="0">
                <a:solidFill>
                  <a:schemeClr val="tx1"/>
                </a:solidFill>
              </a:rPr>
              <a:t> ART. 23</a:t>
            </a:r>
          </a:p>
        </p:txBody>
      </p:sp>
      <p:sp>
        <p:nvSpPr>
          <p:cNvPr id="6" name="Segnaposto contenuto 5"/>
          <p:cNvSpPr>
            <a:spLocks noGrp="1"/>
          </p:cNvSpPr>
          <p:nvPr>
            <p:ph idx="1"/>
          </p:nvPr>
        </p:nvSpPr>
        <p:spPr>
          <a:xfrm>
            <a:off x="0" y="1169582"/>
            <a:ext cx="8686801" cy="5847906"/>
          </a:xfrm>
        </p:spPr>
        <p:txBody>
          <a:bodyPr>
            <a:noAutofit/>
          </a:bodyPr>
          <a:lstStyle/>
          <a:p>
            <a:pPr algn="just"/>
            <a:r>
              <a:rPr lang="it-IT" sz="2000" dirty="0"/>
              <a:t>Art. 23 l. 218/95: «1. La capacità di agire delle persone fisiche è regolata </a:t>
            </a:r>
            <a:r>
              <a:rPr lang="it-IT" sz="2000" b="1" u="sng" dirty="0"/>
              <a:t>dalla loro legge nazionale</a:t>
            </a:r>
            <a:r>
              <a:rPr lang="it-IT" sz="2000" dirty="0"/>
              <a:t>. Tuttavia, quando la legge regolatrice di un atto prescrive condizioni speciali di capacità di agire, queste sono regolate dalla stessa legge. 2. In relazione a contratti tra persone che si trovano nello stesso Stato, la persona considerata capace dalla legge dello Stato in cui il contratto è concluso può invocare l'incapacità derivante dalla propria legge nazionale solo se l'altra parte contraente, al momento della conclusione del contratto, era a conoscenza di tale incapacità o l'ha ignorata per sua colpa. 3. In relazione agli atti unilaterali, la persona considerata capace dalla legge dello Stato in cui l'atto è compiuto può invocare l'incapacità derivante dalla propria legge nazionale soltanto se ciò non rechi pregiudizio a soggetti che senza loro colpa hanno fatto affidamento sulla capacità dell'autore dell'atto.4. Le limitazioni di cui ai commi 2 e 3 non si applicano agli atti relativi a rapporti di famiglia e di successione per causa di morte, ne agli atti relativi a diritti reali su immobili situati in uno Stato diverso da quello in cui l'atto è compiuto.»</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13</a:t>
            </a:fld>
            <a:endParaRPr lang="it-IT"/>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164743"/>
    </mc:Choice>
    <mc:Fallback xmlns="">
      <p:transition spd="slow" advTm="16474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5181" y="274638"/>
            <a:ext cx="8431620" cy="1128860"/>
          </a:xfrm>
          <a:solidFill>
            <a:schemeClr val="accent6">
              <a:lumMod val="60000"/>
              <a:lumOff val="40000"/>
            </a:schemeClr>
          </a:solidFill>
        </p:spPr>
        <p:style>
          <a:lnRef idx="1">
            <a:schemeClr val="accent4"/>
          </a:lnRef>
          <a:fillRef idx="3">
            <a:schemeClr val="accent4"/>
          </a:fillRef>
          <a:effectRef idx="2">
            <a:schemeClr val="accent4"/>
          </a:effectRef>
          <a:fontRef idx="minor">
            <a:schemeClr val="lt1"/>
          </a:fontRef>
        </p:style>
        <p:txBody>
          <a:bodyPr>
            <a:normAutofit fontScale="90000"/>
          </a:bodyPr>
          <a:lstStyle/>
          <a:p>
            <a:pPr algn="just"/>
            <a:r>
              <a:rPr lang="it-IT" dirty="0">
                <a:solidFill>
                  <a:schemeClr val="tx1"/>
                </a:solidFill>
              </a:rPr>
              <a:t>LEGGE APPLICABILE A CAPACITA’ </a:t>
            </a:r>
            <a:r>
              <a:rPr lang="it-IT" dirty="0" err="1">
                <a:solidFill>
                  <a:schemeClr val="tx1"/>
                </a:solidFill>
              </a:rPr>
              <a:t>DI</a:t>
            </a:r>
            <a:r>
              <a:rPr lang="it-IT" dirty="0">
                <a:solidFill>
                  <a:schemeClr val="tx1"/>
                </a:solidFill>
              </a:rPr>
              <a:t> AGIRE </a:t>
            </a:r>
            <a:r>
              <a:rPr lang="it-IT" dirty="0" err="1">
                <a:solidFill>
                  <a:schemeClr val="tx1"/>
                </a:solidFill>
              </a:rPr>
              <a:t>–</a:t>
            </a:r>
            <a:r>
              <a:rPr lang="it-IT" dirty="0">
                <a:solidFill>
                  <a:schemeClr val="tx1"/>
                </a:solidFill>
              </a:rPr>
              <a:t> ART. 23</a:t>
            </a:r>
          </a:p>
        </p:txBody>
      </p:sp>
      <p:sp>
        <p:nvSpPr>
          <p:cNvPr id="6" name="Segnaposto contenuto 5"/>
          <p:cNvSpPr>
            <a:spLocks noGrp="1"/>
          </p:cNvSpPr>
          <p:nvPr>
            <p:ph idx="1"/>
          </p:nvPr>
        </p:nvSpPr>
        <p:spPr>
          <a:xfrm>
            <a:off x="255181" y="1594884"/>
            <a:ext cx="8431620" cy="5422604"/>
          </a:xfrm>
        </p:spPr>
        <p:txBody>
          <a:bodyPr>
            <a:noAutofit/>
          </a:bodyPr>
          <a:lstStyle/>
          <a:p>
            <a:pPr algn="just"/>
            <a:r>
              <a:rPr lang="it-IT" sz="3200" dirty="0"/>
              <a:t>Ambito di applicazione della disciplina:</a:t>
            </a:r>
          </a:p>
          <a:p>
            <a:pPr lvl="1" algn="just"/>
            <a:r>
              <a:rPr lang="it-IT" sz="3200" dirty="0"/>
              <a:t>Maggiore età;</a:t>
            </a:r>
          </a:p>
          <a:p>
            <a:pPr lvl="1" algn="just"/>
            <a:r>
              <a:rPr lang="it-IT" sz="3200" dirty="0"/>
              <a:t>Infermità mentale;</a:t>
            </a:r>
            <a:endParaRPr lang="it-IT" sz="3200" u="sng" dirty="0"/>
          </a:p>
          <a:p>
            <a:pPr lvl="1" algn="just"/>
            <a:r>
              <a:rPr lang="it-IT" sz="3200" dirty="0"/>
              <a:t>Emancipazione;</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14</a:t>
            </a:fld>
            <a:endParaRPr lang="it-IT"/>
          </a:p>
        </p:txBody>
      </p:sp>
    </p:spTree>
    <p:custDataLst>
      <p:tags r:id="rId1"/>
    </p:custDataLst>
    <p:extLst>
      <p:ext uri="{BB962C8B-B14F-4D97-AF65-F5344CB8AC3E}">
        <p14:creationId xmlns:p14="http://schemas.microsoft.com/office/powerpoint/2010/main" val="799797074"/>
      </p:ext>
    </p:extLst>
  </p:cSld>
  <p:clrMapOvr>
    <a:masterClrMapping/>
  </p:clrMapOvr>
  <mc:AlternateContent xmlns:mc="http://schemas.openxmlformats.org/markup-compatibility/2006" xmlns:p14="http://schemas.microsoft.com/office/powerpoint/2010/main">
    <mc:Choice Requires="p14">
      <p:transition spd="slow" p14:dur="2000" advTm="164743"/>
    </mc:Choice>
    <mc:Fallback xmlns="">
      <p:transition spd="slow" advTm="16474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a:solidFill>
            <a:schemeClr val="accent6">
              <a:lumMod val="60000"/>
              <a:lumOff val="40000"/>
            </a:schemeClr>
          </a:solidFill>
        </p:spPr>
        <p:style>
          <a:lnRef idx="1">
            <a:schemeClr val="accent4"/>
          </a:lnRef>
          <a:fillRef idx="3">
            <a:schemeClr val="accent4"/>
          </a:fillRef>
          <a:effectRef idx="2">
            <a:schemeClr val="accent4"/>
          </a:effectRef>
          <a:fontRef idx="minor">
            <a:schemeClr val="lt1"/>
          </a:fontRef>
        </p:style>
        <p:txBody>
          <a:bodyPr>
            <a:normAutofit/>
          </a:bodyPr>
          <a:lstStyle/>
          <a:p>
            <a:pPr algn="just"/>
            <a:r>
              <a:rPr lang="it-IT" dirty="0">
                <a:solidFill>
                  <a:schemeClr val="tx1"/>
                </a:solidFill>
              </a:rPr>
              <a:t>LEGGE APPLICABILE A CAPACITA’ DI AGIRE – </a:t>
            </a:r>
            <a:r>
              <a:rPr lang="it-IT" u="sng" dirty="0">
                <a:solidFill>
                  <a:schemeClr val="tx1"/>
                </a:solidFill>
              </a:rPr>
              <a:t>CITTADINANZA</a:t>
            </a:r>
          </a:p>
        </p:txBody>
      </p:sp>
      <p:sp>
        <p:nvSpPr>
          <p:cNvPr id="6" name="Segnaposto contenuto 5"/>
          <p:cNvSpPr>
            <a:spLocks noGrp="1"/>
          </p:cNvSpPr>
          <p:nvPr>
            <p:ph idx="1"/>
          </p:nvPr>
        </p:nvSpPr>
        <p:spPr>
          <a:xfrm>
            <a:off x="247815" y="2405472"/>
            <a:ext cx="8438986" cy="4316004"/>
          </a:xfrm>
        </p:spPr>
        <p:txBody>
          <a:bodyPr>
            <a:normAutofit/>
          </a:bodyPr>
          <a:lstStyle/>
          <a:p>
            <a:pPr algn="just"/>
            <a:r>
              <a:rPr lang="it-IT" sz="2400" u="sng" dirty="0"/>
              <a:t>Salvo deroghe per effetto di:</a:t>
            </a:r>
            <a:endParaRPr lang="it-IT" sz="2400" dirty="0"/>
          </a:p>
          <a:p>
            <a:pPr lvl="1" algn="just"/>
            <a:r>
              <a:rPr lang="it-IT" sz="2400" dirty="0"/>
              <a:t>Rinvio – </a:t>
            </a:r>
            <a:r>
              <a:rPr lang="it-IT" sz="2400" b="1" u="sng" dirty="0" err="1"/>
              <a:t>Trib</a:t>
            </a:r>
            <a:r>
              <a:rPr lang="it-IT" sz="2400" b="1" u="sng" dirty="0"/>
              <a:t>. Pordenone 7.3.2002</a:t>
            </a:r>
            <a:r>
              <a:rPr lang="it-IT" sz="2400" dirty="0"/>
              <a:t>, interdizione di cittadina argentina domiciliata  in Italia;</a:t>
            </a:r>
          </a:p>
          <a:p>
            <a:pPr lvl="1" algn="just"/>
            <a:r>
              <a:rPr lang="it-IT" sz="2400" b="1" dirty="0"/>
              <a:t>Cittadinanza di un ordinamento </a:t>
            </a:r>
            <a:r>
              <a:rPr lang="it-IT" sz="2400" b="1" dirty="0" err="1"/>
              <a:t>plurilegislativo</a:t>
            </a:r>
            <a:r>
              <a:rPr lang="it-IT" sz="2400" dirty="0"/>
              <a:t>: applicazione di regole religiose: es. Singapore: indù e cinesi a 18, musulmani a 16 anni.</a:t>
            </a:r>
          </a:p>
          <a:p>
            <a:pPr algn="just"/>
            <a:endParaRPr lang="it-IT" u="sng"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15</a:t>
            </a:fld>
            <a:endParaRPr lang="it-IT"/>
          </a:p>
        </p:txBody>
      </p:sp>
    </p:spTree>
    <p:custDataLst>
      <p:tags r:id="rId1"/>
    </p:custDataLst>
    <p:extLst>
      <p:ext uri="{BB962C8B-B14F-4D97-AF65-F5344CB8AC3E}">
        <p14:creationId xmlns:p14="http://schemas.microsoft.com/office/powerpoint/2010/main" val="1159383846"/>
      </p:ext>
    </p:extLst>
  </p:cSld>
  <p:clrMapOvr>
    <a:masterClrMapping/>
  </p:clrMapOvr>
  <mc:AlternateContent xmlns:mc="http://schemas.openxmlformats.org/markup-compatibility/2006" xmlns:p14="http://schemas.microsoft.com/office/powerpoint/2010/main">
    <mc:Choice Requires="p14">
      <p:transition spd="slow" p14:dur="2000" advTm="133383"/>
    </mc:Choice>
    <mc:Fallback xmlns="">
      <p:transition spd="slow" advTm="13338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a:solidFill>
            <a:schemeClr val="accent6">
              <a:lumMod val="60000"/>
              <a:lumOff val="40000"/>
            </a:schemeClr>
          </a:solidFill>
        </p:spPr>
        <p:style>
          <a:lnRef idx="1">
            <a:schemeClr val="accent4"/>
          </a:lnRef>
          <a:fillRef idx="3">
            <a:schemeClr val="accent4"/>
          </a:fillRef>
          <a:effectRef idx="2">
            <a:schemeClr val="accent4"/>
          </a:effectRef>
          <a:fontRef idx="minor">
            <a:schemeClr val="lt1"/>
          </a:fontRef>
        </p:style>
        <p:txBody>
          <a:bodyPr>
            <a:normAutofit/>
          </a:bodyPr>
          <a:lstStyle/>
          <a:p>
            <a:pPr algn="just"/>
            <a:r>
              <a:rPr lang="it-IT" dirty="0">
                <a:solidFill>
                  <a:schemeClr val="tx1"/>
                </a:solidFill>
              </a:rPr>
              <a:t>CAPACITA’ SPECIALI</a:t>
            </a:r>
          </a:p>
        </p:txBody>
      </p:sp>
      <p:sp>
        <p:nvSpPr>
          <p:cNvPr id="6" name="Segnaposto contenuto 5"/>
          <p:cNvSpPr>
            <a:spLocks noGrp="1"/>
          </p:cNvSpPr>
          <p:nvPr>
            <p:ph idx="1"/>
          </p:nvPr>
        </p:nvSpPr>
        <p:spPr>
          <a:xfrm>
            <a:off x="247815" y="2405472"/>
            <a:ext cx="8438986" cy="4316004"/>
          </a:xfrm>
        </p:spPr>
        <p:txBody>
          <a:bodyPr>
            <a:normAutofit/>
          </a:bodyPr>
          <a:lstStyle/>
          <a:p>
            <a:pPr algn="just"/>
            <a:r>
              <a:rPr lang="it-IT" sz="2400" u="sng" dirty="0"/>
              <a:t>Salvo deroghe ulteriori</a:t>
            </a:r>
            <a:r>
              <a:rPr lang="it-IT" sz="2400" dirty="0"/>
              <a:t>:</a:t>
            </a:r>
          </a:p>
          <a:p>
            <a:pPr algn="just"/>
            <a:r>
              <a:rPr lang="it-IT" sz="2400" dirty="0"/>
              <a:t>Per le condizioni speciali di capacità si applica </a:t>
            </a:r>
            <a:r>
              <a:rPr lang="it-IT" sz="2400" b="1" dirty="0"/>
              <a:t>la legge regolatrice dell’atto per cui è richiesta tale capacità</a:t>
            </a:r>
            <a:r>
              <a:rPr lang="it-IT" sz="2400" dirty="0"/>
              <a:t>: ad es. capacità a succedere regolata dalla </a:t>
            </a:r>
            <a:r>
              <a:rPr lang="it-IT" sz="2400" i="1" dirty="0" err="1"/>
              <a:t>lex</a:t>
            </a:r>
            <a:r>
              <a:rPr lang="it-IT" sz="2400" i="1" dirty="0"/>
              <a:t> </a:t>
            </a:r>
            <a:r>
              <a:rPr lang="it-IT" sz="2400" i="1" dirty="0" err="1"/>
              <a:t>successionis</a:t>
            </a:r>
            <a:endParaRPr lang="it-IT" sz="2400" i="1" dirty="0"/>
          </a:p>
          <a:p>
            <a:pPr algn="just"/>
            <a:endParaRPr lang="it-IT" sz="2400" dirty="0"/>
          </a:p>
          <a:p>
            <a:pPr algn="just"/>
            <a:r>
              <a:rPr lang="it-IT" sz="2400" dirty="0"/>
              <a:t>Tale soluzione vale anche per la disciplina </a:t>
            </a:r>
            <a:r>
              <a:rPr lang="it-IT" sz="2400" b="1" dirty="0"/>
              <a:t>dell’incapacità naturale</a:t>
            </a:r>
            <a:r>
              <a:rPr lang="it-IT" sz="2400" dirty="0"/>
              <a:t> non regolata da l. 218/95</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16</a:t>
            </a:fld>
            <a:endParaRPr lang="it-IT"/>
          </a:p>
        </p:txBody>
      </p:sp>
    </p:spTree>
    <p:custDataLst>
      <p:tags r:id="rId1"/>
    </p:custDataLst>
    <p:extLst>
      <p:ext uri="{BB962C8B-B14F-4D97-AF65-F5344CB8AC3E}">
        <p14:creationId xmlns:p14="http://schemas.microsoft.com/office/powerpoint/2010/main" val="2481557872"/>
      </p:ext>
    </p:extLst>
  </p:cSld>
  <p:clrMapOvr>
    <a:masterClrMapping/>
  </p:clrMapOvr>
  <mc:AlternateContent xmlns:mc="http://schemas.openxmlformats.org/markup-compatibility/2006" xmlns:p14="http://schemas.microsoft.com/office/powerpoint/2010/main">
    <mc:Choice Requires="p14">
      <p:transition spd="slow" p14:dur="2000" advTm="168316"/>
    </mc:Choice>
    <mc:Fallback xmlns="">
      <p:transition spd="slow" advTm="16831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a:solidFill>
            <a:schemeClr val="accent6"/>
          </a:solidFill>
        </p:spPr>
        <p:style>
          <a:lnRef idx="1">
            <a:schemeClr val="accent4"/>
          </a:lnRef>
          <a:fillRef idx="3">
            <a:schemeClr val="accent4"/>
          </a:fillRef>
          <a:effectRef idx="2">
            <a:schemeClr val="accent4"/>
          </a:effectRef>
          <a:fontRef idx="minor">
            <a:schemeClr val="lt1"/>
          </a:fontRef>
        </p:style>
        <p:txBody>
          <a:bodyPr>
            <a:normAutofit/>
          </a:bodyPr>
          <a:lstStyle/>
          <a:p>
            <a:pPr algn="just"/>
            <a:r>
              <a:rPr lang="it-IT" dirty="0">
                <a:solidFill>
                  <a:schemeClr val="tx1"/>
                </a:solidFill>
              </a:rPr>
              <a:t>TUTELA DEL CONTRAENTE IN BUONA FEDE– ART. 23, 2° e 3° co.</a:t>
            </a:r>
          </a:p>
        </p:txBody>
      </p:sp>
      <p:sp>
        <p:nvSpPr>
          <p:cNvPr id="6" name="Segnaposto contenuto 5"/>
          <p:cNvSpPr>
            <a:spLocks noGrp="1"/>
          </p:cNvSpPr>
          <p:nvPr>
            <p:ph idx="1"/>
          </p:nvPr>
        </p:nvSpPr>
        <p:spPr>
          <a:xfrm>
            <a:off x="247815" y="2405472"/>
            <a:ext cx="8438986" cy="4316004"/>
          </a:xfrm>
        </p:spPr>
        <p:txBody>
          <a:bodyPr>
            <a:noAutofit/>
          </a:bodyPr>
          <a:lstStyle/>
          <a:p>
            <a:pPr algn="just"/>
            <a:r>
              <a:rPr lang="it-IT" sz="2000" dirty="0"/>
              <a:t>« In relazione </a:t>
            </a:r>
            <a:r>
              <a:rPr lang="it-IT" sz="2000" b="1" u="sng" dirty="0"/>
              <a:t>a contratti tra persone che si trovano nello stesso Stato</a:t>
            </a:r>
            <a:r>
              <a:rPr lang="it-IT" sz="2000" b="1" dirty="0"/>
              <a:t>,</a:t>
            </a:r>
            <a:r>
              <a:rPr lang="it-IT" sz="2000" dirty="0"/>
              <a:t> la persona </a:t>
            </a:r>
            <a:r>
              <a:rPr lang="it-IT" sz="2000" b="1" dirty="0"/>
              <a:t>considerata capace dalla legge dello Stato in cui il contratto è concluso può invocare </a:t>
            </a:r>
            <a:r>
              <a:rPr lang="it-IT" sz="2000" b="1" u="sng" dirty="0"/>
              <a:t>l'incapacità derivante dalla propria legge nazionale solo se l'altra parte contraente, al momento della conclusione del contratto, era a conoscenza </a:t>
            </a:r>
            <a:r>
              <a:rPr lang="it-IT" sz="2000" b="1" dirty="0"/>
              <a:t>di tale incapacità</a:t>
            </a:r>
            <a:r>
              <a:rPr lang="it-IT" sz="2000" dirty="0"/>
              <a:t> o l'ha ignorata per sua colpa. In relazione agli atti unilaterali, la persona considerata capace dalla legge dello Stato in cui l'atto è compiuto può invocare l'incapacità derivante dalla propria legge nazionale soltanto se ciò non rechi pregiudizio a soggetti che senza loro colpa hanno fatto affidamento sulla capacità dell'autore dell'atto».</a:t>
            </a:r>
          </a:p>
          <a:p>
            <a:pPr algn="just"/>
            <a:endParaRPr lang="it-IT" sz="2000"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17</a:t>
            </a:fld>
            <a:endParaRPr lang="it-IT"/>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02826"/>
    </mc:Choice>
    <mc:Fallback xmlns="">
      <p:transition spd="slow" advTm="20282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a:solidFill>
            <a:schemeClr val="accent6"/>
          </a:solidFill>
        </p:spPr>
        <p:style>
          <a:lnRef idx="1">
            <a:schemeClr val="accent4"/>
          </a:lnRef>
          <a:fillRef idx="3">
            <a:schemeClr val="accent4"/>
          </a:fillRef>
          <a:effectRef idx="2">
            <a:schemeClr val="accent4"/>
          </a:effectRef>
          <a:fontRef idx="minor">
            <a:schemeClr val="lt1"/>
          </a:fontRef>
        </p:style>
        <p:txBody>
          <a:bodyPr>
            <a:normAutofit/>
          </a:bodyPr>
          <a:lstStyle/>
          <a:p>
            <a:pPr algn="just"/>
            <a:r>
              <a:rPr lang="it-IT" dirty="0">
                <a:solidFill>
                  <a:schemeClr val="tx1"/>
                </a:solidFill>
              </a:rPr>
              <a:t>TUTELA DEL CONTRAENTE IN BUONA FEDE– ART. 23, 2° e 3° co.</a:t>
            </a:r>
          </a:p>
        </p:txBody>
      </p:sp>
      <p:sp>
        <p:nvSpPr>
          <p:cNvPr id="6" name="Segnaposto contenuto 5"/>
          <p:cNvSpPr>
            <a:spLocks noGrp="1"/>
          </p:cNvSpPr>
          <p:nvPr>
            <p:ph idx="1"/>
          </p:nvPr>
        </p:nvSpPr>
        <p:spPr>
          <a:xfrm>
            <a:off x="247815" y="2405472"/>
            <a:ext cx="8438986" cy="4316004"/>
          </a:xfrm>
        </p:spPr>
        <p:txBody>
          <a:bodyPr>
            <a:noAutofit/>
          </a:bodyPr>
          <a:lstStyle/>
          <a:p>
            <a:pPr algn="just"/>
            <a:endParaRPr lang="it-IT" sz="2400" dirty="0"/>
          </a:p>
          <a:p>
            <a:pPr algn="just"/>
            <a:r>
              <a:rPr lang="it-IT" sz="2400" dirty="0"/>
              <a:t>Caso </a:t>
            </a:r>
            <a:r>
              <a:rPr lang="it-IT" sz="2400" dirty="0" err="1"/>
              <a:t>Lizardi</a:t>
            </a:r>
            <a:r>
              <a:rPr lang="it-IT" sz="2400" dirty="0"/>
              <a:t> (Cass. Fr. 16.1.1861): cittadino messicano che aveva acquistato gioielli a Parigi e invocava mancanza di maggiore età per annullare acquisto e non pagare quanto dovuto.</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18</a:t>
            </a:fld>
            <a:endParaRPr lang="it-IT"/>
          </a:p>
        </p:txBody>
      </p:sp>
    </p:spTree>
    <p:custDataLst>
      <p:tags r:id="rId1"/>
    </p:custDataLst>
    <p:extLst>
      <p:ext uri="{BB962C8B-B14F-4D97-AF65-F5344CB8AC3E}">
        <p14:creationId xmlns:p14="http://schemas.microsoft.com/office/powerpoint/2010/main" val="1532034677"/>
      </p:ext>
    </p:extLst>
  </p:cSld>
  <p:clrMapOvr>
    <a:masterClrMapping/>
  </p:clrMapOvr>
  <mc:AlternateContent xmlns:mc="http://schemas.openxmlformats.org/markup-compatibility/2006" xmlns:p14="http://schemas.microsoft.com/office/powerpoint/2010/main">
    <mc:Choice Requires="p14">
      <p:transition spd="slow" p14:dur="2000" advTm="202826"/>
    </mc:Choice>
    <mc:Fallback xmlns="">
      <p:transition spd="slow" advTm="20282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a:solidFill>
            <a:schemeClr val="accent6"/>
          </a:solidFill>
        </p:spPr>
        <p:style>
          <a:lnRef idx="1">
            <a:schemeClr val="accent4"/>
          </a:lnRef>
          <a:fillRef idx="3">
            <a:schemeClr val="accent4"/>
          </a:fillRef>
          <a:effectRef idx="2">
            <a:schemeClr val="accent4"/>
          </a:effectRef>
          <a:fontRef idx="minor">
            <a:schemeClr val="lt1"/>
          </a:fontRef>
        </p:style>
        <p:txBody>
          <a:bodyPr>
            <a:normAutofit/>
          </a:bodyPr>
          <a:lstStyle/>
          <a:p>
            <a:pPr algn="just"/>
            <a:r>
              <a:rPr lang="it-IT" dirty="0">
                <a:solidFill>
                  <a:schemeClr val="tx1"/>
                </a:solidFill>
              </a:rPr>
              <a:t>COORDINAMENTO CON LA DISCIPLINA DEL REGOLAMENTO ROMA I</a:t>
            </a:r>
          </a:p>
        </p:txBody>
      </p:sp>
      <p:sp>
        <p:nvSpPr>
          <p:cNvPr id="6" name="Segnaposto contenuto 5"/>
          <p:cNvSpPr>
            <a:spLocks noGrp="1"/>
          </p:cNvSpPr>
          <p:nvPr>
            <p:ph idx="1"/>
          </p:nvPr>
        </p:nvSpPr>
        <p:spPr>
          <a:xfrm>
            <a:off x="247815" y="2405472"/>
            <a:ext cx="8438986" cy="4316004"/>
          </a:xfrm>
        </p:spPr>
        <p:txBody>
          <a:bodyPr>
            <a:noAutofit/>
          </a:bodyPr>
          <a:lstStyle/>
          <a:p>
            <a:pPr algn="just"/>
            <a:r>
              <a:rPr lang="it-IT" sz="2400" b="1" dirty="0"/>
              <a:t>Art. 13 </a:t>
            </a:r>
            <a:r>
              <a:rPr lang="it-IT" sz="2400" b="1" dirty="0" err="1"/>
              <a:t>R</a:t>
            </a:r>
            <a:r>
              <a:rPr lang="it-IT" sz="2400" b="1" dirty="0"/>
              <a:t>. ROMAI.: </a:t>
            </a:r>
            <a:r>
              <a:rPr lang="it-IT" sz="2400" dirty="0"/>
              <a:t>«In un contratto concluso tra due persone </a:t>
            </a:r>
            <a:r>
              <a:rPr lang="it-IT" sz="2400" u="sng" dirty="0"/>
              <a:t>che si trovano </a:t>
            </a:r>
            <a:r>
              <a:rPr lang="it-IT" sz="2400" b="1" u="sng" dirty="0"/>
              <a:t>in uno stesso Paese</a:t>
            </a:r>
            <a:r>
              <a:rPr lang="it-IT" sz="2400" dirty="0"/>
              <a:t>, una persona fisica, capace secondo la legge di tale Paese, può invocare la sua incapacità risultante da un’altra legge soltanto se, al momento della conclusione del contratto, l’altra parte contraente era a conoscenza di tale incapacità o l’ha colpevolmente ignorata».</a:t>
            </a:r>
          </a:p>
          <a:p>
            <a:pPr algn="just"/>
            <a:endParaRPr lang="it-IT" sz="2400"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19</a:t>
            </a:fld>
            <a:endParaRPr lang="it-IT"/>
          </a:p>
        </p:txBody>
      </p:sp>
    </p:spTree>
    <p:custDataLst>
      <p:tags r:id="rId1"/>
    </p:custDataLst>
    <p:extLst>
      <p:ext uri="{BB962C8B-B14F-4D97-AF65-F5344CB8AC3E}">
        <p14:creationId xmlns:p14="http://schemas.microsoft.com/office/powerpoint/2010/main" val="2289399080"/>
      </p:ext>
    </p:extLst>
  </p:cSld>
  <p:clrMapOvr>
    <a:masterClrMapping/>
  </p:clrMapOvr>
  <mc:AlternateContent xmlns:mc="http://schemas.openxmlformats.org/markup-compatibility/2006" xmlns:p14="http://schemas.microsoft.com/office/powerpoint/2010/main">
    <mc:Choice Requires="p14">
      <p:transition spd="slow" p14:dur="2000" advTm="153162"/>
    </mc:Choice>
    <mc:Fallback xmlns="">
      <p:transition spd="slow" advTm="15316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1">
            <a:schemeClr val="accent6"/>
          </a:lnRef>
          <a:fillRef idx="3">
            <a:schemeClr val="accent6"/>
          </a:fillRef>
          <a:effectRef idx="2">
            <a:schemeClr val="accent6"/>
          </a:effectRef>
          <a:fontRef idx="minor">
            <a:schemeClr val="lt1"/>
          </a:fontRef>
        </p:style>
        <p:txBody>
          <a:bodyPr>
            <a:normAutofit/>
          </a:bodyPr>
          <a:lstStyle/>
          <a:p>
            <a:r>
              <a:rPr lang="it-IT" dirty="0"/>
              <a:t>DEFINIZIONI</a:t>
            </a:r>
          </a:p>
        </p:txBody>
      </p:sp>
      <p:graphicFrame>
        <p:nvGraphicFramePr>
          <p:cNvPr id="5" name="Segnaposto contenuto 4">
            <a:extLst>
              <a:ext uri="{FF2B5EF4-FFF2-40B4-BE49-F238E27FC236}">
                <a16:creationId xmlns:a16="http://schemas.microsoft.com/office/drawing/2014/main" id="{792F0C0F-160B-1642-8946-539B5010B24A}"/>
              </a:ext>
            </a:extLst>
          </p:cNvPr>
          <p:cNvGraphicFramePr>
            <a:graphicFrameLocks noGrp="1"/>
          </p:cNvGraphicFramePr>
          <p:nvPr>
            <p:ph idx="1"/>
            <p:extLst>
              <p:ext uri="{D42A27DB-BD31-4B8C-83A1-F6EECF244321}">
                <p14:modId xmlns:p14="http://schemas.microsoft.com/office/powerpoint/2010/main" val="2616332482"/>
              </p:ext>
            </p:extLst>
          </p:nvPr>
        </p:nvGraphicFramePr>
        <p:xfrm>
          <a:off x="609600" y="2160588"/>
          <a:ext cx="6348413"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277FCE32-2D2C-3A41-9BB8-91B3DCC914FD}" type="slidenum">
              <a:rPr lang="it-IT" smtClean="0"/>
              <a:pPr/>
              <a:t>2</a:t>
            </a:fld>
            <a:endParaRPr lang="it-IT"/>
          </a:p>
        </p:txBody>
      </p:sp>
    </p:spTree>
    <p:extLst>
      <p:ext uri="{BB962C8B-B14F-4D97-AF65-F5344CB8AC3E}">
        <p14:creationId xmlns:p14="http://schemas.microsoft.com/office/powerpoint/2010/main" val="3300485756"/>
      </p:ext>
    </p:extLst>
  </p:cSld>
  <p:clrMapOvr>
    <a:masterClrMapping/>
  </p:clrMapOvr>
  <mc:AlternateContent xmlns:mc="http://schemas.openxmlformats.org/markup-compatibility/2006" xmlns:p14="http://schemas.microsoft.com/office/powerpoint/2010/main">
    <mc:Choice Requires="p14">
      <p:transition spd="slow" p14:dur="2000" advTm="60793"/>
    </mc:Choice>
    <mc:Fallback xmlns="">
      <p:transition spd="slow" advTm="60793"/>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a:solidFill>
            <a:schemeClr val="accent6"/>
          </a:solidFill>
        </p:spPr>
        <p:style>
          <a:lnRef idx="1">
            <a:schemeClr val="accent4"/>
          </a:lnRef>
          <a:fillRef idx="3">
            <a:schemeClr val="accent4"/>
          </a:fillRef>
          <a:effectRef idx="2">
            <a:schemeClr val="accent4"/>
          </a:effectRef>
          <a:fontRef idx="minor">
            <a:schemeClr val="lt1"/>
          </a:fontRef>
        </p:style>
        <p:txBody>
          <a:bodyPr>
            <a:normAutofit/>
          </a:bodyPr>
          <a:lstStyle/>
          <a:p>
            <a:pPr algn="just"/>
            <a:r>
              <a:rPr lang="it-IT" dirty="0">
                <a:solidFill>
                  <a:schemeClr val="tx1"/>
                </a:solidFill>
              </a:rPr>
              <a:t>COORDINAMENTO CON LA DISCIPLINA DEL REGOLAMENTO ROMA I</a:t>
            </a:r>
          </a:p>
        </p:txBody>
      </p:sp>
      <p:sp>
        <p:nvSpPr>
          <p:cNvPr id="6" name="Segnaposto contenuto 5"/>
          <p:cNvSpPr>
            <a:spLocks noGrp="1"/>
          </p:cNvSpPr>
          <p:nvPr>
            <p:ph idx="1"/>
          </p:nvPr>
        </p:nvSpPr>
        <p:spPr>
          <a:xfrm>
            <a:off x="247815" y="2405472"/>
            <a:ext cx="8438986" cy="4316004"/>
          </a:xfrm>
        </p:spPr>
        <p:txBody>
          <a:bodyPr>
            <a:noAutofit/>
          </a:bodyPr>
          <a:lstStyle/>
          <a:p>
            <a:pPr algn="just"/>
            <a:endParaRPr lang="it-IT" sz="2400" dirty="0"/>
          </a:p>
          <a:p>
            <a:pPr algn="just"/>
            <a:r>
              <a:rPr lang="it-IT" sz="2400" b="1" dirty="0" err="1"/>
              <a:t>R</a:t>
            </a:r>
            <a:r>
              <a:rPr lang="it-IT" sz="2400" b="1" dirty="0"/>
              <a:t>. Roma I – applicabile «in ogni caso» </a:t>
            </a:r>
            <a:r>
              <a:rPr lang="it-IT" sz="2400" dirty="0"/>
              <a:t>per effetto </a:t>
            </a:r>
            <a:r>
              <a:rPr lang="it-IT" sz="2400" b="1" dirty="0"/>
              <a:t>dell’art. 57 l. 218/95 </a:t>
            </a:r>
            <a:r>
              <a:rPr lang="it-IT" sz="2400" dirty="0"/>
              <a:t>quindi anche per le materie escluse dalla tutela del 23,2° come previsto dal 23, 4° valgono le garanzie previste dal </a:t>
            </a:r>
            <a:r>
              <a:rPr lang="it-IT" sz="2400" dirty="0" err="1"/>
              <a:t>R</a:t>
            </a:r>
            <a:r>
              <a:rPr lang="it-IT" sz="2400" dirty="0"/>
              <a:t>. ROMA I.</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20</a:t>
            </a:fld>
            <a:endParaRPr lang="it-IT"/>
          </a:p>
        </p:txBody>
      </p:sp>
    </p:spTree>
    <p:custDataLst>
      <p:tags r:id="rId1"/>
    </p:custDataLst>
    <p:extLst>
      <p:ext uri="{BB962C8B-B14F-4D97-AF65-F5344CB8AC3E}">
        <p14:creationId xmlns:p14="http://schemas.microsoft.com/office/powerpoint/2010/main" val="22380036"/>
      </p:ext>
    </p:extLst>
  </p:cSld>
  <p:clrMapOvr>
    <a:masterClrMapping/>
  </p:clrMapOvr>
  <mc:AlternateContent xmlns:mc="http://schemas.openxmlformats.org/markup-compatibility/2006" xmlns:p14="http://schemas.microsoft.com/office/powerpoint/2010/main">
    <mc:Choice Requires="p14">
      <p:transition spd="slow" p14:dur="2000" advTm="153162"/>
    </mc:Choice>
    <mc:Fallback xmlns="">
      <p:transition spd="slow" advTm="15316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274762"/>
          </a:xfrm>
          <a:solidFill>
            <a:schemeClr val="accent5"/>
          </a:solidFill>
          <a:ln>
            <a:solidFill>
              <a:schemeClr val="accent1"/>
            </a:solidFill>
          </a:ln>
        </p:spPr>
        <p:style>
          <a:lnRef idx="1">
            <a:schemeClr val="accent4"/>
          </a:lnRef>
          <a:fillRef idx="3">
            <a:schemeClr val="accent4"/>
          </a:fillRef>
          <a:effectRef idx="2">
            <a:schemeClr val="accent4"/>
          </a:effectRef>
          <a:fontRef idx="minor">
            <a:schemeClr val="lt1"/>
          </a:fontRef>
        </p:style>
        <p:txBody>
          <a:bodyPr>
            <a:normAutofit/>
          </a:bodyPr>
          <a:lstStyle/>
          <a:p>
            <a:pPr algn="just"/>
            <a:r>
              <a:rPr lang="it-IT" dirty="0"/>
              <a:t>LEGGE APPLICABILE A DIRITTI DELLA PERSONALITA’ – ART. 24 L. 218/95</a:t>
            </a:r>
          </a:p>
        </p:txBody>
      </p:sp>
      <p:sp>
        <p:nvSpPr>
          <p:cNvPr id="6" name="Segnaposto contenuto 5"/>
          <p:cNvSpPr>
            <a:spLocks noGrp="1"/>
          </p:cNvSpPr>
          <p:nvPr>
            <p:ph idx="1"/>
          </p:nvPr>
        </p:nvSpPr>
        <p:spPr>
          <a:xfrm>
            <a:off x="247814" y="1879600"/>
            <a:ext cx="8438987" cy="4841875"/>
          </a:xfrm>
        </p:spPr>
        <p:txBody>
          <a:bodyPr>
            <a:normAutofit lnSpcReduction="10000"/>
          </a:bodyPr>
          <a:lstStyle/>
          <a:p>
            <a:pPr algn="just"/>
            <a:endParaRPr lang="it-IT" sz="2600" dirty="0"/>
          </a:p>
          <a:p>
            <a:pPr algn="just"/>
            <a:r>
              <a:rPr lang="it-IT" sz="2600" dirty="0"/>
              <a:t>ART. 24: «L'esistenza ed il contenuto dei diritti della personalità sono regolati dalla legge nazionale del soggetto; tuttavia i diritti che derivano da un rapporto di famiglia sono regolati dalla legge applicabile a tale rapporto. 2. Le conseguenze della violazione dei diritti di cui al comma 1 sono regolate dalla legge applicabile alla responsabilità per fatti illeciti».</a:t>
            </a:r>
          </a:p>
          <a:p>
            <a:pPr algn="just"/>
            <a:r>
              <a:rPr lang="it-IT" sz="2600" dirty="0"/>
              <a:t>Analiticità l. 218/95</a:t>
            </a:r>
          </a:p>
          <a:p>
            <a:pPr algn="just"/>
            <a:r>
              <a:rPr lang="it-IT" sz="2600" b="1" u="sng" dirty="0"/>
              <a:t>Rilevanza dei diritti umani</a:t>
            </a:r>
            <a:r>
              <a:rPr lang="it-IT" sz="2600" dirty="0"/>
              <a:t> e interrelazione con il diritto internazionale privato.</a:t>
            </a:r>
            <a:endParaRPr lang="it-IT" sz="2800" dirty="0"/>
          </a:p>
          <a:p>
            <a:pPr marL="342900" lvl="1" indent="0" algn="just">
              <a:buNone/>
            </a:pPr>
            <a:endParaRPr lang="it-IT" dirty="0"/>
          </a:p>
          <a:p>
            <a:pPr lvl="1" algn="just"/>
            <a:endParaRPr lang="it-IT" dirty="0"/>
          </a:p>
          <a:p>
            <a:pPr lvl="1" algn="just"/>
            <a:endParaRPr lang="it-IT" dirty="0"/>
          </a:p>
          <a:p>
            <a:pPr algn="just"/>
            <a:endParaRPr lang="it-IT" dirty="0"/>
          </a:p>
        </p:txBody>
      </p:sp>
    </p:spTree>
    <p:custDataLst>
      <p:tags r:id="rId1"/>
    </p:custDataLst>
    <p:extLst>
      <p:ext uri="{BB962C8B-B14F-4D97-AF65-F5344CB8AC3E}">
        <p14:creationId xmlns:p14="http://schemas.microsoft.com/office/powerpoint/2010/main" val="2427333598"/>
      </p:ext>
    </p:extLst>
  </p:cSld>
  <p:clrMapOvr>
    <a:masterClrMapping/>
  </p:clrMapOvr>
  <mc:AlternateContent xmlns:mc="http://schemas.openxmlformats.org/markup-compatibility/2006" xmlns:p14="http://schemas.microsoft.com/office/powerpoint/2010/main">
    <mc:Choice Requires="p14">
      <p:transition spd="slow" p14:dur="2000" advTm="107225"/>
    </mc:Choice>
    <mc:Fallback xmlns="">
      <p:transition spd="slow" advTm="10722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325562"/>
          </a:xfrm>
          <a:solidFill>
            <a:schemeClr val="accent5"/>
          </a:solidFill>
        </p:spPr>
        <p:style>
          <a:lnRef idx="1">
            <a:schemeClr val="accent4"/>
          </a:lnRef>
          <a:fillRef idx="3">
            <a:schemeClr val="accent4"/>
          </a:fillRef>
          <a:effectRef idx="2">
            <a:schemeClr val="accent4"/>
          </a:effectRef>
          <a:fontRef idx="minor">
            <a:schemeClr val="lt1"/>
          </a:fontRef>
        </p:style>
        <p:txBody>
          <a:bodyPr>
            <a:normAutofit/>
          </a:bodyPr>
          <a:lstStyle/>
          <a:p>
            <a:pPr algn="just"/>
            <a:r>
              <a:rPr lang="it-IT" dirty="0"/>
              <a:t>LEGGE APPLICABILE A DIRITTI DELLA PERSONALITA’ – ART. 24 L. 218/95</a:t>
            </a:r>
          </a:p>
        </p:txBody>
      </p:sp>
      <p:sp>
        <p:nvSpPr>
          <p:cNvPr id="6" name="Segnaposto contenuto 5"/>
          <p:cNvSpPr>
            <a:spLocks noGrp="1"/>
          </p:cNvSpPr>
          <p:nvPr>
            <p:ph idx="1"/>
          </p:nvPr>
        </p:nvSpPr>
        <p:spPr>
          <a:xfrm>
            <a:off x="247814" y="2082800"/>
            <a:ext cx="8438987" cy="4638675"/>
          </a:xfrm>
        </p:spPr>
        <p:txBody>
          <a:bodyPr>
            <a:normAutofit/>
          </a:bodyPr>
          <a:lstStyle/>
          <a:p>
            <a:pPr algn="just"/>
            <a:r>
              <a:rPr lang="it-IT" sz="2800" b="1" u="sng" dirty="0"/>
              <a:t>Cittadinanza</a:t>
            </a:r>
            <a:r>
              <a:rPr lang="it-IT" sz="2800" dirty="0"/>
              <a:t>/legge regolatrice </a:t>
            </a:r>
            <a:r>
              <a:rPr lang="it-IT" sz="2800" b="1" u="sng" dirty="0"/>
              <a:t>del rapporto familiare</a:t>
            </a:r>
            <a:r>
              <a:rPr lang="it-IT" sz="2800" dirty="0"/>
              <a:t>/</a:t>
            </a:r>
            <a:r>
              <a:rPr lang="it-IT" sz="2800" b="1" u="sng" dirty="0"/>
              <a:t>legge regolatrice dell’illecito </a:t>
            </a:r>
            <a:r>
              <a:rPr lang="it-IT" sz="2800" dirty="0"/>
              <a:t>in caso di violazione</a:t>
            </a:r>
          </a:p>
          <a:p>
            <a:pPr algn="just"/>
            <a:r>
              <a:rPr lang="it-IT" sz="2800" dirty="0"/>
              <a:t>Limiti: </a:t>
            </a:r>
            <a:r>
              <a:rPr lang="it-IT" sz="2800" b="1" dirty="0"/>
              <a:t>rinvio</a:t>
            </a:r>
            <a:r>
              <a:rPr lang="it-IT" sz="2800" dirty="0"/>
              <a:t> - </a:t>
            </a:r>
            <a:r>
              <a:rPr lang="it-IT" sz="2800" b="1" dirty="0"/>
              <a:t>ordine pubblico, norme di applicazione necessaria</a:t>
            </a:r>
            <a:r>
              <a:rPr lang="it-IT" sz="2800" dirty="0"/>
              <a:t>: es. l. 1967 n. 458 concernente il trapianto di rene; </a:t>
            </a:r>
            <a:r>
              <a:rPr lang="it-IT" sz="2800" b="1" i="1" dirty="0"/>
              <a:t>l. n. 1982 n. 164 sul transessualismo</a:t>
            </a:r>
          </a:p>
          <a:p>
            <a:pPr lvl="1" algn="just"/>
            <a:endParaRPr lang="it-IT" dirty="0"/>
          </a:p>
          <a:p>
            <a:pPr lvl="1" algn="just"/>
            <a:endParaRPr lang="it-IT" dirty="0"/>
          </a:p>
          <a:p>
            <a:pPr lvl="1" algn="just"/>
            <a:endParaRPr lang="it-IT" dirty="0"/>
          </a:p>
          <a:p>
            <a:pPr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22</a:t>
            </a:fld>
            <a:endParaRPr lang="it-IT"/>
          </a:p>
        </p:txBody>
      </p:sp>
    </p:spTree>
    <p:custDataLst>
      <p:tags r:id="rId1"/>
    </p:custDataLst>
    <p:extLst>
      <p:ext uri="{BB962C8B-B14F-4D97-AF65-F5344CB8AC3E}">
        <p14:creationId xmlns:p14="http://schemas.microsoft.com/office/powerpoint/2010/main" val="1276803382"/>
      </p:ext>
    </p:extLst>
  </p:cSld>
  <p:clrMapOvr>
    <a:masterClrMapping/>
  </p:clrMapOvr>
  <mc:AlternateContent xmlns:mc="http://schemas.openxmlformats.org/markup-compatibility/2006" xmlns:p14="http://schemas.microsoft.com/office/powerpoint/2010/main">
    <mc:Choice Requires="p14">
      <p:transition spd="slow" p14:dur="2000" advTm="124098"/>
    </mc:Choice>
    <mc:Fallback xmlns="">
      <p:transition spd="slow" advTm="12409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274762"/>
          </a:xfrm>
          <a:solidFill>
            <a:schemeClr val="accent5"/>
          </a:solidFill>
          <a:ln>
            <a:solidFill>
              <a:schemeClr val="accent1"/>
            </a:solidFill>
          </a:ln>
        </p:spPr>
        <p:style>
          <a:lnRef idx="1">
            <a:schemeClr val="accent4"/>
          </a:lnRef>
          <a:fillRef idx="3">
            <a:schemeClr val="accent4"/>
          </a:fillRef>
          <a:effectRef idx="2">
            <a:schemeClr val="accent4"/>
          </a:effectRef>
          <a:fontRef idx="minor">
            <a:schemeClr val="lt1"/>
          </a:fontRef>
        </p:style>
        <p:txBody>
          <a:bodyPr>
            <a:normAutofit/>
          </a:bodyPr>
          <a:lstStyle/>
          <a:p>
            <a:pPr algn="just"/>
            <a:r>
              <a:rPr lang="it-IT" dirty="0"/>
              <a:t>LEGGE APPLICABILE A DIRITTI DELLA PERSONALITA’ – ART. 24 L. 218/95</a:t>
            </a:r>
          </a:p>
        </p:txBody>
      </p:sp>
      <p:sp>
        <p:nvSpPr>
          <p:cNvPr id="6" name="Segnaposto contenuto 5"/>
          <p:cNvSpPr>
            <a:spLocks noGrp="1"/>
          </p:cNvSpPr>
          <p:nvPr>
            <p:ph idx="1"/>
          </p:nvPr>
        </p:nvSpPr>
        <p:spPr>
          <a:xfrm>
            <a:off x="247814" y="1879600"/>
            <a:ext cx="8438987" cy="4841875"/>
          </a:xfrm>
        </p:spPr>
        <p:txBody>
          <a:bodyPr>
            <a:normAutofit/>
          </a:bodyPr>
          <a:lstStyle/>
          <a:p>
            <a:pPr algn="just"/>
            <a:endParaRPr lang="it-IT" sz="2600" dirty="0"/>
          </a:p>
          <a:p>
            <a:pPr algn="just"/>
            <a:r>
              <a:rPr lang="it-IT" sz="2800" dirty="0"/>
              <a:t>Ambito di applicazione: </a:t>
            </a:r>
            <a:r>
              <a:rPr lang="it-IT" sz="2800" b="1" dirty="0"/>
              <a:t>diritti della personalità – diritti fondamentali privati che riguardano i bisogni dei singoli nei loro rapporti interpersonali:</a:t>
            </a:r>
            <a:r>
              <a:rPr lang="it-IT" sz="2800" dirty="0"/>
              <a:t> diritto alla vita, all’integrità fisica, diritto alla salute, all’onore, all’immagine, diritto al nome, ecc.</a:t>
            </a:r>
          </a:p>
          <a:p>
            <a:pPr lvl="1" algn="just"/>
            <a:endParaRPr lang="it-IT" dirty="0"/>
          </a:p>
          <a:p>
            <a:pPr lvl="1" algn="just"/>
            <a:endParaRPr lang="it-IT" dirty="0"/>
          </a:p>
          <a:p>
            <a:pPr lvl="1" algn="just"/>
            <a:endParaRPr lang="it-IT" dirty="0"/>
          </a:p>
          <a:p>
            <a:pPr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23</a:t>
            </a:fld>
            <a:endParaRPr lang="it-IT"/>
          </a:p>
        </p:txBody>
      </p:sp>
    </p:spTree>
    <p:custDataLst>
      <p:tags r:id="rId1"/>
    </p:custDataLst>
    <p:extLst>
      <p:ext uri="{BB962C8B-B14F-4D97-AF65-F5344CB8AC3E}">
        <p14:creationId xmlns:p14="http://schemas.microsoft.com/office/powerpoint/2010/main" val="890897045"/>
      </p:ext>
    </p:extLst>
  </p:cSld>
  <p:clrMapOvr>
    <a:masterClrMapping/>
  </p:clrMapOvr>
  <mc:AlternateContent xmlns:mc="http://schemas.openxmlformats.org/markup-compatibility/2006" xmlns:p14="http://schemas.microsoft.com/office/powerpoint/2010/main">
    <mc:Choice Requires="p14">
      <p:transition spd="slow" p14:dur="2000" advTm="63876"/>
    </mc:Choice>
    <mc:Fallback xmlns="">
      <p:transition spd="slow" advTm="6387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325562"/>
          </a:xfrm>
          <a:solidFill>
            <a:schemeClr val="accent5"/>
          </a:solidFill>
        </p:spPr>
        <p:style>
          <a:lnRef idx="1">
            <a:schemeClr val="accent4"/>
          </a:lnRef>
          <a:fillRef idx="3">
            <a:schemeClr val="accent4"/>
          </a:fillRef>
          <a:effectRef idx="2">
            <a:schemeClr val="accent4"/>
          </a:effectRef>
          <a:fontRef idx="minor">
            <a:schemeClr val="lt1"/>
          </a:fontRef>
        </p:style>
        <p:txBody>
          <a:bodyPr>
            <a:normAutofit/>
          </a:bodyPr>
          <a:lstStyle/>
          <a:p>
            <a:pPr algn="just"/>
            <a:r>
              <a:rPr lang="it-IT" dirty="0"/>
              <a:t>LIMITI – ORDINE PUBBLICO</a:t>
            </a:r>
          </a:p>
        </p:txBody>
      </p:sp>
      <p:sp>
        <p:nvSpPr>
          <p:cNvPr id="6" name="Segnaposto contenuto 5"/>
          <p:cNvSpPr>
            <a:spLocks noGrp="1"/>
          </p:cNvSpPr>
          <p:nvPr>
            <p:ph idx="1"/>
          </p:nvPr>
        </p:nvSpPr>
        <p:spPr>
          <a:xfrm>
            <a:off x="247814" y="2082800"/>
            <a:ext cx="8438987" cy="4638675"/>
          </a:xfrm>
        </p:spPr>
        <p:txBody>
          <a:bodyPr>
            <a:normAutofit fontScale="92500" lnSpcReduction="20000"/>
          </a:bodyPr>
          <a:lstStyle/>
          <a:p>
            <a:pPr algn="just"/>
            <a:r>
              <a:rPr lang="it-IT" sz="2800" dirty="0"/>
              <a:t>CASO: cittadino straniero che intende effettuare mutamento di sesso- diritto fondamentale riconosciuto da fonti internazionali.</a:t>
            </a:r>
          </a:p>
          <a:p>
            <a:pPr algn="just"/>
            <a:endParaRPr lang="it-IT" sz="2800" dirty="0"/>
          </a:p>
          <a:p>
            <a:pPr algn="just"/>
            <a:r>
              <a:rPr lang="it-IT" sz="2800" dirty="0"/>
              <a:t>LEGGE NAZIONALE RICHIAMATA DALL’ART. 24: non lo consente (ad es. legge argentina o peruviana)…viene scartata per motivi di ORDINE PUBBLICO positivo (</a:t>
            </a:r>
            <a:r>
              <a:rPr lang="it-IT" sz="2800" dirty="0" err="1"/>
              <a:t>Trib</a:t>
            </a:r>
            <a:r>
              <a:rPr lang="it-IT" sz="2800" dirty="0"/>
              <a:t>. Milano, 17.7.2000).</a:t>
            </a:r>
          </a:p>
          <a:p>
            <a:pPr algn="just"/>
            <a:endParaRPr lang="it-IT" sz="2800" dirty="0"/>
          </a:p>
          <a:p>
            <a:pPr algn="just"/>
            <a:r>
              <a:rPr lang="it-IT" sz="2800" dirty="0"/>
              <a:t>Si impone l’applicazione della </a:t>
            </a:r>
            <a:r>
              <a:rPr lang="it-IT" sz="2800" b="1" dirty="0"/>
              <a:t>l. 164/1982+d.lgs.2011, n. 150-</a:t>
            </a:r>
            <a:r>
              <a:rPr lang="it-IT" sz="2800" dirty="0"/>
              <a:t> norme sulla rettificazione di sesso- </a:t>
            </a:r>
            <a:r>
              <a:rPr lang="it-IT" sz="2800" b="1" dirty="0"/>
              <a:t>norme di </a:t>
            </a:r>
            <a:r>
              <a:rPr lang="it-IT" sz="2800" b="1" dirty="0" err="1"/>
              <a:t>app.necessaria</a:t>
            </a:r>
            <a:r>
              <a:rPr lang="it-IT" sz="2800" dirty="0"/>
              <a:t>.</a:t>
            </a:r>
          </a:p>
          <a:p>
            <a:pPr lvl="1" algn="just"/>
            <a:endParaRPr lang="it-IT" dirty="0"/>
          </a:p>
          <a:p>
            <a:pPr lvl="1" algn="just"/>
            <a:endParaRPr lang="it-IT" dirty="0"/>
          </a:p>
          <a:p>
            <a:pPr lvl="1" algn="just"/>
            <a:endParaRPr lang="it-IT" dirty="0"/>
          </a:p>
          <a:p>
            <a:pPr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24</a:t>
            </a:fld>
            <a:endParaRPr lang="it-IT"/>
          </a:p>
        </p:txBody>
      </p:sp>
    </p:spTree>
    <p:custDataLst>
      <p:tags r:id="rId1"/>
    </p:custDataLst>
    <p:extLst>
      <p:ext uri="{BB962C8B-B14F-4D97-AF65-F5344CB8AC3E}">
        <p14:creationId xmlns:p14="http://schemas.microsoft.com/office/powerpoint/2010/main" val="674631516"/>
      </p:ext>
    </p:extLst>
  </p:cSld>
  <p:clrMapOvr>
    <a:masterClrMapping/>
  </p:clrMapOvr>
  <mc:AlternateContent xmlns:mc="http://schemas.openxmlformats.org/markup-compatibility/2006" xmlns:p14="http://schemas.microsoft.com/office/powerpoint/2010/main">
    <mc:Choice Requires="p14">
      <p:transition spd="slow" p14:dur="2000" advTm="93291"/>
    </mc:Choice>
    <mc:Fallback xmlns="">
      <p:transition spd="slow" advTm="9329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325562"/>
          </a:xfrm>
          <a:solidFill>
            <a:schemeClr val="accent5"/>
          </a:solidFill>
        </p:spPr>
        <p:style>
          <a:lnRef idx="1">
            <a:schemeClr val="accent4"/>
          </a:lnRef>
          <a:fillRef idx="3">
            <a:schemeClr val="accent4"/>
          </a:fillRef>
          <a:effectRef idx="2">
            <a:schemeClr val="accent4"/>
          </a:effectRef>
          <a:fontRef idx="minor">
            <a:schemeClr val="lt1"/>
          </a:fontRef>
        </p:style>
        <p:txBody>
          <a:bodyPr>
            <a:normAutofit/>
          </a:bodyPr>
          <a:lstStyle/>
          <a:p>
            <a:pPr algn="just"/>
            <a:r>
              <a:rPr lang="it-IT" dirty="0"/>
              <a:t>CONSEGUENZE MUTAMENTO DI SESSO</a:t>
            </a:r>
          </a:p>
        </p:txBody>
      </p:sp>
      <p:sp>
        <p:nvSpPr>
          <p:cNvPr id="6" name="Segnaposto contenuto 5"/>
          <p:cNvSpPr>
            <a:spLocks noGrp="1"/>
          </p:cNvSpPr>
          <p:nvPr>
            <p:ph idx="1"/>
          </p:nvPr>
        </p:nvSpPr>
        <p:spPr>
          <a:xfrm>
            <a:off x="247814" y="2082800"/>
            <a:ext cx="8438987" cy="4638675"/>
          </a:xfrm>
        </p:spPr>
        <p:txBody>
          <a:bodyPr>
            <a:normAutofit fontScale="85000" lnSpcReduction="20000"/>
          </a:bodyPr>
          <a:lstStyle/>
          <a:p>
            <a:pPr algn="just"/>
            <a:r>
              <a:rPr lang="it-IT" sz="2800" b="1" dirty="0"/>
              <a:t>Divorzio imposto da art. 4 l. 1982/164.</a:t>
            </a:r>
          </a:p>
          <a:p>
            <a:pPr algn="just"/>
            <a:r>
              <a:rPr lang="it-IT" sz="2800" dirty="0" err="1"/>
              <a:t>Sent</a:t>
            </a:r>
            <a:r>
              <a:rPr lang="it-IT" sz="2800" dirty="0"/>
              <a:t>. Corte </a:t>
            </a:r>
            <a:r>
              <a:rPr lang="it-IT" sz="2800" dirty="0" err="1"/>
              <a:t>Cost</a:t>
            </a:r>
            <a:r>
              <a:rPr lang="it-IT" sz="2800" dirty="0"/>
              <a:t>. </a:t>
            </a:r>
            <a:r>
              <a:rPr lang="it-IT" sz="2800" b="1" dirty="0" err="1"/>
              <a:t>sent</a:t>
            </a:r>
            <a:r>
              <a:rPr lang="it-IT" sz="2800" b="1" dirty="0"/>
              <a:t>. 170 del 18.6.2014 </a:t>
            </a:r>
            <a:r>
              <a:rPr lang="it-IT" sz="2800" dirty="0"/>
              <a:t>ha affermato che il c.d. «divorzio imposto» contrasta con il diritto dell’individuo ad </a:t>
            </a:r>
            <a:r>
              <a:rPr lang="it-IT" sz="2800" b="1" dirty="0"/>
              <a:t>autodeterminarsi</a:t>
            </a:r>
            <a:r>
              <a:rPr lang="it-IT" sz="2800" dirty="0"/>
              <a:t> e con il diritto dei coniugi alla </a:t>
            </a:r>
            <a:r>
              <a:rPr lang="it-IT" sz="2800" b="1" dirty="0"/>
              <a:t>conservazione</a:t>
            </a:r>
            <a:r>
              <a:rPr lang="it-IT" sz="2800" dirty="0"/>
              <a:t> della </a:t>
            </a:r>
            <a:r>
              <a:rPr lang="it-IT" sz="2800" b="1" dirty="0"/>
              <a:t>preesistente</a:t>
            </a:r>
            <a:r>
              <a:rPr lang="it-IT" sz="2800" dirty="0"/>
              <a:t> </a:t>
            </a:r>
            <a:r>
              <a:rPr lang="it-IT" sz="2800" b="1" dirty="0"/>
              <a:t>dimensione</a:t>
            </a:r>
            <a:r>
              <a:rPr lang="it-IT" sz="2800" dirty="0"/>
              <a:t> </a:t>
            </a:r>
            <a:r>
              <a:rPr lang="it-IT" sz="2800" b="1" dirty="0"/>
              <a:t>relazionale. (dibattito- </a:t>
            </a:r>
            <a:r>
              <a:rPr lang="it-IT" sz="2800" b="1" dirty="0" err="1"/>
              <a:t>Cass</a:t>
            </a:r>
            <a:r>
              <a:rPr lang="it-IT" sz="2800" b="1" dirty="0"/>
              <a:t>. 2015)</a:t>
            </a:r>
          </a:p>
          <a:p>
            <a:pPr algn="just"/>
            <a:endParaRPr lang="it-IT" sz="2800" b="1" dirty="0"/>
          </a:p>
          <a:p>
            <a:pPr algn="just"/>
            <a:r>
              <a:rPr lang="it-IT" sz="2800" b="1" dirty="0"/>
              <a:t>L’art. 1, comma 27, Legge 76/2016 </a:t>
            </a:r>
            <a:r>
              <a:rPr lang="it-IT" sz="2800" dirty="0"/>
              <a:t>dispone che è </a:t>
            </a:r>
            <a:r>
              <a:rPr lang="it-IT" sz="2800" b="1" dirty="0"/>
              <a:t>automatica</a:t>
            </a:r>
            <a:r>
              <a:rPr lang="it-IT" sz="2800" dirty="0"/>
              <a:t> </a:t>
            </a:r>
            <a:r>
              <a:rPr lang="it-IT" sz="2800" b="1" dirty="0"/>
              <a:t>l’instaurazione</a:t>
            </a:r>
            <a:r>
              <a:rPr lang="it-IT" sz="2800" dirty="0"/>
              <a:t> </a:t>
            </a:r>
            <a:r>
              <a:rPr lang="it-IT" sz="2800" b="1" dirty="0"/>
              <a:t>dell’unione</a:t>
            </a:r>
            <a:r>
              <a:rPr lang="it-IT" sz="2800" dirty="0"/>
              <a:t> </a:t>
            </a:r>
            <a:r>
              <a:rPr lang="it-IT" sz="2800" b="1" dirty="0"/>
              <a:t>civile</a:t>
            </a:r>
            <a:r>
              <a:rPr lang="it-IT" sz="2800" dirty="0"/>
              <a:t> tra i coniugi che, a fronte della rettifica di attribuzione di sesso di uno dei medesimi, non hanno dichiarato la volontà di sciogliere il matrimonio o di cessarne gli effetti civili; altrimenti se non manifestano la volontà di mantenere il rapporto si verifica divorzio.</a:t>
            </a:r>
          </a:p>
          <a:p>
            <a:pPr lvl="1" algn="just"/>
            <a:endParaRPr lang="it-IT" dirty="0"/>
          </a:p>
          <a:p>
            <a:pPr lvl="1" algn="just"/>
            <a:endParaRPr lang="it-IT" dirty="0"/>
          </a:p>
          <a:p>
            <a:pPr lvl="1" algn="just"/>
            <a:endParaRPr lang="it-IT" dirty="0"/>
          </a:p>
          <a:p>
            <a:pPr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25</a:t>
            </a:fld>
            <a:endParaRPr lang="it-IT"/>
          </a:p>
        </p:txBody>
      </p:sp>
    </p:spTree>
    <p:custDataLst>
      <p:tags r:id="rId1"/>
    </p:custDataLst>
    <p:extLst>
      <p:ext uri="{BB962C8B-B14F-4D97-AF65-F5344CB8AC3E}">
        <p14:creationId xmlns:p14="http://schemas.microsoft.com/office/powerpoint/2010/main" val="1394998934"/>
      </p:ext>
    </p:extLst>
  </p:cSld>
  <p:clrMapOvr>
    <a:masterClrMapping/>
  </p:clrMapOvr>
  <mc:AlternateContent xmlns:mc="http://schemas.openxmlformats.org/markup-compatibility/2006" xmlns:p14="http://schemas.microsoft.com/office/powerpoint/2010/main">
    <mc:Choice Requires="p14">
      <p:transition spd="slow" p14:dur="2000" advTm="122973"/>
    </mc:Choice>
    <mc:Fallback xmlns="">
      <p:transition spd="slow" advTm="12297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0000"/>
          </a:solidFill>
        </p:spPr>
        <p:txBody>
          <a:bodyPr/>
          <a:lstStyle/>
          <a:p>
            <a:r>
              <a:rPr lang="it-IT" dirty="0"/>
              <a:t>Il diritto al nome</a:t>
            </a:r>
          </a:p>
        </p:txBody>
      </p:sp>
      <p:sp>
        <p:nvSpPr>
          <p:cNvPr id="3" name="Segnaposto contenuto 2"/>
          <p:cNvSpPr>
            <a:spLocks noGrp="1"/>
          </p:cNvSpPr>
          <p:nvPr>
            <p:ph idx="1"/>
          </p:nvPr>
        </p:nvSpPr>
        <p:spPr/>
        <p:txBody>
          <a:bodyPr>
            <a:normAutofit/>
          </a:bodyPr>
          <a:lstStyle/>
          <a:p>
            <a:pPr>
              <a:buFont typeface="Wingdings" pitchFamily="2" charset="2"/>
              <a:buChar char="v"/>
            </a:pPr>
            <a:r>
              <a:rPr lang="it-IT" dirty="0"/>
              <a:t>Diritto a portare e mantenere il (proprio) nome, espressione giuridica dell’identità personale di ciascun soggetto.</a:t>
            </a:r>
          </a:p>
          <a:p>
            <a:pPr>
              <a:buFont typeface="Wingdings" pitchFamily="2" charset="2"/>
              <a:buChar char="v"/>
            </a:pPr>
            <a:r>
              <a:rPr lang="it-IT" dirty="0"/>
              <a:t>Diritto personalissimo.</a:t>
            </a:r>
          </a:p>
          <a:p>
            <a:pPr>
              <a:buFont typeface="Wingdings" pitchFamily="2" charset="2"/>
              <a:buChar char="v"/>
            </a:pPr>
            <a:r>
              <a:rPr lang="it-IT" dirty="0"/>
              <a:t>Interesse pubblico: strumento per garantire l’ordine pubblico attraverso l’esatta identificazione di ciascun consociato.</a:t>
            </a:r>
          </a:p>
          <a:p>
            <a:pPr>
              <a:buFont typeface="Wingdings" pitchFamily="2" charset="2"/>
              <a:buChar char="v"/>
            </a:pPr>
            <a:r>
              <a:rPr lang="it-IT" dirty="0"/>
              <a:t>Interesse privato: estrinsecazione della propria identità all’interno della comunità sociale.</a:t>
            </a:r>
          </a:p>
        </p:txBody>
      </p:sp>
    </p:spTree>
    <p:custDataLst>
      <p:tags r:id="rId1"/>
    </p:custDataLst>
    <p:extLst>
      <p:ext uri="{BB962C8B-B14F-4D97-AF65-F5344CB8AC3E}">
        <p14:creationId xmlns:p14="http://schemas.microsoft.com/office/powerpoint/2010/main" val="3715069833"/>
      </p:ext>
    </p:extLst>
  </p:cSld>
  <p:clrMapOvr>
    <a:masterClrMapping/>
  </p:clrMapOvr>
  <mc:AlternateContent xmlns:mc="http://schemas.openxmlformats.org/markup-compatibility/2006" xmlns:p14="http://schemas.microsoft.com/office/powerpoint/2010/main">
    <mc:Choice Requires="p14">
      <p:transition spd="slow" p14:dur="2000" advTm="59942"/>
    </mc:Choice>
    <mc:Fallback xmlns="">
      <p:transition spd="slow" advTm="5994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0000"/>
          </a:solidFill>
        </p:spPr>
        <p:txBody>
          <a:bodyPr/>
          <a:lstStyle/>
          <a:p>
            <a:pPr algn="ctr"/>
            <a:r>
              <a:rPr lang="it-IT" dirty="0"/>
              <a:t>DIRITTO AL NOME</a:t>
            </a:r>
          </a:p>
        </p:txBody>
      </p:sp>
      <p:graphicFrame>
        <p:nvGraphicFramePr>
          <p:cNvPr id="5" name="Segnaposto contenuto 4"/>
          <p:cNvGraphicFramePr>
            <a:graphicFrameLocks noGrp="1"/>
          </p:cNvGraphicFramePr>
          <p:nvPr>
            <p:ph idx="1"/>
            <p:extLst/>
          </p:nvPr>
        </p:nvGraphicFramePr>
        <p:xfrm>
          <a:off x="612648"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90411184"/>
      </p:ext>
    </p:extLst>
  </p:cSld>
  <p:clrMapOvr>
    <a:masterClrMapping/>
  </p:clrMapOvr>
  <mc:AlternateContent xmlns:mc="http://schemas.openxmlformats.org/markup-compatibility/2006" xmlns:p14="http://schemas.microsoft.com/office/powerpoint/2010/main">
    <mc:Choice Requires="p14">
      <p:transition spd="slow" p14:dur="2000" advTm="74500"/>
    </mc:Choice>
    <mc:Fallback xmlns="">
      <p:transition spd="slow" advTm="74500"/>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2"/>
          </a:solidFill>
        </p:spPr>
        <p:txBody>
          <a:bodyPr/>
          <a:lstStyle/>
          <a:p>
            <a:pPr algn="ctr"/>
            <a:r>
              <a:rPr lang="it-IT" dirty="0"/>
              <a:t>TUTELA DEL NOME AD OPERA CGUE</a:t>
            </a:r>
          </a:p>
        </p:txBody>
      </p:sp>
      <p:graphicFrame>
        <p:nvGraphicFramePr>
          <p:cNvPr id="5" name="Segnaposto contenuto 4"/>
          <p:cNvGraphicFramePr>
            <a:graphicFrameLocks noGrp="1"/>
          </p:cNvGraphicFramePr>
          <p:nvPr>
            <p:ph idx="1"/>
            <p:extLst/>
          </p:nvPr>
        </p:nvGraphicFramePr>
        <p:xfrm>
          <a:off x="612648"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73541145"/>
      </p:ext>
    </p:extLst>
  </p:cSld>
  <p:clrMapOvr>
    <a:masterClrMapping/>
  </p:clrMapOvr>
  <mc:AlternateContent xmlns:mc="http://schemas.openxmlformats.org/markup-compatibility/2006" xmlns:p14="http://schemas.microsoft.com/office/powerpoint/2010/main">
    <mc:Choice Requires="p14">
      <p:transition spd="slow" p14:dur="2000" advTm="50667"/>
    </mc:Choice>
    <mc:Fallback xmlns="">
      <p:transition spd="slow" advTm="50667"/>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ctr"/>
            <a:r>
              <a:rPr lang="it-IT" dirty="0"/>
              <a:t>GIURISPRUDENZA CGCE</a:t>
            </a:r>
          </a:p>
        </p:txBody>
      </p:sp>
      <p:sp>
        <p:nvSpPr>
          <p:cNvPr id="3" name="Segnaposto contenuto 2"/>
          <p:cNvSpPr>
            <a:spLocks noGrp="1"/>
          </p:cNvSpPr>
          <p:nvPr>
            <p:ph sz="half" idx="1"/>
          </p:nvPr>
        </p:nvSpPr>
        <p:spPr/>
        <p:txBody>
          <a:bodyPr>
            <a:normAutofit fontScale="85000" lnSpcReduction="10000"/>
          </a:bodyPr>
          <a:lstStyle/>
          <a:p>
            <a:r>
              <a:rPr lang="it-IT" dirty="0"/>
              <a:t>Casa Garcia Avello, 02.10.2003 C-148/02</a:t>
            </a:r>
          </a:p>
          <a:p>
            <a:pPr>
              <a:buFont typeface="Arial" pitchFamily="34" charset="0"/>
              <a:buChar char="•"/>
            </a:pPr>
            <a:r>
              <a:rPr lang="it-IT" dirty="0"/>
              <a:t> Artt. 12 CE</a:t>
            </a:r>
          </a:p>
          <a:p>
            <a:pPr>
              <a:buFont typeface="Arial" pitchFamily="34" charset="0"/>
              <a:buChar char="•"/>
            </a:pPr>
            <a:endParaRPr lang="it-IT" dirty="0"/>
          </a:p>
          <a:p>
            <a:pPr>
              <a:buFont typeface="Arial" pitchFamily="34" charset="0"/>
              <a:buChar char="•"/>
            </a:pPr>
            <a:r>
              <a:rPr lang="it-IT" dirty="0"/>
              <a:t>Minori bipolidi (ES-BE), nati da genitori – padre spagnolo e madre belga e registrati con nomi diversi in Spagna (Garcia Weber) e in Belgio (Garcia Avello).</a:t>
            </a:r>
          </a:p>
          <a:p>
            <a:pPr>
              <a:buFont typeface="Arial" pitchFamily="34" charset="0"/>
              <a:buChar char="•"/>
            </a:pPr>
            <a:r>
              <a:rPr lang="it-IT" b="1" dirty="0"/>
              <a:t>Divieto di discriminazione sulla base della nazionalità</a:t>
            </a:r>
          </a:p>
          <a:p>
            <a:endParaRPr lang="it-IT" dirty="0"/>
          </a:p>
          <a:p>
            <a:endParaRPr lang="it-IT" dirty="0"/>
          </a:p>
          <a:p>
            <a:endParaRPr lang="it-IT" dirty="0"/>
          </a:p>
        </p:txBody>
      </p:sp>
      <p:sp>
        <p:nvSpPr>
          <p:cNvPr id="4" name="Segnaposto contenuto 3"/>
          <p:cNvSpPr>
            <a:spLocks noGrp="1"/>
          </p:cNvSpPr>
          <p:nvPr>
            <p:ph sz="half" idx="2"/>
          </p:nvPr>
        </p:nvSpPr>
        <p:spPr/>
        <p:txBody>
          <a:bodyPr>
            <a:normAutofit fontScale="85000" lnSpcReduction="10000"/>
          </a:bodyPr>
          <a:lstStyle/>
          <a:p>
            <a:r>
              <a:rPr lang="it-IT" b="1" dirty="0"/>
              <a:t>Cittadinanza viene attribuita in base a valutazioni </a:t>
            </a:r>
            <a:r>
              <a:rPr lang="it-IT" dirty="0"/>
              <a:t>discrezionali di uno Stato</a:t>
            </a:r>
          </a:p>
          <a:p>
            <a:r>
              <a:rPr lang="it-IT" dirty="0"/>
              <a:t>Residenza dei cittadini spagnoli in Belgio non consente di sminuirne le prescrizioni nazionali visto che per le norme  di </a:t>
            </a:r>
            <a:r>
              <a:rPr lang="it-IT" dirty="0" err="1"/>
              <a:t>d.i.p</a:t>
            </a:r>
            <a:r>
              <a:rPr lang="it-IT" dirty="0"/>
              <a:t>. del Belgio si richiama la legge nazionale in tema di diritto al nome.</a:t>
            </a:r>
          </a:p>
          <a:p>
            <a:r>
              <a:rPr lang="it-IT" b="1" dirty="0"/>
              <a:t>Art. 12 oggi Art. 18 TFUE vieta ogni genere di discriminazione- </a:t>
            </a:r>
            <a:r>
              <a:rPr lang="it-IT" dirty="0"/>
              <a:t>con effetti per altri casi di doppia cittadinanza.</a:t>
            </a:r>
          </a:p>
        </p:txBody>
      </p:sp>
    </p:spTree>
    <p:extLst>
      <p:ext uri="{BB962C8B-B14F-4D97-AF65-F5344CB8AC3E}">
        <p14:creationId xmlns:p14="http://schemas.microsoft.com/office/powerpoint/2010/main" val="3324460629"/>
      </p:ext>
    </p:extLst>
  </p:cSld>
  <p:clrMapOvr>
    <a:masterClrMapping/>
  </p:clrMapOvr>
  <mc:AlternateContent xmlns:mc="http://schemas.openxmlformats.org/markup-compatibility/2006" xmlns:p14="http://schemas.microsoft.com/office/powerpoint/2010/main">
    <mc:Choice Requires="p14">
      <p:transition spd="slow" p14:dur="2000" advTm="173231"/>
    </mc:Choice>
    <mc:Fallback xmlns="">
      <p:transition spd="slow" advTm="173231"/>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1">
            <a:schemeClr val="accent6"/>
          </a:lnRef>
          <a:fillRef idx="3">
            <a:schemeClr val="accent6"/>
          </a:fillRef>
          <a:effectRef idx="2">
            <a:schemeClr val="accent6"/>
          </a:effectRef>
          <a:fontRef idx="minor">
            <a:schemeClr val="lt1"/>
          </a:fontRef>
        </p:style>
        <p:txBody>
          <a:bodyPr>
            <a:normAutofit/>
          </a:bodyPr>
          <a:lstStyle/>
          <a:p>
            <a:r>
              <a:rPr lang="it-IT" dirty="0"/>
              <a:t>MOLTEPLICITA’ DI FONTI</a:t>
            </a:r>
          </a:p>
        </p:txBody>
      </p:sp>
      <p:graphicFrame>
        <p:nvGraphicFramePr>
          <p:cNvPr id="5" name="Segnaposto contenuto 4">
            <a:extLst>
              <a:ext uri="{FF2B5EF4-FFF2-40B4-BE49-F238E27FC236}">
                <a16:creationId xmlns:a16="http://schemas.microsoft.com/office/drawing/2014/main" id="{B32DC589-5A43-6D48-940E-324176F1E7D0}"/>
              </a:ext>
            </a:extLst>
          </p:cNvPr>
          <p:cNvGraphicFramePr>
            <a:graphicFrameLocks noGrp="1"/>
          </p:cNvGraphicFramePr>
          <p:nvPr>
            <p:ph idx="1"/>
            <p:extLst>
              <p:ext uri="{D42A27DB-BD31-4B8C-83A1-F6EECF244321}">
                <p14:modId xmlns:p14="http://schemas.microsoft.com/office/powerpoint/2010/main" val="2739620939"/>
              </p:ext>
            </p:extLst>
          </p:nvPr>
        </p:nvGraphicFramePr>
        <p:xfrm>
          <a:off x="628650" y="1825624"/>
          <a:ext cx="7886700" cy="48958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277FCE32-2D2C-3A41-9BB8-91B3DCC914FD}" type="slidenum">
              <a:rPr lang="it-IT" smtClean="0"/>
              <a:pPr/>
              <a:t>3</a:t>
            </a:fld>
            <a:endParaRPr lang="it-IT"/>
          </a:p>
        </p:txBody>
      </p:sp>
    </p:spTree>
    <p:extLst>
      <p:ext uri="{BB962C8B-B14F-4D97-AF65-F5344CB8AC3E}">
        <p14:creationId xmlns:p14="http://schemas.microsoft.com/office/powerpoint/2010/main" val="4256232227"/>
      </p:ext>
    </p:extLst>
  </p:cSld>
  <p:clrMapOvr>
    <a:masterClrMapping/>
  </p:clrMapOvr>
  <mc:AlternateContent xmlns:mc="http://schemas.openxmlformats.org/markup-compatibility/2006" xmlns:p14="http://schemas.microsoft.com/office/powerpoint/2010/main">
    <mc:Choice Requires="p14">
      <p:transition spd="slow" p14:dur="2000" advTm="65435"/>
    </mc:Choice>
    <mc:Fallback xmlns="">
      <p:transition spd="slow" advTm="65435"/>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325562"/>
          </a:xfrm>
          <a:solidFill>
            <a:schemeClr val="accent2"/>
          </a:solidFill>
        </p:spPr>
        <p:style>
          <a:lnRef idx="1">
            <a:schemeClr val="accent4"/>
          </a:lnRef>
          <a:fillRef idx="3">
            <a:schemeClr val="accent4"/>
          </a:fillRef>
          <a:effectRef idx="2">
            <a:schemeClr val="accent4"/>
          </a:effectRef>
          <a:fontRef idx="minor">
            <a:schemeClr val="lt1"/>
          </a:fontRef>
        </p:style>
        <p:txBody>
          <a:bodyPr>
            <a:normAutofit/>
          </a:bodyPr>
          <a:lstStyle/>
          <a:p>
            <a:pPr algn="just"/>
            <a:r>
              <a:rPr lang="it-IT" dirty="0"/>
              <a:t>DIRITTO AL NOME E CITTADINANZA EUROPEA</a:t>
            </a:r>
          </a:p>
        </p:txBody>
      </p:sp>
      <p:sp>
        <p:nvSpPr>
          <p:cNvPr id="6" name="Segnaposto contenuto 5"/>
          <p:cNvSpPr>
            <a:spLocks noGrp="1"/>
          </p:cNvSpPr>
          <p:nvPr>
            <p:ph idx="1"/>
          </p:nvPr>
        </p:nvSpPr>
        <p:spPr>
          <a:xfrm>
            <a:off x="247814" y="1793876"/>
            <a:ext cx="8438987" cy="4927600"/>
          </a:xfrm>
        </p:spPr>
        <p:txBody>
          <a:bodyPr>
            <a:normAutofit/>
          </a:bodyPr>
          <a:lstStyle/>
          <a:p>
            <a:pPr algn="just"/>
            <a:r>
              <a:rPr lang="it-IT" sz="2400" dirty="0"/>
              <a:t>Tendenza al riconoscimento di un nome in maniera univoca all’interno dell’UE, nonostante le differenze normative esistenti all’interno del diritto civile dei vari Stati: CGCE, 2.10.2003 Garcia Avello; 14.10.2008 </a:t>
            </a:r>
            <a:r>
              <a:rPr lang="it-IT" sz="2400" dirty="0" err="1"/>
              <a:t>Grunkin</a:t>
            </a:r>
            <a:r>
              <a:rPr lang="it-IT" sz="2400" dirty="0"/>
              <a:t> Paul.</a:t>
            </a:r>
          </a:p>
          <a:p>
            <a:pPr algn="just"/>
            <a:r>
              <a:rPr lang="it-IT" sz="2400" b="1" dirty="0"/>
              <a:t>Disapplicazione di norme nazionali contrastanti con le prerogative della cittadinanza europea</a:t>
            </a:r>
            <a:r>
              <a:rPr lang="it-IT" sz="2400" dirty="0"/>
              <a:t>;</a:t>
            </a:r>
          </a:p>
          <a:p>
            <a:pPr algn="just"/>
            <a:r>
              <a:rPr lang="it-IT" sz="2400" b="1" dirty="0"/>
              <a:t>Art. 19, 2° co. L. 218/95?</a:t>
            </a:r>
          </a:p>
          <a:p>
            <a:pPr algn="just"/>
            <a:r>
              <a:rPr lang="it-IT" sz="2400" b="1" dirty="0"/>
              <a:t>Altre soluzioni possibili: </a:t>
            </a:r>
            <a:r>
              <a:rPr lang="it-IT" sz="2400" b="1" dirty="0" err="1"/>
              <a:t>Conv</a:t>
            </a:r>
            <a:r>
              <a:rPr lang="it-IT" sz="2400" b="1" dirty="0"/>
              <a:t>. Dell’</a:t>
            </a:r>
            <a:r>
              <a:rPr lang="it-IT" sz="2400" b="1" dirty="0" err="1"/>
              <a:t>Aja</a:t>
            </a:r>
            <a:r>
              <a:rPr lang="it-IT" sz="2400" b="1" dirty="0"/>
              <a:t> 1982 nome certificato </a:t>
            </a:r>
          </a:p>
          <a:p>
            <a:pPr algn="just"/>
            <a:endParaRPr lang="it-IT" dirty="0"/>
          </a:p>
          <a:p>
            <a:pPr lvl="1" algn="just"/>
            <a:endParaRPr lang="it-IT" dirty="0"/>
          </a:p>
          <a:p>
            <a:pPr lvl="1" algn="just"/>
            <a:endParaRPr lang="it-IT" dirty="0"/>
          </a:p>
          <a:p>
            <a:pPr lvl="1" algn="just"/>
            <a:endParaRPr lang="it-IT" dirty="0"/>
          </a:p>
          <a:p>
            <a:pPr algn="just"/>
            <a:endParaRPr lang="it-IT" dirty="0"/>
          </a:p>
        </p:txBody>
      </p:sp>
    </p:spTree>
    <p:custDataLst>
      <p:tags r:id="rId1"/>
    </p:custDataLst>
    <p:extLst>
      <p:ext uri="{BB962C8B-B14F-4D97-AF65-F5344CB8AC3E}">
        <p14:creationId xmlns:p14="http://schemas.microsoft.com/office/powerpoint/2010/main" val="2482731034"/>
      </p:ext>
    </p:extLst>
  </p:cSld>
  <p:clrMapOvr>
    <a:masterClrMapping/>
  </p:clrMapOvr>
  <mc:AlternateContent xmlns:mc="http://schemas.openxmlformats.org/markup-compatibility/2006" xmlns:p14="http://schemas.microsoft.com/office/powerpoint/2010/main">
    <mc:Choice Requires="p14">
      <p:transition spd="slow" p14:dur="2000" advTm="87106"/>
    </mc:Choice>
    <mc:Fallback xmlns="">
      <p:transition spd="slow" advTm="8710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46567" y="2998381"/>
            <a:ext cx="8240233" cy="3369082"/>
          </a:xfrm>
        </p:spPr>
        <p:txBody>
          <a:bodyPr/>
          <a:lstStyle/>
          <a:p>
            <a:pPr>
              <a:buFont typeface="Arial" charset="0"/>
              <a:buNone/>
            </a:pPr>
            <a:r>
              <a:rPr lang="it-IT" sz="3200" dirty="0"/>
              <a:t>I FASE - COOPERAZIONE</a:t>
            </a:r>
          </a:p>
          <a:p>
            <a:r>
              <a:rPr lang="it-IT" b="1" dirty="0"/>
              <a:t>Convenzione di Istanbul del 4.9.1958 sui cambiamenti di nomi e cognomi</a:t>
            </a:r>
          </a:p>
          <a:p>
            <a:r>
              <a:rPr lang="it-IT" b="1" dirty="0"/>
              <a:t>Convenzione di Berna del 13.9.1973 sull’indicazione dei nomi e cognomi nei registri dello stato civile</a:t>
            </a:r>
          </a:p>
          <a:p>
            <a:r>
              <a:rPr lang="it-IT" b="1" dirty="0"/>
              <a:t>Convenzione di Monaco di Baviera del 5.9.1980 sulla legge applicabile ai nomi</a:t>
            </a:r>
          </a:p>
        </p:txBody>
      </p:sp>
      <p:sp>
        <p:nvSpPr>
          <p:cNvPr id="5" name="Segnaposto piè di pagina 4"/>
          <p:cNvSpPr>
            <a:spLocks noGrp="1"/>
          </p:cNvSpPr>
          <p:nvPr>
            <p:ph type="ftr" sz="quarter" idx="11"/>
          </p:nvPr>
        </p:nvSpPr>
        <p:spPr/>
        <p:txBody>
          <a:bodyPr/>
          <a:lstStyle/>
          <a:p>
            <a:pPr>
              <a:defRPr/>
            </a:pPr>
            <a:endParaRPr lang="it-IT" dirty="0"/>
          </a:p>
        </p:txBody>
      </p:sp>
      <p:sp>
        <p:nvSpPr>
          <p:cNvPr id="4" name="Segnaposto numero diapositiva 3"/>
          <p:cNvSpPr>
            <a:spLocks noGrp="1"/>
          </p:cNvSpPr>
          <p:nvPr>
            <p:ph type="sldNum" sz="quarter" idx="12"/>
          </p:nvPr>
        </p:nvSpPr>
        <p:spPr/>
        <p:txBody>
          <a:bodyPr/>
          <a:lstStyle/>
          <a:p>
            <a:pPr>
              <a:defRPr/>
            </a:pPr>
            <a:fld id="{5472F343-FEC4-4F00-9A50-110F1111F40F}" type="slidenum">
              <a:rPr lang="it-IT"/>
              <a:pPr>
                <a:defRPr/>
              </a:pPr>
              <a:t>31</a:t>
            </a:fld>
            <a:endParaRPr lang="it-IT"/>
          </a:p>
        </p:txBody>
      </p:sp>
      <p:sp>
        <p:nvSpPr>
          <p:cNvPr id="19462" name="Titolo 1"/>
          <p:cNvSpPr>
            <a:spLocks/>
          </p:cNvSpPr>
          <p:nvPr/>
        </p:nvSpPr>
        <p:spPr bwMode="auto">
          <a:xfrm>
            <a:off x="1" y="261938"/>
            <a:ext cx="8686800" cy="2141020"/>
          </a:xfrm>
          <a:prstGeom prst="rect">
            <a:avLst/>
          </a:prstGeom>
          <a:solidFill>
            <a:srgbClr val="92D050"/>
          </a:solidFill>
          <a:ln w="9525">
            <a:noFill/>
            <a:miter lim="800000"/>
            <a:headEnd/>
            <a:tailEnd/>
          </a:ln>
        </p:spPr>
        <p:txBody>
          <a:bodyPr anchor="ctr"/>
          <a:lstStyle/>
          <a:p>
            <a:pPr algn="just"/>
            <a:r>
              <a:rPr lang="it-IT" sz="3600" dirty="0">
                <a:latin typeface="Calibri" pitchFamily="34" charset="0"/>
              </a:rPr>
              <a:t>TUTELA DEL DIRITTO AL NOME </a:t>
            </a:r>
            <a:br>
              <a:rPr lang="it-IT" sz="3600" dirty="0">
                <a:latin typeface="Calibri" pitchFamily="34" charset="0"/>
              </a:rPr>
            </a:br>
            <a:r>
              <a:rPr lang="it-IT" sz="3600" dirty="0">
                <a:latin typeface="Calibri" pitchFamily="34" charset="0"/>
              </a:rPr>
              <a:t>nell’attività della CSC (Commissione internazionale dello stato civile – 1952 – Lussemburgo)- Italia dal 1958</a:t>
            </a:r>
          </a:p>
        </p:txBody>
      </p:sp>
    </p:spTree>
    <p:custDataLst>
      <p:tags r:id="rId1"/>
    </p:custDataLst>
    <p:extLst>
      <p:ext uri="{BB962C8B-B14F-4D97-AF65-F5344CB8AC3E}">
        <p14:creationId xmlns:p14="http://schemas.microsoft.com/office/powerpoint/2010/main" val="3919151649"/>
      </p:ext>
    </p:extLst>
  </p:cSld>
  <p:clrMapOvr>
    <a:masterClrMapping/>
  </p:clrMapOvr>
  <mc:AlternateContent xmlns:mc="http://schemas.openxmlformats.org/markup-compatibility/2006" xmlns:p14="http://schemas.microsoft.com/office/powerpoint/2010/main">
    <mc:Choice Requires="p14">
      <p:transition spd="slow" p14:dur="2000" advTm="70068"/>
    </mc:Choice>
    <mc:Fallback xmlns="">
      <p:transition spd="slow" advTm="7006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olo 1"/>
          <p:cNvSpPr>
            <a:spLocks noGrp="1"/>
          </p:cNvSpPr>
          <p:nvPr>
            <p:ph type="title"/>
          </p:nvPr>
        </p:nvSpPr>
        <p:spPr>
          <a:xfrm>
            <a:off x="457200" y="1939924"/>
            <a:ext cx="8229600" cy="836613"/>
          </a:xfrm>
        </p:spPr>
        <p:txBody>
          <a:bodyPr/>
          <a:lstStyle/>
          <a:p>
            <a:pPr algn="l"/>
            <a:r>
              <a:rPr lang="it-IT" sz="3200" dirty="0"/>
              <a:t>II FASE - RICONOSCIMENTO</a:t>
            </a:r>
          </a:p>
        </p:txBody>
      </p:sp>
      <p:sp>
        <p:nvSpPr>
          <p:cNvPr id="3" name="Segnaposto contenuto 2"/>
          <p:cNvSpPr>
            <a:spLocks noGrp="1"/>
          </p:cNvSpPr>
          <p:nvPr>
            <p:ph idx="1"/>
          </p:nvPr>
        </p:nvSpPr>
        <p:spPr>
          <a:xfrm>
            <a:off x="457200" y="2873375"/>
            <a:ext cx="8229600" cy="4525963"/>
          </a:xfrm>
        </p:spPr>
        <p:txBody>
          <a:bodyPr>
            <a:normAutofit/>
          </a:bodyPr>
          <a:lstStyle/>
          <a:p>
            <a:r>
              <a:rPr lang="it-IT" sz="2800" b="1" dirty="0"/>
              <a:t>Convenzione di Antalya del 16.9.2005</a:t>
            </a:r>
          </a:p>
          <a:p>
            <a:pPr>
              <a:buFont typeface="Arial" charset="0"/>
              <a:buNone/>
            </a:pPr>
            <a:r>
              <a:rPr lang="it-IT" sz="2800" b="1" dirty="0"/>
              <a:t> sul riconoscimento dei nomi</a:t>
            </a:r>
          </a:p>
        </p:txBody>
      </p:sp>
      <p:sp>
        <p:nvSpPr>
          <p:cNvPr id="5" name="Segnaposto piè di pagina 4"/>
          <p:cNvSpPr>
            <a:spLocks noGrp="1"/>
          </p:cNvSpPr>
          <p:nvPr>
            <p:ph type="ftr" sz="quarter" idx="11"/>
          </p:nvPr>
        </p:nvSpPr>
        <p:spPr/>
        <p:txBody>
          <a:bodyPr/>
          <a:lstStyle/>
          <a:p>
            <a:pPr>
              <a:defRPr/>
            </a:pPr>
            <a:endParaRPr lang="it-IT" dirty="0"/>
          </a:p>
        </p:txBody>
      </p:sp>
      <p:sp>
        <p:nvSpPr>
          <p:cNvPr id="4" name="Segnaposto numero diapositiva 3"/>
          <p:cNvSpPr>
            <a:spLocks noGrp="1"/>
          </p:cNvSpPr>
          <p:nvPr>
            <p:ph type="sldNum" sz="quarter" idx="12"/>
          </p:nvPr>
        </p:nvSpPr>
        <p:spPr/>
        <p:txBody>
          <a:bodyPr/>
          <a:lstStyle/>
          <a:p>
            <a:pPr>
              <a:defRPr/>
            </a:pPr>
            <a:fld id="{C7BD08E4-2482-42D0-B60C-CB18B4367EEB}" type="slidenum">
              <a:rPr lang="it-IT"/>
              <a:pPr>
                <a:defRPr/>
              </a:pPr>
              <a:t>32</a:t>
            </a:fld>
            <a:endParaRPr lang="it-IT"/>
          </a:p>
        </p:txBody>
      </p:sp>
      <p:sp>
        <p:nvSpPr>
          <p:cNvPr id="20486" name="Titolo 1"/>
          <p:cNvSpPr>
            <a:spLocks/>
          </p:cNvSpPr>
          <p:nvPr/>
        </p:nvSpPr>
        <p:spPr bwMode="auto">
          <a:xfrm>
            <a:off x="682625" y="261938"/>
            <a:ext cx="8004175" cy="1677987"/>
          </a:xfrm>
          <a:prstGeom prst="rect">
            <a:avLst/>
          </a:prstGeom>
          <a:solidFill>
            <a:srgbClr val="92D050"/>
          </a:solidFill>
          <a:ln w="9525">
            <a:noFill/>
            <a:miter lim="800000"/>
            <a:headEnd/>
            <a:tailEnd/>
          </a:ln>
        </p:spPr>
        <p:txBody>
          <a:bodyPr anchor="ctr"/>
          <a:lstStyle/>
          <a:p>
            <a:pPr algn="ctr"/>
            <a:r>
              <a:rPr lang="it-IT" sz="2800" dirty="0">
                <a:latin typeface="Calibri" pitchFamily="34" charset="0"/>
              </a:rPr>
              <a:t>TUTELA DEL DIRITTO AL NOME </a:t>
            </a:r>
            <a:br>
              <a:rPr lang="it-IT" sz="2800" dirty="0">
                <a:latin typeface="Calibri" pitchFamily="34" charset="0"/>
              </a:rPr>
            </a:br>
            <a:r>
              <a:rPr lang="it-IT" sz="2800" dirty="0">
                <a:latin typeface="Calibri" pitchFamily="34" charset="0"/>
              </a:rPr>
              <a:t>nell’attività della CSC </a:t>
            </a:r>
            <a:endParaRPr lang="it-IT" sz="2800" i="1" dirty="0">
              <a:latin typeface="Calibri" pitchFamily="34" charset="0"/>
            </a:endParaRPr>
          </a:p>
        </p:txBody>
      </p:sp>
    </p:spTree>
    <p:custDataLst>
      <p:tags r:id="rId1"/>
    </p:custDataLst>
    <p:extLst>
      <p:ext uri="{BB962C8B-B14F-4D97-AF65-F5344CB8AC3E}">
        <p14:creationId xmlns:p14="http://schemas.microsoft.com/office/powerpoint/2010/main" val="1103900782"/>
      </p:ext>
    </p:extLst>
  </p:cSld>
  <p:clrMapOvr>
    <a:masterClrMapping/>
  </p:clrMapOvr>
  <mc:AlternateContent xmlns:mc="http://schemas.openxmlformats.org/markup-compatibility/2006" xmlns:p14="http://schemas.microsoft.com/office/powerpoint/2010/main">
    <mc:Choice Requires="p14">
      <p:transition spd="slow" p14:dur="2000" advTm="63503"/>
    </mc:Choice>
    <mc:Fallback xmlns="">
      <p:transition spd="slow" advTm="6350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4"/>
          </a:lnRef>
          <a:fillRef idx="3">
            <a:schemeClr val="accent4"/>
          </a:fillRef>
          <a:effectRef idx="2">
            <a:schemeClr val="accent4"/>
          </a:effectRef>
          <a:fontRef idx="minor">
            <a:schemeClr val="lt1"/>
          </a:fontRef>
        </p:style>
        <p:txBody>
          <a:bodyPr>
            <a:normAutofit/>
          </a:bodyPr>
          <a:lstStyle/>
          <a:p>
            <a:pPr algn="just"/>
            <a:r>
              <a:rPr lang="it-IT" dirty="0">
                <a:solidFill>
                  <a:schemeClr val="tx1"/>
                </a:solidFill>
              </a:rPr>
              <a:t>NORME SPECIALI DI DIRITTO INTERNAZIONALE PRIVATO</a:t>
            </a:r>
          </a:p>
        </p:txBody>
      </p:sp>
      <p:sp>
        <p:nvSpPr>
          <p:cNvPr id="6" name="Segnaposto contenuto 5"/>
          <p:cNvSpPr>
            <a:spLocks noGrp="1"/>
          </p:cNvSpPr>
          <p:nvPr>
            <p:ph idx="1"/>
          </p:nvPr>
        </p:nvSpPr>
        <p:spPr>
          <a:xfrm>
            <a:off x="457201" y="2405472"/>
            <a:ext cx="8229600" cy="3720692"/>
          </a:xfrm>
        </p:spPr>
        <p:txBody>
          <a:bodyPr>
            <a:normAutofit lnSpcReduction="10000"/>
          </a:bodyPr>
          <a:lstStyle/>
          <a:p>
            <a:pPr algn="just"/>
            <a:r>
              <a:rPr lang="it-IT" sz="2800" u="sng" dirty="0"/>
              <a:t>Analiticità della l. 218/95 rispetto alle disposizioni preliminari al c.c. 1942:</a:t>
            </a:r>
          </a:p>
          <a:p>
            <a:pPr algn="just"/>
            <a:r>
              <a:rPr lang="it-IT" sz="2800" dirty="0"/>
              <a:t>Artt. </a:t>
            </a:r>
            <a:r>
              <a:rPr lang="it-IT" sz="2800" b="1" dirty="0"/>
              <a:t>17 – 31 </a:t>
            </a:r>
            <a:r>
              <a:rPr lang="it-IT" sz="2800" dirty="0" err="1"/>
              <a:t>disp</a:t>
            </a:r>
            <a:r>
              <a:rPr lang="it-IT" sz="2800" dirty="0"/>
              <a:t>. </a:t>
            </a:r>
            <a:r>
              <a:rPr lang="it-IT" sz="2800" dirty="0" err="1"/>
              <a:t>prel</a:t>
            </a:r>
            <a:r>
              <a:rPr lang="it-IT" sz="2800" dirty="0"/>
              <a:t>./ artt. </a:t>
            </a:r>
            <a:r>
              <a:rPr lang="it-IT" sz="2800" b="1" dirty="0"/>
              <a:t>20 – 63</a:t>
            </a:r>
            <a:r>
              <a:rPr lang="it-IT" sz="2800" dirty="0"/>
              <a:t> l. 218/95</a:t>
            </a:r>
          </a:p>
          <a:p>
            <a:pPr algn="just"/>
            <a:r>
              <a:rPr lang="it-IT" sz="2800" dirty="0"/>
              <a:t>Scarsità di modifiche della legge italiana di </a:t>
            </a:r>
            <a:r>
              <a:rPr lang="it-IT" sz="2800" dirty="0" err="1"/>
              <a:t>d.i.p</a:t>
            </a:r>
            <a:r>
              <a:rPr lang="it-IT" sz="2800" dirty="0"/>
              <a:t>. alla luce dell’adattamento alle Convenzioni internazionali e dell’adozione di atti rilevanti di diritto UE.</a:t>
            </a:r>
          </a:p>
          <a:p>
            <a:pPr algn="just"/>
            <a:r>
              <a:rPr lang="it-IT" sz="2800" b="1" dirty="0"/>
              <a:t>Residualità delle norme nazionali.</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4</a:t>
            </a:fld>
            <a:endParaRPr lang="it-IT"/>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129700"/>
    </mc:Choice>
    <mc:Fallback xmlns="">
      <p:transition spd="slow" advTm="1297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a:solidFill>
            <a:schemeClr val="accent4">
              <a:lumMod val="60000"/>
              <a:lumOff val="40000"/>
            </a:schemeClr>
          </a:solidFill>
        </p:spPr>
        <p:style>
          <a:lnRef idx="1">
            <a:schemeClr val="accent4"/>
          </a:lnRef>
          <a:fillRef idx="3">
            <a:schemeClr val="accent4"/>
          </a:fillRef>
          <a:effectRef idx="2">
            <a:schemeClr val="accent4"/>
          </a:effectRef>
          <a:fontRef idx="minor">
            <a:schemeClr val="lt1"/>
          </a:fontRef>
        </p:style>
        <p:txBody>
          <a:bodyPr>
            <a:normAutofit/>
          </a:bodyPr>
          <a:lstStyle/>
          <a:p>
            <a:pPr algn="just"/>
            <a:r>
              <a:rPr lang="it-IT" dirty="0">
                <a:solidFill>
                  <a:schemeClr val="tx1"/>
                </a:solidFill>
              </a:rPr>
              <a:t>LEGGE APPLICABILE A CAPACITA’, DIRITTI FONDAMENTALI DELLE PERSONE FISICHE </a:t>
            </a:r>
            <a:r>
              <a:rPr lang="it-IT" dirty="0" err="1">
                <a:solidFill>
                  <a:schemeClr val="tx1"/>
                </a:solidFill>
              </a:rPr>
              <a:t>–</a:t>
            </a:r>
            <a:r>
              <a:rPr lang="it-IT" dirty="0">
                <a:solidFill>
                  <a:schemeClr val="tx1"/>
                </a:solidFill>
              </a:rPr>
              <a:t> </a:t>
            </a:r>
            <a:r>
              <a:rPr lang="it-IT" dirty="0" err="1">
                <a:solidFill>
                  <a:schemeClr val="tx1"/>
                </a:solidFill>
              </a:rPr>
              <a:t>ARTT</a:t>
            </a:r>
            <a:r>
              <a:rPr lang="it-IT" dirty="0">
                <a:solidFill>
                  <a:schemeClr val="tx1"/>
                </a:solidFill>
              </a:rPr>
              <a:t>. 20 - 24</a:t>
            </a:r>
          </a:p>
        </p:txBody>
      </p:sp>
      <p:sp>
        <p:nvSpPr>
          <p:cNvPr id="6" name="Segnaposto contenuto 5"/>
          <p:cNvSpPr>
            <a:spLocks noGrp="1"/>
          </p:cNvSpPr>
          <p:nvPr>
            <p:ph idx="1"/>
          </p:nvPr>
        </p:nvSpPr>
        <p:spPr>
          <a:xfrm>
            <a:off x="457201" y="2405472"/>
            <a:ext cx="8229600" cy="4316004"/>
          </a:xfrm>
        </p:spPr>
        <p:txBody>
          <a:bodyPr>
            <a:normAutofit fontScale="92500" lnSpcReduction="20000"/>
          </a:bodyPr>
          <a:lstStyle/>
          <a:p>
            <a:pPr algn="just"/>
            <a:r>
              <a:rPr lang="it-IT" sz="2400" u="sng" dirty="0"/>
              <a:t>Capacità giuridica:</a:t>
            </a:r>
            <a:r>
              <a:rPr lang="it-IT" sz="2400" dirty="0"/>
              <a:t> «La capacità giuridica delle persone fisiche è regolata dalla loro legge nazionale. Le condizioni speciali di capacità, prescritte dalla legge regolatrice di un rapporto, sono disciplinate dalla stessa legge». (art. 20)</a:t>
            </a:r>
          </a:p>
          <a:p>
            <a:pPr algn="just"/>
            <a:endParaRPr lang="it-IT" sz="2800" dirty="0"/>
          </a:p>
          <a:p>
            <a:pPr algn="just"/>
            <a:r>
              <a:rPr lang="it-IT" sz="2800" b="1" u="sng" dirty="0"/>
              <a:t>cittadinanza </a:t>
            </a:r>
            <a:r>
              <a:rPr lang="it-IT" sz="2800" dirty="0"/>
              <a:t>salvo applicazione </a:t>
            </a:r>
            <a:r>
              <a:rPr lang="it-IT" sz="2800" b="1" i="1" dirty="0" err="1"/>
              <a:t>lex</a:t>
            </a:r>
            <a:r>
              <a:rPr lang="it-IT" sz="2800" b="1" i="1" dirty="0"/>
              <a:t> </a:t>
            </a:r>
            <a:r>
              <a:rPr lang="it-IT" sz="2800" b="1" i="1" dirty="0" err="1"/>
              <a:t>causae</a:t>
            </a:r>
            <a:r>
              <a:rPr lang="it-IT" sz="2800" b="1" i="1" dirty="0"/>
              <a:t> </a:t>
            </a:r>
            <a:r>
              <a:rPr lang="it-IT" sz="2800" dirty="0"/>
              <a:t>(legge regolatrice di un rapporto per le condizioni speciali).</a:t>
            </a:r>
          </a:p>
          <a:p>
            <a:pPr algn="just"/>
            <a:endParaRPr lang="it-IT" sz="2800" dirty="0"/>
          </a:p>
          <a:p>
            <a:pPr algn="just"/>
            <a:r>
              <a:rPr lang="it-IT" sz="2800" dirty="0"/>
              <a:t>Conferma di </a:t>
            </a:r>
            <a:r>
              <a:rPr lang="it-IT" sz="2800" b="1" dirty="0"/>
              <a:t>analiticità della l. 218/95 </a:t>
            </a:r>
            <a:r>
              <a:rPr lang="it-IT" sz="2800" dirty="0"/>
              <a:t>– aspetto distinto da rapporti di famiglia e diritti della personalità.</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5</a:t>
            </a:fld>
            <a:endParaRPr lang="it-IT"/>
          </a:p>
        </p:txBody>
      </p:sp>
    </p:spTree>
    <p:custDataLst>
      <p:tags r:id="rId1"/>
    </p:custDataLst>
    <p:extLst>
      <p:ext uri="{BB962C8B-B14F-4D97-AF65-F5344CB8AC3E}">
        <p14:creationId xmlns:p14="http://schemas.microsoft.com/office/powerpoint/2010/main" val="644678980"/>
      </p:ext>
    </p:extLst>
  </p:cSld>
  <p:clrMapOvr>
    <a:masterClrMapping/>
  </p:clrMapOvr>
  <mc:AlternateContent xmlns:mc="http://schemas.openxmlformats.org/markup-compatibility/2006" xmlns:p14="http://schemas.microsoft.com/office/powerpoint/2010/main">
    <mc:Choice Requires="p14">
      <p:transition spd="slow" p14:dur="2000" advTm="86537"/>
    </mc:Choice>
    <mc:Fallback xmlns="">
      <p:transition spd="slow" advTm="8653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85750" y="390839"/>
            <a:ext cx="8229600" cy="1784446"/>
          </a:xfrm>
          <a:solidFill>
            <a:schemeClr val="accent4">
              <a:lumMod val="60000"/>
              <a:lumOff val="40000"/>
            </a:schemeClr>
          </a:solidFill>
        </p:spPr>
        <p:style>
          <a:lnRef idx="1">
            <a:schemeClr val="accent4"/>
          </a:lnRef>
          <a:fillRef idx="3">
            <a:schemeClr val="accent4"/>
          </a:fillRef>
          <a:effectRef idx="2">
            <a:schemeClr val="accent4"/>
          </a:effectRef>
          <a:fontRef idx="minor">
            <a:schemeClr val="lt1"/>
          </a:fontRef>
        </p:style>
        <p:txBody>
          <a:bodyPr>
            <a:normAutofit/>
          </a:bodyPr>
          <a:lstStyle/>
          <a:p>
            <a:pPr algn="just"/>
            <a:r>
              <a:rPr lang="it-IT" dirty="0">
                <a:solidFill>
                  <a:schemeClr val="tx1"/>
                </a:solidFill>
              </a:rPr>
              <a:t>CAPACITA’ GIURIDICA– ART. 20</a:t>
            </a:r>
          </a:p>
        </p:txBody>
      </p:sp>
      <p:sp>
        <p:nvSpPr>
          <p:cNvPr id="6" name="Segnaposto contenuto 5"/>
          <p:cNvSpPr>
            <a:spLocks noGrp="1"/>
          </p:cNvSpPr>
          <p:nvPr>
            <p:ph idx="1"/>
          </p:nvPr>
        </p:nvSpPr>
        <p:spPr>
          <a:xfrm>
            <a:off x="457201" y="2405472"/>
            <a:ext cx="8229600" cy="3720692"/>
          </a:xfrm>
        </p:spPr>
        <p:txBody>
          <a:bodyPr>
            <a:normAutofit/>
          </a:bodyPr>
          <a:lstStyle/>
          <a:p>
            <a:pPr algn="just"/>
            <a:r>
              <a:rPr lang="it-IT" sz="2800" dirty="0"/>
              <a:t>Ambito di applicazione: esistenza in vita della persona; nascita, morte – salvo eccezione </a:t>
            </a:r>
            <a:r>
              <a:rPr lang="it-IT" sz="2800" b="1" u="sng" dirty="0"/>
              <a:t>dell’art. 21 per la commorienza </a:t>
            </a:r>
            <a:r>
              <a:rPr lang="it-IT" sz="2800" dirty="0"/>
              <a:t>(≠ disciplina nei vari Paesi: art. 720 code </a:t>
            </a:r>
            <a:r>
              <a:rPr lang="it-IT" sz="2800" dirty="0" err="1"/>
              <a:t>civil</a:t>
            </a:r>
            <a:r>
              <a:rPr lang="it-IT" sz="2800" dirty="0"/>
              <a:t> e art. 4c.c.).</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6</a:t>
            </a:fld>
            <a:endParaRPr lang="it-IT"/>
          </a:p>
        </p:txBody>
      </p:sp>
    </p:spTree>
    <p:custDataLst>
      <p:tags r:id="rId1"/>
    </p:custDataLst>
    <p:extLst>
      <p:ext uri="{BB962C8B-B14F-4D97-AF65-F5344CB8AC3E}">
        <p14:creationId xmlns:p14="http://schemas.microsoft.com/office/powerpoint/2010/main" val="4272939368"/>
      </p:ext>
    </p:extLst>
  </p:cSld>
  <p:clrMapOvr>
    <a:masterClrMapping/>
  </p:clrMapOvr>
  <mc:AlternateContent xmlns:mc="http://schemas.openxmlformats.org/markup-compatibility/2006" xmlns:p14="http://schemas.microsoft.com/office/powerpoint/2010/main">
    <mc:Choice Requires="p14">
      <p:transition spd="slow" p14:dur="2000" advTm="68414"/>
    </mc:Choice>
    <mc:Fallback xmlns="">
      <p:transition spd="slow" advTm="6841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a:solidFill>
            <a:schemeClr val="accent4">
              <a:lumMod val="60000"/>
              <a:lumOff val="40000"/>
            </a:schemeClr>
          </a:solidFill>
        </p:spPr>
        <p:style>
          <a:lnRef idx="1">
            <a:schemeClr val="accent4"/>
          </a:lnRef>
          <a:fillRef idx="3">
            <a:schemeClr val="accent4"/>
          </a:fillRef>
          <a:effectRef idx="2">
            <a:schemeClr val="accent4"/>
          </a:effectRef>
          <a:fontRef idx="minor">
            <a:schemeClr val="lt1"/>
          </a:fontRef>
        </p:style>
        <p:txBody>
          <a:bodyPr>
            <a:normAutofit/>
          </a:bodyPr>
          <a:lstStyle/>
          <a:p>
            <a:pPr algn="just"/>
            <a:r>
              <a:rPr lang="it-IT" dirty="0">
                <a:solidFill>
                  <a:schemeClr val="tx1"/>
                </a:solidFill>
              </a:rPr>
              <a:t>COMMORIENZA– ART. 21</a:t>
            </a:r>
          </a:p>
        </p:txBody>
      </p:sp>
      <p:sp>
        <p:nvSpPr>
          <p:cNvPr id="6" name="Segnaposto contenuto 5"/>
          <p:cNvSpPr>
            <a:spLocks noGrp="1"/>
          </p:cNvSpPr>
          <p:nvPr>
            <p:ph idx="1"/>
          </p:nvPr>
        </p:nvSpPr>
        <p:spPr>
          <a:xfrm>
            <a:off x="457201" y="2405472"/>
            <a:ext cx="8229600" cy="3720692"/>
          </a:xfrm>
        </p:spPr>
        <p:txBody>
          <a:bodyPr>
            <a:normAutofit fontScale="85000" lnSpcReduction="10000"/>
          </a:bodyPr>
          <a:lstStyle/>
          <a:p>
            <a:pPr algn="just"/>
            <a:r>
              <a:rPr lang="it-IT" sz="2800" dirty="0"/>
              <a:t> ART. 21 l. 218/95 «Quando occorre stabilire la sopravvivenza di una persona ad un'altra e non consta quale di esse sia morta prima, il momento della morte si accerta in base </a:t>
            </a:r>
            <a:r>
              <a:rPr lang="it-IT" sz="2800" b="1" dirty="0"/>
              <a:t>alla legge regolatrice del rapporto rispetto al quale l'accertamento rileva</a:t>
            </a:r>
            <a:r>
              <a:rPr lang="it-IT" sz="2800" dirty="0"/>
              <a:t>».</a:t>
            </a:r>
          </a:p>
          <a:p>
            <a:pPr algn="just"/>
            <a:endParaRPr lang="it-IT" sz="2400" dirty="0"/>
          </a:p>
          <a:p>
            <a:pPr algn="just"/>
            <a:r>
              <a:rPr lang="it-IT" sz="2800" dirty="0"/>
              <a:t>Per la commorienza </a:t>
            </a:r>
            <a:r>
              <a:rPr lang="it-IT" sz="2800" b="1" dirty="0"/>
              <a:t>si deroga alla cittadinanza</a:t>
            </a:r>
            <a:r>
              <a:rPr lang="it-IT" sz="2800" dirty="0"/>
              <a:t>, prevedendosi il richiamo della legge applicabile al rapporto (</a:t>
            </a:r>
            <a:r>
              <a:rPr lang="it-IT" sz="2800" b="1" i="1" dirty="0" err="1"/>
              <a:t>lex</a:t>
            </a:r>
            <a:r>
              <a:rPr lang="it-IT" sz="2800" b="1" i="1" dirty="0"/>
              <a:t> </a:t>
            </a:r>
            <a:r>
              <a:rPr lang="it-IT" sz="2800" b="1" i="1" dirty="0" err="1"/>
              <a:t>causae</a:t>
            </a:r>
            <a:r>
              <a:rPr lang="it-IT" sz="2800" dirty="0"/>
              <a:t>), rispetto al quale rileva la commorienza: es. </a:t>
            </a:r>
            <a:r>
              <a:rPr lang="it-IT" sz="2800" dirty="0" err="1"/>
              <a:t>lex</a:t>
            </a:r>
            <a:r>
              <a:rPr lang="it-IT" sz="2800" dirty="0"/>
              <a:t> </a:t>
            </a:r>
            <a:r>
              <a:rPr lang="it-IT" sz="2800" dirty="0" err="1"/>
              <a:t>successionis</a:t>
            </a:r>
            <a:r>
              <a:rPr lang="it-IT" sz="2800" dirty="0"/>
              <a:t> (art. 46).</a:t>
            </a:r>
          </a:p>
          <a:p>
            <a:pPr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7</a:t>
            </a:fld>
            <a:endParaRPr lang="it-IT"/>
          </a:p>
        </p:txBody>
      </p:sp>
    </p:spTree>
    <p:custDataLst>
      <p:tags r:id="rId1"/>
    </p:custDataLst>
    <p:extLst>
      <p:ext uri="{BB962C8B-B14F-4D97-AF65-F5344CB8AC3E}">
        <p14:creationId xmlns:p14="http://schemas.microsoft.com/office/powerpoint/2010/main" val="1547470298"/>
      </p:ext>
    </p:extLst>
  </p:cSld>
  <p:clrMapOvr>
    <a:masterClrMapping/>
  </p:clrMapOvr>
  <mc:AlternateContent xmlns:mc="http://schemas.openxmlformats.org/markup-compatibility/2006" xmlns:p14="http://schemas.microsoft.com/office/powerpoint/2010/main">
    <mc:Choice Requires="p14">
      <p:transition spd="slow" p14:dur="2000" advTm="102773"/>
    </mc:Choice>
    <mc:Fallback xmlns="">
      <p:transition spd="slow" advTm="10277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a:solidFill>
            <a:schemeClr val="accent4">
              <a:lumMod val="60000"/>
              <a:lumOff val="40000"/>
            </a:schemeClr>
          </a:solidFill>
        </p:spPr>
        <p:style>
          <a:lnRef idx="1">
            <a:schemeClr val="accent4"/>
          </a:lnRef>
          <a:fillRef idx="3">
            <a:schemeClr val="accent4"/>
          </a:fillRef>
          <a:effectRef idx="2">
            <a:schemeClr val="accent4"/>
          </a:effectRef>
          <a:fontRef idx="minor">
            <a:schemeClr val="lt1"/>
          </a:fontRef>
        </p:style>
        <p:txBody>
          <a:bodyPr>
            <a:normAutofit/>
          </a:bodyPr>
          <a:lstStyle/>
          <a:p>
            <a:pPr algn="just"/>
            <a:r>
              <a:rPr lang="it-IT" dirty="0">
                <a:solidFill>
                  <a:schemeClr val="tx1"/>
                </a:solidFill>
              </a:rPr>
              <a:t>COMMORIENZA– ART. 21</a:t>
            </a:r>
          </a:p>
        </p:txBody>
      </p:sp>
      <p:sp>
        <p:nvSpPr>
          <p:cNvPr id="6" name="Segnaposto contenuto 5"/>
          <p:cNvSpPr>
            <a:spLocks noGrp="1"/>
          </p:cNvSpPr>
          <p:nvPr>
            <p:ph idx="1"/>
          </p:nvPr>
        </p:nvSpPr>
        <p:spPr>
          <a:xfrm>
            <a:off x="457201" y="2405472"/>
            <a:ext cx="8229600" cy="3720692"/>
          </a:xfrm>
        </p:spPr>
        <p:txBody>
          <a:bodyPr>
            <a:normAutofit fontScale="92500" lnSpcReduction="20000"/>
          </a:bodyPr>
          <a:lstStyle/>
          <a:p>
            <a:pPr algn="just"/>
            <a:r>
              <a:rPr lang="it-IT" sz="2400" dirty="0"/>
              <a:t> ART. 21 l. 218/95 e utilità della disciplina in considerazione del fatto che gli ordinamento prevedono regole diverse: in Italia ad es. </a:t>
            </a:r>
            <a:r>
              <a:rPr lang="it-IT" sz="2400" u="sng" dirty="0"/>
              <a:t>si segue </a:t>
            </a:r>
            <a:r>
              <a:rPr lang="it-IT" sz="2400" b="1" u="sng" dirty="0"/>
              <a:t>l’art. 4 cod. civ. </a:t>
            </a:r>
            <a:r>
              <a:rPr lang="it-IT" sz="2400" dirty="0"/>
              <a:t>secondo il quale si presume la </a:t>
            </a:r>
            <a:r>
              <a:rPr lang="it-IT" sz="2400" b="1" dirty="0"/>
              <a:t>contemporaneità della morte.</a:t>
            </a:r>
          </a:p>
          <a:p>
            <a:pPr algn="just"/>
            <a:endParaRPr lang="it-IT" sz="2400" dirty="0"/>
          </a:p>
          <a:p>
            <a:pPr algn="just"/>
            <a:r>
              <a:rPr lang="it-IT" sz="2400" b="1" u="sng" dirty="0"/>
              <a:t>Si deroga alla cittadinanza </a:t>
            </a:r>
            <a:r>
              <a:rPr lang="it-IT" sz="2400" dirty="0"/>
              <a:t>perché potrebbero esserci leggi confliggenti ad es. incidente stradale con due coniugi di nazionalità diversa – se la legge del marito dispone che sia considerato premorto il più anziano (magari la moglie) e quella della moglie invece stabilisce che si consideri premorto il soggetto di sesso maschile si arriva a un caso senza soluzione.</a:t>
            </a:r>
          </a:p>
          <a:p>
            <a:pPr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8</a:t>
            </a:fld>
            <a:endParaRPr lang="it-IT"/>
          </a:p>
        </p:txBody>
      </p:sp>
    </p:spTree>
    <p:custDataLst>
      <p:tags r:id="rId1"/>
    </p:custDataLst>
    <p:extLst>
      <p:ext uri="{BB962C8B-B14F-4D97-AF65-F5344CB8AC3E}">
        <p14:creationId xmlns:p14="http://schemas.microsoft.com/office/powerpoint/2010/main" val="323345851"/>
      </p:ext>
    </p:extLst>
  </p:cSld>
  <p:clrMapOvr>
    <a:masterClrMapping/>
  </p:clrMapOvr>
  <mc:AlternateContent xmlns:mc="http://schemas.openxmlformats.org/markup-compatibility/2006" xmlns:p14="http://schemas.microsoft.com/office/powerpoint/2010/main">
    <mc:Choice Requires="p14">
      <p:transition spd="slow" p14:dur="2000" advTm="62958"/>
    </mc:Choice>
    <mc:Fallback xmlns="">
      <p:transition spd="slow" advTm="6295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a:solidFill>
            <a:schemeClr val="accent4">
              <a:lumMod val="60000"/>
              <a:lumOff val="40000"/>
            </a:schemeClr>
          </a:solidFill>
        </p:spPr>
        <p:style>
          <a:lnRef idx="1">
            <a:schemeClr val="accent4"/>
          </a:lnRef>
          <a:fillRef idx="3">
            <a:schemeClr val="accent4"/>
          </a:fillRef>
          <a:effectRef idx="2">
            <a:schemeClr val="accent4"/>
          </a:effectRef>
          <a:fontRef idx="minor">
            <a:schemeClr val="lt1"/>
          </a:fontRef>
        </p:style>
        <p:txBody>
          <a:bodyPr>
            <a:normAutofit/>
          </a:bodyPr>
          <a:lstStyle/>
          <a:p>
            <a:pPr algn="just"/>
            <a:r>
              <a:rPr lang="it-IT" dirty="0">
                <a:solidFill>
                  <a:schemeClr val="tx1"/>
                </a:solidFill>
              </a:rPr>
              <a:t>COMMORIENZA– ART. 21</a:t>
            </a:r>
          </a:p>
        </p:txBody>
      </p:sp>
      <p:sp>
        <p:nvSpPr>
          <p:cNvPr id="6" name="Segnaposto contenuto 5"/>
          <p:cNvSpPr>
            <a:spLocks noGrp="1"/>
          </p:cNvSpPr>
          <p:nvPr>
            <p:ph idx="1"/>
          </p:nvPr>
        </p:nvSpPr>
        <p:spPr>
          <a:xfrm>
            <a:off x="457201" y="2405472"/>
            <a:ext cx="8229600" cy="3720692"/>
          </a:xfrm>
        </p:spPr>
        <p:txBody>
          <a:bodyPr>
            <a:normAutofit/>
          </a:bodyPr>
          <a:lstStyle/>
          <a:p>
            <a:pPr algn="just"/>
            <a:r>
              <a:rPr lang="it-IT" sz="2800" dirty="0"/>
              <a:t> In realtà si arriverebbe allo stesso problema se per la successione operasse la legge nazionale ed esse prevedesse regole diverse – in tal caso si potrebbe valorizzare </a:t>
            </a:r>
            <a:r>
              <a:rPr lang="it-IT" sz="2800" b="1" dirty="0"/>
              <a:t>la rilevanza processuale della presunzione e sottoporla alla </a:t>
            </a:r>
            <a:r>
              <a:rPr lang="it-IT" sz="2800" b="1" i="1" dirty="0" err="1"/>
              <a:t>lex</a:t>
            </a:r>
            <a:r>
              <a:rPr lang="it-IT" sz="2800" b="1" i="1" dirty="0"/>
              <a:t> fori</a:t>
            </a:r>
            <a:r>
              <a:rPr lang="it-IT" sz="2800" i="1" dirty="0"/>
              <a:t>.</a:t>
            </a:r>
            <a:endParaRPr lang="it-IT" sz="2800" dirty="0"/>
          </a:p>
          <a:p>
            <a:pPr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9</a:t>
            </a:fld>
            <a:endParaRPr lang="it-IT"/>
          </a:p>
        </p:txBody>
      </p:sp>
    </p:spTree>
    <p:custDataLst>
      <p:tags r:id="rId1"/>
    </p:custDataLst>
    <p:extLst>
      <p:ext uri="{BB962C8B-B14F-4D97-AF65-F5344CB8AC3E}">
        <p14:creationId xmlns:p14="http://schemas.microsoft.com/office/powerpoint/2010/main" val="3744233020"/>
      </p:ext>
    </p:extLst>
  </p:cSld>
  <p:clrMapOvr>
    <a:masterClrMapping/>
  </p:clrMapOvr>
  <mc:AlternateContent xmlns:mc="http://schemas.openxmlformats.org/markup-compatibility/2006" xmlns:p14="http://schemas.microsoft.com/office/powerpoint/2010/main">
    <mc:Choice Requires="p14">
      <p:transition spd="slow" p14:dur="2000" advTm="50599"/>
    </mc:Choice>
    <mc:Fallback xmlns="">
      <p:transition spd="slow" advTm="5059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tags/tag1.xml><?xml version="1.0" encoding="utf-8"?>
<p:tagLst xmlns:a="http://schemas.openxmlformats.org/drawingml/2006/main" xmlns:r="http://schemas.openxmlformats.org/officeDocument/2006/relationships" xmlns:p="http://schemas.openxmlformats.org/presentationml/2006/main">
  <p:tag name="TIMING" val="|6.5|0.3|0.3"/>
</p:tagLst>
</file>

<file path=ppt/tags/tag10.xml><?xml version="1.0" encoding="utf-8"?>
<p:tagLst xmlns:a="http://schemas.openxmlformats.org/drawingml/2006/main" xmlns:r="http://schemas.openxmlformats.org/officeDocument/2006/relationships" xmlns:p="http://schemas.openxmlformats.org/presentationml/2006/main">
  <p:tag name="TIMING" val="|1.7|0.3|0.2|0.8|86.3"/>
</p:tagLst>
</file>

<file path=ppt/tags/tag11.xml><?xml version="1.0" encoding="utf-8"?>
<p:tagLst xmlns:a="http://schemas.openxmlformats.org/drawingml/2006/main" xmlns:r="http://schemas.openxmlformats.org/officeDocument/2006/relationships" xmlns:p="http://schemas.openxmlformats.org/presentationml/2006/main">
  <p:tag name="TIMING" val="|1.7|0.3|0.2|0.8|86.3"/>
</p:tagLst>
</file>

<file path=ppt/tags/tag12.xml><?xml version="1.0" encoding="utf-8"?>
<p:tagLst xmlns:a="http://schemas.openxmlformats.org/drawingml/2006/main" xmlns:r="http://schemas.openxmlformats.org/officeDocument/2006/relationships" xmlns:p="http://schemas.openxmlformats.org/presentationml/2006/main">
  <p:tag name="TIMING" val="|1.1"/>
</p:tagLst>
</file>

<file path=ppt/tags/tag13.xml><?xml version="1.0" encoding="utf-8"?>
<p:tagLst xmlns:a="http://schemas.openxmlformats.org/drawingml/2006/main" xmlns:r="http://schemas.openxmlformats.org/officeDocument/2006/relationships" xmlns:p="http://schemas.openxmlformats.org/presentationml/2006/main">
  <p:tag name="TIMING" val="|1.8|0.3|1"/>
</p:tagLst>
</file>

<file path=ppt/tags/tag14.xml><?xml version="1.0" encoding="utf-8"?>
<p:tagLst xmlns:a="http://schemas.openxmlformats.org/drawingml/2006/main" xmlns:r="http://schemas.openxmlformats.org/officeDocument/2006/relationships" xmlns:p="http://schemas.openxmlformats.org/presentationml/2006/main">
  <p:tag name="TIMING" val="|2.1|1.1"/>
</p:tagLst>
</file>

<file path=ppt/tags/tag15.xml><?xml version="1.0" encoding="utf-8"?>
<p:tagLst xmlns:a="http://schemas.openxmlformats.org/drawingml/2006/main" xmlns:r="http://schemas.openxmlformats.org/officeDocument/2006/relationships" xmlns:p="http://schemas.openxmlformats.org/presentationml/2006/main">
  <p:tag name="TIMING" val="|2.1|1.1"/>
</p:tagLst>
</file>

<file path=ppt/tags/tag16.xml><?xml version="1.0" encoding="utf-8"?>
<p:tagLst xmlns:a="http://schemas.openxmlformats.org/drawingml/2006/main" xmlns:r="http://schemas.openxmlformats.org/officeDocument/2006/relationships" xmlns:p="http://schemas.openxmlformats.org/presentationml/2006/main">
  <p:tag name="TIMING" val="|2.1|1.3"/>
</p:tagLst>
</file>

<file path=ppt/tags/tag17.xml><?xml version="1.0" encoding="utf-8"?>
<p:tagLst xmlns:a="http://schemas.openxmlformats.org/drawingml/2006/main" xmlns:r="http://schemas.openxmlformats.org/officeDocument/2006/relationships" xmlns:p="http://schemas.openxmlformats.org/presentationml/2006/main">
  <p:tag name="TIMING" val="|2.1|1.3"/>
</p:tagLst>
</file>

<file path=ppt/tags/tag18.xml><?xml version="1.0" encoding="utf-8"?>
<p:tagLst xmlns:a="http://schemas.openxmlformats.org/drawingml/2006/main" xmlns:r="http://schemas.openxmlformats.org/officeDocument/2006/relationships" xmlns:p="http://schemas.openxmlformats.org/presentationml/2006/main">
  <p:tag name="TIMING" val="|2"/>
</p:tagLst>
</file>

<file path=ppt/tags/tag19.xml><?xml version="1.0" encoding="utf-8"?>
<p:tagLst xmlns:a="http://schemas.openxmlformats.org/drawingml/2006/main" xmlns:r="http://schemas.openxmlformats.org/officeDocument/2006/relationships" xmlns:p="http://schemas.openxmlformats.org/presentationml/2006/main">
  <p:tag name="TIMING" val="|1.3|0.3"/>
</p:tagLst>
</file>

<file path=ppt/tags/tag2.xml><?xml version="1.0" encoding="utf-8"?>
<p:tagLst xmlns:a="http://schemas.openxmlformats.org/drawingml/2006/main" xmlns:r="http://schemas.openxmlformats.org/officeDocument/2006/relationships" xmlns:p="http://schemas.openxmlformats.org/presentationml/2006/main">
  <p:tag name="TIMING" val="|1.4|0.5"/>
</p:tagLst>
</file>

<file path=ppt/tags/tag20.xml><?xml version="1.0" encoding="utf-8"?>
<p:tagLst xmlns:a="http://schemas.openxmlformats.org/drawingml/2006/main" xmlns:r="http://schemas.openxmlformats.org/officeDocument/2006/relationships" xmlns:p="http://schemas.openxmlformats.org/presentationml/2006/main">
  <p:tag name="TIMING" val="|1.4"/>
</p:tagLst>
</file>

<file path=ppt/tags/tag21.xml><?xml version="1.0" encoding="utf-8"?>
<p:tagLst xmlns:a="http://schemas.openxmlformats.org/drawingml/2006/main" xmlns:r="http://schemas.openxmlformats.org/officeDocument/2006/relationships" xmlns:p="http://schemas.openxmlformats.org/presentationml/2006/main">
  <p:tag name="TIMING" val="|1.3|0.4|1.5"/>
</p:tagLst>
</file>

<file path=ppt/tags/tag22.xml><?xml version="1.0" encoding="utf-8"?>
<p:tagLst xmlns:a="http://schemas.openxmlformats.org/drawingml/2006/main" xmlns:r="http://schemas.openxmlformats.org/officeDocument/2006/relationships" xmlns:p="http://schemas.openxmlformats.org/presentationml/2006/main">
  <p:tag name="TIMING" val="|1.5|5.2|1.7"/>
</p:tagLst>
</file>

<file path=ppt/tags/tag23.xml><?xml version="1.0" encoding="utf-8"?>
<p:tagLst xmlns:a="http://schemas.openxmlformats.org/drawingml/2006/main" xmlns:r="http://schemas.openxmlformats.org/officeDocument/2006/relationships" xmlns:p="http://schemas.openxmlformats.org/presentationml/2006/main">
  <p:tag name="TIMING" val="|1.3|0.5|1.2|2.1"/>
</p:tagLst>
</file>

<file path=ppt/tags/tag24.xml><?xml version="1.0" encoding="utf-8"?>
<p:tagLst xmlns:a="http://schemas.openxmlformats.org/drawingml/2006/main" xmlns:r="http://schemas.openxmlformats.org/officeDocument/2006/relationships" xmlns:p="http://schemas.openxmlformats.org/presentationml/2006/main">
  <p:tag name="TIMING" val="|0.8|9.7|6.4|2.5"/>
</p:tagLst>
</file>

<file path=ppt/tags/tag25.xml><?xml version="1.0" encoding="utf-8"?>
<p:tagLst xmlns:a="http://schemas.openxmlformats.org/drawingml/2006/main" xmlns:r="http://schemas.openxmlformats.org/officeDocument/2006/relationships" xmlns:p="http://schemas.openxmlformats.org/presentationml/2006/main">
  <p:tag name="TIMING" val="|19.9|2.4|1.6|3.6"/>
</p:tagLst>
</file>

<file path=ppt/tags/tag26.xml><?xml version="1.0" encoding="utf-8"?>
<p:tagLst xmlns:a="http://schemas.openxmlformats.org/drawingml/2006/main" xmlns:r="http://schemas.openxmlformats.org/officeDocument/2006/relationships" xmlns:p="http://schemas.openxmlformats.org/presentationml/2006/main">
  <p:tag name="TIMING" val="|1.6|37"/>
</p:tagLst>
</file>

<file path=ppt/tags/tag3.xml><?xml version="1.0" encoding="utf-8"?>
<p:tagLst xmlns:a="http://schemas.openxmlformats.org/drawingml/2006/main" xmlns:r="http://schemas.openxmlformats.org/officeDocument/2006/relationships" xmlns:p="http://schemas.openxmlformats.org/presentationml/2006/main">
  <p:tag name="TIMING" val="|1.9"/>
</p:tagLst>
</file>

<file path=ppt/tags/tag4.xml><?xml version="1.0" encoding="utf-8"?>
<p:tagLst xmlns:a="http://schemas.openxmlformats.org/drawingml/2006/main" xmlns:r="http://schemas.openxmlformats.org/officeDocument/2006/relationships" xmlns:p="http://schemas.openxmlformats.org/presentationml/2006/main">
  <p:tag name="TIMING" val="|1.8|21.7"/>
</p:tagLst>
</file>

<file path=ppt/tags/tag5.xml><?xml version="1.0" encoding="utf-8"?>
<p:tagLst xmlns:a="http://schemas.openxmlformats.org/drawingml/2006/main" xmlns:r="http://schemas.openxmlformats.org/officeDocument/2006/relationships" xmlns:p="http://schemas.openxmlformats.org/presentationml/2006/main">
  <p:tag name="TIMING" val="|2.1|2.3"/>
</p:tagLst>
</file>

<file path=ppt/tags/tag6.xml><?xml version="1.0" encoding="utf-8"?>
<p:tagLst xmlns:a="http://schemas.openxmlformats.org/drawingml/2006/main" xmlns:r="http://schemas.openxmlformats.org/officeDocument/2006/relationships" xmlns:p="http://schemas.openxmlformats.org/presentationml/2006/main">
  <p:tag name="TIMING" val="|0.6"/>
</p:tagLst>
</file>

<file path=ppt/tags/tag7.xml><?xml version="1.0" encoding="utf-8"?>
<p:tagLst xmlns:a="http://schemas.openxmlformats.org/drawingml/2006/main" xmlns:r="http://schemas.openxmlformats.org/officeDocument/2006/relationships" xmlns:p="http://schemas.openxmlformats.org/presentationml/2006/main">
  <p:tag name="TIMING" val="|2.9"/>
</p:tagLst>
</file>

<file path=ppt/tags/tag8.xml><?xml version="1.0" encoding="utf-8"?>
<p:tagLst xmlns:a="http://schemas.openxmlformats.org/drawingml/2006/main" xmlns:r="http://schemas.openxmlformats.org/officeDocument/2006/relationships" xmlns:p="http://schemas.openxmlformats.org/presentationml/2006/main">
  <p:tag name="TIMING" val="|1.9|0.3"/>
</p:tagLst>
</file>

<file path=ppt/tags/tag9.xml><?xml version="1.0" encoding="utf-8"?>
<p:tagLst xmlns:a="http://schemas.openxmlformats.org/drawingml/2006/main" xmlns:r="http://schemas.openxmlformats.org/officeDocument/2006/relationships" xmlns:p="http://schemas.openxmlformats.org/presentationml/2006/main">
  <p:tag name="TIMING" val="|3|0.3"/>
</p:tagLst>
</file>

<file path=ppt/theme/theme1.xml><?xml version="1.0" encoding="utf-8"?>
<a:theme xmlns:a="http://schemas.openxmlformats.org/drawingml/2006/main" name="Sfaccettatura">
  <a:themeElements>
    <a:clrScheme name="Sfaccettatur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{007886DE-AA8B-4746-8437-EE7DD3CC475B}tf10001060</Template>
  <TotalTime>4912972</TotalTime>
  <Words>2337</Words>
  <Application>Microsoft Macintosh PowerPoint</Application>
  <PresentationFormat>Presentazione su schermo (4:3)</PresentationFormat>
  <Paragraphs>191</Paragraphs>
  <Slides>32</Slides>
  <Notes>4</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32</vt:i4>
      </vt:variant>
    </vt:vector>
  </HeadingPairs>
  <TitlesOfParts>
    <vt:vector size="38" baseType="lpstr">
      <vt:lpstr>Arial</vt:lpstr>
      <vt:lpstr>Calibri</vt:lpstr>
      <vt:lpstr>Trebuchet MS</vt:lpstr>
      <vt:lpstr>Wingdings</vt:lpstr>
      <vt:lpstr>Wingdings 3</vt:lpstr>
      <vt:lpstr>Sfaccettatura</vt:lpstr>
      <vt:lpstr>Diritto internazionale privato</vt:lpstr>
      <vt:lpstr>DEFINIZIONI</vt:lpstr>
      <vt:lpstr>MOLTEPLICITA’ DI FONTI</vt:lpstr>
      <vt:lpstr>NORME SPECIALI DI DIRITTO INTERNAZIONALE PRIVATO</vt:lpstr>
      <vt:lpstr>LEGGE APPLICABILE A CAPACITA’, DIRITTI FONDAMENTALI DELLE PERSONE FISICHE – ARTT. 20 - 24</vt:lpstr>
      <vt:lpstr>CAPACITA’ GIURIDICA– ART. 20</vt:lpstr>
      <vt:lpstr>COMMORIENZA– ART. 21</vt:lpstr>
      <vt:lpstr>COMMORIENZA– ART. 21</vt:lpstr>
      <vt:lpstr>COMMORIENZA– ART. 21</vt:lpstr>
      <vt:lpstr>LEGGE APPLICABILE A CAPACITA’ GIURIDICA – ARTT. 20</vt:lpstr>
      <vt:lpstr>LEGGE APPLICABILE A SCOMPARSA ASSENZA E MORTE PRESUNTA– ART. 22</vt:lpstr>
      <vt:lpstr>LEGGE APPLICABILE A SCOMPARSA ASSENZA E MORTE PRESUNTA– ART. 22</vt:lpstr>
      <vt:lpstr>LEGGE APPLICABILE A CAPACITA’ DI AGIRE – ART. 23</vt:lpstr>
      <vt:lpstr>LEGGE APPLICABILE A CAPACITA’ DI AGIRE – ART. 23</vt:lpstr>
      <vt:lpstr>LEGGE APPLICABILE A CAPACITA’ DI AGIRE – CITTADINANZA</vt:lpstr>
      <vt:lpstr>CAPACITA’ SPECIALI</vt:lpstr>
      <vt:lpstr>TUTELA DEL CONTRAENTE IN BUONA FEDE– ART. 23, 2° e 3° co.</vt:lpstr>
      <vt:lpstr>TUTELA DEL CONTRAENTE IN BUONA FEDE– ART. 23, 2° e 3° co.</vt:lpstr>
      <vt:lpstr>COORDINAMENTO CON LA DISCIPLINA DEL REGOLAMENTO ROMA I</vt:lpstr>
      <vt:lpstr>COORDINAMENTO CON LA DISCIPLINA DEL REGOLAMENTO ROMA I</vt:lpstr>
      <vt:lpstr>LEGGE APPLICABILE A DIRITTI DELLA PERSONALITA’ – ART. 24 L. 218/95</vt:lpstr>
      <vt:lpstr>LEGGE APPLICABILE A DIRITTI DELLA PERSONALITA’ – ART. 24 L. 218/95</vt:lpstr>
      <vt:lpstr>LEGGE APPLICABILE A DIRITTI DELLA PERSONALITA’ – ART. 24 L. 218/95</vt:lpstr>
      <vt:lpstr>LIMITI – ORDINE PUBBLICO</vt:lpstr>
      <vt:lpstr>CONSEGUENZE MUTAMENTO DI SESSO</vt:lpstr>
      <vt:lpstr>Il diritto al nome</vt:lpstr>
      <vt:lpstr>DIRITTO AL NOME</vt:lpstr>
      <vt:lpstr>TUTELA DEL NOME AD OPERA CGUE</vt:lpstr>
      <vt:lpstr>GIURISPRUDENZA CGCE</vt:lpstr>
      <vt:lpstr>DIRITTO AL NOME E CITTADINANZA EUROPEA</vt:lpstr>
      <vt:lpstr>Presentazione standard di PowerPoint</vt:lpstr>
      <vt:lpstr>II FASE - RICONOSCIMENTO</vt:lpstr>
    </vt:vector>
  </TitlesOfParts>
  <Company>HAL 9000</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Diritto internazionale privato</dc:title>
  <dc:creator>Giuseppe Sacco</dc:creator>
  <cp:lastModifiedBy>TONOLO SARA</cp:lastModifiedBy>
  <cp:revision>161</cp:revision>
  <dcterms:created xsi:type="dcterms:W3CDTF">2010-05-13T10:36:19Z</dcterms:created>
  <dcterms:modified xsi:type="dcterms:W3CDTF">2023-05-02T12:44:33Z</dcterms:modified>
</cp:coreProperties>
</file>