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56" r:id="rId3"/>
    <p:sldId id="398" r:id="rId4"/>
    <p:sldId id="399" r:id="rId5"/>
    <p:sldId id="401" r:id="rId6"/>
    <p:sldId id="636" r:id="rId7"/>
    <p:sldId id="257" r:id="rId8"/>
    <p:sldId id="260" r:id="rId9"/>
    <p:sldId id="261" r:id="rId10"/>
    <p:sldId id="263" r:id="rId11"/>
    <p:sldId id="262" r:id="rId12"/>
    <p:sldId id="259" r:id="rId13"/>
    <p:sldId id="25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211FA-6701-42DE-A1A5-328D6BA756AA}" v="17" dt="2023-05-02T09:09:32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593" autoAdjust="0"/>
  </p:normalViewPr>
  <p:slideViewPr>
    <p:cSldViewPr snapToGrid="0">
      <p:cViewPr varScale="1">
        <p:scale>
          <a:sx n="62" d="100"/>
          <a:sy n="62" d="100"/>
        </p:scale>
        <p:origin x="1243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Morea" userId="5dbddd24-785b-4d37-95a3-3c8d4b06a450" providerId="ADAL" clId="{B27211FA-6701-42DE-A1A5-328D6BA756AA}"/>
    <pc:docChg chg="delSld">
      <pc:chgData name="Fabio Morea" userId="5dbddd24-785b-4d37-95a3-3c8d4b06a450" providerId="ADAL" clId="{B27211FA-6701-42DE-A1A5-328D6BA756AA}" dt="2023-05-05T08:57:20.154" v="0" actId="47"/>
      <pc:docMkLst>
        <pc:docMk/>
      </pc:docMkLst>
      <pc:sldChg chg="del">
        <pc:chgData name="Fabio Morea" userId="5dbddd24-785b-4d37-95a3-3c8d4b06a450" providerId="ADAL" clId="{B27211FA-6701-42DE-A1A5-328D6BA756AA}" dt="2023-05-05T08:57:20.154" v="0" actId="47"/>
        <pc:sldMkLst>
          <pc:docMk/>
          <pc:sldMk cId="3611682397" sldId="637"/>
        </pc:sldMkLst>
      </pc:sldChg>
    </pc:docChg>
  </pc:docChgLst>
  <pc:docChgLst>
    <pc:chgData name="Morea Fabio" userId="5dbddd24-785b-4d37-95a3-3c8d4b06a450" providerId="ADAL" clId="{B27211FA-6701-42DE-A1A5-328D6BA756AA}"/>
    <pc:docChg chg="undo custSel addSld delSld modSld sldOrd addMainMaster modMainMaster">
      <pc:chgData name="Morea Fabio" userId="5dbddd24-785b-4d37-95a3-3c8d4b06a450" providerId="ADAL" clId="{B27211FA-6701-42DE-A1A5-328D6BA756AA}" dt="2023-05-02T11:19:51.692" v="799" actId="680"/>
      <pc:docMkLst>
        <pc:docMk/>
      </pc:docMkLst>
      <pc:sldChg chg="delSp modSp mod modNotesTx">
        <pc:chgData name="Morea Fabio" userId="5dbddd24-785b-4d37-95a3-3c8d4b06a450" providerId="ADAL" clId="{B27211FA-6701-42DE-A1A5-328D6BA756AA}" dt="2023-05-02T08:19:04.150" v="129" actId="20577"/>
        <pc:sldMkLst>
          <pc:docMk/>
          <pc:sldMk cId="2864508540" sldId="256"/>
        </pc:sldMkLst>
        <pc:spChg chg="mod">
          <ac:chgData name="Morea Fabio" userId="5dbddd24-785b-4d37-95a3-3c8d4b06a450" providerId="ADAL" clId="{B27211FA-6701-42DE-A1A5-328D6BA756AA}" dt="2023-05-02T08:18:50.782" v="125" actId="20577"/>
          <ac:spMkLst>
            <pc:docMk/>
            <pc:sldMk cId="2864508540" sldId="256"/>
            <ac:spMk id="2" creationId="{59D0E5B1-738B-42BE-A4C5-37E447D313F9}"/>
          </ac:spMkLst>
        </pc:spChg>
        <pc:spChg chg="mod">
          <ac:chgData name="Morea Fabio" userId="5dbddd24-785b-4d37-95a3-3c8d4b06a450" providerId="ADAL" clId="{B27211FA-6701-42DE-A1A5-328D6BA756AA}" dt="2023-05-02T08:18:58.330" v="128" actId="20577"/>
          <ac:spMkLst>
            <pc:docMk/>
            <pc:sldMk cId="2864508540" sldId="256"/>
            <ac:spMk id="3" creationId="{B8F273BB-9E58-4CD2-8955-8A3DF827287C}"/>
          </ac:spMkLst>
        </pc:spChg>
        <pc:spChg chg="del">
          <ac:chgData name="Morea Fabio" userId="5dbddd24-785b-4d37-95a3-3c8d4b06a450" providerId="ADAL" clId="{B27211FA-6701-42DE-A1A5-328D6BA756AA}" dt="2023-05-02T08:17:16.229" v="1" actId="478"/>
          <ac:spMkLst>
            <pc:docMk/>
            <pc:sldMk cId="2864508540" sldId="256"/>
            <ac:spMk id="40" creationId="{1621D1CB-CCF8-4E26-BC03-FFB7B14F0266}"/>
          </ac:spMkLst>
        </pc:spChg>
      </pc:sldChg>
      <pc:sldChg chg="addSp delSp modSp new mod setBg">
        <pc:chgData name="Morea Fabio" userId="5dbddd24-785b-4d37-95a3-3c8d4b06a450" providerId="ADAL" clId="{B27211FA-6701-42DE-A1A5-328D6BA756AA}" dt="2023-05-02T08:29:44.843" v="270" actId="26606"/>
        <pc:sldMkLst>
          <pc:docMk/>
          <pc:sldMk cId="3204363230" sldId="257"/>
        </pc:sldMkLst>
        <pc:spChg chg="mod">
          <ac:chgData name="Morea Fabio" userId="5dbddd24-785b-4d37-95a3-3c8d4b06a450" providerId="ADAL" clId="{B27211FA-6701-42DE-A1A5-328D6BA756AA}" dt="2023-05-02T08:29:44.843" v="270" actId="26606"/>
          <ac:spMkLst>
            <pc:docMk/>
            <pc:sldMk cId="3204363230" sldId="257"/>
            <ac:spMk id="2" creationId="{F4E5AFCB-BF3E-21F2-A8D3-E616857B2E69}"/>
          </ac:spMkLst>
        </pc:spChg>
        <pc:spChg chg="del">
          <ac:chgData name="Morea Fabio" userId="5dbddd24-785b-4d37-95a3-3c8d4b06a450" providerId="ADAL" clId="{B27211FA-6701-42DE-A1A5-328D6BA756AA}" dt="2023-05-02T08:29:33.971" v="269"/>
          <ac:spMkLst>
            <pc:docMk/>
            <pc:sldMk cId="3204363230" sldId="257"/>
            <ac:spMk id="3" creationId="{AD0923DE-6724-0FD0-5AA0-DD8CE6F954D0}"/>
          </ac:spMkLst>
        </pc:spChg>
        <pc:spChg chg="add del">
          <ac:chgData name="Morea Fabio" userId="5dbddd24-785b-4d37-95a3-3c8d4b06a450" providerId="ADAL" clId="{B27211FA-6701-42DE-A1A5-328D6BA756AA}" dt="2023-05-02T08:21:11.082" v="261" actId="22"/>
          <ac:spMkLst>
            <pc:docMk/>
            <pc:sldMk cId="3204363230" sldId="257"/>
            <ac:spMk id="5" creationId="{F32B977E-27E1-0A27-4185-2FB6C582648E}"/>
          </ac:spMkLst>
        </pc:spChg>
        <pc:spChg chg="add">
          <ac:chgData name="Morea Fabio" userId="5dbddd24-785b-4d37-95a3-3c8d4b06a450" providerId="ADAL" clId="{B27211FA-6701-42DE-A1A5-328D6BA756AA}" dt="2023-05-02T08:29:44.843" v="270" actId="26606"/>
          <ac:spMkLst>
            <pc:docMk/>
            <pc:sldMk cId="3204363230" sldId="257"/>
            <ac:spMk id="1031" creationId="{D4771268-CB57-404A-9271-370EB28F6090}"/>
          </ac:spMkLst>
        </pc:spChg>
        <pc:picChg chg="add mod">
          <ac:chgData name="Morea Fabio" userId="5dbddd24-785b-4d37-95a3-3c8d4b06a450" providerId="ADAL" clId="{B27211FA-6701-42DE-A1A5-328D6BA756AA}" dt="2023-05-02T08:29:44.843" v="270" actId="26606"/>
          <ac:picMkLst>
            <pc:docMk/>
            <pc:sldMk cId="3204363230" sldId="257"/>
            <ac:picMk id="1026" creationId="{9FFCCD57-7AC4-16AB-41EB-911492650DD0}"/>
          </ac:picMkLst>
        </pc:picChg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814268269" sldId="258"/>
        </pc:sldMkLst>
      </pc:sldChg>
      <pc:sldChg chg="modSp add mod">
        <pc:chgData name="Morea Fabio" userId="5dbddd24-785b-4d37-95a3-3c8d4b06a450" providerId="ADAL" clId="{B27211FA-6701-42DE-A1A5-328D6BA756AA}" dt="2023-05-02T08:20:40.383" v="259" actId="5793"/>
        <pc:sldMkLst>
          <pc:docMk/>
          <pc:sldMk cId="3810071841" sldId="258"/>
        </pc:sldMkLst>
        <pc:spChg chg="mod">
          <ac:chgData name="Morea Fabio" userId="5dbddd24-785b-4d37-95a3-3c8d4b06a450" providerId="ADAL" clId="{B27211FA-6701-42DE-A1A5-328D6BA756AA}" dt="2023-05-02T08:20:33.272" v="257"/>
          <ac:spMkLst>
            <pc:docMk/>
            <pc:sldMk cId="3810071841" sldId="258"/>
            <ac:spMk id="2" creationId="{F4E5AFCB-BF3E-21F2-A8D3-E616857B2E69}"/>
          </ac:spMkLst>
        </pc:spChg>
        <pc:spChg chg="mod">
          <ac:chgData name="Morea Fabio" userId="5dbddd24-785b-4d37-95a3-3c8d4b06a450" providerId="ADAL" clId="{B27211FA-6701-42DE-A1A5-328D6BA756AA}" dt="2023-05-02T08:20:40.383" v="259" actId="5793"/>
          <ac:spMkLst>
            <pc:docMk/>
            <pc:sldMk cId="3810071841" sldId="258"/>
            <ac:spMk id="3" creationId="{AD0923DE-6724-0FD0-5AA0-DD8CE6F954D0}"/>
          </ac:spMkLst>
        </pc:spChg>
      </pc:sldChg>
      <pc:sldChg chg="delSp add mod">
        <pc:chgData name="Morea Fabio" userId="5dbddd24-785b-4d37-95a3-3c8d4b06a450" providerId="ADAL" clId="{B27211FA-6701-42DE-A1A5-328D6BA756AA}" dt="2023-05-02T08:29:57.550" v="273" actId="478"/>
        <pc:sldMkLst>
          <pc:docMk/>
          <pc:sldMk cId="650432432" sldId="259"/>
        </pc:sldMkLst>
        <pc:spChg chg="del">
          <ac:chgData name="Morea Fabio" userId="5dbddd24-785b-4d37-95a3-3c8d4b06a450" providerId="ADAL" clId="{B27211FA-6701-42DE-A1A5-328D6BA756AA}" dt="2023-05-02T08:29:54.451" v="271" actId="478"/>
          <ac:spMkLst>
            <pc:docMk/>
            <pc:sldMk cId="650432432" sldId="259"/>
            <ac:spMk id="2" creationId="{00000000-0000-0000-0000-000000000000}"/>
          </ac:spMkLst>
        </pc:spChg>
        <pc:spChg chg="del">
          <ac:chgData name="Morea Fabio" userId="5dbddd24-785b-4d37-95a3-3c8d4b06a450" providerId="ADAL" clId="{B27211FA-6701-42DE-A1A5-328D6BA756AA}" dt="2023-05-02T08:29:57.550" v="273" actId="478"/>
          <ac:spMkLst>
            <pc:docMk/>
            <pc:sldMk cId="650432432" sldId="259"/>
            <ac:spMk id="3" creationId="{00000000-0000-0000-0000-000000000000}"/>
          </ac:spMkLst>
        </pc:spChg>
        <pc:spChg chg="del">
          <ac:chgData name="Morea Fabio" userId="5dbddd24-785b-4d37-95a3-3c8d4b06a450" providerId="ADAL" clId="{B27211FA-6701-42DE-A1A5-328D6BA756AA}" dt="2023-05-02T08:29:55.472" v="272" actId="478"/>
          <ac:spMkLst>
            <pc:docMk/>
            <pc:sldMk cId="650432432" sldId="259"/>
            <ac:spMk id="4" creationId="{00000000-0000-0000-0000-000000000000}"/>
          </ac:spMkLst>
        </pc:spChg>
      </pc:sldChg>
      <pc:sldChg chg="modSp add mod">
        <pc:chgData name="Morea Fabio" userId="5dbddd24-785b-4d37-95a3-3c8d4b06a450" providerId="ADAL" clId="{B27211FA-6701-42DE-A1A5-328D6BA756AA}" dt="2023-05-02T10:54:16.875" v="798" actId="113"/>
        <pc:sldMkLst>
          <pc:docMk/>
          <pc:sldMk cId="181249958" sldId="260"/>
        </pc:sldMkLst>
        <pc:spChg chg="mod">
          <ac:chgData name="Morea Fabio" userId="5dbddd24-785b-4d37-95a3-3c8d4b06a450" providerId="ADAL" clId="{B27211FA-6701-42DE-A1A5-328D6BA756AA}" dt="2023-05-02T08:24:18.867" v="266"/>
          <ac:spMkLst>
            <pc:docMk/>
            <pc:sldMk cId="181249958" sldId="260"/>
            <ac:spMk id="2" creationId="{F4E5AFCB-BF3E-21F2-A8D3-E616857B2E69}"/>
          </ac:spMkLst>
        </pc:spChg>
        <pc:spChg chg="mod">
          <ac:chgData name="Morea Fabio" userId="5dbddd24-785b-4d37-95a3-3c8d4b06a450" providerId="ADAL" clId="{B27211FA-6701-42DE-A1A5-328D6BA756AA}" dt="2023-05-02T10:54:16.875" v="798" actId="113"/>
          <ac:spMkLst>
            <pc:docMk/>
            <pc:sldMk cId="181249958" sldId="260"/>
            <ac:spMk id="3" creationId="{AD0923DE-6724-0FD0-5AA0-DD8CE6F954D0}"/>
          </ac:spMkLst>
        </pc:spChg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063711511" sldId="260"/>
        </pc:sldMkLst>
      </pc:sldChg>
      <pc:sldChg chg="addSp modSp add mod ord setBg">
        <pc:chgData name="Morea Fabio" userId="5dbddd24-785b-4d37-95a3-3c8d4b06a450" providerId="ADAL" clId="{B27211FA-6701-42DE-A1A5-328D6BA756AA}" dt="2023-05-02T08:42:22.128" v="603" actId="26606"/>
        <pc:sldMkLst>
          <pc:docMk/>
          <pc:sldMk cId="1285334626" sldId="261"/>
        </pc:sldMkLst>
        <pc:spChg chg="mod">
          <ac:chgData name="Morea Fabio" userId="5dbddd24-785b-4d37-95a3-3c8d4b06a450" providerId="ADAL" clId="{B27211FA-6701-42DE-A1A5-328D6BA756AA}" dt="2023-05-02T08:42:22.128" v="603" actId="26606"/>
          <ac:spMkLst>
            <pc:docMk/>
            <pc:sldMk cId="1285334626" sldId="261"/>
            <ac:spMk id="2" creationId="{F4E5AFCB-BF3E-21F2-A8D3-E616857B2E69}"/>
          </ac:spMkLst>
        </pc:spChg>
        <pc:spChg chg="mod">
          <ac:chgData name="Morea Fabio" userId="5dbddd24-785b-4d37-95a3-3c8d4b06a450" providerId="ADAL" clId="{B27211FA-6701-42DE-A1A5-328D6BA756AA}" dt="2023-05-02T08:42:22.128" v="603" actId="26606"/>
          <ac:spMkLst>
            <pc:docMk/>
            <pc:sldMk cId="1285334626" sldId="261"/>
            <ac:spMk id="3" creationId="{AD0923DE-6724-0FD0-5AA0-DD8CE6F954D0}"/>
          </ac:spMkLst>
        </pc:spChg>
        <pc:spChg chg="add">
          <ac:chgData name="Morea Fabio" userId="5dbddd24-785b-4d37-95a3-3c8d4b06a450" providerId="ADAL" clId="{B27211FA-6701-42DE-A1A5-328D6BA756AA}" dt="2023-05-02T08:42:22.128" v="603" actId="26606"/>
          <ac:spMkLst>
            <pc:docMk/>
            <pc:sldMk cId="1285334626" sldId="261"/>
            <ac:spMk id="10" creationId="{201CC55D-ED54-4C5C-95E6-10947BD1103B}"/>
          </ac:spMkLst>
        </pc:spChg>
        <pc:spChg chg="add">
          <ac:chgData name="Morea Fabio" userId="5dbddd24-785b-4d37-95a3-3c8d4b06a450" providerId="ADAL" clId="{B27211FA-6701-42DE-A1A5-328D6BA756AA}" dt="2023-05-02T08:42:22.128" v="603" actId="26606"/>
          <ac:spMkLst>
            <pc:docMk/>
            <pc:sldMk cId="1285334626" sldId="261"/>
            <ac:spMk id="16" creationId="{3873B707-463F-40B0-8227-E8CC6C67EB25}"/>
          </ac:spMkLst>
        </pc:spChg>
        <pc:spChg chg="add">
          <ac:chgData name="Morea Fabio" userId="5dbddd24-785b-4d37-95a3-3c8d4b06a450" providerId="ADAL" clId="{B27211FA-6701-42DE-A1A5-328D6BA756AA}" dt="2023-05-02T08:42:22.128" v="603" actId="26606"/>
          <ac:spMkLst>
            <pc:docMk/>
            <pc:sldMk cId="1285334626" sldId="261"/>
            <ac:spMk id="18" creationId="{C13237C8-E62C-4F0D-A318-BD6FB6C2D138}"/>
          </ac:spMkLst>
        </pc:spChg>
        <pc:spChg chg="add">
          <ac:chgData name="Morea Fabio" userId="5dbddd24-785b-4d37-95a3-3c8d4b06a450" providerId="ADAL" clId="{B27211FA-6701-42DE-A1A5-328D6BA756AA}" dt="2023-05-02T08:42:22.128" v="603" actId="26606"/>
          <ac:spMkLst>
            <pc:docMk/>
            <pc:sldMk cId="1285334626" sldId="261"/>
            <ac:spMk id="20" creationId="{19C9EAEA-39D0-4B0E-A0EB-51E7B26740B1}"/>
          </ac:spMkLst>
        </pc:spChg>
        <pc:grpChg chg="add">
          <ac:chgData name="Morea Fabio" userId="5dbddd24-785b-4d37-95a3-3c8d4b06a450" providerId="ADAL" clId="{B27211FA-6701-42DE-A1A5-328D6BA756AA}" dt="2023-05-02T08:42:22.128" v="603" actId="26606"/>
          <ac:grpSpMkLst>
            <pc:docMk/>
            <pc:sldMk cId="1285334626" sldId="261"/>
            <ac:grpSpMk id="12" creationId="{1DE889C7-FAD6-4397-98E2-05D503484459}"/>
          </ac:grpSpMkLst>
        </pc:grpChg>
        <pc:picChg chg="add mod">
          <ac:chgData name="Morea Fabio" userId="5dbddd24-785b-4d37-95a3-3c8d4b06a450" providerId="ADAL" clId="{B27211FA-6701-42DE-A1A5-328D6BA756AA}" dt="2023-05-02T08:42:22.128" v="603" actId="26606"/>
          <ac:picMkLst>
            <pc:docMk/>
            <pc:sldMk cId="1285334626" sldId="261"/>
            <ac:picMk id="5" creationId="{5922BFCC-247E-9584-9299-6E35A76FA65B}"/>
          </ac:picMkLst>
        </pc:picChg>
      </pc:sldChg>
      <pc:sldChg chg="addSp delSp modSp add mod modNotesTx">
        <pc:chgData name="Morea Fabio" userId="5dbddd24-785b-4d37-95a3-3c8d4b06a450" providerId="ADAL" clId="{B27211FA-6701-42DE-A1A5-328D6BA756AA}" dt="2023-05-02T08:38:36.018" v="538" actId="1076"/>
        <pc:sldMkLst>
          <pc:docMk/>
          <pc:sldMk cId="1663501604" sldId="262"/>
        </pc:sldMkLst>
        <pc:spChg chg="mod">
          <ac:chgData name="Morea Fabio" userId="5dbddd24-785b-4d37-95a3-3c8d4b06a450" providerId="ADAL" clId="{B27211FA-6701-42DE-A1A5-328D6BA756AA}" dt="2023-05-02T08:31:52.651" v="396" actId="20577"/>
          <ac:spMkLst>
            <pc:docMk/>
            <pc:sldMk cId="1663501604" sldId="262"/>
            <ac:spMk id="2" creationId="{F4E5AFCB-BF3E-21F2-A8D3-E616857B2E69}"/>
          </ac:spMkLst>
        </pc:spChg>
        <pc:spChg chg="mod">
          <ac:chgData name="Morea Fabio" userId="5dbddd24-785b-4d37-95a3-3c8d4b06a450" providerId="ADAL" clId="{B27211FA-6701-42DE-A1A5-328D6BA756AA}" dt="2023-05-02T08:38:28.404" v="536" actId="27636"/>
          <ac:spMkLst>
            <pc:docMk/>
            <pc:sldMk cId="1663501604" sldId="262"/>
            <ac:spMk id="3" creationId="{AD0923DE-6724-0FD0-5AA0-DD8CE6F954D0}"/>
          </ac:spMkLst>
        </pc:spChg>
        <pc:spChg chg="add del">
          <ac:chgData name="Morea Fabio" userId="5dbddd24-785b-4d37-95a3-3c8d4b06a450" providerId="ADAL" clId="{B27211FA-6701-42DE-A1A5-328D6BA756AA}" dt="2023-05-02T08:32:58.045" v="474" actId="22"/>
          <ac:spMkLst>
            <pc:docMk/>
            <pc:sldMk cId="1663501604" sldId="262"/>
            <ac:spMk id="5" creationId="{10A78913-4893-C802-9D66-BF71078AD0DE}"/>
          </ac:spMkLst>
        </pc:spChg>
        <pc:spChg chg="add del">
          <ac:chgData name="Morea Fabio" userId="5dbddd24-785b-4d37-95a3-3c8d4b06a450" providerId="ADAL" clId="{B27211FA-6701-42DE-A1A5-328D6BA756AA}" dt="2023-05-02T08:33:05.075" v="476" actId="22"/>
          <ac:spMkLst>
            <pc:docMk/>
            <pc:sldMk cId="1663501604" sldId="262"/>
            <ac:spMk id="7" creationId="{C17E9A83-CCDC-CE5B-59C0-A272ADB3D2D0}"/>
          </ac:spMkLst>
        </pc:spChg>
        <pc:spChg chg="add del">
          <ac:chgData name="Morea Fabio" userId="5dbddd24-785b-4d37-95a3-3c8d4b06a450" providerId="ADAL" clId="{B27211FA-6701-42DE-A1A5-328D6BA756AA}" dt="2023-05-02T08:36:09.813" v="492" actId="22"/>
          <ac:spMkLst>
            <pc:docMk/>
            <pc:sldMk cId="1663501604" sldId="262"/>
            <ac:spMk id="11" creationId="{9D21422D-E903-DE13-1A85-AB9E4519D485}"/>
          </ac:spMkLst>
        </pc:spChg>
        <pc:picChg chg="add mod">
          <ac:chgData name="Morea Fabio" userId="5dbddd24-785b-4d37-95a3-3c8d4b06a450" providerId="ADAL" clId="{B27211FA-6701-42DE-A1A5-328D6BA756AA}" dt="2023-05-02T08:38:34.088" v="537" actId="1076"/>
          <ac:picMkLst>
            <pc:docMk/>
            <pc:sldMk cId="1663501604" sldId="262"/>
            <ac:picMk id="9" creationId="{38AFA608-1072-0B76-FD60-774C51C64D1E}"/>
          </ac:picMkLst>
        </pc:picChg>
        <pc:picChg chg="add mod">
          <ac:chgData name="Morea Fabio" userId="5dbddd24-785b-4d37-95a3-3c8d4b06a450" providerId="ADAL" clId="{B27211FA-6701-42DE-A1A5-328D6BA756AA}" dt="2023-05-02T08:38:34.088" v="537" actId="1076"/>
          <ac:picMkLst>
            <pc:docMk/>
            <pc:sldMk cId="1663501604" sldId="262"/>
            <ac:picMk id="2050" creationId="{E0CD76C5-B16E-075E-BB89-3CBC8CA3BC17}"/>
          </ac:picMkLst>
        </pc:picChg>
        <pc:picChg chg="add mod">
          <ac:chgData name="Morea Fabio" userId="5dbddd24-785b-4d37-95a3-3c8d4b06a450" providerId="ADAL" clId="{B27211FA-6701-42DE-A1A5-328D6BA756AA}" dt="2023-05-02T08:38:36.018" v="538" actId="1076"/>
          <ac:picMkLst>
            <pc:docMk/>
            <pc:sldMk cId="1663501604" sldId="262"/>
            <ac:picMk id="2052" creationId="{EC43CA85-C3E9-C723-E3E4-2A8463212BC7}"/>
          </ac:picMkLst>
        </pc:picChg>
      </pc:sldChg>
      <pc:sldChg chg="addSp delSp modSp add mod">
        <pc:chgData name="Morea Fabio" userId="5dbddd24-785b-4d37-95a3-3c8d4b06a450" providerId="ADAL" clId="{B27211FA-6701-42DE-A1A5-328D6BA756AA}" dt="2023-05-02T08:47:30.318" v="789" actId="20577"/>
        <pc:sldMkLst>
          <pc:docMk/>
          <pc:sldMk cId="2800785362" sldId="263"/>
        </pc:sldMkLst>
        <pc:spChg chg="mod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2" creationId="{F4E5AFCB-BF3E-21F2-A8D3-E616857B2E69}"/>
          </ac:spMkLst>
        </pc:spChg>
        <pc:spChg chg="mod">
          <ac:chgData name="Morea Fabio" userId="5dbddd24-785b-4d37-95a3-3c8d4b06a450" providerId="ADAL" clId="{B27211FA-6701-42DE-A1A5-328D6BA756AA}" dt="2023-05-02T08:47:30.318" v="789" actId="20577"/>
          <ac:spMkLst>
            <pc:docMk/>
            <pc:sldMk cId="2800785362" sldId="263"/>
            <ac:spMk id="3" creationId="{AD0923DE-6724-0FD0-5AA0-DD8CE6F954D0}"/>
          </ac:spMkLst>
        </pc:spChg>
        <pc:spChg chg="del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10" creationId="{201CC55D-ED54-4C5C-95E6-10947BD1103B}"/>
          </ac:spMkLst>
        </pc:spChg>
        <pc:spChg chg="del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16" creationId="{3873B707-463F-40B0-8227-E8CC6C67EB25}"/>
          </ac:spMkLst>
        </pc:spChg>
        <pc:spChg chg="del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18" creationId="{C13237C8-E62C-4F0D-A318-BD6FB6C2D138}"/>
          </ac:spMkLst>
        </pc:spChg>
        <pc:spChg chg="del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20" creationId="{19C9EAEA-39D0-4B0E-A0EB-51E7B26740B1}"/>
          </ac:spMkLst>
        </pc:spChg>
        <pc:spChg chg="add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25" creationId="{201CC55D-ED54-4C5C-95E6-10947BD1103B}"/>
          </ac:spMkLst>
        </pc:spChg>
        <pc:spChg chg="add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31" creationId="{3873B707-463F-40B0-8227-E8CC6C67EB25}"/>
          </ac:spMkLst>
        </pc:spChg>
        <pc:spChg chg="add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33" creationId="{C13237C8-E62C-4F0D-A318-BD6FB6C2D138}"/>
          </ac:spMkLst>
        </pc:spChg>
        <pc:spChg chg="add">
          <ac:chgData name="Morea Fabio" userId="5dbddd24-785b-4d37-95a3-3c8d4b06a450" providerId="ADAL" clId="{B27211FA-6701-42DE-A1A5-328D6BA756AA}" dt="2023-05-02T08:44:22.292" v="625" actId="26606"/>
          <ac:spMkLst>
            <pc:docMk/>
            <pc:sldMk cId="2800785362" sldId="263"/>
            <ac:spMk id="35" creationId="{19C9EAEA-39D0-4B0E-A0EB-51E7B26740B1}"/>
          </ac:spMkLst>
        </pc:spChg>
        <pc:grpChg chg="del">
          <ac:chgData name="Morea Fabio" userId="5dbddd24-785b-4d37-95a3-3c8d4b06a450" providerId="ADAL" clId="{B27211FA-6701-42DE-A1A5-328D6BA756AA}" dt="2023-05-02T08:44:22.292" v="625" actId="26606"/>
          <ac:grpSpMkLst>
            <pc:docMk/>
            <pc:sldMk cId="2800785362" sldId="263"/>
            <ac:grpSpMk id="12" creationId="{1DE889C7-FAD6-4397-98E2-05D503484459}"/>
          </ac:grpSpMkLst>
        </pc:grpChg>
        <pc:grpChg chg="add">
          <ac:chgData name="Morea Fabio" userId="5dbddd24-785b-4d37-95a3-3c8d4b06a450" providerId="ADAL" clId="{B27211FA-6701-42DE-A1A5-328D6BA756AA}" dt="2023-05-02T08:44:22.292" v="625" actId="26606"/>
          <ac:grpSpMkLst>
            <pc:docMk/>
            <pc:sldMk cId="2800785362" sldId="263"/>
            <ac:grpSpMk id="27" creationId="{1DE889C7-FAD6-4397-98E2-05D503484459}"/>
          </ac:grpSpMkLst>
        </pc:grpChg>
        <pc:picChg chg="del">
          <ac:chgData name="Morea Fabio" userId="5dbddd24-785b-4d37-95a3-3c8d4b06a450" providerId="ADAL" clId="{B27211FA-6701-42DE-A1A5-328D6BA756AA}" dt="2023-05-02T08:44:17.178" v="623" actId="478"/>
          <ac:picMkLst>
            <pc:docMk/>
            <pc:sldMk cId="2800785362" sldId="263"/>
            <ac:picMk id="5" creationId="{5922BFCC-247E-9584-9299-6E35A76FA65B}"/>
          </ac:picMkLst>
        </pc:picChg>
        <pc:picChg chg="add mod">
          <ac:chgData name="Morea Fabio" userId="5dbddd24-785b-4d37-95a3-3c8d4b06a450" providerId="ADAL" clId="{B27211FA-6701-42DE-A1A5-328D6BA756AA}" dt="2023-05-02T08:44:52.787" v="627" actId="27614"/>
          <ac:picMkLst>
            <pc:docMk/>
            <pc:sldMk cId="2800785362" sldId="263"/>
            <ac:picMk id="6" creationId="{B4311778-DD86-CE18-1778-229098BAF1FA}"/>
          </ac:picMkLst>
        </pc:picChg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4204648494" sldId="263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361396426" sldId="266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1391682834" sldId="267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1103589040" sldId="268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999191552" sldId="270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741668974" sldId="272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1898125227" sldId="273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109016283" sldId="276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142340271" sldId="277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928944279" sldId="278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601602165" sldId="279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559550921" sldId="280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391527040" sldId="283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097836233" sldId="284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057177387" sldId="285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663181232" sldId="286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4192279103" sldId="287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685636411" sldId="288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021559803" sldId="289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4011864887" sldId="291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344144839" sldId="292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57575319" sldId="293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3633083709" sldId="294"/>
        </pc:sldMkLst>
      </pc:sldChg>
      <pc:sldChg chg="del">
        <pc:chgData name="Morea Fabio" userId="5dbddd24-785b-4d37-95a3-3c8d4b06a450" providerId="ADAL" clId="{B27211FA-6701-42DE-A1A5-328D6BA756AA}" dt="2023-05-02T08:16:09.912" v="0" actId="47"/>
        <pc:sldMkLst>
          <pc:docMk/>
          <pc:sldMk cId="216801202" sldId="295"/>
        </pc:sldMkLst>
      </pc:sldChg>
      <pc:sldChg chg="modSp add mod">
        <pc:chgData name="Morea Fabio" userId="5dbddd24-785b-4d37-95a3-3c8d4b06a450" providerId="ADAL" clId="{B27211FA-6701-42DE-A1A5-328D6BA756AA}" dt="2023-05-02T09:09:46.230" v="794" actId="14100"/>
        <pc:sldMkLst>
          <pc:docMk/>
          <pc:sldMk cId="3796017694" sldId="398"/>
        </pc:sldMkLst>
        <pc:spChg chg="mod">
          <ac:chgData name="Morea Fabio" userId="5dbddd24-785b-4d37-95a3-3c8d4b06a450" providerId="ADAL" clId="{B27211FA-6701-42DE-A1A5-328D6BA756AA}" dt="2023-05-02T09:09:40.844" v="792" actId="14100"/>
          <ac:spMkLst>
            <pc:docMk/>
            <pc:sldMk cId="3796017694" sldId="398"/>
            <ac:spMk id="3" creationId="{633334F4-513F-406E-8BDA-696316DCA6C5}"/>
          </ac:spMkLst>
        </pc:spChg>
        <pc:picChg chg="mod">
          <ac:chgData name="Morea Fabio" userId="5dbddd24-785b-4d37-95a3-3c8d4b06a450" providerId="ADAL" clId="{B27211FA-6701-42DE-A1A5-328D6BA756AA}" dt="2023-05-02T09:09:46.230" v="794" actId="14100"/>
          <ac:picMkLst>
            <pc:docMk/>
            <pc:sldMk cId="3796017694" sldId="398"/>
            <ac:picMk id="7" creationId="{82F31D2D-22FE-4976-BBF8-A407001C48B7}"/>
          </ac:picMkLst>
        </pc:picChg>
      </pc:sldChg>
      <pc:sldChg chg="add mod setBg modShow modNotes">
        <pc:chgData name="Morea Fabio" userId="5dbddd24-785b-4d37-95a3-3c8d4b06a450" providerId="ADAL" clId="{B27211FA-6701-42DE-A1A5-328D6BA756AA}" dt="2023-05-02T09:10:07.074" v="796" actId="729"/>
        <pc:sldMkLst>
          <pc:docMk/>
          <pc:sldMk cId="1904744791" sldId="399"/>
        </pc:sldMkLst>
      </pc:sldChg>
      <pc:sldChg chg="modSp add mod setBg modNotes">
        <pc:chgData name="Morea Fabio" userId="5dbddd24-785b-4d37-95a3-3c8d4b06a450" providerId="ADAL" clId="{B27211FA-6701-42DE-A1A5-328D6BA756AA}" dt="2023-05-02T09:09:55.589" v="795" actId="6549"/>
        <pc:sldMkLst>
          <pc:docMk/>
          <pc:sldMk cId="2770440506" sldId="401"/>
        </pc:sldMkLst>
        <pc:spChg chg="mod">
          <ac:chgData name="Morea Fabio" userId="5dbddd24-785b-4d37-95a3-3c8d4b06a450" providerId="ADAL" clId="{B27211FA-6701-42DE-A1A5-328D6BA756AA}" dt="2023-05-02T09:09:55.589" v="795" actId="6549"/>
          <ac:spMkLst>
            <pc:docMk/>
            <pc:sldMk cId="2770440506" sldId="401"/>
            <ac:spMk id="3" creationId="{253E233A-5F76-4BFA-A87B-8F668F22EB52}"/>
          </ac:spMkLst>
        </pc:spChg>
      </pc:sldChg>
      <pc:sldChg chg="add">
        <pc:chgData name="Morea Fabio" userId="5dbddd24-785b-4d37-95a3-3c8d4b06a450" providerId="ADAL" clId="{B27211FA-6701-42DE-A1A5-328D6BA756AA}" dt="2023-05-02T09:09:32.125" v="790"/>
        <pc:sldMkLst>
          <pc:docMk/>
          <pc:sldMk cId="189839774" sldId="636"/>
        </pc:sldMkLst>
      </pc:sldChg>
      <pc:sldChg chg="new">
        <pc:chgData name="Morea Fabio" userId="5dbddd24-785b-4d37-95a3-3c8d4b06a450" providerId="ADAL" clId="{B27211FA-6701-42DE-A1A5-328D6BA756AA}" dt="2023-05-02T11:19:51.692" v="799" actId="680"/>
        <pc:sldMkLst>
          <pc:docMk/>
          <pc:sldMk cId="3611682397" sldId="637"/>
        </pc:sldMkLst>
      </pc:sldChg>
      <pc:sldMasterChg chg="add addSldLayout">
        <pc:chgData name="Morea Fabio" userId="5dbddd24-785b-4d37-95a3-3c8d4b06a450" providerId="ADAL" clId="{B27211FA-6701-42DE-A1A5-328D6BA756AA}" dt="2023-05-02T08:21:33.344" v="262" actId="27028"/>
        <pc:sldMasterMkLst>
          <pc:docMk/>
          <pc:sldMasterMk cId="459720850" sldId="2147483648"/>
        </pc:sldMasterMkLst>
        <pc:sldLayoutChg chg="add">
          <pc:chgData name="Morea Fabio" userId="5dbddd24-785b-4d37-95a3-3c8d4b06a450" providerId="ADAL" clId="{B27211FA-6701-42DE-A1A5-328D6BA756AA}" dt="2023-05-02T08:21:33.344" v="262" actId="27028"/>
          <pc:sldLayoutMkLst>
            <pc:docMk/>
            <pc:sldMasterMk cId="459720850" sldId="2147483648"/>
            <pc:sldLayoutMk cId="399218334" sldId="2147483656"/>
          </pc:sldLayoutMkLst>
        </pc:sldLayoutChg>
      </pc:sldMasterChg>
      <pc:sldMasterChg chg="replId modSldLayout">
        <pc:chgData name="Morea Fabio" userId="5dbddd24-785b-4d37-95a3-3c8d4b06a450" providerId="ADAL" clId="{B27211FA-6701-42DE-A1A5-328D6BA756AA}" dt="2023-05-02T08:21:33.344" v="262" actId="27028"/>
        <pc:sldMasterMkLst>
          <pc:docMk/>
          <pc:sldMasterMk cId="3429661415" sldId="2147483660"/>
        </pc:sldMasterMkLst>
        <pc:sldLayoutChg chg="replId">
          <pc:chgData name="Morea Fabio" userId="5dbddd24-785b-4d37-95a3-3c8d4b06a450" providerId="ADAL" clId="{B27211FA-6701-42DE-A1A5-328D6BA756AA}" dt="2023-05-02T08:21:33.344" v="262" actId="27028"/>
          <pc:sldLayoutMkLst>
            <pc:docMk/>
            <pc:sldMasterMk cId="3429661415" sldId="2147483660"/>
            <pc:sldLayoutMk cId="2235688378" sldId="214748366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48BF2-8BAD-4D34-BF66-914D2F5A070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DF5D29-605F-48DE-8797-495A3FAD76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err="1"/>
            <a:t>Idee</a:t>
          </a:r>
          <a:r>
            <a:rPr lang="en-US" sz="1600"/>
            <a:t> e </a:t>
          </a:r>
          <a:r>
            <a:rPr lang="en-US" sz="1600" err="1"/>
            <a:t>invenzioni</a:t>
          </a:r>
          <a:r>
            <a:rPr lang="en-US" sz="1600"/>
            <a:t> </a:t>
          </a:r>
          <a:r>
            <a:rPr lang="en-US" sz="1600" err="1"/>
            <a:t>sono</a:t>
          </a:r>
          <a:r>
            <a:rPr lang="en-US" sz="1600"/>
            <a:t> “SOLO”</a:t>
          </a:r>
          <a:br>
            <a:rPr lang="en-US" sz="1600"/>
          </a:br>
          <a:r>
            <a:rPr lang="en-US" sz="1600" err="1"/>
            <a:t>il</a:t>
          </a:r>
          <a:r>
            <a:rPr lang="en-US" sz="1600"/>
            <a:t> punto di </a:t>
          </a:r>
          <a:r>
            <a:rPr lang="en-US" sz="1600" err="1"/>
            <a:t>partenza</a:t>
          </a:r>
          <a:r>
            <a:rPr lang="en-US" sz="1600"/>
            <a:t> per </a:t>
          </a:r>
          <a:r>
            <a:rPr lang="en-US" sz="1600" err="1"/>
            <a:t>l’Innovazione</a:t>
          </a:r>
          <a:r>
            <a:rPr lang="en-US" sz="1600"/>
            <a:t>. </a:t>
          </a:r>
        </a:p>
      </dgm:t>
    </dgm:pt>
    <dgm:pt modelId="{2A7FE566-A96E-4A1A-AEF7-9047108F7CE4}" type="parTrans" cxnId="{7D6D10FE-ACAD-49EE-8BC0-F87570C2B3E4}">
      <dgm:prSet/>
      <dgm:spPr/>
      <dgm:t>
        <a:bodyPr/>
        <a:lstStyle/>
        <a:p>
          <a:endParaRPr lang="en-US" sz="3200"/>
        </a:p>
      </dgm:t>
    </dgm:pt>
    <dgm:pt modelId="{42C19298-FF90-4C96-A55E-71E872D3F8A8}" type="sibTrans" cxnId="{7D6D10FE-ACAD-49EE-8BC0-F87570C2B3E4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30674B2B-176C-474E-A960-12D962EF575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err="1"/>
            <a:t>L’Innovazione</a:t>
          </a:r>
          <a:r>
            <a:rPr lang="en-US" sz="1600"/>
            <a:t> </a:t>
          </a:r>
          <a:r>
            <a:rPr lang="en-US" sz="1600" err="1"/>
            <a:t>risponde</a:t>
          </a:r>
          <a:r>
            <a:rPr lang="en-US" sz="1600"/>
            <a:t> </a:t>
          </a:r>
          <a:r>
            <a:rPr lang="en-US" sz="1600" err="1"/>
            <a:t>alle</a:t>
          </a:r>
          <a:r>
            <a:rPr lang="en-US" sz="1600"/>
            <a:t> </a:t>
          </a:r>
          <a:r>
            <a:rPr lang="en-US" sz="1600" err="1"/>
            <a:t>esigenze</a:t>
          </a:r>
          <a:r>
            <a:rPr lang="en-US" sz="1600"/>
            <a:t> di un </a:t>
          </a:r>
          <a:r>
            <a:rPr lang="en-US" sz="1600" err="1"/>
            <a:t>cliente</a:t>
          </a:r>
          <a:r>
            <a:rPr lang="en-US" sz="1600"/>
            <a:t>, </a:t>
          </a:r>
          <a:r>
            <a:rPr lang="en-US" sz="1600" err="1"/>
            <a:t>che</a:t>
          </a:r>
          <a:r>
            <a:rPr lang="en-US" sz="1600"/>
            <a:t> ne </a:t>
          </a:r>
          <a:r>
            <a:rPr lang="en-US" sz="1600" err="1"/>
            <a:t>apprezza</a:t>
          </a:r>
          <a:r>
            <a:rPr lang="en-US" sz="1600"/>
            <a:t> </a:t>
          </a:r>
          <a:r>
            <a:rPr lang="en-US" sz="1600" err="1"/>
            <a:t>il</a:t>
          </a:r>
          <a:r>
            <a:rPr lang="en-US" sz="1600"/>
            <a:t> </a:t>
          </a:r>
          <a:r>
            <a:rPr lang="en-US" sz="1600" err="1"/>
            <a:t>valore</a:t>
          </a:r>
          <a:r>
            <a:rPr lang="en-US" sz="1600"/>
            <a:t> ed è </a:t>
          </a:r>
          <a:r>
            <a:rPr lang="en-US" sz="1600" err="1"/>
            <a:t>disposto</a:t>
          </a:r>
          <a:r>
            <a:rPr lang="en-US" sz="1600"/>
            <a:t> ad </a:t>
          </a:r>
          <a:r>
            <a:rPr lang="en-US" sz="1600" err="1"/>
            <a:t>acquistarla</a:t>
          </a:r>
          <a:endParaRPr lang="en-US" sz="1600"/>
        </a:p>
      </dgm:t>
    </dgm:pt>
    <dgm:pt modelId="{F543ADFD-65B3-4FC0-BA7A-72E05CD38CEF}" type="parTrans" cxnId="{605A3309-A24E-4E83-90E5-17594A0554B1}">
      <dgm:prSet/>
      <dgm:spPr/>
      <dgm:t>
        <a:bodyPr/>
        <a:lstStyle/>
        <a:p>
          <a:endParaRPr lang="en-US" sz="3200"/>
        </a:p>
      </dgm:t>
    </dgm:pt>
    <dgm:pt modelId="{F9716CFD-99C4-48A8-8E4F-288BDBDBAA79}" type="sibTrans" cxnId="{605A3309-A24E-4E83-90E5-17594A0554B1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99C771ED-E4F3-4CD8-88BC-679CA462F65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err="1"/>
            <a:t>L’Innovazione</a:t>
          </a:r>
          <a:r>
            <a:rPr lang="en-US" sz="1600"/>
            <a:t> </a:t>
          </a:r>
          <a:r>
            <a:rPr lang="en-US" sz="1600" err="1"/>
            <a:t>richiede</a:t>
          </a:r>
          <a:r>
            <a:rPr lang="en-US" sz="1600"/>
            <a:t> </a:t>
          </a:r>
          <a:r>
            <a:rPr lang="en-US" sz="1600" err="1"/>
            <a:t>l’uso</a:t>
          </a:r>
          <a:r>
            <a:rPr lang="en-US" sz="1600"/>
            <a:t> di </a:t>
          </a:r>
          <a:r>
            <a:rPr lang="en-US" sz="1600" err="1"/>
            <a:t>informazioni</a:t>
          </a:r>
          <a:r>
            <a:rPr lang="en-US" sz="1600"/>
            <a:t> e </a:t>
          </a:r>
          <a:r>
            <a:rPr lang="en-US" sz="1600" err="1"/>
            <a:t>creatività</a:t>
          </a:r>
          <a:r>
            <a:rPr lang="en-US" sz="1600"/>
            <a:t> per </a:t>
          </a:r>
          <a:r>
            <a:rPr lang="en-US" sz="1600" err="1"/>
            <a:t>ottenere</a:t>
          </a:r>
          <a:r>
            <a:rPr lang="en-US" sz="1600"/>
            <a:t> nuovo </a:t>
          </a:r>
          <a:r>
            <a:rPr lang="en-US" sz="1600" err="1"/>
            <a:t>valore</a:t>
          </a:r>
          <a:r>
            <a:rPr lang="en-US" sz="1600"/>
            <a:t> dale </a:t>
          </a:r>
          <a:r>
            <a:rPr lang="en-US" sz="1600" err="1"/>
            <a:t>risorse</a:t>
          </a:r>
          <a:endParaRPr lang="en-US" sz="1600"/>
        </a:p>
      </dgm:t>
    </dgm:pt>
    <dgm:pt modelId="{7DC53A9F-3F9B-4598-9104-F64EF98855A6}" type="parTrans" cxnId="{427CC99A-A465-4D72-B81A-810136C76B08}">
      <dgm:prSet/>
      <dgm:spPr/>
      <dgm:t>
        <a:bodyPr/>
        <a:lstStyle/>
        <a:p>
          <a:endParaRPr lang="en-US" sz="3200"/>
        </a:p>
      </dgm:t>
    </dgm:pt>
    <dgm:pt modelId="{1EDEBFDC-B31C-446A-A1A5-67B35C513101}" type="sibTrans" cxnId="{427CC99A-A465-4D72-B81A-810136C76B08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972AF616-A8D7-418E-A5AD-8CE714ECF26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err="1"/>
            <a:t>L’Innovazione</a:t>
          </a:r>
          <a:r>
            <a:rPr lang="en-US" sz="1600"/>
            <a:t> </a:t>
          </a:r>
          <a:r>
            <a:rPr lang="en-US" sz="1600" err="1"/>
            <a:t>può</a:t>
          </a:r>
          <a:r>
            <a:rPr lang="en-US" sz="1600"/>
            <a:t> </a:t>
          </a:r>
          <a:r>
            <a:rPr lang="en-US" sz="1600" err="1"/>
            <a:t>riguardare</a:t>
          </a:r>
          <a:r>
            <a:rPr lang="en-US" sz="1600"/>
            <a:t> </a:t>
          </a:r>
          <a:r>
            <a:rPr lang="en-US" sz="1600" err="1"/>
            <a:t>materiali</a:t>
          </a:r>
          <a:r>
            <a:rPr lang="en-US" sz="1600"/>
            <a:t>, </a:t>
          </a:r>
          <a:r>
            <a:rPr lang="en-US" sz="1600" err="1"/>
            <a:t>prodotti</a:t>
          </a:r>
          <a:r>
            <a:rPr lang="en-US" sz="1600"/>
            <a:t>, </a:t>
          </a:r>
          <a:br>
            <a:rPr lang="en-US" sz="1600"/>
          </a:br>
          <a:r>
            <a:rPr lang="en-US" sz="1600" err="1"/>
            <a:t>processi</a:t>
          </a:r>
          <a:r>
            <a:rPr lang="en-US" sz="1600"/>
            <a:t>, </a:t>
          </a:r>
          <a:br>
            <a:rPr lang="en-US" sz="1600"/>
          </a:br>
          <a:r>
            <a:rPr lang="en-US" sz="1600" err="1"/>
            <a:t>servizi</a:t>
          </a:r>
          <a:r>
            <a:rPr lang="en-US" sz="1600"/>
            <a:t>...</a:t>
          </a:r>
        </a:p>
      </dgm:t>
    </dgm:pt>
    <dgm:pt modelId="{5CCB979F-BF01-4671-8713-92E78A728FC3}" type="parTrans" cxnId="{CDF179E6-8CB2-4188-9C5C-BB1CF397BFBF}">
      <dgm:prSet/>
      <dgm:spPr/>
      <dgm:t>
        <a:bodyPr/>
        <a:lstStyle/>
        <a:p>
          <a:endParaRPr lang="en-US" sz="3200"/>
        </a:p>
      </dgm:t>
    </dgm:pt>
    <dgm:pt modelId="{0EC14B44-775E-4BB4-9178-0D47CE7875FC}" type="sibTrans" cxnId="{CDF179E6-8CB2-4188-9C5C-BB1CF397BFBF}">
      <dgm:prSet/>
      <dgm:spPr/>
      <dgm:t>
        <a:bodyPr/>
        <a:lstStyle/>
        <a:p>
          <a:endParaRPr lang="en-US" sz="2800"/>
        </a:p>
      </dgm:t>
    </dgm:pt>
    <dgm:pt modelId="{B2ABF871-6989-4A89-B8E9-DB9252C33E39}" type="pres">
      <dgm:prSet presAssocID="{5B948BF2-8BAD-4D34-BF66-914D2F5A0709}" presName="root" presStyleCnt="0">
        <dgm:presLayoutVars>
          <dgm:dir/>
          <dgm:resizeHandles val="exact"/>
        </dgm:presLayoutVars>
      </dgm:prSet>
      <dgm:spPr/>
    </dgm:pt>
    <dgm:pt modelId="{E082D778-63FF-415D-AC68-E68ED8429BD4}" type="pres">
      <dgm:prSet presAssocID="{C0DF5D29-605F-48DE-8797-495A3FAD7631}" presName="compNode" presStyleCnt="0"/>
      <dgm:spPr/>
    </dgm:pt>
    <dgm:pt modelId="{645EEEE5-B039-44E0-BF0E-359E875C463B}" type="pres">
      <dgm:prSet presAssocID="{C0DF5D29-605F-48DE-8797-495A3FAD7631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7CA869E-DB22-4BB0-BB40-E3C8C6ECF94B}" type="pres">
      <dgm:prSet presAssocID="{C0DF5D29-605F-48DE-8797-495A3FAD76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7202C65-5F56-487B-B5C1-7D1F429553CE}" type="pres">
      <dgm:prSet presAssocID="{C0DF5D29-605F-48DE-8797-495A3FAD7631}" presName="spaceRect" presStyleCnt="0"/>
      <dgm:spPr/>
    </dgm:pt>
    <dgm:pt modelId="{2CFFEDD3-6299-4EAE-ABE1-63709F984B0A}" type="pres">
      <dgm:prSet presAssocID="{C0DF5D29-605F-48DE-8797-495A3FAD7631}" presName="textRect" presStyleLbl="revTx" presStyleIdx="0" presStyleCnt="4">
        <dgm:presLayoutVars>
          <dgm:chMax val="1"/>
          <dgm:chPref val="1"/>
        </dgm:presLayoutVars>
      </dgm:prSet>
      <dgm:spPr/>
    </dgm:pt>
    <dgm:pt modelId="{A7356FB4-8649-4797-8C47-F655E07D699A}" type="pres">
      <dgm:prSet presAssocID="{42C19298-FF90-4C96-A55E-71E872D3F8A8}" presName="sibTrans" presStyleCnt="0"/>
      <dgm:spPr/>
    </dgm:pt>
    <dgm:pt modelId="{B336DE1A-7E17-49AA-AA61-1360ACC35C08}" type="pres">
      <dgm:prSet presAssocID="{30674B2B-176C-474E-A960-12D962EF5752}" presName="compNode" presStyleCnt="0"/>
      <dgm:spPr/>
    </dgm:pt>
    <dgm:pt modelId="{FA7BC103-58BC-4C9B-8C9D-1A9CBE07BC4E}" type="pres">
      <dgm:prSet presAssocID="{30674B2B-176C-474E-A960-12D962EF5752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0660F84-87DE-42A5-ADEB-4FB8A888BD92}" type="pres">
      <dgm:prSet presAssocID="{30674B2B-176C-474E-A960-12D962EF57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9E079DB8-6007-44C9-8C00-ABC0BC35BAED}" type="pres">
      <dgm:prSet presAssocID="{30674B2B-176C-474E-A960-12D962EF5752}" presName="spaceRect" presStyleCnt="0"/>
      <dgm:spPr/>
    </dgm:pt>
    <dgm:pt modelId="{4EA2845A-C599-41D5-9E93-BDFDA5AD29CB}" type="pres">
      <dgm:prSet presAssocID="{30674B2B-176C-474E-A960-12D962EF5752}" presName="textRect" presStyleLbl="revTx" presStyleIdx="1" presStyleCnt="4">
        <dgm:presLayoutVars>
          <dgm:chMax val="1"/>
          <dgm:chPref val="1"/>
        </dgm:presLayoutVars>
      </dgm:prSet>
      <dgm:spPr/>
    </dgm:pt>
    <dgm:pt modelId="{51A7C6CA-58CA-4BA0-B4D5-005D4CD2A5F0}" type="pres">
      <dgm:prSet presAssocID="{F9716CFD-99C4-48A8-8E4F-288BDBDBAA79}" presName="sibTrans" presStyleCnt="0"/>
      <dgm:spPr/>
    </dgm:pt>
    <dgm:pt modelId="{EC1006CB-53F6-499E-9454-854EDCE82354}" type="pres">
      <dgm:prSet presAssocID="{99C771ED-E4F3-4CD8-88BC-679CA462F65E}" presName="compNode" presStyleCnt="0"/>
      <dgm:spPr/>
    </dgm:pt>
    <dgm:pt modelId="{454A2EE2-2394-441F-910C-B9212704CCB8}" type="pres">
      <dgm:prSet presAssocID="{99C771ED-E4F3-4CD8-88BC-679CA462F65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C674CE2-6D23-4F28-A540-CB3F834A4EA3}" type="pres">
      <dgm:prSet presAssocID="{99C771ED-E4F3-4CD8-88BC-679CA462F6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a con ingranaggi"/>
        </a:ext>
      </dgm:extLst>
    </dgm:pt>
    <dgm:pt modelId="{862CF86F-BD53-4475-AE58-43FE59C7461C}" type="pres">
      <dgm:prSet presAssocID="{99C771ED-E4F3-4CD8-88BC-679CA462F65E}" presName="spaceRect" presStyleCnt="0"/>
      <dgm:spPr/>
    </dgm:pt>
    <dgm:pt modelId="{390F6B8E-94DD-469F-96FC-DA7163762C77}" type="pres">
      <dgm:prSet presAssocID="{99C771ED-E4F3-4CD8-88BC-679CA462F65E}" presName="textRect" presStyleLbl="revTx" presStyleIdx="2" presStyleCnt="4">
        <dgm:presLayoutVars>
          <dgm:chMax val="1"/>
          <dgm:chPref val="1"/>
        </dgm:presLayoutVars>
      </dgm:prSet>
      <dgm:spPr/>
    </dgm:pt>
    <dgm:pt modelId="{908320E0-3BC1-47CB-AF01-02E822CE3D22}" type="pres">
      <dgm:prSet presAssocID="{1EDEBFDC-B31C-446A-A1A5-67B35C513101}" presName="sibTrans" presStyleCnt="0"/>
      <dgm:spPr/>
    </dgm:pt>
    <dgm:pt modelId="{0A5F668F-3D95-4BCB-A1FC-EED4CEDA31D9}" type="pres">
      <dgm:prSet presAssocID="{972AF616-A8D7-418E-A5AD-8CE714ECF261}" presName="compNode" presStyleCnt="0"/>
      <dgm:spPr/>
    </dgm:pt>
    <dgm:pt modelId="{70668F10-6C6C-4B78-B303-68A453BCF90C}" type="pres">
      <dgm:prSet presAssocID="{972AF616-A8D7-418E-A5AD-8CE714ECF26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345C778-10DE-4C91-AFEE-116048A8864F}" type="pres">
      <dgm:prSet presAssocID="{972AF616-A8D7-418E-A5AD-8CE714ECF2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ppa"/>
        </a:ext>
      </dgm:extLst>
    </dgm:pt>
    <dgm:pt modelId="{C7E7ED35-C689-4F08-B0B6-4C6F53F68450}" type="pres">
      <dgm:prSet presAssocID="{972AF616-A8D7-418E-A5AD-8CE714ECF261}" presName="spaceRect" presStyleCnt="0"/>
      <dgm:spPr/>
    </dgm:pt>
    <dgm:pt modelId="{991796AD-3DAE-4321-B74C-D16ED3A26A16}" type="pres">
      <dgm:prSet presAssocID="{972AF616-A8D7-418E-A5AD-8CE714ECF26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5A3309-A24E-4E83-90E5-17594A0554B1}" srcId="{5B948BF2-8BAD-4D34-BF66-914D2F5A0709}" destId="{30674B2B-176C-474E-A960-12D962EF5752}" srcOrd="1" destOrd="0" parTransId="{F543ADFD-65B3-4FC0-BA7A-72E05CD38CEF}" sibTransId="{F9716CFD-99C4-48A8-8E4F-288BDBDBAA79}"/>
    <dgm:cxn modelId="{1A57D034-1145-4D78-B341-193432129F66}" type="presOf" srcId="{C0DF5D29-605F-48DE-8797-495A3FAD7631}" destId="{2CFFEDD3-6299-4EAE-ABE1-63709F984B0A}" srcOrd="0" destOrd="0" presId="urn:microsoft.com/office/officeart/2018/5/layout/IconLeafLabelList"/>
    <dgm:cxn modelId="{4613EA84-D36C-45D2-8FF5-47F5F9D80E0A}" type="presOf" srcId="{972AF616-A8D7-418E-A5AD-8CE714ECF261}" destId="{991796AD-3DAE-4321-B74C-D16ED3A26A16}" srcOrd="0" destOrd="0" presId="urn:microsoft.com/office/officeart/2018/5/layout/IconLeafLabelList"/>
    <dgm:cxn modelId="{D76BE092-90E4-4CAD-99FB-BD6DB5FE1438}" type="presOf" srcId="{5B948BF2-8BAD-4D34-BF66-914D2F5A0709}" destId="{B2ABF871-6989-4A89-B8E9-DB9252C33E39}" srcOrd="0" destOrd="0" presId="urn:microsoft.com/office/officeart/2018/5/layout/IconLeafLabelList"/>
    <dgm:cxn modelId="{427CC99A-A465-4D72-B81A-810136C76B08}" srcId="{5B948BF2-8BAD-4D34-BF66-914D2F5A0709}" destId="{99C771ED-E4F3-4CD8-88BC-679CA462F65E}" srcOrd="2" destOrd="0" parTransId="{7DC53A9F-3F9B-4598-9104-F64EF98855A6}" sibTransId="{1EDEBFDC-B31C-446A-A1A5-67B35C513101}"/>
    <dgm:cxn modelId="{E442D5A8-21DA-408D-84AD-B24C75EB46F7}" type="presOf" srcId="{99C771ED-E4F3-4CD8-88BC-679CA462F65E}" destId="{390F6B8E-94DD-469F-96FC-DA7163762C77}" srcOrd="0" destOrd="0" presId="urn:microsoft.com/office/officeart/2018/5/layout/IconLeafLabelList"/>
    <dgm:cxn modelId="{18BEBBCB-40B5-4455-98C9-9D03183E9A93}" type="presOf" srcId="{30674B2B-176C-474E-A960-12D962EF5752}" destId="{4EA2845A-C599-41D5-9E93-BDFDA5AD29CB}" srcOrd="0" destOrd="0" presId="urn:microsoft.com/office/officeart/2018/5/layout/IconLeafLabelList"/>
    <dgm:cxn modelId="{CDF179E6-8CB2-4188-9C5C-BB1CF397BFBF}" srcId="{5B948BF2-8BAD-4D34-BF66-914D2F5A0709}" destId="{972AF616-A8D7-418E-A5AD-8CE714ECF261}" srcOrd="3" destOrd="0" parTransId="{5CCB979F-BF01-4671-8713-92E78A728FC3}" sibTransId="{0EC14B44-775E-4BB4-9178-0D47CE7875FC}"/>
    <dgm:cxn modelId="{7D6D10FE-ACAD-49EE-8BC0-F87570C2B3E4}" srcId="{5B948BF2-8BAD-4D34-BF66-914D2F5A0709}" destId="{C0DF5D29-605F-48DE-8797-495A3FAD7631}" srcOrd="0" destOrd="0" parTransId="{2A7FE566-A96E-4A1A-AEF7-9047108F7CE4}" sibTransId="{42C19298-FF90-4C96-A55E-71E872D3F8A8}"/>
    <dgm:cxn modelId="{E02183D4-7F63-4A16-9471-1723C8EA34ED}" type="presParOf" srcId="{B2ABF871-6989-4A89-B8E9-DB9252C33E39}" destId="{E082D778-63FF-415D-AC68-E68ED8429BD4}" srcOrd="0" destOrd="0" presId="urn:microsoft.com/office/officeart/2018/5/layout/IconLeafLabelList"/>
    <dgm:cxn modelId="{B6AA0F4C-3544-4EF8-9E9B-967D4AA6119C}" type="presParOf" srcId="{E082D778-63FF-415D-AC68-E68ED8429BD4}" destId="{645EEEE5-B039-44E0-BF0E-359E875C463B}" srcOrd="0" destOrd="0" presId="urn:microsoft.com/office/officeart/2018/5/layout/IconLeafLabelList"/>
    <dgm:cxn modelId="{54C8E86C-245A-4F3E-AB0A-0C07C417CA6E}" type="presParOf" srcId="{E082D778-63FF-415D-AC68-E68ED8429BD4}" destId="{57CA869E-DB22-4BB0-BB40-E3C8C6ECF94B}" srcOrd="1" destOrd="0" presId="urn:microsoft.com/office/officeart/2018/5/layout/IconLeafLabelList"/>
    <dgm:cxn modelId="{AB9B5FF7-8EAC-4C7C-A935-565B9373CA5B}" type="presParOf" srcId="{E082D778-63FF-415D-AC68-E68ED8429BD4}" destId="{27202C65-5F56-487B-B5C1-7D1F429553CE}" srcOrd="2" destOrd="0" presId="urn:microsoft.com/office/officeart/2018/5/layout/IconLeafLabelList"/>
    <dgm:cxn modelId="{D89EE611-F862-43D1-9B5A-08FB58E3D241}" type="presParOf" srcId="{E082D778-63FF-415D-AC68-E68ED8429BD4}" destId="{2CFFEDD3-6299-4EAE-ABE1-63709F984B0A}" srcOrd="3" destOrd="0" presId="urn:microsoft.com/office/officeart/2018/5/layout/IconLeafLabelList"/>
    <dgm:cxn modelId="{5C4FD43E-8BD6-474B-90BE-2C891EE45297}" type="presParOf" srcId="{B2ABF871-6989-4A89-B8E9-DB9252C33E39}" destId="{A7356FB4-8649-4797-8C47-F655E07D699A}" srcOrd="1" destOrd="0" presId="urn:microsoft.com/office/officeart/2018/5/layout/IconLeafLabelList"/>
    <dgm:cxn modelId="{BBE9E43E-FCEF-4168-B03C-3F216F8905C9}" type="presParOf" srcId="{B2ABF871-6989-4A89-B8E9-DB9252C33E39}" destId="{B336DE1A-7E17-49AA-AA61-1360ACC35C08}" srcOrd="2" destOrd="0" presId="urn:microsoft.com/office/officeart/2018/5/layout/IconLeafLabelList"/>
    <dgm:cxn modelId="{862A2C67-99EA-4420-B77C-061A31D3B27F}" type="presParOf" srcId="{B336DE1A-7E17-49AA-AA61-1360ACC35C08}" destId="{FA7BC103-58BC-4C9B-8C9D-1A9CBE07BC4E}" srcOrd="0" destOrd="0" presId="urn:microsoft.com/office/officeart/2018/5/layout/IconLeafLabelList"/>
    <dgm:cxn modelId="{B8EA0A2A-DD0B-4BDF-9738-42F5B268BEB4}" type="presParOf" srcId="{B336DE1A-7E17-49AA-AA61-1360ACC35C08}" destId="{80660F84-87DE-42A5-ADEB-4FB8A888BD92}" srcOrd="1" destOrd="0" presId="urn:microsoft.com/office/officeart/2018/5/layout/IconLeafLabelList"/>
    <dgm:cxn modelId="{4B0A2FB4-A3E0-451B-9379-2F26D3426201}" type="presParOf" srcId="{B336DE1A-7E17-49AA-AA61-1360ACC35C08}" destId="{9E079DB8-6007-44C9-8C00-ABC0BC35BAED}" srcOrd="2" destOrd="0" presId="urn:microsoft.com/office/officeart/2018/5/layout/IconLeafLabelList"/>
    <dgm:cxn modelId="{B3A45777-9168-445E-A13A-457F37A361A6}" type="presParOf" srcId="{B336DE1A-7E17-49AA-AA61-1360ACC35C08}" destId="{4EA2845A-C599-41D5-9E93-BDFDA5AD29CB}" srcOrd="3" destOrd="0" presId="urn:microsoft.com/office/officeart/2018/5/layout/IconLeafLabelList"/>
    <dgm:cxn modelId="{4E0BE0AF-61CC-43E1-A8E1-F0B1303062F2}" type="presParOf" srcId="{B2ABF871-6989-4A89-B8E9-DB9252C33E39}" destId="{51A7C6CA-58CA-4BA0-B4D5-005D4CD2A5F0}" srcOrd="3" destOrd="0" presId="urn:microsoft.com/office/officeart/2018/5/layout/IconLeafLabelList"/>
    <dgm:cxn modelId="{A46767EF-5A70-4321-AE24-C7C2E75F73FB}" type="presParOf" srcId="{B2ABF871-6989-4A89-B8E9-DB9252C33E39}" destId="{EC1006CB-53F6-499E-9454-854EDCE82354}" srcOrd="4" destOrd="0" presId="urn:microsoft.com/office/officeart/2018/5/layout/IconLeafLabelList"/>
    <dgm:cxn modelId="{D80E11C4-1859-4F23-B484-64C8FF464342}" type="presParOf" srcId="{EC1006CB-53F6-499E-9454-854EDCE82354}" destId="{454A2EE2-2394-441F-910C-B9212704CCB8}" srcOrd="0" destOrd="0" presId="urn:microsoft.com/office/officeart/2018/5/layout/IconLeafLabelList"/>
    <dgm:cxn modelId="{EFBA013B-78E0-4BAB-8299-61B6058931C7}" type="presParOf" srcId="{EC1006CB-53F6-499E-9454-854EDCE82354}" destId="{6C674CE2-6D23-4F28-A540-CB3F834A4EA3}" srcOrd="1" destOrd="0" presId="urn:microsoft.com/office/officeart/2018/5/layout/IconLeafLabelList"/>
    <dgm:cxn modelId="{D7574757-682D-496E-8547-E626DF06612E}" type="presParOf" srcId="{EC1006CB-53F6-499E-9454-854EDCE82354}" destId="{862CF86F-BD53-4475-AE58-43FE59C7461C}" srcOrd="2" destOrd="0" presId="urn:microsoft.com/office/officeart/2018/5/layout/IconLeafLabelList"/>
    <dgm:cxn modelId="{0D6F750E-D55A-4BC9-AF9A-7A99F79307E4}" type="presParOf" srcId="{EC1006CB-53F6-499E-9454-854EDCE82354}" destId="{390F6B8E-94DD-469F-96FC-DA7163762C77}" srcOrd="3" destOrd="0" presId="urn:microsoft.com/office/officeart/2018/5/layout/IconLeafLabelList"/>
    <dgm:cxn modelId="{D7F562EB-8766-4891-88A4-83AC0D988421}" type="presParOf" srcId="{B2ABF871-6989-4A89-B8E9-DB9252C33E39}" destId="{908320E0-3BC1-47CB-AF01-02E822CE3D22}" srcOrd="5" destOrd="0" presId="urn:microsoft.com/office/officeart/2018/5/layout/IconLeafLabelList"/>
    <dgm:cxn modelId="{FC48FEFC-7C3D-4092-A662-9D85274012FE}" type="presParOf" srcId="{B2ABF871-6989-4A89-B8E9-DB9252C33E39}" destId="{0A5F668F-3D95-4BCB-A1FC-EED4CEDA31D9}" srcOrd="6" destOrd="0" presId="urn:microsoft.com/office/officeart/2018/5/layout/IconLeafLabelList"/>
    <dgm:cxn modelId="{1B9128AF-5EA4-4BF1-8650-AA897EBFF0F0}" type="presParOf" srcId="{0A5F668F-3D95-4BCB-A1FC-EED4CEDA31D9}" destId="{70668F10-6C6C-4B78-B303-68A453BCF90C}" srcOrd="0" destOrd="0" presId="urn:microsoft.com/office/officeart/2018/5/layout/IconLeafLabelList"/>
    <dgm:cxn modelId="{29187063-BE21-4D38-8CAF-1628E85BD3EC}" type="presParOf" srcId="{0A5F668F-3D95-4BCB-A1FC-EED4CEDA31D9}" destId="{F345C778-10DE-4C91-AFEE-116048A8864F}" srcOrd="1" destOrd="0" presId="urn:microsoft.com/office/officeart/2018/5/layout/IconLeafLabelList"/>
    <dgm:cxn modelId="{6CE6EFB1-16C1-40E0-BA3B-6F73B2B14132}" type="presParOf" srcId="{0A5F668F-3D95-4BCB-A1FC-EED4CEDA31D9}" destId="{C7E7ED35-C689-4F08-B0B6-4C6F53F68450}" srcOrd="2" destOrd="0" presId="urn:microsoft.com/office/officeart/2018/5/layout/IconLeafLabelList"/>
    <dgm:cxn modelId="{2B21D10B-1F9D-4A21-8BC9-12A1E823880C}" type="presParOf" srcId="{0A5F668F-3D95-4BCB-A1FC-EED4CEDA31D9}" destId="{991796AD-3DAE-4321-B74C-D16ED3A26A1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EEEE5-B039-44E0-BF0E-359E875C463B}">
      <dsp:nvSpPr>
        <dsp:cNvPr id="0" name=""/>
        <dsp:cNvSpPr/>
      </dsp:nvSpPr>
      <dsp:spPr>
        <a:xfrm>
          <a:off x="850500" y="112853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A869E-DB22-4BB0-BB40-E3C8C6ECF94B}">
      <dsp:nvSpPr>
        <dsp:cNvPr id="0" name=""/>
        <dsp:cNvSpPr/>
      </dsp:nvSpPr>
      <dsp:spPr>
        <a:xfrm>
          <a:off x="1084500" y="136253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FEDD3-6299-4EAE-ABE1-63709F984B0A}">
      <dsp:nvSpPr>
        <dsp:cNvPr id="0" name=""/>
        <dsp:cNvSpPr/>
      </dsp:nvSpPr>
      <dsp:spPr>
        <a:xfrm>
          <a:off x="499500" y="2568539"/>
          <a:ext cx="1800000" cy="174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err="1"/>
            <a:t>Idee</a:t>
          </a:r>
          <a:r>
            <a:rPr lang="en-US" sz="1600" kern="1200"/>
            <a:t> e </a:t>
          </a:r>
          <a:r>
            <a:rPr lang="en-US" sz="1600" kern="1200" err="1"/>
            <a:t>invenzioni</a:t>
          </a:r>
          <a:r>
            <a:rPr lang="en-US" sz="1600" kern="1200"/>
            <a:t> </a:t>
          </a:r>
          <a:r>
            <a:rPr lang="en-US" sz="1600" kern="1200" err="1"/>
            <a:t>sono</a:t>
          </a:r>
          <a:r>
            <a:rPr lang="en-US" sz="1600" kern="1200"/>
            <a:t> “SOLO”</a:t>
          </a:r>
          <a:br>
            <a:rPr lang="en-US" sz="1600" kern="1200"/>
          </a:br>
          <a:r>
            <a:rPr lang="en-US" sz="1600" kern="1200" err="1"/>
            <a:t>il</a:t>
          </a:r>
          <a:r>
            <a:rPr lang="en-US" sz="1600" kern="1200"/>
            <a:t> punto di </a:t>
          </a:r>
          <a:r>
            <a:rPr lang="en-US" sz="1600" kern="1200" err="1"/>
            <a:t>partenza</a:t>
          </a:r>
          <a:r>
            <a:rPr lang="en-US" sz="1600" kern="1200"/>
            <a:t> per </a:t>
          </a:r>
          <a:r>
            <a:rPr lang="en-US" sz="1600" kern="1200" err="1"/>
            <a:t>l’Innovazione</a:t>
          </a:r>
          <a:r>
            <a:rPr lang="en-US" sz="1600" kern="1200"/>
            <a:t>. </a:t>
          </a:r>
        </a:p>
      </dsp:txBody>
      <dsp:txXfrm>
        <a:off x="499500" y="2568539"/>
        <a:ext cx="1800000" cy="1748144"/>
      </dsp:txXfrm>
    </dsp:sp>
    <dsp:sp modelId="{FA7BC103-58BC-4C9B-8C9D-1A9CBE07BC4E}">
      <dsp:nvSpPr>
        <dsp:cNvPr id="0" name=""/>
        <dsp:cNvSpPr/>
      </dsp:nvSpPr>
      <dsp:spPr>
        <a:xfrm>
          <a:off x="2965500" y="112853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60F84-87DE-42A5-ADEB-4FB8A888BD92}">
      <dsp:nvSpPr>
        <dsp:cNvPr id="0" name=""/>
        <dsp:cNvSpPr/>
      </dsp:nvSpPr>
      <dsp:spPr>
        <a:xfrm>
          <a:off x="3199500" y="136253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845A-C599-41D5-9E93-BDFDA5AD29CB}">
      <dsp:nvSpPr>
        <dsp:cNvPr id="0" name=""/>
        <dsp:cNvSpPr/>
      </dsp:nvSpPr>
      <dsp:spPr>
        <a:xfrm>
          <a:off x="2614500" y="2568539"/>
          <a:ext cx="1800000" cy="174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err="1"/>
            <a:t>L’Innovazione</a:t>
          </a:r>
          <a:r>
            <a:rPr lang="en-US" sz="1600" kern="1200"/>
            <a:t> </a:t>
          </a:r>
          <a:r>
            <a:rPr lang="en-US" sz="1600" kern="1200" err="1"/>
            <a:t>risponde</a:t>
          </a:r>
          <a:r>
            <a:rPr lang="en-US" sz="1600" kern="1200"/>
            <a:t> </a:t>
          </a:r>
          <a:r>
            <a:rPr lang="en-US" sz="1600" kern="1200" err="1"/>
            <a:t>alle</a:t>
          </a:r>
          <a:r>
            <a:rPr lang="en-US" sz="1600" kern="1200"/>
            <a:t> </a:t>
          </a:r>
          <a:r>
            <a:rPr lang="en-US" sz="1600" kern="1200" err="1"/>
            <a:t>esigenze</a:t>
          </a:r>
          <a:r>
            <a:rPr lang="en-US" sz="1600" kern="1200"/>
            <a:t> di un </a:t>
          </a:r>
          <a:r>
            <a:rPr lang="en-US" sz="1600" kern="1200" err="1"/>
            <a:t>cliente</a:t>
          </a:r>
          <a:r>
            <a:rPr lang="en-US" sz="1600" kern="1200"/>
            <a:t>, </a:t>
          </a:r>
          <a:r>
            <a:rPr lang="en-US" sz="1600" kern="1200" err="1"/>
            <a:t>che</a:t>
          </a:r>
          <a:r>
            <a:rPr lang="en-US" sz="1600" kern="1200"/>
            <a:t> ne </a:t>
          </a:r>
          <a:r>
            <a:rPr lang="en-US" sz="1600" kern="1200" err="1"/>
            <a:t>apprezza</a:t>
          </a:r>
          <a:r>
            <a:rPr lang="en-US" sz="1600" kern="1200"/>
            <a:t> </a:t>
          </a:r>
          <a:r>
            <a:rPr lang="en-US" sz="1600" kern="1200" err="1"/>
            <a:t>il</a:t>
          </a:r>
          <a:r>
            <a:rPr lang="en-US" sz="1600" kern="1200"/>
            <a:t> </a:t>
          </a:r>
          <a:r>
            <a:rPr lang="en-US" sz="1600" kern="1200" err="1"/>
            <a:t>valore</a:t>
          </a:r>
          <a:r>
            <a:rPr lang="en-US" sz="1600" kern="1200"/>
            <a:t> ed è </a:t>
          </a:r>
          <a:r>
            <a:rPr lang="en-US" sz="1600" kern="1200" err="1"/>
            <a:t>disposto</a:t>
          </a:r>
          <a:r>
            <a:rPr lang="en-US" sz="1600" kern="1200"/>
            <a:t> ad </a:t>
          </a:r>
          <a:r>
            <a:rPr lang="en-US" sz="1600" kern="1200" err="1"/>
            <a:t>acquistarla</a:t>
          </a:r>
          <a:endParaRPr lang="en-US" sz="1600" kern="1200"/>
        </a:p>
      </dsp:txBody>
      <dsp:txXfrm>
        <a:off x="2614500" y="2568539"/>
        <a:ext cx="1800000" cy="1748144"/>
      </dsp:txXfrm>
    </dsp:sp>
    <dsp:sp modelId="{454A2EE2-2394-441F-910C-B9212704CCB8}">
      <dsp:nvSpPr>
        <dsp:cNvPr id="0" name=""/>
        <dsp:cNvSpPr/>
      </dsp:nvSpPr>
      <dsp:spPr>
        <a:xfrm>
          <a:off x="5080500" y="112853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4CE2-6D23-4F28-A540-CB3F834A4EA3}">
      <dsp:nvSpPr>
        <dsp:cNvPr id="0" name=""/>
        <dsp:cNvSpPr/>
      </dsp:nvSpPr>
      <dsp:spPr>
        <a:xfrm>
          <a:off x="5314500" y="136253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6B8E-94DD-469F-96FC-DA7163762C77}">
      <dsp:nvSpPr>
        <dsp:cNvPr id="0" name=""/>
        <dsp:cNvSpPr/>
      </dsp:nvSpPr>
      <dsp:spPr>
        <a:xfrm>
          <a:off x="4729500" y="2568539"/>
          <a:ext cx="1800000" cy="174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err="1"/>
            <a:t>L’Innovazione</a:t>
          </a:r>
          <a:r>
            <a:rPr lang="en-US" sz="1600" kern="1200"/>
            <a:t> </a:t>
          </a:r>
          <a:r>
            <a:rPr lang="en-US" sz="1600" kern="1200" err="1"/>
            <a:t>richiede</a:t>
          </a:r>
          <a:r>
            <a:rPr lang="en-US" sz="1600" kern="1200"/>
            <a:t> </a:t>
          </a:r>
          <a:r>
            <a:rPr lang="en-US" sz="1600" kern="1200" err="1"/>
            <a:t>l’uso</a:t>
          </a:r>
          <a:r>
            <a:rPr lang="en-US" sz="1600" kern="1200"/>
            <a:t> di </a:t>
          </a:r>
          <a:r>
            <a:rPr lang="en-US" sz="1600" kern="1200" err="1"/>
            <a:t>informazioni</a:t>
          </a:r>
          <a:r>
            <a:rPr lang="en-US" sz="1600" kern="1200"/>
            <a:t> e </a:t>
          </a:r>
          <a:r>
            <a:rPr lang="en-US" sz="1600" kern="1200" err="1"/>
            <a:t>creatività</a:t>
          </a:r>
          <a:r>
            <a:rPr lang="en-US" sz="1600" kern="1200"/>
            <a:t> per </a:t>
          </a:r>
          <a:r>
            <a:rPr lang="en-US" sz="1600" kern="1200" err="1"/>
            <a:t>ottenere</a:t>
          </a:r>
          <a:r>
            <a:rPr lang="en-US" sz="1600" kern="1200"/>
            <a:t> nuovo </a:t>
          </a:r>
          <a:r>
            <a:rPr lang="en-US" sz="1600" kern="1200" err="1"/>
            <a:t>valore</a:t>
          </a:r>
          <a:r>
            <a:rPr lang="en-US" sz="1600" kern="1200"/>
            <a:t> dale </a:t>
          </a:r>
          <a:r>
            <a:rPr lang="en-US" sz="1600" kern="1200" err="1"/>
            <a:t>risorse</a:t>
          </a:r>
          <a:endParaRPr lang="en-US" sz="1600" kern="1200"/>
        </a:p>
      </dsp:txBody>
      <dsp:txXfrm>
        <a:off x="4729500" y="2568539"/>
        <a:ext cx="1800000" cy="1748144"/>
      </dsp:txXfrm>
    </dsp:sp>
    <dsp:sp modelId="{70668F10-6C6C-4B78-B303-68A453BCF90C}">
      <dsp:nvSpPr>
        <dsp:cNvPr id="0" name=""/>
        <dsp:cNvSpPr/>
      </dsp:nvSpPr>
      <dsp:spPr>
        <a:xfrm>
          <a:off x="7195500" y="112853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5C778-10DE-4C91-AFEE-116048A8864F}">
      <dsp:nvSpPr>
        <dsp:cNvPr id="0" name=""/>
        <dsp:cNvSpPr/>
      </dsp:nvSpPr>
      <dsp:spPr>
        <a:xfrm>
          <a:off x="7429500" y="136253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796AD-3DAE-4321-B74C-D16ED3A26A16}">
      <dsp:nvSpPr>
        <dsp:cNvPr id="0" name=""/>
        <dsp:cNvSpPr/>
      </dsp:nvSpPr>
      <dsp:spPr>
        <a:xfrm>
          <a:off x="6844500" y="2568539"/>
          <a:ext cx="1800000" cy="174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err="1"/>
            <a:t>L’Innovazione</a:t>
          </a:r>
          <a:r>
            <a:rPr lang="en-US" sz="1600" kern="1200"/>
            <a:t> </a:t>
          </a:r>
          <a:r>
            <a:rPr lang="en-US" sz="1600" kern="1200" err="1"/>
            <a:t>può</a:t>
          </a:r>
          <a:r>
            <a:rPr lang="en-US" sz="1600" kern="1200"/>
            <a:t> </a:t>
          </a:r>
          <a:r>
            <a:rPr lang="en-US" sz="1600" kern="1200" err="1"/>
            <a:t>riguardare</a:t>
          </a:r>
          <a:r>
            <a:rPr lang="en-US" sz="1600" kern="1200"/>
            <a:t> </a:t>
          </a:r>
          <a:r>
            <a:rPr lang="en-US" sz="1600" kern="1200" err="1"/>
            <a:t>materiali</a:t>
          </a:r>
          <a:r>
            <a:rPr lang="en-US" sz="1600" kern="1200"/>
            <a:t>, </a:t>
          </a:r>
          <a:r>
            <a:rPr lang="en-US" sz="1600" kern="1200" err="1"/>
            <a:t>prodotti</a:t>
          </a:r>
          <a:r>
            <a:rPr lang="en-US" sz="1600" kern="1200"/>
            <a:t>, </a:t>
          </a:r>
          <a:br>
            <a:rPr lang="en-US" sz="1600" kern="1200"/>
          </a:br>
          <a:r>
            <a:rPr lang="en-US" sz="1600" kern="1200" err="1"/>
            <a:t>processi</a:t>
          </a:r>
          <a:r>
            <a:rPr lang="en-US" sz="1600" kern="1200"/>
            <a:t>, </a:t>
          </a:r>
          <a:br>
            <a:rPr lang="en-US" sz="1600" kern="1200"/>
          </a:br>
          <a:r>
            <a:rPr lang="en-US" sz="1600" kern="1200" err="1"/>
            <a:t>servizi</a:t>
          </a:r>
          <a:r>
            <a:rPr lang="en-US" sz="1600" kern="1200"/>
            <a:t>...</a:t>
          </a:r>
        </a:p>
      </dsp:txBody>
      <dsp:txXfrm>
        <a:off x="6844500" y="2568539"/>
        <a:ext cx="1800000" cy="174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E0F9D-D905-446F-9EFC-05DA3C139518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5EB1-B304-4DB9-BB43-D8AA4698B1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56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esr.regione.emilia-romagna.it/s3/2021-202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j-lt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25EB1-B304-4DB9-BB43-D8AA4698B1B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2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more: http://www.businessdictionary.com/definition/innovation.html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Innovation is the process of translating an idea or invention into a good or service that creates value or for which customers will pay.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A42D-2B9C-4785-B20E-910D681AD5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15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more: http://www.businessdictionary.com/definition/innovation.html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Innovation is the process of translating an idea or invention into a good or service that creates value or for which customers will pay.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To be called an innovation, an idea must be replicable at an economical cost and must satisfy a specific need.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Innovation involves deliberate application of information, imagination and initiative in deriving greater or different values from resources.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In business, innovation often results when ideas are applied by the company in order to further satisfy the needs and expectations of the customers</a:t>
            </a:r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A42D-2B9C-4785-B20E-910D681AD5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51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 cap="all"/>
            </a:pPr>
            <a:r>
              <a:rPr lang="en-US"/>
              <a:t>Level 1 (incremental): Incremental or small, progressive improvements to existing products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/>
              <a:t>Level 2 (re-design or ‘green limits’): </a:t>
            </a:r>
            <a:br>
              <a:rPr lang="en-US"/>
            </a:br>
            <a:r>
              <a:rPr lang="en-US"/>
              <a:t>Major re-design of existing products 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/>
              <a:t>Level 3 </a:t>
            </a:r>
            <a:br>
              <a:rPr lang="en-US"/>
            </a:br>
            <a:r>
              <a:rPr lang="en-US"/>
              <a:t>(functional or ‘product alternatives’): </a:t>
            </a:r>
            <a:br>
              <a:rPr lang="en-US"/>
            </a:br>
            <a:r>
              <a:rPr lang="en-US"/>
              <a:t>New product or service concepts to satisfy the same functional need </a:t>
            </a:r>
          </a:p>
          <a:p>
            <a:pPr lvl="0">
              <a:lnSpc>
                <a:spcPct val="100000"/>
              </a:lnSpc>
              <a:defRPr cap="all"/>
            </a:pPr>
            <a:r>
              <a:rPr lang="en-US"/>
              <a:t>Level 4 (systems): Design for a sustainable society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3246C968-CC38-463E-ADED-8BDA9E2789A0}" type="slidenum">
              <a:rPr lang="it-IT" sz="1400" b="0" strike="noStrike" spc="-1" smtClean="0">
                <a:latin typeface="Times New Roman"/>
              </a:rPr>
              <a:pPr algn="r"/>
              <a:t>4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949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25EB1-B304-4DB9-BB43-D8AA4698B1B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32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25EB1-B304-4DB9-BB43-D8AA4698B1B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85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hlinkClick r:id="rId3"/>
              </a:rPr>
              <a:t>Strategia S3 2021-2027 — Programma regionale — Fondo europeo di sviluppo regionale - Fesr (regione.emilia-romagna.it)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25EB1-B304-4DB9-BB43-D8AA4698B1B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77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5AF9F-ED9F-408D-9F50-1F20799F7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A150DB-7F5A-4F48-9F43-C03EE00ED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FC119F-B5ED-4EEF-ADA4-CC3C94EC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4F16F4-5516-437F-AEE6-48A53974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2E3E0E-1708-45F4-A701-4EE34DAE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31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46916-A423-4D8C-AB0C-4B9B76F8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6E6ECF-CF04-4771-8F6F-61E1FE328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22664-D598-4D74-9355-D418FB31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FAE009-6FF2-448F-BA72-03053214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7447D5-5B3A-41BD-8CCA-C5D8A83A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88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9FADB4-9BA4-40FD-863D-5A32CD56F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1A7EBB-824C-4782-917E-A13543C47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24D7F-155B-44F1-BC7F-536812BE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EE4689-36DE-495C-9D90-3C931DB0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32C961-E020-48FC-9646-E506F00A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23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6811111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2063AF9-9F84-4D05-B8E5-65D3C827E3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1200" y="1417639"/>
            <a:ext cx="10642600" cy="44021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1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7B1CA-CE38-4C8B-8595-12CF2F6E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A74273-E06C-49C8-8B6A-1433DCF3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13/12/2019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35F0F8-BE8F-4C23-8E9D-5BF197D8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 spc="-1">
                <a:solidFill>
                  <a:srgbClr val="0070C0"/>
                </a:solidFill>
                <a:latin typeface="Candara"/>
                <a:ea typeface="Calibri"/>
              </a:rPr>
              <a:t>CORSO EXECUTIVE</a:t>
            </a:r>
            <a:r>
              <a:rPr lang="it-IT" sz="1200" spc="-1">
                <a:solidFill>
                  <a:srgbClr val="000000"/>
                </a:solidFill>
                <a:ea typeface="Calibri"/>
              </a:rPr>
              <a:t> </a:t>
            </a:r>
            <a:r>
              <a:rPr lang="it-IT" sz="1200" b="1" spc="-1">
                <a:solidFill>
                  <a:srgbClr val="0070C0"/>
                </a:solidFill>
                <a:latin typeface="Candara"/>
                <a:ea typeface="Calibri"/>
              </a:rPr>
              <a:t>CIRCULAR ECONOMY FOR BUSINESS</a:t>
            </a:r>
            <a:endParaRPr lang="it-IT" sz="1200" spc="-1">
              <a:latin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5DCB44-7D95-4375-99EE-6344423E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EBB-E0D1-4AA5-8FA5-8749F51EA0C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208A6-6252-47C3-9079-AB7EFF42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7BCCB-3C2B-4162-A033-70E1B2D5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6BC3D-EC43-48BE-9AD2-24BAD16D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DC82B2-2684-49D9-ACCC-448845EC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58363-1625-4645-AEEF-8CF401FD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E410BF-09F8-47AF-AFEB-BE3CA6FE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8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98507-F34B-4990-AEA4-0AD8C812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60B65B-6C53-4B86-A95A-8329E43B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8C83F8-797B-4707-8A80-62E16B13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F01D76-89AF-470D-9310-8293F1F5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55B652-B178-4209-BCF7-E0B69059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88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9056BE-5894-432F-91A5-2CFEAA7D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1C6BF-FE4B-458D-A4D0-84274F643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DCB358-571C-40A9-8BF9-9C02AB50B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2F4B69-CA49-4AD7-AD64-B5F970F2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98F11A-9323-489E-A9CF-2F9B89A4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EDE4A5-C9C3-4465-A73D-2D265613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72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0729AA-D674-4743-BD99-79780C77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F4E1F8-9D45-497D-AFE7-8DD7AA3F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B11167-CA08-499B-AF2F-7C5868B93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4E4DB4-A786-4A6E-B070-10B629957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5C4BB8-8FE1-4DC0-9BBD-40E9FAC47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9F5FD5-497E-4CC5-A9A4-46E8BBB2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CAF6F2-5ADC-4FFD-ACDB-000D4202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98A190-9D61-42C5-AC92-48A86D43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03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C5C1A-6321-438C-9246-EB2A6A16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B1076A-FEA3-48F9-9F07-264DDC47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5AADD0-F488-4849-8615-50DCF00A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575BEB-940D-4065-86AC-AE5327C4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5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17BCC0-D1A4-4A29-B5E8-6F9AFDFF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35BB6C-662D-43A7-ADD1-2AC198B6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BFE0AC-A67A-4BCB-B86F-75A0544E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15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D7F29-F542-4EAE-B960-0FB4596A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AD0DA7-7FCE-4B6D-9D2D-C5585A81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567616-4BAF-438E-8DF4-92D71F526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C1A055-462E-424D-B90D-AEA7E0D4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86173B-9CD7-4134-8768-0ADFADFB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4AD014-2D14-4117-8602-13477CDB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68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D27B5-652B-4BC7-909F-F1D77BCC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2C1024-305A-4381-92F3-409C8D5C8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A21F32-8A99-4F0B-80B7-6554A08B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C3533B-E6B7-467B-BE1C-12C5CF84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F3D231-9DE4-43F7-94CE-52DC82C0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87FA3F-EBEF-4C47-8677-BFBF84EE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90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256F61-3FD8-40EF-98E2-F04494A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6D5B4F-3DA3-429E-98F4-AEF0FC6E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A8AB08-92BD-47F5-9B36-5990C4A18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FB96-90A6-484A-8F6E-FDDF30C2A987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367F62-A3E7-4CCD-9F51-37532AD7B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860A0-9835-4228-8527-29D16CEC5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E026-B604-4AA6-A835-680BC144A9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66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s3.regione.lombardia.it/wps/portal/site/s3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ione.fvg.it/rafvg/cms/RAFVG/fondi-europei-fvg-internazionale/S3_FVG/" TargetMode="External"/><Relationship Id="rId5" Type="http://schemas.openxmlformats.org/officeDocument/2006/relationships/hyperlink" Target="https://www.lavoroimpresa.fvg.it/Portale/strategia_s3.aspx?activeMode=1#:~:text=La%20Regione%20Friuli%20Venezia%20Giulia%20definisce%20ed%20aggiorna,civile%20e%20delle%20istituzioni%2C%20la%20cosiddetta%20Quadrupla%20Elica." TargetMode="External"/><Relationship Id="rId4" Type="http://schemas.openxmlformats.org/officeDocument/2006/relationships/hyperlink" Target="https://fesr.regione.emilia-romagna.it/s3/2021-2027" TargetMode="Externa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d41586-020-03598-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ziacoesione.gov.it/s3-smart-specialisation-strategy/?lang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s3platform.jrc.ec.europa.eu/where-we-ar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3platform.jrc.ec.europa.eu/territo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0E5B1-738B-42BE-A4C5-37E447D3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68" y="3429000"/>
            <a:ext cx="11420272" cy="1225570"/>
          </a:xfrm>
        </p:spPr>
        <p:txBody>
          <a:bodyPr>
            <a:noAutofit/>
          </a:bodyPr>
          <a:lstStyle/>
          <a:p>
            <a:r>
              <a:rPr lang="en-US" sz="3600" dirty="0"/>
              <a:t>Due </a:t>
            </a:r>
            <a:r>
              <a:rPr lang="en-US" sz="3600" dirty="0" err="1"/>
              <a:t>strumenti</a:t>
            </a:r>
            <a:r>
              <a:rPr lang="en-US" sz="3600" dirty="0"/>
              <a:t> </a:t>
            </a:r>
            <a:r>
              <a:rPr lang="en-US" sz="3600" dirty="0" err="1"/>
              <a:t>europei</a:t>
            </a:r>
            <a:r>
              <a:rPr lang="en-US" sz="3600" dirty="0"/>
              <a:t> a support </a:t>
            </a:r>
            <a:r>
              <a:rPr lang="en-US" sz="3600" dirty="0" err="1"/>
              <a:t>dell’Innovazione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 err="1"/>
              <a:t>Strategie</a:t>
            </a:r>
            <a:r>
              <a:rPr lang="en-US" sz="3600" dirty="0"/>
              <a:t> di </a:t>
            </a:r>
            <a:r>
              <a:rPr lang="en-US" sz="3600" dirty="0" err="1"/>
              <a:t>Specializzazione</a:t>
            </a:r>
            <a:r>
              <a:rPr lang="en-US" sz="3600" dirty="0"/>
              <a:t> </a:t>
            </a:r>
            <a:r>
              <a:rPr lang="en-US" sz="3600" dirty="0" err="1"/>
              <a:t>Intelligente</a:t>
            </a:r>
            <a:r>
              <a:rPr lang="en-US" sz="3600" dirty="0"/>
              <a:t> e</a:t>
            </a:r>
            <a:br>
              <a:rPr lang="en-US" sz="3600" dirty="0"/>
            </a:br>
            <a:r>
              <a:rPr lang="en-US" sz="3600" dirty="0" err="1"/>
              <a:t>programma</a:t>
            </a:r>
            <a:r>
              <a:rPr lang="en-US" sz="3600" dirty="0"/>
              <a:t> Horizon Europe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F273BB-9E58-4CD2-8955-8A3DF8272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90037"/>
            <a:ext cx="12192000" cy="1053296"/>
          </a:xfrm>
        </p:spPr>
        <p:txBody>
          <a:bodyPr>
            <a:normAutofit/>
          </a:bodyPr>
          <a:lstStyle/>
          <a:p>
            <a:r>
              <a:rPr lang="it-IT" dirty="0">
                <a:latin typeface="+mj-lt"/>
              </a:rPr>
              <a:t>Fabio Morea</a:t>
            </a:r>
          </a:p>
          <a:p>
            <a:r>
              <a:rPr lang="it-IT" dirty="0">
                <a:latin typeface="+mj-lt"/>
              </a:rPr>
              <a:t>02 05 2023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53C7C28-82C9-4818-904F-069486CD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88" y="1701853"/>
            <a:ext cx="2196631" cy="13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5AFCB-BF3E-21F2-A8D3-E616857B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solidFill>
                  <a:srgbClr val="404040"/>
                </a:solidFill>
                <a:effectLst/>
              </a:rPr>
              <a:t>S3 – esempi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923DE-6724-0FD0-5AA0-DD8CE6F9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37" y="1897062"/>
            <a:ext cx="12321401" cy="484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S3 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Lombardia</a:t>
            </a:r>
            <a:b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hlinkClick r:id="rId3"/>
              </a:rPr>
              <a:t>https://www.s3.regione.lombardia.it/wps/portal/site/s3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</a:p>
          <a:p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S3 Emilia Romagna </a:t>
            </a:r>
            <a:b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  <a:hlinkClick r:id="rId4"/>
              </a:rPr>
              <a:t>https://fesr.regione.emilia-romagna.it/s3/2021-2027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</a:p>
          <a:p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S3 Friuli Venezia Giulia</a:t>
            </a:r>
          </a:p>
          <a:p>
            <a:pPr lvl="1"/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Il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processo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scoperta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imprenditoriale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</a:br>
            <a:r>
              <a:rPr lang="it-IT" dirty="0">
                <a:hlinkClick r:id="rId5"/>
              </a:rPr>
              <a:t>Strategia S3 (lavoroimpresa.fvg.it)</a:t>
            </a: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La </a:t>
            </a:r>
            <a:r>
              <a:rPr lang="en-US" dirty="0" err="1">
                <a:solidFill>
                  <a:srgbClr val="404040"/>
                </a:solidFill>
                <a:latin typeface="Arial" panose="020B0604020202020204" pitchFamily="34" charset="0"/>
              </a:rPr>
              <a:t>Strategia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 </a:t>
            </a:r>
            <a:b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lang="it-IT" dirty="0">
                <a:hlinkClick r:id="rId6"/>
              </a:rPr>
              <a:t>Regione Autonoma Friuli Venezia Giulia - Strategia di specializzazione intelligente - S3 FVG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8AFA608-1072-0B76-FD60-774C51C64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47" y="1348904"/>
            <a:ext cx="2397216" cy="1325563"/>
          </a:xfrm>
          <a:prstGeom prst="rect">
            <a:avLst/>
          </a:prstGeom>
        </p:spPr>
      </p:pic>
      <p:pic>
        <p:nvPicPr>
          <p:cNvPr id="2050" name="Picture 2" descr="Strategia S3: on line il nuovo rapporto di monitoraggio – ART-ER">
            <a:extLst>
              <a:ext uri="{FF2B5EF4-FFF2-40B4-BE49-F238E27FC236}">
                <a16:creationId xmlns:a16="http://schemas.microsoft.com/office/drawing/2014/main" id="{E0CD76C5-B16E-075E-BB89-3CBC8CA3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496" y="2880841"/>
            <a:ext cx="2482518" cy="175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C43CA85-C3E9-C723-E3E4-2A846321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74" y="4841874"/>
            <a:ext cx="4552178" cy="10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0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5AFCB-BF3E-21F2-A8D3-E616857B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Distribuzione dei fondi in Horizon 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923DE-6724-0FD0-5AA0-DD8CE6F95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Horizon 2020 by the numbers: how €60 billion was divided up among Europe’s scientists (nature.com)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https://www.nature.com/articles/d41586-020-03598-2</a:t>
            </a:r>
            <a:r>
              <a:rPr lang="it-IT" dirty="0"/>
              <a:t> </a:t>
            </a:r>
          </a:p>
          <a:p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381007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E9EAC-E01C-41FE-AE93-12FB792E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6000" b="0" i="1" err="1">
                <a:solidFill>
                  <a:prstClr val="black">
                    <a:lumMod val="75000"/>
                    <a:lumOff val="25000"/>
                  </a:prstClr>
                </a:solidFill>
              </a:rPr>
              <a:t>What</a:t>
            </a:r>
            <a:r>
              <a:rPr lang="it-IT" sz="6000" b="0" i="1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sz="6000" b="0" i="1" err="1">
                <a:solidFill>
                  <a:prstClr val="black">
                    <a:lumMod val="75000"/>
                    <a:lumOff val="25000"/>
                  </a:prstClr>
                </a:solidFill>
              </a:rPr>
              <a:t>is</a:t>
            </a:r>
            <a:r>
              <a:rPr lang="it-IT" sz="6000" b="0" i="1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sz="6000" b="0" i="1" err="1">
                <a:solidFill>
                  <a:prstClr val="black">
                    <a:lumMod val="75000"/>
                    <a:lumOff val="25000"/>
                  </a:prstClr>
                </a:solidFill>
              </a:rPr>
              <a:t>innovation</a:t>
            </a:r>
            <a:r>
              <a:rPr lang="it-IT" sz="6000" b="0" i="1">
                <a:solidFill>
                  <a:prstClr val="black">
                    <a:lumMod val="75000"/>
                    <a:lumOff val="25000"/>
                  </a:prstClr>
                </a:solidFill>
              </a:rPr>
              <a:t> ?</a:t>
            </a:r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EC226DB-9A16-47A1-8EE5-DA0806B921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57400" y="1417639"/>
            <a:ext cx="8478398" cy="170013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F31D2D-22FE-4976-BBF8-A407001C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3093"/>
            <a:ext cx="12192000" cy="446257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33334F4-513F-406E-8BDA-696316DCA6C5}"/>
              </a:ext>
            </a:extLst>
          </p:cNvPr>
          <p:cNvSpPr/>
          <p:nvPr/>
        </p:nvSpPr>
        <p:spPr>
          <a:xfrm>
            <a:off x="0" y="-1"/>
            <a:ext cx="12192000" cy="2669059"/>
          </a:xfrm>
          <a:prstGeom prst="rect">
            <a:avLst/>
          </a:prstGeom>
          <a:solidFill>
            <a:srgbClr val="97C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9A45BE8-5C24-4225-8271-EC9BB4B75736}"/>
              </a:ext>
            </a:extLst>
          </p:cNvPr>
          <p:cNvSpPr/>
          <p:nvPr/>
        </p:nvSpPr>
        <p:spPr>
          <a:xfrm>
            <a:off x="2279576" y="135101"/>
            <a:ext cx="78550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err="1">
                <a:solidFill>
                  <a:schemeClr val="bg1"/>
                </a:solidFill>
              </a:rPr>
              <a:t>L’Innovazione</a:t>
            </a:r>
            <a:r>
              <a:rPr lang="en-US" sz="4400" b="1">
                <a:solidFill>
                  <a:schemeClr val="bg1"/>
                </a:solidFill>
              </a:rPr>
              <a:t> è </a:t>
            </a:r>
            <a:r>
              <a:rPr lang="en-US" sz="4400" b="1" err="1">
                <a:solidFill>
                  <a:schemeClr val="bg1"/>
                </a:solidFill>
              </a:rPr>
              <a:t>il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processo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 err="1">
                <a:solidFill>
                  <a:schemeClr val="bg1"/>
                </a:solidFill>
              </a:rPr>
              <a:t>che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trasforma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un’idea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in un </a:t>
            </a:r>
            <a:r>
              <a:rPr lang="en-US" sz="4400" b="1" err="1">
                <a:solidFill>
                  <a:schemeClr val="bg1"/>
                </a:solidFill>
              </a:rPr>
              <a:t>prodotto</a:t>
            </a:r>
            <a:r>
              <a:rPr lang="en-US" sz="4400" b="1">
                <a:solidFill>
                  <a:schemeClr val="bg1"/>
                </a:solidFill>
              </a:rPr>
              <a:t> o </a:t>
            </a:r>
            <a:r>
              <a:rPr lang="en-US" sz="4400" b="1" err="1">
                <a:solidFill>
                  <a:schemeClr val="bg1"/>
                </a:solidFill>
              </a:rPr>
              <a:t>servizio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 err="1">
                <a:solidFill>
                  <a:schemeClr val="bg1"/>
                </a:solidFill>
              </a:rPr>
              <a:t>che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crea</a:t>
            </a:r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 err="1">
                <a:solidFill>
                  <a:schemeClr val="bg1"/>
                </a:solidFill>
              </a:rPr>
              <a:t>valore</a:t>
            </a:r>
            <a:r>
              <a:rPr lang="en-US" sz="4400" b="1">
                <a:solidFill>
                  <a:schemeClr val="bg1"/>
                </a:solidFill>
              </a:rPr>
              <a:t> per un </a:t>
            </a:r>
            <a:r>
              <a:rPr lang="en-US" sz="4400" b="1" err="1">
                <a:solidFill>
                  <a:schemeClr val="bg1"/>
                </a:solidFill>
              </a:rPr>
              <a:t>cliente</a:t>
            </a:r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E9EAC-E01C-41FE-AE93-12FB792E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idea, </a:t>
            </a:r>
            <a:r>
              <a:rPr lang="en-US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invenzione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innovazione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A54E57DF-73F5-43D5-8393-1C6208C43A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1F1CCA-3BDB-4D92-BF99-C44BA350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pc="-1">
                <a:solidFill>
                  <a:srgbClr val="0070C0"/>
                </a:solidFill>
                <a:latin typeface="Candara"/>
                <a:ea typeface="Calibri"/>
              </a:rPr>
              <a:t>CORSO EXECUTIVE</a:t>
            </a:r>
            <a:r>
              <a:rPr lang="it-IT" spc="-1">
                <a:solidFill>
                  <a:srgbClr val="000000"/>
                </a:solidFill>
                <a:ea typeface="Calibri"/>
              </a:rPr>
              <a:t> </a:t>
            </a:r>
            <a:r>
              <a:rPr lang="it-IT" b="1" spc="-1">
                <a:solidFill>
                  <a:srgbClr val="0070C0"/>
                </a:solidFill>
                <a:latin typeface="Candara"/>
                <a:ea typeface="Calibri"/>
              </a:rPr>
              <a:t>CIRCULAR ECONOMY FOR BUSINESS</a:t>
            </a:r>
            <a:endParaRPr lang="it-IT" spc="-1">
              <a:latin typeface="Arial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2C5613-AB18-4143-B9CF-520CBA37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EBB-E0D1-4AA5-8FA5-8749F51EA0C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74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DD6D5-AD9D-413C-933E-754473AD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3007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Innovazione </a:t>
            </a:r>
            <a:r>
              <a:rPr lang="en-US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sostenibile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92971A8-70E7-4217-9B2B-04FB6D1ACD04}"/>
              </a:ext>
            </a:extLst>
          </p:cNvPr>
          <p:cNvGrpSpPr/>
          <p:nvPr/>
        </p:nvGrpSpPr>
        <p:grpSpPr>
          <a:xfrm>
            <a:off x="2069635" y="-174900"/>
            <a:ext cx="8568952" cy="6584039"/>
            <a:chOff x="687983" y="81217"/>
            <a:chExt cx="8191617" cy="658403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567F64FA-4CB6-479F-A369-026DFA3BDB7C}"/>
                </a:ext>
              </a:extLst>
            </p:cNvPr>
            <p:cNvSpPr/>
            <p:nvPr/>
          </p:nvSpPr>
          <p:spPr>
            <a:xfrm>
              <a:off x="3190308" y="5272947"/>
              <a:ext cx="134889" cy="134889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48377D98-074C-4304-82B2-0A1E0D408D56}"/>
                </a:ext>
              </a:extLst>
            </p:cNvPr>
            <p:cNvSpPr/>
            <p:nvPr/>
          </p:nvSpPr>
          <p:spPr>
            <a:xfrm>
              <a:off x="2889835" y="5409957"/>
              <a:ext cx="134889" cy="134889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C4B62A-C582-432E-9414-75A654AE9981}"/>
                </a:ext>
              </a:extLst>
            </p:cNvPr>
            <p:cNvSpPr/>
            <p:nvPr/>
          </p:nvSpPr>
          <p:spPr>
            <a:xfrm>
              <a:off x="2580478" y="5522752"/>
              <a:ext cx="134889" cy="134889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7E2486A-06CC-4FA3-8C02-075CE5D3295E}"/>
                </a:ext>
              </a:extLst>
            </p:cNvPr>
            <p:cNvSpPr/>
            <p:nvPr/>
          </p:nvSpPr>
          <p:spPr>
            <a:xfrm>
              <a:off x="2262235" y="5610693"/>
              <a:ext cx="134889" cy="134889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71FBCBD8-8A32-412F-9EE1-EA03CD4450E9}"/>
                </a:ext>
              </a:extLst>
            </p:cNvPr>
            <p:cNvSpPr/>
            <p:nvPr/>
          </p:nvSpPr>
          <p:spPr>
            <a:xfrm>
              <a:off x="4594938" y="4128434"/>
              <a:ext cx="134889" cy="134889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7BFB9D4A-4A39-4D01-A359-B17731012C2F}"/>
                </a:ext>
              </a:extLst>
            </p:cNvPr>
            <p:cNvSpPr/>
            <p:nvPr/>
          </p:nvSpPr>
          <p:spPr>
            <a:xfrm>
              <a:off x="5396199" y="2449263"/>
              <a:ext cx="134889" cy="134889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0A2E9621-7BCC-4E32-B0A7-34B85D3CFE4E}"/>
                </a:ext>
              </a:extLst>
            </p:cNvPr>
            <p:cNvSpPr/>
            <p:nvPr/>
          </p:nvSpPr>
          <p:spPr>
            <a:xfrm>
              <a:off x="5179730" y="353963"/>
              <a:ext cx="134889" cy="134889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F7EC02A3-BA06-4E5D-8FB8-F1362B0418EE}"/>
                </a:ext>
              </a:extLst>
            </p:cNvPr>
            <p:cNvSpPr/>
            <p:nvPr/>
          </p:nvSpPr>
          <p:spPr>
            <a:xfrm>
              <a:off x="5371968" y="217590"/>
              <a:ext cx="134889" cy="134889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11A2099D-3916-4CB1-899F-86F0DF328CA8}"/>
                </a:ext>
              </a:extLst>
            </p:cNvPr>
            <p:cNvSpPr/>
            <p:nvPr/>
          </p:nvSpPr>
          <p:spPr>
            <a:xfrm>
              <a:off x="5564206" y="81217"/>
              <a:ext cx="134889" cy="134889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60093A68-ED63-47BE-8F81-8A3FEA4CA073}"/>
                </a:ext>
              </a:extLst>
            </p:cNvPr>
            <p:cNvSpPr/>
            <p:nvPr/>
          </p:nvSpPr>
          <p:spPr>
            <a:xfrm>
              <a:off x="5756444" y="217590"/>
              <a:ext cx="134889" cy="134889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F2CA48B6-9402-4136-B9ED-942A80333EFF}"/>
                </a:ext>
              </a:extLst>
            </p:cNvPr>
            <p:cNvSpPr/>
            <p:nvPr/>
          </p:nvSpPr>
          <p:spPr>
            <a:xfrm>
              <a:off x="5949490" y="353963"/>
              <a:ext cx="134889" cy="134889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4FEDCF69-5B4D-480D-AA6B-4D99093CBE4C}"/>
                </a:ext>
              </a:extLst>
            </p:cNvPr>
            <p:cNvSpPr/>
            <p:nvPr/>
          </p:nvSpPr>
          <p:spPr>
            <a:xfrm>
              <a:off x="5564206" y="369257"/>
              <a:ext cx="134889" cy="134889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9CF8F055-CF4A-48D8-AFB8-3F530293B617}"/>
                </a:ext>
              </a:extLst>
            </p:cNvPr>
            <p:cNvSpPr/>
            <p:nvPr/>
          </p:nvSpPr>
          <p:spPr>
            <a:xfrm>
              <a:off x="5564206" y="657297"/>
              <a:ext cx="134889" cy="134889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11DE601A-63AE-46BD-892D-59962BA350F4}"/>
                </a:ext>
              </a:extLst>
            </p:cNvPr>
            <p:cNvSpPr/>
            <p:nvPr/>
          </p:nvSpPr>
          <p:spPr>
            <a:xfrm>
              <a:off x="1652796" y="5886529"/>
              <a:ext cx="5046259" cy="778727"/>
            </a:xfrm>
            <a:custGeom>
              <a:avLst/>
              <a:gdLst>
                <a:gd name="connsiteX0" fmla="*/ 0 w 2903763"/>
                <a:gd name="connsiteY0" fmla="*/ 129790 h 778727"/>
                <a:gd name="connsiteX1" fmla="*/ 129790 w 2903763"/>
                <a:gd name="connsiteY1" fmla="*/ 0 h 778727"/>
                <a:gd name="connsiteX2" fmla="*/ 2773973 w 2903763"/>
                <a:gd name="connsiteY2" fmla="*/ 0 h 778727"/>
                <a:gd name="connsiteX3" fmla="*/ 2903763 w 2903763"/>
                <a:gd name="connsiteY3" fmla="*/ 129790 h 778727"/>
                <a:gd name="connsiteX4" fmla="*/ 2903763 w 2903763"/>
                <a:gd name="connsiteY4" fmla="*/ 648937 h 778727"/>
                <a:gd name="connsiteX5" fmla="*/ 2773973 w 2903763"/>
                <a:gd name="connsiteY5" fmla="*/ 778727 h 778727"/>
                <a:gd name="connsiteX6" fmla="*/ 129790 w 2903763"/>
                <a:gd name="connsiteY6" fmla="*/ 778727 h 778727"/>
                <a:gd name="connsiteX7" fmla="*/ 0 w 2903763"/>
                <a:gd name="connsiteY7" fmla="*/ 648937 h 778727"/>
                <a:gd name="connsiteX8" fmla="*/ 0 w 2903763"/>
                <a:gd name="connsiteY8" fmla="*/ 129790 h 77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763" h="778727">
                  <a:moveTo>
                    <a:pt x="0" y="129790"/>
                  </a:moveTo>
                  <a:cubicBezTo>
                    <a:pt x="0" y="58109"/>
                    <a:pt x="58109" y="0"/>
                    <a:pt x="129790" y="0"/>
                  </a:cubicBezTo>
                  <a:lnTo>
                    <a:pt x="2773973" y="0"/>
                  </a:lnTo>
                  <a:cubicBezTo>
                    <a:pt x="2845654" y="0"/>
                    <a:pt x="2903763" y="58109"/>
                    <a:pt x="2903763" y="129790"/>
                  </a:cubicBezTo>
                  <a:lnTo>
                    <a:pt x="2903763" y="648937"/>
                  </a:lnTo>
                  <a:cubicBezTo>
                    <a:pt x="2903763" y="720618"/>
                    <a:pt x="2845654" y="778727"/>
                    <a:pt x="2773973" y="778727"/>
                  </a:cubicBezTo>
                  <a:lnTo>
                    <a:pt x="129790" y="778727"/>
                  </a:lnTo>
                  <a:cubicBezTo>
                    <a:pt x="58109" y="778727"/>
                    <a:pt x="0" y="720618"/>
                    <a:pt x="0" y="648937"/>
                  </a:cubicBezTo>
                  <a:lnTo>
                    <a:pt x="0" y="1297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52644" tIns="91354" rIns="91354" bIns="91354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Innovazione </a:t>
              </a:r>
              <a:r>
                <a:rPr lang="en-US" sz="2000" dirty="0" err="1"/>
                <a:t>incrementale</a:t>
              </a:r>
              <a:r>
                <a:rPr lang="en-US" sz="2000" dirty="0"/>
                <a:t>: </a:t>
              </a:r>
              <a:r>
                <a:rPr lang="en-US" sz="2000" dirty="0" err="1"/>
                <a:t>piccoli</a:t>
              </a:r>
              <a:r>
                <a:rPr lang="en-US" sz="2000" dirty="0"/>
                <a:t> </a:t>
              </a:r>
              <a:br>
                <a:rPr lang="en-US" sz="2000" dirty="0"/>
              </a:br>
              <a:r>
                <a:rPr lang="en-US" sz="2000" dirty="0" err="1"/>
                <a:t>graduali</a:t>
              </a:r>
              <a:r>
                <a:rPr lang="en-US" sz="2000" dirty="0"/>
                <a:t> </a:t>
              </a:r>
              <a:r>
                <a:rPr lang="en-US" sz="2000" dirty="0" err="1"/>
                <a:t>miglioramenti</a:t>
              </a:r>
              <a:r>
                <a:rPr lang="en-US" sz="2000" dirty="0"/>
                <a:t> a </a:t>
              </a:r>
              <a:r>
                <a:rPr lang="en-US" sz="2000" dirty="0" err="1"/>
                <a:t>prodotti</a:t>
              </a:r>
              <a:r>
                <a:rPr lang="en-US" sz="2000" dirty="0"/>
                <a:t> </a:t>
              </a:r>
              <a:r>
                <a:rPr lang="en-US" sz="2000" dirty="0" err="1"/>
                <a:t>esistenti</a:t>
              </a:r>
              <a:endParaRPr lang="it-IT" sz="2000" dirty="0"/>
            </a:p>
          </p:txBody>
        </p:sp>
        <p:sp>
          <p:nvSpPr>
            <p:cNvPr id="23" name="Ovale 22" descr="Orme">
              <a:extLst>
                <a:ext uri="{FF2B5EF4-FFF2-40B4-BE49-F238E27FC236}">
                  <a16:creationId xmlns:a16="http://schemas.microsoft.com/office/drawing/2014/main" id="{8EA2BA6A-D631-4229-96C0-0E3E777E34BC}"/>
                </a:ext>
              </a:extLst>
            </p:cNvPr>
            <p:cNvSpPr/>
            <p:nvPr/>
          </p:nvSpPr>
          <p:spPr>
            <a:xfrm>
              <a:off x="687983" y="5117671"/>
              <a:ext cx="1346473" cy="134652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1604CBE-1E1A-4C8C-AB56-1943BC271114}"/>
                </a:ext>
              </a:extLst>
            </p:cNvPr>
            <p:cNvSpPr/>
            <p:nvPr/>
          </p:nvSpPr>
          <p:spPr>
            <a:xfrm>
              <a:off x="4256708" y="4655786"/>
              <a:ext cx="3265783" cy="970049"/>
            </a:xfrm>
            <a:custGeom>
              <a:avLst/>
              <a:gdLst>
                <a:gd name="connsiteX0" fmla="*/ 0 w 2903763"/>
                <a:gd name="connsiteY0" fmla="*/ 129790 h 778727"/>
                <a:gd name="connsiteX1" fmla="*/ 129790 w 2903763"/>
                <a:gd name="connsiteY1" fmla="*/ 0 h 778727"/>
                <a:gd name="connsiteX2" fmla="*/ 2773973 w 2903763"/>
                <a:gd name="connsiteY2" fmla="*/ 0 h 778727"/>
                <a:gd name="connsiteX3" fmla="*/ 2903763 w 2903763"/>
                <a:gd name="connsiteY3" fmla="*/ 129790 h 778727"/>
                <a:gd name="connsiteX4" fmla="*/ 2903763 w 2903763"/>
                <a:gd name="connsiteY4" fmla="*/ 648937 h 778727"/>
                <a:gd name="connsiteX5" fmla="*/ 2773973 w 2903763"/>
                <a:gd name="connsiteY5" fmla="*/ 778727 h 778727"/>
                <a:gd name="connsiteX6" fmla="*/ 129790 w 2903763"/>
                <a:gd name="connsiteY6" fmla="*/ 778727 h 778727"/>
                <a:gd name="connsiteX7" fmla="*/ 0 w 2903763"/>
                <a:gd name="connsiteY7" fmla="*/ 648937 h 778727"/>
                <a:gd name="connsiteX8" fmla="*/ 0 w 2903763"/>
                <a:gd name="connsiteY8" fmla="*/ 129790 h 77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763" h="778727">
                  <a:moveTo>
                    <a:pt x="0" y="129790"/>
                  </a:moveTo>
                  <a:cubicBezTo>
                    <a:pt x="0" y="58109"/>
                    <a:pt x="58109" y="0"/>
                    <a:pt x="129790" y="0"/>
                  </a:cubicBezTo>
                  <a:lnTo>
                    <a:pt x="2773973" y="0"/>
                  </a:lnTo>
                  <a:cubicBezTo>
                    <a:pt x="2845654" y="0"/>
                    <a:pt x="2903763" y="58109"/>
                    <a:pt x="2903763" y="129790"/>
                  </a:cubicBezTo>
                  <a:lnTo>
                    <a:pt x="2903763" y="648937"/>
                  </a:lnTo>
                  <a:cubicBezTo>
                    <a:pt x="2903763" y="720618"/>
                    <a:pt x="2845654" y="778727"/>
                    <a:pt x="2773973" y="778727"/>
                  </a:cubicBezTo>
                  <a:lnTo>
                    <a:pt x="129790" y="778727"/>
                  </a:lnTo>
                  <a:cubicBezTo>
                    <a:pt x="58109" y="778727"/>
                    <a:pt x="0" y="720618"/>
                    <a:pt x="0" y="648937"/>
                  </a:cubicBezTo>
                  <a:lnTo>
                    <a:pt x="0" y="1297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52644" tIns="91354" rIns="91354" bIns="91354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/>
                <a:t>Innovazione di </a:t>
              </a:r>
              <a:r>
                <a:rPr lang="en-US" sz="2000" err="1"/>
                <a:t>prodotto</a:t>
              </a:r>
              <a:r>
                <a:rPr lang="en-US" sz="2000"/>
                <a:t>: </a:t>
              </a:r>
              <a:r>
                <a:rPr lang="en-US" sz="2000" err="1"/>
                <a:t>nuovi</a:t>
              </a:r>
              <a:r>
                <a:rPr lang="en-US" sz="2000"/>
                <a:t> </a:t>
              </a:r>
              <a:r>
                <a:rPr lang="en-US" sz="2000" err="1"/>
                <a:t>materiali</a:t>
              </a:r>
              <a:r>
                <a:rPr lang="en-US" sz="2000"/>
                <a:t>, </a:t>
              </a:r>
              <a:r>
                <a:rPr lang="en-US" sz="2000" err="1"/>
                <a:t>tecnologie</a:t>
              </a:r>
              <a:r>
                <a:rPr lang="en-US" sz="2000"/>
                <a:t>, </a:t>
              </a:r>
              <a:r>
                <a:rPr lang="en-US" sz="2000" err="1"/>
                <a:t>funzioni</a:t>
              </a:r>
              <a:endParaRPr lang="en-US" sz="2000"/>
            </a:p>
          </p:txBody>
        </p:sp>
        <p:sp>
          <p:nvSpPr>
            <p:cNvPr id="25" name="Ovale 24" descr="Elenco">
              <a:extLst>
                <a:ext uri="{FF2B5EF4-FFF2-40B4-BE49-F238E27FC236}">
                  <a16:creationId xmlns:a16="http://schemas.microsoft.com/office/drawing/2014/main" id="{D21B4A09-CC2C-4CB7-82DF-BBC1521D9E96}"/>
                </a:ext>
              </a:extLst>
            </p:cNvPr>
            <p:cNvSpPr/>
            <p:nvPr/>
          </p:nvSpPr>
          <p:spPr>
            <a:xfrm>
              <a:off x="3294505" y="4177717"/>
              <a:ext cx="1346473" cy="134652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4A6F977A-CEDA-404A-81B5-2472BED0ACBD}"/>
                </a:ext>
              </a:extLst>
            </p:cNvPr>
            <p:cNvSpPr/>
            <p:nvPr/>
          </p:nvSpPr>
          <p:spPr>
            <a:xfrm>
              <a:off x="5247174" y="3147455"/>
              <a:ext cx="2903763" cy="1062306"/>
            </a:xfrm>
            <a:custGeom>
              <a:avLst/>
              <a:gdLst>
                <a:gd name="connsiteX0" fmla="*/ 0 w 2903763"/>
                <a:gd name="connsiteY0" fmla="*/ 129790 h 778727"/>
                <a:gd name="connsiteX1" fmla="*/ 129790 w 2903763"/>
                <a:gd name="connsiteY1" fmla="*/ 0 h 778727"/>
                <a:gd name="connsiteX2" fmla="*/ 2773973 w 2903763"/>
                <a:gd name="connsiteY2" fmla="*/ 0 h 778727"/>
                <a:gd name="connsiteX3" fmla="*/ 2903763 w 2903763"/>
                <a:gd name="connsiteY3" fmla="*/ 129790 h 778727"/>
                <a:gd name="connsiteX4" fmla="*/ 2903763 w 2903763"/>
                <a:gd name="connsiteY4" fmla="*/ 648937 h 778727"/>
                <a:gd name="connsiteX5" fmla="*/ 2773973 w 2903763"/>
                <a:gd name="connsiteY5" fmla="*/ 778727 h 778727"/>
                <a:gd name="connsiteX6" fmla="*/ 129790 w 2903763"/>
                <a:gd name="connsiteY6" fmla="*/ 778727 h 778727"/>
                <a:gd name="connsiteX7" fmla="*/ 0 w 2903763"/>
                <a:gd name="connsiteY7" fmla="*/ 648937 h 778727"/>
                <a:gd name="connsiteX8" fmla="*/ 0 w 2903763"/>
                <a:gd name="connsiteY8" fmla="*/ 129790 h 77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763" h="778727">
                  <a:moveTo>
                    <a:pt x="0" y="129790"/>
                  </a:moveTo>
                  <a:cubicBezTo>
                    <a:pt x="0" y="58109"/>
                    <a:pt x="58109" y="0"/>
                    <a:pt x="129790" y="0"/>
                  </a:cubicBezTo>
                  <a:lnTo>
                    <a:pt x="2773973" y="0"/>
                  </a:lnTo>
                  <a:cubicBezTo>
                    <a:pt x="2845654" y="0"/>
                    <a:pt x="2903763" y="58109"/>
                    <a:pt x="2903763" y="129790"/>
                  </a:cubicBezTo>
                  <a:lnTo>
                    <a:pt x="2903763" y="648937"/>
                  </a:lnTo>
                  <a:cubicBezTo>
                    <a:pt x="2903763" y="720618"/>
                    <a:pt x="2845654" y="778727"/>
                    <a:pt x="2773973" y="778727"/>
                  </a:cubicBezTo>
                  <a:lnTo>
                    <a:pt x="129790" y="778727"/>
                  </a:lnTo>
                  <a:cubicBezTo>
                    <a:pt x="58109" y="778727"/>
                    <a:pt x="0" y="720618"/>
                    <a:pt x="0" y="648937"/>
                  </a:cubicBezTo>
                  <a:lnTo>
                    <a:pt x="0" y="1297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52644" tIns="91354" rIns="91354" bIns="91354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/>
                <a:t>Nuovi</a:t>
              </a:r>
              <a:r>
                <a:rPr lang="en-US" sz="2000" dirty="0"/>
                <a:t> </a:t>
              </a:r>
              <a:r>
                <a:rPr lang="en-US" sz="2000" dirty="0" err="1"/>
                <a:t>prodotti</a:t>
              </a:r>
              <a:r>
                <a:rPr lang="en-US" sz="2000" dirty="0"/>
                <a:t> o </a:t>
              </a:r>
              <a:r>
                <a:rPr lang="en-US" sz="2000" dirty="0" err="1"/>
                <a:t>servizi</a:t>
              </a:r>
              <a:r>
                <a:rPr lang="en-US" sz="2000" dirty="0"/>
                <a:t> per </a:t>
              </a:r>
              <a:r>
                <a:rPr lang="en-US" sz="2000" dirty="0" err="1"/>
                <a:t>rispondere</a:t>
              </a:r>
              <a:r>
                <a:rPr lang="en-US" sz="2000" dirty="0"/>
                <a:t> </a:t>
              </a:r>
              <a:r>
                <a:rPr lang="en-US" sz="2000" dirty="0" err="1"/>
                <a:t>alle</a:t>
              </a:r>
              <a:r>
                <a:rPr lang="en-US" sz="2000" dirty="0"/>
                <a:t> </a:t>
              </a:r>
              <a:r>
                <a:rPr lang="en-US" sz="2000" dirty="0" err="1"/>
                <a:t>stesse</a:t>
              </a:r>
              <a:r>
                <a:rPr lang="en-US" sz="2000" dirty="0"/>
                <a:t> </a:t>
              </a:r>
              <a:r>
                <a:rPr lang="en-US" sz="2000" dirty="0" err="1"/>
                <a:t>esigenze</a:t>
              </a:r>
              <a:endParaRPr lang="en-US" sz="2000" dirty="0"/>
            </a:p>
          </p:txBody>
        </p:sp>
        <p:sp>
          <p:nvSpPr>
            <p:cNvPr id="27" name="Ovale 26" descr="Lightbulb">
              <a:extLst>
                <a:ext uri="{FF2B5EF4-FFF2-40B4-BE49-F238E27FC236}">
                  <a16:creationId xmlns:a16="http://schemas.microsoft.com/office/drawing/2014/main" id="{093A9DD9-C61A-4520-B917-D51839B385A1}"/>
                </a:ext>
              </a:extLst>
            </p:cNvPr>
            <p:cNvSpPr/>
            <p:nvPr/>
          </p:nvSpPr>
          <p:spPr>
            <a:xfrm>
              <a:off x="4404316" y="2695458"/>
              <a:ext cx="1346473" cy="1346523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5BD5B0EC-8F6E-455A-AEED-AAFC28F3B9E1}"/>
                </a:ext>
              </a:extLst>
            </p:cNvPr>
            <p:cNvSpPr/>
            <p:nvPr/>
          </p:nvSpPr>
          <p:spPr>
            <a:xfrm>
              <a:off x="5696268" y="1399173"/>
              <a:ext cx="3183332" cy="1296285"/>
            </a:xfrm>
            <a:custGeom>
              <a:avLst/>
              <a:gdLst>
                <a:gd name="connsiteX0" fmla="*/ 0 w 2903763"/>
                <a:gd name="connsiteY0" fmla="*/ 129790 h 778727"/>
                <a:gd name="connsiteX1" fmla="*/ 129790 w 2903763"/>
                <a:gd name="connsiteY1" fmla="*/ 0 h 778727"/>
                <a:gd name="connsiteX2" fmla="*/ 2773973 w 2903763"/>
                <a:gd name="connsiteY2" fmla="*/ 0 h 778727"/>
                <a:gd name="connsiteX3" fmla="*/ 2903763 w 2903763"/>
                <a:gd name="connsiteY3" fmla="*/ 129790 h 778727"/>
                <a:gd name="connsiteX4" fmla="*/ 2903763 w 2903763"/>
                <a:gd name="connsiteY4" fmla="*/ 648937 h 778727"/>
                <a:gd name="connsiteX5" fmla="*/ 2773973 w 2903763"/>
                <a:gd name="connsiteY5" fmla="*/ 778727 h 778727"/>
                <a:gd name="connsiteX6" fmla="*/ 129790 w 2903763"/>
                <a:gd name="connsiteY6" fmla="*/ 778727 h 778727"/>
                <a:gd name="connsiteX7" fmla="*/ 0 w 2903763"/>
                <a:gd name="connsiteY7" fmla="*/ 648937 h 778727"/>
                <a:gd name="connsiteX8" fmla="*/ 0 w 2903763"/>
                <a:gd name="connsiteY8" fmla="*/ 129790 h 77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763" h="778727">
                  <a:moveTo>
                    <a:pt x="0" y="129790"/>
                  </a:moveTo>
                  <a:cubicBezTo>
                    <a:pt x="0" y="58109"/>
                    <a:pt x="58109" y="0"/>
                    <a:pt x="129790" y="0"/>
                  </a:cubicBezTo>
                  <a:lnTo>
                    <a:pt x="2773973" y="0"/>
                  </a:lnTo>
                  <a:cubicBezTo>
                    <a:pt x="2845654" y="0"/>
                    <a:pt x="2903763" y="58109"/>
                    <a:pt x="2903763" y="129790"/>
                  </a:cubicBezTo>
                  <a:lnTo>
                    <a:pt x="2903763" y="648937"/>
                  </a:lnTo>
                  <a:cubicBezTo>
                    <a:pt x="2903763" y="720618"/>
                    <a:pt x="2845654" y="778727"/>
                    <a:pt x="2773973" y="778727"/>
                  </a:cubicBezTo>
                  <a:lnTo>
                    <a:pt x="129790" y="778727"/>
                  </a:lnTo>
                  <a:cubicBezTo>
                    <a:pt x="58109" y="778727"/>
                    <a:pt x="0" y="720618"/>
                    <a:pt x="0" y="648937"/>
                  </a:cubicBezTo>
                  <a:lnTo>
                    <a:pt x="0" y="1297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52644" tIns="91354" rIns="91354" bIns="91354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err="1"/>
                <a:t>Riprogettare</a:t>
              </a:r>
              <a:r>
                <a:rPr lang="en-US" sz="2000"/>
                <a:t> </a:t>
              </a:r>
              <a:r>
                <a:rPr lang="en-US" sz="2000" err="1"/>
                <a:t>il</a:t>
              </a:r>
              <a:r>
                <a:rPr lang="en-US" sz="2000"/>
                <a:t> </a:t>
              </a:r>
              <a:r>
                <a:rPr lang="en-US" sz="2000" err="1"/>
                <a:t>mercato</a:t>
              </a:r>
              <a:r>
                <a:rPr lang="en-US" sz="2000"/>
                <a:t>: </a:t>
              </a:r>
              <a:br>
                <a:rPr lang="en-US" sz="2000"/>
              </a:br>
              <a:r>
                <a:rPr lang="en-US" sz="2000"/>
                <a:t>nuovo </a:t>
              </a:r>
              <a:r>
                <a:rPr lang="en-US" sz="2000" err="1"/>
                <a:t>paradigma</a:t>
              </a:r>
              <a:r>
                <a:rPr lang="en-US" sz="2000"/>
                <a:t>, </a:t>
              </a:r>
              <a:br>
                <a:rPr lang="en-US" sz="2000"/>
              </a:br>
              <a:r>
                <a:rPr lang="en-US" sz="2000" err="1"/>
                <a:t>nuovi</a:t>
              </a:r>
              <a:r>
                <a:rPr lang="en-US" sz="2000"/>
                <a:t> </a:t>
              </a:r>
              <a:r>
                <a:rPr lang="en-US" sz="2000" err="1"/>
                <a:t>bisongi</a:t>
              </a:r>
              <a:r>
                <a:rPr lang="en-US" sz="2000"/>
                <a:t>, </a:t>
              </a:r>
              <a:br>
                <a:rPr lang="en-US" sz="2000"/>
              </a:br>
              <a:r>
                <a:rPr lang="en-US" sz="2000" err="1"/>
                <a:t>nuovi</a:t>
              </a:r>
              <a:r>
                <a:rPr lang="en-US" sz="2000"/>
                <a:t> </a:t>
              </a:r>
              <a:r>
                <a:rPr lang="en-US" sz="2000" err="1"/>
                <a:t>prodotti</a:t>
              </a:r>
              <a:r>
                <a:rPr lang="en-US" sz="2000"/>
                <a:t> e </a:t>
              </a:r>
              <a:r>
                <a:rPr lang="en-US" sz="2000" err="1"/>
                <a:t>servizi</a:t>
              </a:r>
              <a:endParaRPr lang="en-US" sz="2000"/>
            </a:p>
          </p:txBody>
        </p:sp>
        <p:sp>
          <p:nvSpPr>
            <p:cNvPr id="29" name="Ovale 28" descr="Connessioni">
              <a:extLst>
                <a:ext uri="{FF2B5EF4-FFF2-40B4-BE49-F238E27FC236}">
                  <a16:creationId xmlns:a16="http://schemas.microsoft.com/office/drawing/2014/main" id="{8FE6AE12-104C-4C1F-A086-AA6683AEEFB3}"/>
                </a:ext>
              </a:extLst>
            </p:cNvPr>
            <p:cNvSpPr/>
            <p:nvPr/>
          </p:nvSpPr>
          <p:spPr>
            <a:xfrm>
              <a:off x="4891373" y="929620"/>
              <a:ext cx="1346473" cy="1346523"/>
            </a:xfrm>
            <a:prstGeom prst="ellipse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3E233A-5F76-4BFA-A87B-8F668F22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pc="-1" dirty="0">
              <a:latin typeface="Arial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D12E2E-2A6E-4EA1-BF2B-5D5E43C6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EBB-E0D1-4AA5-8FA5-8749F51EA0C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44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41BF7B-F2E6-4386-9F06-BB738103C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1504" y="260648"/>
            <a:ext cx="2520280" cy="56886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600"/>
              <a:t>Technology </a:t>
            </a:r>
          </a:p>
          <a:p>
            <a:r>
              <a:rPr lang="it-IT" sz="3600" err="1"/>
              <a:t>Readyness</a:t>
            </a:r>
            <a:endParaRPr lang="it-IT" sz="3600"/>
          </a:p>
          <a:p>
            <a:r>
              <a:rPr lang="it-IT" sz="3600"/>
              <a:t>Level</a:t>
            </a:r>
          </a:p>
        </p:txBody>
      </p:sp>
      <p:pic>
        <p:nvPicPr>
          <p:cNvPr id="7" name="Picture 2" descr="http://www.cloudwatchhub.eu/sites/default/files/TRL_conceptv02.jpg">
            <a:extLst>
              <a:ext uri="{FF2B5EF4-FFF2-40B4-BE49-F238E27FC236}">
                <a16:creationId xmlns:a16="http://schemas.microsoft.com/office/drawing/2014/main" id="{9C1ED960-AE78-423A-BA14-D068F96B2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5" b="17539"/>
          <a:stretch/>
        </p:blipFill>
        <p:spPr bwMode="auto">
          <a:xfrm>
            <a:off x="3939888" y="0"/>
            <a:ext cx="672615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73F7E02-FFC3-4EAE-AA4F-9E6A2B81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CORSO EXECUTIVE CIRCULAR ECONOMY FOR BUSINESS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4BF6A9-5B48-4E11-9DA5-3471043F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2A82-8315-4173-95D5-30296C6E4A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E5AFCB-BF3E-21F2-A8D3-E616857B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S3: strategie di specializzazione intelligence</a:t>
            </a:r>
          </a:p>
        </p:txBody>
      </p:sp>
      <p:pic>
        <p:nvPicPr>
          <p:cNvPr id="1026" name="Picture 2" descr="Contributions for the &quot;Science for S3 &quot; workshop at OPEN Evaluation ...">
            <a:extLst>
              <a:ext uri="{FF2B5EF4-FFF2-40B4-BE49-F238E27FC236}">
                <a16:creationId xmlns:a16="http://schemas.microsoft.com/office/drawing/2014/main" id="{9FFCCD57-7AC4-16AB-41EB-911492650D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436005"/>
            <a:ext cx="6780700" cy="39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6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5AFCB-BF3E-21F2-A8D3-E616857B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 err="1">
                <a:solidFill>
                  <a:srgbClr val="404040"/>
                </a:solidFill>
                <a:effectLst/>
              </a:rPr>
              <a:t>What</a:t>
            </a:r>
            <a:r>
              <a:rPr lang="it-IT" b="1" dirty="0">
                <a:solidFill>
                  <a:srgbClr val="404040"/>
                </a:solidFill>
                <a:effectLst/>
              </a:rPr>
              <a:t> </a:t>
            </a:r>
            <a:r>
              <a:rPr lang="it-IT" b="1" dirty="0" err="1">
                <a:solidFill>
                  <a:srgbClr val="404040"/>
                </a:solidFill>
                <a:effectLst/>
              </a:rPr>
              <a:t>is</a:t>
            </a:r>
            <a:r>
              <a:rPr lang="it-IT" b="1" dirty="0">
                <a:solidFill>
                  <a:srgbClr val="404040"/>
                </a:solidFill>
                <a:effectLst/>
              </a:rPr>
              <a:t> Smart Specialisation?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923DE-6724-0FD0-5AA0-DD8CE6F9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Conceived within the reformed Cohesion policy of the European Commission, Smart Specialisation is a 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place-based approach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characterised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by the identification of 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strategic areas for intervention </a:t>
            </a: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based both on the analysis of the strengths and potential of the economy and on an 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Entrepreneurial Discovery Process (EDP) </a:t>
            </a:r>
            <a:b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with wide stakeholder involvement.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It is outward-looking and embraces a broad view of innovation including but certainly not limited to technology-driven approaches, supported by effective monitoring mechanisms.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24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E5AFCB-BF3E-21F2-A8D3-E616857B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 b="1">
                <a:effectLst/>
              </a:rPr>
              <a:t>S3 a livello europeo </a:t>
            </a:r>
            <a:br>
              <a:rPr lang="it-IT" sz="3700" b="1">
                <a:effectLst/>
              </a:rPr>
            </a:br>
            <a:r>
              <a:rPr lang="it-IT" sz="3700" b="1">
                <a:effectLst/>
              </a:rPr>
              <a:t>e nazionale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923DE-6724-0FD0-5AA0-DD8CE6F9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0" i="0">
                <a:effectLst/>
                <a:latin typeface="Arial" panose="020B0604020202020204" pitchFamily="34" charset="0"/>
              </a:rPr>
              <a:t>italia: </a:t>
            </a:r>
          </a:p>
          <a:p>
            <a:pPr marL="0" indent="0">
              <a:buNone/>
            </a:pPr>
            <a:r>
              <a:rPr lang="it-IT" sz="2000">
                <a:hlinkClick r:id="rId3"/>
              </a:rPr>
              <a:t>S3 - Smart Specialisation Strategy - Agenzia per la coesione territoriale (agenziacoesione.gov.it)</a:t>
            </a:r>
            <a:endParaRPr lang="it-IT" sz="2000"/>
          </a:p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r>
              <a:rPr lang="it-IT" sz="2000"/>
              <a:t>Europa:</a:t>
            </a:r>
          </a:p>
          <a:p>
            <a:pPr marL="0" indent="0">
              <a:buNone/>
            </a:pPr>
            <a:r>
              <a:rPr lang="en-US" sz="2000">
                <a:hlinkClick r:id="rId4"/>
              </a:rPr>
              <a:t>Where we are - Smart Specialisation Platform (europa.eu)</a:t>
            </a:r>
            <a:endParaRPr lang="it-IT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22BFCC-247E-9584-9299-6E35A76FA6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38" b="209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E5AFCB-BF3E-21F2-A8D3-E616857B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 b="1">
                <a:effectLst/>
              </a:rPr>
              <a:t>S3: accesso ai dati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923DE-6724-0FD0-5AA0-DD8CE6F9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400" dirty="0" err="1">
                <a:hlinkClick r:id="rId3"/>
              </a:rPr>
              <a:t>Territories</a:t>
            </a:r>
            <a:r>
              <a:rPr lang="it-IT" sz="1400" dirty="0">
                <a:hlinkClick r:id="rId3"/>
              </a:rPr>
              <a:t> - Smart Specialisation Platform (europa.eu)</a:t>
            </a:r>
            <a:br>
              <a:rPr lang="it-IT" sz="1400" dirty="0"/>
            </a:br>
            <a:r>
              <a:rPr lang="it-IT" sz="1400" dirty="0">
                <a:hlinkClick r:id="rId3"/>
              </a:rPr>
              <a:t>https://s3platform.jrc.ec.europa.eu/territories</a:t>
            </a:r>
            <a:r>
              <a:rPr lang="it-IT" sz="1400" dirty="0"/>
              <a:t> </a:t>
            </a: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400" dirty="0" err="1"/>
              <a:t>Esercisio</a:t>
            </a:r>
            <a:r>
              <a:rPr lang="it-IT" sz="1400" dirty="0"/>
              <a:t>: </a:t>
            </a:r>
            <a:br>
              <a:rPr lang="it-IT" sz="1400" dirty="0"/>
            </a:br>
            <a:r>
              <a:rPr lang="it-IT" sz="1400" dirty="0"/>
              <a:t>partendo da una regione di interesse</a:t>
            </a:r>
            <a:br>
              <a:rPr lang="it-IT" sz="1400" dirty="0"/>
            </a:br>
            <a:r>
              <a:rPr lang="it-IT" sz="1400" dirty="0"/>
              <a:t>esplorare i temi prioritari</a:t>
            </a:r>
            <a:br>
              <a:rPr lang="it-IT" sz="1400" dirty="0"/>
            </a:br>
            <a:r>
              <a:rPr lang="it-IT" sz="1400" dirty="0"/>
              <a:t>e individuare le altre regione europee </a:t>
            </a:r>
            <a:br>
              <a:rPr lang="it-IT" sz="1400" dirty="0"/>
            </a:br>
            <a:r>
              <a:rPr lang="it-IT" sz="1400" dirty="0"/>
              <a:t>che hanno scelto priorità simili</a:t>
            </a:r>
            <a:endParaRPr lang="it-IT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4311778-DD86-CE18-1778-229098BAF1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28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85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715</Words>
  <Application>Microsoft Office PowerPoint</Application>
  <PresentationFormat>Widescreen</PresentationFormat>
  <Paragraphs>73</Paragraphs>
  <Slides>12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EC Square Sans Pro Light</vt:lpstr>
      <vt:lpstr>Times New Roman</vt:lpstr>
      <vt:lpstr>Tema di Office</vt:lpstr>
      <vt:lpstr>Office Theme</vt:lpstr>
      <vt:lpstr>Due strumenti europei a support dell’Innovazione: Strategie di Specializzazione Intelligente e programma Horizon Europe</vt:lpstr>
      <vt:lpstr>What is innovation ?</vt:lpstr>
      <vt:lpstr>idea, invenzione, innovazione</vt:lpstr>
      <vt:lpstr>Innovazione sostenibile</vt:lpstr>
      <vt:lpstr>Presentazione standard di PowerPoint</vt:lpstr>
      <vt:lpstr>S3: strategie di specializzazione intelligence</vt:lpstr>
      <vt:lpstr>What is Smart Specialisation?</vt:lpstr>
      <vt:lpstr>S3 a livello europeo  e nazionale</vt:lpstr>
      <vt:lpstr>S3: accesso ai dati</vt:lpstr>
      <vt:lpstr>S3 – esempi </vt:lpstr>
      <vt:lpstr>Presentazione standard di PowerPoint</vt:lpstr>
      <vt:lpstr>Distribuzione dei fondi in Horizon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Morea Fabio</dc:creator>
  <cp:lastModifiedBy>Fabio Morea</cp:lastModifiedBy>
  <cp:revision>2</cp:revision>
  <dcterms:created xsi:type="dcterms:W3CDTF">2022-05-04T07:18:07Z</dcterms:created>
  <dcterms:modified xsi:type="dcterms:W3CDTF">2023-05-05T08:57:27Z</dcterms:modified>
</cp:coreProperties>
</file>