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postart.nl/de-nacht-van-53/31-01-2023/VPWON_1344859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postart.nl/de-nacht-van-53/31-01-2023/VPWON_134485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CC7B-4DAB-4364-A189-F563D6DF29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17A600-19CD-41E7-838C-A6614F602F62}">
      <dgm:prSet/>
      <dgm:spPr/>
      <dgm:t>
        <a:bodyPr/>
        <a:lstStyle/>
        <a:p>
          <a:r>
            <a:rPr lang="it-IT">
              <a:hlinkClick xmlns:r="http://schemas.openxmlformats.org/officeDocument/2006/relationships" r:id="rId1"/>
            </a:rPr>
            <a:t>https://www.npostart.nl/de-nacht-van-53/31-01-2023/VPWON_1344859</a:t>
          </a:r>
          <a:endParaRPr lang="en-US"/>
        </a:p>
      </dgm:t>
    </dgm:pt>
    <dgm:pt modelId="{6582EA45-A4EB-4BF7-B112-4EA527660397}" type="parTrans" cxnId="{6849B9D7-532D-45AF-9896-8C145781D9C5}">
      <dgm:prSet/>
      <dgm:spPr/>
      <dgm:t>
        <a:bodyPr/>
        <a:lstStyle/>
        <a:p>
          <a:endParaRPr lang="en-US"/>
        </a:p>
      </dgm:t>
    </dgm:pt>
    <dgm:pt modelId="{6023F3D9-63B8-4DE7-9181-6F9B3D18FAFC}" type="sibTrans" cxnId="{6849B9D7-532D-45AF-9896-8C145781D9C5}">
      <dgm:prSet/>
      <dgm:spPr/>
      <dgm:t>
        <a:bodyPr/>
        <a:lstStyle/>
        <a:p>
          <a:endParaRPr lang="en-US"/>
        </a:p>
      </dgm:t>
    </dgm:pt>
    <dgm:pt modelId="{A70B2810-07AE-49A2-B9A7-BF7E49CA6471}">
      <dgm:prSet/>
      <dgm:spPr/>
      <dgm:t>
        <a:bodyPr/>
        <a:lstStyle/>
        <a:p>
          <a:r>
            <a:rPr lang="it-IT"/>
            <a:t>Aflevering 1 van ‘als de dijken breken’</a:t>
          </a:r>
          <a:endParaRPr lang="en-US"/>
        </a:p>
      </dgm:t>
    </dgm:pt>
    <dgm:pt modelId="{AD22CB67-65B9-42CA-A38C-8FE598C6F62D}" type="parTrans" cxnId="{14CE093D-AF07-4340-8131-5D1536A05ABF}">
      <dgm:prSet/>
      <dgm:spPr/>
      <dgm:t>
        <a:bodyPr/>
        <a:lstStyle/>
        <a:p>
          <a:endParaRPr lang="en-US"/>
        </a:p>
      </dgm:t>
    </dgm:pt>
    <dgm:pt modelId="{2E54BFDF-B35D-4457-9526-6E723E8116DF}" type="sibTrans" cxnId="{14CE093D-AF07-4340-8131-5D1536A05ABF}">
      <dgm:prSet/>
      <dgm:spPr/>
      <dgm:t>
        <a:bodyPr/>
        <a:lstStyle/>
        <a:p>
          <a:endParaRPr lang="en-US"/>
        </a:p>
      </dgm:t>
    </dgm:pt>
    <dgm:pt modelId="{8E08438E-6E70-4400-9C12-B404F584CE6F}">
      <dgm:prSet/>
      <dgm:spPr/>
      <dgm:t>
        <a:bodyPr/>
        <a:lstStyle/>
        <a:p>
          <a:r>
            <a:rPr lang="it-IT"/>
            <a:t>https://www.dailymotion.com/video/x80emg3</a:t>
          </a:r>
          <a:endParaRPr lang="en-US"/>
        </a:p>
      </dgm:t>
    </dgm:pt>
    <dgm:pt modelId="{C62C4311-4501-46CD-8BBF-94AECFC0665B}" type="parTrans" cxnId="{9289E4B0-061F-4101-922C-FD7B50030CA7}">
      <dgm:prSet/>
      <dgm:spPr/>
      <dgm:t>
        <a:bodyPr/>
        <a:lstStyle/>
        <a:p>
          <a:endParaRPr lang="en-US"/>
        </a:p>
      </dgm:t>
    </dgm:pt>
    <dgm:pt modelId="{C890B9D9-5882-4ABA-AC71-DECA77C7991A}" type="sibTrans" cxnId="{9289E4B0-061F-4101-922C-FD7B50030CA7}">
      <dgm:prSet/>
      <dgm:spPr/>
      <dgm:t>
        <a:bodyPr/>
        <a:lstStyle/>
        <a:p>
          <a:endParaRPr lang="en-US"/>
        </a:p>
      </dgm:t>
    </dgm:pt>
    <dgm:pt modelId="{06BFF097-8301-49D3-B490-2EB906E34EB9}" type="pres">
      <dgm:prSet presAssocID="{DE4BCC7B-4DAB-4364-A189-F563D6DF2930}" presName="linear" presStyleCnt="0">
        <dgm:presLayoutVars>
          <dgm:animLvl val="lvl"/>
          <dgm:resizeHandles val="exact"/>
        </dgm:presLayoutVars>
      </dgm:prSet>
      <dgm:spPr/>
    </dgm:pt>
    <dgm:pt modelId="{A3E04E2E-5AF5-4926-BBF6-985B728E1DA7}" type="pres">
      <dgm:prSet presAssocID="{0417A600-19CD-41E7-838C-A6614F602F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6C0EE0-C80E-497E-A4EB-A1CF051CFE98}" type="pres">
      <dgm:prSet presAssocID="{6023F3D9-63B8-4DE7-9181-6F9B3D18FAFC}" presName="spacer" presStyleCnt="0"/>
      <dgm:spPr/>
    </dgm:pt>
    <dgm:pt modelId="{BE0D3F31-E5DB-4387-915F-69036CD36FF1}" type="pres">
      <dgm:prSet presAssocID="{A70B2810-07AE-49A2-B9A7-BF7E49CA647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8CFC9E-A534-468E-85B4-6EF527F5E6CD}" type="pres">
      <dgm:prSet presAssocID="{2E54BFDF-B35D-4457-9526-6E723E8116DF}" presName="spacer" presStyleCnt="0"/>
      <dgm:spPr/>
    </dgm:pt>
    <dgm:pt modelId="{A86593E3-CD51-4B56-BC6F-FE46672F9066}" type="pres">
      <dgm:prSet presAssocID="{8E08438E-6E70-4400-9C12-B404F584CE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DFDF22-F06C-4049-BA90-E30A78672711}" type="presOf" srcId="{A70B2810-07AE-49A2-B9A7-BF7E49CA6471}" destId="{BE0D3F31-E5DB-4387-915F-69036CD36FF1}" srcOrd="0" destOrd="0" presId="urn:microsoft.com/office/officeart/2005/8/layout/vList2"/>
    <dgm:cxn modelId="{14CE093D-AF07-4340-8131-5D1536A05ABF}" srcId="{DE4BCC7B-4DAB-4364-A189-F563D6DF2930}" destId="{A70B2810-07AE-49A2-B9A7-BF7E49CA6471}" srcOrd="1" destOrd="0" parTransId="{AD22CB67-65B9-42CA-A38C-8FE598C6F62D}" sibTransId="{2E54BFDF-B35D-4457-9526-6E723E8116DF}"/>
    <dgm:cxn modelId="{4645BC49-891D-4EED-9C67-D79AB810C112}" type="presOf" srcId="{0417A600-19CD-41E7-838C-A6614F602F62}" destId="{A3E04E2E-5AF5-4926-BBF6-985B728E1DA7}" srcOrd="0" destOrd="0" presId="urn:microsoft.com/office/officeart/2005/8/layout/vList2"/>
    <dgm:cxn modelId="{9289E4B0-061F-4101-922C-FD7B50030CA7}" srcId="{DE4BCC7B-4DAB-4364-A189-F563D6DF2930}" destId="{8E08438E-6E70-4400-9C12-B404F584CE6F}" srcOrd="2" destOrd="0" parTransId="{C62C4311-4501-46CD-8BBF-94AECFC0665B}" sibTransId="{C890B9D9-5882-4ABA-AC71-DECA77C7991A}"/>
    <dgm:cxn modelId="{0E5EA7B2-89FA-4D68-B57B-77D9BC4A1C80}" type="presOf" srcId="{DE4BCC7B-4DAB-4364-A189-F563D6DF2930}" destId="{06BFF097-8301-49D3-B490-2EB906E34EB9}" srcOrd="0" destOrd="0" presId="urn:microsoft.com/office/officeart/2005/8/layout/vList2"/>
    <dgm:cxn modelId="{6849B9D7-532D-45AF-9896-8C145781D9C5}" srcId="{DE4BCC7B-4DAB-4364-A189-F563D6DF2930}" destId="{0417A600-19CD-41E7-838C-A6614F602F62}" srcOrd="0" destOrd="0" parTransId="{6582EA45-A4EB-4BF7-B112-4EA527660397}" sibTransId="{6023F3D9-63B8-4DE7-9181-6F9B3D18FAFC}"/>
    <dgm:cxn modelId="{CB7AEDEC-FE8F-4D0C-97C7-96365D01A794}" type="presOf" srcId="{8E08438E-6E70-4400-9C12-B404F584CE6F}" destId="{A86593E3-CD51-4B56-BC6F-FE46672F9066}" srcOrd="0" destOrd="0" presId="urn:microsoft.com/office/officeart/2005/8/layout/vList2"/>
    <dgm:cxn modelId="{34F2AAED-E8DE-4E15-8D13-9233DBA6D4A2}" type="presParOf" srcId="{06BFF097-8301-49D3-B490-2EB906E34EB9}" destId="{A3E04E2E-5AF5-4926-BBF6-985B728E1DA7}" srcOrd="0" destOrd="0" presId="urn:microsoft.com/office/officeart/2005/8/layout/vList2"/>
    <dgm:cxn modelId="{361C9B5E-F493-41F9-A40F-82DB19960E68}" type="presParOf" srcId="{06BFF097-8301-49D3-B490-2EB906E34EB9}" destId="{486C0EE0-C80E-497E-A4EB-A1CF051CFE98}" srcOrd="1" destOrd="0" presId="urn:microsoft.com/office/officeart/2005/8/layout/vList2"/>
    <dgm:cxn modelId="{53706909-7AD2-4B72-A618-CAA7F9225F39}" type="presParOf" srcId="{06BFF097-8301-49D3-B490-2EB906E34EB9}" destId="{BE0D3F31-E5DB-4387-915F-69036CD36FF1}" srcOrd="2" destOrd="0" presId="urn:microsoft.com/office/officeart/2005/8/layout/vList2"/>
    <dgm:cxn modelId="{8DF60391-0397-403C-8EAB-013880B989B7}" type="presParOf" srcId="{06BFF097-8301-49D3-B490-2EB906E34EB9}" destId="{7D8CFC9E-A534-468E-85B4-6EF527F5E6CD}" srcOrd="3" destOrd="0" presId="urn:microsoft.com/office/officeart/2005/8/layout/vList2"/>
    <dgm:cxn modelId="{B6F9E454-FB76-4B0D-914E-3BF152D4FE3C}" type="presParOf" srcId="{06BFF097-8301-49D3-B490-2EB906E34EB9}" destId="{A86593E3-CD51-4B56-BC6F-FE46672F90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04E2E-5AF5-4926-BBF6-985B728E1DA7}">
      <dsp:nvSpPr>
        <dsp:cNvPr id="0" name=""/>
        <dsp:cNvSpPr/>
      </dsp:nvSpPr>
      <dsp:spPr>
        <a:xfrm>
          <a:off x="0" y="625424"/>
          <a:ext cx="5291663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hlinkClick xmlns:r="http://schemas.openxmlformats.org/officeDocument/2006/relationships" r:id="rId1"/>
            </a:rPr>
            <a:t>https://www.npostart.nl/de-nacht-van-53/31-01-2023/VPWON_1344859</a:t>
          </a:r>
          <a:endParaRPr lang="en-US" sz="2000" kern="1200"/>
        </a:p>
      </dsp:txBody>
      <dsp:txXfrm>
        <a:off x="38838" y="664262"/>
        <a:ext cx="5213987" cy="717924"/>
      </dsp:txXfrm>
    </dsp:sp>
    <dsp:sp modelId="{BE0D3F31-E5DB-4387-915F-69036CD36FF1}">
      <dsp:nvSpPr>
        <dsp:cNvPr id="0" name=""/>
        <dsp:cNvSpPr/>
      </dsp:nvSpPr>
      <dsp:spPr>
        <a:xfrm>
          <a:off x="0" y="1478624"/>
          <a:ext cx="5291663" cy="795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Aflevering 1 van ‘als de dijken breken’</a:t>
          </a:r>
          <a:endParaRPr lang="en-US" sz="2000" kern="1200"/>
        </a:p>
      </dsp:txBody>
      <dsp:txXfrm>
        <a:off x="38838" y="1517462"/>
        <a:ext cx="5213987" cy="717924"/>
      </dsp:txXfrm>
    </dsp:sp>
    <dsp:sp modelId="{A86593E3-CD51-4B56-BC6F-FE46672F9066}">
      <dsp:nvSpPr>
        <dsp:cNvPr id="0" name=""/>
        <dsp:cNvSpPr/>
      </dsp:nvSpPr>
      <dsp:spPr>
        <a:xfrm>
          <a:off x="0" y="2331824"/>
          <a:ext cx="5291663" cy="79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https://www.dailymotion.com/video/x80emg3</a:t>
          </a:r>
          <a:endParaRPr lang="en-US" sz="2000" kern="1200"/>
        </a:p>
      </dsp:txBody>
      <dsp:txXfrm>
        <a:off x="38838" y="2370662"/>
        <a:ext cx="5213987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2170F-E381-8196-E1AE-904BFFDFF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8F67F-B81D-3396-CE10-E931292D6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AD047-1986-8E67-D26B-002D2F73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748FD-BCAC-AD6B-51BB-B401BC8E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0A7393-2CB9-7DAD-119D-C2FC7090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7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F676F-C609-E16A-63D9-BAB3E1BA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C44B3D-8ECA-3545-DD9A-9B57D082E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7F41F9-2C4B-C412-1494-2EDE57D1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08CFA-58B8-E92C-2DF4-BE6A7F69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DB9C59-859E-0696-0666-B0429F3B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1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B44D7B-5131-27FD-44DB-8120DB5BA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397C97-8DB7-10B8-7752-71888CC78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DF6B6-346D-D13A-BE6E-8AFC8010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FB0747-8A0F-EAD8-35C1-5119B5E4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506781-8717-6005-47C0-F56DD935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A3F250-676D-AD94-7A1F-FF5F47FC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1C7C9F-381B-7580-B33F-9A8F5D7B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5F9196-EB81-A3D6-A0EE-EDDCE54D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EEFA8-A8B9-74BC-95B9-937EB0F0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386181-CBBB-4DA6-614A-9E993694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4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B2E35-6680-BF9B-E793-B6CEDF55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232994-9775-D503-E68A-48EB7B51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A7C42D-1CDA-0494-8FB1-2DED483D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A84CD4-3291-66DD-A3C5-3254BCE2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53A3A1-0656-D82B-9C50-2D487F3B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4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CB238-89F6-60CC-460C-D7B55BC7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95FC48-075E-6EAA-F0C8-9DBA706A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3A904B-DD9C-F662-F35F-13E8CC89A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183318-12D6-DEA1-98D8-80B6E5B1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9267C3-C68E-9276-A6E1-D38C907F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D71B84-B264-F49F-B881-42BFF4D7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86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C4894-2815-0143-78A6-7DB083C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7B1C54-00B6-771B-3BCB-0E9362D48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5CE40C-4B35-04D5-2C4F-162517CB9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DB6CA0-49EC-2926-E7AD-ED7373270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BE3695-B3B5-D82C-81B0-FEDCA09A9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CED08D-7404-17DD-1EB6-AD3F9EE7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BD5F3B-417D-B4C1-F00D-09EF663E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C73102-AAAD-8AD8-1703-0F62AB67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34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4E8537-DAE2-B619-AF16-7B4088FDF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447031-C12C-0A2C-D0F0-97E17316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C84169-5C60-E77B-FEA5-5BD97A6C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8EA5F1-2EFB-4CE1-BC21-FD3F0125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0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EFF13B-AFDF-6CF9-A39B-CA3593BE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F3E79A-3809-4AED-4A86-9BFBC862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14B962-BF49-28BF-9972-3CFF62BD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0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893CE-3F80-310E-9E6E-FA9E8450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BB714B-E032-F7E8-62DA-17D4539E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10CDD7-3635-E96A-369D-01CDDC8A9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EB5ED3-7E3A-B99E-34E0-5D1E7BFF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EFD23C-B96C-F628-3C7D-3E9A964F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D1F0FA-B525-DDB6-30CB-CF043A4B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8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6C52B-DC4C-8332-2021-79060671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DD57C0-AB54-A8E8-18B0-D7CEE6896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DC208E-FBA4-8C36-03BF-194BD89A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B461CD-5258-87B7-3EF8-530836C6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A0A752-8B79-AF6C-7B67-B66A3E4F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FD31BD-1F25-F2EC-C65B-F3E2E850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96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CC114D1-8843-99A5-41F8-DD0E8B4F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CBF469-241E-0848-3943-6FD6589D7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6345D-01EE-D8CC-143F-809ECDCA7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4240-8FFB-4B21-A2B5-1EF81C0AB7E9}" type="datetimeFigureOut">
              <a:rPr lang="it-IT" smtClean="0"/>
              <a:t>15/03/2023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6EAF1-628F-85C0-72F7-FA4F0FF5D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8337CD-4C92-649E-4896-ACDCC7617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B615-6DF9-4B08-8BDE-4AD784A96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39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52484/Watersnoodramp_1953__hv1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4736216@N07/249072648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ZGPXli4e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02B127-1F0B-E012-EF3D-FDD8DC0D4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pPr algn="r"/>
            <a:r>
              <a:rPr lang="it-IT" sz="7200" dirty="0" err="1">
                <a:solidFill>
                  <a:schemeClr val="bg1"/>
                </a:solidFill>
              </a:rPr>
              <a:t>Les</a:t>
            </a:r>
            <a:r>
              <a:rPr lang="it-IT" sz="7200" dirty="0">
                <a:solidFill>
                  <a:schemeClr val="bg1"/>
                </a:solidFill>
              </a:rPr>
              <a:t> 13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224A54-2955-0CCC-82AB-565B7FA4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16 </a:t>
            </a:r>
            <a:r>
              <a:rPr lang="it-IT" dirty="0" err="1">
                <a:solidFill>
                  <a:schemeClr val="bg1"/>
                </a:solidFill>
              </a:rPr>
              <a:t>maart</a:t>
            </a:r>
            <a:r>
              <a:rPr lang="it-IT" dirty="0">
                <a:solidFill>
                  <a:schemeClr val="bg1"/>
                </a:solidFill>
              </a:rPr>
              <a:t> 2023</a:t>
            </a:r>
          </a:p>
        </p:txBody>
      </p:sp>
      <p:pic>
        <p:nvPicPr>
          <p:cNvPr id="5" name="Immagine 4" descr="Immagine che contiene testo, aria aperta, nave, acqua&#10;&#10;Descrizione generata automaticamente">
            <a:extLst>
              <a:ext uri="{FF2B5EF4-FFF2-40B4-BE49-F238E27FC236}">
                <a16:creationId xmlns:a16="http://schemas.microsoft.com/office/drawing/2014/main" id="{BFFD4BD0-8C7C-2F52-86CC-81B7CC88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809" b="1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74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 descr="Immagine che contiene scena, strada, cielo, acqua&#10;&#10;Descrizione generata automaticamente">
            <a:extLst>
              <a:ext uri="{FF2B5EF4-FFF2-40B4-BE49-F238E27FC236}">
                <a16:creationId xmlns:a16="http://schemas.microsoft.com/office/drawing/2014/main" id="{DE18422C-304A-A916-C8E2-64B617630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04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B3807F-5900-9183-DAA4-CF1641E2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t-IT" sz="3400" b="1" dirty="0"/>
              <a:t>WATERSNOODRAMP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50B242-61D8-34D7-7BBE-3E8748DE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322" y="203796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 Watersnoodramp van 1953 is de grootste Nederlandse natuurramp van de 20ste eeuw. Een zware noordwesterstorm in combinatie met springtij, zorgde ervoor dat grote delen van ons land overstroomden.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42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A9C77-C25A-FED1-45A0-54096C02B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3" b="78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15FE6F-E1BB-0322-4EBB-5FB179DA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https://www.rijkswaterstaat.nl/water/waterbeheer/bescherming-tegen-het-water/watersnoodramp-1953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2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0C0CA2-485D-E1E8-376E-0EF92BBB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In de literatuur</a:t>
            </a:r>
          </a:p>
        </p:txBody>
      </p:sp>
      <p:pic>
        <p:nvPicPr>
          <p:cNvPr id="4" name="Immagine 3" descr="Immagine che contiene testo, natura, nuvola, onda&#10;&#10;Descrizione generata automaticamente">
            <a:extLst>
              <a:ext uri="{FF2B5EF4-FFF2-40B4-BE49-F238E27FC236}">
                <a16:creationId xmlns:a16="http://schemas.microsoft.com/office/drawing/2014/main" id="{4C2F2FF9-6528-22DC-0C82-D94A6CD99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214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86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9511D-8951-4C0E-A98B-0B070288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4F28A5-172A-481A-818A-BEBB655CA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84E780-BE3B-4240-9EA0-F435AE760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59A592-D2CE-40BE-B3E1-1B8D16F67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9B7A38-17B0-4FB6-8DC2-568C4655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4C7269-B196-486D-A47F-77BB23AA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89A2E8-95F8-4827-9432-1AA7E8257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639AD1-4D74-4424-B02C-50AAADBE0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77278" y="4945279"/>
            <a:ext cx="1285875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41F3A5D-026C-48FF-BE29-DFBA51A91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E9F231-9EEC-48FA-BD74-DF5FBF735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EA3E55D-272D-4836-BF1B-B46C0248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887AC4-55DC-42D7-B003-76ED4B52D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D46FA45-5CEB-116A-0D74-B6557AB4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107366" cy="548127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de media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53797"/>
            <a:ext cx="304800" cy="429768"/>
            <a:chOff x="215328" y="-46937"/>
            <a:chExt cx="304800" cy="277384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Elementi multimediali online 6" title="Als de dijken breken | Official Trailer (2016) | NPO 1 | EO | Nu op Netflix">
            <a:hlinkClick r:id="" action="ppaction://media"/>
            <a:extLst>
              <a:ext uri="{FF2B5EF4-FFF2-40B4-BE49-F238E27FC236}">
                <a16:creationId xmlns:a16="http://schemas.microsoft.com/office/drawing/2014/main" id="{EB943DE3-FF1D-AB65-D0BD-159A087D43A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D0B6C-1B3A-4A17-302D-1BDE0FA4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it-IT" sz="4000" dirty="0"/>
              <a:t>Da guardare per lunedì prossimo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91DB5-DEF1-C9F7-AD7D-07CEC280D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0" r="2397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757C19A-819D-D141-1488-6051E6D09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76673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430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E407D-3927-88DF-FAB8-939CA529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HUISWERK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0C5FD9-9EAE-13B5-D2F7-6723040B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Fare un riassunto orale (in gruppi) del primo episodio di ‘</a:t>
            </a:r>
            <a:r>
              <a:rPr lang="it-IT" dirty="0" err="1"/>
              <a:t>Als</a:t>
            </a:r>
            <a:r>
              <a:rPr lang="it-IT" dirty="0"/>
              <a:t> de </a:t>
            </a:r>
            <a:r>
              <a:rPr lang="it-IT" dirty="0" err="1"/>
              <a:t>dijken</a:t>
            </a:r>
            <a:r>
              <a:rPr lang="it-IT" dirty="0"/>
              <a:t> </a:t>
            </a:r>
            <a:r>
              <a:rPr lang="it-IT" dirty="0" err="1"/>
              <a:t>breken</a:t>
            </a:r>
            <a:r>
              <a:rPr lang="it-IT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323585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Les 13 </vt:lpstr>
      <vt:lpstr>WATERSNOODRAMP </vt:lpstr>
      <vt:lpstr>https://www.rijkswaterstaat.nl/water/waterbeheer/bescherming-tegen-het-water/watersnoodramp-1953</vt:lpstr>
      <vt:lpstr>In de literatuur</vt:lpstr>
      <vt:lpstr>In de media </vt:lpstr>
      <vt:lpstr>Da guardare per lunedì prossimo </vt:lpstr>
      <vt:lpstr>HUISWERK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13 </dc:title>
  <dc:creator>GENTILE PAOLA</dc:creator>
  <cp:lastModifiedBy>GENTILE PAOLA</cp:lastModifiedBy>
  <cp:revision>2</cp:revision>
  <dcterms:created xsi:type="dcterms:W3CDTF">2023-03-15T16:33:57Z</dcterms:created>
  <dcterms:modified xsi:type="dcterms:W3CDTF">2023-03-15T17:36:37Z</dcterms:modified>
</cp:coreProperties>
</file>