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1.xml" ContentType="application/vnd.openxmlformats-officedocument.presentationml.tags+xml"/>
  <Override PartName="/ppt/tags/tag12.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3"/>
  </p:notesMasterIdLst>
  <p:sldIdLst>
    <p:sldId id="257" r:id="rId2"/>
    <p:sldId id="316" r:id="rId3"/>
    <p:sldId id="285" r:id="rId4"/>
    <p:sldId id="404" r:id="rId5"/>
    <p:sldId id="288" r:id="rId6"/>
    <p:sldId id="329" r:id="rId7"/>
    <p:sldId id="424" r:id="rId8"/>
    <p:sldId id="331" r:id="rId9"/>
    <p:sldId id="320" r:id="rId10"/>
    <p:sldId id="408" r:id="rId11"/>
    <p:sldId id="409" r:id="rId12"/>
    <p:sldId id="310" r:id="rId13"/>
    <p:sldId id="330" r:id="rId14"/>
    <p:sldId id="312" r:id="rId15"/>
    <p:sldId id="313" r:id="rId16"/>
    <p:sldId id="315" r:id="rId17"/>
    <p:sldId id="418" r:id="rId18"/>
    <p:sldId id="357" r:id="rId19"/>
    <p:sldId id="358" r:id="rId20"/>
    <p:sldId id="359" r:id="rId21"/>
    <p:sldId id="360" r:id="rId22"/>
    <p:sldId id="340" r:id="rId23"/>
    <p:sldId id="342" r:id="rId24"/>
    <p:sldId id="343" r:id="rId25"/>
    <p:sldId id="344" r:id="rId26"/>
    <p:sldId id="346" r:id="rId27"/>
    <p:sldId id="347" r:id="rId28"/>
    <p:sldId id="348" r:id="rId29"/>
    <p:sldId id="349" r:id="rId30"/>
    <p:sldId id="350" r:id="rId31"/>
    <p:sldId id="352" r:id="rId32"/>
    <p:sldId id="419" r:id="rId33"/>
    <p:sldId id="353" r:id="rId34"/>
    <p:sldId id="354" r:id="rId35"/>
    <p:sldId id="426" r:id="rId36"/>
    <p:sldId id="425" r:id="rId37"/>
    <p:sldId id="427" r:id="rId38"/>
    <p:sldId id="355" r:id="rId39"/>
    <p:sldId id="428" r:id="rId40"/>
    <p:sldId id="356" r:id="rId41"/>
    <p:sldId id="429" r:id="rId42"/>
    <p:sldId id="407" r:id="rId43"/>
    <p:sldId id="420" r:id="rId44"/>
    <p:sldId id="430" r:id="rId45"/>
    <p:sldId id="421" r:id="rId46"/>
    <p:sldId id="431" r:id="rId47"/>
    <p:sldId id="323" r:id="rId48"/>
    <p:sldId id="432" r:id="rId49"/>
    <p:sldId id="324" r:id="rId50"/>
    <p:sldId id="325" r:id="rId51"/>
    <p:sldId id="433" r:id="rId5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55"/>
    <p:restoredTop sz="95345"/>
  </p:normalViewPr>
  <p:slideViewPr>
    <p:cSldViewPr snapToGrid="0" snapToObjects="1">
      <p:cViewPr varScale="1">
        <p:scale>
          <a:sx n="96" d="100"/>
          <a:sy n="96" d="100"/>
        </p:scale>
        <p:origin x="384" y="16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1069EE-60A1-FA40-A466-624441F657BD}" type="doc">
      <dgm:prSet loTypeId="urn:microsoft.com/office/officeart/2005/8/layout/arrow5" loCatId="" qsTypeId="urn:microsoft.com/office/officeart/2005/8/quickstyle/3D4" qsCatId="3D" csTypeId="urn:microsoft.com/office/officeart/2005/8/colors/accent2_3" csCatId="accent2" phldr="1"/>
      <dgm:spPr/>
      <dgm:t>
        <a:bodyPr/>
        <a:lstStyle/>
        <a:p>
          <a:endParaRPr lang="it-IT"/>
        </a:p>
      </dgm:t>
    </dgm:pt>
    <dgm:pt modelId="{E37C9D2F-5AEA-3649-BBA6-E568DB396E3A}">
      <dgm:prSet/>
      <dgm:spPr/>
      <dgm:t>
        <a:bodyPr/>
        <a:lstStyle/>
        <a:p>
          <a:pPr rtl="0"/>
          <a:r>
            <a:rPr lang="it-IT" dirty="0">
              <a:solidFill>
                <a:schemeClr val="tx1"/>
              </a:solidFill>
            </a:rPr>
            <a:t>LEGGE APPLICABILE – REGOLAMENTO 1259/2010 c.d. ROMA III</a:t>
          </a:r>
        </a:p>
      </dgm:t>
    </dgm:pt>
    <dgm:pt modelId="{4B1A33DF-8693-1C41-9C96-A0D316C2A05E}" type="parTrans" cxnId="{B6A0D727-9913-DA45-868D-4446BEEC9310}">
      <dgm:prSet/>
      <dgm:spPr/>
      <dgm:t>
        <a:bodyPr/>
        <a:lstStyle/>
        <a:p>
          <a:endParaRPr lang="it-IT"/>
        </a:p>
      </dgm:t>
    </dgm:pt>
    <dgm:pt modelId="{C60DB2D0-F623-B44F-B284-155BF03F5291}" type="sibTrans" cxnId="{B6A0D727-9913-DA45-868D-4446BEEC9310}">
      <dgm:prSet/>
      <dgm:spPr/>
      <dgm:t>
        <a:bodyPr/>
        <a:lstStyle/>
        <a:p>
          <a:endParaRPr lang="it-IT"/>
        </a:p>
      </dgm:t>
    </dgm:pt>
    <dgm:pt modelId="{36B045E6-22AE-634C-B651-759D79160CC5}">
      <dgm:prSet/>
      <dgm:spPr/>
      <dgm:t>
        <a:bodyPr/>
        <a:lstStyle/>
        <a:p>
          <a:pPr rtl="0"/>
          <a:r>
            <a:rPr lang="it-IT" dirty="0">
              <a:solidFill>
                <a:schemeClr val="tx1"/>
              </a:solidFill>
            </a:rPr>
            <a:t>GIURISDIZIONE – REGOLAMENTO 1347/2000- REG. BRUXELLES </a:t>
          </a:r>
          <a:r>
            <a:rPr lang="it-IT" dirty="0" err="1">
              <a:solidFill>
                <a:schemeClr val="tx1"/>
              </a:solidFill>
            </a:rPr>
            <a:t>IIbis</a:t>
          </a:r>
          <a:r>
            <a:rPr lang="it-IT" dirty="0">
              <a:solidFill>
                <a:schemeClr val="tx1"/>
              </a:solidFill>
            </a:rPr>
            <a:t>- 2201/2003 ––  e REG. 1111/2019 </a:t>
          </a:r>
        </a:p>
      </dgm:t>
    </dgm:pt>
    <dgm:pt modelId="{CADB71F0-C902-3A4D-9AC9-C7B11CBF65C6}" type="parTrans" cxnId="{97D0F8D9-5BA4-F34D-9CFA-5AD2CEF2D012}">
      <dgm:prSet/>
      <dgm:spPr/>
      <dgm:t>
        <a:bodyPr/>
        <a:lstStyle/>
        <a:p>
          <a:endParaRPr lang="it-IT"/>
        </a:p>
      </dgm:t>
    </dgm:pt>
    <dgm:pt modelId="{723913EB-6D30-7D46-BA85-982C05DF8D83}" type="sibTrans" cxnId="{97D0F8D9-5BA4-F34D-9CFA-5AD2CEF2D012}">
      <dgm:prSet/>
      <dgm:spPr/>
      <dgm:t>
        <a:bodyPr/>
        <a:lstStyle/>
        <a:p>
          <a:endParaRPr lang="it-IT"/>
        </a:p>
      </dgm:t>
    </dgm:pt>
    <dgm:pt modelId="{76F10CAA-84D9-8A4B-B342-44B145678717}" type="pres">
      <dgm:prSet presAssocID="{181069EE-60A1-FA40-A466-624441F657BD}" presName="diagram" presStyleCnt="0">
        <dgm:presLayoutVars>
          <dgm:dir/>
          <dgm:resizeHandles val="exact"/>
        </dgm:presLayoutVars>
      </dgm:prSet>
      <dgm:spPr/>
    </dgm:pt>
    <dgm:pt modelId="{A423076D-EF15-AF42-A0DB-E7643F19FA23}" type="pres">
      <dgm:prSet presAssocID="{36B045E6-22AE-634C-B651-759D79160CC5}" presName="arrow" presStyleLbl="node1" presStyleIdx="0" presStyleCnt="2">
        <dgm:presLayoutVars>
          <dgm:bulletEnabled val="1"/>
        </dgm:presLayoutVars>
      </dgm:prSet>
      <dgm:spPr/>
    </dgm:pt>
    <dgm:pt modelId="{29BF7058-435C-3D40-AE73-639E29AE6C1A}" type="pres">
      <dgm:prSet presAssocID="{E37C9D2F-5AEA-3649-BBA6-E568DB396E3A}" presName="arrow" presStyleLbl="node1" presStyleIdx="1" presStyleCnt="2">
        <dgm:presLayoutVars>
          <dgm:bulletEnabled val="1"/>
        </dgm:presLayoutVars>
      </dgm:prSet>
      <dgm:spPr/>
    </dgm:pt>
  </dgm:ptLst>
  <dgm:cxnLst>
    <dgm:cxn modelId="{B6A0D727-9913-DA45-868D-4446BEEC9310}" srcId="{181069EE-60A1-FA40-A466-624441F657BD}" destId="{E37C9D2F-5AEA-3649-BBA6-E568DB396E3A}" srcOrd="1" destOrd="0" parTransId="{4B1A33DF-8693-1C41-9C96-A0D316C2A05E}" sibTransId="{C60DB2D0-F623-B44F-B284-155BF03F5291}"/>
    <dgm:cxn modelId="{2981043F-22EE-0E47-BE8B-F7F2B706E5B3}" type="presOf" srcId="{181069EE-60A1-FA40-A466-624441F657BD}" destId="{76F10CAA-84D9-8A4B-B342-44B145678717}" srcOrd="0" destOrd="0" presId="urn:microsoft.com/office/officeart/2005/8/layout/arrow5"/>
    <dgm:cxn modelId="{BF1C6183-6320-4141-B0FC-2D036993084D}" type="presOf" srcId="{E37C9D2F-5AEA-3649-BBA6-E568DB396E3A}" destId="{29BF7058-435C-3D40-AE73-639E29AE6C1A}" srcOrd="0" destOrd="0" presId="urn:microsoft.com/office/officeart/2005/8/layout/arrow5"/>
    <dgm:cxn modelId="{723B5EA3-6E4C-4243-A988-287F37B92853}" type="presOf" srcId="{36B045E6-22AE-634C-B651-759D79160CC5}" destId="{A423076D-EF15-AF42-A0DB-E7643F19FA23}" srcOrd="0" destOrd="0" presId="urn:microsoft.com/office/officeart/2005/8/layout/arrow5"/>
    <dgm:cxn modelId="{97D0F8D9-5BA4-F34D-9CFA-5AD2CEF2D012}" srcId="{181069EE-60A1-FA40-A466-624441F657BD}" destId="{36B045E6-22AE-634C-B651-759D79160CC5}" srcOrd="0" destOrd="0" parTransId="{CADB71F0-C902-3A4D-9AC9-C7B11CBF65C6}" sibTransId="{723913EB-6D30-7D46-BA85-982C05DF8D83}"/>
    <dgm:cxn modelId="{794B9FD3-FAD7-CA48-A51A-80E47BF5942A}" type="presParOf" srcId="{76F10CAA-84D9-8A4B-B342-44B145678717}" destId="{A423076D-EF15-AF42-A0DB-E7643F19FA23}" srcOrd="0" destOrd="0" presId="urn:microsoft.com/office/officeart/2005/8/layout/arrow5"/>
    <dgm:cxn modelId="{459D5E01-5FD7-DE4F-B6A1-C0990B6E7139}" type="presParOf" srcId="{76F10CAA-84D9-8A4B-B342-44B145678717}" destId="{29BF7058-435C-3D40-AE73-639E29AE6C1A}"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5CE02D-BA30-1A42-8520-3FDF2CF9F8B0}"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it-IT"/>
        </a:p>
      </dgm:t>
    </dgm:pt>
    <dgm:pt modelId="{2D00B67A-C2BF-0348-BF8E-005D6164AAA4}">
      <dgm:prSet phldrT="[Testo]"/>
      <dgm:spPr/>
      <dgm:t>
        <a:bodyPr/>
        <a:lstStyle/>
        <a:p>
          <a:r>
            <a:rPr lang="it-IT" dirty="0"/>
            <a:t>FORMALIZZAZIONE DI NUOVE FAMIGLIE</a:t>
          </a:r>
        </a:p>
      </dgm:t>
    </dgm:pt>
    <dgm:pt modelId="{DD82C69C-FC31-E540-BB5C-9DA0567CFC9B}" type="parTrans" cxnId="{D4449248-1FCA-EB4C-A800-1D0F5F3782BE}">
      <dgm:prSet/>
      <dgm:spPr/>
      <dgm:t>
        <a:bodyPr/>
        <a:lstStyle/>
        <a:p>
          <a:endParaRPr lang="it-IT"/>
        </a:p>
      </dgm:t>
    </dgm:pt>
    <dgm:pt modelId="{B97FC10E-F9FA-4F43-9E84-68F40F9CE14E}" type="sibTrans" cxnId="{D4449248-1FCA-EB4C-A800-1D0F5F3782BE}">
      <dgm:prSet/>
      <dgm:spPr/>
      <dgm:t>
        <a:bodyPr/>
        <a:lstStyle/>
        <a:p>
          <a:endParaRPr lang="it-IT"/>
        </a:p>
      </dgm:t>
    </dgm:pt>
    <dgm:pt modelId="{69BE86EA-63A7-3F4E-9FDB-5CAF7D633865}">
      <dgm:prSet phldrT="[Testo]">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it-IT" dirty="0"/>
            <a:t>ISLAMICHE</a:t>
          </a:r>
        </a:p>
      </dgm:t>
    </dgm:pt>
    <dgm:pt modelId="{9D9AF392-36A2-E24D-A732-154662B608FD}" type="parTrans" cxnId="{36900570-9446-2F46-BD39-D9D096799EB4}">
      <dgm:prSet/>
      <dgm:spPr/>
      <dgm:t>
        <a:bodyPr/>
        <a:lstStyle/>
        <a:p>
          <a:endParaRPr lang="it-IT"/>
        </a:p>
      </dgm:t>
    </dgm:pt>
    <dgm:pt modelId="{3242226B-F2D0-0542-8091-2D298BC0602D}" type="sibTrans" cxnId="{36900570-9446-2F46-BD39-D9D096799EB4}">
      <dgm:prSet/>
      <dgm:spPr/>
      <dgm:t>
        <a:bodyPr/>
        <a:lstStyle/>
        <a:p>
          <a:endParaRPr lang="it-IT"/>
        </a:p>
      </dgm:t>
    </dgm:pt>
    <dgm:pt modelId="{C16A725E-E43A-844C-ADB7-267421D47855}">
      <dgm:prSet phldrT="[Testo]">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it-IT" dirty="0"/>
            <a:t>TRA INDIVIDUI DELLO STESSO SESSO</a:t>
          </a:r>
        </a:p>
      </dgm:t>
    </dgm:pt>
    <dgm:pt modelId="{A97FD186-A92A-EF4E-8CE4-AB8B9948C587}" type="parTrans" cxnId="{93E39910-4D0A-CF41-92FB-B27440EA59F8}">
      <dgm:prSet/>
      <dgm:spPr/>
      <dgm:t>
        <a:bodyPr/>
        <a:lstStyle/>
        <a:p>
          <a:endParaRPr lang="it-IT"/>
        </a:p>
      </dgm:t>
    </dgm:pt>
    <dgm:pt modelId="{64FE8E49-7427-0D4B-BB2C-CC784BF4EA3D}" type="sibTrans" cxnId="{93E39910-4D0A-CF41-92FB-B27440EA59F8}">
      <dgm:prSet/>
      <dgm:spPr/>
      <dgm:t>
        <a:bodyPr/>
        <a:lstStyle/>
        <a:p>
          <a:endParaRPr lang="it-IT"/>
        </a:p>
      </dgm:t>
    </dgm:pt>
    <dgm:pt modelId="{1464162F-6D2A-D140-BF01-3DC57E7599BE}">
      <dgm:prSet phldrT="[Testo]"/>
      <dgm:spPr/>
      <dgm:t>
        <a:bodyPr/>
        <a:lstStyle/>
        <a:p>
          <a:r>
            <a:rPr lang="it-IT" dirty="0"/>
            <a:t>CON NUOVE TECNOLOGIE</a:t>
          </a:r>
        </a:p>
      </dgm:t>
    </dgm:pt>
    <dgm:pt modelId="{F87F6353-D15C-834F-8700-7C86CC9F328D}" type="parTrans" cxnId="{A3FE273E-37A1-1E48-94BE-8DBFC061013D}">
      <dgm:prSet/>
      <dgm:spPr/>
    </dgm:pt>
    <dgm:pt modelId="{8818FF93-8F56-0F40-8BD8-1728203A5CEC}" type="sibTrans" cxnId="{A3FE273E-37A1-1E48-94BE-8DBFC061013D}">
      <dgm:prSet/>
      <dgm:spPr/>
    </dgm:pt>
    <dgm:pt modelId="{4AC4E50E-05C5-8044-9272-711624A73DB2}" type="pres">
      <dgm:prSet presAssocID="{1C5CE02D-BA30-1A42-8520-3FDF2CF9F8B0}" presName="hierChild1" presStyleCnt="0">
        <dgm:presLayoutVars>
          <dgm:orgChart val="1"/>
          <dgm:chPref val="1"/>
          <dgm:dir/>
          <dgm:animOne val="branch"/>
          <dgm:animLvl val="lvl"/>
          <dgm:resizeHandles/>
        </dgm:presLayoutVars>
      </dgm:prSet>
      <dgm:spPr/>
    </dgm:pt>
    <dgm:pt modelId="{A9AC3D69-36C2-8E48-8CA7-F280AC840C18}" type="pres">
      <dgm:prSet presAssocID="{2D00B67A-C2BF-0348-BF8E-005D6164AAA4}" presName="hierRoot1" presStyleCnt="0">
        <dgm:presLayoutVars>
          <dgm:hierBranch val="init"/>
        </dgm:presLayoutVars>
      </dgm:prSet>
      <dgm:spPr/>
    </dgm:pt>
    <dgm:pt modelId="{0A6DE8A1-085A-7946-946D-7C4C55A3B57D}" type="pres">
      <dgm:prSet presAssocID="{2D00B67A-C2BF-0348-BF8E-005D6164AAA4}" presName="rootComposite1" presStyleCnt="0"/>
      <dgm:spPr/>
    </dgm:pt>
    <dgm:pt modelId="{753B3EA8-EA33-1749-BCD1-7DAA606A4B89}" type="pres">
      <dgm:prSet presAssocID="{2D00B67A-C2BF-0348-BF8E-005D6164AAA4}" presName="rootText1" presStyleLbl="node0" presStyleIdx="0" presStyleCnt="1">
        <dgm:presLayoutVars>
          <dgm:chPref val="3"/>
        </dgm:presLayoutVars>
      </dgm:prSet>
      <dgm:spPr/>
    </dgm:pt>
    <dgm:pt modelId="{D4EEBC41-BB7D-6A43-B96C-54ABDA64E54A}" type="pres">
      <dgm:prSet presAssocID="{2D00B67A-C2BF-0348-BF8E-005D6164AAA4}" presName="rootConnector1" presStyleLbl="node1" presStyleIdx="0" presStyleCnt="0"/>
      <dgm:spPr/>
    </dgm:pt>
    <dgm:pt modelId="{AD463E2B-F213-214D-9CFE-08BBA3EB50D4}" type="pres">
      <dgm:prSet presAssocID="{2D00B67A-C2BF-0348-BF8E-005D6164AAA4}" presName="hierChild2" presStyleCnt="0"/>
      <dgm:spPr/>
    </dgm:pt>
    <dgm:pt modelId="{4D185CFE-A465-6C44-9BA0-AB8EC0365E44}" type="pres">
      <dgm:prSet presAssocID="{9D9AF392-36A2-E24D-A732-154662B608FD}" presName="Name37" presStyleLbl="parChTrans1D2" presStyleIdx="0" presStyleCnt="3"/>
      <dgm:spPr/>
    </dgm:pt>
    <dgm:pt modelId="{6B3D0D04-09C6-5A4E-82EC-FCD357D42B39}" type="pres">
      <dgm:prSet presAssocID="{69BE86EA-63A7-3F4E-9FDB-5CAF7D633865}" presName="hierRoot2" presStyleCnt="0">
        <dgm:presLayoutVars>
          <dgm:hierBranch val="init"/>
        </dgm:presLayoutVars>
      </dgm:prSet>
      <dgm:spPr/>
    </dgm:pt>
    <dgm:pt modelId="{32AB7660-B5CA-3F4A-846A-F03F1DCB02C8}" type="pres">
      <dgm:prSet presAssocID="{69BE86EA-63A7-3F4E-9FDB-5CAF7D633865}" presName="rootComposite" presStyleCnt="0"/>
      <dgm:spPr/>
    </dgm:pt>
    <dgm:pt modelId="{369AD417-AD37-E24C-BB15-E0923ABAA94D}" type="pres">
      <dgm:prSet presAssocID="{69BE86EA-63A7-3F4E-9FDB-5CAF7D633865}" presName="rootText" presStyleLbl="node2" presStyleIdx="0" presStyleCnt="3">
        <dgm:presLayoutVars>
          <dgm:chPref val="3"/>
        </dgm:presLayoutVars>
      </dgm:prSet>
      <dgm:spPr/>
    </dgm:pt>
    <dgm:pt modelId="{277EEDB3-F02E-D744-BBA1-7D90E4BF81F1}" type="pres">
      <dgm:prSet presAssocID="{69BE86EA-63A7-3F4E-9FDB-5CAF7D633865}" presName="rootConnector" presStyleLbl="node2" presStyleIdx="0" presStyleCnt="3"/>
      <dgm:spPr/>
    </dgm:pt>
    <dgm:pt modelId="{6C6953D5-BB5F-864B-962F-13CC97346ED1}" type="pres">
      <dgm:prSet presAssocID="{69BE86EA-63A7-3F4E-9FDB-5CAF7D633865}" presName="hierChild4" presStyleCnt="0"/>
      <dgm:spPr/>
    </dgm:pt>
    <dgm:pt modelId="{51180B55-81EA-9C49-9A84-D3FA7E65D31F}" type="pres">
      <dgm:prSet presAssocID="{69BE86EA-63A7-3F4E-9FDB-5CAF7D633865}" presName="hierChild5" presStyleCnt="0"/>
      <dgm:spPr/>
    </dgm:pt>
    <dgm:pt modelId="{B6DA8B6E-9847-1E4C-8778-D662C9D21755}" type="pres">
      <dgm:prSet presAssocID="{A97FD186-A92A-EF4E-8CE4-AB8B9948C587}" presName="Name37" presStyleLbl="parChTrans1D2" presStyleIdx="1" presStyleCnt="3"/>
      <dgm:spPr/>
    </dgm:pt>
    <dgm:pt modelId="{F34268E7-FC09-5943-8FE9-0652BB4DECC2}" type="pres">
      <dgm:prSet presAssocID="{C16A725E-E43A-844C-ADB7-267421D47855}" presName="hierRoot2" presStyleCnt="0">
        <dgm:presLayoutVars>
          <dgm:hierBranch val="init"/>
        </dgm:presLayoutVars>
      </dgm:prSet>
      <dgm:spPr/>
    </dgm:pt>
    <dgm:pt modelId="{47FB2077-0D4B-864B-821C-093AFF5463D5}" type="pres">
      <dgm:prSet presAssocID="{C16A725E-E43A-844C-ADB7-267421D47855}" presName="rootComposite" presStyleCnt="0"/>
      <dgm:spPr/>
    </dgm:pt>
    <dgm:pt modelId="{FCC991DC-F0C6-9843-91F1-4271386481FE}" type="pres">
      <dgm:prSet presAssocID="{C16A725E-E43A-844C-ADB7-267421D47855}" presName="rootText" presStyleLbl="node2" presStyleIdx="1" presStyleCnt="3">
        <dgm:presLayoutVars>
          <dgm:chPref val="3"/>
        </dgm:presLayoutVars>
      </dgm:prSet>
      <dgm:spPr/>
    </dgm:pt>
    <dgm:pt modelId="{1A202E77-1C10-7F44-8651-566FF17EBB1E}" type="pres">
      <dgm:prSet presAssocID="{C16A725E-E43A-844C-ADB7-267421D47855}" presName="rootConnector" presStyleLbl="node2" presStyleIdx="1" presStyleCnt="3"/>
      <dgm:spPr/>
    </dgm:pt>
    <dgm:pt modelId="{DB177D79-4E62-BA49-A6C3-5F0B55C7B359}" type="pres">
      <dgm:prSet presAssocID="{C16A725E-E43A-844C-ADB7-267421D47855}" presName="hierChild4" presStyleCnt="0"/>
      <dgm:spPr/>
    </dgm:pt>
    <dgm:pt modelId="{72FD0376-2356-F54B-8727-E1375ACDA665}" type="pres">
      <dgm:prSet presAssocID="{C16A725E-E43A-844C-ADB7-267421D47855}" presName="hierChild5" presStyleCnt="0"/>
      <dgm:spPr/>
    </dgm:pt>
    <dgm:pt modelId="{F5417ECF-BD92-8D4C-A3F7-354D584BFFBE}" type="pres">
      <dgm:prSet presAssocID="{F87F6353-D15C-834F-8700-7C86CC9F328D}" presName="Name37" presStyleLbl="parChTrans1D2" presStyleIdx="2" presStyleCnt="3"/>
      <dgm:spPr/>
    </dgm:pt>
    <dgm:pt modelId="{6B8D9009-0378-854C-99E0-B65B1F2DEBBA}" type="pres">
      <dgm:prSet presAssocID="{1464162F-6D2A-D140-BF01-3DC57E7599BE}" presName="hierRoot2" presStyleCnt="0">
        <dgm:presLayoutVars>
          <dgm:hierBranch val="init"/>
        </dgm:presLayoutVars>
      </dgm:prSet>
      <dgm:spPr/>
    </dgm:pt>
    <dgm:pt modelId="{C4FE238F-E5C9-6640-8272-47D72C515845}" type="pres">
      <dgm:prSet presAssocID="{1464162F-6D2A-D140-BF01-3DC57E7599BE}" presName="rootComposite" presStyleCnt="0"/>
      <dgm:spPr/>
    </dgm:pt>
    <dgm:pt modelId="{B0BCC25D-4769-6F4F-AE22-E1570595BC23}" type="pres">
      <dgm:prSet presAssocID="{1464162F-6D2A-D140-BF01-3DC57E7599BE}" presName="rootText" presStyleLbl="node2" presStyleIdx="2" presStyleCnt="3">
        <dgm:presLayoutVars>
          <dgm:chPref val="3"/>
        </dgm:presLayoutVars>
      </dgm:prSet>
      <dgm:spPr/>
    </dgm:pt>
    <dgm:pt modelId="{8055FDC6-A48A-2C43-9A23-E0F24520D2A6}" type="pres">
      <dgm:prSet presAssocID="{1464162F-6D2A-D140-BF01-3DC57E7599BE}" presName="rootConnector" presStyleLbl="node2" presStyleIdx="2" presStyleCnt="3"/>
      <dgm:spPr/>
    </dgm:pt>
    <dgm:pt modelId="{77AB980D-B997-6041-9C72-27991A2D98C3}" type="pres">
      <dgm:prSet presAssocID="{1464162F-6D2A-D140-BF01-3DC57E7599BE}" presName="hierChild4" presStyleCnt="0"/>
      <dgm:spPr/>
    </dgm:pt>
    <dgm:pt modelId="{61325896-3893-7244-BE3F-1363B117A131}" type="pres">
      <dgm:prSet presAssocID="{1464162F-6D2A-D140-BF01-3DC57E7599BE}" presName="hierChild5" presStyleCnt="0"/>
      <dgm:spPr/>
    </dgm:pt>
    <dgm:pt modelId="{18D86DB8-E1E3-944B-8D7C-6B5E0B9ABBD2}" type="pres">
      <dgm:prSet presAssocID="{2D00B67A-C2BF-0348-BF8E-005D6164AAA4}" presName="hierChild3" presStyleCnt="0"/>
      <dgm:spPr/>
    </dgm:pt>
  </dgm:ptLst>
  <dgm:cxnLst>
    <dgm:cxn modelId="{93E39910-4D0A-CF41-92FB-B27440EA59F8}" srcId="{2D00B67A-C2BF-0348-BF8E-005D6164AAA4}" destId="{C16A725E-E43A-844C-ADB7-267421D47855}" srcOrd="1" destOrd="0" parTransId="{A97FD186-A92A-EF4E-8CE4-AB8B9948C587}" sibTransId="{64FE8E49-7427-0D4B-BB2C-CC784BF4EA3D}"/>
    <dgm:cxn modelId="{FB15B911-B62B-1649-945B-9395663EF7D9}" type="presOf" srcId="{1C5CE02D-BA30-1A42-8520-3FDF2CF9F8B0}" destId="{4AC4E50E-05C5-8044-9272-711624A73DB2}" srcOrd="0" destOrd="0" presId="urn:microsoft.com/office/officeart/2005/8/layout/orgChart1"/>
    <dgm:cxn modelId="{A3FE273E-37A1-1E48-94BE-8DBFC061013D}" srcId="{2D00B67A-C2BF-0348-BF8E-005D6164AAA4}" destId="{1464162F-6D2A-D140-BF01-3DC57E7599BE}" srcOrd="2" destOrd="0" parTransId="{F87F6353-D15C-834F-8700-7C86CC9F328D}" sibTransId="{8818FF93-8F56-0F40-8BD8-1728203A5CEC}"/>
    <dgm:cxn modelId="{D4449248-1FCA-EB4C-A800-1D0F5F3782BE}" srcId="{1C5CE02D-BA30-1A42-8520-3FDF2CF9F8B0}" destId="{2D00B67A-C2BF-0348-BF8E-005D6164AAA4}" srcOrd="0" destOrd="0" parTransId="{DD82C69C-FC31-E540-BB5C-9DA0567CFC9B}" sibTransId="{B97FC10E-F9FA-4F43-9E84-68F40F9CE14E}"/>
    <dgm:cxn modelId="{36900570-9446-2F46-BD39-D9D096799EB4}" srcId="{2D00B67A-C2BF-0348-BF8E-005D6164AAA4}" destId="{69BE86EA-63A7-3F4E-9FDB-5CAF7D633865}" srcOrd="0" destOrd="0" parTransId="{9D9AF392-36A2-E24D-A732-154662B608FD}" sibTransId="{3242226B-F2D0-0542-8091-2D298BC0602D}"/>
    <dgm:cxn modelId="{C7A98670-29A9-174D-A65D-8A07F5B9768B}" type="presOf" srcId="{1464162F-6D2A-D140-BF01-3DC57E7599BE}" destId="{B0BCC25D-4769-6F4F-AE22-E1570595BC23}" srcOrd="0" destOrd="0" presId="urn:microsoft.com/office/officeart/2005/8/layout/orgChart1"/>
    <dgm:cxn modelId="{9667A07B-8356-0844-9B3C-2E4A1C1D27CF}" type="presOf" srcId="{9D9AF392-36A2-E24D-A732-154662B608FD}" destId="{4D185CFE-A465-6C44-9BA0-AB8EC0365E44}" srcOrd="0" destOrd="0" presId="urn:microsoft.com/office/officeart/2005/8/layout/orgChart1"/>
    <dgm:cxn modelId="{D06EBD98-6054-5940-B499-A803E2A6E4AA}" type="presOf" srcId="{69BE86EA-63A7-3F4E-9FDB-5CAF7D633865}" destId="{277EEDB3-F02E-D744-BBA1-7D90E4BF81F1}" srcOrd="1" destOrd="0" presId="urn:microsoft.com/office/officeart/2005/8/layout/orgChart1"/>
    <dgm:cxn modelId="{FB6CE099-27CB-FC4C-A595-F0BE66BBF71E}" type="presOf" srcId="{C16A725E-E43A-844C-ADB7-267421D47855}" destId="{FCC991DC-F0C6-9843-91F1-4271386481FE}" srcOrd="0" destOrd="0" presId="urn:microsoft.com/office/officeart/2005/8/layout/orgChart1"/>
    <dgm:cxn modelId="{CFF0DFB1-5769-7944-90EE-5D975519A3E0}" type="presOf" srcId="{F87F6353-D15C-834F-8700-7C86CC9F328D}" destId="{F5417ECF-BD92-8D4C-A3F7-354D584BFFBE}" srcOrd="0" destOrd="0" presId="urn:microsoft.com/office/officeart/2005/8/layout/orgChart1"/>
    <dgm:cxn modelId="{ABB940BF-6DD3-9D4A-B5F3-2B94C0CC28C7}" type="presOf" srcId="{C16A725E-E43A-844C-ADB7-267421D47855}" destId="{1A202E77-1C10-7F44-8651-566FF17EBB1E}" srcOrd="1" destOrd="0" presId="urn:microsoft.com/office/officeart/2005/8/layout/orgChart1"/>
    <dgm:cxn modelId="{20196CC4-39AB-7D46-AD3B-923020B1CAB6}" type="presOf" srcId="{2D00B67A-C2BF-0348-BF8E-005D6164AAA4}" destId="{753B3EA8-EA33-1749-BCD1-7DAA606A4B89}" srcOrd="0" destOrd="0" presId="urn:microsoft.com/office/officeart/2005/8/layout/orgChart1"/>
    <dgm:cxn modelId="{0A54B2D4-54DF-D046-AC74-1F1029533177}" type="presOf" srcId="{1464162F-6D2A-D140-BF01-3DC57E7599BE}" destId="{8055FDC6-A48A-2C43-9A23-E0F24520D2A6}" srcOrd="1" destOrd="0" presId="urn:microsoft.com/office/officeart/2005/8/layout/orgChart1"/>
    <dgm:cxn modelId="{BA1405D8-8CD6-0A46-8646-E0595368CC7E}" type="presOf" srcId="{A97FD186-A92A-EF4E-8CE4-AB8B9948C587}" destId="{B6DA8B6E-9847-1E4C-8778-D662C9D21755}" srcOrd="0" destOrd="0" presId="urn:microsoft.com/office/officeart/2005/8/layout/orgChart1"/>
    <dgm:cxn modelId="{DD31D4E3-17B8-F143-A5E0-2F94C2331AC8}" type="presOf" srcId="{2D00B67A-C2BF-0348-BF8E-005D6164AAA4}" destId="{D4EEBC41-BB7D-6A43-B96C-54ABDA64E54A}" srcOrd="1" destOrd="0" presId="urn:microsoft.com/office/officeart/2005/8/layout/orgChart1"/>
    <dgm:cxn modelId="{37D2A8E7-4383-7F40-A947-6AABF3D0BECA}" type="presOf" srcId="{69BE86EA-63A7-3F4E-9FDB-5CAF7D633865}" destId="{369AD417-AD37-E24C-BB15-E0923ABAA94D}" srcOrd="0" destOrd="0" presId="urn:microsoft.com/office/officeart/2005/8/layout/orgChart1"/>
    <dgm:cxn modelId="{D5BC820B-E5E7-B34F-85A0-4F60C50935F9}" type="presParOf" srcId="{4AC4E50E-05C5-8044-9272-711624A73DB2}" destId="{A9AC3D69-36C2-8E48-8CA7-F280AC840C18}" srcOrd="0" destOrd="0" presId="urn:microsoft.com/office/officeart/2005/8/layout/orgChart1"/>
    <dgm:cxn modelId="{3FA768A1-F8EA-E046-8907-5CF51A9AEC73}" type="presParOf" srcId="{A9AC3D69-36C2-8E48-8CA7-F280AC840C18}" destId="{0A6DE8A1-085A-7946-946D-7C4C55A3B57D}" srcOrd="0" destOrd="0" presId="urn:microsoft.com/office/officeart/2005/8/layout/orgChart1"/>
    <dgm:cxn modelId="{60721CDD-17D1-6E4E-ABC9-187D309BA3AF}" type="presParOf" srcId="{0A6DE8A1-085A-7946-946D-7C4C55A3B57D}" destId="{753B3EA8-EA33-1749-BCD1-7DAA606A4B89}" srcOrd="0" destOrd="0" presId="urn:microsoft.com/office/officeart/2005/8/layout/orgChart1"/>
    <dgm:cxn modelId="{673C7FFC-7B8D-514A-88F5-053A629364ED}" type="presParOf" srcId="{0A6DE8A1-085A-7946-946D-7C4C55A3B57D}" destId="{D4EEBC41-BB7D-6A43-B96C-54ABDA64E54A}" srcOrd="1" destOrd="0" presId="urn:microsoft.com/office/officeart/2005/8/layout/orgChart1"/>
    <dgm:cxn modelId="{A91320E1-4EB9-1843-B669-274600C23730}" type="presParOf" srcId="{A9AC3D69-36C2-8E48-8CA7-F280AC840C18}" destId="{AD463E2B-F213-214D-9CFE-08BBA3EB50D4}" srcOrd="1" destOrd="0" presId="urn:microsoft.com/office/officeart/2005/8/layout/orgChart1"/>
    <dgm:cxn modelId="{A1D5711D-2E2E-2F48-B350-BDF733B1392C}" type="presParOf" srcId="{AD463E2B-F213-214D-9CFE-08BBA3EB50D4}" destId="{4D185CFE-A465-6C44-9BA0-AB8EC0365E44}" srcOrd="0" destOrd="0" presId="urn:microsoft.com/office/officeart/2005/8/layout/orgChart1"/>
    <dgm:cxn modelId="{24F0DAE2-AFCA-AC43-A0D9-F6BBE1B4D715}" type="presParOf" srcId="{AD463E2B-F213-214D-9CFE-08BBA3EB50D4}" destId="{6B3D0D04-09C6-5A4E-82EC-FCD357D42B39}" srcOrd="1" destOrd="0" presId="urn:microsoft.com/office/officeart/2005/8/layout/orgChart1"/>
    <dgm:cxn modelId="{0290CA9A-5E91-2342-B42A-AB9B41F2D519}" type="presParOf" srcId="{6B3D0D04-09C6-5A4E-82EC-FCD357D42B39}" destId="{32AB7660-B5CA-3F4A-846A-F03F1DCB02C8}" srcOrd="0" destOrd="0" presId="urn:microsoft.com/office/officeart/2005/8/layout/orgChart1"/>
    <dgm:cxn modelId="{6C3C3BAA-529A-AC44-9BDD-9FB5ABB012C8}" type="presParOf" srcId="{32AB7660-B5CA-3F4A-846A-F03F1DCB02C8}" destId="{369AD417-AD37-E24C-BB15-E0923ABAA94D}" srcOrd="0" destOrd="0" presId="urn:microsoft.com/office/officeart/2005/8/layout/orgChart1"/>
    <dgm:cxn modelId="{4F992BCF-9E0C-8248-96A9-C0BC39D7C1CE}" type="presParOf" srcId="{32AB7660-B5CA-3F4A-846A-F03F1DCB02C8}" destId="{277EEDB3-F02E-D744-BBA1-7D90E4BF81F1}" srcOrd="1" destOrd="0" presId="urn:microsoft.com/office/officeart/2005/8/layout/orgChart1"/>
    <dgm:cxn modelId="{C0049F1E-2645-814E-9C1E-C44A07EC732C}" type="presParOf" srcId="{6B3D0D04-09C6-5A4E-82EC-FCD357D42B39}" destId="{6C6953D5-BB5F-864B-962F-13CC97346ED1}" srcOrd="1" destOrd="0" presId="urn:microsoft.com/office/officeart/2005/8/layout/orgChart1"/>
    <dgm:cxn modelId="{22F3000E-8B01-3B4B-82FC-0632146F0D3A}" type="presParOf" srcId="{6B3D0D04-09C6-5A4E-82EC-FCD357D42B39}" destId="{51180B55-81EA-9C49-9A84-D3FA7E65D31F}" srcOrd="2" destOrd="0" presId="urn:microsoft.com/office/officeart/2005/8/layout/orgChart1"/>
    <dgm:cxn modelId="{A949256D-1A78-3748-85C9-060D2071A9CD}" type="presParOf" srcId="{AD463E2B-F213-214D-9CFE-08BBA3EB50D4}" destId="{B6DA8B6E-9847-1E4C-8778-D662C9D21755}" srcOrd="2" destOrd="0" presId="urn:microsoft.com/office/officeart/2005/8/layout/orgChart1"/>
    <dgm:cxn modelId="{0C974784-A7C7-9E4C-9888-2D00691BF101}" type="presParOf" srcId="{AD463E2B-F213-214D-9CFE-08BBA3EB50D4}" destId="{F34268E7-FC09-5943-8FE9-0652BB4DECC2}" srcOrd="3" destOrd="0" presId="urn:microsoft.com/office/officeart/2005/8/layout/orgChart1"/>
    <dgm:cxn modelId="{D2EE526B-8AFF-AD41-8018-FAD185A2C8EA}" type="presParOf" srcId="{F34268E7-FC09-5943-8FE9-0652BB4DECC2}" destId="{47FB2077-0D4B-864B-821C-093AFF5463D5}" srcOrd="0" destOrd="0" presId="urn:microsoft.com/office/officeart/2005/8/layout/orgChart1"/>
    <dgm:cxn modelId="{B7B17CFD-CF02-134A-BDAA-3848DD27F9EC}" type="presParOf" srcId="{47FB2077-0D4B-864B-821C-093AFF5463D5}" destId="{FCC991DC-F0C6-9843-91F1-4271386481FE}" srcOrd="0" destOrd="0" presId="urn:microsoft.com/office/officeart/2005/8/layout/orgChart1"/>
    <dgm:cxn modelId="{BF621AA3-3A69-654A-B758-E2360A7E6949}" type="presParOf" srcId="{47FB2077-0D4B-864B-821C-093AFF5463D5}" destId="{1A202E77-1C10-7F44-8651-566FF17EBB1E}" srcOrd="1" destOrd="0" presId="urn:microsoft.com/office/officeart/2005/8/layout/orgChart1"/>
    <dgm:cxn modelId="{89ADB0E9-52DA-FC4A-9303-EE1DA894D0B2}" type="presParOf" srcId="{F34268E7-FC09-5943-8FE9-0652BB4DECC2}" destId="{DB177D79-4E62-BA49-A6C3-5F0B55C7B359}" srcOrd="1" destOrd="0" presId="urn:microsoft.com/office/officeart/2005/8/layout/orgChart1"/>
    <dgm:cxn modelId="{68117EB7-2BC5-BC4D-99C0-524E604D24B4}" type="presParOf" srcId="{F34268E7-FC09-5943-8FE9-0652BB4DECC2}" destId="{72FD0376-2356-F54B-8727-E1375ACDA665}" srcOrd="2" destOrd="0" presId="urn:microsoft.com/office/officeart/2005/8/layout/orgChart1"/>
    <dgm:cxn modelId="{60AA24EB-B0B0-C644-B453-F684950285FC}" type="presParOf" srcId="{AD463E2B-F213-214D-9CFE-08BBA3EB50D4}" destId="{F5417ECF-BD92-8D4C-A3F7-354D584BFFBE}" srcOrd="4" destOrd="0" presId="urn:microsoft.com/office/officeart/2005/8/layout/orgChart1"/>
    <dgm:cxn modelId="{060E0E46-883B-984C-9C41-EE210C461526}" type="presParOf" srcId="{AD463E2B-F213-214D-9CFE-08BBA3EB50D4}" destId="{6B8D9009-0378-854C-99E0-B65B1F2DEBBA}" srcOrd="5" destOrd="0" presId="urn:microsoft.com/office/officeart/2005/8/layout/orgChart1"/>
    <dgm:cxn modelId="{CD050D42-E7C2-6C47-929B-E437AE9AA1BB}" type="presParOf" srcId="{6B8D9009-0378-854C-99E0-B65B1F2DEBBA}" destId="{C4FE238F-E5C9-6640-8272-47D72C515845}" srcOrd="0" destOrd="0" presId="urn:microsoft.com/office/officeart/2005/8/layout/orgChart1"/>
    <dgm:cxn modelId="{3A013CD1-1617-2F40-AF2B-4D9F794C1A85}" type="presParOf" srcId="{C4FE238F-E5C9-6640-8272-47D72C515845}" destId="{B0BCC25D-4769-6F4F-AE22-E1570595BC23}" srcOrd="0" destOrd="0" presId="urn:microsoft.com/office/officeart/2005/8/layout/orgChart1"/>
    <dgm:cxn modelId="{99D1DFB9-A93F-EB46-92DF-9092EB936F8B}" type="presParOf" srcId="{C4FE238F-E5C9-6640-8272-47D72C515845}" destId="{8055FDC6-A48A-2C43-9A23-E0F24520D2A6}" srcOrd="1" destOrd="0" presId="urn:microsoft.com/office/officeart/2005/8/layout/orgChart1"/>
    <dgm:cxn modelId="{937C97FF-7320-9142-8BAE-DAAECCB994A5}" type="presParOf" srcId="{6B8D9009-0378-854C-99E0-B65B1F2DEBBA}" destId="{77AB980D-B997-6041-9C72-27991A2D98C3}" srcOrd="1" destOrd="0" presId="urn:microsoft.com/office/officeart/2005/8/layout/orgChart1"/>
    <dgm:cxn modelId="{C182E698-946E-6D44-B510-F0697B80BBE3}" type="presParOf" srcId="{6B8D9009-0378-854C-99E0-B65B1F2DEBBA}" destId="{61325896-3893-7244-BE3F-1363B117A131}" srcOrd="2" destOrd="0" presId="urn:microsoft.com/office/officeart/2005/8/layout/orgChart1"/>
    <dgm:cxn modelId="{D2BC2D63-1FBD-7747-918A-1B6605FE5425}" type="presParOf" srcId="{A9AC3D69-36C2-8E48-8CA7-F280AC840C18}" destId="{18D86DB8-E1E3-944B-8D7C-6B5E0B9ABBD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213698-0DC8-7D47-AB29-149D1CC93BB4}" type="doc">
      <dgm:prSet loTypeId="urn:microsoft.com/office/officeart/2005/8/layout/radial4" loCatId="" qsTypeId="urn:microsoft.com/office/officeart/2005/8/quickstyle/simple1" qsCatId="simple" csTypeId="urn:microsoft.com/office/officeart/2005/8/colors/colorful1" csCatId="colorful" phldr="1"/>
      <dgm:spPr/>
      <dgm:t>
        <a:bodyPr/>
        <a:lstStyle/>
        <a:p>
          <a:endParaRPr lang="it-IT"/>
        </a:p>
      </dgm:t>
    </dgm:pt>
    <dgm:pt modelId="{8C232729-53A3-C548-BC14-F19CC6F9EF36}">
      <dgm:prSet phldrT="[Testo]"/>
      <dgm:spPr/>
      <dgm:t>
        <a:bodyPr/>
        <a:lstStyle/>
        <a:p>
          <a:r>
            <a:rPr lang="it-IT" dirty="0"/>
            <a:t>Unione tra due persone</a:t>
          </a:r>
        </a:p>
      </dgm:t>
    </dgm:pt>
    <dgm:pt modelId="{3E0D58CD-1B5F-974B-A69B-580318197D63}" type="parTrans" cxnId="{43A500B1-FD4F-004D-B848-9A62FB0EC9AE}">
      <dgm:prSet/>
      <dgm:spPr/>
      <dgm:t>
        <a:bodyPr/>
        <a:lstStyle/>
        <a:p>
          <a:endParaRPr lang="it-IT"/>
        </a:p>
      </dgm:t>
    </dgm:pt>
    <dgm:pt modelId="{2F567F9D-DB68-F643-AEA6-624E17497A1C}" type="sibTrans" cxnId="{43A500B1-FD4F-004D-B848-9A62FB0EC9AE}">
      <dgm:prSet/>
      <dgm:spPr/>
      <dgm:t>
        <a:bodyPr/>
        <a:lstStyle/>
        <a:p>
          <a:endParaRPr lang="it-IT"/>
        </a:p>
      </dgm:t>
    </dgm:pt>
    <dgm:pt modelId="{1D82CC9D-FB09-884F-814A-33ED6618DE37}">
      <dgm:prSet phldrT="[Testo]"/>
      <dgm:spPr/>
      <dgm:t>
        <a:bodyPr/>
        <a:lstStyle/>
        <a:p>
          <a:r>
            <a:rPr lang="it-IT" dirty="0"/>
            <a:t>Contratto di convivenza</a:t>
          </a:r>
        </a:p>
      </dgm:t>
    </dgm:pt>
    <dgm:pt modelId="{E2084BEC-B438-0642-A9C3-E3305284AF32}" type="parTrans" cxnId="{94847D1C-6868-BD44-A842-277E278CA06B}">
      <dgm:prSet/>
      <dgm:spPr/>
      <dgm:t>
        <a:bodyPr/>
        <a:lstStyle/>
        <a:p>
          <a:endParaRPr lang="it-IT"/>
        </a:p>
      </dgm:t>
    </dgm:pt>
    <dgm:pt modelId="{80781F32-E82F-0F46-B3FA-64D5631D5FA5}" type="sibTrans" cxnId="{94847D1C-6868-BD44-A842-277E278CA06B}">
      <dgm:prSet/>
      <dgm:spPr/>
      <dgm:t>
        <a:bodyPr/>
        <a:lstStyle/>
        <a:p>
          <a:endParaRPr lang="it-IT"/>
        </a:p>
      </dgm:t>
    </dgm:pt>
    <dgm:pt modelId="{6C455D97-64F1-BF4C-98C2-5E087B8C121B}">
      <dgm:prSet phldrT="[Testo]"/>
      <dgm:spPr/>
      <dgm:t>
        <a:bodyPr/>
        <a:lstStyle/>
        <a:p>
          <a:r>
            <a:rPr lang="it-IT" dirty="0"/>
            <a:t>Partenariato</a:t>
          </a:r>
        </a:p>
      </dgm:t>
    </dgm:pt>
    <dgm:pt modelId="{3E159AEC-77C9-6845-B683-9372953CA84F}" type="parTrans" cxnId="{FDCCEFE3-9496-0C42-A2CF-81A79D4C935C}">
      <dgm:prSet/>
      <dgm:spPr/>
      <dgm:t>
        <a:bodyPr/>
        <a:lstStyle/>
        <a:p>
          <a:endParaRPr lang="it-IT"/>
        </a:p>
      </dgm:t>
    </dgm:pt>
    <dgm:pt modelId="{22D6E6D4-DFC9-1F4A-A375-69273F75C9D4}" type="sibTrans" cxnId="{FDCCEFE3-9496-0C42-A2CF-81A79D4C935C}">
      <dgm:prSet/>
      <dgm:spPr/>
      <dgm:t>
        <a:bodyPr/>
        <a:lstStyle/>
        <a:p>
          <a:endParaRPr lang="it-IT"/>
        </a:p>
      </dgm:t>
    </dgm:pt>
    <dgm:pt modelId="{6975DC5F-64A2-2149-A233-42754D7A410E}">
      <dgm:prSet phldrT="[Testo]"/>
      <dgm:spPr/>
      <dgm:t>
        <a:bodyPr/>
        <a:lstStyle/>
        <a:p>
          <a:r>
            <a:rPr lang="it-IT" dirty="0"/>
            <a:t>Partenariato registrato</a:t>
          </a:r>
        </a:p>
      </dgm:t>
    </dgm:pt>
    <dgm:pt modelId="{86A04342-DE16-D14D-9673-BA40A0862838}" type="parTrans" cxnId="{C8C827CC-7903-9D44-8CFF-9030B5989713}">
      <dgm:prSet/>
      <dgm:spPr/>
      <dgm:t>
        <a:bodyPr/>
        <a:lstStyle/>
        <a:p>
          <a:endParaRPr lang="it-IT"/>
        </a:p>
      </dgm:t>
    </dgm:pt>
    <dgm:pt modelId="{2F23E24C-7CC5-314C-832C-72D1FA913E51}" type="sibTrans" cxnId="{C8C827CC-7903-9D44-8CFF-9030B5989713}">
      <dgm:prSet/>
      <dgm:spPr/>
      <dgm:t>
        <a:bodyPr/>
        <a:lstStyle/>
        <a:p>
          <a:endParaRPr lang="it-IT"/>
        </a:p>
      </dgm:t>
    </dgm:pt>
    <dgm:pt modelId="{E265A19B-976F-954E-93DC-90AADB3408E7}">
      <dgm:prSet phldrT="[Testo]"/>
      <dgm:spPr/>
      <dgm:t>
        <a:bodyPr/>
        <a:lstStyle/>
        <a:p>
          <a:r>
            <a:rPr lang="it-IT" dirty="0"/>
            <a:t>Unione di fatto</a:t>
          </a:r>
        </a:p>
      </dgm:t>
    </dgm:pt>
    <dgm:pt modelId="{37BC3849-B748-014D-814D-3E08F188F1E7}" type="parTrans" cxnId="{2A6C6600-29CE-CE4D-8411-93979F1827D8}">
      <dgm:prSet/>
      <dgm:spPr/>
      <dgm:t>
        <a:bodyPr/>
        <a:lstStyle/>
        <a:p>
          <a:endParaRPr lang="it-IT"/>
        </a:p>
      </dgm:t>
    </dgm:pt>
    <dgm:pt modelId="{CBF5EAB1-759D-6644-BCC8-F20A30B29499}" type="sibTrans" cxnId="{2A6C6600-29CE-CE4D-8411-93979F1827D8}">
      <dgm:prSet/>
      <dgm:spPr/>
      <dgm:t>
        <a:bodyPr/>
        <a:lstStyle/>
        <a:p>
          <a:endParaRPr lang="it-IT"/>
        </a:p>
      </dgm:t>
    </dgm:pt>
    <dgm:pt modelId="{3E4DA1D1-737C-0946-9AFF-E004E93235BF}">
      <dgm:prSet phldrT="[Testo]"/>
      <dgm:spPr/>
      <dgm:t>
        <a:bodyPr/>
        <a:lstStyle/>
        <a:p>
          <a:r>
            <a:rPr lang="it-IT" dirty="0"/>
            <a:t>Matrimonio omosessuale</a:t>
          </a:r>
        </a:p>
      </dgm:t>
    </dgm:pt>
    <dgm:pt modelId="{6D453893-EBC1-8841-9E09-DA0B89270DDC}" type="parTrans" cxnId="{F5A55A3E-1EA6-BF4C-BBB0-0D34E284BD02}">
      <dgm:prSet/>
      <dgm:spPr/>
      <dgm:t>
        <a:bodyPr/>
        <a:lstStyle/>
        <a:p>
          <a:endParaRPr lang="it-IT"/>
        </a:p>
      </dgm:t>
    </dgm:pt>
    <dgm:pt modelId="{35C6BE28-DCB3-484D-9394-2D301F1F9BBD}" type="sibTrans" cxnId="{F5A55A3E-1EA6-BF4C-BBB0-0D34E284BD02}">
      <dgm:prSet/>
      <dgm:spPr/>
      <dgm:t>
        <a:bodyPr/>
        <a:lstStyle/>
        <a:p>
          <a:endParaRPr lang="it-IT"/>
        </a:p>
      </dgm:t>
    </dgm:pt>
    <dgm:pt modelId="{51D75CA5-C73C-124F-B5EC-813BF3F10E4C}" type="pres">
      <dgm:prSet presAssocID="{4D213698-0DC8-7D47-AB29-149D1CC93BB4}" presName="cycle" presStyleCnt="0">
        <dgm:presLayoutVars>
          <dgm:chMax val="1"/>
          <dgm:dir/>
          <dgm:animLvl val="ctr"/>
          <dgm:resizeHandles val="exact"/>
        </dgm:presLayoutVars>
      </dgm:prSet>
      <dgm:spPr/>
    </dgm:pt>
    <dgm:pt modelId="{F036FA5F-9C68-A043-8E8E-92766267029F}" type="pres">
      <dgm:prSet presAssocID="{8C232729-53A3-C548-BC14-F19CC6F9EF36}" presName="centerShape" presStyleLbl="node0" presStyleIdx="0" presStyleCnt="1"/>
      <dgm:spPr/>
    </dgm:pt>
    <dgm:pt modelId="{7023F336-B36E-D04C-8749-70DB40FECB1B}" type="pres">
      <dgm:prSet presAssocID="{E2084BEC-B438-0642-A9C3-E3305284AF32}" presName="parTrans" presStyleLbl="bgSibTrans2D1" presStyleIdx="0" presStyleCnt="5"/>
      <dgm:spPr/>
    </dgm:pt>
    <dgm:pt modelId="{07DAAAA8-72FE-1546-A595-0BA1EDD5F634}" type="pres">
      <dgm:prSet presAssocID="{1D82CC9D-FB09-884F-814A-33ED6618DE37}" presName="node" presStyleLbl="node1" presStyleIdx="0" presStyleCnt="5">
        <dgm:presLayoutVars>
          <dgm:bulletEnabled val="1"/>
        </dgm:presLayoutVars>
      </dgm:prSet>
      <dgm:spPr/>
    </dgm:pt>
    <dgm:pt modelId="{850084C6-1BA7-CE49-B4E6-430D45556219}" type="pres">
      <dgm:prSet presAssocID="{3E159AEC-77C9-6845-B683-9372953CA84F}" presName="parTrans" presStyleLbl="bgSibTrans2D1" presStyleIdx="1" presStyleCnt="5"/>
      <dgm:spPr/>
    </dgm:pt>
    <dgm:pt modelId="{6D121772-EB5F-5D40-BB66-2A4666C6FBAB}" type="pres">
      <dgm:prSet presAssocID="{6C455D97-64F1-BF4C-98C2-5E087B8C121B}" presName="node" presStyleLbl="node1" presStyleIdx="1" presStyleCnt="5">
        <dgm:presLayoutVars>
          <dgm:bulletEnabled val="1"/>
        </dgm:presLayoutVars>
      </dgm:prSet>
      <dgm:spPr/>
    </dgm:pt>
    <dgm:pt modelId="{DA72F085-BBBB-224B-AB6F-95BD2FFF61A6}" type="pres">
      <dgm:prSet presAssocID="{86A04342-DE16-D14D-9673-BA40A0862838}" presName="parTrans" presStyleLbl="bgSibTrans2D1" presStyleIdx="2" presStyleCnt="5"/>
      <dgm:spPr/>
    </dgm:pt>
    <dgm:pt modelId="{B4680DDE-EBCD-4A45-A11B-FAC4ED3088BF}" type="pres">
      <dgm:prSet presAssocID="{6975DC5F-64A2-2149-A233-42754D7A410E}" presName="node" presStyleLbl="node1" presStyleIdx="2" presStyleCnt="5">
        <dgm:presLayoutVars>
          <dgm:bulletEnabled val="1"/>
        </dgm:presLayoutVars>
      </dgm:prSet>
      <dgm:spPr/>
    </dgm:pt>
    <dgm:pt modelId="{5B5CEA67-B9E5-ED49-A22E-E3AF10A3AF91}" type="pres">
      <dgm:prSet presAssocID="{37BC3849-B748-014D-814D-3E08F188F1E7}" presName="parTrans" presStyleLbl="bgSibTrans2D1" presStyleIdx="3" presStyleCnt="5"/>
      <dgm:spPr/>
    </dgm:pt>
    <dgm:pt modelId="{555E0860-EFFC-6F4B-981C-64B060C43CF3}" type="pres">
      <dgm:prSet presAssocID="{E265A19B-976F-954E-93DC-90AADB3408E7}" presName="node" presStyleLbl="node1" presStyleIdx="3" presStyleCnt="5">
        <dgm:presLayoutVars>
          <dgm:bulletEnabled val="1"/>
        </dgm:presLayoutVars>
      </dgm:prSet>
      <dgm:spPr/>
    </dgm:pt>
    <dgm:pt modelId="{C73489FD-6183-6744-93A4-532F48F9AB7E}" type="pres">
      <dgm:prSet presAssocID="{6D453893-EBC1-8841-9E09-DA0B89270DDC}" presName="parTrans" presStyleLbl="bgSibTrans2D1" presStyleIdx="4" presStyleCnt="5"/>
      <dgm:spPr/>
    </dgm:pt>
    <dgm:pt modelId="{4CE606D9-54BD-F449-AC14-ACFF4EEF90BF}" type="pres">
      <dgm:prSet presAssocID="{3E4DA1D1-737C-0946-9AFF-E004E93235BF}" presName="node" presStyleLbl="node1" presStyleIdx="4" presStyleCnt="5">
        <dgm:presLayoutVars>
          <dgm:bulletEnabled val="1"/>
        </dgm:presLayoutVars>
      </dgm:prSet>
      <dgm:spPr/>
    </dgm:pt>
  </dgm:ptLst>
  <dgm:cxnLst>
    <dgm:cxn modelId="{2A6C6600-29CE-CE4D-8411-93979F1827D8}" srcId="{8C232729-53A3-C548-BC14-F19CC6F9EF36}" destId="{E265A19B-976F-954E-93DC-90AADB3408E7}" srcOrd="3" destOrd="0" parTransId="{37BC3849-B748-014D-814D-3E08F188F1E7}" sibTransId="{CBF5EAB1-759D-6644-BCC8-F20A30B29499}"/>
    <dgm:cxn modelId="{0C0CB30C-ECDF-5D4F-9235-C23D304794EF}" type="presOf" srcId="{86A04342-DE16-D14D-9673-BA40A0862838}" destId="{DA72F085-BBBB-224B-AB6F-95BD2FFF61A6}" srcOrd="0" destOrd="0" presId="urn:microsoft.com/office/officeart/2005/8/layout/radial4"/>
    <dgm:cxn modelId="{159C6D1C-1715-B94E-825C-0BAFB2315B91}" type="presOf" srcId="{3E159AEC-77C9-6845-B683-9372953CA84F}" destId="{850084C6-1BA7-CE49-B4E6-430D45556219}" srcOrd="0" destOrd="0" presId="urn:microsoft.com/office/officeart/2005/8/layout/radial4"/>
    <dgm:cxn modelId="{94847D1C-6868-BD44-A842-277E278CA06B}" srcId="{8C232729-53A3-C548-BC14-F19CC6F9EF36}" destId="{1D82CC9D-FB09-884F-814A-33ED6618DE37}" srcOrd="0" destOrd="0" parTransId="{E2084BEC-B438-0642-A9C3-E3305284AF32}" sibTransId="{80781F32-E82F-0F46-B3FA-64D5631D5FA5}"/>
    <dgm:cxn modelId="{06B18134-4B82-0D4C-A2F0-C7C130817663}" type="presOf" srcId="{6975DC5F-64A2-2149-A233-42754D7A410E}" destId="{B4680DDE-EBCD-4A45-A11B-FAC4ED3088BF}" srcOrd="0" destOrd="0" presId="urn:microsoft.com/office/officeart/2005/8/layout/radial4"/>
    <dgm:cxn modelId="{F5A55A3E-1EA6-BF4C-BBB0-0D34E284BD02}" srcId="{8C232729-53A3-C548-BC14-F19CC6F9EF36}" destId="{3E4DA1D1-737C-0946-9AFF-E004E93235BF}" srcOrd="4" destOrd="0" parTransId="{6D453893-EBC1-8841-9E09-DA0B89270DDC}" sibTransId="{35C6BE28-DCB3-484D-9394-2D301F1F9BBD}"/>
    <dgm:cxn modelId="{13AC2F53-B63D-8A43-8838-775062D53989}" type="presOf" srcId="{4D213698-0DC8-7D47-AB29-149D1CC93BB4}" destId="{51D75CA5-C73C-124F-B5EC-813BF3F10E4C}" srcOrd="0" destOrd="0" presId="urn:microsoft.com/office/officeart/2005/8/layout/radial4"/>
    <dgm:cxn modelId="{70855F6C-3F30-0546-9F97-8FA7C45181C8}" type="presOf" srcId="{6D453893-EBC1-8841-9E09-DA0B89270DDC}" destId="{C73489FD-6183-6744-93A4-532F48F9AB7E}" srcOrd="0" destOrd="0" presId="urn:microsoft.com/office/officeart/2005/8/layout/radial4"/>
    <dgm:cxn modelId="{A8A4FC78-63B5-7E43-9571-87B0011BEF0E}" type="presOf" srcId="{E265A19B-976F-954E-93DC-90AADB3408E7}" destId="{555E0860-EFFC-6F4B-981C-64B060C43CF3}" srcOrd="0" destOrd="0" presId="urn:microsoft.com/office/officeart/2005/8/layout/radial4"/>
    <dgm:cxn modelId="{8936768C-94B8-6740-A86F-47ADE61B639C}" type="presOf" srcId="{6C455D97-64F1-BF4C-98C2-5E087B8C121B}" destId="{6D121772-EB5F-5D40-BB66-2A4666C6FBAB}" srcOrd="0" destOrd="0" presId="urn:microsoft.com/office/officeart/2005/8/layout/radial4"/>
    <dgm:cxn modelId="{43A500B1-FD4F-004D-B848-9A62FB0EC9AE}" srcId="{4D213698-0DC8-7D47-AB29-149D1CC93BB4}" destId="{8C232729-53A3-C548-BC14-F19CC6F9EF36}" srcOrd="0" destOrd="0" parTransId="{3E0D58CD-1B5F-974B-A69B-580318197D63}" sibTransId="{2F567F9D-DB68-F643-AEA6-624E17497A1C}"/>
    <dgm:cxn modelId="{CDDD3CB5-7DA0-0849-9C8A-B9729AED3367}" type="presOf" srcId="{1D82CC9D-FB09-884F-814A-33ED6618DE37}" destId="{07DAAAA8-72FE-1546-A595-0BA1EDD5F634}" srcOrd="0" destOrd="0" presId="urn:microsoft.com/office/officeart/2005/8/layout/radial4"/>
    <dgm:cxn modelId="{D25791BF-94B9-664D-81B1-2A92FFB828D0}" type="presOf" srcId="{E2084BEC-B438-0642-A9C3-E3305284AF32}" destId="{7023F336-B36E-D04C-8749-70DB40FECB1B}" srcOrd="0" destOrd="0" presId="urn:microsoft.com/office/officeart/2005/8/layout/radial4"/>
    <dgm:cxn modelId="{C8C827CC-7903-9D44-8CFF-9030B5989713}" srcId="{8C232729-53A3-C548-BC14-F19CC6F9EF36}" destId="{6975DC5F-64A2-2149-A233-42754D7A410E}" srcOrd="2" destOrd="0" parTransId="{86A04342-DE16-D14D-9673-BA40A0862838}" sibTransId="{2F23E24C-7CC5-314C-832C-72D1FA913E51}"/>
    <dgm:cxn modelId="{FDCCEFE3-9496-0C42-A2CF-81A79D4C935C}" srcId="{8C232729-53A3-C548-BC14-F19CC6F9EF36}" destId="{6C455D97-64F1-BF4C-98C2-5E087B8C121B}" srcOrd="1" destOrd="0" parTransId="{3E159AEC-77C9-6845-B683-9372953CA84F}" sibTransId="{22D6E6D4-DFC9-1F4A-A375-69273F75C9D4}"/>
    <dgm:cxn modelId="{4C755DF0-2078-444D-8010-BB5D1A245ACC}" type="presOf" srcId="{3E4DA1D1-737C-0946-9AFF-E004E93235BF}" destId="{4CE606D9-54BD-F449-AC14-ACFF4EEF90BF}" srcOrd="0" destOrd="0" presId="urn:microsoft.com/office/officeart/2005/8/layout/radial4"/>
    <dgm:cxn modelId="{8DFF80F5-3283-4A43-B6C8-24A5C9BC87A9}" type="presOf" srcId="{8C232729-53A3-C548-BC14-F19CC6F9EF36}" destId="{F036FA5F-9C68-A043-8E8E-92766267029F}" srcOrd="0" destOrd="0" presId="urn:microsoft.com/office/officeart/2005/8/layout/radial4"/>
    <dgm:cxn modelId="{52DD64FD-F5B6-3545-8F98-682477F26BD2}" type="presOf" srcId="{37BC3849-B748-014D-814D-3E08F188F1E7}" destId="{5B5CEA67-B9E5-ED49-A22E-E3AF10A3AF91}" srcOrd="0" destOrd="0" presId="urn:microsoft.com/office/officeart/2005/8/layout/radial4"/>
    <dgm:cxn modelId="{3310D983-BAD2-464C-A218-B24439E20EF8}" type="presParOf" srcId="{51D75CA5-C73C-124F-B5EC-813BF3F10E4C}" destId="{F036FA5F-9C68-A043-8E8E-92766267029F}" srcOrd="0" destOrd="0" presId="urn:microsoft.com/office/officeart/2005/8/layout/radial4"/>
    <dgm:cxn modelId="{E9F89053-04EC-1E40-8836-EE8A2C9E1B55}" type="presParOf" srcId="{51D75CA5-C73C-124F-B5EC-813BF3F10E4C}" destId="{7023F336-B36E-D04C-8749-70DB40FECB1B}" srcOrd="1" destOrd="0" presId="urn:microsoft.com/office/officeart/2005/8/layout/radial4"/>
    <dgm:cxn modelId="{6BA43ED6-F34A-DC4F-9FF4-9A0FDEC95F03}" type="presParOf" srcId="{51D75CA5-C73C-124F-B5EC-813BF3F10E4C}" destId="{07DAAAA8-72FE-1546-A595-0BA1EDD5F634}" srcOrd="2" destOrd="0" presId="urn:microsoft.com/office/officeart/2005/8/layout/radial4"/>
    <dgm:cxn modelId="{C47087A9-56C5-AB46-A5E2-15DAFF2A870C}" type="presParOf" srcId="{51D75CA5-C73C-124F-B5EC-813BF3F10E4C}" destId="{850084C6-1BA7-CE49-B4E6-430D45556219}" srcOrd="3" destOrd="0" presId="urn:microsoft.com/office/officeart/2005/8/layout/radial4"/>
    <dgm:cxn modelId="{AE4A50E6-D23E-F841-A35E-0ACFA0910D03}" type="presParOf" srcId="{51D75CA5-C73C-124F-B5EC-813BF3F10E4C}" destId="{6D121772-EB5F-5D40-BB66-2A4666C6FBAB}" srcOrd="4" destOrd="0" presId="urn:microsoft.com/office/officeart/2005/8/layout/radial4"/>
    <dgm:cxn modelId="{D17DF6B8-3602-074F-B643-C1BD5141FC63}" type="presParOf" srcId="{51D75CA5-C73C-124F-B5EC-813BF3F10E4C}" destId="{DA72F085-BBBB-224B-AB6F-95BD2FFF61A6}" srcOrd="5" destOrd="0" presId="urn:microsoft.com/office/officeart/2005/8/layout/radial4"/>
    <dgm:cxn modelId="{EDDF3707-F2E0-224B-A502-0B6EB70CF440}" type="presParOf" srcId="{51D75CA5-C73C-124F-B5EC-813BF3F10E4C}" destId="{B4680DDE-EBCD-4A45-A11B-FAC4ED3088BF}" srcOrd="6" destOrd="0" presId="urn:microsoft.com/office/officeart/2005/8/layout/radial4"/>
    <dgm:cxn modelId="{868854E5-49B4-A042-8B57-690D10546206}" type="presParOf" srcId="{51D75CA5-C73C-124F-B5EC-813BF3F10E4C}" destId="{5B5CEA67-B9E5-ED49-A22E-E3AF10A3AF91}" srcOrd="7" destOrd="0" presId="urn:microsoft.com/office/officeart/2005/8/layout/radial4"/>
    <dgm:cxn modelId="{5C435118-A5A9-EC4A-A67F-A7B728BE2CE6}" type="presParOf" srcId="{51D75CA5-C73C-124F-B5EC-813BF3F10E4C}" destId="{555E0860-EFFC-6F4B-981C-64B060C43CF3}" srcOrd="8" destOrd="0" presId="urn:microsoft.com/office/officeart/2005/8/layout/radial4"/>
    <dgm:cxn modelId="{21D4FD79-46AA-614F-998D-18A77878C3BD}" type="presParOf" srcId="{51D75CA5-C73C-124F-B5EC-813BF3F10E4C}" destId="{C73489FD-6183-6744-93A4-532F48F9AB7E}" srcOrd="9" destOrd="0" presId="urn:microsoft.com/office/officeart/2005/8/layout/radial4"/>
    <dgm:cxn modelId="{C4AE63DE-38F7-9B4C-B18C-EA0230277A60}" type="presParOf" srcId="{51D75CA5-C73C-124F-B5EC-813BF3F10E4C}" destId="{4CE606D9-54BD-F449-AC14-ACFF4EEF90BF}"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213698-0DC8-7D47-AB29-149D1CC93BB4}" type="doc">
      <dgm:prSet loTypeId="urn:microsoft.com/office/officeart/2005/8/layout/radial4" loCatId="" qsTypeId="urn:microsoft.com/office/officeart/2005/8/quickstyle/simple1" qsCatId="simple" csTypeId="urn:microsoft.com/office/officeart/2005/8/colors/colorful1" csCatId="colorful" phldr="1"/>
      <dgm:spPr/>
      <dgm:t>
        <a:bodyPr/>
        <a:lstStyle/>
        <a:p>
          <a:endParaRPr lang="it-IT"/>
        </a:p>
      </dgm:t>
    </dgm:pt>
    <dgm:pt modelId="{8C232729-53A3-C548-BC14-F19CC6F9EF36}">
      <dgm:prSet phldrT="[Testo]"/>
      <dgm:spPr/>
      <dgm:t>
        <a:bodyPr/>
        <a:lstStyle/>
        <a:p>
          <a:r>
            <a:rPr lang="it-IT" dirty="0"/>
            <a:t>DIVERSI SOGGETTI COINVOLTI</a:t>
          </a:r>
        </a:p>
      </dgm:t>
    </dgm:pt>
    <dgm:pt modelId="{3E0D58CD-1B5F-974B-A69B-580318197D63}" type="parTrans" cxnId="{43A500B1-FD4F-004D-B848-9A62FB0EC9AE}">
      <dgm:prSet/>
      <dgm:spPr/>
      <dgm:t>
        <a:bodyPr/>
        <a:lstStyle/>
        <a:p>
          <a:endParaRPr lang="it-IT"/>
        </a:p>
      </dgm:t>
    </dgm:pt>
    <dgm:pt modelId="{2F567F9D-DB68-F643-AEA6-624E17497A1C}" type="sibTrans" cxnId="{43A500B1-FD4F-004D-B848-9A62FB0EC9AE}">
      <dgm:prSet/>
      <dgm:spPr/>
      <dgm:t>
        <a:bodyPr/>
        <a:lstStyle/>
        <a:p>
          <a:endParaRPr lang="it-IT"/>
        </a:p>
      </dgm:t>
    </dgm:pt>
    <dgm:pt modelId="{1D82CC9D-FB09-884F-814A-33ED6618DE37}">
      <dgm:prSet phldrT="[Testo]"/>
      <dgm:spPr/>
      <dgm:t>
        <a:bodyPr/>
        <a:lstStyle/>
        <a:p>
          <a:r>
            <a:rPr lang="it-IT" dirty="0"/>
            <a:t>PARTNERS</a:t>
          </a:r>
        </a:p>
      </dgm:t>
    </dgm:pt>
    <dgm:pt modelId="{E2084BEC-B438-0642-A9C3-E3305284AF32}" type="parTrans" cxnId="{94847D1C-6868-BD44-A842-277E278CA06B}">
      <dgm:prSet/>
      <dgm:spPr/>
      <dgm:t>
        <a:bodyPr/>
        <a:lstStyle/>
        <a:p>
          <a:endParaRPr lang="it-IT"/>
        </a:p>
      </dgm:t>
    </dgm:pt>
    <dgm:pt modelId="{80781F32-E82F-0F46-B3FA-64D5631D5FA5}" type="sibTrans" cxnId="{94847D1C-6868-BD44-A842-277E278CA06B}">
      <dgm:prSet/>
      <dgm:spPr/>
      <dgm:t>
        <a:bodyPr/>
        <a:lstStyle/>
        <a:p>
          <a:endParaRPr lang="it-IT"/>
        </a:p>
      </dgm:t>
    </dgm:pt>
    <dgm:pt modelId="{6C455D97-64F1-BF4C-98C2-5E087B8C121B}">
      <dgm:prSet phldrT="[Testo]"/>
      <dgm:spPr/>
      <dgm:t>
        <a:bodyPr/>
        <a:lstStyle/>
        <a:p>
          <a:r>
            <a:rPr lang="it-IT" dirty="0"/>
            <a:t>FIGLI</a:t>
          </a:r>
        </a:p>
      </dgm:t>
    </dgm:pt>
    <dgm:pt modelId="{3E159AEC-77C9-6845-B683-9372953CA84F}" type="parTrans" cxnId="{FDCCEFE3-9496-0C42-A2CF-81A79D4C935C}">
      <dgm:prSet/>
      <dgm:spPr/>
      <dgm:t>
        <a:bodyPr/>
        <a:lstStyle/>
        <a:p>
          <a:endParaRPr lang="it-IT"/>
        </a:p>
      </dgm:t>
    </dgm:pt>
    <dgm:pt modelId="{22D6E6D4-DFC9-1F4A-A375-69273F75C9D4}" type="sibTrans" cxnId="{FDCCEFE3-9496-0C42-A2CF-81A79D4C935C}">
      <dgm:prSet/>
      <dgm:spPr/>
      <dgm:t>
        <a:bodyPr/>
        <a:lstStyle/>
        <a:p>
          <a:endParaRPr lang="it-IT"/>
        </a:p>
      </dgm:t>
    </dgm:pt>
    <dgm:pt modelId="{6975DC5F-64A2-2149-A233-42754D7A410E}">
      <dgm:prSet phldrT="[Testo]"/>
      <dgm:spPr/>
      <dgm:t>
        <a:bodyPr/>
        <a:lstStyle/>
        <a:p>
          <a:r>
            <a:rPr lang="it-IT" dirty="0"/>
            <a:t>ALTRI PARENTI/profili successori</a:t>
          </a:r>
        </a:p>
      </dgm:t>
    </dgm:pt>
    <dgm:pt modelId="{86A04342-DE16-D14D-9673-BA40A0862838}" type="parTrans" cxnId="{C8C827CC-7903-9D44-8CFF-9030B5989713}">
      <dgm:prSet/>
      <dgm:spPr/>
      <dgm:t>
        <a:bodyPr/>
        <a:lstStyle/>
        <a:p>
          <a:endParaRPr lang="it-IT"/>
        </a:p>
      </dgm:t>
    </dgm:pt>
    <dgm:pt modelId="{2F23E24C-7CC5-314C-832C-72D1FA913E51}" type="sibTrans" cxnId="{C8C827CC-7903-9D44-8CFF-9030B5989713}">
      <dgm:prSet/>
      <dgm:spPr/>
      <dgm:t>
        <a:bodyPr/>
        <a:lstStyle/>
        <a:p>
          <a:endParaRPr lang="it-IT"/>
        </a:p>
      </dgm:t>
    </dgm:pt>
    <dgm:pt modelId="{51D75CA5-C73C-124F-B5EC-813BF3F10E4C}" type="pres">
      <dgm:prSet presAssocID="{4D213698-0DC8-7D47-AB29-149D1CC93BB4}" presName="cycle" presStyleCnt="0">
        <dgm:presLayoutVars>
          <dgm:chMax val="1"/>
          <dgm:dir/>
          <dgm:animLvl val="ctr"/>
          <dgm:resizeHandles val="exact"/>
        </dgm:presLayoutVars>
      </dgm:prSet>
      <dgm:spPr/>
    </dgm:pt>
    <dgm:pt modelId="{F036FA5F-9C68-A043-8E8E-92766267029F}" type="pres">
      <dgm:prSet presAssocID="{8C232729-53A3-C548-BC14-F19CC6F9EF36}" presName="centerShape" presStyleLbl="node0" presStyleIdx="0" presStyleCnt="1"/>
      <dgm:spPr/>
    </dgm:pt>
    <dgm:pt modelId="{7023F336-B36E-D04C-8749-70DB40FECB1B}" type="pres">
      <dgm:prSet presAssocID="{E2084BEC-B438-0642-A9C3-E3305284AF32}" presName="parTrans" presStyleLbl="bgSibTrans2D1" presStyleIdx="0" presStyleCnt="3"/>
      <dgm:spPr/>
    </dgm:pt>
    <dgm:pt modelId="{07DAAAA8-72FE-1546-A595-0BA1EDD5F634}" type="pres">
      <dgm:prSet presAssocID="{1D82CC9D-FB09-884F-814A-33ED6618DE37}" presName="node" presStyleLbl="node1" presStyleIdx="0" presStyleCnt="3">
        <dgm:presLayoutVars>
          <dgm:bulletEnabled val="1"/>
        </dgm:presLayoutVars>
      </dgm:prSet>
      <dgm:spPr/>
    </dgm:pt>
    <dgm:pt modelId="{850084C6-1BA7-CE49-B4E6-430D45556219}" type="pres">
      <dgm:prSet presAssocID="{3E159AEC-77C9-6845-B683-9372953CA84F}" presName="parTrans" presStyleLbl="bgSibTrans2D1" presStyleIdx="1" presStyleCnt="3"/>
      <dgm:spPr/>
    </dgm:pt>
    <dgm:pt modelId="{6D121772-EB5F-5D40-BB66-2A4666C6FBAB}" type="pres">
      <dgm:prSet presAssocID="{6C455D97-64F1-BF4C-98C2-5E087B8C121B}" presName="node" presStyleLbl="node1" presStyleIdx="1" presStyleCnt="3">
        <dgm:presLayoutVars>
          <dgm:bulletEnabled val="1"/>
        </dgm:presLayoutVars>
      </dgm:prSet>
      <dgm:spPr/>
    </dgm:pt>
    <dgm:pt modelId="{DA72F085-BBBB-224B-AB6F-95BD2FFF61A6}" type="pres">
      <dgm:prSet presAssocID="{86A04342-DE16-D14D-9673-BA40A0862838}" presName="parTrans" presStyleLbl="bgSibTrans2D1" presStyleIdx="2" presStyleCnt="3"/>
      <dgm:spPr/>
    </dgm:pt>
    <dgm:pt modelId="{B4680DDE-EBCD-4A45-A11B-FAC4ED3088BF}" type="pres">
      <dgm:prSet presAssocID="{6975DC5F-64A2-2149-A233-42754D7A410E}" presName="node" presStyleLbl="node1" presStyleIdx="2" presStyleCnt="3">
        <dgm:presLayoutVars>
          <dgm:bulletEnabled val="1"/>
        </dgm:presLayoutVars>
      </dgm:prSet>
      <dgm:spPr/>
    </dgm:pt>
  </dgm:ptLst>
  <dgm:cxnLst>
    <dgm:cxn modelId="{94847D1C-6868-BD44-A842-277E278CA06B}" srcId="{8C232729-53A3-C548-BC14-F19CC6F9EF36}" destId="{1D82CC9D-FB09-884F-814A-33ED6618DE37}" srcOrd="0" destOrd="0" parTransId="{E2084BEC-B438-0642-A9C3-E3305284AF32}" sibTransId="{80781F32-E82F-0F46-B3FA-64D5631D5FA5}"/>
    <dgm:cxn modelId="{6511ED40-5CE1-FC4F-BD86-153BF4A91EFB}" type="presOf" srcId="{E2084BEC-B438-0642-A9C3-E3305284AF32}" destId="{7023F336-B36E-D04C-8749-70DB40FECB1B}" srcOrd="0" destOrd="0" presId="urn:microsoft.com/office/officeart/2005/8/layout/radial4"/>
    <dgm:cxn modelId="{9A09AA72-C655-2F43-A755-D3B2D0002DD6}" type="presOf" srcId="{4D213698-0DC8-7D47-AB29-149D1CC93BB4}" destId="{51D75CA5-C73C-124F-B5EC-813BF3F10E4C}" srcOrd="0" destOrd="0" presId="urn:microsoft.com/office/officeart/2005/8/layout/radial4"/>
    <dgm:cxn modelId="{E750B67D-663F-5849-932E-8F0BA02DAC54}" type="presOf" srcId="{1D82CC9D-FB09-884F-814A-33ED6618DE37}" destId="{07DAAAA8-72FE-1546-A595-0BA1EDD5F634}" srcOrd="0" destOrd="0" presId="urn:microsoft.com/office/officeart/2005/8/layout/radial4"/>
    <dgm:cxn modelId="{04A58791-F241-7A44-BC8E-7EFF4C2D94C1}" type="presOf" srcId="{86A04342-DE16-D14D-9673-BA40A0862838}" destId="{DA72F085-BBBB-224B-AB6F-95BD2FFF61A6}" srcOrd="0" destOrd="0" presId="urn:microsoft.com/office/officeart/2005/8/layout/radial4"/>
    <dgm:cxn modelId="{6D339D96-00E3-524F-A4E7-44265B5EB29D}" type="presOf" srcId="{6C455D97-64F1-BF4C-98C2-5E087B8C121B}" destId="{6D121772-EB5F-5D40-BB66-2A4666C6FBAB}" srcOrd="0" destOrd="0" presId="urn:microsoft.com/office/officeart/2005/8/layout/radial4"/>
    <dgm:cxn modelId="{43A500B1-FD4F-004D-B848-9A62FB0EC9AE}" srcId="{4D213698-0DC8-7D47-AB29-149D1CC93BB4}" destId="{8C232729-53A3-C548-BC14-F19CC6F9EF36}" srcOrd="0" destOrd="0" parTransId="{3E0D58CD-1B5F-974B-A69B-580318197D63}" sibTransId="{2F567F9D-DB68-F643-AEA6-624E17497A1C}"/>
    <dgm:cxn modelId="{B951C0CA-D6A8-BF46-86C2-9E29B87B2333}" type="presOf" srcId="{8C232729-53A3-C548-BC14-F19CC6F9EF36}" destId="{F036FA5F-9C68-A043-8E8E-92766267029F}" srcOrd="0" destOrd="0" presId="urn:microsoft.com/office/officeart/2005/8/layout/radial4"/>
    <dgm:cxn modelId="{C8C827CC-7903-9D44-8CFF-9030B5989713}" srcId="{8C232729-53A3-C548-BC14-F19CC6F9EF36}" destId="{6975DC5F-64A2-2149-A233-42754D7A410E}" srcOrd="2" destOrd="0" parTransId="{86A04342-DE16-D14D-9673-BA40A0862838}" sibTransId="{2F23E24C-7CC5-314C-832C-72D1FA913E51}"/>
    <dgm:cxn modelId="{606696D6-73C1-BB4D-894B-AAB21BB398C0}" type="presOf" srcId="{3E159AEC-77C9-6845-B683-9372953CA84F}" destId="{850084C6-1BA7-CE49-B4E6-430D45556219}" srcOrd="0" destOrd="0" presId="urn:microsoft.com/office/officeart/2005/8/layout/radial4"/>
    <dgm:cxn modelId="{C6BF1DE2-799B-1047-81DF-57D4535B7DAA}" type="presOf" srcId="{6975DC5F-64A2-2149-A233-42754D7A410E}" destId="{B4680DDE-EBCD-4A45-A11B-FAC4ED3088BF}" srcOrd="0" destOrd="0" presId="urn:microsoft.com/office/officeart/2005/8/layout/radial4"/>
    <dgm:cxn modelId="{FDCCEFE3-9496-0C42-A2CF-81A79D4C935C}" srcId="{8C232729-53A3-C548-BC14-F19CC6F9EF36}" destId="{6C455D97-64F1-BF4C-98C2-5E087B8C121B}" srcOrd="1" destOrd="0" parTransId="{3E159AEC-77C9-6845-B683-9372953CA84F}" sibTransId="{22D6E6D4-DFC9-1F4A-A375-69273F75C9D4}"/>
    <dgm:cxn modelId="{4693F77C-5F5D-4043-B5E7-73B9E929321C}" type="presParOf" srcId="{51D75CA5-C73C-124F-B5EC-813BF3F10E4C}" destId="{F036FA5F-9C68-A043-8E8E-92766267029F}" srcOrd="0" destOrd="0" presId="urn:microsoft.com/office/officeart/2005/8/layout/radial4"/>
    <dgm:cxn modelId="{6170EBE5-679E-A34D-B0A2-4724B768FE50}" type="presParOf" srcId="{51D75CA5-C73C-124F-B5EC-813BF3F10E4C}" destId="{7023F336-B36E-D04C-8749-70DB40FECB1B}" srcOrd="1" destOrd="0" presId="urn:microsoft.com/office/officeart/2005/8/layout/radial4"/>
    <dgm:cxn modelId="{EAE1C58D-116D-9149-8800-C1DE6733BB48}" type="presParOf" srcId="{51D75CA5-C73C-124F-B5EC-813BF3F10E4C}" destId="{07DAAAA8-72FE-1546-A595-0BA1EDD5F634}" srcOrd="2" destOrd="0" presId="urn:microsoft.com/office/officeart/2005/8/layout/radial4"/>
    <dgm:cxn modelId="{445F5928-AAD2-C347-B30B-2632D9C1210C}" type="presParOf" srcId="{51D75CA5-C73C-124F-B5EC-813BF3F10E4C}" destId="{850084C6-1BA7-CE49-B4E6-430D45556219}" srcOrd="3" destOrd="0" presId="urn:microsoft.com/office/officeart/2005/8/layout/radial4"/>
    <dgm:cxn modelId="{5D35E5D4-680E-C143-B0AD-0B453CFB4BC5}" type="presParOf" srcId="{51D75CA5-C73C-124F-B5EC-813BF3F10E4C}" destId="{6D121772-EB5F-5D40-BB66-2A4666C6FBAB}" srcOrd="4" destOrd="0" presId="urn:microsoft.com/office/officeart/2005/8/layout/radial4"/>
    <dgm:cxn modelId="{32C1ADD8-50CE-6044-86B4-A934C0740743}" type="presParOf" srcId="{51D75CA5-C73C-124F-B5EC-813BF3F10E4C}" destId="{DA72F085-BBBB-224B-AB6F-95BD2FFF61A6}" srcOrd="5" destOrd="0" presId="urn:microsoft.com/office/officeart/2005/8/layout/radial4"/>
    <dgm:cxn modelId="{64C4F652-CEBD-2541-90DC-2C552FDFBB31}" type="presParOf" srcId="{51D75CA5-C73C-124F-B5EC-813BF3F10E4C}" destId="{B4680DDE-EBCD-4A45-A11B-FAC4ED3088BF}"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620A8E-BBCB-354C-BE95-0DB44D8022F6}" type="doc">
      <dgm:prSet loTypeId="urn:microsoft.com/office/officeart/2005/8/layout/hierarchy3" loCatId="" qsTypeId="urn:microsoft.com/office/officeart/2005/8/quickstyle/simple1" qsCatId="simple" csTypeId="urn:microsoft.com/office/officeart/2005/8/colors/colorful1" csCatId="colorful" phldr="1"/>
      <dgm:spPr/>
      <dgm:t>
        <a:bodyPr/>
        <a:lstStyle/>
        <a:p>
          <a:endParaRPr lang="it-IT"/>
        </a:p>
      </dgm:t>
    </dgm:pt>
    <dgm:pt modelId="{3617D6DF-BA54-664D-88EC-9AF3608712D9}">
      <dgm:prSet/>
      <dgm:spPr/>
      <dgm:t>
        <a:bodyPr/>
        <a:lstStyle/>
        <a:p>
          <a:pPr rtl="0"/>
          <a:r>
            <a:rPr lang="it-IT" dirty="0"/>
            <a:t>ACCORDI DI CONVIVENZA</a:t>
          </a:r>
        </a:p>
      </dgm:t>
    </dgm:pt>
    <dgm:pt modelId="{55289A14-6D5B-EE49-BB4A-5EE137E6DA14}" type="parTrans" cxnId="{3F98A2FE-224C-D04D-BB42-C39DD6D8A1C6}">
      <dgm:prSet/>
      <dgm:spPr/>
      <dgm:t>
        <a:bodyPr/>
        <a:lstStyle/>
        <a:p>
          <a:endParaRPr lang="it-IT"/>
        </a:p>
      </dgm:t>
    </dgm:pt>
    <dgm:pt modelId="{1CBEE7A3-45DF-F44F-8629-7CC4C81B9AD4}" type="sibTrans" cxnId="{3F98A2FE-224C-D04D-BB42-C39DD6D8A1C6}">
      <dgm:prSet/>
      <dgm:spPr/>
      <dgm:t>
        <a:bodyPr/>
        <a:lstStyle/>
        <a:p>
          <a:endParaRPr lang="it-IT"/>
        </a:p>
      </dgm:t>
    </dgm:pt>
    <dgm:pt modelId="{DAB039F3-C1D9-5441-85CD-863EC50A4F91}">
      <dgm:prSet/>
      <dgm:spPr/>
      <dgm:t>
        <a:bodyPr/>
        <a:lstStyle/>
        <a:p>
          <a:pPr rtl="0"/>
          <a:r>
            <a:rPr lang="it-IT" dirty="0"/>
            <a:t>UNIONI CIVILI</a:t>
          </a:r>
        </a:p>
      </dgm:t>
    </dgm:pt>
    <dgm:pt modelId="{FF90EDBA-CDFD-3A4A-95BD-DAC8509F5460}" type="parTrans" cxnId="{ED3148C2-FBE7-1A4B-B14A-77A43DA2E8F8}">
      <dgm:prSet/>
      <dgm:spPr/>
    </dgm:pt>
    <dgm:pt modelId="{3311DF36-ACCC-AE44-A91F-2023146041F6}" type="sibTrans" cxnId="{ED3148C2-FBE7-1A4B-B14A-77A43DA2E8F8}">
      <dgm:prSet/>
      <dgm:spPr/>
    </dgm:pt>
    <dgm:pt modelId="{156CD0AA-C71D-AB42-A0A7-E06E4312CC1C}">
      <dgm:prSet/>
      <dgm:spPr/>
      <dgm:t>
        <a:bodyPr/>
        <a:lstStyle/>
        <a:p>
          <a:pPr rtl="0"/>
          <a:r>
            <a:rPr lang="it-IT" dirty="0"/>
            <a:t>ART. 30 BIS</a:t>
          </a:r>
        </a:p>
      </dgm:t>
    </dgm:pt>
    <dgm:pt modelId="{C8187D8F-0095-DF43-9132-AA9A45C367D3}" type="parTrans" cxnId="{0D00B03A-FF9F-7740-AB37-9A96EE32AD0E}">
      <dgm:prSet/>
      <dgm:spPr/>
    </dgm:pt>
    <dgm:pt modelId="{1DC46844-10E1-7A42-BE51-3AB63011527B}" type="sibTrans" cxnId="{0D00B03A-FF9F-7740-AB37-9A96EE32AD0E}">
      <dgm:prSet/>
      <dgm:spPr/>
    </dgm:pt>
    <dgm:pt modelId="{A7AB281F-6CBD-1045-9C76-E07DB01631C8}">
      <dgm:prSet/>
      <dgm:spPr/>
      <dgm:t>
        <a:bodyPr/>
        <a:lstStyle/>
        <a:p>
          <a:pPr rtl="0"/>
          <a:r>
            <a:rPr lang="it-IT" dirty="0"/>
            <a:t>ART. 32bis, ter quater e </a:t>
          </a:r>
          <a:r>
            <a:rPr lang="it-IT" dirty="0" err="1"/>
            <a:t>quinquies</a:t>
          </a:r>
          <a:endParaRPr lang="it-IT" dirty="0"/>
        </a:p>
      </dgm:t>
    </dgm:pt>
    <dgm:pt modelId="{8A6030F6-871A-2F44-B7EC-715A9704EF93}" type="parTrans" cxnId="{D84062FE-434B-4E4F-8E1F-0F2E40E9A1B2}">
      <dgm:prSet/>
      <dgm:spPr/>
    </dgm:pt>
    <dgm:pt modelId="{9E441158-8C32-964B-B313-E75A2249A5FF}" type="sibTrans" cxnId="{D84062FE-434B-4E4F-8E1F-0F2E40E9A1B2}">
      <dgm:prSet/>
      <dgm:spPr/>
    </dgm:pt>
    <dgm:pt modelId="{39B4FFBA-DCDE-FE4A-8AC9-AF4FD6DAD762}">
      <dgm:prSet/>
      <dgm:spPr/>
      <dgm:t>
        <a:bodyPr/>
        <a:lstStyle/>
        <a:p>
          <a:pPr rtl="0"/>
          <a:r>
            <a:rPr lang="it-IT" dirty="0"/>
            <a:t>OBBLIGAZIONI ALIMENTARI</a:t>
          </a:r>
        </a:p>
      </dgm:t>
    </dgm:pt>
    <dgm:pt modelId="{A2F04C2D-82EC-A042-84B9-9788366AC763}" type="parTrans" cxnId="{10F364D4-0880-0245-A207-C317B6AD81B6}">
      <dgm:prSet/>
      <dgm:spPr/>
    </dgm:pt>
    <dgm:pt modelId="{D4E104B4-1F29-BF45-A5E8-58DD5F75B130}" type="sibTrans" cxnId="{10F364D4-0880-0245-A207-C317B6AD81B6}">
      <dgm:prSet/>
      <dgm:spPr/>
    </dgm:pt>
    <dgm:pt modelId="{81C6CA79-809F-E848-AD59-1B5BFDB58DCF}">
      <dgm:prSet/>
      <dgm:spPr/>
      <dgm:t>
        <a:bodyPr/>
        <a:lstStyle/>
        <a:p>
          <a:pPr rtl="0"/>
          <a:r>
            <a:rPr lang="it-IT" dirty="0"/>
            <a:t>Nuovo art. 45</a:t>
          </a:r>
        </a:p>
      </dgm:t>
    </dgm:pt>
    <dgm:pt modelId="{A5046D4E-B678-F64B-8C9A-6FDCA81B2E22}" type="parTrans" cxnId="{9A06B5E3-A44D-C14F-AB41-83B62DAA52A4}">
      <dgm:prSet/>
      <dgm:spPr/>
    </dgm:pt>
    <dgm:pt modelId="{83329503-E8BE-394A-8D07-D855CDDA0CC1}" type="sibTrans" cxnId="{9A06B5E3-A44D-C14F-AB41-83B62DAA52A4}">
      <dgm:prSet/>
      <dgm:spPr/>
    </dgm:pt>
    <dgm:pt modelId="{435BC693-0888-6647-BC1C-6EE61A3675B1}" type="pres">
      <dgm:prSet presAssocID="{A3620A8E-BBCB-354C-BE95-0DB44D8022F6}" presName="diagram" presStyleCnt="0">
        <dgm:presLayoutVars>
          <dgm:chPref val="1"/>
          <dgm:dir/>
          <dgm:animOne val="branch"/>
          <dgm:animLvl val="lvl"/>
          <dgm:resizeHandles/>
        </dgm:presLayoutVars>
      </dgm:prSet>
      <dgm:spPr/>
    </dgm:pt>
    <dgm:pt modelId="{26F57AA8-7C0E-E74D-A106-4D2AE6C355F0}" type="pres">
      <dgm:prSet presAssocID="{3617D6DF-BA54-664D-88EC-9AF3608712D9}" presName="root" presStyleCnt="0"/>
      <dgm:spPr/>
    </dgm:pt>
    <dgm:pt modelId="{2999B5E7-87AA-D347-B05B-0737401F94D3}" type="pres">
      <dgm:prSet presAssocID="{3617D6DF-BA54-664D-88EC-9AF3608712D9}" presName="rootComposite" presStyleCnt="0"/>
      <dgm:spPr/>
    </dgm:pt>
    <dgm:pt modelId="{47CB2027-6A33-8041-B96F-2CCAD40E206B}" type="pres">
      <dgm:prSet presAssocID="{3617D6DF-BA54-664D-88EC-9AF3608712D9}" presName="rootText" presStyleLbl="node1" presStyleIdx="0" presStyleCnt="3"/>
      <dgm:spPr/>
    </dgm:pt>
    <dgm:pt modelId="{0F138FF0-9334-C04C-923F-C08C94B3A7CE}" type="pres">
      <dgm:prSet presAssocID="{3617D6DF-BA54-664D-88EC-9AF3608712D9}" presName="rootConnector" presStyleLbl="node1" presStyleIdx="0" presStyleCnt="3"/>
      <dgm:spPr/>
    </dgm:pt>
    <dgm:pt modelId="{D25CC60D-7CEE-DB45-AC33-48F58E2B3904}" type="pres">
      <dgm:prSet presAssocID="{3617D6DF-BA54-664D-88EC-9AF3608712D9}" presName="childShape" presStyleCnt="0"/>
      <dgm:spPr/>
    </dgm:pt>
    <dgm:pt modelId="{E430546E-9A01-F940-AF5A-CEEEF324CA51}" type="pres">
      <dgm:prSet presAssocID="{C8187D8F-0095-DF43-9132-AA9A45C367D3}" presName="Name13" presStyleLbl="parChTrans1D2" presStyleIdx="0" presStyleCnt="3"/>
      <dgm:spPr/>
    </dgm:pt>
    <dgm:pt modelId="{EC4B76A0-7F7A-ED47-B6E0-86305D2F6E1C}" type="pres">
      <dgm:prSet presAssocID="{156CD0AA-C71D-AB42-A0A7-E06E4312CC1C}" presName="childText" presStyleLbl="bgAcc1" presStyleIdx="0" presStyleCnt="3">
        <dgm:presLayoutVars>
          <dgm:bulletEnabled val="1"/>
        </dgm:presLayoutVars>
      </dgm:prSet>
      <dgm:spPr/>
    </dgm:pt>
    <dgm:pt modelId="{A56A1BE1-8BFA-0C42-A23D-BBCAA3ECFD16}" type="pres">
      <dgm:prSet presAssocID="{DAB039F3-C1D9-5441-85CD-863EC50A4F91}" presName="root" presStyleCnt="0"/>
      <dgm:spPr/>
    </dgm:pt>
    <dgm:pt modelId="{06B7F716-9E07-024F-B6C1-9CCEA2263603}" type="pres">
      <dgm:prSet presAssocID="{DAB039F3-C1D9-5441-85CD-863EC50A4F91}" presName="rootComposite" presStyleCnt="0"/>
      <dgm:spPr/>
    </dgm:pt>
    <dgm:pt modelId="{043C11EF-E748-2F41-B486-4FAEA7F5DFF1}" type="pres">
      <dgm:prSet presAssocID="{DAB039F3-C1D9-5441-85CD-863EC50A4F91}" presName="rootText" presStyleLbl="node1" presStyleIdx="1" presStyleCnt="3"/>
      <dgm:spPr/>
    </dgm:pt>
    <dgm:pt modelId="{113D34FB-52B7-4343-B7AF-16858102E90B}" type="pres">
      <dgm:prSet presAssocID="{DAB039F3-C1D9-5441-85CD-863EC50A4F91}" presName="rootConnector" presStyleLbl="node1" presStyleIdx="1" presStyleCnt="3"/>
      <dgm:spPr/>
    </dgm:pt>
    <dgm:pt modelId="{9AFFA93D-CCF9-E949-95E8-7E88DD975715}" type="pres">
      <dgm:prSet presAssocID="{DAB039F3-C1D9-5441-85CD-863EC50A4F91}" presName="childShape" presStyleCnt="0"/>
      <dgm:spPr/>
    </dgm:pt>
    <dgm:pt modelId="{445EEFFA-44BD-3C46-B5E2-1BD1B14F1CE2}" type="pres">
      <dgm:prSet presAssocID="{8A6030F6-871A-2F44-B7EC-715A9704EF93}" presName="Name13" presStyleLbl="parChTrans1D2" presStyleIdx="1" presStyleCnt="3"/>
      <dgm:spPr/>
    </dgm:pt>
    <dgm:pt modelId="{A02B3F2B-EF85-F147-9235-4928CD1E0C1D}" type="pres">
      <dgm:prSet presAssocID="{A7AB281F-6CBD-1045-9C76-E07DB01631C8}" presName="childText" presStyleLbl="bgAcc1" presStyleIdx="1" presStyleCnt="3">
        <dgm:presLayoutVars>
          <dgm:bulletEnabled val="1"/>
        </dgm:presLayoutVars>
      </dgm:prSet>
      <dgm:spPr/>
    </dgm:pt>
    <dgm:pt modelId="{EDD6C02B-7FB1-E147-A1AC-978C4A2350E8}" type="pres">
      <dgm:prSet presAssocID="{39B4FFBA-DCDE-FE4A-8AC9-AF4FD6DAD762}" presName="root" presStyleCnt="0"/>
      <dgm:spPr/>
    </dgm:pt>
    <dgm:pt modelId="{414F0476-D3C1-3B40-89D2-9D0FEF8C5969}" type="pres">
      <dgm:prSet presAssocID="{39B4FFBA-DCDE-FE4A-8AC9-AF4FD6DAD762}" presName="rootComposite" presStyleCnt="0"/>
      <dgm:spPr/>
    </dgm:pt>
    <dgm:pt modelId="{CD63B070-D0B1-4A4B-825C-358944C44397}" type="pres">
      <dgm:prSet presAssocID="{39B4FFBA-DCDE-FE4A-8AC9-AF4FD6DAD762}" presName="rootText" presStyleLbl="node1" presStyleIdx="2" presStyleCnt="3"/>
      <dgm:spPr/>
    </dgm:pt>
    <dgm:pt modelId="{BE0D22A2-FC79-BF43-994B-07F1263E7BB9}" type="pres">
      <dgm:prSet presAssocID="{39B4FFBA-DCDE-FE4A-8AC9-AF4FD6DAD762}" presName="rootConnector" presStyleLbl="node1" presStyleIdx="2" presStyleCnt="3"/>
      <dgm:spPr/>
    </dgm:pt>
    <dgm:pt modelId="{6A6D240C-5620-D14A-9542-0D4CDAC150BB}" type="pres">
      <dgm:prSet presAssocID="{39B4FFBA-DCDE-FE4A-8AC9-AF4FD6DAD762}" presName="childShape" presStyleCnt="0"/>
      <dgm:spPr/>
    </dgm:pt>
    <dgm:pt modelId="{0C40C054-E8A0-624C-BFBD-00BA849321F7}" type="pres">
      <dgm:prSet presAssocID="{A5046D4E-B678-F64B-8C9A-6FDCA81B2E22}" presName="Name13" presStyleLbl="parChTrans1D2" presStyleIdx="2" presStyleCnt="3"/>
      <dgm:spPr/>
    </dgm:pt>
    <dgm:pt modelId="{0C315CCB-A05D-7848-9916-3CF6EE66BD70}" type="pres">
      <dgm:prSet presAssocID="{81C6CA79-809F-E848-AD59-1B5BFDB58DCF}" presName="childText" presStyleLbl="bgAcc1" presStyleIdx="2" presStyleCnt="3">
        <dgm:presLayoutVars>
          <dgm:bulletEnabled val="1"/>
        </dgm:presLayoutVars>
      </dgm:prSet>
      <dgm:spPr/>
    </dgm:pt>
  </dgm:ptLst>
  <dgm:cxnLst>
    <dgm:cxn modelId="{4DB76F13-E027-2A47-BF5E-429CC34BEA49}" type="presOf" srcId="{A7AB281F-6CBD-1045-9C76-E07DB01631C8}" destId="{A02B3F2B-EF85-F147-9235-4928CD1E0C1D}" srcOrd="0" destOrd="0" presId="urn:microsoft.com/office/officeart/2005/8/layout/hierarchy3"/>
    <dgm:cxn modelId="{513DD713-0E3B-FE42-A8DC-0DB81C146C68}" type="presOf" srcId="{A5046D4E-B678-F64B-8C9A-6FDCA81B2E22}" destId="{0C40C054-E8A0-624C-BFBD-00BA849321F7}" srcOrd="0" destOrd="0" presId="urn:microsoft.com/office/officeart/2005/8/layout/hierarchy3"/>
    <dgm:cxn modelId="{DB502C30-23E9-8B4C-B06A-9338AF99C253}" type="presOf" srcId="{DAB039F3-C1D9-5441-85CD-863EC50A4F91}" destId="{043C11EF-E748-2F41-B486-4FAEA7F5DFF1}" srcOrd="0" destOrd="0" presId="urn:microsoft.com/office/officeart/2005/8/layout/hierarchy3"/>
    <dgm:cxn modelId="{0D00B03A-FF9F-7740-AB37-9A96EE32AD0E}" srcId="{3617D6DF-BA54-664D-88EC-9AF3608712D9}" destId="{156CD0AA-C71D-AB42-A0A7-E06E4312CC1C}" srcOrd="0" destOrd="0" parTransId="{C8187D8F-0095-DF43-9132-AA9A45C367D3}" sibTransId="{1DC46844-10E1-7A42-BE51-3AB63011527B}"/>
    <dgm:cxn modelId="{27A6744E-C29F-DE47-A5BE-E86AF0B8402A}" type="presOf" srcId="{81C6CA79-809F-E848-AD59-1B5BFDB58DCF}" destId="{0C315CCB-A05D-7848-9916-3CF6EE66BD70}" srcOrd="0" destOrd="0" presId="urn:microsoft.com/office/officeart/2005/8/layout/hierarchy3"/>
    <dgm:cxn modelId="{4714E854-1813-8F4B-8AFF-B337D658C3D2}" type="presOf" srcId="{3617D6DF-BA54-664D-88EC-9AF3608712D9}" destId="{0F138FF0-9334-C04C-923F-C08C94B3A7CE}" srcOrd="1" destOrd="0" presId="urn:microsoft.com/office/officeart/2005/8/layout/hierarchy3"/>
    <dgm:cxn modelId="{780C9557-41D2-9B4E-9C74-AD3626574C8D}" type="presOf" srcId="{39B4FFBA-DCDE-FE4A-8AC9-AF4FD6DAD762}" destId="{BE0D22A2-FC79-BF43-994B-07F1263E7BB9}" srcOrd="1" destOrd="0" presId="urn:microsoft.com/office/officeart/2005/8/layout/hierarchy3"/>
    <dgm:cxn modelId="{63763569-5B14-BC48-9A32-937F895201FC}" type="presOf" srcId="{39B4FFBA-DCDE-FE4A-8AC9-AF4FD6DAD762}" destId="{CD63B070-D0B1-4A4B-825C-358944C44397}" srcOrd="0" destOrd="0" presId="urn:microsoft.com/office/officeart/2005/8/layout/hierarchy3"/>
    <dgm:cxn modelId="{80D2DE82-93DF-544B-8AA4-D5C4DB17594E}" type="presOf" srcId="{156CD0AA-C71D-AB42-A0A7-E06E4312CC1C}" destId="{EC4B76A0-7F7A-ED47-B6E0-86305D2F6E1C}" srcOrd="0" destOrd="0" presId="urn:microsoft.com/office/officeart/2005/8/layout/hierarchy3"/>
    <dgm:cxn modelId="{CB02078E-3C8F-864B-9E87-7C8CA7902CEB}" type="presOf" srcId="{3617D6DF-BA54-664D-88EC-9AF3608712D9}" destId="{47CB2027-6A33-8041-B96F-2CCAD40E206B}" srcOrd="0" destOrd="0" presId="urn:microsoft.com/office/officeart/2005/8/layout/hierarchy3"/>
    <dgm:cxn modelId="{067DCE93-6D80-A14A-9CD0-725354D1B57D}" type="presOf" srcId="{8A6030F6-871A-2F44-B7EC-715A9704EF93}" destId="{445EEFFA-44BD-3C46-B5E2-1BD1B14F1CE2}" srcOrd="0" destOrd="0" presId="urn:microsoft.com/office/officeart/2005/8/layout/hierarchy3"/>
    <dgm:cxn modelId="{ED3148C2-FBE7-1A4B-B14A-77A43DA2E8F8}" srcId="{A3620A8E-BBCB-354C-BE95-0DB44D8022F6}" destId="{DAB039F3-C1D9-5441-85CD-863EC50A4F91}" srcOrd="1" destOrd="0" parTransId="{FF90EDBA-CDFD-3A4A-95BD-DAC8509F5460}" sibTransId="{3311DF36-ACCC-AE44-A91F-2023146041F6}"/>
    <dgm:cxn modelId="{6C56B9C5-6EAC-E14D-8000-DF173DA1E267}" type="presOf" srcId="{A3620A8E-BBCB-354C-BE95-0DB44D8022F6}" destId="{435BC693-0888-6647-BC1C-6EE61A3675B1}" srcOrd="0" destOrd="0" presId="urn:microsoft.com/office/officeart/2005/8/layout/hierarchy3"/>
    <dgm:cxn modelId="{10F364D4-0880-0245-A207-C317B6AD81B6}" srcId="{A3620A8E-BBCB-354C-BE95-0DB44D8022F6}" destId="{39B4FFBA-DCDE-FE4A-8AC9-AF4FD6DAD762}" srcOrd="2" destOrd="0" parTransId="{A2F04C2D-82EC-A042-84B9-9788366AC763}" sibTransId="{D4E104B4-1F29-BF45-A5E8-58DD5F75B130}"/>
    <dgm:cxn modelId="{9A06B5E3-A44D-C14F-AB41-83B62DAA52A4}" srcId="{39B4FFBA-DCDE-FE4A-8AC9-AF4FD6DAD762}" destId="{81C6CA79-809F-E848-AD59-1B5BFDB58DCF}" srcOrd="0" destOrd="0" parTransId="{A5046D4E-B678-F64B-8C9A-6FDCA81B2E22}" sibTransId="{83329503-E8BE-394A-8D07-D855CDDA0CC1}"/>
    <dgm:cxn modelId="{8E8CC5EF-EF16-5C4D-A969-A868731664BA}" type="presOf" srcId="{C8187D8F-0095-DF43-9132-AA9A45C367D3}" destId="{E430546E-9A01-F940-AF5A-CEEEF324CA51}" srcOrd="0" destOrd="0" presId="urn:microsoft.com/office/officeart/2005/8/layout/hierarchy3"/>
    <dgm:cxn modelId="{9D5F09F8-AF7B-8D47-A9E4-E19D21C90EB9}" type="presOf" srcId="{DAB039F3-C1D9-5441-85CD-863EC50A4F91}" destId="{113D34FB-52B7-4343-B7AF-16858102E90B}" srcOrd="1" destOrd="0" presId="urn:microsoft.com/office/officeart/2005/8/layout/hierarchy3"/>
    <dgm:cxn modelId="{D84062FE-434B-4E4F-8E1F-0F2E40E9A1B2}" srcId="{DAB039F3-C1D9-5441-85CD-863EC50A4F91}" destId="{A7AB281F-6CBD-1045-9C76-E07DB01631C8}" srcOrd="0" destOrd="0" parTransId="{8A6030F6-871A-2F44-B7EC-715A9704EF93}" sibTransId="{9E441158-8C32-964B-B313-E75A2249A5FF}"/>
    <dgm:cxn modelId="{3F98A2FE-224C-D04D-BB42-C39DD6D8A1C6}" srcId="{A3620A8E-BBCB-354C-BE95-0DB44D8022F6}" destId="{3617D6DF-BA54-664D-88EC-9AF3608712D9}" srcOrd="0" destOrd="0" parTransId="{55289A14-6D5B-EE49-BB4A-5EE137E6DA14}" sibTransId="{1CBEE7A3-45DF-F44F-8629-7CC4C81B9AD4}"/>
    <dgm:cxn modelId="{339D7C6D-8B4D-DA49-B020-251D2D1BC61D}" type="presParOf" srcId="{435BC693-0888-6647-BC1C-6EE61A3675B1}" destId="{26F57AA8-7C0E-E74D-A106-4D2AE6C355F0}" srcOrd="0" destOrd="0" presId="urn:microsoft.com/office/officeart/2005/8/layout/hierarchy3"/>
    <dgm:cxn modelId="{1E7E3A06-8390-DB40-97C1-9DB002529B29}" type="presParOf" srcId="{26F57AA8-7C0E-E74D-A106-4D2AE6C355F0}" destId="{2999B5E7-87AA-D347-B05B-0737401F94D3}" srcOrd="0" destOrd="0" presId="urn:microsoft.com/office/officeart/2005/8/layout/hierarchy3"/>
    <dgm:cxn modelId="{3592222C-44C5-C44F-AA09-E0B8C7F0AE4A}" type="presParOf" srcId="{2999B5E7-87AA-D347-B05B-0737401F94D3}" destId="{47CB2027-6A33-8041-B96F-2CCAD40E206B}" srcOrd="0" destOrd="0" presId="urn:microsoft.com/office/officeart/2005/8/layout/hierarchy3"/>
    <dgm:cxn modelId="{EF8E154D-4BA7-F043-B247-C84871C0F250}" type="presParOf" srcId="{2999B5E7-87AA-D347-B05B-0737401F94D3}" destId="{0F138FF0-9334-C04C-923F-C08C94B3A7CE}" srcOrd="1" destOrd="0" presId="urn:microsoft.com/office/officeart/2005/8/layout/hierarchy3"/>
    <dgm:cxn modelId="{740C9200-8771-8544-9A3A-BC1472535A86}" type="presParOf" srcId="{26F57AA8-7C0E-E74D-A106-4D2AE6C355F0}" destId="{D25CC60D-7CEE-DB45-AC33-48F58E2B3904}" srcOrd="1" destOrd="0" presId="urn:microsoft.com/office/officeart/2005/8/layout/hierarchy3"/>
    <dgm:cxn modelId="{9F3E4B87-DBD2-FB48-A21D-2F5324CE50E2}" type="presParOf" srcId="{D25CC60D-7CEE-DB45-AC33-48F58E2B3904}" destId="{E430546E-9A01-F940-AF5A-CEEEF324CA51}" srcOrd="0" destOrd="0" presId="urn:microsoft.com/office/officeart/2005/8/layout/hierarchy3"/>
    <dgm:cxn modelId="{14F6D1D8-516D-8C45-95C9-6A4340E45CED}" type="presParOf" srcId="{D25CC60D-7CEE-DB45-AC33-48F58E2B3904}" destId="{EC4B76A0-7F7A-ED47-B6E0-86305D2F6E1C}" srcOrd="1" destOrd="0" presId="urn:microsoft.com/office/officeart/2005/8/layout/hierarchy3"/>
    <dgm:cxn modelId="{063F5EA6-B78C-8E44-8D5B-D50244B21279}" type="presParOf" srcId="{435BC693-0888-6647-BC1C-6EE61A3675B1}" destId="{A56A1BE1-8BFA-0C42-A23D-BBCAA3ECFD16}" srcOrd="1" destOrd="0" presId="urn:microsoft.com/office/officeart/2005/8/layout/hierarchy3"/>
    <dgm:cxn modelId="{C21D5CD9-C367-C94B-A8B8-8F3D626846B4}" type="presParOf" srcId="{A56A1BE1-8BFA-0C42-A23D-BBCAA3ECFD16}" destId="{06B7F716-9E07-024F-B6C1-9CCEA2263603}" srcOrd="0" destOrd="0" presId="urn:microsoft.com/office/officeart/2005/8/layout/hierarchy3"/>
    <dgm:cxn modelId="{972BE689-8745-9345-8767-7DD270587791}" type="presParOf" srcId="{06B7F716-9E07-024F-B6C1-9CCEA2263603}" destId="{043C11EF-E748-2F41-B486-4FAEA7F5DFF1}" srcOrd="0" destOrd="0" presId="urn:microsoft.com/office/officeart/2005/8/layout/hierarchy3"/>
    <dgm:cxn modelId="{352297CB-E6BF-1248-94BB-5ECBF2D9E56B}" type="presParOf" srcId="{06B7F716-9E07-024F-B6C1-9CCEA2263603}" destId="{113D34FB-52B7-4343-B7AF-16858102E90B}" srcOrd="1" destOrd="0" presId="urn:microsoft.com/office/officeart/2005/8/layout/hierarchy3"/>
    <dgm:cxn modelId="{1F15410B-673A-0C47-889B-B79549F34815}" type="presParOf" srcId="{A56A1BE1-8BFA-0C42-A23D-BBCAA3ECFD16}" destId="{9AFFA93D-CCF9-E949-95E8-7E88DD975715}" srcOrd="1" destOrd="0" presId="urn:microsoft.com/office/officeart/2005/8/layout/hierarchy3"/>
    <dgm:cxn modelId="{F5120D1D-B88D-D745-A7E3-D3F58DCE1C4F}" type="presParOf" srcId="{9AFFA93D-CCF9-E949-95E8-7E88DD975715}" destId="{445EEFFA-44BD-3C46-B5E2-1BD1B14F1CE2}" srcOrd="0" destOrd="0" presId="urn:microsoft.com/office/officeart/2005/8/layout/hierarchy3"/>
    <dgm:cxn modelId="{678A1AFD-E75F-2248-AE6F-9D6453B44391}" type="presParOf" srcId="{9AFFA93D-CCF9-E949-95E8-7E88DD975715}" destId="{A02B3F2B-EF85-F147-9235-4928CD1E0C1D}" srcOrd="1" destOrd="0" presId="urn:microsoft.com/office/officeart/2005/8/layout/hierarchy3"/>
    <dgm:cxn modelId="{344DDE5C-BAAF-994F-BB73-FA2BE446209F}" type="presParOf" srcId="{435BC693-0888-6647-BC1C-6EE61A3675B1}" destId="{EDD6C02B-7FB1-E147-A1AC-978C4A2350E8}" srcOrd="2" destOrd="0" presId="urn:microsoft.com/office/officeart/2005/8/layout/hierarchy3"/>
    <dgm:cxn modelId="{6F3D2B95-0BB3-034A-807E-F5261A3BBED6}" type="presParOf" srcId="{EDD6C02B-7FB1-E147-A1AC-978C4A2350E8}" destId="{414F0476-D3C1-3B40-89D2-9D0FEF8C5969}" srcOrd="0" destOrd="0" presId="urn:microsoft.com/office/officeart/2005/8/layout/hierarchy3"/>
    <dgm:cxn modelId="{CA344A5E-C910-6D4E-9229-1BABA2BBB193}" type="presParOf" srcId="{414F0476-D3C1-3B40-89D2-9D0FEF8C5969}" destId="{CD63B070-D0B1-4A4B-825C-358944C44397}" srcOrd="0" destOrd="0" presId="urn:microsoft.com/office/officeart/2005/8/layout/hierarchy3"/>
    <dgm:cxn modelId="{1124EF8D-D493-3545-A0F7-312EEC069A18}" type="presParOf" srcId="{414F0476-D3C1-3B40-89D2-9D0FEF8C5969}" destId="{BE0D22A2-FC79-BF43-994B-07F1263E7BB9}" srcOrd="1" destOrd="0" presId="urn:microsoft.com/office/officeart/2005/8/layout/hierarchy3"/>
    <dgm:cxn modelId="{78AEC74E-518D-B34A-9E2B-D2CBDC41D42C}" type="presParOf" srcId="{EDD6C02B-7FB1-E147-A1AC-978C4A2350E8}" destId="{6A6D240C-5620-D14A-9542-0D4CDAC150BB}" srcOrd="1" destOrd="0" presId="urn:microsoft.com/office/officeart/2005/8/layout/hierarchy3"/>
    <dgm:cxn modelId="{625E350F-22C2-F048-8D0C-65E7196FEA60}" type="presParOf" srcId="{6A6D240C-5620-D14A-9542-0D4CDAC150BB}" destId="{0C40C054-E8A0-624C-BFBD-00BA849321F7}" srcOrd="0" destOrd="0" presId="urn:microsoft.com/office/officeart/2005/8/layout/hierarchy3"/>
    <dgm:cxn modelId="{E4C56B0F-0838-8E4A-8064-04DE4ED000EF}" type="presParOf" srcId="{6A6D240C-5620-D14A-9542-0D4CDAC150BB}" destId="{0C315CCB-A05D-7848-9916-3CF6EE66BD7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3076D-EF15-AF42-A0DB-E7643F19FA23}">
      <dsp:nvSpPr>
        <dsp:cNvPr id="0" name=""/>
        <dsp:cNvSpPr/>
      </dsp:nvSpPr>
      <dsp:spPr>
        <a:xfrm rot="16200000">
          <a:off x="721" y="459"/>
          <a:ext cx="4144044" cy="4144044"/>
        </a:xfrm>
        <a:prstGeom prst="downArrow">
          <a:avLst>
            <a:gd name="adj1" fmla="val 50000"/>
            <a:gd name="adj2" fmla="val 35000"/>
          </a:avLst>
        </a:prstGeom>
        <a:solidFill>
          <a:schemeClr val="accent2">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rtl="0">
            <a:lnSpc>
              <a:spcPct val="90000"/>
            </a:lnSpc>
            <a:spcBef>
              <a:spcPct val="0"/>
            </a:spcBef>
            <a:spcAft>
              <a:spcPct val="35000"/>
            </a:spcAft>
            <a:buNone/>
          </a:pPr>
          <a:r>
            <a:rPr lang="it-IT" sz="2200" kern="1200" dirty="0">
              <a:solidFill>
                <a:schemeClr val="tx1"/>
              </a:solidFill>
            </a:rPr>
            <a:t>GIURISDIZIONE – REGOLAMENTO 1347/2000- REG. BRUXELLES </a:t>
          </a:r>
          <a:r>
            <a:rPr lang="it-IT" sz="2200" kern="1200" dirty="0" err="1">
              <a:solidFill>
                <a:schemeClr val="tx1"/>
              </a:solidFill>
            </a:rPr>
            <a:t>IIbis</a:t>
          </a:r>
          <a:r>
            <a:rPr lang="it-IT" sz="2200" kern="1200" dirty="0">
              <a:solidFill>
                <a:schemeClr val="tx1"/>
              </a:solidFill>
            </a:rPr>
            <a:t>- 2201/2003 ––  e REG. 1111/2019 </a:t>
          </a:r>
        </a:p>
      </dsp:txBody>
      <dsp:txXfrm rot="5400000">
        <a:off x="721" y="1036470"/>
        <a:ext cx="3418836" cy="2072022"/>
      </dsp:txXfrm>
    </dsp:sp>
    <dsp:sp modelId="{29BF7058-435C-3D40-AE73-639E29AE6C1A}">
      <dsp:nvSpPr>
        <dsp:cNvPr id="0" name=""/>
        <dsp:cNvSpPr/>
      </dsp:nvSpPr>
      <dsp:spPr>
        <a:xfrm rot="5400000">
          <a:off x="4542034" y="459"/>
          <a:ext cx="4144044" cy="4144044"/>
        </a:xfrm>
        <a:prstGeom prst="downArrow">
          <a:avLst>
            <a:gd name="adj1" fmla="val 50000"/>
            <a:gd name="adj2" fmla="val 35000"/>
          </a:avLst>
        </a:prstGeom>
        <a:solidFill>
          <a:schemeClr val="accent2">
            <a:shade val="80000"/>
            <a:hueOff val="402250"/>
            <a:satOff val="-23308"/>
            <a:lumOff val="3031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rtl="0">
            <a:lnSpc>
              <a:spcPct val="90000"/>
            </a:lnSpc>
            <a:spcBef>
              <a:spcPct val="0"/>
            </a:spcBef>
            <a:spcAft>
              <a:spcPct val="35000"/>
            </a:spcAft>
            <a:buNone/>
          </a:pPr>
          <a:r>
            <a:rPr lang="it-IT" sz="2200" kern="1200" dirty="0">
              <a:solidFill>
                <a:schemeClr val="tx1"/>
              </a:solidFill>
            </a:rPr>
            <a:t>LEGGE APPLICABILE – REGOLAMENTO 1259/2010 c.d. ROMA III</a:t>
          </a:r>
        </a:p>
      </dsp:txBody>
      <dsp:txXfrm rot="-5400000">
        <a:off x="5267242" y="1036470"/>
        <a:ext cx="3418836" cy="20720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417ECF-BD92-8D4C-A3F7-354D584BFFBE}">
      <dsp:nvSpPr>
        <dsp:cNvPr id="0" name=""/>
        <dsp:cNvSpPr/>
      </dsp:nvSpPr>
      <dsp:spPr>
        <a:xfrm>
          <a:off x="3174206" y="1745837"/>
          <a:ext cx="2245774" cy="389762"/>
        </a:xfrm>
        <a:custGeom>
          <a:avLst/>
          <a:gdLst/>
          <a:ahLst/>
          <a:cxnLst/>
          <a:rect l="0" t="0" r="0" b="0"/>
          <a:pathLst>
            <a:path>
              <a:moveTo>
                <a:pt x="0" y="0"/>
              </a:moveTo>
              <a:lnTo>
                <a:pt x="0" y="194881"/>
              </a:lnTo>
              <a:lnTo>
                <a:pt x="2245774" y="194881"/>
              </a:lnTo>
              <a:lnTo>
                <a:pt x="2245774" y="3897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DA8B6E-9847-1E4C-8778-D662C9D21755}">
      <dsp:nvSpPr>
        <dsp:cNvPr id="0" name=""/>
        <dsp:cNvSpPr/>
      </dsp:nvSpPr>
      <dsp:spPr>
        <a:xfrm>
          <a:off x="3128486" y="1745837"/>
          <a:ext cx="91440" cy="389762"/>
        </a:xfrm>
        <a:custGeom>
          <a:avLst/>
          <a:gdLst/>
          <a:ahLst/>
          <a:cxnLst/>
          <a:rect l="0" t="0" r="0" b="0"/>
          <a:pathLst>
            <a:path>
              <a:moveTo>
                <a:pt x="45720" y="0"/>
              </a:moveTo>
              <a:lnTo>
                <a:pt x="45720" y="3897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D185CFE-A465-6C44-9BA0-AB8EC0365E44}">
      <dsp:nvSpPr>
        <dsp:cNvPr id="0" name=""/>
        <dsp:cNvSpPr/>
      </dsp:nvSpPr>
      <dsp:spPr>
        <a:xfrm>
          <a:off x="928432" y="1745837"/>
          <a:ext cx="2245774" cy="389762"/>
        </a:xfrm>
        <a:custGeom>
          <a:avLst/>
          <a:gdLst/>
          <a:ahLst/>
          <a:cxnLst/>
          <a:rect l="0" t="0" r="0" b="0"/>
          <a:pathLst>
            <a:path>
              <a:moveTo>
                <a:pt x="2245774" y="0"/>
              </a:moveTo>
              <a:lnTo>
                <a:pt x="2245774" y="194881"/>
              </a:lnTo>
              <a:lnTo>
                <a:pt x="0" y="194881"/>
              </a:lnTo>
              <a:lnTo>
                <a:pt x="0" y="3897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53B3EA8-EA33-1749-BCD1-7DAA606A4B89}">
      <dsp:nvSpPr>
        <dsp:cNvPr id="0" name=""/>
        <dsp:cNvSpPr/>
      </dsp:nvSpPr>
      <dsp:spPr>
        <a:xfrm>
          <a:off x="2246200" y="817831"/>
          <a:ext cx="1856011" cy="9280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t>FORMALIZZAZIONE DI NUOVE FAMIGLIE</a:t>
          </a:r>
        </a:p>
      </dsp:txBody>
      <dsp:txXfrm>
        <a:off x="2246200" y="817831"/>
        <a:ext cx="1856011" cy="928005"/>
      </dsp:txXfrm>
    </dsp:sp>
    <dsp:sp modelId="{369AD417-AD37-E24C-BB15-E0923ABAA94D}">
      <dsp:nvSpPr>
        <dsp:cNvPr id="0" name=""/>
        <dsp:cNvSpPr/>
      </dsp:nvSpPr>
      <dsp:spPr>
        <a:xfrm>
          <a:off x="426" y="2135599"/>
          <a:ext cx="1856011" cy="928005"/>
        </a:xfrm>
        <a:prstGeom prst="rect">
          <a:avLst/>
        </a:prstGeom>
        <a:solidFill>
          <a:schemeClr val="accent2"/>
        </a:solidFill>
        <a:ln w="19050" cap="rnd"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t>ISLAMICHE</a:t>
          </a:r>
        </a:p>
      </dsp:txBody>
      <dsp:txXfrm>
        <a:off x="426" y="2135599"/>
        <a:ext cx="1856011" cy="928005"/>
      </dsp:txXfrm>
    </dsp:sp>
    <dsp:sp modelId="{FCC991DC-F0C6-9843-91F1-4271386481FE}">
      <dsp:nvSpPr>
        <dsp:cNvPr id="0" name=""/>
        <dsp:cNvSpPr/>
      </dsp:nvSpPr>
      <dsp:spPr>
        <a:xfrm>
          <a:off x="2246200" y="2135599"/>
          <a:ext cx="1856011" cy="928005"/>
        </a:xfrm>
        <a:prstGeom prst="rect">
          <a:avLst/>
        </a:prstGeom>
        <a:solidFill>
          <a:schemeClr val="accent6"/>
        </a:solidFill>
        <a:ln w="19050" cap="rnd"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t>TRA INDIVIDUI DELLO STESSO SESSO</a:t>
          </a:r>
        </a:p>
      </dsp:txBody>
      <dsp:txXfrm>
        <a:off x="2246200" y="2135599"/>
        <a:ext cx="1856011" cy="928005"/>
      </dsp:txXfrm>
    </dsp:sp>
    <dsp:sp modelId="{B0BCC25D-4769-6F4F-AE22-E1570595BC23}">
      <dsp:nvSpPr>
        <dsp:cNvPr id="0" name=""/>
        <dsp:cNvSpPr/>
      </dsp:nvSpPr>
      <dsp:spPr>
        <a:xfrm>
          <a:off x="4491974" y="2135599"/>
          <a:ext cx="1856011" cy="928005"/>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t>CON NUOVE TECNOLOGIE</a:t>
          </a:r>
        </a:p>
      </dsp:txBody>
      <dsp:txXfrm>
        <a:off x="4491974" y="2135599"/>
        <a:ext cx="1856011" cy="9280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36FA5F-9C68-A043-8E8E-92766267029F}">
      <dsp:nvSpPr>
        <dsp:cNvPr id="0" name=""/>
        <dsp:cNvSpPr/>
      </dsp:nvSpPr>
      <dsp:spPr>
        <a:xfrm>
          <a:off x="3055881" y="2997010"/>
          <a:ext cx="2117836" cy="211783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it-IT" sz="3200" kern="1200" dirty="0"/>
            <a:t>Unione tra due persone</a:t>
          </a:r>
        </a:p>
      </dsp:txBody>
      <dsp:txXfrm>
        <a:off x="3366031" y="3307160"/>
        <a:ext cx="1497536" cy="1497536"/>
      </dsp:txXfrm>
    </dsp:sp>
    <dsp:sp modelId="{7023F336-B36E-D04C-8749-70DB40FECB1B}">
      <dsp:nvSpPr>
        <dsp:cNvPr id="0" name=""/>
        <dsp:cNvSpPr/>
      </dsp:nvSpPr>
      <dsp:spPr>
        <a:xfrm rot="10800000">
          <a:off x="1006602" y="3754137"/>
          <a:ext cx="1936569" cy="603583"/>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7DAAAA8-72FE-1546-A595-0BA1EDD5F634}">
      <dsp:nvSpPr>
        <dsp:cNvPr id="0" name=""/>
        <dsp:cNvSpPr/>
      </dsp:nvSpPr>
      <dsp:spPr>
        <a:xfrm>
          <a:off x="630" y="3251151"/>
          <a:ext cx="2011944" cy="1609555"/>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it-IT" sz="2500" kern="1200" dirty="0"/>
            <a:t>Contratto di convivenza</a:t>
          </a:r>
        </a:p>
      </dsp:txBody>
      <dsp:txXfrm>
        <a:off x="47772" y="3298293"/>
        <a:ext cx="1917660" cy="1515271"/>
      </dsp:txXfrm>
    </dsp:sp>
    <dsp:sp modelId="{850084C6-1BA7-CE49-B4E6-430D45556219}">
      <dsp:nvSpPr>
        <dsp:cNvPr id="0" name=""/>
        <dsp:cNvSpPr/>
      </dsp:nvSpPr>
      <dsp:spPr>
        <a:xfrm rot="13500000">
          <a:off x="1633368" y="2240990"/>
          <a:ext cx="1936569" cy="603583"/>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121772-EB5F-5D40-BB66-2A4666C6FBAB}">
      <dsp:nvSpPr>
        <dsp:cNvPr id="0" name=""/>
        <dsp:cNvSpPr/>
      </dsp:nvSpPr>
      <dsp:spPr>
        <a:xfrm>
          <a:off x="911000" y="1053323"/>
          <a:ext cx="2011944" cy="1609555"/>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it-IT" sz="2500" kern="1200" dirty="0"/>
            <a:t>Partenariato</a:t>
          </a:r>
        </a:p>
      </dsp:txBody>
      <dsp:txXfrm>
        <a:off x="958142" y="1100465"/>
        <a:ext cx="1917660" cy="1515271"/>
      </dsp:txXfrm>
    </dsp:sp>
    <dsp:sp modelId="{DA72F085-BBBB-224B-AB6F-95BD2FFF61A6}">
      <dsp:nvSpPr>
        <dsp:cNvPr id="0" name=""/>
        <dsp:cNvSpPr/>
      </dsp:nvSpPr>
      <dsp:spPr>
        <a:xfrm rot="16200000">
          <a:off x="3146515" y="1614223"/>
          <a:ext cx="1936569" cy="603583"/>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680DDE-EBCD-4A45-A11B-FAC4ED3088BF}">
      <dsp:nvSpPr>
        <dsp:cNvPr id="0" name=""/>
        <dsp:cNvSpPr/>
      </dsp:nvSpPr>
      <dsp:spPr>
        <a:xfrm>
          <a:off x="3108827" y="142953"/>
          <a:ext cx="2011944" cy="1609555"/>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it-IT" sz="2500" kern="1200" dirty="0"/>
            <a:t>Partenariato registrato</a:t>
          </a:r>
        </a:p>
      </dsp:txBody>
      <dsp:txXfrm>
        <a:off x="3155969" y="190095"/>
        <a:ext cx="1917660" cy="1515271"/>
      </dsp:txXfrm>
    </dsp:sp>
    <dsp:sp modelId="{5B5CEA67-B9E5-ED49-A22E-E3AF10A3AF91}">
      <dsp:nvSpPr>
        <dsp:cNvPr id="0" name=""/>
        <dsp:cNvSpPr/>
      </dsp:nvSpPr>
      <dsp:spPr>
        <a:xfrm rot="18900000">
          <a:off x="4659662" y="2240990"/>
          <a:ext cx="1936569" cy="603583"/>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5E0860-EFFC-6F4B-981C-64B060C43CF3}">
      <dsp:nvSpPr>
        <dsp:cNvPr id="0" name=""/>
        <dsp:cNvSpPr/>
      </dsp:nvSpPr>
      <dsp:spPr>
        <a:xfrm>
          <a:off x="5306655" y="1053323"/>
          <a:ext cx="2011944" cy="1609555"/>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it-IT" sz="2500" kern="1200" dirty="0"/>
            <a:t>Unione di fatto</a:t>
          </a:r>
        </a:p>
      </dsp:txBody>
      <dsp:txXfrm>
        <a:off x="5353797" y="1100465"/>
        <a:ext cx="1917660" cy="1515271"/>
      </dsp:txXfrm>
    </dsp:sp>
    <dsp:sp modelId="{C73489FD-6183-6744-93A4-532F48F9AB7E}">
      <dsp:nvSpPr>
        <dsp:cNvPr id="0" name=""/>
        <dsp:cNvSpPr/>
      </dsp:nvSpPr>
      <dsp:spPr>
        <a:xfrm>
          <a:off x="5286428" y="3754137"/>
          <a:ext cx="1936569" cy="603583"/>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E606D9-54BD-F449-AC14-ACFF4EEF90BF}">
      <dsp:nvSpPr>
        <dsp:cNvPr id="0" name=""/>
        <dsp:cNvSpPr/>
      </dsp:nvSpPr>
      <dsp:spPr>
        <a:xfrm>
          <a:off x="6217025" y="3251151"/>
          <a:ext cx="2011944" cy="1609555"/>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it-IT" sz="2500" kern="1200" dirty="0"/>
            <a:t>Matrimonio omosessuale</a:t>
          </a:r>
        </a:p>
      </dsp:txBody>
      <dsp:txXfrm>
        <a:off x="6264167" y="3298293"/>
        <a:ext cx="1917660" cy="15152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36FA5F-9C68-A043-8E8E-92766267029F}">
      <dsp:nvSpPr>
        <dsp:cNvPr id="0" name=""/>
        <dsp:cNvSpPr/>
      </dsp:nvSpPr>
      <dsp:spPr>
        <a:xfrm>
          <a:off x="3003804" y="3034288"/>
          <a:ext cx="2221992" cy="222199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kern="1200" dirty="0"/>
            <a:t>DIVERSI SOGGETTI COINVOLTI</a:t>
          </a:r>
        </a:p>
      </dsp:txBody>
      <dsp:txXfrm>
        <a:off x="3329207" y="3359691"/>
        <a:ext cx="1571186" cy="1571186"/>
      </dsp:txXfrm>
    </dsp:sp>
    <dsp:sp modelId="{7023F336-B36E-D04C-8749-70DB40FECB1B}">
      <dsp:nvSpPr>
        <dsp:cNvPr id="0" name=""/>
        <dsp:cNvSpPr/>
      </dsp:nvSpPr>
      <dsp:spPr>
        <a:xfrm rot="12900000">
          <a:off x="1225082" y="2529280"/>
          <a:ext cx="2068049" cy="633267"/>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7DAAAA8-72FE-1546-A595-0BA1EDD5F634}">
      <dsp:nvSpPr>
        <dsp:cNvPr id="0" name=""/>
        <dsp:cNvSpPr/>
      </dsp:nvSpPr>
      <dsp:spPr>
        <a:xfrm>
          <a:off x="356637" y="1408464"/>
          <a:ext cx="2110892" cy="168871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it-IT" sz="2200" kern="1200" dirty="0"/>
            <a:t>PARTNERS</a:t>
          </a:r>
        </a:p>
      </dsp:txBody>
      <dsp:txXfrm>
        <a:off x="406098" y="1457925"/>
        <a:ext cx="2011970" cy="1589791"/>
      </dsp:txXfrm>
    </dsp:sp>
    <dsp:sp modelId="{850084C6-1BA7-CE49-B4E6-430D45556219}">
      <dsp:nvSpPr>
        <dsp:cNvPr id="0" name=""/>
        <dsp:cNvSpPr/>
      </dsp:nvSpPr>
      <dsp:spPr>
        <a:xfrm rot="16200000">
          <a:off x="3080775" y="1563267"/>
          <a:ext cx="2068049" cy="633267"/>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121772-EB5F-5D40-BB66-2A4666C6FBAB}">
      <dsp:nvSpPr>
        <dsp:cNvPr id="0" name=""/>
        <dsp:cNvSpPr/>
      </dsp:nvSpPr>
      <dsp:spPr>
        <a:xfrm>
          <a:off x="3059353" y="1519"/>
          <a:ext cx="2110892" cy="1688713"/>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it-IT" sz="2200" kern="1200" dirty="0"/>
            <a:t>FIGLI</a:t>
          </a:r>
        </a:p>
      </dsp:txBody>
      <dsp:txXfrm>
        <a:off x="3108814" y="50980"/>
        <a:ext cx="2011970" cy="1589791"/>
      </dsp:txXfrm>
    </dsp:sp>
    <dsp:sp modelId="{DA72F085-BBBB-224B-AB6F-95BD2FFF61A6}">
      <dsp:nvSpPr>
        <dsp:cNvPr id="0" name=""/>
        <dsp:cNvSpPr/>
      </dsp:nvSpPr>
      <dsp:spPr>
        <a:xfrm rot="19500000">
          <a:off x="4936468" y="2529280"/>
          <a:ext cx="2068049" cy="633267"/>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680DDE-EBCD-4A45-A11B-FAC4ED3088BF}">
      <dsp:nvSpPr>
        <dsp:cNvPr id="0" name=""/>
        <dsp:cNvSpPr/>
      </dsp:nvSpPr>
      <dsp:spPr>
        <a:xfrm>
          <a:off x="5762070" y="1408464"/>
          <a:ext cx="2110892" cy="1688713"/>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it-IT" sz="2200" kern="1200" dirty="0"/>
            <a:t>ALTRI PARENTI/profili successori</a:t>
          </a:r>
        </a:p>
      </dsp:txBody>
      <dsp:txXfrm>
        <a:off x="5811531" y="1457925"/>
        <a:ext cx="2011970" cy="15897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B2027-6A33-8041-B96F-2CCAD40E206B}">
      <dsp:nvSpPr>
        <dsp:cNvPr id="0" name=""/>
        <dsp:cNvSpPr/>
      </dsp:nvSpPr>
      <dsp:spPr>
        <a:xfrm>
          <a:off x="1030" y="850177"/>
          <a:ext cx="2410550" cy="1205275"/>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it-IT" sz="2800" kern="1200" dirty="0"/>
            <a:t>ACCORDI DI CONVIVENZA</a:t>
          </a:r>
        </a:p>
      </dsp:txBody>
      <dsp:txXfrm>
        <a:off x="36331" y="885478"/>
        <a:ext cx="2339948" cy="1134673"/>
      </dsp:txXfrm>
    </dsp:sp>
    <dsp:sp modelId="{E430546E-9A01-F940-AF5A-CEEEF324CA51}">
      <dsp:nvSpPr>
        <dsp:cNvPr id="0" name=""/>
        <dsp:cNvSpPr/>
      </dsp:nvSpPr>
      <dsp:spPr>
        <a:xfrm>
          <a:off x="242085" y="2055452"/>
          <a:ext cx="241055" cy="903956"/>
        </a:xfrm>
        <a:custGeom>
          <a:avLst/>
          <a:gdLst/>
          <a:ahLst/>
          <a:cxnLst/>
          <a:rect l="0" t="0" r="0" b="0"/>
          <a:pathLst>
            <a:path>
              <a:moveTo>
                <a:pt x="0" y="0"/>
              </a:moveTo>
              <a:lnTo>
                <a:pt x="0" y="903956"/>
              </a:lnTo>
              <a:lnTo>
                <a:pt x="241055" y="903956"/>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4B76A0-7F7A-ED47-B6E0-86305D2F6E1C}">
      <dsp:nvSpPr>
        <dsp:cNvPr id="0" name=""/>
        <dsp:cNvSpPr/>
      </dsp:nvSpPr>
      <dsp:spPr>
        <a:xfrm>
          <a:off x="483140" y="2356770"/>
          <a:ext cx="1928440" cy="120527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rtl="0">
            <a:lnSpc>
              <a:spcPct val="90000"/>
            </a:lnSpc>
            <a:spcBef>
              <a:spcPct val="0"/>
            </a:spcBef>
            <a:spcAft>
              <a:spcPct val="35000"/>
            </a:spcAft>
            <a:buNone/>
          </a:pPr>
          <a:r>
            <a:rPr lang="it-IT" sz="2600" kern="1200" dirty="0"/>
            <a:t>ART. 30 BIS</a:t>
          </a:r>
        </a:p>
      </dsp:txBody>
      <dsp:txXfrm>
        <a:off x="518441" y="2392071"/>
        <a:ext cx="1857838" cy="1134673"/>
      </dsp:txXfrm>
    </dsp:sp>
    <dsp:sp modelId="{043C11EF-E748-2F41-B486-4FAEA7F5DFF1}">
      <dsp:nvSpPr>
        <dsp:cNvPr id="0" name=""/>
        <dsp:cNvSpPr/>
      </dsp:nvSpPr>
      <dsp:spPr>
        <a:xfrm>
          <a:off x="3014217" y="850177"/>
          <a:ext cx="2410550" cy="1205275"/>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it-IT" sz="2800" kern="1200" dirty="0"/>
            <a:t>UNIONI CIVILI</a:t>
          </a:r>
        </a:p>
      </dsp:txBody>
      <dsp:txXfrm>
        <a:off x="3049518" y="885478"/>
        <a:ext cx="2339948" cy="1134673"/>
      </dsp:txXfrm>
    </dsp:sp>
    <dsp:sp modelId="{445EEFFA-44BD-3C46-B5E2-1BD1B14F1CE2}">
      <dsp:nvSpPr>
        <dsp:cNvPr id="0" name=""/>
        <dsp:cNvSpPr/>
      </dsp:nvSpPr>
      <dsp:spPr>
        <a:xfrm>
          <a:off x="3255272" y="2055452"/>
          <a:ext cx="241055" cy="903956"/>
        </a:xfrm>
        <a:custGeom>
          <a:avLst/>
          <a:gdLst/>
          <a:ahLst/>
          <a:cxnLst/>
          <a:rect l="0" t="0" r="0" b="0"/>
          <a:pathLst>
            <a:path>
              <a:moveTo>
                <a:pt x="0" y="0"/>
              </a:moveTo>
              <a:lnTo>
                <a:pt x="0" y="903956"/>
              </a:lnTo>
              <a:lnTo>
                <a:pt x="241055" y="903956"/>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2B3F2B-EF85-F147-9235-4928CD1E0C1D}">
      <dsp:nvSpPr>
        <dsp:cNvPr id="0" name=""/>
        <dsp:cNvSpPr/>
      </dsp:nvSpPr>
      <dsp:spPr>
        <a:xfrm>
          <a:off x="3496327" y="2356770"/>
          <a:ext cx="1928440" cy="1205275"/>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rtl="0">
            <a:lnSpc>
              <a:spcPct val="90000"/>
            </a:lnSpc>
            <a:spcBef>
              <a:spcPct val="0"/>
            </a:spcBef>
            <a:spcAft>
              <a:spcPct val="35000"/>
            </a:spcAft>
            <a:buNone/>
          </a:pPr>
          <a:r>
            <a:rPr lang="it-IT" sz="2600" kern="1200" dirty="0"/>
            <a:t>ART. 32bis, ter quater e </a:t>
          </a:r>
          <a:r>
            <a:rPr lang="it-IT" sz="2600" kern="1200" dirty="0" err="1"/>
            <a:t>quinquies</a:t>
          </a:r>
          <a:endParaRPr lang="it-IT" sz="2600" kern="1200" dirty="0"/>
        </a:p>
      </dsp:txBody>
      <dsp:txXfrm>
        <a:off x="3531628" y="2392071"/>
        <a:ext cx="1857838" cy="1134673"/>
      </dsp:txXfrm>
    </dsp:sp>
    <dsp:sp modelId="{CD63B070-D0B1-4A4B-825C-358944C44397}">
      <dsp:nvSpPr>
        <dsp:cNvPr id="0" name=""/>
        <dsp:cNvSpPr/>
      </dsp:nvSpPr>
      <dsp:spPr>
        <a:xfrm>
          <a:off x="6027405" y="850177"/>
          <a:ext cx="2410550" cy="1205275"/>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it-IT" sz="2800" kern="1200" dirty="0"/>
            <a:t>OBBLIGAZIONI ALIMENTARI</a:t>
          </a:r>
        </a:p>
      </dsp:txBody>
      <dsp:txXfrm>
        <a:off x="6062706" y="885478"/>
        <a:ext cx="2339948" cy="1134673"/>
      </dsp:txXfrm>
    </dsp:sp>
    <dsp:sp modelId="{0C40C054-E8A0-624C-BFBD-00BA849321F7}">
      <dsp:nvSpPr>
        <dsp:cNvPr id="0" name=""/>
        <dsp:cNvSpPr/>
      </dsp:nvSpPr>
      <dsp:spPr>
        <a:xfrm>
          <a:off x="6268460" y="2055452"/>
          <a:ext cx="241055" cy="903956"/>
        </a:xfrm>
        <a:custGeom>
          <a:avLst/>
          <a:gdLst/>
          <a:ahLst/>
          <a:cxnLst/>
          <a:rect l="0" t="0" r="0" b="0"/>
          <a:pathLst>
            <a:path>
              <a:moveTo>
                <a:pt x="0" y="0"/>
              </a:moveTo>
              <a:lnTo>
                <a:pt x="0" y="903956"/>
              </a:lnTo>
              <a:lnTo>
                <a:pt x="241055" y="903956"/>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315CCB-A05D-7848-9916-3CF6EE66BD70}">
      <dsp:nvSpPr>
        <dsp:cNvPr id="0" name=""/>
        <dsp:cNvSpPr/>
      </dsp:nvSpPr>
      <dsp:spPr>
        <a:xfrm>
          <a:off x="6509515" y="2356770"/>
          <a:ext cx="1928440" cy="1205275"/>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33020" rIns="49530" bIns="33020" numCol="1" spcCol="1270" anchor="ctr" anchorCtr="0">
          <a:noAutofit/>
        </a:bodyPr>
        <a:lstStyle/>
        <a:p>
          <a:pPr marL="0" lvl="0" indent="0" algn="ctr" defTabSz="1155700" rtl="0">
            <a:lnSpc>
              <a:spcPct val="90000"/>
            </a:lnSpc>
            <a:spcBef>
              <a:spcPct val="0"/>
            </a:spcBef>
            <a:spcAft>
              <a:spcPct val="35000"/>
            </a:spcAft>
            <a:buNone/>
          </a:pPr>
          <a:r>
            <a:rPr lang="it-IT" sz="2600" kern="1200" dirty="0"/>
            <a:t>Nuovo art. 45</a:t>
          </a:r>
        </a:p>
      </dsp:txBody>
      <dsp:txXfrm>
        <a:off x="6544816" y="2392071"/>
        <a:ext cx="1857838" cy="1134673"/>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211D3E-5FD5-6144-BB78-878AD81C6546}" type="datetimeFigureOut">
              <a:rPr lang="it-IT" smtClean="0"/>
              <a:t>09/05/23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68D397-4925-0345-9D80-2625A8DD550C}" type="slidenum">
              <a:rPr lang="it-IT" smtClean="0"/>
              <a:t>‹N›</a:t>
            </a:fld>
            <a:endParaRPr lang="it-IT"/>
          </a:p>
        </p:txBody>
      </p:sp>
    </p:spTree>
    <p:extLst>
      <p:ext uri="{BB962C8B-B14F-4D97-AF65-F5344CB8AC3E}">
        <p14:creationId xmlns:p14="http://schemas.microsoft.com/office/powerpoint/2010/main" val="9848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968D397-4925-0345-9D80-2625A8DD550C}" type="slidenum">
              <a:rPr lang="it-IT" smtClean="0"/>
              <a:t>30</a:t>
            </a:fld>
            <a:endParaRPr lang="it-IT"/>
          </a:p>
        </p:txBody>
      </p:sp>
    </p:spTree>
    <p:extLst>
      <p:ext uri="{BB962C8B-B14F-4D97-AF65-F5344CB8AC3E}">
        <p14:creationId xmlns:p14="http://schemas.microsoft.com/office/powerpoint/2010/main" val="3572515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408032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2958134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1952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805937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0457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499818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1116577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1120339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864335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585EB887-C085-534B-A3B1-9F6664509479}" type="datetimeFigureOut">
              <a:rPr lang="it-IT" smtClean="0"/>
              <a:t>09/05/23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101883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85EB887-C085-534B-A3B1-9F6664509479}" type="datetimeFigureOut">
              <a:rPr lang="it-IT" smtClean="0"/>
              <a:t>09/05/23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227893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585EB887-C085-534B-A3B1-9F6664509479}" type="datetimeFigureOut">
              <a:rPr lang="it-IT" smtClean="0"/>
              <a:t>09/05/23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2320999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85EB887-C085-534B-A3B1-9F6664509479}" type="datetimeFigureOut">
              <a:rPr lang="it-IT" smtClean="0"/>
              <a:t>09/05/23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615501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EB887-C085-534B-A3B1-9F6664509479}" type="datetimeFigureOut">
              <a:rPr lang="it-IT" smtClean="0"/>
              <a:t>09/05/23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414341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85EB887-C085-534B-A3B1-9F6664509479}" type="datetimeFigureOut">
              <a:rPr lang="it-IT" smtClean="0"/>
              <a:t>09/05/23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3661160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85EB887-C085-534B-A3B1-9F6664509479}" type="datetimeFigureOut">
              <a:rPr lang="it-IT" smtClean="0"/>
              <a:t>09/05/23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35D5225-67C9-5842-A708-FF0B445A70BA}" type="slidenum">
              <a:rPr lang="it-IT" smtClean="0"/>
              <a:t>‹N›</a:t>
            </a:fld>
            <a:endParaRPr lang="it-IT"/>
          </a:p>
        </p:txBody>
      </p:sp>
    </p:spTree>
    <p:extLst>
      <p:ext uri="{BB962C8B-B14F-4D97-AF65-F5344CB8AC3E}">
        <p14:creationId xmlns:p14="http://schemas.microsoft.com/office/powerpoint/2010/main" val="147869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5EB887-C085-534B-A3B1-9F6664509479}" type="datetimeFigureOut">
              <a:rPr lang="it-IT" smtClean="0"/>
              <a:t>09/05/23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35D5225-67C9-5842-A708-FF0B445A70BA}" type="slidenum">
              <a:rPr lang="it-IT" smtClean="0"/>
              <a:t>‹N›</a:t>
            </a:fld>
            <a:endParaRPr lang="it-IT"/>
          </a:p>
        </p:txBody>
      </p:sp>
    </p:spTree>
    <p:extLst>
      <p:ext uri="{BB962C8B-B14F-4D97-AF65-F5344CB8AC3E}">
        <p14:creationId xmlns:p14="http://schemas.microsoft.com/office/powerpoint/2010/main" val="1803768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hyperlink" Target="http://eur-lex.europa.eu/legal-content/IT/TXT/?uri=CELEX:32010R1259" TargetMode="Externa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4.xml.rels><?xml version="1.0" encoding="UTF-8" standalone="yes"?>
<Relationships xmlns="http://schemas.openxmlformats.org/package/2006/relationships"><Relationship Id="rId3" Type="http://schemas.openxmlformats.org/officeDocument/2006/relationships/hyperlink" Target="https://www.normattiva.it/uri-res/N2Ls?urn:nir:stato:legge:2016-05-20;76~art1-com4" TargetMode="Externa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5.xml.rels><?xml version="1.0" encoding="UTF-8" standalone="yes"?>
<Relationships xmlns="http://schemas.openxmlformats.org/package/2006/relationships"><Relationship Id="rId3" Type="http://schemas.openxmlformats.org/officeDocument/2006/relationships/hyperlink" Target="https://www.normattiva.it/uri-res/N2Ls?urn:nir:stato:codice.civile:1942-03-16;262~art116-com1" TargetMode="Externa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hyperlink" Target="https://www.normattiva.it/uri-res/N2Ls?urn:nir:presidente.repubblica:decreto:2000-12-28;445" TargetMode="Externa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3" Type="http://schemas.openxmlformats.org/officeDocument/2006/relationships/hyperlink" Target="http://eur-lex.europa.eu/legal-content/IT/TXT/?uri=CELEX:32010R1259" TargetMode="Externa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415266"/>
            <a:ext cx="8686799" cy="5941084"/>
          </a:xfrm>
        </p:spPr>
        <p:txBody>
          <a:bodyPr>
            <a:normAutofit/>
          </a:bodyPr>
          <a:lstStyle/>
          <a:p>
            <a:r>
              <a:rPr lang="it-IT" sz="4000" cap="all" dirty="0">
                <a:solidFill>
                  <a:schemeClr val="tx1"/>
                </a:solidFill>
              </a:rPr>
              <a:t>DIRITTO INTERNAZIONALE PRIVATO</a:t>
            </a:r>
            <a:br>
              <a:rPr lang="it-IT" sz="4000" cap="all" dirty="0">
                <a:solidFill>
                  <a:schemeClr val="tx1"/>
                </a:solidFill>
              </a:rPr>
            </a:br>
            <a:r>
              <a:rPr lang="it-IT" sz="3200" dirty="0">
                <a:solidFill>
                  <a:schemeClr val="tx1"/>
                </a:solidFill>
              </a:rPr>
              <a:t>prof. Sara TONOLO</a:t>
            </a:r>
            <a:br>
              <a:rPr lang="it-IT" sz="3200" dirty="0">
                <a:solidFill>
                  <a:schemeClr val="tx1"/>
                </a:solidFill>
              </a:rPr>
            </a:br>
            <a:r>
              <a:rPr lang="it-IT" sz="3200" dirty="0">
                <a:solidFill>
                  <a:schemeClr val="tx1"/>
                </a:solidFill>
              </a:rPr>
              <a:t>- Gorizia, 10 maggio 2023 - </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1</a:t>
            </a:fld>
            <a:endParaRPr lang="it-IT"/>
          </a:p>
        </p:txBody>
      </p:sp>
    </p:spTree>
    <p:extLst>
      <p:ext uri="{BB962C8B-B14F-4D97-AF65-F5344CB8AC3E}">
        <p14:creationId xmlns:p14="http://schemas.microsoft.com/office/powerpoint/2010/main" val="977183692"/>
      </p:ext>
    </p:extLst>
  </p:cSld>
  <p:clrMapOvr>
    <a:masterClrMapping/>
  </p:clrMapOvr>
  <mc:AlternateContent xmlns:mc="http://schemas.openxmlformats.org/markup-compatibility/2006" xmlns:p14="http://schemas.microsoft.com/office/powerpoint/2010/main">
    <mc:Choice Requires="p14">
      <p:transition spd="slow" p14:dur="2000" advTm="50080"/>
    </mc:Choice>
    <mc:Fallback xmlns="">
      <p:transition spd="slow" advTm="5008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B18405D6-3A30-EE4A-8187-9A7E7DBD0755}"/>
              </a:ext>
            </a:extLst>
          </p:cNvPr>
          <p:cNvSpPr>
            <a:spLocks noGrp="1" noChangeArrowheads="1"/>
          </p:cNvSpPr>
          <p:nvPr>
            <p:ph type="title"/>
          </p:nvPr>
        </p:nvSpPr>
        <p:spPr>
          <a:xfrm>
            <a:off x="0" y="0"/>
            <a:ext cx="8686800" cy="1600200"/>
          </a:xfrm>
          <a:solidFill>
            <a:srgbClr val="92D050"/>
          </a:solidFill>
        </p:spPr>
        <p:txBody>
          <a:bodyPr/>
          <a:lstStyle/>
          <a:p>
            <a:pPr algn="just" eaLnBrk="1" hangingPunct="1"/>
            <a:r>
              <a:rPr lang="it-IT" altLang="it-IT" sz="4000" dirty="0">
                <a:solidFill>
                  <a:schemeClr val="tx1"/>
                </a:solidFill>
                <a:ea typeface="ＭＳ Ｐゴシック" panose="020B0600070205080204" pitchFamily="34" charset="-128"/>
              </a:rPr>
              <a:t>VALUTAZIONE DEI CRITERI DEL REG. ROMA III</a:t>
            </a:r>
          </a:p>
        </p:txBody>
      </p:sp>
      <p:sp>
        <p:nvSpPr>
          <p:cNvPr id="15363" name="Rectangle 3">
            <a:extLst>
              <a:ext uri="{FF2B5EF4-FFF2-40B4-BE49-F238E27FC236}">
                <a16:creationId xmlns:a16="http://schemas.microsoft.com/office/drawing/2014/main" id="{8EDA246B-F37F-5B4F-B5A9-0344DBFF9014}"/>
              </a:ext>
            </a:extLst>
          </p:cNvPr>
          <p:cNvSpPr>
            <a:spLocks noGrp="1" noChangeArrowheads="1"/>
          </p:cNvSpPr>
          <p:nvPr>
            <p:ph idx="1"/>
          </p:nvPr>
        </p:nvSpPr>
        <p:spPr>
          <a:xfrm>
            <a:off x="0" y="2083980"/>
            <a:ext cx="8610600" cy="4774019"/>
          </a:xfrm>
        </p:spPr>
        <p:txBody>
          <a:bodyPr/>
          <a:lstStyle/>
          <a:p>
            <a:pPr algn="just"/>
            <a:r>
              <a:rPr lang="it-IT" altLang="it-IT" sz="2800" b="1" u="sng" dirty="0">
                <a:ea typeface="ＭＳ Ｐゴシック" panose="020B0600070205080204" pitchFamily="34" charset="-128"/>
              </a:rPr>
              <a:t>CITTADINANZA</a:t>
            </a:r>
            <a:r>
              <a:rPr lang="it-IT" altLang="it-IT" sz="2800" dirty="0">
                <a:ea typeface="ＭＳ Ｐゴシック" panose="020B0600070205080204" pitchFamily="34" charset="-128"/>
              </a:rPr>
              <a:t>:</a:t>
            </a:r>
          </a:p>
          <a:p>
            <a:pPr algn="just"/>
            <a:r>
              <a:rPr lang="it-IT" altLang="it-IT" sz="2800" dirty="0">
                <a:ea typeface="ＭＳ Ｐゴシック" panose="020B0600070205080204" pitchFamily="34" charset="-128"/>
              </a:rPr>
              <a:t> apprezzabile come criterio di identità .c.d. culturale.</a:t>
            </a:r>
          </a:p>
          <a:p>
            <a:pPr algn="just"/>
            <a:endParaRPr lang="it-IT" altLang="it-IT" sz="2800" dirty="0">
              <a:ea typeface="ＭＳ Ｐゴシック" panose="020B0600070205080204" pitchFamily="34" charset="-128"/>
            </a:endParaRPr>
          </a:p>
          <a:p>
            <a:pPr algn="just"/>
            <a:r>
              <a:rPr lang="it-IT" altLang="it-IT" sz="2800" dirty="0">
                <a:ea typeface="ＭＳ Ｐゴシック" panose="020B0600070205080204" pitchFamily="34" charset="-128"/>
              </a:rPr>
              <a:t>Prevalenza della residenza sulla cittadinanza come fattore di integrazione sociale, ma ciò crea problemi ai coniugi cittadini di un paese con condizioni più facili di divorzio che sono residenti in un altro paese e non possono vedere applicata loro legge nazionale….</a:t>
            </a:r>
          </a:p>
          <a:p>
            <a:pPr algn="just"/>
            <a:endParaRPr lang="it-IT" altLang="it-IT" sz="2800" dirty="0">
              <a:ea typeface="ＭＳ Ｐゴシック" panose="020B0600070205080204" pitchFamily="34" charset="-128"/>
            </a:endParaRPr>
          </a:p>
        </p:txBody>
      </p:sp>
    </p:spTree>
    <p:custDataLst>
      <p:tags r:id="rId1"/>
    </p:custDataLst>
    <p:extLst>
      <p:ext uri="{BB962C8B-B14F-4D97-AF65-F5344CB8AC3E}">
        <p14:creationId xmlns:p14="http://schemas.microsoft.com/office/powerpoint/2010/main" val="561267307"/>
      </p:ext>
    </p:extLst>
  </p:cSld>
  <p:clrMapOvr>
    <a:masterClrMapping/>
  </p:clrMapOvr>
  <mc:AlternateContent xmlns:mc="http://schemas.openxmlformats.org/markup-compatibility/2006" xmlns:p14="http://schemas.microsoft.com/office/powerpoint/2010/main">
    <mc:Choice Requires="p14">
      <p:transition spd="slow" p14:dur="2000" advTm="73118"/>
    </mc:Choice>
    <mc:Fallback xmlns="">
      <p:transition spd="slow" advTm="73118"/>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60E30DFB-2DFA-9745-953A-E134630A18A1}"/>
              </a:ext>
            </a:extLst>
          </p:cNvPr>
          <p:cNvSpPr>
            <a:spLocks noGrp="1" noChangeArrowheads="1"/>
          </p:cNvSpPr>
          <p:nvPr>
            <p:ph type="title"/>
          </p:nvPr>
        </p:nvSpPr>
        <p:spPr>
          <a:xfrm>
            <a:off x="0" y="0"/>
            <a:ext cx="8686800" cy="1600200"/>
          </a:xfrm>
          <a:solidFill>
            <a:srgbClr val="92D050"/>
          </a:solidFill>
        </p:spPr>
        <p:txBody>
          <a:bodyPr>
            <a:normAutofit/>
          </a:bodyPr>
          <a:lstStyle/>
          <a:p>
            <a:pPr algn="just" eaLnBrk="1" hangingPunct="1"/>
            <a:r>
              <a:rPr lang="it-IT" altLang="it-IT" sz="4000" dirty="0">
                <a:solidFill>
                  <a:schemeClr val="tx1"/>
                </a:solidFill>
                <a:ea typeface="ＭＳ Ｐゴシック" panose="020B0600070205080204" pitchFamily="34" charset="-128"/>
              </a:rPr>
              <a:t>VALUTAZIONE DEI CRITERI DEL REG. ROMA III</a:t>
            </a:r>
          </a:p>
        </p:txBody>
      </p:sp>
      <p:sp>
        <p:nvSpPr>
          <p:cNvPr id="15363" name="Rectangle 3">
            <a:extLst>
              <a:ext uri="{FF2B5EF4-FFF2-40B4-BE49-F238E27FC236}">
                <a16:creationId xmlns:a16="http://schemas.microsoft.com/office/drawing/2014/main" id="{2E5B189F-2B12-094F-9106-52A3F0C936FF}"/>
              </a:ext>
            </a:extLst>
          </p:cNvPr>
          <p:cNvSpPr>
            <a:spLocks noGrp="1" noChangeArrowheads="1"/>
          </p:cNvSpPr>
          <p:nvPr>
            <p:ph idx="1"/>
          </p:nvPr>
        </p:nvSpPr>
        <p:spPr>
          <a:xfrm>
            <a:off x="0" y="1676400"/>
            <a:ext cx="8610600" cy="5181600"/>
          </a:xfrm>
        </p:spPr>
        <p:txBody>
          <a:bodyPr/>
          <a:lstStyle/>
          <a:p>
            <a:pPr algn="just"/>
            <a:r>
              <a:rPr lang="it-IT" altLang="it-IT" sz="2800">
                <a:ea typeface="ＭＳ Ｐゴシック" panose="020B0600070205080204" pitchFamily="34" charset="-128"/>
              </a:rPr>
              <a:t>Altri problemi riguardano i coniugi in possesso di più cittadinanze: quale scegliere per individuare la legge applicabile ai fini del Reg. Roma III?</a:t>
            </a:r>
          </a:p>
          <a:p>
            <a:pPr algn="just"/>
            <a:endParaRPr lang="it-IT" altLang="it-IT" sz="2800">
              <a:ea typeface="ＭＳ Ｐゴシック" panose="020B0600070205080204" pitchFamily="34" charset="-128"/>
            </a:endParaRPr>
          </a:p>
          <a:p>
            <a:pPr algn="just"/>
            <a:r>
              <a:rPr lang="it-IT" altLang="it-IT" sz="2800">
                <a:ea typeface="ＭＳ Ｐゴシック" panose="020B0600070205080204" pitchFamily="34" charset="-128"/>
              </a:rPr>
              <a:t>Considerando 22 rinvia la soluzione alle leggi nazionali nel rispetto dei principi dell’Unione europea, ad es. divieto di discriminazione in base alla cittadinanza (art. 18 TFUE)- quindi ad es. non si potrà applicare art. 19, par. 2 l. 218/95</a:t>
            </a:r>
          </a:p>
        </p:txBody>
      </p:sp>
    </p:spTree>
    <p:custDataLst>
      <p:tags r:id="rId1"/>
    </p:custDataLst>
    <p:extLst>
      <p:ext uri="{BB962C8B-B14F-4D97-AF65-F5344CB8AC3E}">
        <p14:creationId xmlns:p14="http://schemas.microsoft.com/office/powerpoint/2010/main" val="1009147752"/>
      </p:ext>
    </p:extLst>
  </p:cSld>
  <p:clrMapOvr>
    <a:masterClrMapping/>
  </p:clrMapOvr>
  <mc:AlternateContent xmlns:mc="http://schemas.openxmlformats.org/markup-compatibility/2006" xmlns:p14="http://schemas.microsoft.com/office/powerpoint/2010/main">
    <mc:Choice Requires="p14">
      <p:transition spd="slow" p14:dur="2000" advTm="73156"/>
    </mc:Choice>
    <mc:Fallback xmlns="">
      <p:transition spd="slow" advTm="73156"/>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egnaposto contenuto 1"/>
          <p:cNvGraphicFramePr>
            <a:graphicFrameLocks noGrp="1"/>
          </p:cNvGraphicFramePr>
          <p:nvPr>
            <p:ph idx="1"/>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12</a:t>
            </a:fld>
            <a:endParaRPr lang="it-IT"/>
          </a:p>
        </p:txBody>
      </p:sp>
      <p:sp>
        <p:nvSpPr>
          <p:cNvPr id="19463" name="Titolo 1"/>
          <p:cNvSpPr>
            <a:spLocks/>
          </p:cNvSpPr>
          <p:nvPr/>
        </p:nvSpPr>
        <p:spPr bwMode="auto">
          <a:xfrm>
            <a:off x="457200" y="84138"/>
            <a:ext cx="8229600" cy="1143000"/>
          </a:xfrm>
          <a:prstGeom prst="rect">
            <a:avLst/>
          </a:prstGeom>
          <a:noFill/>
          <a:ln w="9525">
            <a:noFill/>
            <a:miter lim="800000"/>
            <a:headEnd/>
            <a:tailEnd/>
          </a:ln>
        </p:spPr>
        <p:txBody>
          <a:bodyPr anchor="ctr"/>
          <a:lstStyle/>
          <a:p>
            <a:pPr algn="just"/>
            <a:r>
              <a:rPr lang="it-IT" sz="3600" dirty="0">
                <a:latin typeface="Calibri" pitchFamily="34" charset="0"/>
              </a:rPr>
              <a:t>DIRITTO INTERNAZIONALE PRIVATO ITALIANO</a:t>
            </a:r>
          </a:p>
        </p:txBody>
      </p:sp>
    </p:spTree>
    <p:extLst>
      <p:ext uri="{BB962C8B-B14F-4D97-AF65-F5344CB8AC3E}">
        <p14:creationId xmlns:p14="http://schemas.microsoft.com/office/powerpoint/2010/main" val="552999803"/>
      </p:ext>
    </p:extLst>
  </p:cSld>
  <p:clrMapOvr>
    <a:masterClrMapping/>
  </p:clrMapOvr>
  <mc:AlternateContent xmlns:mc="http://schemas.openxmlformats.org/markup-compatibility/2006" xmlns:p14="http://schemas.microsoft.com/office/powerpoint/2010/main">
    <mc:Choice Requires="p14">
      <p:transition spd="slow" p14:dur="2000" advTm="73180"/>
    </mc:Choice>
    <mc:Fallback xmlns="">
      <p:transition spd="slow" advTm="7318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egnaposto contenuto 1"/>
          <p:cNvGraphicFramePr>
            <a:graphicFrameLocks noGrp="1"/>
          </p:cNvGraphicFramePr>
          <p:nvPr>
            <p:ph idx="1"/>
            <p:extLst>
              <p:ext uri="{D42A27DB-BD31-4B8C-83A1-F6EECF244321}">
                <p14:modId xmlns:p14="http://schemas.microsoft.com/office/powerpoint/2010/main" val="339272535"/>
              </p:ext>
            </p:extLst>
          </p:nvPr>
        </p:nvGraphicFramePr>
        <p:xfrm>
          <a:off x="457200" y="16002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pPr>
              <a:defRPr/>
            </a:pPr>
            <a:fld id="{E5189D68-007C-4375-BC5B-028FB1A08FC6}" type="slidenum">
              <a:rPr lang="it-IT"/>
              <a:pPr>
                <a:defRPr/>
              </a:pPr>
              <a:t>13</a:t>
            </a:fld>
            <a:endParaRPr lang="it-IT"/>
          </a:p>
        </p:txBody>
      </p:sp>
      <p:sp>
        <p:nvSpPr>
          <p:cNvPr id="26629" name="CasellaDiTesto 5"/>
          <p:cNvSpPr txBox="1">
            <a:spLocks noChangeArrowheads="1"/>
          </p:cNvSpPr>
          <p:nvPr/>
        </p:nvSpPr>
        <p:spPr bwMode="auto">
          <a:xfrm>
            <a:off x="417513" y="360363"/>
            <a:ext cx="184150" cy="169862"/>
          </a:xfrm>
          <a:prstGeom prst="rect">
            <a:avLst/>
          </a:prstGeom>
          <a:noFill/>
          <a:ln w="9525">
            <a:noFill/>
            <a:miter lim="800000"/>
            <a:headEnd/>
            <a:tailEnd/>
          </a:ln>
        </p:spPr>
        <p:txBody>
          <a:bodyPr>
            <a:spAutoFit/>
          </a:bodyPr>
          <a:lstStyle/>
          <a:p>
            <a:endParaRPr lang="it-IT">
              <a:latin typeface="Calibri" pitchFamily="34" charset="0"/>
            </a:endParaRPr>
          </a:p>
        </p:txBody>
      </p:sp>
      <p:sp>
        <p:nvSpPr>
          <p:cNvPr id="26631" name="Titolo 1"/>
          <p:cNvSpPr>
            <a:spLocks/>
          </p:cNvSpPr>
          <p:nvPr/>
        </p:nvSpPr>
        <p:spPr bwMode="auto">
          <a:xfrm>
            <a:off x="685800" y="530225"/>
            <a:ext cx="8229600" cy="1069975"/>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just"/>
            <a:r>
              <a:rPr lang="it-IT" sz="2800" dirty="0">
                <a:latin typeface="Calibri" pitchFamily="34" charset="0"/>
              </a:rPr>
              <a:t>ALTRE FAMIGLIE</a:t>
            </a:r>
          </a:p>
        </p:txBody>
      </p:sp>
    </p:spTree>
    <p:extLst>
      <p:ext uri="{BB962C8B-B14F-4D97-AF65-F5344CB8AC3E}">
        <p14:creationId xmlns:p14="http://schemas.microsoft.com/office/powerpoint/2010/main" val="3711966714"/>
      </p:ext>
    </p:extLst>
  </p:cSld>
  <p:clrMapOvr>
    <a:masterClrMapping/>
  </p:clrMapOvr>
  <mc:AlternateContent xmlns:mc="http://schemas.openxmlformats.org/markup-compatibility/2006" xmlns:p14="http://schemas.microsoft.com/office/powerpoint/2010/main">
    <mc:Choice Requires="p14">
      <p:transition spd="slow" p14:dur="2000" advTm="72984"/>
    </mc:Choice>
    <mc:Fallback xmlns="">
      <p:transition spd="slow" advTm="7298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600200"/>
            <a:ext cx="8991600" cy="5257800"/>
          </a:xfrm>
        </p:spPr>
        <p:txBody>
          <a:bodyPr>
            <a:normAutofit fontScale="85000" lnSpcReduction="10000"/>
          </a:bodyPr>
          <a:lstStyle/>
          <a:p>
            <a:pPr lvl="1" algn="just" eaLnBrk="1" hangingPunct="1"/>
            <a:r>
              <a:rPr lang="it-IT" sz="2800" dirty="0"/>
              <a:t>VARI MODELLI:</a:t>
            </a:r>
          </a:p>
          <a:p>
            <a:pPr lvl="2" algn="just" eaLnBrk="1" hangingPunct="1"/>
            <a:r>
              <a:rPr lang="it-IT" sz="2800" u="sng" dirty="0"/>
              <a:t>Matrimonio </a:t>
            </a:r>
            <a:r>
              <a:rPr lang="it-IT" sz="2800" u="sng" dirty="0" err="1"/>
              <a:t>omosessuale:</a:t>
            </a:r>
            <a:r>
              <a:rPr lang="it-IT" sz="2800" dirty="0" err="1"/>
              <a:t>Olanda</a:t>
            </a:r>
            <a:r>
              <a:rPr lang="it-IT" sz="2800" dirty="0"/>
              <a:t>, Francia, Danimarca, Spagna, Svezia, Norvegia, Islanda, Belgio; Portogallo, Gran Bretagna, Germania / Argentina, Uruguay, Messico, Brasile, Nuova Zelanda, Sud Africa</a:t>
            </a:r>
            <a:endParaRPr lang="it-IT" sz="2800" u="sng" dirty="0"/>
          </a:p>
          <a:p>
            <a:pPr lvl="2" eaLnBrk="1" hangingPunct="1"/>
            <a:r>
              <a:rPr lang="it-IT" sz="2800" u="sng" dirty="0"/>
              <a:t>Contratti di convivenza </a:t>
            </a:r>
            <a:r>
              <a:rPr lang="it-IT" sz="2800" dirty="0"/>
              <a:t>(Francia : </a:t>
            </a:r>
            <a:r>
              <a:rPr lang="it-IT" sz="2800" dirty="0" err="1"/>
              <a:t>Pacs</a:t>
            </a:r>
            <a:r>
              <a:rPr lang="it-IT" sz="2800" dirty="0"/>
              <a:t> - art. 515 -1 c.c.; Belgio: </a:t>
            </a:r>
            <a:r>
              <a:rPr lang="it-IT" sz="2800" dirty="0" err="1"/>
              <a:t>Décl</a:t>
            </a:r>
            <a:r>
              <a:rPr lang="it-IT" sz="2800" dirty="0"/>
              <a:t>. de </a:t>
            </a:r>
            <a:r>
              <a:rPr lang="it-IT" sz="2800" dirty="0" err="1"/>
              <a:t>cohabitation</a:t>
            </a:r>
            <a:r>
              <a:rPr lang="it-IT" sz="2800" dirty="0"/>
              <a:t> (art. 1475 c.c.);</a:t>
            </a:r>
          </a:p>
          <a:p>
            <a:pPr lvl="2" algn="just" eaLnBrk="1" hangingPunct="1"/>
            <a:r>
              <a:rPr lang="it-IT" sz="2800" u="sng" dirty="0" err="1"/>
              <a:t>Domestic</a:t>
            </a:r>
            <a:r>
              <a:rPr lang="it-IT" sz="2800" u="sng" dirty="0"/>
              <a:t> Partnership</a:t>
            </a:r>
            <a:r>
              <a:rPr lang="it-IT" sz="2800" dirty="0"/>
              <a:t>: Regioni autonome spagnole; Portogallo; Andorra; Ungheria; Croazia, </a:t>
            </a:r>
            <a:r>
              <a:rPr lang="it-IT" sz="2800" dirty="0" err="1"/>
              <a:t>Slovenia,Rep</a:t>
            </a:r>
            <a:r>
              <a:rPr lang="it-IT" sz="2800" dirty="0"/>
              <a:t>. Ceca, alcune </a:t>
            </a:r>
            <a:r>
              <a:rPr lang="it-IT" sz="2800" dirty="0" err="1"/>
              <a:t>prov</a:t>
            </a:r>
            <a:r>
              <a:rPr lang="it-IT" sz="2800" dirty="0"/>
              <a:t>. Australiane, Brasile, Paraguay, Uruguay; USA: Vermont, Connecticut; New Jersey, Maine, Hawaii,; California</a:t>
            </a:r>
          </a:p>
          <a:p>
            <a:pPr lvl="2" algn="just" eaLnBrk="1" hangingPunct="1"/>
            <a:r>
              <a:rPr lang="it-IT" sz="2800" u="sng" dirty="0" err="1"/>
              <a:t>Registered</a:t>
            </a:r>
            <a:r>
              <a:rPr lang="it-IT" sz="2800" u="sng" dirty="0"/>
              <a:t> Partnership</a:t>
            </a:r>
            <a:r>
              <a:rPr lang="it-IT" sz="2800" dirty="0"/>
              <a:t>: Paesi Bassi; Germania; Regno Unito; Svizzera; </a:t>
            </a:r>
            <a:r>
              <a:rPr lang="it-IT" sz="2800" dirty="0" err="1"/>
              <a:t>Quebec</a:t>
            </a:r>
            <a:r>
              <a:rPr lang="it-IT" sz="2800" dirty="0"/>
              <a:t>; Argentina</a:t>
            </a:r>
          </a:p>
          <a:p>
            <a:pPr lvl="2" eaLnBrk="1" hangingPunct="1"/>
            <a:endParaRPr lang="it-IT" dirty="0"/>
          </a:p>
          <a:p>
            <a:pPr lvl="2" algn="just" eaLnBrk="1" hangingPunct="1"/>
            <a:endParaRPr lang="it-IT" dirty="0"/>
          </a:p>
        </p:txBody>
      </p:sp>
      <p:sp>
        <p:nvSpPr>
          <p:cNvPr id="6" name="Segnaposto piè di pagina 5"/>
          <p:cNvSpPr>
            <a:spLocks noGrp="1"/>
          </p:cNvSpPr>
          <p:nvPr>
            <p:ph type="ftr" sz="quarter" idx="11"/>
          </p:nvPr>
        </p:nvSpPr>
        <p:spPr/>
        <p:txBody>
          <a:bodyPr/>
          <a:lstStyle/>
          <a:p>
            <a:pPr>
              <a:defRPr/>
            </a:pPr>
            <a:endParaRPr lang="it-IT"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14</a:t>
            </a:fld>
            <a:endParaRPr lang="it-IT"/>
          </a:p>
        </p:txBody>
      </p:sp>
      <p:sp>
        <p:nvSpPr>
          <p:cNvPr id="19463" name="Titolo 1"/>
          <p:cNvSpPr>
            <a:spLocks/>
          </p:cNvSpPr>
          <p:nvPr/>
        </p:nvSpPr>
        <p:spPr bwMode="auto">
          <a:xfrm>
            <a:off x="457200" y="84138"/>
            <a:ext cx="8229600" cy="1516062"/>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just"/>
            <a:r>
              <a:rPr lang="it-IT" sz="3600" dirty="0">
                <a:latin typeface="Calibri" pitchFamily="34" charset="0"/>
              </a:rPr>
              <a:t>FAMIGLIE PREVISTE E REGOLATE ENTRO ALTRI ORDINAMENTI – UNIONI CIVILI/MATRIMONI OMOSESSUALI</a:t>
            </a:r>
          </a:p>
        </p:txBody>
      </p:sp>
    </p:spTree>
    <p:custDataLst>
      <p:tags r:id="rId1"/>
    </p:custDataLst>
    <p:extLst>
      <p:ext uri="{BB962C8B-B14F-4D97-AF65-F5344CB8AC3E}">
        <p14:creationId xmlns:p14="http://schemas.microsoft.com/office/powerpoint/2010/main" val="3564968570"/>
      </p:ext>
    </p:extLst>
  </p:cSld>
  <p:clrMapOvr>
    <a:masterClrMapping/>
  </p:clrMapOvr>
  <mc:AlternateContent xmlns:mc="http://schemas.openxmlformats.org/markup-compatibility/2006" xmlns:p14="http://schemas.microsoft.com/office/powerpoint/2010/main">
    <mc:Choice Requires="p14">
      <p:transition spd="slow" p14:dur="2000" advTm="68134"/>
    </mc:Choice>
    <mc:Fallback xmlns="">
      <p:transition spd="slow" advTm="681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a:xfrm>
            <a:off x="457200" y="1022350"/>
            <a:ext cx="8229600" cy="2406650"/>
          </a:xfrm>
        </p:spPr>
        <p:style>
          <a:lnRef idx="2">
            <a:schemeClr val="accent6">
              <a:shade val="50000"/>
            </a:schemeClr>
          </a:lnRef>
          <a:fillRef idx="1">
            <a:schemeClr val="accent6"/>
          </a:fillRef>
          <a:effectRef idx="0">
            <a:schemeClr val="accent6"/>
          </a:effectRef>
          <a:fontRef idx="minor">
            <a:schemeClr val="lt1"/>
          </a:fontRef>
        </p:style>
        <p:txBody>
          <a:bodyPr/>
          <a:lstStyle/>
          <a:p>
            <a:pPr eaLnBrk="1" hangingPunct="1"/>
            <a:r>
              <a:rPr lang="it-IT" dirty="0"/>
              <a:t>Nuovi istituti disciplinano la convivenza in altri paesi</a:t>
            </a:r>
          </a:p>
        </p:txBody>
      </p:sp>
      <p:sp>
        <p:nvSpPr>
          <p:cNvPr id="3" name="Segnaposto contenuto 2"/>
          <p:cNvSpPr>
            <a:spLocks noGrp="1"/>
          </p:cNvSpPr>
          <p:nvPr>
            <p:ph idx="1"/>
          </p:nvPr>
        </p:nvSpPr>
        <p:spPr>
          <a:xfrm>
            <a:off x="457200" y="3740150"/>
            <a:ext cx="8051800" cy="660400"/>
          </a:xfrm>
        </p:spPr>
        <p:txBody>
          <a:bodyPr>
            <a:normAutofit fontScale="62500" lnSpcReduction="20000"/>
          </a:bodyPr>
          <a:lstStyle/>
          <a:p>
            <a:pPr algn="ctr" eaLnBrk="1" hangingPunct="1">
              <a:buFont typeface="Arial" charset="0"/>
              <a:buNone/>
            </a:pPr>
            <a:r>
              <a:rPr lang="it-IT" sz="4000" dirty="0"/>
              <a:t>Quali effetti nell’ordinamento italiano e nel </a:t>
            </a:r>
            <a:r>
              <a:rPr lang="it-IT" sz="4000" dirty="0" err="1"/>
              <a:t>d.i.p.</a:t>
            </a:r>
            <a:r>
              <a:rPr lang="it-IT" sz="4000" dirty="0"/>
              <a:t>?</a:t>
            </a:r>
          </a:p>
        </p:txBody>
      </p:sp>
      <p:sp>
        <p:nvSpPr>
          <p:cNvPr id="4" name="Segnaposto numero diapositiva 3"/>
          <p:cNvSpPr>
            <a:spLocks noGrp="1"/>
          </p:cNvSpPr>
          <p:nvPr>
            <p:ph type="sldNum" sz="quarter" idx="12"/>
          </p:nvPr>
        </p:nvSpPr>
        <p:spPr/>
        <p:txBody>
          <a:bodyPr/>
          <a:lstStyle/>
          <a:p>
            <a:pPr>
              <a:defRPr/>
            </a:pPr>
            <a:fld id="{919F8303-95E5-4C84-8F3A-9D0D7DF9EB49}" type="slidenum">
              <a:rPr lang="it-IT"/>
              <a:pPr>
                <a:defRPr/>
              </a:pPr>
              <a:t>15</a:t>
            </a:fld>
            <a:endParaRPr lang="it-IT"/>
          </a:p>
        </p:txBody>
      </p:sp>
    </p:spTree>
    <p:custDataLst>
      <p:tags r:id="rId1"/>
    </p:custDataLst>
    <p:extLst>
      <p:ext uri="{BB962C8B-B14F-4D97-AF65-F5344CB8AC3E}">
        <p14:creationId xmlns:p14="http://schemas.microsoft.com/office/powerpoint/2010/main" val="1558422196"/>
      </p:ext>
    </p:extLst>
  </p:cSld>
  <p:clrMapOvr>
    <a:masterClrMapping/>
  </p:clrMapOvr>
  <mc:AlternateContent xmlns:mc="http://schemas.openxmlformats.org/markup-compatibility/2006" xmlns:p14="http://schemas.microsoft.com/office/powerpoint/2010/main">
    <mc:Choice Requires="p14">
      <p:transition spd="slow" p14:dur="2000" advTm="43891"/>
    </mc:Choice>
    <mc:Fallback xmlns="">
      <p:transition spd="slow" advTm="438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4" presetClass="emph" presetSubtype="0" fill="hold" grpId="1" nodeType="click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3">
                                            <p:txEl>
                                              <p:pRg st="0" end="0"/>
                                            </p:txEl>
                                          </p:spTgt>
                                        </p:tgtEl>
                                        <p:attrNameLst>
                                          <p:attrName>ppt_x</p:attrName>
                                          <p:attrName>ppt_y</p:attrName>
                                        </p:attrNameLst>
                                      </p:cBhvr>
                                    </p:animMotion>
                                    <p:animRot by="1500000">
                                      <p:cBhvr>
                                        <p:cTn id="11" dur="125" fill="hold">
                                          <p:stCondLst>
                                            <p:cond delay="0"/>
                                          </p:stCondLst>
                                        </p:cTn>
                                        <p:tgtEl>
                                          <p:spTgt spid="3">
                                            <p:txEl>
                                              <p:pRg st="0" end="0"/>
                                            </p:txEl>
                                          </p:spTgt>
                                        </p:tgtEl>
                                        <p:attrNameLst>
                                          <p:attrName>r</p:attrName>
                                        </p:attrNameLst>
                                      </p:cBhvr>
                                    </p:animRot>
                                    <p:animRot by="-1500000">
                                      <p:cBhvr>
                                        <p:cTn id="12" dur="125" fill="hold">
                                          <p:stCondLst>
                                            <p:cond delay="125"/>
                                          </p:stCondLst>
                                        </p:cTn>
                                        <p:tgtEl>
                                          <p:spTgt spid="3">
                                            <p:txEl>
                                              <p:pRg st="0" end="0"/>
                                            </p:txEl>
                                          </p:spTgt>
                                        </p:tgtEl>
                                        <p:attrNameLst>
                                          <p:attrName>r</p:attrName>
                                        </p:attrNameLst>
                                      </p:cBhvr>
                                    </p:animRot>
                                    <p:animRot by="-1500000">
                                      <p:cBhvr>
                                        <p:cTn id="13" dur="125" fill="hold">
                                          <p:stCondLst>
                                            <p:cond delay="250"/>
                                          </p:stCondLst>
                                        </p:cTn>
                                        <p:tgtEl>
                                          <p:spTgt spid="3">
                                            <p:txEl>
                                              <p:pRg st="0" end="0"/>
                                            </p:txEl>
                                          </p:spTgt>
                                        </p:tgtEl>
                                        <p:attrNameLst>
                                          <p:attrName>r</p:attrName>
                                        </p:attrNameLst>
                                      </p:cBhvr>
                                    </p:animRot>
                                    <p:animRot by="1500000">
                                      <p:cBhvr>
                                        <p:cTn id="14"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egnaposto contenuto 1"/>
          <p:cNvGraphicFramePr>
            <a:graphicFrameLocks noGrp="1"/>
          </p:cNvGraphicFramePr>
          <p:nvPr>
            <p:ph idx="1"/>
            <p:extLst>
              <p:ext uri="{D42A27DB-BD31-4B8C-83A1-F6EECF244321}">
                <p14:modId xmlns:p14="http://schemas.microsoft.com/office/powerpoint/2010/main" val="3179062585"/>
              </p:ext>
            </p:extLst>
          </p:nvPr>
        </p:nvGraphicFramePr>
        <p:xfrm>
          <a:off x="457200" y="1600200"/>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pPr>
              <a:defRPr/>
            </a:pPr>
            <a:fld id="{E5189D68-007C-4375-BC5B-028FB1A08FC6}" type="slidenum">
              <a:rPr lang="it-IT"/>
              <a:pPr>
                <a:defRPr/>
              </a:pPr>
              <a:t>16</a:t>
            </a:fld>
            <a:endParaRPr lang="it-IT"/>
          </a:p>
        </p:txBody>
      </p:sp>
      <p:sp>
        <p:nvSpPr>
          <p:cNvPr id="26629" name="CasellaDiTesto 5"/>
          <p:cNvSpPr txBox="1">
            <a:spLocks noChangeArrowheads="1"/>
          </p:cNvSpPr>
          <p:nvPr/>
        </p:nvSpPr>
        <p:spPr bwMode="auto">
          <a:xfrm>
            <a:off x="417513" y="360363"/>
            <a:ext cx="184150" cy="169862"/>
          </a:xfrm>
          <a:prstGeom prst="rect">
            <a:avLst/>
          </a:prstGeom>
          <a:noFill/>
          <a:ln w="9525">
            <a:noFill/>
            <a:miter lim="800000"/>
            <a:headEnd/>
            <a:tailEnd/>
          </a:ln>
        </p:spPr>
        <p:txBody>
          <a:bodyPr>
            <a:spAutoFit/>
          </a:bodyPr>
          <a:lstStyle/>
          <a:p>
            <a:endParaRPr lang="it-IT">
              <a:latin typeface="Calibri" pitchFamily="34" charset="0"/>
            </a:endParaRPr>
          </a:p>
        </p:txBody>
      </p:sp>
      <p:sp>
        <p:nvSpPr>
          <p:cNvPr id="26631" name="Titolo 1"/>
          <p:cNvSpPr>
            <a:spLocks/>
          </p:cNvSpPr>
          <p:nvPr/>
        </p:nvSpPr>
        <p:spPr bwMode="auto">
          <a:xfrm>
            <a:off x="457200" y="530225"/>
            <a:ext cx="8458200" cy="868818"/>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just"/>
            <a:r>
              <a:rPr lang="it-IT" sz="2800" i="1" dirty="0">
                <a:latin typeface="Calibri" pitchFamily="34" charset="0"/>
              </a:rPr>
              <a:t>EFFETTI DELLE UNIONI CIVILI – SOGGETTI COINVOLTI</a:t>
            </a:r>
          </a:p>
        </p:txBody>
      </p:sp>
    </p:spTree>
    <p:extLst>
      <p:ext uri="{BB962C8B-B14F-4D97-AF65-F5344CB8AC3E}">
        <p14:creationId xmlns:p14="http://schemas.microsoft.com/office/powerpoint/2010/main" val="1836029381"/>
      </p:ext>
    </p:extLst>
  </p:cSld>
  <p:clrMapOvr>
    <a:masterClrMapping/>
  </p:clrMapOvr>
  <mc:AlternateContent xmlns:mc="http://schemas.openxmlformats.org/markup-compatibility/2006" xmlns:p14="http://schemas.microsoft.com/office/powerpoint/2010/main">
    <mc:Choice Requires="p14">
      <p:transition spd="slow" p14:dur="2000" advTm="99818"/>
    </mc:Choice>
    <mc:Fallback xmlns="">
      <p:transition spd="slow" advTm="9981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03425"/>
            <a:ext cx="8051800" cy="1341438"/>
          </a:xfrm>
        </p:spPr>
        <p:txBody>
          <a:bodyPr rtlCol="0">
            <a:normAutofit/>
          </a:bodyPr>
          <a:lstStyle/>
          <a:p>
            <a:pPr algn="just" eaLnBrk="1" fontAlgn="auto" hangingPunct="1">
              <a:spcAft>
                <a:spcPts val="0"/>
              </a:spcAft>
              <a:defRPr/>
            </a:pPr>
            <a:br>
              <a:rPr lang="it-IT" dirty="0"/>
            </a:br>
            <a:endParaRPr lang="it-IT" dirty="0"/>
          </a:p>
        </p:txBody>
      </p:sp>
      <p:sp>
        <p:nvSpPr>
          <p:cNvPr id="3" name="Segnaposto contenuto 2"/>
          <p:cNvSpPr>
            <a:spLocks noGrp="1"/>
          </p:cNvSpPr>
          <p:nvPr>
            <p:ph idx="1"/>
          </p:nvPr>
        </p:nvSpPr>
        <p:spPr>
          <a:xfrm>
            <a:off x="254000" y="1360966"/>
            <a:ext cx="8674100" cy="5360509"/>
          </a:xfrm>
        </p:spPr>
        <p:txBody>
          <a:bodyPr>
            <a:normAutofit fontScale="92500" lnSpcReduction="20000"/>
          </a:bodyPr>
          <a:lstStyle/>
          <a:p>
            <a:pPr algn="just"/>
            <a:r>
              <a:rPr lang="it-IT" sz="3600" b="1" dirty="0"/>
              <a:t>Applicazione art. 8- Caso Oliari e a. c. Italia (21 luglio 2015 ric. n. 18766/11 e 36030/11): </a:t>
            </a:r>
            <a:r>
              <a:rPr lang="it-IT" sz="3600" dirty="0"/>
              <a:t>Italia condannata </a:t>
            </a:r>
            <a:r>
              <a:rPr lang="it-IT" sz="3600" b="1" dirty="0"/>
              <a:t>per la mancata previsione da parte del legislatore di un istituto giuridico diverso dal matrimonio </a:t>
            </a:r>
            <a:r>
              <a:rPr lang="it-IT" sz="3600" dirty="0"/>
              <a:t>che riconosca una relazione tra persone dello stesso sesso.</a:t>
            </a:r>
          </a:p>
          <a:p>
            <a:r>
              <a:rPr lang="it-IT" sz="3600" dirty="0"/>
              <a:t>Violazione di art. 8 CEDU: «Ogni </a:t>
            </a:r>
            <a:r>
              <a:rPr lang="it-IT" dirty="0"/>
              <a:t>persona ha diritto al rispetto della sua vita privata e familiare, del suo domicilio e della sua corrispondenza. 2. Non può esservi ingerenza di una autorità pubblica nell'esercizio di tale diritto a meno che tale ingerenza sia prevista dalla legge e costituisca una misura che, in una società democratica, è necessaria per la sicurezza nazionale, per la pubblica sicurezza, per il benessere economico del paese, per la difesa dell'ordine e per la prevenzione dei reati, per la protezione della salute o della morale, o per la protezione dei diritti e delle libertà altrui»</a:t>
            </a:r>
          </a:p>
          <a:p>
            <a:pPr algn="just"/>
            <a:endParaRPr lang="it-IT" dirty="0"/>
          </a:p>
        </p:txBody>
      </p:sp>
      <p:sp>
        <p:nvSpPr>
          <p:cNvPr id="4" name="Segnaposto numero diapositiva 3"/>
          <p:cNvSpPr>
            <a:spLocks noGrp="1"/>
          </p:cNvSpPr>
          <p:nvPr>
            <p:ph type="sldNum" sz="quarter" idx="12"/>
          </p:nvPr>
        </p:nvSpPr>
        <p:spPr/>
        <p:txBody>
          <a:bodyPr/>
          <a:lstStyle/>
          <a:p>
            <a:pPr>
              <a:defRPr/>
            </a:pPr>
            <a:fld id="{9E9BC6AD-C025-4EED-B285-6829E9F13E82}" type="slidenum">
              <a:rPr lang="it-IT"/>
              <a:pPr>
                <a:defRPr/>
              </a:pPr>
              <a:t>17</a:t>
            </a:fld>
            <a:endParaRPr lang="it-IT"/>
          </a:p>
        </p:txBody>
      </p:sp>
      <p:sp>
        <p:nvSpPr>
          <p:cNvPr id="27655" name="Titolo 1"/>
          <p:cNvSpPr>
            <a:spLocks/>
          </p:cNvSpPr>
          <p:nvPr/>
        </p:nvSpPr>
        <p:spPr bwMode="auto">
          <a:xfrm>
            <a:off x="254000" y="170120"/>
            <a:ext cx="8674100" cy="942717"/>
          </a:xfrm>
          <a:prstGeom prst="rect">
            <a:avLst/>
          </a:prstGeom>
          <a:noFill/>
          <a:ln w="9525">
            <a:noFill/>
            <a:miter lim="800000"/>
            <a:headEnd/>
            <a:tailEnd/>
          </a:ln>
        </p:spPr>
        <p:txBody>
          <a:bodyPr anchor="ctr"/>
          <a:lstStyle/>
          <a:p>
            <a:pPr algn="just"/>
            <a:r>
              <a:rPr lang="it-IT" sz="3600" b="1" u="sng" dirty="0">
                <a:latin typeface="Calibri" pitchFamily="34" charset="0"/>
              </a:rPr>
              <a:t>Influenza della giurisprudenza della Corte </a:t>
            </a:r>
            <a:r>
              <a:rPr lang="it-IT" sz="3600" b="1" u="sng" dirty="0" err="1">
                <a:latin typeface="Calibri" pitchFamily="34" charset="0"/>
              </a:rPr>
              <a:t>edu</a:t>
            </a:r>
            <a:endParaRPr lang="it-IT" sz="3600" b="1" u="sng" dirty="0">
              <a:latin typeface="Calibri" pitchFamily="34" charset="0"/>
            </a:endParaRPr>
          </a:p>
        </p:txBody>
      </p:sp>
      <p:pic>
        <p:nvPicPr>
          <p:cNvPr id="7" name="Immagine 6">
            <a:extLst>
              <a:ext uri="{FF2B5EF4-FFF2-40B4-BE49-F238E27FC236}">
                <a16:creationId xmlns:a16="http://schemas.microsoft.com/office/drawing/2014/main" id="{E6BC14AB-1E80-ED44-B51D-35BC0139B10F}"/>
              </a:ext>
            </a:extLst>
          </p:cNvPr>
          <p:cNvPicPr>
            <a:picLocks noChangeAspect="1"/>
          </p:cNvPicPr>
          <p:nvPr/>
        </p:nvPicPr>
        <p:blipFill>
          <a:blip r:embed="rId3"/>
          <a:stretch>
            <a:fillRect/>
          </a:stretch>
        </p:blipFill>
        <p:spPr>
          <a:xfrm>
            <a:off x="8369447" y="5215274"/>
            <a:ext cx="1549105" cy="1160421"/>
          </a:xfrm>
          <a:prstGeom prst="rect">
            <a:avLst/>
          </a:prstGeom>
        </p:spPr>
      </p:pic>
    </p:spTree>
    <p:custDataLst>
      <p:tags r:id="rId1"/>
    </p:custDataLst>
    <p:extLst>
      <p:ext uri="{BB962C8B-B14F-4D97-AF65-F5344CB8AC3E}">
        <p14:creationId xmlns:p14="http://schemas.microsoft.com/office/powerpoint/2010/main" val="1854240484"/>
      </p:ext>
    </p:extLst>
  </p:cSld>
  <p:clrMapOvr>
    <a:masterClrMapping/>
  </p:clrMapOvr>
  <mc:AlternateContent xmlns:mc="http://schemas.openxmlformats.org/markup-compatibility/2006" xmlns:p14="http://schemas.microsoft.com/office/powerpoint/2010/main">
    <mc:Choice Requires="p14">
      <p:transition spd="slow" p14:dur="2000" advTm="88562"/>
    </mc:Choice>
    <mc:Fallback xmlns="">
      <p:transition spd="slow" advTm="885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03425"/>
            <a:ext cx="8051800" cy="1341438"/>
          </a:xfrm>
        </p:spPr>
        <p:txBody>
          <a:bodyPr rtlCol="0">
            <a:normAutofit/>
          </a:bodyPr>
          <a:lstStyle/>
          <a:p>
            <a:pPr algn="just" eaLnBrk="1" fontAlgn="auto" hangingPunct="1">
              <a:spcAft>
                <a:spcPts val="0"/>
              </a:spcAft>
              <a:defRPr/>
            </a:pPr>
            <a:br>
              <a:rPr lang="it-IT" dirty="0"/>
            </a:br>
            <a:endParaRPr lang="it-IT" dirty="0"/>
          </a:p>
        </p:txBody>
      </p:sp>
      <p:sp>
        <p:nvSpPr>
          <p:cNvPr id="3" name="Segnaposto contenuto 2"/>
          <p:cNvSpPr>
            <a:spLocks noGrp="1"/>
          </p:cNvSpPr>
          <p:nvPr>
            <p:ph idx="1"/>
          </p:nvPr>
        </p:nvSpPr>
        <p:spPr>
          <a:xfrm>
            <a:off x="419100" y="1103313"/>
            <a:ext cx="8509000" cy="5989637"/>
          </a:xfrm>
        </p:spPr>
        <p:txBody>
          <a:bodyPr>
            <a:normAutofit lnSpcReduction="10000"/>
          </a:bodyPr>
          <a:lstStyle/>
          <a:p>
            <a:pPr eaLnBrk="1" hangingPunct="1">
              <a:buFont typeface="Arial" charset="0"/>
              <a:buNone/>
            </a:pPr>
            <a:r>
              <a:rPr lang="it-IT" sz="2400" dirty="0"/>
              <a:t>Varie proposte di legge in materia:</a:t>
            </a:r>
          </a:p>
          <a:p>
            <a:pPr algn="just" eaLnBrk="1" hangingPunct="1">
              <a:buFontTx/>
              <a:buChar char="-"/>
            </a:pPr>
            <a:r>
              <a:rPr lang="it-IT" sz="2400" u="sng" dirty="0"/>
              <a:t>8 febbraio 2007 – disegno di legge sui </a:t>
            </a:r>
            <a:r>
              <a:rPr lang="it-IT" sz="2400" b="1" u="sng" dirty="0"/>
              <a:t>DICO</a:t>
            </a:r>
            <a:r>
              <a:rPr lang="it-IT" sz="2400" u="sng" dirty="0"/>
              <a:t> (Binetti)</a:t>
            </a:r>
            <a:r>
              <a:rPr lang="it-IT" sz="2400" dirty="0"/>
              <a:t>- diritti e doveri dei conviventi; non si riconosceva l’istituto ma solo i diritti dei singoli; </a:t>
            </a:r>
          </a:p>
          <a:p>
            <a:pPr algn="just" eaLnBrk="1" hangingPunct="1">
              <a:buFontTx/>
              <a:buChar char="-"/>
            </a:pPr>
            <a:r>
              <a:rPr lang="it-IT" sz="2400" u="sng" dirty="0"/>
              <a:t>settembre 2008 – </a:t>
            </a:r>
            <a:r>
              <a:rPr lang="it-IT" sz="2400" dirty="0"/>
              <a:t>disegno di legge </a:t>
            </a:r>
            <a:r>
              <a:rPr lang="it-IT" sz="2400" b="1" dirty="0"/>
              <a:t>DIDORE</a:t>
            </a:r>
            <a:r>
              <a:rPr lang="it-IT" sz="2400" dirty="0"/>
              <a:t>- diritti e doveri reciproci dei conviventi (Brunetta)- sempre per i diritti dei singoli e non per l’istituto;</a:t>
            </a:r>
            <a:endParaRPr lang="it-IT" sz="2400" u="sng" dirty="0"/>
          </a:p>
          <a:p>
            <a:pPr algn="just" eaLnBrk="1" hangingPunct="1">
              <a:buNone/>
            </a:pPr>
            <a:r>
              <a:rPr lang="it-IT" sz="2400" dirty="0"/>
              <a:t>-</a:t>
            </a:r>
            <a:r>
              <a:rPr lang="it-IT" sz="2400" u="sng" dirty="0"/>
              <a:t>disegno di legge 25 marzo 2013 n.239 </a:t>
            </a:r>
            <a:r>
              <a:rPr lang="it-IT" sz="2400" b="1" u="sng" dirty="0"/>
              <a:t>sui contratti di convivenza</a:t>
            </a:r>
            <a:r>
              <a:rPr lang="it-IT" sz="2400" dirty="0"/>
              <a:t>: modello francese che sancisce alcuni diritti, tra i quali, all’atto del contratto, che dopo almeno nove anni di convivenza al contraente superstite spetti una quota di eredità non superiore alla quota disponibile (senza necessità di un testamento, quindi); e poi in materia di diritti di assistenza, di collaborazione all’impresa familiare, di successione nel contratto di locazione dell’alloggio; </a:t>
            </a:r>
          </a:p>
          <a:p>
            <a:pPr lvl="1" eaLnBrk="1" hangingPunct="1"/>
            <a:endParaRPr lang="it-IT" dirty="0"/>
          </a:p>
        </p:txBody>
      </p:sp>
      <p:sp>
        <p:nvSpPr>
          <p:cNvPr id="5" name="Segnaposto piè di pagina 4"/>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pPr>
              <a:defRPr/>
            </a:pPr>
            <a:fld id="{9E9BC6AD-C025-4EED-B285-6829E9F13E82}" type="slidenum">
              <a:rPr lang="it-IT"/>
              <a:pPr>
                <a:defRPr/>
              </a:pPr>
              <a:t>18</a:t>
            </a:fld>
            <a:endParaRPr lang="it-IT"/>
          </a:p>
        </p:txBody>
      </p:sp>
      <p:sp>
        <p:nvSpPr>
          <p:cNvPr id="27655" name="Titolo 1"/>
          <p:cNvSpPr>
            <a:spLocks/>
          </p:cNvSpPr>
          <p:nvPr/>
        </p:nvSpPr>
        <p:spPr bwMode="auto">
          <a:xfrm>
            <a:off x="254000" y="0"/>
            <a:ext cx="8674100" cy="1112838"/>
          </a:xfrm>
          <a:prstGeom prst="rect">
            <a:avLst/>
          </a:prstGeom>
          <a:noFill/>
          <a:ln w="9525">
            <a:noFill/>
            <a:miter lim="800000"/>
            <a:headEnd/>
            <a:tailEnd/>
          </a:ln>
        </p:spPr>
        <p:txBody>
          <a:bodyPr anchor="ctr"/>
          <a:lstStyle/>
          <a:p>
            <a:pPr algn="just"/>
            <a:r>
              <a:rPr lang="it-IT" sz="3600" u="sng" dirty="0">
                <a:latin typeface="Calibri" pitchFamily="34" charset="0"/>
              </a:rPr>
              <a:t>Le convivenze civili in Italia/posizione dei </a:t>
            </a:r>
            <a:r>
              <a:rPr lang="it-IT" sz="3600" u="sng" dirty="0" err="1">
                <a:latin typeface="Calibri" pitchFamily="34" charset="0"/>
              </a:rPr>
              <a:t>partners</a:t>
            </a:r>
            <a:r>
              <a:rPr lang="it-IT" sz="3600" u="sng" dirty="0">
                <a:latin typeface="Calibri" pitchFamily="34" charset="0"/>
              </a:rPr>
              <a:t> </a:t>
            </a:r>
          </a:p>
        </p:txBody>
      </p:sp>
    </p:spTree>
    <p:custDataLst>
      <p:tags r:id="rId1"/>
    </p:custDataLst>
    <p:extLst>
      <p:ext uri="{BB962C8B-B14F-4D97-AF65-F5344CB8AC3E}">
        <p14:creationId xmlns:p14="http://schemas.microsoft.com/office/powerpoint/2010/main" val="1955679168"/>
      </p:ext>
    </p:extLst>
  </p:cSld>
  <p:clrMapOvr>
    <a:masterClrMapping/>
  </p:clrMapOvr>
  <mc:AlternateContent xmlns:mc="http://schemas.openxmlformats.org/markup-compatibility/2006" xmlns:p14="http://schemas.microsoft.com/office/powerpoint/2010/main">
    <mc:Choice Requires="p14">
      <p:transition spd="slow" p14:dur="2000" advTm="125813"/>
    </mc:Choice>
    <mc:Fallback xmlns="">
      <p:transition spd="slow" advTm="1258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03425"/>
            <a:ext cx="8051800" cy="1341438"/>
          </a:xfrm>
        </p:spPr>
        <p:txBody>
          <a:bodyPr rtlCol="0">
            <a:normAutofit/>
          </a:bodyPr>
          <a:lstStyle/>
          <a:p>
            <a:pPr algn="just" eaLnBrk="1" fontAlgn="auto" hangingPunct="1">
              <a:spcAft>
                <a:spcPts val="0"/>
              </a:spcAft>
              <a:defRPr/>
            </a:pPr>
            <a:br>
              <a:rPr lang="it-IT" dirty="0"/>
            </a:br>
            <a:endParaRPr lang="it-IT" dirty="0"/>
          </a:p>
        </p:txBody>
      </p:sp>
      <p:sp>
        <p:nvSpPr>
          <p:cNvPr id="3" name="Segnaposto contenuto 2"/>
          <p:cNvSpPr>
            <a:spLocks noGrp="1"/>
          </p:cNvSpPr>
          <p:nvPr>
            <p:ph idx="1"/>
          </p:nvPr>
        </p:nvSpPr>
        <p:spPr>
          <a:xfrm>
            <a:off x="254000" y="1103313"/>
            <a:ext cx="8674100" cy="5253037"/>
          </a:xfrm>
        </p:spPr>
        <p:txBody>
          <a:bodyPr/>
          <a:lstStyle/>
          <a:p>
            <a:pPr algn="just"/>
            <a:r>
              <a:rPr lang="it-IT" sz="2400" dirty="0"/>
              <a:t>Legge 10 dicembre 2012, n. 219 (in Gazzetta Ufficiale 17 dicembre 2012, n. 293) modifica il codice civile e le disposizioni per l'attuazione del codice civile e disposizioni transitorie nei seguenti punti:</a:t>
            </a:r>
          </a:p>
          <a:p>
            <a:pPr algn="just"/>
            <a:r>
              <a:rPr lang="it-IT" sz="2400" b="1" dirty="0"/>
              <a:t>riconoscimento dei figli </a:t>
            </a:r>
            <a:r>
              <a:rPr lang="it-IT" sz="2400" dirty="0"/>
              <a:t>- L'articolo 74 del codice civile </a:t>
            </a:r>
            <a:r>
              <a:rPr lang="it-IT" sz="2400" dirty="0" err="1"/>
              <a:t>e'</a:t>
            </a:r>
            <a:r>
              <a:rPr lang="it-IT" sz="2400" dirty="0"/>
              <a:t> sostituito dal seguente: «Art. 74 (Parentela). - La parentela </a:t>
            </a:r>
            <a:r>
              <a:rPr lang="it-IT" sz="2400" dirty="0" err="1"/>
              <a:t>e'</a:t>
            </a:r>
            <a:r>
              <a:rPr lang="it-IT" sz="2400" dirty="0"/>
              <a:t> il vincolo tra le persone che discendono da uno stesso stipite, </a:t>
            </a:r>
            <a:r>
              <a:rPr lang="it-IT" sz="2400" u="sng" dirty="0"/>
              <a:t>sia nel caso in cui la filiazione </a:t>
            </a:r>
            <a:r>
              <a:rPr lang="it-IT" sz="2400" u="sng" dirty="0" err="1"/>
              <a:t>e'</a:t>
            </a:r>
            <a:r>
              <a:rPr lang="it-IT" sz="2400" u="sng" dirty="0"/>
              <a:t> avvenuta all'interno del matrimonio, sia nel caso in cui </a:t>
            </a:r>
            <a:r>
              <a:rPr lang="it-IT" sz="2400" u="sng" dirty="0" err="1"/>
              <a:t>e'</a:t>
            </a:r>
            <a:r>
              <a:rPr lang="it-IT" sz="2400" u="sng" dirty="0"/>
              <a:t> avvenuta al di fuori di esso, sia nel caso in cui il figlio </a:t>
            </a:r>
            <a:r>
              <a:rPr lang="it-IT" sz="2400" u="sng" dirty="0" err="1"/>
              <a:t>e'</a:t>
            </a:r>
            <a:r>
              <a:rPr lang="it-IT" sz="2400" u="sng" dirty="0"/>
              <a:t> adottivo.</a:t>
            </a:r>
            <a:r>
              <a:rPr lang="it-IT" sz="2400" dirty="0"/>
              <a:t> Il vincolo di parentela non sorge nei casi di adozione di persone maggiori di </a:t>
            </a:r>
            <a:r>
              <a:rPr lang="it-IT" sz="2400" dirty="0" err="1"/>
              <a:t>eta'</a:t>
            </a:r>
            <a:r>
              <a:rPr lang="it-IT" sz="2400" dirty="0"/>
              <a:t>, di cui agli articoli 291 e seguenti».</a:t>
            </a:r>
          </a:p>
        </p:txBody>
      </p:sp>
      <p:sp>
        <p:nvSpPr>
          <p:cNvPr id="4" name="Segnaposto numero diapositiva 3"/>
          <p:cNvSpPr>
            <a:spLocks noGrp="1"/>
          </p:cNvSpPr>
          <p:nvPr>
            <p:ph type="sldNum" sz="quarter" idx="12"/>
          </p:nvPr>
        </p:nvSpPr>
        <p:spPr/>
        <p:txBody>
          <a:bodyPr/>
          <a:lstStyle/>
          <a:p>
            <a:pPr>
              <a:defRPr/>
            </a:pPr>
            <a:fld id="{9E9BC6AD-C025-4EED-B285-6829E9F13E82}" type="slidenum">
              <a:rPr lang="it-IT"/>
              <a:pPr>
                <a:defRPr/>
              </a:pPr>
              <a:t>19</a:t>
            </a:fld>
            <a:endParaRPr lang="it-IT"/>
          </a:p>
        </p:txBody>
      </p:sp>
      <p:sp>
        <p:nvSpPr>
          <p:cNvPr id="27655" name="Titolo 1"/>
          <p:cNvSpPr>
            <a:spLocks/>
          </p:cNvSpPr>
          <p:nvPr/>
        </p:nvSpPr>
        <p:spPr bwMode="auto">
          <a:xfrm>
            <a:off x="254000" y="0"/>
            <a:ext cx="8674100" cy="1112838"/>
          </a:xfrm>
          <a:prstGeom prst="rect">
            <a:avLst/>
          </a:prstGeom>
          <a:noFill/>
          <a:ln w="9525">
            <a:noFill/>
            <a:miter lim="800000"/>
            <a:headEnd/>
            <a:tailEnd/>
          </a:ln>
        </p:spPr>
        <p:txBody>
          <a:bodyPr anchor="ctr"/>
          <a:lstStyle/>
          <a:p>
            <a:pPr algn="just"/>
            <a:r>
              <a:rPr lang="it-IT" sz="3600" u="sng" dirty="0">
                <a:latin typeface="Calibri" pitchFamily="34" charset="0"/>
              </a:rPr>
              <a:t>Le convivenze civili in Italia/posizione dei figli</a:t>
            </a:r>
          </a:p>
        </p:txBody>
      </p:sp>
    </p:spTree>
    <p:custDataLst>
      <p:tags r:id="rId1"/>
    </p:custDataLst>
    <p:extLst>
      <p:ext uri="{BB962C8B-B14F-4D97-AF65-F5344CB8AC3E}">
        <p14:creationId xmlns:p14="http://schemas.microsoft.com/office/powerpoint/2010/main" val="1350143562"/>
      </p:ext>
    </p:extLst>
  </p:cSld>
  <p:clrMapOvr>
    <a:masterClrMapping/>
  </p:clrMapOvr>
  <mc:AlternateContent xmlns:mc="http://schemas.openxmlformats.org/markup-compatibility/2006" xmlns:p14="http://schemas.microsoft.com/office/powerpoint/2010/main">
    <mc:Choice Requires="p14">
      <p:transition spd="slow" p14:dur="2000" advTm="87207"/>
    </mc:Choice>
    <mc:Fallback xmlns="">
      <p:transition spd="slow" advTm="872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SEPARAZIONE E SCIOGLIMENTO DEL MATRIMONIO – ART. 31 L. 218/95</a:t>
            </a:r>
          </a:p>
        </p:txBody>
      </p:sp>
      <p:sp>
        <p:nvSpPr>
          <p:cNvPr id="6" name="Segnaposto contenuto 5"/>
          <p:cNvSpPr>
            <a:spLocks noGrp="1"/>
          </p:cNvSpPr>
          <p:nvPr>
            <p:ph idx="1"/>
          </p:nvPr>
        </p:nvSpPr>
        <p:spPr>
          <a:xfrm>
            <a:off x="247815" y="2309252"/>
            <a:ext cx="8438986" cy="4412223"/>
          </a:xfrm>
        </p:spPr>
        <p:txBody>
          <a:bodyPr>
            <a:normAutofit fontScale="92500" lnSpcReduction="10000"/>
          </a:bodyPr>
          <a:lstStyle/>
          <a:p>
            <a:pPr algn="just"/>
            <a:r>
              <a:rPr lang="it-IT" sz="2200" b="1" dirty="0"/>
              <a:t>Art. 31 L. 218/95 (dal 1.3.23): </a:t>
            </a:r>
            <a:r>
              <a:rPr lang="it-IT" sz="2400" dirty="0"/>
              <a:t>Art. 31. (Scelta della legge applicabile al divorzio e alla separazione personale). 1. La separazione personale e lo scioglimento del matrimonio sono regolati dalla legge designata dal </a:t>
            </a:r>
            <a:r>
              <a:rPr lang="it-IT" u="sng" dirty="0">
                <a:hlinkClick r:id="rId3"/>
              </a:rPr>
              <a:t>regolamento n. 2010/1259/UE del Consiglio del 20 dicembre 2010</a:t>
            </a:r>
            <a:r>
              <a:rPr lang="it-IT" sz="2400" dirty="0"/>
              <a:t> relativo ad una cooperazione rafforzata nel settore della legge applicabile al divorzio e alla separazione personale, e successive modificazioni. 2. Le parti possono designare di comune accordo la legge applicabile, ai sensi dell'articolo 5 del regolamento, mediante scrittura privata. La designazione </a:t>
            </a:r>
            <a:r>
              <a:rPr lang="it-IT" sz="2400" dirty="0" err="1"/>
              <a:t>puo'</a:t>
            </a:r>
            <a:r>
              <a:rPr lang="it-IT" sz="2400" dirty="0"/>
              <a:t> avvenire anche nel corso del procedimento, sino alla conclusione dell'udienza di prima comparizione delle parti, anche con dichiarazione resa a verbale dai coniugi, personalmente o a mezzo di un procuratore speciale. </a:t>
            </a:r>
            <a:endParaRPr lang="it-IT" dirty="0"/>
          </a:p>
          <a:p>
            <a:pPr lvl="1" algn="just">
              <a:buFontTx/>
              <a:buChar char="-"/>
            </a:pPr>
            <a:endParaRPr lang="it-IT"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custDataLst>
      <p:tags r:id="rId1"/>
    </p:custDataLst>
    <p:extLst>
      <p:ext uri="{BB962C8B-B14F-4D97-AF65-F5344CB8AC3E}">
        <p14:creationId xmlns:p14="http://schemas.microsoft.com/office/powerpoint/2010/main" val="3163027206"/>
      </p:ext>
    </p:extLst>
  </p:cSld>
  <p:clrMapOvr>
    <a:masterClrMapping/>
  </p:clrMapOvr>
  <mc:AlternateContent xmlns:mc="http://schemas.openxmlformats.org/markup-compatibility/2006" xmlns:p14="http://schemas.microsoft.com/office/powerpoint/2010/main">
    <mc:Choice Requires="p14">
      <p:transition spd="slow" p14:dur="2000" advTm="137461"/>
    </mc:Choice>
    <mc:Fallback xmlns="">
      <p:transition spd="slow" advTm="13746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03425"/>
            <a:ext cx="8051800" cy="1341438"/>
          </a:xfrm>
        </p:spPr>
        <p:txBody>
          <a:bodyPr rtlCol="0">
            <a:normAutofit/>
          </a:bodyPr>
          <a:lstStyle/>
          <a:p>
            <a:pPr algn="just" eaLnBrk="1" fontAlgn="auto" hangingPunct="1">
              <a:spcAft>
                <a:spcPts val="0"/>
              </a:spcAft>
              <a:defRPr/>
            </a:pPr>
            <a:br>
              <a:rPr lang="it-IT" dirty="0"/>
            </a:br>
            <a:endParaRPr lang="it-IT" dirty="0"/>
          </a:p>
        </p:txBody>
      </p:sp>
      <p:sp>
        <p:nvSpPr>
          <p:cNvPr id="3" name="Segnaposto contenuto 2"/>
          <p:cNvSpPr>
            <a:spLocks noGrp="1"/>
          </p:cNvSpPr>
          <p:nvPr>
            <p:ph idx="1"/>
          </p:nvPr>
        </p:nvSpPr>
        <p:spPr>
          <a:xfrm>
            <a:off x="254000" y="1103314"/>
            <a:ext cx="8674100" cy="5618162"/>
          </a:xfrm>
        </p:spPr>
        <p:txBody>
          <a:bodyPr>
            <a:normAutofit/>
          </a:bodyPr>
          <a:lstStyle/>
          <a:p>
            <a:pPr algn="just"/>
            <a:r>
              <a:rPr lang="it-IT" sz="2800" b="1" dirty="0"/>
              <a:t>stato giuridico dei figli </a:t>
            </a:r>
            <a:r>
              <a:rPr lang="it-IT" sz="2800" dirty="0"/>
              <a:t>- L'articolo 315 del codice civile </a:t>
            </a:r>
            <a:r>
              <a:rPr lang="it-IT" sz="2800" dirty="0" err="1"/>
              <a:t>e'</a:t>
            </a:r>
            <a:r>
              <a:rPr lang="it-IT" sz="2800" dirty="0"/>
              <a:t> sostituito dal seguente: «Art. 315 (Stato giuridico della filiazione) - </a:t>
            </a:r>
            <a:r>
              <a:rPr lang="it-IT" sz="2800" b="1" dirty="0"/>
              <a:t>Tutti i figli hanno lo stesso stato giuridico»;</a:t>
            </a:r>
          </a:p>
          <a:p>
            <a:pPr algn="just"/>
            <a:r>
              <a:rPr lang="it-IT" sz="2800" dirty="0"/>
              <a:t>E’ stato inserito l’ Art. 315-bis (Diritti e doveri del figlio). - </a:t>
            </a:r>
            <a:r>
              <a:rPr lang="it-IT" sz="2800" b="1" dirty="0"/>
              <a:t>Il figlio </a:t>
            </a:r>
            <a:r>
              <a:rPr lang="it-IT" sz="2800" dirty="0"/>
              <a:t>ha diritto di essere mantenuto, educato, istruito e assistito moralmente dai genitori, nel rispetto delle sue </a:t>
            </a:r>
            <a:r>
              <a:rPr lang="it-IT" sz="2800" dirty="0" err="1"/>
              <a:t>capacita'</a:t>
            </a:r>
            <a:r>
              <a:rPr lang="it-IT" sz="2800" dirty="0"/>
              <a:t>, delle sue inclinazioni naturali e delle sue aspirazioni. Il figlio ha diritto di crescere in famiglia e di mantenere rapporti significativi con i parenti»;</a:t>
            </a:r>
          </a:p>
        </p:txBody>
      </p:sp>
      <p:sp>
        <p:nvSpPr>
          <p:cNvPr id="4" name="Segnaposto numero diapositiva 3"/>
          <p:cNvSpPr>
            <a:spLocks noGrp="1"/>
          </p:cNvSpPr>
          <p:nvPr>
            <p:ph type="sldNum" sz="quarter" idx="12"/>
          </p:nvPr>
        </p:nvSpPr>
        <p:spPr/>
        <p:txBody>
          <a:bodyPr/>
          <a:lstStyle/>
          <a:p>
            <a:pPr>
              <a:defRPr/>
            </a:pPr>
            <a:fld id="{9E9BC6AD-C025-4EED-B285-6829E9F13E82}" type="slidenum">
              <a:rPr lang="it-IT"/>
              <a:pPr>
                <a:defRPr/>
              </a:pPr>
              <a:t>20</a:t>
            </a:fld>
            <a:endParaRPr lang="it-IT"/>
          </a:p>
        </p:txBody>
      </p:sp>
      <p:sp>
        <p:nvSpPr>
          <p:cNvPr id="27655" name="Titolo 1"/>
          <p:cNvSpPr>
            <a:spLocks/>
          </p:cNvSpPr>
          <p:nvPr/>
        </p:nvSpPr>
        <p:spPr bwMode="auto">
          <a:xfrm>
            <a:off x="254000" y="0"/>
            <a:ext cx="8674100" cy="1112838"/>
          </a:xfrm>
          <a:prstGeom prst="rect">
            <a:avLst/>
          </a:prstGeom>
          <a:noFill/>
          <a:ln w="9525">
            <a:noFill/>
            <a:miter lim="800000"/>
            <a:headEnd/>
            <a:tailEnd/>
          </a:ln>
        </p:spPr>
        <p:txBody>
          <a:bodyPr anchor="ctr"/>
          <a:lstStyle/>
          <a:p>
            <a:pPr algn="just"/>
            <a:r>
              <a:rPr lang="it-IT" sz="3600" u="sng" dirty="0">
                <a:latin typeface="Calibri" pitchFamily="34" charset="0"/>
              </a:rPr>
              <a:t>Le convivenze civili in Italia/posizione dei figli</a:t>
            </a:r>
          </a:p>
        </p:txBody>
      </p:sp>
    </p:spTree>
    <p:custDataLst>
      <p:tags r:id="rId1"/>
    </p:custDataLst>
    <p:extLst>
      <p:ext uri="{BB962C8B-B14F-4D97-AF65-F5344CB8AC3E}">
        <p14:creationId xmlns:p14="http://schemas.microsoft.com/office/powerpoint/2010/main" val="1852029610"/>
      </p:ext>
    </p:extLst>
  </p:cSld>
  <p:clrMapOvr>
    <a:masterClrMapping/>
  </p:clrMapOvr>
  <mc:AlternateContent xmlns:mc="http://schemas.openxmlformats.org/markup-compatibility/2006" xmlns:p14="http://schemas.microsoft.com/office/powerpoint/2010/main">
    <mc:Choice Requires="p14">
      <p:transition spd="slow" p14:dur="2000" advTm="65213"/>
    </mc:Choice>
    <mc:Fallback xmlns="">
      <p:transition spd="slow" advTm="652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03425"/>
            <a:ext cx="8051800" cy="1341438"/>
          </a:xfrm>
        </p:spPr>
        <p:txBody>
          <a:bodyPr rtlCol="0">
            <a:normAutofit/>
          </a:bodyPr>
          <a:lstStyle/>
          <a:p>
            <a:pPr algn="just" eaLnBrk="1" fontAlgn="auto" hangingPunct="1">
              <a:spcAft>
                <a:spcPts val="0"/>
              </a:spcAft>
              <a:defRPr/>
            </a:pPr>
            <a:br>
              <a:rPr lang="it-IT" dirty="0"/>
            </a:br>
            <a:endParaRPr lang="it-IT" dirty="0"/>
          </a:p>
        </p:txBody>
      </p:sp>
      <p:sp>
        <p:nvSpPr>
          <p:cNvPr id="3" name="Segnaposto contenuto 2"/>
          <p:cNvSpPr>
            <a:spLocks noGrp="1"/>
          </p:cNvSpPr>
          <p:nvPr>
            <p:ph idx="1"/>
          </p:nvPr>
        </p:nvSpPr>
        <p:spPr>
          <a:xfrm>
            <a:off x="254000" y="1103314"/>
            <a:ext cx="8674100" cy="5618162"/>
          </a:xfrm>
        </p:spPr>
        <p:txBody>
          <a:bodyPr>
            <a:normAutofit/>
          </a:bodyPr>
          <a:lstStyle/>
          <a:p>
            <a:pPr algn="just"/>
            <a:r>
              <a:rPr lang="it-IT" sz="3200" b="1" dirty="0"/>
              <a:t>D. legislativo 12 luglio 2013 ha rivisto la disciplina della l. 2012: </a:t>
            </a:r>
            <a:r>
              <a:rPr lang="it-IT" sz="3200" dirty="0"/>
              <a:t> equiparazione tra tutti i figli anche a fini successori nei confronti degli altri parenti.</a:t>
            </a:r>
          </a:p>
        </p:txBody>
      </p:sp>
      <p:sp>
        <p:nvSpPr>
          <p:cNvPr id="4" name="Segnaposto numero diapositiva 3"/>
          <p:cNvSpPr>
            <a:spLocks noGrp="1"/>
          </p:cNvSpPr>
          <p:nvPr>
            <p:ph type="sldNum" sz="quarter" idx="12"/>
          </p:nvPr>
        </p:nvSpPr>
        <p:spPr/>
        <p:txBody>
          <a:bodyPr/>
          <a:lstStyle/>
          <a:p>
            <a:pPr>
              <a:defRPr/>
            </a:pPr>
            <a:fld id="{9E9BC6AD-C025-4EED-B285-6829E9F13E82}" type="slidenum">
              <a:rPr lang="it-IT"/>
              <a:pPr>
                <a:defRPr/>
              </a:pPr>
              <a:t>21</a:t>
            </a:fld>
            <a:endParaRPr lang="it-IT"/>
          </a:p>
        </p:txBody>
      </p:sp>
      <p:sp>
        <p:nvSpPr>
          <p:cNvPr id="27655" name="Titolo 1"/>
          <p:cNvSpPr>
            <a:spLocks/>
          </p:cNvSpPr>
          <p:nvPr/>
        </p:nvSpPr>
        <p:spPr bwMode="auto">
          <a:xfrm>
            <a:off x="254000" y="0"/>
            <a:ext cx="8674100" cy="1112838"/>
          </a:xfrm>
          <a:prstGeom prst="rect">
            <a:avLst/>
          </a:prstGeom>
          <a:noFill/>
          <a:ln w="9525">
            <a:noFill/>
            <a:miter lim="800000"/>
            <a:headEnd/>
            <a:tailEnd/>
          </a:ln>
        </p:spPr>
        <p:txBody>
          <a:bodyPr anchor="ctr"/>
          <a:lstStyle/>
          <a:p>
            <a:pPr algn="just"/>
            <a:r>
              <a:rPr lang="it-IT" sz="3600" u="sng" dirty="0">
                <a:latin typeface="Calibri" pitchFamily="34" charset="0"/>
              </a:rPr>
              <a:t>Le convivenze civili in Italia/posizione dei figli</a:t>
            </a:r>
          </a:p>
        </p:txBody>
      </p:sp>
    </p:spTree>
    <p:custDataLst>
      <p:tags r:id="rId1"/>
    </p:custDataLst>
    <p:extLst>
      <p:ext uri="{BB962C8B-B14F-4D97-AF65-F5344CB8AC3E}">
        <p14:creationId xmlns:p14="http://schemas.microsoft.com/office/powerpoint/2010/main" val="1447827603"/>
      </p:ext>
    </p:extLst>
  </p:cSld>
  <p:clrMapOvr>
    <a:masterClrMapping/>
  </p:clrMapOvr>
  <mc:AlternateContent xmlns:mc="http://schemas.openxmlformats.org/markup-compatibility/2006" xmlns:p14="http://schemas.microsoft.com/office/powerpoint/2010/main">
    <mc:Choice Requires="p14">
      <p:transition spd="slow" p14:dur="2000" advTm="55372"/>
    </mc:Choice>
    <mc:Fallback xmlns="">
      <p:transition spd="slow" advTm="553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3">
            <a:schemeClr val="lt1"/>
          </a:lnRef>
          <a:fillRef idx="1">
            <a:schemeClr val="accent3"/>
          </a:fillRef>
          <a:effectRef idx="1">
            <a:schemeClr val="accent3"/>
          </a:effectRef>
          <a:fontRef idx="minor">
            <a:schemeClr val="lt1"/>
          </a:fontRef>
        </p:style>
        <p:txBody>
          <a:bodyPr>
            <a:normAutofit/>
          </a:bodyPr>
          <a:lstStyle/>
          <a:p>
            <a:pPr algn="just"/>
            <a:r>
              <a:rPr lang="it-IT" dirty="0"/>
              <a:t>RIFORMA: LEGGE SULLE UNIONI CIVILI L. n. 76/2016</a:t>
            </a:r>
          </a:p>
        </p:txBody>
      </p:sp>
      <p:sp>
        <p:nvSpPr>
          <p:cNvPr id="6" name="Segnaposto contenuto 5"/>
          <p:cNvSpPr>
            <a:spLocks noGrp="1"/>
          </p:cNvSpPr>
          <p:nvPr>
            <p:ph idx="1"/>
          </p:nvPr>
        </p:nvSpPr>
        <p:spPr>
          <a:xfrm>
            <a:off x="247815" y="2309252"/>
            <a:ext cx="8438986" cy="4412223"/>
          </a:xfrm>
        </p:spPr>
        <p:txBody>
          <a:bodyPr>
            <a:normAutofit lnSpcReduction="10000"/>
          </a:bodyPr>
          <a:lstStyle/>
          <a:p>
            <a:pPr algn="just">
              <a:buFontTx/>
              <a:buChar char="-"/>
            </a:pPr>
            <a:r>
              <a:rPr lang="it-IT" sz="3200" dirty="0"/>
              <a:t>….Legge 20 maggio 2016 n. 76…introduce e regola </a:t>
            </a:r>
            <a:r>
              <a:rPr lang="it-IT" sz="3200" u="sng" dirty="0"/>
              <a:t>unioni civili</a:t>
            </a:r>
            <a:r>
              <a:rPr lang="it-IT" sz="3200" dirty="0"/>
              <a:t> (per coppie dello stesso sesso) e </a:t>
            </a:r>
            <a:r>
              <a:rPr lang="it-IT" sz="3200" u="sng" dirty="0"/>
              <a:t>accordi di convivenza</a:t>
            </a:r>
            <a:r>
              <a:rPr lang="it-IT" sz="3200" dirty="0"/>
              <a:t> per coppie di sesso diverso ….e</a:t>
            </a:r>
          </a:p>
          <a:p>
            <a:pPr algn="just">
              <a:buFontTx/>
              <a:buChar char="-"/>
            </a:pPr>
            <a:r>
              <a:rPr lang="it-IT" sz="3200" b="1" dirty="0"/>
              <a:t>delega</a:t>
            </a:r>
            <a:r>
              <a:rPr lang="it-IT" sz="3200" dirty="0"/>
              <a:t> il Governo all’adozione di disposizioni di modifica e riordino delle norme di diritto internazionale privato in materia di unioni civili tra persone dello stesso sesso….</a:t>
            </a:r>
          </a:p>
          <a:p>
            <a:pPr lvl="1" algn="just">
              <a:buFontTx/>
              <a:buChar char="-"/>
            </a:pPr>
            <a:endParaRPr lang="it-IT"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extLst>
      <p:ext uri="{BB962C8B-B14F-4D97-AF65-F5344CB8AC3E}">
        <p14:creationId xmlns:p14="http://schemas.microsoft.com/office/powerpoint/2010/main" val="1412698239"/>
      </p:ext>
    </p:extLst>
  </p:cSld>
  <p:clrMapOvr>
    <a:masterClrMapping/>
  </p:clrMapOvr>
  <mc:AlternateContent xmlns:mc="http://schemas.openxmlformats.org/markup-compatibility/2006" xmlns:p14="http://schemas.microsoft.com/office/powerpoint/2010/main">
    <mc:Choice Requires="p14">
      <p:transition spd="slow" p14:dur="2000" advTm="102867"/>
    </mc:Choice>
    <mc:Fallback xmlns="">
      <p:transition spd="slow" advTm="1028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3">
            <a:schemeClr val="lt1"/>
          </a:lnRef>
          <a:fillRef idx="1">
            <a:schemeClr val="accent3"/>
          </a:fillRef>
          <a:effectRef idx="1">
            <a:schemeClr val="accent3"/>
          </a:effectRef>
          <a:fontRef idx="minor">
            <a:schemeClr val="lt1"/>
          </a:fontRef>
        </p:style>
        <p:txBody>
          <a:bodyPr>
            <a:normAutofit/>
          </a:bodyPr>
          <a:lstStyle/>
          <a:p>
            <a:pPr algn="just"/>
            <a:r>
              <a:rPr lang="it-IT" dirty="0"/>
              <a:t>RIFORMA: LEGGE SULLE UNIONI CIVILI L. n. 76/2016 E NORME DI D.I.P.</a:t>
            </a:r>
          </a:p>
        </p:txBody>
      </p:sp>
      <p:graphicFrame>
        <p:nvGraphicFramePr>
          <p:cNvPr id="3" name="Segnaposto contenuto 2"/>
          <p:cNvGraphicFramePr>
            <a:graphicFrameLocks noGrp="1"/>
          </p:cNvGraphicFramePr>
          <p:nvPr>
            <p:ph idx="1"/>
            <p:extLst/>
          </p:nvPr>
        </p:nvGraphicFramePr>
        <p:xfrm>
          <a:off x="247815" y="2309252"/>
          <a:ext cx="8438986" cy="44122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extLst>
      <p:ext uri="{BB962C8B-B14F-4D97-AF65-F5344CB8AC3E}">
        <p14:creationId xmlns:p14="http://schemas.microsoft.com/office/powerpoint/2010/main" val="1471830511"/>
      </p:ext>
    </p:extLst>
  </p:cSld>
  <p:clrMapOvr>
    <a:masterClrMapping/>
  </p:clrMapOvr>
  <mc:AlternateContent xmlns:mc="http://schemas.openxmlformats.org/markup-compatibility/2006" xmlns:p14="http://schemas.microsoft.com/office/powerpoint/2010/main">
    <mc:Choice Requires="p14">
      <p:transition spd="slow" p14:dur="2000" advTm="72534"/>
    </mc:Choice>
    <mc:Fallback xmlns="">
      <p:transition spd="slow" advTm="7253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18008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ACCORDI DI CONVIVENZA</a:t>
            </a:r>
          </a:p>
        </p:txBody>
      </p:sp>
      <p:sp>
        <p:nvSpPr>
          <p:cNvPr id="6" name="Segnaposto contenuto 5"/>
          <p:cNvSpPr>
            <a:spLocks noGrp="1"/>
          </p:cNvSpPr>
          <p:nvPr>
            <p:ph idx="1"/>
          </p:nvPr>
        </p:nvSpPr>
        <p:spPr>
          <a:xfrm>
            <a:off x="247815" y="1685636"/>
            <a:ext cx="8438986" cy="5035839"/>
          </a:xfrm>
        </p:spPr>
        <p:txBody>
          <a:bodyPr>
            <a:normAutofit/>
          </a:bodyPr>
          <a:lstStyle/>
          <a:p>
            <a:pPr algn="just">
              <a:buFontTx/>
              <a:buChar char="-"/>
            </a:pPr>
            <a:r>
              <a:rPr lang="it-IT" sz="2800" b="1" u="sng" dirty="0"/>
              <a:t>Art. 30 bis </a:t>
            </a:r>
            <a:r>
              <a:rPr lang="it-IT" sz="2800" dirty="0"/>
              <a:t>(introdotto da l. 76/2016):”AI </a:t>
            </a:r>
            <a:r>
              <a:rPr lang="it-IT" sz="2800" b="1" dirty="0"/>
              <a:t>contratti di convivenza </a:t>
            </a:r>
            <a:r>
              <a:rPr lang="it-IT" sz="2800" dirty="0"/>
              <a:t>si applica la legge </a:t>
            </a:r>
            <a:r>
              <a:rPr lang="it-IT" sz="2800" b="1" dirty="0"/>
              <a:t>nazionale comune </a:t>
            </a:r>
            <a:r>
              <a:rPr lang="it-IT" sz="2800" dirty="0"/>
              <a:t>dei contraenti. Ai contraenti di </a:t>
            </a:r>
            <a:r>
              <a:rPr lang="it-IT" sz="2800" b="1" dirty="0"/>
              <a:t>diversa cittadinanza </a:t>
            </a:r>
            <a:r>
              <a:rPr lang="it-IT" sz="2800" dirty="0"/>
              <a:t>si applica </a:t>
            </a:r>
            <a:r>
              <a:rPr lang="it-IT" sz="2800" b="1" dirty="0"/>
              <a:t>la legge del luogo in cui la convivenza è prevalentemente localizzata.</a:t>
            </a:r>
          </a:p>
          <a:p>
            <a:pPr algn="just">
              <a:buFontTx/>
              <a:buChar char="-"/>
            </a:pPr>
            <a:r>
              <a:rPr lang="it-IT" sz="2800" dirty="0"/>
              <a:t>Sono fatte salve </a:t>
            </a:r>
            <a:r>
              <a:rPr lang="it-IT" sz="2800" b="1" dirty="0"/>
              <a:t>le norme europee, nazionali ed internazionali che regolano il caso di cittadinanza plurima</a:t>
            </a:r>
            <a:r>
              <a:rPr lang="it-IT" sz="2800" dirty="0"/>
              <a:t>”.</a:t>
            </a:r>
          </a:p>
          <a:p>
            <a:pPr lvl="1" algn="just">
              <a:buFontTx/>
              <a:buChar char="-"/>
            </a:pPr>
            <a:endParaRPr lang="it-IT"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extLst>
      <p:ext uri="{BB962C8B-B14F-4D97-AF65-F5344CB8AC3E}">
        <p14:creationId xmlns:p14="http://schemas.microsoft.com/office/powerpoint/2010/main" val="1032156654"/>
      </p:ext>
    </p:extLst>
  </p:cSld>
  <p:clrMapOvr>
    <a:masterClrMapping/>
  </p:clrMapOvr>
  <mc:AlternateContent xmlns:mc="http://schemas.openxmlformats.org/markup-compatibility/2006" xmlns:p14="http://schemas.microsoft.com/office/powerpoint/2010/main">
    <mc:Choice Requires="p14">
      <p:transition spd="slow" p14:dur="2000" advTm="101423"/>
    </mc:Choice>
    <mc:Fallback xmlns="">
      <p:transition spd="slow" advTm="1014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18008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ACCORDI DI CONVIVENZA</a:t>
            </a:r>
          </a:p>
        </p:txBody>
      </p:sp>
      <p:sp>
        <p:nvSpPr>
          <p:cNvPr id="6" name="Segnaposto contenuto 5"/>
          <p:cNvSpPr>
            <a:spLocks noGrp="1"/>
          </p:cNvSpPr>
          <p:nvPr>
            <p:ph idx="1"/>
          </p:nvPr>
        </p:nvSpPr>
        <p:spPr>
          <a:xfrm>
            <a:off x="247815" y="1685636"/>
            <a:ext cx="8438986" cy="5035839"/>
          </a:xfrm>
        </p:spPr>
        <p:txBody>
          <a:bodyPr>
            <a:normAutofit/>
          </a:bodyPr>
          <a:lstStyle/>
          <a:p>
            <a:pPr algn="just">
              <a:buFontTx/>
              <a:buChar char="-"/>
            </a:pPr>
            <a:r>
              <a:rPr lang="it-IT" sz="3200" dirty="0"/>
              <a:t>Soluzione simile alla disciplina dell’art. 29 l. 218/95 per i rapporti personali tra coniugi ….e all’art. 30 l. 218/95 per i rapporti patrimoniali tra coniugi….</a:t>
            </a:r>
          </a:p>
          <a:p>
            <a:pPr algn="just">
              <a:buFontTx/>
              <a:buChar char="-"/>
            </a:pPr>
            <a:endParaRPr lang="it-IT" sz="3200" dirty="0"/>
          </a:p>
          <a:p>
            <a:pPr algn="just">
              <a:buFontTx/>
              <a:buChar char="-"/>
            </a:pPr>
            <a:r>
              <a:rPr lang="it-IT" sz="3200" b="1" dirty="0"/>
              <a:t>Contraddizione tra effetti e tipologia contrattuale dell’istituto….</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custDataLst>
      <p:tags r:id="rId1"/>
    </p:custDataLst>
    <p:extLst>
      <p:ext uri="{BB962C8B-B14F-4D97-AF65-F5344CB8AC3E}">
        <p14:creationId xmlns:p14="http://schemas.microsoft.com/office/powerpoint/2010/main" val="217792275"/>
      </p:ext>
    </p:extLst>
  </p:cSld>
  <p:clrMapOvr>
    <a:masterClrMapping/>
  </p:clrMapOvr>
  <mc:AlternateContent xmlns:mc="http://schemas.openxmlformats.org/markup-compatibility/2006" xmlns:p14="http://schemas.microsoft.com/office/powerpoint/2010/main">
    <mc:Choice Requires="p14">
      <p:transition spd="slow" p14:dur="2000" advTm="83050"/>
    </mc:Choice>
    <mc:Fallback xmlns="">
      <p:transition spd="slow" advTm="830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18008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ACCORDI DI CONVIVENZA</a:t>
            </a:r>
          </a:p>
        </p:txBody>
      </p:sp>
      <p:sp>
        <p:nvSpPr>
          <p:cNvPr id="6" name="Segnaposto contenuto 5"/>
          <p:cNvSpPr>
            <a:spLocks noGrp="1"/>
          </p:cNvSpPr>
          <p:nvPr>
            <p:ph idx="1"/>
          </p:nvPr>
        </p:nvSpPr>
        <p:spPr>
          <a:xfrm>
            <a:off x="0" y="1454728"/>
            <a:ext cx="9462977" cy="5222520"/>
          </a:xfrm>
        </p:spPr>
        <p:txBody>
          <a:bodyPr>
            <a:noAutofit/>
          </a:bodyPr>
          <a:lstStyle/>
          <a:p>
            <a:pPr algn="just"/>
            <a:r>
              <a:rPr lang="it-IT" sz="3200" u="sng" dirty="0"/>
              <a:t>Criteri di collegamento</a:t>
            </a:r>
            <a:r>
              <a:rPr lang="it-IT" sz="3200" dirty="0"/>
              <a:t>: cittadinanza comune e in assenza, </a:t>
            </a:r>
            <a:r>
              <a:rPr lang="it-IT" sz="3200" b="1" dirty="0"/>
              <a:t>localizzazione della convivenza; </a:t>
            </a:r>
          </a:p>
          <a:p>
            <a:pPr algn="just"/>
            <a:endParaRPr lang="it-IT" sz="3200" dirty="0"/>
          </a:p>
          <a:p>
            <a:pPr algn="just"/>
            <a:r>
              <a:rPr lang="it-IT" sz="3200" dirty="0"/>
              <a:t>Va dunque ricostruito lo sviluppo complessivo della vicenda, suscettibile di modifiche nel corso del tempo, e individuato  il centro principale degli interessi e dei rapporti  affettivi in cui la convivenza si realizza, non necessariamente coincidente con  residenze, a loro volta variabili nel tempo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26</a:t>
            </a:fld>
            <a:endParaRPr lang="it-IT"/>
          </a:p>
        </p:txBody>
      </p:sp>
    </p:spTree>
    <p:custDataLst>
      <p:tags r:id="rId1"/>
    </p:custDataLst>
    <p:extLst>
      <p:ext uri="{BB962C8B-B14F-4D97-AF65-F5344CB8AC3E}">
        <p14:creationId xmlns:p14="http://schemas.microsoft.com/office/powerpoint/2010/main" val="692657307"/>
      </p:ext>
    </p:extLst>
  </p:cSld>
  <p:clrMapOvr>
    <a:masterClrMapping/>
  </p:clrMapOvr>
  <mc:AlternateContent xmlns:mc="http://schemas.openxmlformats.org/markup-compatibility/2006" xmlns:p14="http://schemas.microsoft.com/office/powerpoint/2010/main">
    <mc:Choice Requires="p14">
      <p:transition spd="slow" p14:dur="2000" advTm="72868"/>
    </mc:Choice>
    <mc:Fallback xmlns="">
      <p:transition spd="slow" advTm="728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6" cy="118008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PROBLEMA - RINVIO</a:t>
            </a:r>
          </a:p>
        </p:txBody>
      </p:sp>
      <p:sp>
        <p:nvSpPr>
          <p:cNvPr id="6" name="Segnaposto contenuto 5"/>
          <p:cNvSpPr>
            <a:spLocks noGrp="1"/>
          </p:cNvSpPr>
          <p:nvPr>
            <p:ph idx="1"/>
          </p:nvPr>
        </p:nvSpPr>
        <p:spPr>
          <a:xfrm>
            <a:off x="247815" y="1685636"/>
            <a:ext cx="8438986" cy="5035839"/>
          </a:xfrm>
        </p:spPr>
        <p:txBody>
          <a:bodyPr>
            <a:normAutofit/>
          </a:bodyPr>
          <a:lstStyle/>
          <a:p>
            <a:pPr algn="just"/>
            <a:r>
              <a:rPr lang="it-IT" sz="2800" dirty="0"/>
              <a:t>Cittadinanza – </a:t>
            </a:r>
            <a:r>
              <a:rPr lang="it-IT" sz="2800" b="1" dirty="0"/>
              <a:t>rinvio</a:t>
            </a:r>
            <a:r>
              <a:rPr lang="it-IT" sz="2800" dirty="0"/>
              <a:t> per criteri previsti entro altri ordinamenti…</a:t>
            </a:r>
          </a:p>
          <a:p>
            <a:pPr algn="just"/>
            <a:r>
              <a:rPr lang="it-IT" sz="2800" dirty="0"/>
              <a:t>Localizzazione - </a:t>
            </a:r>
            <a:r>
              <a:rPr lang="it-IT" sz="2800" b="1" dirty="0"/>
              <a:t>sembra sfuggire, per la sua natura, al funzionamento del rinvio</a:t>
            </a:r>
            <a:r>
              <a:rPr lang="it-IT" sz="2800" dirty="0"/>
              <a:t>,  pur se  questa esclusione  non  sia  espressamente prevista all’art.13: però i criteri di residenza o domicilio comuni, eventualmente considerati da un ordinamento straniero, potrebbero invece concorrere alla determinazione della connessione più significativa.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27</a:t>
            </a:fld>
            <a:endParaRPr lang="it-IT"/>
          </a:p>
        </p:txBody>
      </p:sp>
    </p:spTree>
    <p:custDataLst>
      <p:tags r:id="rId1"/>
    </p:custDataLst>
    <p:extLst>
      <p:ext uri="{BB962C8B-B14F-4D97-AF65-F5344CB8AC3E}">
        <p14:creationId xmlns:p14="http://schemas.microsoft.com/office/powerpoint/2010/main" val="1345353502"/>
      </p:ext>
    </p:extLst>
  </p:cSld>
  <p:clrMapOvr>
    <a:masterClrMapping/>
  </p:clrMapOvr>
  <mc:AlternateContent xmlns:mc="http://schemas.openxmlformats.org/markup-compatibility/2006" xmlns:p14="http://schemas.microsoft.com/office/powerpoint/2010/main">
    <mc:Choice Requires="p14">
      <p:transition spd="slow" p14:dur="2000" advTm="96464"/>
    </mc:Choice>
    <mc:Fallback xmlns="">
      <p:transition spd="slow" advTm="964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7815" y="274638"/>
            <a:ext cx="8438985" cy="1180089"/>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CRITICHE: PREFERIBILE ELECTIO IURIS?</a:t>
            </a:r>
          </a:p>
        </p:txBody>
      </p:sp>
      <p:sp>
        <p:nvSpPr>
          <p:cNvPr id="6" name="Segnaposto contenuto 5"/>
          <p:cNvSpPr>
            <a:spLocks noGrp="1"/>
          </p:cNvSpPr>
          <p:nvPr>
            <p:ph idx="1"/>
          </p:nvPr>
        </p:nvSpPr>
        <p:spPr>
          <a:xfrm>
            <a:off x="247815" y="1685636"/>
            <a:ext cx="8438986" cy="5035839"/>
          </a:xfrm>
        </p:spPr>
        <p:txBody>
          <a:bodyPr>
            <a:noAutofit/>
          </a:bodyPr>
          <a:lstStyle/>
          <a:p>
            <a:pPr algn="just"/>
            <a:r>
              <a:rPr lang="it-IT" sz="2800" dirty="0"/>
              <a:t>Forse sarebbe stato opportuno prevedere l’operatività dell’</a:t>
            </a:r>
            <a:r>
              <a:rPr lang="it-IT" sz="2800" dirty="0" err="1"/>
              <a:t>electio</a:t>
            </a:r>
            <a:r>
              <a:rPr lang="it-IT" sz="2800" dirty="0"/>
              <a:t> </a:t>
            </a:r>
            <a:r>
              <a:rPr lang="it-IT" sz="2800" dirty="0" err="1"/>
              <a:t>iuris</a:t>
            </a:r>
            <a:r>
              <a:rPr lang="it-IT" sz="2800" dirty="0"/>
              <a:t>…</a:t>
            </a:r>
          </a:p>
          <a:p>
            <a:pPr algn="just"/>
            <a:endParaRPr lang="it-IT" sz="2800" dirty="0"/>
          </a:p>
          <a:p>
            <a:pPr algn="just"/>
            <a:r>
              <a:rPr lang="it-IT" sz="2800" dirty="0"/>
              <a:t>Vantaggi:</a:t>
            </a:r>
          </a:p>
          <a:p>
            <a:pPr lvl="1" algn="just"/>
            <a:r>
              <a:rPr lang="it-IT" sz="2800" dirty="0"/>
              <a:t>Diffusione del collegamento in altri ordinamenti: realizzazione di una disciplina uniforme…</a:t>
            </a:r>
          </a:p>
          <a:p>
            <a:pPr lvl="1" algn="just"/>
            <a:r>
              <a:rPr lang="it-IT" sz="2800" dirty="0"/>
              <a:t>Omogeneità del criterio previsto per alte materie: donazioni e successioni possibilmente collegate….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28</a:t>
            </a:fld>
            <a:endParaRPr lang="it-IT"/>
          </a:p>
        </p:txBody>
      </p:sp>
    </p:spTree>
    <p:custDataLst>
      <p:tags r:id="rId1"/>
    </p:custDataLst>
    <p:extLst>
      <p:ext uri="{BB962C8B-B14F-4D97-AF65-F5344CB8AC3E}">
        <p14:creationId xmlns:p14="http://schemas.microsoft.com/office/powerpoint/2010/main" val="740723544"/>
      </p:ext>
    </p:extLst>
  </p:cSld>
  <p:clrMapOvr>
    <a:masterClrMapping/>
  </p:clrMapOvr>
  <mc:AlternateContent xmlns:mc="http://schemas.openxmlformats.org/markup-compatibility/2006" xmlns:p14="http://schemas.microsoft.com/office/powerpoint/2010/main">
    <mc:Choice Requires="p14">
      <p:transition spd="slow" p14:dur="2000" advTm="128150"/>
    </mc:Choice>
    <mc:Fallback xmlns="">
      <p:transition spd="slow" advTm="128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UNIONI CIVILI</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dirty="0"/>
              <a:t>Introduzione di norme agli artt. 32 bis e seguenti della l. 218/95….</a:t>
            </a:r>
          </a:p>
          <a:p>
            <a:pPr algn="just"/>
            <a:endParaRPr lang="it-IT" sz="2800" dirty="0"/>
          </a:p>
          <a:p>
            <a:pPr algn="just"/>
            <a:r>
              <a:rPr lang="it-IT" sz="2800" dirty="0"/>
              <a:t>Non tutte coerenti…non tutte relative alle unioni civili…ad es….</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29</a:t>
            </a:fld>
            <a:endParaRPr lang="it-IT"/>
          </a:p>
        </p:txBody>
      </p:sp>
    </p:spTree>
    <p:custDataLst>
      <p:tags r:id="rId1"/>
    </p:custDataLst>
    <p:extLst>
      <p:ext uri="{BB962C8B-B14F-4D97-AF65-F5344CB8AC3E}">
        <p14:creationId xmlns:p14="http://schemas.microsoft.com/office/powerpoint/2010/main" val="261062868"/>
      </p:ext>
    </p:extLst>
  </p:cSld>
  <p:clrMapOvr>
    <a:masterClrMapping/>
  </p:clrMapOvr>
  <mc:AlternateContent xmlns:mc="http://schemas.openxmlformats.org/markup-compatibility/2006" xmlns:p14="http://schemas.microsoft.com/office/powerpoint/2010/main">
    <mc:Choice Requires="p14">
      <p:transition spd="slow" p14:dur="2000" advTm="54341"/>
    </mc:Choice>
    <mc:Fallback xmlns="">
      <p:transition spd="slow" advTm="543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F11B5285-1A0A-4C4C-A93D-121500923153}"/>
              </a:ext>
            </a:extLst>
          </p:cNvPr>
          <p:cNvSpPr>
            <a:spLocks noGrp="1" noChangeArrowheads="1"/>
          </p:cNvSpPr>
          <p:nvPr>
            <p:ph type="title"/>
          </p:nvPr>
        </p:nvSpPr>
        <p:spPr>
          <a:xfrm>
            <a:off x="381000" y="503238"/>
            <a:ext cx="8305800" cy="1630362"/>
          </a:xfrm>
        </p:spPr>
        <p:txBody>
          <a:bodyPr>
            <a:normAutofit fontScale="90000"/>
          </a:bodyPr>
          <a:lstStyle/>
          <a:p>
            <a:pPr algn="just" eaLnBrk="1" hangingPunct="1"/>
            <a:r>
              <a:rPr lang="it-IT" altLang="it-IT" sz="4000">
                <a:ea typeface="ＭＳ Ｐゴシック" panose="020B0600070205080204" pitchFamily="34" charset="-128"/>
              </a:rPr>
              <a:t>COOPERAZIONE GIUDIZIARIA IN MATERIA CIVILE E CRISI DEL MATRIMONIO</a:t>
            </a:r>
          </a:p>
        </p:txBody>
      </p:sp>
      <p:graphicFrame>
        <p:nvGraphicFramePr>
          <p:cNvPr id="2" name="Diagramma 1">
            <a:extLst>
              <a:ext uri="{FF2B5EF4-FFF2-40B4-BE49-F238E27FC236}">
                <a16:creationId xmlns:a16="http://schemas.microsoft.com/office/drawing/2014/main" id="{F1689230-8AE6-CF4C-972C-C11915BD4EC0}"/>
              </a:ext>
            </a:extLst>
          </p:cNvPr>
          <p:cNvGraphicFramePr/>
          <p:nvPr>
            <p:extLst/>
          </p:nvPr>
        </p:nvGraphicFramePr>
        <p:xfrm>
          <a:off x="0" y="1981200"/>
          <a:ext cx="8686800" cy="4144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940049559"/>
      </p:ext>
    </p:extLst>
  </p:cSld>
  <p:clrMapOvr>
    <a:masterClrMapping/>
  </p:clrMapOvr>
  <mc:AlternateContent xmlns:mc="http://schemas.openxmlformats.org/markup-compatibility/2006" xmlns:p14="http://schemas.microsoft.com/office/powerpoint/2010/main">
    <mc:Choice Requires="p14">
      <p:transition spd="slow" p14:dur="2000" advTm="73636"/>
    </mc:Choice>
    <mc:Fallback xmlns="">
      <p:transition spd="slow" advTm="736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A423076D-EF15-AF42-A0DB-E7643F19FA2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29BF7058-435C-3D40-AE73-639E29AE6C1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BIS L. 218/95 e MATRIMONIO OMOSESSUALE ALL’ESTERO</a:t>
            </a:r>
          </a:p>
        </p:txBody>
      </p:sp>
      <p:sp>
        <p:nvSpPr>
          <p:cNvPr id="6" name="Segnaposto contenuto 5"/>
          <p:cNvSpPr>
            <a:spLocks noGrp="1"/>
          </p:cNvSpPr>
          <p:nvPr>
            <p:ph idx="1"/>
          </p:nvPr>
        </p:nvSpPr>
        <p:spPr>
          <a:xfrm>
            <a:off x="352508" y="2332037"/>
            <a:ext cx="8229600" cy="4525963"/>
          </a:xfrm>
        </p:spPr>
        <p:txBody>
          <a:bodyPr>
            <a:normAutofit fontScale="85000" lnSpcReduction="10000"/>
          </a:bodyPr>
          <a:lstStyle/>
          <a:p>
            <a:pPr algn="just"/>
            <a:r>
              <a:rPr lang="it-IT" sz="3200" dirty="0"/>
              <a:t>Art. 32 bis prevede che “Il matrimonio contratto all’estero da persone dello stesso sesso produce </a:t>
            </a:r>
            <a:r>
              <a:rPr lang="it-IT" sz="3200" b="1" dirty="0"/>
              <a:t>gli effetti dell’unione civile regolata dalla legge italiana….” </a:t>
            </a:r>
            <a:r>
              <a:rPr lang="it-IT" sz="3200" dirty="0"/>
              <a:t>-</a:t>
            </a:r>
            <a:r>
              <a:rPr lang="it-IT" sz="3200" b="1" dirty="0"/>
              <a:t> declassamento</a:t>
            </a:r>
          </a:p>
          <a:p>
            <a:pPr marL="342861" lvl="2" indent="-342861" algn="just"/>
            <a:r>
              <a:rPr lang="it-IT" sz="3200" dirty="0"/>
              <a:t>Norma di chiusura nei confronti dei matrimoni omosessuali previsti entro molti ordinamenti:  Olanda, Francia, Danimarca, Spagna, Svezia, Norvegia, Islanda, Belgio; Portogallo, Gran Bretagna / Argentina, Uruguay, Messico, Brasile, Nuova Zelanda, Sud Africa</a:t>
            </a:r>
            <a:endParaRPr lang="it-IT" sz="3200" u="sng"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30</a:t>
            </a:fld>
            <a:endParaRPr lang="it-IT"/>
          </a:p>
        </p:txBody>
      </p:sp>
    </p:spTree>
    <p:custDataLst>
      <p:tags r:id="rId1"/>
    </p:custDataLst>
    <p:extLst>
      <p:ext uri="{BB962C8B-B14F-4D97-AF65-F5344CB8AC3E}">
        <p14:creationId xmlns:p14="http://schemas.microsoft.com/office/powerpoint/2010/main" val="1048615040"/>
      </p:ext>
    </p:extLst>
  </p:cSld>
  <p:clrMapOvr>
    <a:masterClrMapping/>
  </p:clrMapOvr>
  <mc:AlternateContent xmlns:mc="http://schemas.openxmlformats.org/markup-compatibility/2006" xmlns:p14="http://schemas.microsoft.com/office/powerpoint/2010/main">
    <mc:Choice Requires="p14">
      <p:transition spd="slow" p14:dur="2000" advTm="66344"/>
    </mc:Choice>
    <mc:Fallback xmlns="">
      <p:transition spd="slow" advTm="663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BIS L. 218/95 e MATRIMONIO OMOSESSUALE ALL’ESTERO</a:t>
            </a:r>
          </a:p>
        </p:txBody>
      </p:sp>
      <p:sp>
        <p:nvSpPr>
          <p:cNvPr id="6" name="Segnaposto contenuto 5"/>
          <p:cNvSpPr>
            <a:spLocks noGrp="1"/>
          </p:cNvSpPr>
          <p:nvPr>
            <p:ph idx="1"/>
          </p:nvPr>
        </p:nvSpPr>
        <p:spPr>
          <a:xfrm>
            <a:off x="0" y="1547091"/>
            <a:ext cx="9143999" cy="4662323"/>
          </a:xfrm>
        </p:spPr>
        <p:txBody>
          <a:bodyPr>
            <a:noAutofit/>
          </a:bodyPr>
          <a:lstStyle/>
          <a:p>
            <a:pPr algn="just"/>
            <a:r>
              <a:rPr lang="it-IT" sz="3200" dirty="0"/>
              <a:t>SI verifica così </a:t>
            </a:r>
            <a:r>
              <a:rPr lang="it-IT" sz="3200" b="1" dirty="0"/>
              <a:t>la trasformazione in unioni civili dei matrimoni contratti da persone dello stesso sesso all’estero</a:t>
            </a:r>
          </a:p>
          <a:p>
            <a:pPr lvl="1" algn="just"/>
            <a:r>
              <a:rPr lang="it-IT" sz="3200" dirty="0"/>
              <a:t>Matrimonio stesso sesso = unione civile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31</a:t>
            </a:fld>
            <a:endParaRPr lang="it-IT"/>
          </a:p>
        </p:txBody>
      </p:sp>
    </p:spTree>
    <p:custDataLst>
      <p:tags r:id="rId1"/>
    </p:custDataLst>
    <p:extLst>
      <p:ext uri="{BB962C8B-B14F-4D97-AF65-F5344CB8AC3E}">
        <p14:creationId xmlns:p14="http://schemas.microsoft.com/office/powerpoint/2010/main" val="1996725815"/>
      </p:ext>
    </p:extLst>
  </p:cSld>
  <p:clrMapOvr>
    <a:masterClrMapping/>
  </p:clrMapOvr>
  <mc:AlternateContent xmlns:mc="http://schemas.openxmlformats.org/markup-compatibility/2006" xmlns:p14="http://schemas.microsoft.com/office/powerpoint/2010/main">
    <mc:Choice Requires="p14">
      <p:transition spd="slow" p14:dur="2000" advTm="112675"/>
    </mc:Choice>
    <mc:Fallback xmlns="">
      <p:transition spd="slow" advTm="1126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BIS L. 218/95 e MATRIMONIO OMOSESSUALE ALL’ESTERO</a:t>
            </a:r>
          </a:p>
        </p:txBody>
      </p:sp>
      <p:sp>
        <p:nvSpPr>
          <p:cNvPr id="6" name="Segnaposto contenuto 5"/>
          <p:cNvSpPr>
            <a:spLocks noGrp="1"/>
          </p:cNvSpPr>
          <p:nvPr>
            <p:ph idx="1"/>
          </p:nvPr>
        </p:nvSpPr>
        <p:spPr>
          <a:xfrm>
            <a:off x="0" y="1547091"/>
            <a:ext cx="9143999" cy="4662323"/>
          </a:xfrm>
        </p:spPr>
        <p:txBody>
          <a:bodyPr>
            <a:noAutofit/>
          </a:bodyPr>
          <a:lstStyle/>
          <a:p>
            <a:pPr algn="just"/>
            <a:r>
              <a:rPr lang="it-IT" sz="3200" dirty="0"/>
              <a:t>Si tratta di una soluzione già seguita nell’ordinamento italiano per quanto riguarda il riconoscimento dei provvedimenti stranieri </a:t>
            </a:r>
            <a:r>
              <a:rPr lang="it-IT" sz="3200" b="1" dirty="0"/>
              <a:t>di adozione</a:t>
            </a:r>
            <a:r>
              <a:rPr lang="it-IT" sz="3200" dirty="0"/>
              <a:t>:</a:t>
            </a:r>
          </a:p>
          <a:p>
            <a:pPr lvl="1" algn="just"/>
            <a:r>
              <a:rPr lang="it-IT" sz="3200" b="1" dirty="0"/>
              <a:t>Adozione dopo arrivo del minore </a:t>
            </a:r>
            <a:r>
              <a:rPr lang="it-IT" sz="3200" dirty="0"/>
              <a:t>= </a:t>
            </a:r>
            <a:r>
              <a:rPr lang="it-IT" sz="3200" b="1" dirty="0"/>
              <a:t>riconosciuta come  affidamento preadottivo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32</a:t>
            </a:fld>
            <a:endParaRPr lang="it-IT"/>
          </a:p>
        </p:txBody>
      </p:sp>
    </p:spTree>
    <p:custDataLst>
      <p:tags r:id="rId1"/>
    </p:custDataLst>
    <p:extLst>
      <p:ext uri="{BB962C8B-B14F-4D97-AF65-F5344CB8AC3E}">
        <p14:creationId xmlns:p14="http://schemas.microsoft.com/office/powerpoint/2010/main" val="3771735182"/>
      </p:ext>
    </p:extLst>
  </p:cSld>
  <p:clrMapOvr>
    <a:masterClrMapping/>
  </p:clrMapOvr>
  <mc:AlternateContent xmlns:mc="http://schemas.openxmlformats.org/markup-compatibility/2006" xmlns:p14="http://schemas.microsoft.com/office/powerpoint/2010/main">
    <mc:Choice Requires="p14">
      <p:transition spd="slow" p14:dur="2000" advTm="112675"/>
    </mc:Choice>
    <mc:Fallback xmlns="">
      <p:transition spd="slow" advTm="1126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TER L. 218/95 – UNIONI CIVILI-COSTITUZIONE</a:t>
            </a:r>
          </a:p>
        </p:txBody>
      </p:sp>
      <p:sp>
        <p:nvSpPr>
          <p:cNvPr id="6" name="Segnaposto contenuto 5"/>
          <p:cNvSpPr>
            <a:spLocks noGrp="1"/>
          </p:cNvSpPr>
          <p:nvPr>
            <p:ph idx="1"/>
          </p:nvPr>
        </p:nvSpPr>
        <p:spPr>
          <a:xfrm>
            <a:off x="184727" y="1847273"/>
            <a:ext cx="8397381" cy="5010728"/>
          </a:xfrm>
        </p:spPr>
        <p:txBody>
          <a:bodyPr>
            <a:noAutofit/>
          </a:bodyPr>
          <a:lstStyle/>
          <a:p>
            <a:pPr algn="just"/>
            <a:r>
              <a:rPr lang="it-IT" sz="2800" u="sng" dirty="0"/>
              <a:t>Disciplina delle unioni civili</a:t>
            </a:r>
            <a:r>
              <a:rPr lang="it-IT" sz="2800" dirty="0"/>
              <a:t>:</a:t>
            </a:r>
          </a:p>
          <a:p>
            <a:pPr lvl="1" algn="just"/>
            <a:r>
              <a:rPr lang="it-IT" sz="2800" dirty="0"/>
              <a:t>Costituite in Italia;</a:t>
            </a:r>
          </a:p>
          <a:p>
            <a:pPr lvl="1" algn="just"/>
            <a:r>
              <a:rPr lang="it-IT" sz="2800" dirty="0"/>
              <a:t>Costituite all’estero salvo i casi </a:t>
            </a:r>
            <a:r>
              <a:rPr lang="it-IT" sz="2800" b="1" dirty="0"/>
              <a:t>dell’art. 32 </a:t>
            </a:r>
            <a:r>
              <a:rPr lang="it-IT" sz="2800" b="1" dirty="0" err="1"/>
              <a:t>quinquies</a:t>
            </a:r>
            <a:r>
              <a:rPr lang="it-IT" sz="2800" dirty="0"/>
              <a:t>: “L’unione civile o altro istituto analogo costituiti all’estero </a:t>
            </a:r>
            <a:r>
              <a:rPr lang="it-IT" sz="2800" b="1" dirty="0"/>
              <a:t>tra cittadini italiani dello stesso sesso abitualmente residenti in Italia </a:t>
            </a:r>
            <a:r>
              <a:rPr lang="it-IT" sz="2800" dirty="0"/>
              <a:t>produce gli effetti dell’unione civile regolata dalla legge italiana”…per i cittadini italiani vale legge italiana (evitare elusione di norme di </a:t>
            </a:r>
            <a:r>
              <a:rPr lang="it-IT" sz="2800" dirty="0" err="1"/>
              <a:t>appl</a:t>
            </a:r>
            <a:r>
              <a:rPr lang="it-IT" sz="2800" dirty="0"/>
              <a:t>. Necessaria)…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33</a:t>
            </a:fld>
            <a:endParaRPr lang="it-IT"/>
          </a:p>
        </p:txBody>
      </p:sp>
    </p:spTree>
    <p:custDataLst>
      <p:tags r:id="rId1"/>
    </p:custDataLst>
    <p:extLst>
      <p:ext uri="{BB962C8B-B14F-4D97-AF65-F5344CB8AC3E}">
        <p14:creationId xmlns:p14="http://schemas.microsoft.com/office/powerpoint/2010/main" val="1671204651"/>
      </p:ext>
    </p:extLst>
  </p:cSld>
  <p:clrMapOvr>
    <a:masterClrMapping/>
  </p:clrMapOvr>
  <mc:AlternateContent xmlns:mc="http://schemas.openxmlformats.org/markup-compatibility/2006" xmlns:p14="http://schemas.microsoft.com/office/powerpoint/2010/main">
    <mc:Choice Requires="p14">
      <p:transition spd="slow" p14:dur="2000" advTm="91583"/>
    </mc:Choice>
    <mc:Fallback xmlns="">
      <p:transition spd="slow" advTm="915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TER L. 218/95 – UNIONI CIVILI – CAPACITA’</a:t>
            </a:r>
          </a:p>
        </p:txBody>
      </p:sp>
      <p:sp>
        <p:nvSpPr>
          <p:cNvPr id="6" name="Segnaposto contenuto 5"/>
          <p:cNvSpPr>
            <a:spLocks noGrp="1"/>
          </p:cNvSpPr>
          <p:nvPr>
            <p:ph idx="1"/>
          </p:nvPr>
        </p:nvSpPr>
        <p:spPr>
          <a:xfrm>
            <a:off x="184727" y="1847273"/>
            <a:ext cx="8397381" cy="5010728"/>
          </a:xfrm>
        </p:spPr>
        <p:txBody>
          <a:bodyPr>
            <a:normAutofit/>
          </a:bodyPr>
          <a:lstStyle/>
          <a:p>
            <a:pPr algn="just"/>
            <a:r>
              <a:rPr lang="it-IT" sz="2800" u="sng" dirty="0"/>
              <a:t>Costituzione</a:t>
            </a:r>
          </a:p>
          <a:p>
            <a:pPr lvl="1" algn="just"/>
            <a:r>
              <a:rPr lang="it-IT" sz="2800" b="1" i="1" dirty="0"/>
              <a:t>La </a:t>
            </a:r>
            <a:r>
              <a:rPr lang="it-IT" sz="2800" b="1" i="1" dirty="0" err="1"/>
              <a:t>capacita'</a:t>
            </a:r>
            <a:r>
              <a:rPr lang="it-IT" sz="2800" b="1" i="1" dirty="0"/>
              <a:t> e le altre condizioni per costituire un’unione civile sono regolate dalla legge nazionale di ciascuna parte al momento della costituzione dell'unione civile. Se la legge applicabile non ammette l'unione civile tra persone maggiorenni dello stesso sesso si applica la legge italiana. Le disposizioni di cui all'</a:t>
            </a:r>
            <a:r>
              <a:rPr lang="it-IT" b="1" i="1" u="sng" dirty="0">
                <a:hlinkClick r:id="rId3"/>
              </a:rPr>
              <a:t>articolo 1, comma 4, della legge 20 maggio 2016, n. 76</a:t>
            </a:r>
            <a:r>
              <a:rPr lang="it-IT" sz="2800" b="1" i="1" dirty="0"/>
              <a:t>, sono di applicazione necessaria. </a:t>
            </a:r>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34</a:t>
            </a:fld>
            <a:endParaRPr lang="it-IT"/>
          </a:p>
        </p:txBody>
      </p:sp>
    </p:spTree>
    <p:custDataLst>
      <p:tags r:id="rId1"/>
    </p:custDataLst>
    <p:extLst>
      <p:ext uri="{BB962C8B-B14F-4D97-AF65-F5344CB8AC3E}">
        <p14:creationId xmlns:p14="http://schemas.microsoft.com/office/powerpoint/2010/main" val="1659345707"/>
      </p:ext>
    </p:extLst>
  </p:cSld>
  <p:clrMapOvr>
    <a:masterClrMapping/>
  </p:clrMapOvr>
  <mc:AlternateContent xmlns:mc="http://schemas.openxmlformats.org/markup-compatibility/2006" xmlns:p14="http://schemas.microsoft.com/office/powerpoint/2010/main">
    <mc:Choice Requires="p14">
      <p:transition spd="slow" p14:dur="2000" advTm="101938"/>
    </mc:Choice>
    <mc:Fallback xmlns="">
      <p:transition spd="slow" advTm="1019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TER L. 218/95 – UNIONI CIVILI-NULLA OSTA</a:t>
            </a:r>
          </a:p>
        </p:txBody>
      </p:sp>
      <p:sp>
        <p:nvSpPr>
          <p:cNvPr id="6" name="Segnaposto contenuto 5"/>
          <p:cNvSpPr>
            <a:spLocks noGrp="1"/>
          </p:cNvSpPr>
          <p:nvPr>
            <p:ph idx="1"/>
          </p:nvPr>
        </p:nvSpPr>
        <p:spPr>
          <a:xfrm>
            <a:off x="184727" y="1847273"/>
            <a:ext cx="8397381" cy="5010728"/>
          </a:xfrm>
        </p:spPr>
        <p:txBody>
          <a:bodyPr>
            <a:normAutofit fontScale="85000" lnSpcReduction="20000"/>
          </a:bodyPr>
          <a:lstStyle/>
          <a:p>
            <a:pPr algn="just"/>
            <a:r>
              <a:rPr lang="it-IT" sz="2800" u="sng" dirty="0"/>
              <a:t>Costituzione</a:t>
            </a:r>
          </a:p>
          <a:p>
            <a:pPr lvl="1" algn="just"/>
            <a:r>
              <a:rPr lang="it-IT" sz="2800" b="1" i="1" dirty="0"/>
              <a:t>2. Ai fini del nulla osta di cui all'</a:t>
            </a:r>
            <a:r>
              <a:rPr lang="it-IT" b="1" i="1" u="sng" dirty="0">
                <a:hlinkClick r:id="rId3"/>
              </a:rPr>
              <a:t>articolo 116, primo comma, del codice civile</a:t>
            </a:r>
            <a:r>
              <a:rPr lang="it-IT" sz="2800" b="1" i="1" dirty="0"/>
              <a:t>, non rilevano gli impedimenti relativi al sesso delle parti. Qualora la produzione del nulla osta sia preclusa in ragione del mancato riconoscimento, secondo la legge dello Stato di cui lo straniero </a:t>
            </a:r>
            <a:r>
              <a:rPr lang="it-IT" sz="2800" b="1" i="1" dirty="0" err="1"/>
              <a:t>e'</a:t>
            </a:r>
            <a:r>
              <a:rPr lang="it-IT" sz="2800" b="1" i="1" dirty="0"/>
              <a:t> cittadino, dell'unione civile tra persone dello stesso sesso o di analogo istituto, il nulla osta </a:t>
            </a:r>
            <a:r>
              <a:rPr lang="it-IT" sz="2800" b="1" i="1" dirty="0" err="1"/>
              <a:t>e'</a:t>
            </a:r>
            <a:r>
              <a:rPr lang="it-IT" sz="2800" b="1" i="1" dirty="0"/>
              <a:t> sostituito da un certificato o altro atto comunque idoneo ad attestare la </a:t>
            </a:r>
            <a:r>
              <a:rPr lang="it-IT" sz="2800" b="1" i="1" dirty="0" err="1"/>
              <a:t>liberta'</a:t>
            </a:r>
            <a:r>
              <a:rPr lang="it-IT" sz="2800" b="1" i="1" dirty="0"/>
              <a:t> di stato, ovvero da dichiarazione sostitutiva ai sensi del </a:t>
            </a:r>
            <a:r>
              <a:rPr lang="it-IT" b="1" i="1" u="sng" dirty="0">
                <a:hlinkClick r:id="rId4"/>
              </a:rPr>
              <a:t>decreto del Presidente della Repubblica 28 dicembre 2000, n. 445</a:t>
            </a:r>
            <a:r>
              <a:rPr lang="it-IT" sz="2800" b="1" i="1" dirty="0"/>
              <a:t>. Resta salva la </a:t>
            </a:r>
            <a:r>
              <a:rPr lang="it-IT" sz="2800" b="1" i="1" dirty="0" err="1"/>
              <a:t>liberta'</a:t>
            </a:r>
            <a:r>
              <a:rPr lang="it-IT" sz="2800" b="1" i="1" dirty="0"/>
              <a:t> di stato accertata o acquisita per effetto di un giudicato italiano o riconosciuto in Italia. </a:t>
            </a:r>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35</a:t>
            </a:fld>
            <a:endParaRPr lang="it-IT"/>
          </a:p>
        </p:txBody>
      </p:sp>
    </p:spTree>
    <p:custDataLst>
      <p:tags r:id="rId1"/>
    </p:custDataLst>
    <p:extLst>
      <p:ext uri="{BB962C8B-B14F-4D97-AF65-F5344CB8AC3E}">
        <p14:creationId xmlns:p14="http://schemas.microsoft.com/office/powerpoint/2010/main" val="4218098517"/>
      </p:ext>
    </p:extLst>
  </p:cSld>
  <p:clrMapOvr>
    <a:masterClrMapping/>
  </p:clrMapOvr>
  <mc:AlternateContent xmlns:mc="http://schemas.openxmlformats.org/markup-compatibility/2006" xmlns:p14="http://schemas.microsoft.com/office/powerpoint/2010/main">
    <mc:Choice Requires="p14">
      <p:transition spd="slow" p14:dur="2000" advTm="101938"/>
    </mc:Choice>
    <mc:Fallback xmlns="">
      <p:transition spd="slow" advTm="1019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TER L. 218/95 – UNIONI CIVILI-FORMA</a:t>
            </a:r>
          </a:p>
        </p:txBody>
      </p:sp>
      <p:sp>
        <p:nvSpPr>
          <p:cNvPr id="6" name="Segnaposto contenuto 5"/>
          <p:cNvSpPr>
            <a:spLocks noGrp="1"/>
          </p:cNvSpPr>
          <p:nvPr>
            <p:ph idx="1"/>
          </p:nvPr>
        </p:nvSpPr>
        <p:spPr>
          <a:xfrm>
            <a:off x="184727" y="1847273"/>
            <a:ext cx="8397381" cy="5010728"/>
          </a:xfrm>
        </p:spPr>
        <p:txBody>
          <a:bodyPr>
            <a:normAutofit/>
          </a:bodyPr>
          <a:lstStyle/>
          <a:p>
            <a:pPr algn="just"/>
            <a:r>
              <a:rPr lang="it-IT" sz="2800" u="sng" dirty="0"/>
              <a:t>Costituzione</a:t>
            </a:r>
          </a:p>
          <a:p>
            <a:pPr lvl="1" algn="just"/>
            <a:r>
              <a:rPr lang="it-IT" sz="2800" dirty="0"/>
              <a:t>Legge nazionale dei soggetti per la capacità- se però la legge nazionale dei soggetti non ammette l’unione civile si applica la legge italiana (n. di applicazione necessaria)- ad es. l. romena;</a:t>
            </a:r>
          </a:p>
          <a:p>
            <a:pPr lvl="1" algn="just"/>
            <a:r>
              <a:rPr lang="it-IT" sz="2800" dirty="0"/>
              <a:t>Legge del luogo di costituzione o legge nazionale di una delle parti o legge di comune residenza per la forma.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36</a:t>
            </a:fld>
            <a:endParaRPr lang="it-IT"/>
          </a:p>
        </p:txBody>
      </p:sp>
    </p:spTree>
    <p:custDataLst>
      <p:tags r:id="rId1"/>
    </p:custDataLst>
    <p:extLst>
      <p:ext uri="{BB962C8B-B14F-4D97-AF65-F5344CB8AC3E}">
        <p14:creationId xmlns:p14="http://schemas.microsoft.com/office/powerpoint/2010/main" val="3339531443"/>
      </p:ext>
    </p:extLst>
  </p:cSld>
  <p:clrMapOvr>
    <a:masterClrMapping/>
  </p:clrMapOvr>
  <mc:AlternateContent xmlns:mc="http://schemas.openxmlformats.org/markup-compatibility/2006" xmlns:p14="http://schemas.microsoft.com/office/powerpoint/2010/main">
    <mc:Choice Requires="p14">
      <p:transition spd="slow" p14:dur="2000" advTm="101938"/>
    </mc:Choice>
    <mc:Fallback xmlns="">
      <p:transition spd="slow" advTm="1019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TER L. 218/95 – UNIONI CIVILI - FORMA</a:t>
            </a:r>
          </a:p>
        </p:txBody>
      </p:sp>
      <p:sp>
        <p:nvSpPr>
          <p:cNvPr id="6" name="Segnaposto contenuto 5"/>
          <p:cNvSpPr>
            <a:spLocks noGrp="1"/>
          </p:cNvSpPr>
          <p:nvPr>
            <p:ph idx="1"/>
          </p:nvPr>
        </p:nvSpPr>
        <p:spPr>
          <a:xfrm>
            <a:off x="184727" y="1847273"/>
            <a:ext cx="8397381" cy="5010728"/>
          </a:xfrm>
        </p:spPr>
        <p:txBody>
          <a:bodyPr>
            <a:normAutofit/>
          </a:bodyPr>
          <a:lstStyle/>
          <a:p>
            <a:pPr algn="just"/>
            <a:r>
              <a:rPr lang="it-IT" sz="2800" b="1" i="1" dirty="0"/>
              <a:t>3. L'unione civile </a:t>
            </a:r>
            <a:r>
              <a:rPr lang="it-IT" sz="2800" b="1" i="1" dirty="0" err="1"/>
              <a:t>e'</a:t>
            </a:r>
            <a:r>
              <a:rPr lang="it-IT" sz="2800" b="1" i="1" dirty="0"/>
              <a:t> valida, quanto alla </a:t>
            </a:r>
            <a:r>
              <a:rPr lang="it-IT" sz="2800" b="1" u="sng" dirty="0"/>
              <a:t>forma,</a:t>
            </a:r>
            <a:r>
              <a:rPr lang="it-IT" sz="2800" b="1" i="1" dirty="0"/>
              <a:t> se </a:t>
            </a:r>
            <a:r>
              <a:rPr lang="it-IT" sz="2800" b="1" i="1" dirty="0" err="1"/>
              <a:t>e'</a:t>
            </a:r>
            <a:r>
              <a:rPr lang="it-IT" sz="2800" b="1" i="1" dirty="0"/>
              <a:t> considerata tale dalla legge del luogo di costituzione o dalla legge nazionale di almeno una delle parti o dalla legge dello Stato di comune residenza al momento della costituzione. </a:t>
            </a:r>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37</a:t>
            </a:fld>
            <a:endParaRPr lang="it-IT"/>
          </a:p>
        </p:txBody>
      </p:sp>
    </p:spTree>
    <p:custDataLst>
      <p:tags r:id="rId1"/>
    </p:custDataLst>
    <p:extLst>
      <p:ext uri="{BB962C8B-B14F-4D97-AF65-F5344CB8AC3E}">
        <p14:creationId xmlns:p14="http://schemas.microsoft.com/office/powerpoint/2010/main" val="2809275024"/>
      </p:ext>
    </p:extLst>
  </p:cSld>
  <p:clrMapOvr>
    <a:masterClrMapping/>
  </p:clrMapOvr>
  <mc:AlternateContent xmlns:mc="http://schemas.openxmlformats.org/markup-compatibility/2006" xmlns:p14="http://schemas.microsoft.com/office/powerpoint/2010/main">
    <mc:Choice Requires="p14">
      <p:transition spd="slow" p14:dur="2000" advTm="101938"/>
    </mc:Choice>
    <mc:Fallback xmlns="">
      <p:transition spd="slow" advTm="1019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TER L. 218/95 – UNIONI CIVILI-RAPPORTI TRA LE PARTI</a:t>
            </a:r>
          </a:p>
        </p:txBody>
      </p:sp>
      <p:sp>
        <p:nvSpPr>
          <p:cNvPr id="6" name="Segnaposto contenuto 5"/>
          <p:cNvSpPr>
            <a:spLocks noGrp="1"/>
          </p:cNvSpPr>
          <p:nvPr>
            <p:ph idx="1"/>
          </p:nvPr>
        </p:nvSpPr>
        <p:spPr>
          <a:xfrm>
            <a:off x="184727" y="1847273"/>
            <a:ext cx="8397381" cy="5010728"/>
          </a:xfrm>
        </p:spPr>
        <p:txBody>
          <a:bodyPr>
            <a:normAutofit fontScale="92500"/>
          </a:bodyPr>
          <a:lstStyle/>
          <a:p>
            <a:pPr algn="just"/>
            <a:r>
              <a:rPr lang="it-IT" sz="2800" b="1" i="1" dirty="0"/>
              <a:t>4. I rapporti personali e patrimoniali tra le parti sono regolati dalla legge dello Stato davanti alle cui </a:t>
            </a:r>
            <a:r>
              <a:rPr lang="it-IT" sz="2800" b="1" i="1" dirty="0" err="1"/>
              <a:t>autorita'</a:t>
            </a:r>
            <a:r>
              <a:rPr lang="it-IT" sz="2800" b="1" i="1" dirty="0"/>
              <a:t> l'unione </a:t>
            </a:r>
            <a:r>
              <a:rPr lang="it-IT" sz="2800" b="1" i="1" dirty="0" err="1"/>
              <a:t>e'</a:t>
            </a:r>
            <a:r>
              <a:rPr lang="it-IT" sz="2800" b="1" i="1" dirty="0"/>
              <a:t> stata costituita. A richiesta di una delle parti il giudice </a:t>
            </a:r>
            <a:r>
              <a:rPr lang="it-IT" sz="2800" b="1" i="1" dirty="0" err="1"/>
              <a:t>puo'</a:t>
            </a:r>
            <a:r>
              <a:rPr lang="it-IT" sz="2800" b="1" i="1" dirty="0"/>
              <a:t> disporre l'applicazione della legge dello Stato nel quale </a:t>
            </a:r>
            <a:r>
              <a:rPr lang="it-IT" sz="2800" b="1" i="1" u="sng" dirty="0"/>
              <a:t>la vita comune </a:t>
            </a:r>
            <a:r>
              <a:rPr lang="it-IT" sz="2800" b="1" i="1" u="sng" dirty="0" err="1"/>
              <a:t>e'</a:t>
            </a:r>
            <a:r>
              <a:rPr lang="it-IT" sz="2800" b="1" i="1" u="sng" dirty="0"/>
              <a:t> prevalentemente localizzata</a:t>
            </a:r>
            <a:r>
              <a:rPr lang="it-IT" sz="2800" b="1" i="1" dirty="0"/>
              <a:t>. Le parti possono convenire per iscritto che i loro rapporti patrimoniali sono regolati dalla legge dello Stato di cui almeno una di esse </a:t>
            </a:r>
            <a:r>
              <a:rPr lang="it-IT" sz="2800" b="1" i="1" dirty="0" err="1"/>
              <a:t>e'</a:t>
            </a:r>
            <a:r>
              <a:rPr lang="it-IT" sz="2800" b="1" i="1" dirty="0"/>
              <a:t> cittadina o nel quale almeno una di esse risiede. </a:t>
            </a:r>
          </a:p>
          <a:p>
            <a:pPr algn="just"/>
            <a:r>
              <a:rPr lang="it-IT" sz="2600" b="1" i="1" u="sng" dirty="0"/>
              <a:t>5. Alle obbligazioni alimentari si applica l'articolo 45</a:t>
            </a:r>
            <a:endParaRPr lang="it-IT" sz="2600" u="sng"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38</a:t>
            </a:fld>
            <a:endParaRPr lang="it-IT"/>
          </a:p>
        </p:txBody>
      </p:sp>
    </p:spTree>
    <p:custDataLst>
      <p:tags r:id="rId1"/>
    </p:custDataLst>
    <p:extLst>
      <p:ext uri="{BB962C8B-B14F-4D97-AF65-F5344CB8AC3E}">
        <p14:creationId xmlns:p14="http://schemas.microsoft.com/office/powerpoint/2010/main" val="1225526402"/>
      </p:ext>
    </p:extLst>
  </p:cSld>
  <p:clrMapOvr>
    <a:masterClrMapping/>
  </p:clrMapOvr>
  <mc:AlternateContent xmlns:mc="http://schemas.openxmlformats.org/markup-compatibility/2006" xmlns:p14="http://schemas.microsoft.com/office/powerpoint/2010/main">
    <mc:Choice Requires="p14">
      <p:transition spd="slow" p14:dur="2000" advTm="92485"/>
    </mc:Choice>
    <mc:Fallback xmlns="">
      <p:transition spd="slow" advTm="924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TER L. 218/95 – UNIONI CIVILI-RAPPORTI TRA LE PARTI</a:t>
            </a:r>
          </a:p>
        </p:txBody>
      </p:sp>
      <p:sp>
        <p:nvSpPr>
          <p:cNvPr id="6" name="Segnaposto contenuto 5"/>
          <p:cNvSpPr>
            <a:spLocks noGrp="1"/>
          </p:cNvSpPr>
          <p:nvPr>
            <p:ph idx="1"/>
          </p:nvPr>
        </p:nvSpPr>
        <p:spPr>
          <a:xfrm>
            <a:off x="184727" y="1847273"/>
            <a:ext cx="8397381" cy="5010728"/>
          </a:xfrm>
        </p:spPr>
        <p:txBody>
          <a:bodyPr>
            <a:normAutofit/>
          </a:bodyPr>
          <a:lstStyle/>
          <a:p>
            <a:pPr algn="just"/>
            <a:r>
              <a:rPr lang="it-IT" sz="2800" u="sng" dirty="0"/>
              <a:t>Rapporti personali e patrimoniali tra le parti</a:t>
            </a:r>
          </a:p>
          <a:p>
            <a:pPr lvl="1" algn="just"/>
            <a:r>
              <a:rPr lang="it-IT" sz="2800" dirty="0"/>
              <a:t>Legge dello Stato dell’autorità dinanzi alla quale l’unione è stata costituita;</a:t>
            </a:r>
          </a:p>
          <a:p>
            <a:pPr lvl="1" algn="just"/>
            <a:r>
              <a:rPr lang="it-IT" sz="2800" b="1" u="sng" dirty="0"/>
              <a:t>A richiesta di una delle parti </a:t>
            </a:r>
            <a:r>
              <a:rPr lang="it-IT" sz="2800" dirty="0"/>
              <a:t>legge dello Stato </a:t>
            </a:r>
            <a:r>
              <a:rPr lang="it-IT" sz="2800" b="1" dirty="0"/>
              <a:t>in cui </a:t>
            </a:r>
            <a:r>
              <a:rPr lang="it-IT" sz="2800" b="1" u="sng" dirty="0"/>
              <a:t>la vita comune è prevalentemente localizzata</a:t>
            </a:r>
            <a:r>
              <a:rPr lang="it-IT" sz="2800" dirty="0"/>
              <a:t>, o di cui una è cittadina o dello Stato in cui una di esse risiede;</a:t>
            </a:r>
          </a:p>
          <a:p>
            <a:pPr lvl="1" algn="just"/>
            <a:r>
              <a:rPr lang="it-IT" sz="2800" dirty="0"/>
              <a:t>Alle obbligazioni alimentari si applica </a:t>
            </a:r>
            <a:r>
              <a:rPr lang="it-IT" sz="2800" b="1" dirty="0"/>
              <a:t>l’art. 45 </a:t>
            </a:r>
            <a:r>
              <a:rPr lang="it-IT" sz="2800" dirty="0"/>
              <a:t>– quindi il Reg. 4/2009.</a:t>
            </a:r>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39</a:t>
            </a:fld>
            <a:endParaRPr lang="it-IT"/>
          </a:p>
        </p:txBody>
      </p:sp>
    </p:spTree>
    <p:custDataLst>
      <p:tags r:id="rId1"/>
    </p:custDataLst>
    <p:extLst>
      <p:ext uri="{BB962C8B-B14F-4D97-AF65-F5344CB8AC3E}">
        <p14:creationId xmlns:p14="http://schemas.microsoft.com/office/powerpoint/2010/main" val="3324897652"/>
      </p:ext>
    </p:extLst>
  </p:cSld>
  <p:clrMapOvr>
    <a:masterClrMapping/>
  </p:clrMapOvr>
  <mc:AlternateContent xmlns:mc="http://schemas.openxmlformats.org/markup-compatibility/2006" xmlns:p14="http://schemas.microsoft.com/office/powerpoint/2010/main">
    <mc:Choice Requires="p14">
      <p:transition spd="slow" p14:dur="2000" advTm="92485"/>
    </mc:Choice>
    <mc:Fallback xmlns="">
      <p:transition spd="slow" advTm="924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6FC479CC-83D5-E94F-9080-F3D8D6EFF74D}"/>
              </a:ext>
            </a:extLst>
          </p:cNvPr>
          <p:cNvSpPr>
            <a:spLocks noGrp="1" noChangeArrowheads="1"/>
          </p:cNvSpPr>
          <p:nvPr>
            <p:ph type="title"/>
          </p:nvPr>
        </p:nvSpPr>
        <p:spPr>
          <a:xfrm>
            <a:off x="381000" y="274638"/>
            <a:ext cx="8305800" cy="1401762"/>
          </a:xfrm>
          <a:solidFill>
            <a:schemeClr val="accent5">
              <a:lumMod val="40000"/>
              <a:lumOff val="60000"/>
            </a:schemeClr>
          </a:solidFill>
        </p:spPr>
        <p:txBody>
          <a:bodyPr/>
          <a:lstStyle/>
          <a:p>
            <a:pPr algn="just" eaLnBrk="1" hangingPunct="1"/>
            <a:r>
              <a:rPr lang="it-IT" altLang="it-IT" sz="4000" dirty="0">
                <a:ea typeface="ＭＳ Ｐゴシック" panose="020B0600070205080204" pitchFamily="34" charset="-128"/>
              </a:rPr>
              <a:t>COMPLEMENTARIETA’ DI BRUXELLES II BIS e ROMA III</a:t>
            </a:r>
          </a:p>
        </p:txBody>
      </p:sp>
      <p:sp>
        <p:nvSpPr>
          <p:cNvPr id="15363" name="Rectangle 3">
            <a:extLst>
              <a:ext uri="{FF2B5EF4-FFF2-40B4-BE49-F238E27FC236}">
                <a16:creationId xmlns:a16="http://schemas.microsoft.com/office/drawing/2014/main" id="{2DE18F65-28AA-6E42-AC4C-C86DDD0FC4A1}"/>
              </a:ext>
            </a:extLst>
          </p:cNvPr>
          <p:cNvSpPr>
            <a:spLocks noGrp="1" noChangeArrowheads="1"/>
          </p:cNvSpPr>
          <p:nvPr>
            <p:ph idx="1"/>
          </p:nvPr>
        </p:nvSpPr>
        <p:spPr>
          <a:xfrm>
            <a:off x="0" y="1981200"/>
            <a:ext cx="8686800" cy="4144963"/>
          </a:xfrm>
        </p:spPr>
        <p:txBody>
          <a:bodyPr>
            <a:normAutofit/>
          </a:bodyPr>
          <a:lstStyle/>
          <a:p>
            <a:pPr algn="just" eaLnBrk="1" hangingPunct="1"/>
            <a:r>
              <a:rPr lang="it-IT" altLang="it-IT" sz="2400" dirty="0">
                <a:ea typeface="ＭＳ Ｐゴシック" panose="020B0600070205080204" pitchFamily="34" charset="-128"/>
              </a:rPr>
              <a:t>Obiettivo di complementarità REALIZZATO?</a:t>
            </a:r>
          </a:p>
          <a:p>
            <a:pPr algn="just" eaLnBrk="1" hangingPunct="1"/>
            <a:r>
              <a:rPr lang="it-IT" altLang="it-IT" sz="2400" dirty="0">
                <a:ea typeface="ＭＳ Ｐゴシック" panose="020B0600070205080204" pitchFamily="34" charset="-128"/>
              </a:rPr>
              <a:t>STATI DIVERSI:</a:t>
            </a:r>
          </a:p>
          <a:p>
            <a:pPr lvl="1" algn="just"/>
            <a:r>
              <a:rPr lang="it-IT" altLang="it-IT" sz="2100" dirty="0">
                <a:ea typeface="ＭＳ Ｐゴシック" panose="020B0600070205080204" pitchFamily="34" charset="-128"/>
              </a:rPr>
              <a:t>Tutti tranne Danimarca</a:t>
            </a:r>
          </a:p>
          <a:p>
            <a:pPr lvl="1" algn="just"/>
            <a:r>
              <a:rPr lang="it-IT" altLang="it-IT" sz="2100" dirty="0">
                <a:ea typeface="ＭＳ Ｐゴシック" panose="020B0600070205080204" pitchFamily="34" charset="-128"/>
              </a:rPr>
              <a:t>Austria, Belgio, Bulgaria, Francia, Germania, Italia, Lettonia, Lussemburgo, Malta, Portogallo, Romania, Spagna, Slovenia, Ungheria (14)- dal 21.6.2012-  poi Lituania (decisione della Comm12 e dal 2014) Grecia (</a:t>
            </a:r>
            <a:r>
              <a:rPr lang="it-IT" altLang="it-IT" sz="2100" dirty="0" err="1">
                <a:ea typeface="ＭＳ Ｐゴシック" panose="020B0600070205080204" pitchFamily="34" charset="-128"/>
              </a:rPr>
              <a:t>dec</a:t>
            </a:r>
            <a:r>
              <a:rPr lang="it-IT" altLang="it-IT" sz="2100" dirty="0">
                <a:ea typeface="ＭＳ Ｐゴシック" panose="020B0600070205080204" pitchFamily="34" charset="-128"/>
              </a:rPr>
              <a:t> della Comm. Dal 2015), Estonia (dal 2018)</a:t>
            </a:r>
          </a:p>
          <a:p>
            <a:pPr lvl="1" algn="just"/>
            <a:endParaRPr lang="it-IT" altLang="it-IT" sz="2100" dirty="0">
              <a:ea typeface="ＭＳ Ｐゴシック" panose="020B0600070205080204" pitchFamily="34" charset="-128"/>
            </a:endParaRPr>
          </a:p>
          <a:p>
            <a:pPr lvl="1" algn="just" eaLnBrk="1" hangingPunct="1"/>
            <a:r>
              <a:rPr lang="it-IT" altLang="it-IT" sz="2400" dirty="0">
                <a:ea typeface="ＭＳ Ｐゴシック" panose="020B0600070205080204" pitchFamily="34" charset="-128"/>
              </a:rPr>
              <a:t>Funzionamento delle regole giustamente coordinato.</a:t>
            </a:r>
          </a:p>
          <a:p>
            <a:pPr lvl="1" algn="just" eaLnBrk="1" hangingPunct="1"/>
            <a:endParaRPr lang="it-IT" altLang="it-IT" sz="2400" dirty="0">
              <a:ea typeface="ＭＳ Ｐゴシック" panose="020B0600070205080204" pitchFamily="34" charset="-128"/>
            </a:endParaRPr>
          </a:p>
        </p:txBody>
      </p:sp>
    </p:spTree>
    <p:custDataLst>
      <p:tags r:id="rId1"/>
    </p:custDataLst>
    <p:extLst>
      <p:ext uri="{BB962C8B-B14F-4D97-AF65-F5344CB8AC3E}">
        <p14:creationId xmlns:p14="http://schemas.microsoft.com/office/powerpoint/2010/main" val="1862618256"/>
      </p:ext>
    </p:extLst>
  </p:cSld>
  <p:clrMapOvr>
    <a:masterClrMapping/>
  </p:clrMapOvr>
  <mc:AlternateContent xmlns:mc="http://schemas.openxmlformats.org/markup-compatibility/2006" xmlns:p14="http://schemas.microsoft.com/office/powerpoint/2010/main">
    <mc:Choice Requires="p14">
      <p:transition spd="slow" p14:dur="2000" advTm="51759"/>
    </mc:Choice>
    <mc:Fallback xmlns="">
      <p:transition spd="slow" advTm="517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QUATER – SCIOGLIMENTO UNIONI CIVILI</a:t>
            </a:r>
          </a:p>
        </p:txBody>
      </p:sp>
      <p:sp>
        <p:nvSpPr>
          <p:cNvPr id="6" name="Segnaposto contenuto 5"/>
          <p:cNvSpPr>
            <a:spLocks noGrp="1"/>
          </p:cNvSpPr>
          <p:nvPr>
            <p:ph idx="1"/>
          </p:nvPr>
        </p:nvSpPr>
        <p:spPr>
          <a:xfrm>
            <a:off x="184727" y="1847273"/>
            <a:ext cx="8397381" cy="5010728"/>
          </a:xfrm>
        </p:spPr>
        <p:txBody>
          <a:bodyPr>
            <a:normAutofit fontScale="92500" lnSpcReduction="10000"/>
          </a:bodyPr>
          <a:lstStyle/>
          <a:p>
            <a:pPr algn="just"/>
            <a:r>
              <a:rPr lang="it-IT" sz="2800" b="1" i="1" dirty="0"/>
              <a:t>1. In materia di scioglimento dell'unione civile la giurisdizione italiana sussiste, oltre che nei casi previsti dagli articoli 3 e 9, anche quando una delle parti </a:t>
            </a:r>
            <a:r>
              <a:rPr lang="it-IT" sz="2800" b="1" i="1" dirty="0" err="1"/>
              <a:t>e'</a:t>
            </a:r>
            <a:r>
              <a:rPr lang="it-IT" sz="2800" b="1" i="1" dirty="0"/>
              <a:t> cittadina italiana o l'unione </a:t>
            </a:r>
            <a:r>
              <a:rPr lang="it-IT" sz="2800" b="1" i="1" dirty="0" err="1"/>
              <a:t>e'</a:t>
            </a:r>
            <a:r>
              <a:rPr lang="it-IT" sz="2800" b="1" i="1" dirty="0"/>
              <a:t> stata costituita in Italia. I medesimi titoli di giurisdizione si applicano anche in materia di </a:t>
            </a:r>
            <a:r>
              <a:rPr lang="it-IT" sz="2800" b="1" i="1" dirty="0" err="1"/>
              <a:t>nullita'</a:t>
            </a:r>
            <a:r>
              <a:rPr lang="it-IT" sz="2800" b="1" i="1" dirty="0"/>
              <a:t> o di annullamento dell'unione civile. 2. Lo scioglimento dell'unione civile </a:t>
            </a:r>
            <a:r>
              <a:rPr lang="it-IT" sz="2800" b="1" i="1" dirty="0" err="1"/>
              <a:t>e'</a:t>
            </a:r>
            <a:r>
              <a:rPr lang="it-IT" sz="2800" b="1" i="1" dirty="0"/>
              <a:t> regolato dalla legge applicabile al divorzio in </a:t>
            </a:r>
            <a:r>
              <a:rPr lang="it-IT" sz="2800" b="1" i="1" dirty="0" err="1"/>
              <a:t>conformita'</a:t>
            </a:r>
            <a:r>
              <a:rPr lang="it-IT" sz="2800" b="1" i="1" dirty="0"/>
              <a:t> al </a:t>
            </a:r>
            <a:r>
              <a:rPr lang="it-IT" b="1" i="1" u="sng" dirty="0">
                <a:hlinkClick r:id="rId3"/>
              </a:rPr>
              <a:t>regolamento n. 1259/2010/UE del Consiglio del 20 dicembre 2010</a:t>
            </a:r>
            <a:r>
              <a:rPr lang="it-IT" sz="2800" b="1" i="1" dirty="0"/>
              <a:t> relativo ad una cooperazione rafforzata nel settore della legge applicabile al divorzio e alla separazione personale.))</a:t>
            </a:r>
            <a:r>
              <a:rPr lang="it-IT" sz="2800" dirty="0"/>
              <a:t> </a:t>
            </a:r>
            <a:br>
              <a:rPr lang="it-IT" sz="2800" dirty="0"/>
            </a:b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40</a:t>
            </a:fld>
            <a:endParaRPr lang="it-IT"/>
          </a:p>
        </p:txBody>
      </p:sp>
    </p:spTree>
    <p:custDataLst>
      <p:tags r:id="rId1"/>
    </p:custDataLst>
    <p:extLst>
      <p:ext uri="{BB962C8B-B14F-4D97-AF65-F5344CB8AC3E}">
        <p14:creationId xmlns:p14="http://schemas.microsoft.com/office/powerpoint/2010/main" val="1807601009"/>
      </p:ext>
    </p:extLst>
  </p:cSld>
  <p:clrMapOvr>
    <a:masterClrMapping/>
  </p:clrMapOvr>
  <mc:AlternateContent xmlns:mc="http://schemas.openxmlformats.org/markup-compatibility/2006" xmlns:p14="http://schemas.microsoft.com/office/powerpoint/2010/main">
    <mc:Choice Requires="p14">
      <p:transition spd="slow" p14:dur="2000" advTm="128750"/>
    </mc:Choice>
    <mc:Fallback xmlns="">
      <p:transition spd="slow" advTm="1287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272453"/>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 32 QUATER – SCIOGLIMENTO UNIONI CIVILI</a:t>
            </a:r>
          </a:p>
        </p:txBody>
      </p:sp>
      <p:sp>
        <p:nvSpPr>
          <p:cNvPr id="6" name="Segnaposto contenuto 5"/>
          <p:cNvSpPr>
            <a:spLocks noGrp="1"/>
          </p:cNvSpPr>
          <p:nvPr>
            <p:ph idx="1"/>
          </p:nvPr>
        </p:nvSpPr>
        <p:spPr>
          <a:xfrm>
            <a:off x="184727" y="1847273"/>
            <a:ext cx="8397381" cy="5010728"/>
          </a:xfrm>
        </p:spPr>
        <p:txBody>
          <a:bodyPr>
            <a:normAutofit/>
          </a:bodyPr>
          <a:lstStyle/>
          <a:p>
            <a:pPr algn="just"/>
            <a:r>
              <a:rPr lang="it-IT" sz="2800" dirty="0"/>
              <a:t>Giurisdizione: artt. 3 e 9 o se vi è cittadinanza italiana o costituzione dell’unione in Italia;</a:t>
            </a:r>
          </a:p>
          <a:p>
            <a:pPr algn="just"/>
            <a:r>
              <a:rPr lang="it-IT" sz="2800" dirty="0"/>
              <a:t>Legge applicabile : reg. 1259/2010</a:t>
            </a:r>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41</a:t>
            </a:fld>
            <a:endParaRPr lang="it-IT"/>
          </a:p>
        </p:txBody>
      </p:sp>
    </p:spTree>
    <p:custDataLst>
      <p:tags r:id="rId1"/>
    </p:custDataLst>
    <p:extLst>
      <p:ext uri="{BB962C8B-B14F-4D97-AF65-F5344CB8AC3E}">
        <p14:creationId xmlns:p14="http://schemas.microsoft.com/office/powerpoint/2010/main" val="3789855764"/>
      </p:ext>
    </p:extLst>
  </p:cSld>
  <p:clrMapOvr>
    <a:masterClrMapping/>
  </p:clrMapOvr>
  <mc:AlternateContent xmlns:mc="http://schemas.openxmlformats.org/markup-compatibility/2006" xmlns:p14="http://schemas.microsoft.com/office/powerpoint/2010/main">
    <mc:Choice Requires="p14">
      <p:transition spd="slow" p14:dur="2000" advTm="128750"/>
    </mc:Choice>
    <mc:Fallback xmlns="">
      <p:transition spd="slow" advTm="1287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RIFORMA DELLA FILIAZIONE</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u="sng" dirty="0"/>
              <a:t>Influenza del d </a:t>
            </a:r>
            <a:r>
              <a:rPr lang="it-IT" sz="2800" u="sng" dirty="0" err="1"/>
              <a:t>lgs</a:t>
            </a:r>
            <a:r>
              <a:rPr lang="it-IT" sz="2800" u="sng" dirty="0"/>
              <a:t>. 28.12.2013 n. 154: unicità dello stato di figlio – dal </a:t>
            </a:r>
            <a:r>
              <a:rPr lang="it-IT" sz="2800" b="1" u="sng" dirty="0"/>
              <a:t>7.2.2014</a:t>
            </a:r>
            <a:r>
              <a:rPr lang="it-IT" sz="2800" u="sng" dirty="0"/>
              <a:t>.</a:t>
            </a:r>
          </a:p>
          <a:p>
            <a:pPr algn="just"/>
            <a:r>
              <a:rPr lang="it-IT" sz="2800" dirty="0"/>
              <a:t>Abrogate norme concernenti la legittimazione (art. 33, 2° co., art. 34).</a:t>
            </a:r>
          </a:p>
        </p:txBody>
      </p:sp>
      <p:sp>
        <p:nvSpPr>
          <p:cNvPr id="3" name="Segnaposto piè di pagina 2">
            <a:extLst>
              <a:ext uri="{FF2B5EF4-FFF2-40B4-BE49-F238E27FC236}">
                <a16:creationId xmlns:a16="http://schemas.microsoft.com/office/drawing/2014/main" id="{AA4476AB-C137-2947-B975-0E1431625A66}"/>
              </a:ext>
            </a:extLst>
          </p:cNvPr>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42</a:t>
            </a:fld>
            <a:endParaRPr lang="it-IT"/>
          </a:p>
        </p:txBody>
      </p:sp>
    </p:spTree>
    <p:custDataLst>
      <p:tags r:id="rId1"/>
    </p:custDataLst>
    <p:extLst>
      <p:ext uri="{BB962C8B-B14F-4D97-AF65-F5344CB8AC3E}">
        <p14:creationId xmlns:p14="http://schemas.microsoft.com/office/powerpoint/2010/main" val="2240962742"/>
      </p:ext>
    </p:extLst>
  </p:cSld>
  <p:clrMapOvr>
    <a:masterClrMapping/>
  </p:clrMapOvr>
  <mc:AlternateContent xmlns:mc="http://schemas.openxmlformats.org/markup-compatibility/2006" xmlns:p14="http://schemas.microsoft.com/office/powerpoint/2010/main">
    <mc:Choice Requires="p14">
      <p:transition spd="slow" p14:dur="2000" advTm="52902"/>
    </mc:Choice>
    <mc:Fallback xmlns="">
      <p:transition spd="slow" advTm="529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ART. 33.</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dirty="0"/>
              <a:t>Legge nazionale del figlio al momento della nascita per lo status di figlio o “se più favorevole dalla legge dello Stato di cui uno dei genitori è cittadino”: concorso alternativo ispirato dal </a:t>
            </a:r>
            <a:r>
              <a:rPr lang="it-IT" sz="2800" b="1" i="1" dirty="0" err="1"/>
              <a:t>favor</a:t>
            </a:r>
            <a:r>
              <a:rPr lang="it-IT" sz="2800" b="1" i="1" dirty="0"/>
              <a:t> </a:t>
            </a:r>
            <a:r>
              <a:rPr lang="it-IT" sz="2800" b="1" i="1" dirty="0" err="1"/>
              <a:t>filiationis</a:t>
            </a:r>
            <a:r>
              <a:rPr lang="it-IT" sz="28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43</a:t>
            </a:fld>
            <a:endParaRPr lang="it-IT"/>
          </a:p>
        </p:txBody>
      </p:sp>
    </p:spTree>
    <p:custDataLst>
      <p:tags r:id="rId1"/>
    </p:custDataLst>
    <p:extLst>
      <p:ext uri="{BB962C8B-B14F-4D97-AF65-F5344CB8AC3E}">
        <p14:creationId xmlns:p14="http://schemas.microsoft.com/office/powerpoint/2010/main" val="3849704437"/>
      </p:ext>
    </p:extLst>
  </p:cSld>
  <p:clrMapOvr>
    <a:masterClrMapping/>
  </p:clrMapOvr>
  <mc:AlternateContent xmlns:mc="http://schemas.openxmlformats.org/markup-compatibility/2006" xmlns:p14="http://schemas.microsoft.com/office/powerpoint/2010/main">
    <mc:Choice Requires="p14">
      <p:transition spd="slow" p14:dur="2000" advTm="39755"/>
    </mc:Choice>
    <mc:Fallback xmlns="">
      <p:transition spd="slow" advTm="397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ART. 33.</a:t>
            </a:r>
          </a:p>
        </p:txBody>
      </p:sp>
      <p:sp>
        <p:nvSpPr>
          <p:cNvPr id="6" name="Segnaposto contenuto 5"/>
          <p:cNvSpPr>
            <a:spLocks noGrp="1"/>
          </p:cNvSpPr>
          <p:nvPr>
            <p:ph idx="1"/>
          </p:nvPr>
        </p:nvSpPr>
        <p:spPr>
          <a:xfrm>
            <a:off x="352508" y="2332037"/>
            <a:ext cx="8229600" cy="4525963"/>
          </a:xfrm>
        </p:spPr>
        <p:txBody>
          <a:bodyPr>
            <a:normAutofit lnSpcReduction="10000"/>
          </a:bodyPr>
          <a:lstStyle/>
          <a:p>
            <a:pPr algn="just"/>
            <a:r>
              <a:rPr lang="it-IT" sz="2800" b="1" i="1" dirty="0"/>
              <a:t>1. Lo stato di figlio </a:t>
            </a:r>
            <a:r>
              <a:rPr lang="it-IT" sz="2800" b="1" i="1" dirty="0" err="1"/>
              <a:t>e'</a:t>
            </a:r>
            <a:r>
              <a:rPr lang="it-IT" sz="2800" b="1" i="1" dirty="0"/>
              <a:t> determinato dalla legge nazionale del figlio o, se </a:t>
            </a:r>
            <a:r>
              <a:rPr lang="it-IT" sz="2800" b="1" i="1" dirty="0" err="1"/>
              <a:t>piu'</a:t>
            </a:r>
            <a:r>
              <a:rPr lang="it-IT" sz="2800" b="1" i="1" dirty="0"/>
              <a:t> favorevole, dalla legge dello Stato di cui uno dei genitori </a:t>
            </a:r>
            <a:r>
              <a:rPr lang="it-IT" sz="2800" b="1" i="1" dirty="0" err="1"/>
              <a:t>e'</a:t>
            </a:r>
            <a:r>
              <a:rPr lang="it-IT" sz="2800" b="1" i="1" dirty="0"/>
              <a:t> cittadino, al momento della nascita. 2. La legge individuata ai sensi del comma 1 regola i presupposti e gli effetti dell'accertamento e della contestazione dello stato di figlio; qualora la legge </a:t>
            </a:r>
            <a:r>
              <a:rPr lang="it-IT" sz="2800" b="1" i="1" dirty="0" err="1"/>
              <a:t>cosi'</a:t>
            </a:r>
            <a:r>
              <a:rPr lang="it-IT" sz="2800" b="1" i="1" dirty="0"/>
              <a:t> individuata non permetta l'accertamento o </a:t>
            </a:r>
            <a:r>
              <a:rPr lang="it-IT" sz="2800" b="1" i="1" u="sng" dirty="0"/>
              <a:t>la contestazione dello stato di figlio si applica la legge italiana</a:t>
            </a:r>
            <a:r>
              <a:rPr lang="it-IT" sz="2800" b="1" i="1" dirty="0"/>
              <a:t>. </a:t>
            </a:r>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44</a:t>
            </a:fld>
            <a:endParaRPr lang="it-IT"/>
          </a:p>
        </p:txBody>
      </p:sp>
    </p:spTree>
    <p:custDataLst>
      <p:tags r:id="rId1"/>
    </p:custDataLst>
    <p:extLst>
      <p:ext uri="{BB962C8B-B14F-4D97-AF65-F5344CB8AC3E}">
        <p14:creationId xmlns:p14="http://schemas.microsoft.com/office/powerpoint/2010/main" val="3183359567"/>
      </p:ext>
    </p:extLst>
  </p:cSld>
  <p:clrMapOvr>
    <a:masterClrMapping/>
  </p:clrMapOvr>
  <mc:AlternateContent xmlns:mc="http://schemas.openxmlformats.org/markup-compatibility/2006" xmlns:p14="http://schemas.microsoft.com/office/powerpoint/2010/main">
    <mc:Choice Requires="p14">
      <p:transition spd="slow" p14:dur="2000" advTm="39755"/>
    </mc:Choice>
    <mc:Fallback xmlns="">
      <p:transition spd="slow" advTm="397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ART. 33.</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dirty="0"/>
              <a:t>Se la disciplina definita dall’art 33, 1° co, non permette l’accertamento o la contestazione dello stato di figlio si applica la legge italiana (l. marocchina che impedisce riconoscimento di figlio naturale- già si applicava l. italiana per effetto dell’ordine pubblico </a:t>
            </a:r>
            <a:r>
              <a:rPr lang="it-IT" sz="2800" dirty="0" err="1"/>
              <a:t>Cass</a:t>
            </a:r>
            <a:r>
              <a:rPr lang="it-IT" sz="2800" dirty="0"/>
              <a:t>. 1999 n. 1951).</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45</a:t>
            </a:fld>
            <a:endParaRPr lang="it-IT"/>
          </a:p>
        </p:txBody>
      </p:sp>
    </p:spTree>
    <p:custDataLst>
      <p:tags r:id="rId1"/>
    </p:custDataLst>
    <p:extLst>
      <p:ext uri="{BB962C8B-B14F-4D97-AF65-F5344CB8AC3E}">
        <p14:creationId xmlns:p14="http://schemas.microsoft.com/office/powerpoint/2010/main" val="4233714014"/>
      </p:ext>
    </p:extLst>
  </p:cSld>
  <p:clrMapOvr>
    <a:masterClrMapping/>
  </p:clrMapOvr>
  <mc:AlternateContent xmlns:mc="http://schemas.openxmlformats.org/markup-compatibility/2006" xmlns:p14="http://schemas.microsoft.com/office/powerpoint/2010/main">
    <mc:Choice Requires="p14">
      <p:transition spd="slow" p14:dur="2000" advTm="40748"/>
    </mc:Choice>
    <mc:Fallback xmlns="">
      <p:transition spd="slow" advTm="407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LEGGE APPLICABILE: ART. 33.</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b="1" i="1" dirty="0"/>
              <a:t>4. Sono di applicazione necessaria le norme del diritto italiano che sanciscono </a:t>
            </a:r>
            <a:r>
              <a:rPr lang="it-IT" sz="2800" b="1" i="1" dirty="0" err="1"/>
              <a:t>l'unicita'</a:t>
            </a:r>
            <a:r>
              <a:rPr lang="it-IT" sz="2800" b="1" i="1" dirty="0"/>
              <a:t> dello stato di figlio</a:t>
            </a:r>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46</a:t>
            </a:fld>
            <a:endParaRPr lang="it-IT"/>
          </a:p>
        </p:txBody>
      </p:sp>
    </p:spTree>
    <p:custDataLst>
      <p:tags r:id="rId1"/>
    </p:custDataLst>
    <p:extLst>
      <p:ext uri="{BB962C8B-B14F-4D97-AF65-F5344CB8AC3E}">
        <p14:creationId xmlns:p14="http://schemas.microsoft.com/office/powerpoint/2010/main" val="3918209079"/>
      </p:ext>
    </p:extLst>
  </p:cSld>
  <p:clrMapOvr>
    <a:masterClrMapping/>
  </p:clrMapOvr>
  <mc:AlternateContent xmlns:mc="http://schemas.openxmlformats.org/markup-compatibility/2006" xmlns:p14="http://schemas.microsoft.com/office/powerpoint/2010/main">
    <mc:Choice Requires="p14">
      <p:transition spd="slow" p14:dur="2000" advTm="40748"/>
    </mc:Choice>
    <mc:Fallback xmlns="">
      <p:transition spd="slow" advTm="407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COSTITUZIONE (ART. 38 L. 218/95)</a:t>
            </a:r>
          </a:p>
        </p:txBody>
      </p:sp>
      <p:sp>
        <p:nvSpPr>
          <p:cNvPr id="6" name="Segnaposto contenuto 5"/>
          <p:cNvSpPr>
            <a:spLocks noGrp="1"/>
          </p:cNvSpPr>
          <p:nvPr>
            <p:ph idx="1"/>
          </p:nvPr>
        </p:nvSpPr>
        <p:spPr>
          <a:xfrm>
            <a:off x="352508" y="2332037"/>
            <a:ext cx="8229600" cy="4525963"/>
          </a:xfrm>
        </p:spPr>
        <p:txBody>
          <a:bodyPr>
            <a:normAutofit fontScale="77500" lnSpcReduction="20000"/>
          </a:bodyPr>
          <a:lstStyle/>
          <a:p>
            <a:pPr algn="just"/>
            <a:r>
              <a:rPr lang="it-IT" sz="3200" dirty="0"/>
              <a:t>1. I presupposti, la costituzione e la revoca dell'adozione sono regolati </a:t>
            </a:r>
            <a:r>
              <a:rPr lang="it-IT" sz="3200" b="1" u="sng" dirty="0"/>
              <a:t>dal diritto nazionale dell'adottante o degli adottanti se comune </a:t>
            </a:r>
            <a:r>
              <a:rPr lang="it-IT" sz="3200" dirty="0"/>
              <a:t>o, in mancanza, dal diritto dello Stato nel quale gli adottanti sono entrambi residenti, ovvero da quello dello Stato nel quale la loro vita matrimoniale </a:t>
            </a:r>
            <a:r>
              <a:rPr lang="it-IT" sz="3200" dirty="0" err="1"/>
              <a:t>e'</a:t>
            </a:r>
            <a:r>
              <a:rPr lang="it-IT" sz="3200" dirty="0"/>
              <a:t> prevalentemente localizzata, al momento dell'adozione. Tuttavia si applica il diritto italiano quando </a:t>
            </a:r>
            <a:r>
              <a:rPr lang="it-IT" sz="3200" dirty="0" err="1"/>
              <a:t>e'</a:t>
            </a:r>
            <a:r>
              <a:rPr lang="it-IT" sz="3200" dirty="0"/>
              <a:t> richiesta al giudice italiano l'adozione di un minore, idonea ad attribuirgli lo stato di figlio </a:t>
            </a:r>
            <a:r>
              <a:rPr lang="it-IT" sz="3200" b="1" i="1" dirty="0"/>
              <a:t>((...))</a:t>
            </a:r>
            <a:r>
              <a:rPr lang="it-IT" sz="3200" dirty="0"/>
              <a:t>. 2. E' in ogni caso salva l'applicazione della legge nazionale dell'adottando maggiorenne per la disciplina dei consensi che essa eventualmente richieda.</a:t>
            </a:r>
            <a:endParaRPr lang="it-IT" sz="32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47</a:t>
            </a:fld>
            <a:endParaRPr lang="it-IT"/>
          </a:p>
        </p:txBody>
      </p:sp>
    </p:spTree>
    <p:custDataLst>
      <p:tags r:id="rId1"/>
    </p:custDataLst>
    <p:extLst>
      <p:ext uri="{BB962C8B-B14F-4D97-AF65-F5344CB8AC3E}">
        <p14:creationId xmlns:p14="http://schemas.microsoft.com/office/powerpoint/2010/main" val="1172443746"/>
      </p:ext>
    </p:extLst>
  </p:cSld>
  <p:clrMapOvr>
    <a:masterClrMapping/>
  </p:clrMapOvr>
  <mc:AlternateContent xmlns:mc="http://schemas.openxmlformats.org/markup-compatibility/2006" xmlns:p14="http://schemas.microsoft.com/office/powerpoint/2010/main">
    <mc:Choice Requires="p14">
      <p:transition spd="slow" p14:dur="2000" advTm="52266"/>
    </mc:Choice>
    <mc:Fallback xmlns="">
      <p:transition spd="slow" advTm="522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COSTITUZIONE (ART. 38 L. 218/95)</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3200" dirty="0"/>
              <a:t>Concorso successivo:</a:t>
            </a:r>
          </a:p>
          <a:p>
            <a:pPr lvl="1" algn="just"/>
            <a:r>
              <a:rPr lang="it-IT" sz="3200" dirty="0"/>
              <a:t>l. nazionale di adottante o adottanti se comune – estensione all’adozione del single;</a:t>
            </a:r>
          </a:p>
          <a:p>
            <a:pPr lvl="1" algn="just"/>
            <a:r>
              <a:rPr lang="it-IT" sz="3200" dirty="0"/>
              <a:t> in mancanza, residenza comune;</a:t>
            </a:r>
          </a:p>
          <a:p>
            <a:pPr lvl="1" algn="just"/>
            <a:r>
              <a:rPr lang="it-IT" sz="3200" dirty="0"/>
              <a:t> </a:t>
            </a:r>
            <a:r>
              <a:rPr lang="it-IT" sz="3200" b="1" dirty="0"/>
              <a:t>localizzazione vita matrimoniale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48</a:t>
            </a:fld>
            <a:endParaRPr lang="it-IT"/>
          </a:p>
        </p:txBody>
      </p:sp>
    </p:spTree>
    <p:custDataLst>
      <p:tags r:id="rId1"/>
    </p:custDataLst>
    <p:extLst>
      <p:ext uri="{BB962C8B-B14F-4D97-AF65-F5344CB8AC3E}">
        <p14:creationId xmlns:p14="http://schemas.microsoft.com/office/powerpoint/2010/main" val="2943168634"/>
      </p:ext>
    </p:extLst>
  </p:cSld>
  <p:clrMapOvr>
    <a:masterClrMapping/>
  </p:clrMapOvr>
  <mc:AlternateContent xmlns:mc="http://schemas.openxmlformats.org/markup-compatibility/2006" xmlns:p14="http://schemas.microsoft.com/office/powerpoint/2010/main">
    <mc:Choice Requires="p14">
      <p:transition spd="slow" p14:dur="2000" advTm="52266"/>
    </mc:Choice>
    <mc:Fallback xmlns="">
      <p:transition spd="slow" advTm="522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COSTITUZIONE (ART: 38)</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3200" dirty="0"/>
              <a:t>Ambito di applicazione: presupposti, costituzione, revoca.</a:t>
            </a:r>
          </a:p>
          <a:p>
            <a:pPr algn="just"/>
            <a:r>
              <a:rPr lang="it-IT" sz="3200" dirty="0"/>
              <a:t>Rientrano anche provvedimenti stranieri, ad es. </a:t>
            </a:r>
            <a:r>
              <a:rPr lang="it-IT" sz="3200" dirty="0" err="1"/>
              <a:t>kafalah</a:t>
            </a:r>
            <a:r>
              <a:rPr lang="it-IT" sz="3200" dirty="0"/>
              <a:t> islamica ????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49</a:t>
            </a:fld>
            <a:endParaRPr lang="it-IT"/>
          </a:p>
        </p:txBody>
      </p:sp>
    </p:spTree>
    <p:custDataLst>
      <p:tags r:id="rId1"/>
    </p:custDataLst>
    <p:extLst>
      <p:ext uri="{BB962C8B-B14F-4D97-AF65-F5344CB8AC3E}">
        <p14:creationId xmlns:p14="http://schemas.microsoft.com/office/powerpoint/2010/main" val="2239028735"/>
      </p:ext>
    </p:extLst>
  </p:cSld>
  <p:clrMapOvr>
    <a:masterClrMapping/>
  </p:clrMapOvr>
  <mc:AlternateContent xmlns:mc="http://schemas.openxmlformats.org/markup-compatibility/2006" xmlns:p14="http://schemas.microsoft.com/office/powerpoint/2010/main">
    <mc:Choice Requires="p14">
      <p:transition spd="slow" p14:dur="2000" advTm="28649"/>
    </mc:Choice>
    <mc:Fallback xmlns="">
      <p:transition spd="slow" advTm="286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47E984AE-2724-2946-9AE3-806B7C3B2798}"/>
              </a:ext>
            </a:extLst>
          </p:cNvPr>
          <p:cNvSpPr>
            <a:spLocks noGrp="1" noChangeArrowheads="1"/>
          </p:cNvSpPr>
          <p:nvPr>
            <p:ph type="title"/>
          </p:nvPr>
        </p:nvSpPr>
        <p:spPr>
          <a:xfrm>
            <a:off x="0" y="0"/>
            <a:ext cx="8686800" cy="990600"/>
          </a:xfrm>
          <a:solidFill>
            <a:schemeClr val="accent2"/>
          </a:solidFill>
        </p:spPr>
        <p:txBody>
          <a:bodyPr/>
          <a:lstStyle/>
          <a:p>
            <a:pPr eaLnBrk="1" hangingPunct="1"/>
            <a:r>
              <a:rPr lang="it-IT" altLang="it-IT" sz="4000" dirty="0">
                <a:solidFill>
                  <a:schemeClr val="tx1"/>
                </a:solidFill>
                <a:ea typeface="ＭＳ Ｐゴシック" panose="020B0600070205080204" pitchFamily="34" charset="-128"/>
              </a:rPr>
              <a:t>OBIETTIVI</a:t>
            </a:r>
          </a:p>
        </p:txBody>
      </p:sp>
      <p:sp>
        <p:nvSpPr>
          <p:cNvPr id="15363" name="Rectangle 3">
            <a:extLst>
              <a:ext uri="{FF2B5EF4-FFF2-40B4-BE49-F238E27FC236}">
                <a16:creationId xmlns:a16="http://schemas.microsoft.com/office/drawing/2014/main" id="{D06E2C70-42C0-4541-A832-087F19A79962}"/>
              </a:ext>
            </a:extLst>
          </p:cNvPr>
          <p:cNvSpPr>
            <a:spLocks noGrp="1" noChangeArrowheads="1"/>
          </p:cNvSpPr>
          <p:nvPr>
            <p:ph idx="1"/>
          </p:nvPr>
        </p:nvSpPr>
        <p:spPr>
          <a:xfrm>
            <a:off x="304800" y="1143000"/>
            <a:ext cx="8382000" cy="5181600"/>
          </a:xfrm>
        </p:spPr>
        <p:txBody>
          <a:bodyPr/>
          <a:lstStyle/>
          <a:p>
            <a:pPr algn="just" eaLnBrk="1" hangingPunct="1"/>
            <a:r>
              <a:rPr lang="it-IT" altLang="it-IT" sz="2800">
                <a:ea typeface="ＭＳ Ｐゴシック" panose="020B0600070205080204" pitchFamily="34" charset="-128"/>
              </a:rPr>
              <a:t>FACILITARE INDIVIDUAZIONE DELLA GIURISDIZIONE AI FINI DELLA CIRCOLAZIONE DELLE DECISIONI.</a:t>
            </a:r>
          </a:p>
          <a:p>
            <a:pPr algn="just" eaLnBrk="1" hangingPunct="1"/>
            <a:endParaRPr lang="it-IT" altLang="it-IT" sz="2800">
              <a:ea typeface="ＭＳ Ｐゴシック" panose="020B0600070205080204" pitchFamily="34" charset="-128"/>
            </a:endParaRPr>
          </a:p>
          <a:p>
            <a:pPr algn="just" eaLnBrk="1" hangingPunct="1"/>
            <a:r>
              <a:rPr lang="it-IT" altLang="it-IT" sz="2800">
                <a:ea typeface="ＭＳ Ｐゴシック" panose="020B0600070205080204" pitchFamily="34" charset="-128"/>
              </a:rPr>
              <a:t>UNIFICARE LEGGE APPLICABILE PER EVITARE FORUM SHOPPING/FORUM RUNNING</a:t>
            </a:r>
          </a:p>
          <a:p>
            <a:pPr algn="just" eaLnBrk="1" hangingPunct="1">
              <a:buFontTx/>
              <a:buNone/>
            </a:pPr>
            <a:endParaRPr lang="it-IT" altLang="it-IT">
              <a:ea typeface="ＭＳ Ｐゴシック" panose="020B0600070205080204" pitchFamily="34" charset="-128"/>
            </a:endParaRPr>
          </a:p>
        </p:txBody>
      </p:sp>
    </p:spTree>
    <p:custDataLst>
      <p:tags r:id="rId1"/>
    </p:custDataLst>
    <p:extLst>
      <p:ext uri="{BB962C8B-B14F-4D97-AF65-F5344CB8AC3E}">
        <p14:creationId xmlns:p14="http://schemas.microsoft.com/office/powerpoint/2010/main" val="2306750354"/>
      </p:ext>
    </p:extLst>
  </p:cSld>
  <p:clrMapOvr>
    <a:masterClrMapping/>
  </p:clrMapOvr>
  <mc:AlternateContent xmlns:mc="http://schemas.openxmlformats.org/markup-compatibility/2006" xmlns:p14="http://schemas.microsoft.com/office/powerpoint/2010/main">
    <mc:Choice Requires="p14">
      <p:transition spd="slow" p14:dur="2000" advTm="37951"/>
    </mc:Choice>
    <mc:Fallback xmlns="">
      <p:transition spd="slow" advTm="37951"/>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RAPPORTI ADOTTATO ADOTTANTE (ART. 39)</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dirty="0"/>
              <a:t>Art. 39. (Rapporto fra adottato e famiglia adottiva) 1. I rapporti personali e patrimoniali fra l'adottato e l'adottante o gli adottanti ed i parenti di questi sono regolati dal diritto nazionale dell'adottante o degli adottanti se comune o, in mancanza, dal diritto dello Stato nel quale gli adottanti sono entrambi residenti ovvero da quello dello Stato nel quale la loro vita matrimoniale </a:t>
            </a:r>
            <a:r>
              <a:rPr lang="it-IT" sz="2800" dirty="0" err="1"/>
              <a:t>e'</a:t>
            </a:r>
            <a:r>
              <a:rPr lang="it-IT" sz="2800" dirty="0"/>
              <a:t> prevalentemente localizzata.</a:t>
            </a:r>
            <a:endParaRPr lang="it-IT" dirty="0"/>
          </a:p>
          <a:p>
            <a:pPr lvl="1"/>
            <a:endParaRPr lang="it-IT"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50</a:t>
            </a:fld>
            <a:endParaRPr lang="it-IT"/>
          </a:p>
        </p:txBody>
      </p:sp>
    </p:spTree>
    <p:custDataLst>
      <p:tags r:id="rId1"/>
    </p:custDataLst>
    <p:extLst>
      <p:ext uri="{BB962C8B-B14F-4D97-AF65-F5344CB8AC3E}">
        <p14:creationId xmlns:p14="http://schemas.microsoft.com/office/powerpoint/2010/main" val="1955753836"/>
      </p:ext>
    </p:extLst>
  </p:cSld>
  <p:clrMapOvr>
    <a:masterClrMapping/>
  </p:clrMapOvr>
  <mc:AlternateContent xmlns:mc="http://schemas.openxmlformats.org/markup-compatibility/2006" xmlns:p14="http://schemas.microsoft.com/office/powerpoint/2010/main">
    <mc:Choice Requires="p14">
      <p:transition spd="slow" p14:dur="2000" advTm="46966"/>
    </mc:Choice>
    <mc:Fallback xmlns="">
      <p:transition spd="slow" advTm="46966"/>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just"/>
            <a:r>
              <a:rPr lang="it-IT" dirty="0"/>
              <a:t>ADOZIONE: RAPPORTI ADOTTATO ADOTTANTE (ART. 39)</a:t>
            </a:r>
          </a:p>
        </p:txBody>
      </p:sp>
      <p:sp>
        <p:nvSpPr>
          <p:cNvPr id="6" name="Segnaposto contenuto 5"/>
          <p:cNvSpPr>
            <a:spLocks noGrp="1"/>
          </p:cNvSpPr>
          <p:nvPr>
            <p:ph idx="1"/>
          </p:nvPr>
        </p:nvSpPr>
        <p:spPr>
          <a:xfrm>
            <a:off x="352508" y="2332037"/>
            <a:ext cx="8229600" cy="4525963"/>
          </a:xfrm>
        </p:spPr>
        <p:txBody>
          <a:bodyPr>
            <a:normAutofit/>
          </a:bodyPr>
          <a:lstStyle/>
          <a:p>
            <a:pPr algn="just"/>
            <a:r>
              <a:rPr lang="it-IT" sz="2800" dirty="0"/>
              <a:t>Concorso successivo:</a:t>
            </a:r>
          </a:p>
          <a:p>
            <a:pPr lvl="1" algn="just"/>
            <a:r>
              <a:rPr lang="it-IT" sz="2800" dirty="0"/>
              <a:t>l. nazionale di adottante o adottanti se comune;</a:t>
            </a:r>
          </a:p>
          <a:p>
            <a:pPr lvl="1" algn="just"/>
            <a:r>
              <a:rPr lang="it-IT" sz="2800" dirty="0"/>
              <a:t>in mancanza, residenza comune;</a:t>
            </a:r>
          </a:p>
          <a:p>
            <a:pPr lvl="1" algn="just"/>
            <a:r>
              <a:rPr lang="it-IT" sz="2800" dirty="0"/>
              <a:t> localizzazione vita matrimoniale</a:t>
            </a:r>
          </a:p>
          <a:p>
            <a:pPr algn="just"/>
            <a:r>
              <a:rPr lang="it-IT" sz="2800" dirty="0"/>
              <a:t>Criteri di collegamento non sono temporalmente definiti, come nell’art. 38 quindi potrebbero subire variazioni rispetto al momento di costituzione dell’adozione</a:t>
            </a:r>
          </a:p>
          <a:p>
            <a:pPr lvl="1"/>
            <a:endParaRPr lang="it-IT" dirty="0"/>
          </a:p>
          <a:p>
            <a:pPr lvl="1"/>
            <a:endParaRPr lang="it-IT"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51</a:t>
            </a:fld>
            <a:endParaRPr lang="it-IT"/>
          </a:p>
        </p:txBody>
      </p:sp>
    </p:spTree>
    <p:custDataLst>
      <p:tags r:id="rId1"/>
    </p:custDataLst>
    <p:extLst>
      <p:ext uri="{BB962C8B-B14F-4D97-AF65-F5344CB8AC3E}">
        <p14:creationId xmlns:p14="http://schemas.microsoft.com/office/powerpoint/2010/main" val="3484596209"/>
      </p:ext>
    </p:extLst>
  </p:cSld>
  <p:clrMapOvr>
    <a:masterClrMapping/>
  </p:clrMapOvr>
  <mc:AlternateContent xmlns:mc="http://schemas.openxmlformats.org/markup-compatibility/2006" xmlns:p14="http://schemas.microsoft.com/office/powerpoint/2010/main">
    <mc:Choice Requires="p14">
      <p:transition spd="slow" p14:dur="2000" advTm="46966"/>
    </mc:Choice>
    <mc:Fallback xmlns="">
      <p:transition spd="slow" advTm="469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2" nodeType="clickEffect">
                                  <p:stCondLst>
                                    <p:cond delay="0"/>
                                  </p:stCondLst>
                                  <p:childTnLst>
                                    <p:set>
                                      <p:cBhvr>
                                        <p:cTn id="4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REGOLAMENTO 1259/2010 – CRITERI DI COLLEGAMENTO</a:t>
            </a:r>
          </a:p>
        </p:txBody>
      </p:sp>
      <p:sp>
        <p:nvSpPr>
          <p:cNvPr id="6" name="Segnaposto contenuto 5"/>
          <p:cNvSpPr>
            <a:spLocks noGrp="1"/>
          </p:cNvSpPr>
          <p:nvPr>
            <p:ph idx="1"/>
          </p:nvPr>
        </p:nvSpPr>
        <p:spPr>
          <a:xfrm>
            <a:off x="457200" y="2655175"/>
            <a:ext cx="8124907" cy="4202825"/>
          </a:xfrm>
        </p:spPr>
        <p:txBody>
          <a:bodyPr>
            <a:normAutofit/>
          </a:bodyPr>
          <a:lstStyle/>
          <a:p>
            <a:pPr algn="just"/>
            <a:r>
              <a:rPr lang="it-IT" sz="2400" u="sng" dirty="0"/>
              <a:t>Scelta delle parti: art.5</a:t>
            </a:r>
          </a:p>
          <a:p>
            <a:pPr lvl="1" algn="just"/>
            <a:r>
              <a:rPr lang="it-IT" sz="2400" dirty="0"/>
              <a:t>Legge di residenza abituale dei coniugi al momento di conclusione dell’accordo;</a:t>
            </a:r>
          </a:p>
          <a:p>
            <a:pPr lvl="1" algn="just"/>
            <a:r>
              <a:rPr lang="it-IT" sz="2400" dirty="0"/>
              <a:t>Legge dell’ultima residenza abituale dei coniugi se uno di essi vi risiede ancora al momento della conclusione dell’accordo</a:t>
            </a:r>
          </a:p>
          <a:p>
            <a:pPr lvl="1" algn="just"/>
            <a:r>
              <a:rPr lang="it-IT" sz="2400" dirty="0"/>
              <a:t>Legge di cittadinanza di uno dei coniugi al momento di conclusione dell’accordo</a:t>
            </a:r>
          </a:p>
          <a:p>
            <a:pPr lvl="1" algn="just"/>
            <a:r>
              <a:rPr lang="it-IT" sz="2400" dirty="0"/>
              <a:t>Legge del foro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3246267233"/>
      </p:ext>
    </p:extLst>
  </p:cSld>
  <p:clrMapOvr>
    <a:masterClrMapping/>
  </p:clrMapOvr>
  <mc:AlternateContent xmlns:mc="http://schemas.openxmlformats.org/markup-compatibility/2006" xmlns:p14="http://schemas.microsoft.com/office/powerpoint/2010/main">
    <mc:Choice Requires="p14">
      <p:transition spd="slow" p14:dur="2000" advTm="66257"/>
    </mc:Choice>
    <mc:Fallback xmlns="">
      <p:transition spd="slow" advTm="662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REGOLAMENTO 1259/2010 – CRITERI DI COLLEGAMENTO</a:t>
            </a:r>
          </a:p>
        </p:txBody>
      </p:sp>
      <p:sp>
        <p:nvSpPr>
          <p:cNvPr id="6" name="Segnaposto contenuto 5"/>
          <p:cNvSpPr>
            <a:spLocks noGrp="1"/>
          </p:cNvSpPr>
          <p:nvPr>
            <p:ph idx="1"/>
          </p:nvPr>
        </p:nvSpPr>
        <p:spPr>
          <a:xfrm>
            <a:off x="457200" y="2655175"/>
            <a:ext cx="8124907" cy="4202825"/>
          </a:xfrm>
        </p:spPr>
        <p:txBody>
          <a:bodyPr>
            <a:normAutofit/>
          </a:bodyPr>
          <a:lstStyle/>
          <a:p>
            <a:pPr algn="just"/>
            <a:r>
              <a:rPr lang="it-IT" sz="2400" u="sng" dirty="0"/>
              <a:t>Scelta delle parti:</a:t>
            </a:r>
          </a:p>
          <a:p>
            <a:pPr lvl="1" algn="just"/>
            <a:r>
              <a:rPr lang="it-IT" sz="2400" dirty="0"/>
              <a:t>Modificabile ed espressa fino al momento in cui viene adita l’autorità giurisdizionale;</a:t>
            </a:r>
          </a:p>
          <a:p>
            <a:pPr lvl="1" algn="just"/>
            <a:r>
              <a:rPr lang="it-IT" sz="2400" dirty="0"/>
              <a:t>Scelta espressa anche nel corso del procedimento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extLst>
      <p:ext uri="{BB962C8B-B14F-4D97-AF65-F5344CB8AC3E}">
        <p14:creationId xmlns:p14="http://schemas.microsoft.com/office/powerpoint/2010/main" val="2146030185"/>
      </p:ext>
    </p:extLst>
  </p:cSld>
  <p:clrMapOvr>
    <a:masterClrMapping/>
  </p:clrMapOvr>
  <mc:AlternateContent xmlns:mc="http://schemas.openxmlformats.org/markup-compatibility/2006" xmlns:p14="http://schemas.microsoft.com/office/powerpoint/2010/main">
    <mc:Choice Requires="p14">
      <p:transition spd="slow" p14:dur="2000" advTm="18217"/>
    </mc:Choice>
    <mc:Fallback xmlns="">
      <p:transition spd="slow" advTm="182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35185"/>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REGOLAMENTO 1259/2010 – CRITERI DI COLLEGAMENTO</a:t>
            </a:r>
          </a:p>
        </p:txBody>
      </p:sp>
      <p:sp>
        <p:nvSpPr>
          <p:cNvPr id="6" name="Segnaposto contenuto 5"/>
          <p:cNvSpPr>
            <a:spLocks noGrp="1"/>
          </p:cNvSpPr>
          <p:nvPr>
            <p:ph idx="1"/>
          </p:nvPr>
        </p:nvSpPr>
        <p:spPr>
          <a:xfrm>
            <a:off x="0" y="1509823"/>
            <a:ext cx="9144000" cy="5348177"/>
          </a:xfrm>
        </p:spPr>
        <p:txBody>
          <a:bodyPr>
            <a:noAutofit/>
          </a:bodyPr>
          <a:lstStyle/>
          <a:p>
            <a:pPr algn="just"/>
            <a:r>
              <a:rPr lang="it-IT" sz="2800" u="sng" dirty="0"/>
              <a:t>In assenza di scelta art. 8:</a:t>
            </a:r>
          </a:p>
          <a:p>
            <a:pPr lvl="1" algn="just"/>
            <a:r>
              <a:rPr lang="it-IT" sz="2800" dirty="0"/>
              <a:t>Legge di </a:t>
            </a:r>
            <a:r>
              <a:rPr lang="it-IT" sz="2800" b="1" dirty="0"/>
              <a:t>residenza abituale dei coniugi </a:t>
            </a:r>
            <a:r>
              <a:rPr lang="it-IT" sz="2800" dirty="0"/>
              <a:t>al momento in cui è adita l’autorità giurisdizionale;</a:t>
            </a:r>
          </a:p>
          <a:p>
            <a:pPr lvl="1" algn="just"/>
            <a:r>
              <a:rPr lang="it-IT" sz="2800" dirty="0"/>
              <a:t>Legge dell’ultima </a:t>
            </a:r>
            <a:r>
              <a:rPr lang="it-IT" sz="2800" b="1" dirty="0"/>
              <a:t>residenza abituale dei coniugi se uno di essi vi risiede ancora </a:t>
            </a:r>
            <a:r>
              <a:rPr lang="it-IT" sz="2800" dirty="0"/>
              <a:t>al momento dell’instaurazione del procedimento (non conclusa da più di 1ANNO al momento di instaurazione del giudizio);</a:t>
            </a:r>
          </a:p>
          <a:p>
            <a:pPr lvl="1" algn="just"/>
            <a:r>
              <a:rPr lang="it-IT" sz="2800" dirty="0"/>
              <a:t>Legge </a:t>
            </a:r>
            <a:r>
              <a:rPr lang="it-IT" sz="2800" b="1" dirty="0"/>
              <a:t>di cittadinanza dei coniugi </a:t>
            </a:r>
            <a:r>
              <a:rPr lang="it-IT" sz="2800" dirty="0"/>
              <a:t>al momento in cui è adita autorità giurisdizionale</a:t>
            </a:r>
          </a:p>
          <a:p>
            <a:pPr lvl="1" algn="just"/>
            <a:r>
              <a:rPr lang="it-IT" sz="2800" dirty="0"/>
              <a:t>Legge del foro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custDataLst>
      <p:tags r:id="rId1"/>
    </p:custDataLst>
    <p:extLst>
      <p:ext uri="{BB962C8B-B14F-4D97-AF65-F5344CB8AC3E}">
        <p14:creationId xmlns:p14="http://schemas.microsoft.com/office/powerpoint/2010/main" val="2462873978"/>
      </p:ext>
    </p:extLst>
  </p:cSld>
  <p:clrMapOvr>
    <a:masterClrMapping/>
  </p:clrMapOvr>
  <mc:AlternateContent xmlns:mc="http://schemas.openxmlformats.org/markup-compatibility/2006" xmlns:p14="http://schemas.microsoft.com/office/powerpoint/2010/main">
    <mc:Choice Requires="p14">
      <p:transition spd="slow" p14:dur="2000" advTm="46661"/>
    </mc:Choice>
    <mc:Fallback xmlns="">
      <p:transition spd="slow" advTm="4666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a:extLst>
              <a:ext uri="{FF2B5EF4-FFF2-40B4-BE49-F238E27FC236}">
                <a16:creationId xmlns:a16="http://schemas.microsoft.com/office/drawing/2014/main" id="{C2CA9A6F-1F8A-614A-A510-F6F311EC55EB}"/>
              </a:ext>
            </a:extLst>
          </p:cNvPr>
          <p:cNvSpPr>
            <a:spLocks noGrp="1" noChangeArrowheads="1"/>
          </p:cNvSpPr>
          <p:nvPr>
            <p:ph type="title"/>
          </p:nvPr>
        </p:nvSpPr>
        <p:spPr>
          <a:xfrm>
            <a:off x="0" y="0"/>
            <a:ext cx="8686800" cy="1371600"/>
          </a:xfrm>
          <a:solidFill>
            <a:srgbClr val="92D050"/>
          </a:solidFill>
        </p:spPr>
        <p:txBody>
          <a:bodyPr/>
          <a:lstStyle/>
          <a:p>
            <a:pPr algn="just" eaLnBrk="1" hangingPunct="1"/>
            <a:r>
              <a:rPr lang="it-IT" altLang="it-IT" sz="4000" dirty="0">
                <a:solidFill>
                  <a:schemeClr val="tx1"/>
                </a:solidFill>
                <a:ea typeface="ＭＳ Ｐゴシック" panose="020B0600070205080204" pitchFamily="34" charset="-128"/>
              </a:rPr>
              <a:t>VALUTAZIONE DEI CRITERI DEL REGOLAMENTO ROMA IIII</a:t>
            </a:r>
          </a:p>
        </p:txBody>
      </p:sp>
      <p:sp>
        <p:nvSpPr>
          <p:cNvPr id="15363" name="Rectangle 3">
            <a:extLst>
              <a:ext uri="{FF2B5EF4-FFF2-40B4-BE49-F238E27FC236}">
                <a16:creationId xmlns:a16="http://schemas.microsoft.com/office/drawing/2014/main" id="{99A184D9-774E-9847-B508-9A87AF2F5382}"/>
              </a:ext>
            </a:extLst>
          </p:cNvPr>
          <p:cNvSpPr>
            <a:spLocks noGrp="1" noChangeArrowheads="1"/>
          </p:cNvSpPr>
          <p:nvPr>
            <p:ph idx="1"/>
          </p:nvPr>
        </p:nvSpPr>
        <p:spPr>
          <a:xfrm>
            <a:off x="0" y="1447800"/>
            <a:ext cx="8610600" cy="5410200"/>
          </a:xfrm>
        </p:spPr>
        <p:txBody>
          <a:bodyPr>
            <a:normAutofit/>
          </a:bodyPr>
          <a:lstStyle/>
          <a:p>
            <a:pPr algn="just"/>
            <a:r>
              <a:rPr lang="it-IT" altLang="it-IT" sz="2800" b="1" u="sng" dirty="0">
                <a:ea typeface="ＭＳ Ｐゴシック" panose="020B0600070205080204" pitchFamily="34" charset="-128"/>
              </a:rPr>
              <a:t>SCELTA DI LEGGE:</a:t>
            </a:r>
          </a:p>
          <a:p>
            <a:pPr algn="just"/>
            <a:r>
              <a:rPr lang="it-IT" altLang="it-IT" sz="2800" dirty="0">
                <a:ea typeface="ＭＳ Ｐゴシック" panose="020B0600070205080204" pitchFamily="34" charset="-128"/>
              </a:rPr>
              <a:t>Novità del Regolamento Roma III in linea con ampio accoglimento dell’autonomia della volontà negli atti UE di diritto internazionale privato.</a:t>
            </a:r>
          </a:p>
          <a:p>
            <a:pPr algn="just"/>
            <a:r>
              <a:rPr lang="it-IT" altLang="it-IT" sz="2800" dirty="0">
                <a:ea typeface="ＭＳ Ｐゴシック" panose="020B0600070205080204" pitchFamily="34" charset="-128"/>
              </a:rPr>
              <a:t>Vantaggi di certezza e prevedibilità per i coniugi che riescono ad attuarla e anche flessibilità della disciplina.</a:t>
            </a:r>
          </a:p>
          <a:p>
            <a:pPr algn="just"/>
            <a:r>
              <a:rPr lang="it-IT" altLang="it-IT" sz="2800" dirty="0">
                <a:ea typeface="ＭＳ Ｐゴシック" panose="020B0600070205080204" pitchFamily="34" charset="-128"/>
              </a:rPr>
              <a:t>Scelta di una legge con cui i coniugi hanno “legami stretti” (Considerando n. 14)</a:t>
            </a:r>
          </a:p>
        </p:txBody>
      </p:sp>
    </p:spTree>
    <p:custDataLst>
      <p:tags r:id="rId1"/>
    </p:custDataLst>
    <p:extLst>
      <p:ext uri="{BB962C8B-B14F-4D97-AF65-F5344CB8AC3E}">
        <p14:creationId xmlns:p14="http://schemas.microsoft.com/office/powerpoint/2010/main" val="3078742299"/>
      </p:ext>
    </p:extLst>
  </p:cSld>
  <p:clrMapOvr>
    <a:masterClrMapping/>
  </p:clrMapOvr>
  <mc:AlternateContent xmlns:mc="http://schemas.openxmlformats.org/markup-compatibility/2006" xmlns:p14="http://schemas.microsoft.com/office/powerpoint/2010/main">
    <mc:Choice Requires="p14">
      <p:transition spd="slow" p14:dur="2000" advTm="48615"/>
    </mc:Choice>
    <mc:Fallback xmlns="">
      <p:transition spd="slow" advTm="486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8|36.6|40.8"/>
</p:tagLst>
</file>

<file path=ppt/tags/tag10.xml><?xml version="1.0" encoding="utf-8"?>
<p:tagLst xmlns:a="http://schemas.openxmlformats.org/drawingml/2006/main" xmlns:r="http://schemas.openxmlformats.org/officeDocument/2006/relationships" xmlns:p="http://schemas.openxmlformats.org/presentationml/2006/main">
  <p:tag name="TIMING" val="|2.7|0.4"/>
</p:tagLst>
</file>

<file path=ppt/tags/tag11.xml><?xml version="1.0" encoding="utf-8"?>
<p:tagLst xmlns:a="http://schemas.openxmlformats.org/drawingml/2006/main" xmlns:r="http://schemas.openxmlformats.org/officeDocument/2006/relationships" xmlns:p="http://schemas.openxmlformats.org/presentationml/2006/main">
  <p:tag name="TIMING" val="|2.7"/>
</p:tagLst>
</file>

<file path=ppt/tags/tag12.xml><?xml version="1.0" encoding="utf-8"?>
<p:tagLst xmlns:a="http://schemas.openxmlformats.org/drawingml/2006/main" xmlns:r="http://schemas.openxmlformats.org/officeDocument/2006/relationships" xmlns:p="http://schemas.openxmlformats.org/presentationml/2006/main">
  <p:tag name="TIMING" val="|0.8"/>
</p:tagLst>
</file>

<file path=ppt/tags/tag13.xml><?xml version="1.0" encoding="utf-8"?>
<p:tagLst xmlns:a="http://schemas.openxmlformats.org/drawingml/2006/main" xmlns:r="http://schemas.openxmlformats.org/officeDocument/2006/relationships" xmlns:p="http://schemas.openxmlformats.org/presentationml/2006/main">
  <p:tag name="TIMING" val="|3.7"/>
</p:tagLst>
</file>

<file path=ppt/tags/tag14.xml><?xml version="1.0" encoding="utf-8"?>
<p:tagLst xmlns:a="http://schemas.openxmlformats.org/drawingml/2006/main" xmlns:r="http://schemas.openxmlformats.org/officeDocument/2006/relationships" xmlns:p="http://schemas.openxmlformats.org/presentationml/2006/main">
  <p:tag name="TIMING" val="|1.4|0.6|0.4|0.6"/>
</p:tagLst>
</file>

<file path=ppt/tags/tag15.xml><?xml version="1.0" encoding="utf-8"?>
<p:tagLst xmlns:a="http://schemas.openxmlformats.org/drawingml/2006/main" xmlns:r="http://schemas.openxmlformats.org/officeDocument/2006/relationships" xmlns:p="http://schemas.openxmlformats.org/presentationml/2006/main">
  <p:tag name="TIMING" val="|1.4|0.4"/>
</p:tagLst>
</file>

<file path=ppt/tags/tag16.xml><?xml version="1.0" encoding="utf-8"?>
<p:tagLst xmlns:a="http://schemas.openxmlformats.org/drawingml/2006/main" xmlns:r="http://schemas.openxmlformats.org/officeDocument/2006/relationships" xmlns:p="http://schemas.openxmlformats.org/presentationml/2006/main">
  <p:tag name="TIMING" val="|1.5|0.4"/>
</p:tagLst>
</file>

<file path=ppt/tags/tag17.xml><?xml version="1.0" encoding="utf-8"?>
<p:tagLst xmlns:a="http://schemas.openxmlformats.org/drawingml/2006/main" xmlns:r="http://schemas.openxmlformats.org/officeDocument/2006/relationships" xmlns:p="http://schemas.openxmlformats.org/presentationml/2006/main">
  <p:tag name="TIMING" val="|1.6"/>
</p:tagLst>
</file>

<file path=ppt/tags/tag18.xml><?xml version="1.0" encoding="utf-8"?>
<p:tagLst xmlns:a="http://schemas.openxmlformats.org/drawingml/2006/main" xmlns:r="http://schemas.openxmlformats.org/officeDocument/2006/relationships" xmlns:p="http://schemas.openxmlformats.org/presentationml/2006/main">
  <p:tag name="TIMING" val="|1.3|0.3"/>
</p:tagLst>
</file>

<file path=ppt/tags/tag19.xml><?xml version="1.0" encoding="utf-8"?>
<p:tagLst xmlns:a="http://schemas.openxmlformats.org/drawingml/2006/main" xmlns:r="http://schemas.openxmlformats.org/officeDocument/2006/relationships" xmlns:p="http://schemas.openxmlformats.org/presentationml/2006/main">
  <p:tag name="TIMING" val="|1.5|0.5"/>
</p:tagLst>
</file>

<file path=ppt/tags/tag2.xml><?xml version="1.0" encoding="utf-8"?>
<p:tagLst xmlns:a="http://schemas.openxmlformats.org/drawingml/2006/main" xmlns:r="http://schemas.openxmlformats.org/officeDocument/2006/relationships" xmlns:p="http://schemas.openxmlformats.org/presentationml/2006/main">
  <p:tag name="TIMING" val="|1.6|0.6"/>
</p:tagLst>
</file>

<file path=ppt/tags/tag20.xml><?xml version="1.0" encoding="utf-8"?>
<p:tagLst xmlns:a="http://schemas.openxmlformats.org/drawingml/2006/main" xmlns:r="http://schemas.openxmlformats.org/officeDocument/2006/relationships" xmlns:p="http://schemas.openxmlformats.org/presentationml/2006/main">
  <p:tag name="TIMING" val="|1.8|1.2"/>
</p:tagLst>
</file>

<file path=ppt/tags/tag21.xml><?xml version="1.0" encoding="utf-8"?>
<p:tagLst xmlns:a="http://schemas.openxmlformats.org/drawingml/2006/main" xmlns:r="http://schemas.openxmlformats.org/officeDocument/2006/relationships" xmlns:p="http://schemas.openxmlformats.org/presentationml/2006/main">
  <p:tag name="TIMING" val="|1.8|4.4"/>
</p:tagLst>
</file>

<file path=ppt/tags/tag22.xml><?xml version="1.0" encoding="utf-8"?>
<p:tagLst xmlns:a="http://schemas.openxmlformats.org/drawingml/2006/main" xmlns:r="http://schemas.openxmlformats.org/officeDocument/2006/relationships" xmlns:p="http://schemas.openxmlformats.org/presentationml/2006/main">
  <p:tag name="TIMING" val="|1.5|0.5"/>
</p:tagLst>
</file>

<file path=ppt/tags/tag23.xml><?xml version="1.0" encoding="utf-8"?>
<p:tagLst xmlns:a="http://schemas.openxmlformats.org/drawingml/2006/main" xmlns:r="http://schemas.openxmlformats.org/officeDocument/2006/relationships" xmlns:p="http://schemas.openxmlformats.org/presentationml/2006/main">
  <p:tag name="TIMING" val="|1.5|0.4"/>
</p:tagLst>
</file>

<file path=ppt/tags/tag24.xml><?xml version="1.0" encoding="utf-8"?>
<p:tagLst xmlns:a="http://schemas.openxmlformats.org/drawingml/2006/main" xmlns:r="http://schemas.openxmlformats.org/officeDocument/2006/relationships" xmlns:p="http://schemas.openxmlformats.org/presentationml/2006/main">
  <p:tag name="TIMING" val="|1.4|1.4"/>
</p:tagLst>
</file>

<file path=ppt/tags/tag25.xml><?xml version="1.0" encoding="utf-8"?>
<p:tagLst xmlns:a="http://schemas.openxmlformats.org/drawingml/2006/main" xmlns:r="http://schemas.openxmlformats.org/officeDocument/2006/relationships" xmlns:p="http://schemas.openxmlformats.org/presentationml/2006/main">
  <p:tag name="TIMING" val="|2.2|14.1"/>
</p:tagLst>
</file>

<file path=ppt/tags/tag26.xml><?xml version="1.0" encoding="utf-8"?>
<p:tagLst xmlns:a="http://schemas.openxmlformats.org/drawingml/2006/main" xmlns:r="http://schemas.openxmlformats.org/officeDocument/2006/relationships" xmlns:p="http://schemas.openxmlformats.org/presentationml/2006/main">
  <p:tag name="TIMING" val="|0.8|4.7"/>
</p:tagLst>
</file>

<file path=ppt/tags/tag27.xml><?xml version="1.0" encoding="utf-8"?>
<p:tagLst xmlns:a="http://schemas.openxmlformats.org/drawingml/2006/main" xmlns:r="http://schemas.openxmlformats.org/officeDocument/2006/relationships" xmlns:p="http://schemas.openxmlformats.org/presentationml/2006/main">
  <p:tag name="TIMING" val="|0.8|4.7"/>
</p:tagLst>
</file>

<file path=ppt/tags/tag28.xml><?xml version="1.0" encoding="utf-8"?>
<p:tagLst xmlns:a="http://schemas.openxmlformats.org/drawingml/2006/main" xmlns:r="http://schemas.openxmlformats.org/officeDocument/2006/relationships" xmlns:p="http://schemas.openxmlformats.org/presentationml/2006/main">
  <p:tag name="TIMING" val="|1"/>
</p:tagLst>
</file>

<file path=ppt/tags/tag29.xml><?xml version="1.0" encoding="utf-8"?>
<p:tagLst xmlns:a="http://schemas.openxmlformats.org/drawingml/2006/main" xmlns:r="http://schemas.openxmlformats.org/officeDocument/2006/relationships" xmlns:p="http://schemas.openxmlformats.org/presentationml/2006/main">
  <p:tag name="TIMING" val="|1.7"/>
</p:tagLst>
</file>

<file path=ppt/tags/tag3.xml><?xml version="1.0" encoding="utf-8"?>
<p:tagLst xmlns:a="http://schemas.openxmlformats.org/drawingml/2006/main" xmlns:r="http://schemas.openxmlformats.org/officeDocument/2006/relationships" xmlns:p="http://schemas.openxmlformats.org/presentationml/2006/main">
  <p:tag name="TIMING" val="|2.9|0.6"/>
</p:tagLst>
</file>

<file path=ppt/tags/tag30.xml><?xml version="1.0" encoding="utf-8"?>
<p:tagLst xmlns:a="http://schemas.openxmlformats.org/drawingml/2006/main" xmlns:r="http://schemas.openxmlformats.org/officeDocument/2006/relationships" xmlns:p="http://schemas.openxmlformats.org/presentationml/2006/main">
  <p:tag name="TIMING" val="|1.7"/>
</p:tagLst>
</file>

<file path=ppt/tags/tag31.xml><?xml version="1.0" encoding="utf-8"?>
<p:tagLst xmlns:a="http://schemas.openxmlformats.org/drawingml/2006/main" xmlns:r="http://schemas.openxmlformats.org/officeDocument/2006/relationships" xmlns:p="http://schemas.openxmlformats.org/presentationml/2006/main">
  <p:tag name="TIMING" val="|1.7"/>
</p:tagLst>
</file>

<file path=ppt/tags/tag32.xml><?xml version="1.0" encoding="utf-8"?>
<p:tagLst xmlns:a="http://schemas.openxmlformats.org/drawingml/2006/main" xmlns:r="http://schemas.openxmlformats.org/officeDocument/2006/relationships" xmlns:p="http://schemas.openxmlformats.org/presentationml/2006/main">
  <p:tag name="TIMING" val="|1.7"/>
</p:tagLst>
</file>

<file path=ppt/tags/tag33.xml><?xml version="1.0" encoding="utf-8"?>
<p:tagLst xmlns:a="http://schemas.openxmlformats.org/drawingml/2006/main" xmlns:r="http://schemas.openxmlformats.org/officeDocument/2006/relationships" xmlns:p="http://schemas.openxmlformats.org/presentationml/2006/main">
  <p:tag name="TIMING" val="|1.6"/>
</p:tagLst>
</file>

<file path=ppt/tags/tag34.xml><?xml version="1.0" encoding="utf-8"?>
<p:tagLst xmlns:a="http://schemas.openxmlformats.org/drawingml/2006/main" xmlns:r="http://schemas.openxmlformats.org/officeDocument/2006/relationships" xmlns:p="http://schemas.openxmlformats.org/presentationml/2006/main">
  <p:tag name="TIMING" val="|1.6"/>
</p:tagLst>
</file>

<file path=ppt/tags/tag35.xml><?xml version="1.0" encoding="utf-8"?>
<p:tagLst xmlns:a="http://schemas.openxmlformats.org/drawingml/2006/main" xmlns:r="http://schemas.openxmlformats.org/officeDocument/2006/relationships" xmlns:p="http://schemas.openxmlformats.org/presentationml/2006/main">
  <p:tag name="TIMING" val="|6.6|1.3"/>
</p:tagLst>
</file>

<file path=ppt/tags/tag36.xml><?xml version="1.0" encoding="utf-8"?>
<p:tagLst xmlns:a="http://schemas.openxmlformats.org/drawingml/2006/main" xmlns:r="http://schemas.openxmlformats.org/officeDocument/2006/relationships" xmlns:p="http://schemas.openxmlformats.org/presentationml/2006/main">
  <p:tag name="TIMING" val="|6.6|1.3"/>
</p:tagLst>
</file>

<file path=ppt/tags/tag37.xml><?xml version="1.0" encoding="utf-8"?>
<p:tagLst xmlns:a="http://schemas.openxmlformats.org/drawingml/2006/main" xmlns:r="http://schemas.openxmlformats.org/officeDocument/2006/relationships" xmlns:p="http://schemas.openxmlformats.org/presentationml/2006/main">
  <p:tag name="TIMING" val="|0.6|0.4|0.5|1.6"/>
</p:tagLst>
</file>

<file path=ppt/tags/tag38.xml><?xml version="1.0" encoding="utf-8"?>
<p:tagLst xmlns:a="http://schemas.openxmlformats.org/drawingml/2006/main" xmlns:r="http://schemas.openxmlformats.org/officeDocument/2006/relationships" xmlns:p="http://schemas.openxmlformats.org/presentationml/2006/main">
  <p:tag name="TIMING" val="|1.4|0.3"/>
</p:tagLst>
</file>

<file path=ppt/tags/tag39.xml><?xml version="1.0" encoding="utf-8"?>
<p:tagLst xmlns:a="http://schemas.openxmlformats.org/drawingml/2006/main" xmlns:r="http://schemas.openxmlformats.org/officeDocument/2006/relationships" xmlns:p="http://schemas.openxmlformats.org/presentationml/2006/main">
  <p:tag name="TIMING" val="|1.4|0.3"/>
</p:tagLst>
</file>

<file path=ppt/tags/tag4.xml><?xml version="1.0" encoding="utf-8"?>
<p:tagLst xmlns:a="http://schemas.openxmlformats.org/drawingml/2006/main" xmlns:r="http://schemas.openxmlformats.org/officeDocument/2006/relationships" xmlns:p="http://schemas.openxmlformats.org/presentationml/2006/main">
  <p:tag name="TIMING" val="|0.9|0.7"/>
</p:tagLst>
</file>

<file path=ppt/tags/tag40.xml><?xml version="1.0" encoding="utf-8"?>
<p:tagLst xmlns:a="http://schemas.openxmlformats.org/drawingml/2006/main" xmlns:r="http://schemas.openxmlformats.org/officeDocument/2006/relationships" xmlns:p="http://schemas.openxmlformats.org/presentationml/2006/main">
  <p:tag name="TIMING" val="|0.7"/>
</p:tagLst>
</file>

<file path=ppt/tags/tag41.xml><?xml version="1.0" encoding="utf-8"?>
<p:tagLst xmlns:a="http://schemas.openxmlformats.org/drawingml/2006/main" xmlns:r="http://schemas.openxmlformats.org/officeDocument/2006/relationships" xmlns:p="http://schemas.openxmlformats.org/presentationml/2006/main">
  <p:tag name="TIMING" val="|0.7"/>
</p:tagLst>
</file>

<file path=ppt/tags/tag42.xml><?xml version="1.0" encoding="utf-8"?>
<p:tagLst xmlns:a="http://schemas.openxmlformats.org/drawingml/2006/main" xmlns:r="http://schemas.openxmlformats.org/officeDocument/2006/relationships" xmlns:p="http://schemas.openxmlformats.org/presentationml/2006/main">
  <p:tag name="TIMING" val="|0.9|1.4"/>
</p:tagLst>
</file>

<file path=ppt/tags/tag43.xml><?xml version="1.0" encoding="utf-8"?>
<p:tagLst xmlns:a="http://schemas.openxmlformats.org/drawingml/2006/main" xmlns:r="http://schemas.openxmlformats.org/officeDocument/2006/relationships" xmlns:p="http://schemas.openxmlformats.org/presentationml/2006/main">
  <p:tag name="TIMING" val="|0.9|1.4"/>
</p:tagLst>
</file>

<file path=ppt/tags/tag44.xml><?xml version="1.0" encoding="utf-8"?>
<p:tagLst xmlns:a="http://schemas.openxmlformats.org/drawingml/2006/main" xmlns:r="http://schemas.openxmlformats.org/officeDocument/2006/relationships" xmlns:p="http://schemas.openxmlformats.org/presentationml/2006/main">
  <p:tag name="TIMING" val="|0.7|0.6"/>
</p:tagLst>
</file>

<file path=ppt/tags/tag45.xml><?xml version="1.0" encoding="utf-8"?>
<p:tagLst xmlns:a="http://schemas.openxmlformats.org/drawingml/2006/main" xmlns:r="http://schemas.openxmlformats.org/officeDocument/2006/relationships" xmlns:p="http://schemas.openxmlformats.org/presentationml/2006/main">
  <p:tag name="TIMING" val="|1.3|15.7"/>
</p:tagLst>
</file>

<file path=ppt/tags/tag46.xml><?xml version="1.0" encoding="utf-8"?>
<p:tagLst xmlns:a="http://schemas.openxmlformats.org/drawingml/2006/main" xmlns:r="http://schemas.openxmlformats.org/officeDocument/2006/relationships" xmlns:p="http://schemas.openxmlformats.org/presentationml/2006/main">
  <p:tag name="TIMING" val="|1.3|15.7"/>
</p:tagLst>
</file>

<file path=ppt/tags/tag5.xml><?xml version="1.0" encoding="utf-8"?>
<p:tagLst xmlns:a="http://schemas.openxmlformats.org/drawingml/2006/main" xmlns:r="http://schemas.openxmlformats.org/officeDocument/2006/relationships" xmlns:p="http://schemas.openxmlformats.org/presentationml/2006/main">
  <p:tag name="TIMING" val="|1.8"/>
</p:tagLst>
</file>

<file path=ppt/tags/tag6.xml><?xml version="1.0" encoding="utf-8"?>
<p:tagLst xmlns:a="http://schemas.openxmlformats.org/drawingml/2006/main" xmlns:r="http://schemas.openxmlformats.org/officeDocument/2006/relationships" xmlns:p="http://schemas.openxmlformats.org/presentationml/2006/main">
  <p:tag name="TIMING" val="|0.6"/>
</p:tagLst>
</file>

<file path=ppt/tags/tag7.xml><?xml version="1.0" encoding="utf-8"?>
<p:tagLst xmlns:a="http://schemas.openxmlformats.org/drawingml/2006/main" xmlns:r="http://schemas.openxmlformats.org/officeDocument/2006/relationships" xmlns:p="http://schemas.openxmlformats.org/presentationml/2006/main">
  <p:tag name="TIMING" val="|3.2"/>
</p:tagLst>
</file>

<file path=ppt/tags/tag8.xml><?xml version="1.0" encoding="utf-8"?>
<p:tagLst xmlns:a="http://schemas.openxmlformats.org/drawingml/2006/main" xmlns:r="http://schemas.openxmlformats.org/officeDocument/2006/relationships" xmlns:p="http://schemas.openxmlformats.org/presentationml/2006/main">
  <p:tag name="TIMING" val="|3|0.4|0.5"/>
</p:tagLst>
</file>

<file path=ppt/tags/tag9.xml><?xml version="1.0" encoding="utf-8"?>
<p:tagLst xmlns:a="http://schemas.openxmlformats.org/drawingml/2006/main" xmlns:r="http://schemas.openxmlformats.org/officeDocument/2006/relationships" xmlns:p="http://schemas.openxmlformats.org/presentationml/2006/main">
  <p:tag name="TIMING" val="|0.8|1.4|0.4"/>
</p:tagLst>
</file>

<file path=ppt/theme/theme1.xml><?xml version="1.0" encoding="utf-8"?>
<a:theme xmlns:a="http://schemas.openxmlformats.org/drawingml/2006/main" name="Sfaccettatura">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{007886DE-AA8B-4746-8437-EE7DD3CC475B}tf10001060</Template>
  <TotalTime>507</TotalTime>
  <Words>3528</Words>
  <Application>Microsoft Macintosh PowerPoint</Application>
  <PresentationFormat>Presentazione su schermo (4:3)</PresentationFormat>
  <Paragraphs>241</Paragraphs>
  <Slides>51</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51</vt:i4>
      </vt:variant>
    </vt:vector>
  </HeadingPairs>
  <TitlesOfParts>
    <vt:vector size="57" baseType="lpstr">
      <vt:lpstr>ＭＳ Ｐゴシック</vt:lpstr>
      <vt:lpstr>Arial</vt:lpstr>
      <vt:lpstr>Calibri</vt:lpstr>
      <vt:lpstr>Trebuchet MS</vt:lpstr>
      <vt:lpstr>Wingdings 3</vt:lpstr>
      <vt:lpstr>Sfaccettatura</vt:lpstr>
      <vt:lpstr>DIRITTO INTERNAZIONALE PRIVATO prof. Sara TONOLO - Gorizia, 10 maggio 2023 - </vt:lpstr>
      <vt:lpstr>SEPARAZIONE E SCIOGLIMENTO DEL MATRIMONIO – ART. 31 L. 218/95</vt:lpstr>
      <vt:lpstr>COOPERAZIONE GIUDIZIARIA IN MATERIA CIVILE E CRISI DEL MATRIMONIO</vt:lpstr>
      <vt:lpstr>COMPLEMENTARIETA’ DI BRUXELLES II BIS e ROMA III</vt:lpstr>
      <vt:lpstr>OBIETTIVI</vt:lpstr>
      <vt:lpstr>REGOLAMENTO 1259/2010 – CRITERI DI COLLEGAMENTO</vt:lpstr>
      <vt:lpstr>REGOLAMENTO 1259/2010 – CRITERI DI COLLEGAMENTO</vt:lpstr>
      <vt:lpstr>REGOLAMENTO 1259/2010 – CRITERI DI COLLEGAMENTO</vt:lpstr>
      <vt:lpstr>VALUTAZIONE DEI CRITERI DEL REGOLAMENTO ROMA IIII</vt:lpstr>
      <vt:lpstr>VALUTAZIONE DEI CRITERI DEL REG. ROMA III</vt:lpstr>
      <vt:lpstr>VALUTAZIONE DEI CRITERI DEL REG. ROMA III</vt:lpstr>
      <vt:lpstr>Presentazione standard di PowerPoint</vt:lpstr>
      <vt:lpstr>Presentazione standard di PowerPoint</vt:lpstr>
      <vt:lpstr>Presentazione standard di PowerPoint</vt:lpstr>
      <vt:lpstr>Nuovi istituti disciplinano la convivenza in altri paesi</vt:lpstr>
      <vt:lpstr>Presentazione standard di PowerPoint</vt:lpstr>
      <vt:lpstr> </vt:lpstr>
      <vt:lpstr> </vt:lpstr>
      <vt:lpstr> </vt:lpstr>
      <vt:lpstr> </vt:lpstr>
      <vt:lpstr> </vt:lpstr>
      <vt:lpstr>RIFORMA: LEGGE SULLE UNIONI CIVILI L. n. 76/2016</vt:lpstr>
      <vt:lpstr>RIFORMA: LEGGE SULLE UNIONI CIVILI L. n. 76/2016 E NORME DI D.I.P.</vt:lpstr>
      <vt:lpstr>ACCORDI DI CONVIVENZA</vt:lpstr>
      <vt:lpstr>ACCORDI DI CONVIVENZA</vt:lpstr>
      <vt:lpstr>ACCORDI DI CONVIVENZA</vt:lpstr>
      <vt:lpstr>PROBLEMA - RINVIO</vt:lpstr>
      <vt:lpstr>CRITICHE: PREFERIBILE ELECTIO IURIS?</vt:lpstr>
      <vt:lpstr>UNIONI CIVILI</vt:lpstr>
      <vt:lpstr>ART. 32 BIS L. 218/95 e MATRIMONIO OMOSESSUALE ALL’ESTERO</vt:lpstr>
      <vt:lpstr>ART. 32 BIS L. 218/95 e MATRIMONIO OMOSESSUALE ALL’ESTERO</vt:lpstr>
      <vt:lpstr>ART. 32 BIS L. 218/95 e MATRIMONIO OMOSESSUALE ALL’ESTERO</vt:lpstr>
      <vt:lpstr>ART. 32 TER L. 218/95 – UNIONI CIVILI-COSTITUZIONE</vt:lpstr>
      <vt:lpstr>ART. 32 TER L. 218/95 – UNIONI CIVILI – CAPACITA’</vt:lpstr>
      <vt:lpstr>ART. 32 TER L. 218/95 – UNIONI CIVILI-NULLA OSTA</vt:lpstr>
      <vt:lpstr>ART. 32 TER L. 218/95 – UNIONI CIVILI-FORMA</vt:lpstr>
      <vt:lpstr>ART. 32 TER L. 218/95 – UNIONI CIVILI - FORMA</vt:lpstr>
      <vt:lpstr>ART. 32 TER L. 218/95 – UNIONI CIVILI-RAPPORTI TRA LE PARTI</vt:lpstr>
      <vt:lpstr>ART. 32 TER L. 218/95 – UNIONI CIVILI-RAPPORTI TRA LE PARTI</vt:lpstr>
      <vt:lpstr>ART. 32 QUATER – SCIOGLIMENTO UNIONI CIVILI</vt:lpstr>
      <vt:lpstr>ART. 32 QUATER – SCIOGLIMENTO UNIONI CIVILI</vt:lpstr>
      <vt:lpstr>RIFORMA DELLA FILIAZIONE</vt:lpstr>
      <vt:lpstr>LEGGE APPLICABILE: ART. 33.</vt:lpstr>
      <vt:lpstr>LEGGE APPLICABILE: ART. 33.</vt:lpstr>
      <vt:lpstr>LEGGE APPLICABILE: ART. 33.</vt:lpstr>
      <vt:lpstr>LEGGE APPLICABILE: ART. 33.</vt:lpstr>
      <vt:lpstr>ADOZIONE: COSTITUZIONE (ART. 38 L. 218/95)</vt:lpstr>
      <vt:lpstr>ADOZIONE: COSTITUZIONE (ART. 38 L. 218/95)</vt:lpstr>
      <vt:lpstr>ADOZIONE: COSTITUZIONE (ART: 38)</vt:lpstr>
      <vt:lpstr>ADOZIONE: RAPPORTI ADOTTATO ADOTTANTE (ART. 39)</vt:lpstr>
      <vt:lpstr>ADOZIONE: RAPPORTI ADOTTATO ADOTTANTE (ART. 39)</vt:lpstr>
    </vt:vector>
  </TitlesOfParts>
  <Company>Studio Legale Avv. Sacco</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trascrivibilita’ degli atti di nascita derivanti da maternità surrogata tra ordine pubblico e superiore interesse del minore prof. Sara TONOLO</dc:title>
  <dc:creator>Giuseppe Sacco</dc:creator>
  <cp:lastModifiedBy>TONOLO SARA</cp:lastModifiedBy>
  <cp:revision>61</cp:revision>
  <dcterms:created xsi:type="dcterms:W3CDTF">2014-02-17T14:06:15Z</dcterms:created>
  <dcterms:modified xsi:type="dcterms:W3CDTF">2023-05-09T20:01:04Z</dcterms:modified>
</cp:coreProperties>
</file>