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6"/>
  </p:notesMasterIdLst>
  <p:handoutMasterIdLst>
    <p:handoutMasterId r:id="rId27"/>
  </p:handoutMasterIdLst>
  <p:sldIdLst>
    <p:sldId id="256" r:id="rId2"/>
    <p:sldId id="335" r:id="rId3"/>
    <p:sldId id="351" r:id="rId4"/>
    <p:sldId id="352" r:id="rId5"/>
    <p:sldId id="353" r:id="rId6"/>
    <p:sldId id="354" r:id="rId7"/>
    <p:sldId id="355" r:id="rId8"/>
    <p:sldId id="339" r:id="rId9"/>
    <p:sldId id="357" r:id="rId10"/>
    <p:sldId id="408" r:id="rId11"/>
    <p:sldId id="407" r:id="rId12"/>
    <p:sldId id="342" r:id="rId13"/>
    <p:sldId id="344" r:id="rId14"/>
    <p:sldId id="345" r:id="rId15"/>
    <p:sldId id="346" r:id="rId16"/>
    <p:sldId id="358" r:id="rId17"/>
    <p:sldId id="409" r:id="rId18"/>
    <p:sldId id="360" r:id="rId19"/>
    <p:sldId id="361" r:id="rId20"/>
    <p:sldId id="402" r:id="rId21"/>
    <p:sldId id="405" r:id="rId22"/>
    <p:sldId id="403" r:id="rId23"/>
    <p:sldId id="404" r:id="rId24"/>
    <p:sldId id="406" r:id="rId25"/>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autoAdjust="0"/>
    <p:restoredTop sz="95337"/>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14748-69F8-6248-98F2-2B9329291261}"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F3529941-20A4-4044-9927-A363E0D22AC9}">
      <dgm:prSet phldrT="[Testo]">
        <dgm:style>
          <a:lnRef idx="1">
            <a:schemeClr val="accent3"/>
          </a:lnRef>
          <a:fillRef idx="2">
            <a:schemeClr val="accent3"/>
          </a:fillRef>
          <a:effectRef idx="1">
            <a:schemeClr val="accent3"/>
          </a:effectRef>
          <a:fontRef idx="minor">
            <a:schemeClr val="dk1"/>
          </a:fontRef>
        </dgm:style>
      </dgm:prSet>
      <dgm:spPr/>
      <dgm:t>
        <a:bodyPr/>
        <a:lstStyle/>
        <a:p>
          <a:r>
            <a:rPr lang="it-IT" dirty="0"/>
            <a:t>Legge del luogo in cui il testatore ha disposto</a:t>
          </a:r>
        </a:p>
      </dgm:t>
    </dgm:pt>
    <dgm:pt modelId="{741EE36A-2D7F-FC4E-BCC1-47C40A6A4521}" type="parTrans" cxnId="{7206AC87-CFE7-7E41-A2DB-A93565B77F57}">
      <dgm:prSet/>
      <dgm:spPr/>
      <dgm:t>
        <a:bodyPr/>
        <a:lstStyle/>
        <a:p>
          <a:endParaRPr lang="it-IT"/>
        </a:p>
      </dgm:t>
    </dgm:pt>
    <dgm:pt modelId="{62D128BB-3984-6147-8284-D08853F75B78}" type="sibTrans" cxnId="{7206AC87-CFE7-7E41-A2DB-A93565B77F57}">
      <dgm:prSet/>
      <dgm:spPr/>
      <dgm:t>
        <a:bodyPr/>
        <a:lstStyle/>
        <a:p>
          <a:endParaRPr lang="it-IT"/>
        </a:p>
      </dgm:t>
    </dgm:pt>
    <dgm:pt modelId="{6926EACC-9725-D04F-8BA4-67E12AF7FD9F}">
      <dgm:prSet phldrT="[Testo]">
        <dgm:style>
          <a:lnRef idx="2">
            <a:schemeClr val="accent4"/>
          </a:lnRef>
          <a:fillRef idx="1">
            <a:schemeClr val="lt1"/>
          </a:fillRef>
          <a:effectRef idx="0">
            <a:schemeClr val="accent4"/>
          </a:effectRef>
          <a:fontRef idx="minor">
            <a:schemeClr val="dk1"/>
          </a:fontRef>
        </dgm:style>
      </dgm:prSet>
      <dgm:spPr/>
      <dgm:t>
        <a:bodyPr/>
        <a:lstStyle/>
        <a:p>
          <a:r>
            <a:rPr lang="it-IT" dirty="0"/>
            <a:t>Morte </a:t>
          </a:r>
        </a:p>
      </dgm:t>
    </dgm:pt>
    <dgm:pt modelId="{4AE75747-3F2D-6541-B8A3-8064AE2283D2}" type="parTrans" cxnId="{FE7306AA-9121-754C-A50B-D668AA12364B}">
      <dgm:prSet/>
      <dgm:spPr/>
      <dgm:t>
        <a:bodyPr/>
        <a:lstStyle/>
        <a:p>
          <a:endParaRPr lang="it-IT"/>
        </a:p>
      </dgm:t>
    </dgm:pt>
    <dgm:pt modelId="{9FB0319D-6BE1-C74B-874F-4C558178F1C6}" type="sibTrans" cxnId="{FE7306AA-9121-754C-A50B-D668AA12364B}">
      <dgm:prSet/>
      <dgm:spPr/>
      <dgm:t>
        <a:bodyPr/>
        <a:lstStyle/>
        <a:p>
          <a:endParaRPr lang="it-IT"/>
        </a:p>
      </dgm:t>
    </dgm:pt>
    <dgm:pt modelId="{19912E6C-D5B6-CF41-AB6C-1168BB8DB4EC}">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a:t>Legge dello Stato di domicilio</a:t>
          </a:r>
        </a:p>
      </dgm:t>
    </dgm:pt>
    <dgm:pt modelId="{2CB79F10-F4C0-3247-8F4B-82D69E1E4FCC}" type="parTrans" cxnId="{CFF6AB10-A5EE-4943-85E7-739E4160FA4D}">
      <dgm:prSet/>
      <dgm:spPr/>
      <dgm:t>
        <a:bodyPr/>
        <a:lstStyle/>
        <a:p>
          <a:endParaRPr lang="it-IT"/>
        </a:p>
      </dgm:t>
    </dgm:pt>
    <dgm:pt modelId="{DDC42729-E322-3F41-BC61-917EB64A422A}" type="sibTrans" cxnId="{CFF6AB10-A5EE-4943-85E7-739E4160FA4D}">
      <dgm:prSet/>
      <dgm:spPr/>
      <dgm:t>
        <a:bodyPr/>
        <a:lstStyle/>
        <a:p>
          <a:endParaRPr lang="it-IT"/>
        </a:p>
      </dgm:t>
    </dgm:pt>
    <dgm:pt modelId="{4E8237B8-8975-4447-8507-ABB147A6A044}">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solidFill>
                <a:schemeClr val="tx1"/>
              </a:solidFill>
            </a:rPr>
            <a:t>Legge dello Stato di cittadinanza</a:t>
          </a:r>
        </a:p>
      </dgm:t>
    </dgm:pt>
    <dgm:pt modelId="{890D279B-940E-BB40-BFAB-1CEDA7F5BAA4}" type="parTrans" cxnId="{4B770BE9-50AC-5D42-A70B-7D4A4E95A6E7}">
      <dgm:prSet/>
      <dgm:spPr/>
      <dgm:t>
        <a:bodyPr/>
        <a:lstStyle/>
        <a:p>
          <a:endParaRPr lang="it-IT"/>
        </a:p>
      </dgm:t>
    </dgm:pt>
    <dgm:pt modelId="{085EC8BF-3055-F14F-88E1-C64106E57D21}" type="sibTrans" cxnId="{4B770BE9-50AC-5D42-A70B-7D4A4E95A6E7}">
      <dgm:prSet/>
      <dgm:spPr/>
      <dgm:t>
        <a:bodyPr/>
        <a:lstStyle/>
        <a:p>
          <a:endParaRPr lang="it-IT"/>
        </a:p>
      </dgm:t>
    </dgm:pt>
    <dgm:pt modelId="{C2969C72-1B12-DA4D-B592-FE25AB3DBEAF}">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testamento</a:t>
          </a:r>
        </a:p>
      </dgm:t>
    </dgm:pt>
    <dgm:pt modelId="{552314DD-59B7-AB47-91DA-EBFE79F52F1B}" type="parTrans" cxnId="{6DAEB433-5948-3444-8986-E6BCE1B7AF5F}">
      <dgm:prSet/>
      <dgm:spPr/>
      <dgm:t>
        <a:bodyPr/>
        <a:lstStyle/>
        <a:p>
          <a:endParaRPr lang="it-IT"/>
        </a:p>
      </dgm:t>
    </dgm:pt>
    <dgm:pt modelId="{A5D90FBD-20ED-2547-986E-3E9E8027C53E}" type="sibTrans" cxnId="{6DAEB433-5948-3444-8986-E6BCE1B7AF5F}">
      <dgm:prSet/>
      <dgm:spPr/>
      <dgm:t>
        <a:bodyPr/>
        <a:lstStyle/>
        <a:p>
          <a:endParaRPr lang="it-IT"/>
        </a:p>
      </dgm:t>
    </dgm:pt>
    <dgm:pt modelId="{56EA42B6-EA56-B341-A77F-E089CAB71133}">
      <dgm:prSet phldrT="[Testo]">
        <dgm:style>
          <a:lnRef idx="2">
            <a:schemeClr val="accent4"/>
          </a:lnRef>
          <a:fillRef idx="1">
            <a:schemeClr val="lt1"/>
          </a:fillRef>
          <a:effectRef idx="0">
            <a:schemeClr val="accent4"/>
          </a:effectRef>
          <a:fontRef idx="minor">
            <a:schemeClr val="dk1"/>
          </a:fontRef>
        </dgm:style>
      </dgm:prSet>
      <dgm:spPr/>
      <dgm:t>
        <a:bodyPr/>
        <a:lstStyle/>
        <a:p>
          <a:r>
            <a:rPr lang="it-IT" dirty="0"/>
            <a:t>Morte </a:t>
          </a:r>
        </a:p>
      </dgm:t>
    </dgm:pt>
    <dgm:pt modelId="{F483EB8C-F6E9-B648-8DEE-B179B844F1C4}" type="parTrans" cxnId="{F97ACA74-5C24-404E-911C-3E382320B493}">
      <dgm:prSet/>
      <dgm:spPr/>
      <dgm:t>
        <a:bodyPr/>
        <a:lstStyle/>
        <a:p>
          <a:endParaRPr lang="it-IT"/>
        </a:p>
      </dgm:t>
    </dgm:pt>
    <dgm:pt modelId="{EA16FA87-19FC-9349-993F-5422BA5D27AE}" type="sibTrans" cxnId="{F97ACA74-5C24-404E-911C-3E382320B493}">
      <dgm:prSet/>
      <dgm:spPr/>
      <dgm:t>
        <a:bodyPr/>
        <a:lstStyle/>
        <a:p>
          <a:endParaRPr lang="it-IT"/>
        </a:p>
      </dgm:t>
    </dgm:pt>
    <dgm:pt modelId="{F17A8056-5F0F-544E-9125-9D137C5D9AA8}">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Testamento</a:t>
          </a:r>
        </a:p>
      </dgm:t>
    </dgm:pt>
    <dgm:pt modelId="{E9A15877-94DD-344E-BC31-FF597FA5E908}" type="parTrans" cxnId="{FF3E2207-4A9C-BF41-8242-163A306AAB48}">
      <dgm:prSet/>
      <dgm:spPr/>
      <dgm:t>
        <a:bodyPr/>
        <a:lstStyle/>
        <a:p>
          <a:endParaRPr lang="it-IT"/>
        </a:p>
      </dgm:t>
    </dgm:pt>
    <dgm:pt modelId="{2C20503E-514A-2F47-A6E1-018EDB70874E}" type="sibTrans" cxnId="{FF3E2207-4A9C-BF41-8242-163A306AAB48}">
      <dgm:prSet/>
      <dgm:spPr/>
      <dgm:t>
        <a:bodyPr/>
        <a:lstStyle/>
        <a:p>
          <a:endParaRPr lang="it-IT"/>
        </a:p>
      </dgm:t>
    </dgm:pt>
    <dgm:pt modelId="{35A051F6-31F7-6742-A86C-13DECB68450B}">
      <dgm:prSet phldrT="[Testo]">
        <dgm:style>
          <a:lnRef idx="1">
            <a:schemeClr val="accent4"/>
          </a:lnRef>
          <a:fillRef idx="2">
            <a:schemeClr val="accent4"/>
          </a:fillRef>
          <a:effectRef idx="1">
            <a:schemeClr val="accent4"/>
          </a:effectRef>
          <a:fontRef idx="minor">
            <a:schemeClr val="dk1"/>
          </a:fontRef>
        </dgm:style>
      </dgm:prSet>
      <dgm:spPr/>
      <dgm:t>
        <a:bodyPr/>
        <a:lstStyle/>
        <a:p>
          <a:r>
            <a:rPr lang="it-IT" dirty="0"/>
            <a:t>Legge dello Stato di residenza abituale</a:t>
          </a:r>
        </a:p>
      </dgm:t>
    </dgm:pt>
    <dgm:pt modelId="{70F30202-F988-5249-BEE0-38BB7F9E1EEA}" type="parTrans" cxnId="{17D5E985-22B2-6347-A69A-D94ABA3BCE77}">
      <dgm:prSet/>
      <dgm:spPr/>
      <dgm:t>
        <a:bodyPr/>
        <a:lstStyle/>
        <a:p>
          <a:endParaRPr lang="it-IT"/>
        </a:p>
      </dgm:t>
    </dgm:pt>
    <dgm:pt modelId="{0D4A68B4-0640-984A-9A9B-AA837F2140AE}" type="sibTrans" cxnId="{17D5E985-22B2-6347-A69A-D94ABA3BCE77}">
      <dgm:prSet/>
      <dgm:spPr/>
      <dgm:t>
        <a:bodyPr/>
        <a:lstStyle/>
        <a:p>
          <a:endParaRPr lang="it-IT"/>
        </a:p>
      </dgm:t>
    </dgm:pt>
    <dgm:pt modelId="{6890973F-E885-7240-85D0-E1EE62F3053A}">
      <dgm:prSet phldrT="[Testo]">
        <dgm:style>
          <a:lnRef idx="2">
            <a:schemeClr val="accent4"/>
          </a:lnRef>
          <a:fillRef idx="1">
            <a:schemeClr val="lt1"/>
          </a:fillRef>
          <a:effectRef idx="0">
            <a:schemeClr val="accent4"/>
          </a:effectRef>
          <a:fontRef idx="minor">
            <a:schemeClr val="dk1"/>
          </a:fontRef>
        </dgm:style>
      </dgm:prSet>
      <dgm:spPr/>
      <dgm:t>
        <a:bodyPr/>
        <a:lstStyle/>
        <a:p>
          <a:r>
            <a:rPr lang="it-IT" dirty="0"/>
            <a:t>Morte</a:t>
          </a:r>
        </a:p>
      </dgm:t>
    </dgm:pt>
    <dgm:pt modelId="{E6781062-CEFD-194B-A22E-1F3E044C5E8D}" type="parTrans" cxnId="{17D0DD04-1010-D04E-823E-BF558DA0B982}">
      <dgm:prSet/>
      <dgm:spPr/>
      <dgm:t>
        <a:bodyPr/>
        <a:lstStyle/>
        <a:p>
          <a:endParaRPr lang="it-IT"/>
        </a:p>
      </dgm:t>
    </dgm:pt>
    <dgm:pt modelId="{F018589E-F4D3-534B-BF25-3EA4AD5BBB42}" type="sibTrans" cxnId="{17D0DD04-1010-D04E-823E-BF558DA0B982}">
      <dgm:prSet/>
      <dgm:spPr/>
      <dgm:t>
        <a:bodyPr/>
        <a:lstStyle/>
        <a:p>
          <a:endParaRPr lang="it-IT"/>
        </a:p>
      </dgm:t>
    </dgm:pt>
    <dgm:pt modelId="{932DD906-56F9-A44D-9AB4-1EA1AF2B351A}">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Testamento</a:t>
          </a:r>
        </a:p>
      </dgm:t>
    </dgm:pt>
    <dgm:pt modelId="{3FD89CD1-21C6-E041-A580-9D13FEA78352}" type="parTrans" cxnId="{157C0AA7-DDFE-064A-A1E7-E0ECE97D6AF8}">
      <dgm:prSet/>
      <dgm:spPr/>
      <dgm:t>
        <a:bodyPr/>
        <a:lstStyle/>
        <a:p>
          <a:endParaRPr lang="it-IT"/>
        </a:p>
      </dgm:t>
    </dgm:pt>
    <dgm:pt modelId="{414D4A78-402E-6543-9EDA-1CE1A3E29362}" type="sibTrans" cxnId="{157C0AA7-DDFE-064A-A1E7-E0ECE97D6AF8}">
      <dgm:prSet/>
      <dgm:spPr/>
      <dgm:t>
        <a:bodyPr/>
        <a:lstStyle/>
        <a:p>
          <a:endParaRPr lang="it-IT"/>
        </a:p>
      </dgm:t>
    </dgm:pt>
    <dgm:pt modelId="{166C2C62-0EB6-2346-80F8-D6C7ECDC4A33}">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solidFill>
                <a:schemeClr val="tx1"/>
              </a:solidFill>
            </a:rPr>
            <a:t>LEX REI SITAE per beni immobili</a:t>
          </a:r>
        </a:p>
      </dgm:t>
    </dgm:pt>
    <dgm:pt modelId="{A97966E2-D308-EE4D-B09B-AB3BBA5FF19F}" type="parTrans" cxnId="{3473BA76-4F9D-CB4A-8498-0C40461D8895}">
      <dgm:prSet/>
      <dgm:spPr/>
      <dgm:t>
        <a:bodyPr/>
        <a:lstStyle/>
        <a:p>
          <a:endParaRPr lang="it-IT"/>
        </a:p>
      </dgm:t>
    </dgm:pt>
    <dgm:pt modelId="{28D5C2FC-CD44-3348-9008-8E43B184FA7C}" type="sibTrans" cxnId="{3473BA76-4F9D-CB4A-8498-0C40461D8895}">
      <dgm:prSet/>
      <dgm:spPr/>
      <dgm:t>
        <a:bodyPr/>
        <a:lstStyle/>
        <a:p>
          <a:endParaRPr lang="it-IT"/>
        </a:p>
      </dgm:t>
    </dgm:pt>
    <dgm:pt modelId="{2552D176-057B-9843-9F51-227462BBFB4B}" type="pres">
      <dgm:prSet presAssocID="{59F14748-69F8-6248-98F2-2B9329291261}" presName="diagram" presStyleCnt="0">
        <dgm:presLayoutVars>
          <dgm:chPref val="1"/>
          <dgm:dir/>
          <dgm:animOne val="branch"/>
          <dgm:animLvl val="lvl"/>
          <dgm:resizeHandles val="exact"/>
        </dgm:presLayoutVars>
      </dgm:prSet>
      <dgm:spPr/>
    </dgm:pt>
    <dgm:pt modelId="{115412AF-B1DD-D44F-AFD3-F257386E8557}" type="pres">
      <dgm:prSet presAssocID="{F3529941-20A4-4044-9927-A363E0D22AC9}" presName="root1" presStyleCnt="0"/>
      <dgm:spPr/>
    </dgm:pt>
    <dgm:pt modelId="{1F54B454-9DEF-8B44-8CCF-A9ABECBDE0E1}" type="pres">
      <dgm:prSet presAssocID="{F3529941-20A4-4044-9927-A363E0D22AC9}" presName="LevelOneTextNode" presStyleLbl="node0" presStyleIdx="0" presStyleCnt="5">
        <dgm:presLayoutVars>
          <dgm:chPref val="3"/>
        </dgm:presLayoutVars>
      </dgm:prSet>
      <dgm:spPr/>
    </dgm:pt>
    <dgm:pt modelId="{5F11AD23-7B0A-FA44-B6BF-1FCB165908DD}" type="pres">
      <dgm:prSet presAssocID="{F3529941-20A4-4044-9927-A363E0D22AC9}" presName="level2hierChild" presStyleCnt="0"/>
      <dgm:spPr/>
    </dgm:pt>
    <dgm:pt modelId="{5B7D0A39-915D-B74A-BC9A-1E861FA64C62}" type="pres">
      <dgm:prSet presAssocID="{4E8237B8-8975-4447-8507-ABB147A6A044}" presName="root1" presStyleCnt="0"/>
      <dgm:spPr/>
    </dgm:pt>
    <dgm:pt modelId="{A6A5BCA7-568D-9B40-89BA-A6959CC5477B}" type="pres">
      <dgm:prSet presAssocID="{4E8237B8-8975-4447-8507-ABB147A6A044}" presName="LevelOneTextNode" presStyleLbl="node0" presStyleIdx="1" presStyleCnt="5">
        <dgm:presLayoutVars>
          <dgm:chPref val="3"/>
        </dgm:presLayoutVars>
      </dgm:prSet>
      <dgm:spPr/>
    </dgm:pt>
    <dgm:pt modelId="{C7107F56-65EB-7046-82C8-6259A1344BED}" type="pres">
      <dgm:prSet presAssocID="{4E8237B8-8975-4447-8507-ABB147A6A044}" presName="level2hierChild" presStyleCnt="0"/>
      <dgm:spPr/>
    </dgm:pt>
    <dgm:pt modelId="{D12EBEF8-2B57-9647-BAC9-5BB85EE3D6FB}" type="pres">
      <dgm:prSet presAssocID="{4AE75747-3F2D-6541-B8A3-8064AE2283D2}" presName="conn2-1" presStyleLbl="parChTrans1D2" presStyleIdx="0" presStyleCnt="6"/>
      <dgm:spPr/>
    </dgm:pt>
    <dgm:pt modelId="{842DCA36-B8E2-5941-9EF1-09A49423E6D4}" type="pres">
      <dgm:prSet presAssocID="{4AE75747-3F2D-6541-B8A3-8064AE2283D2}" presName="connTx" presStyleLbl="parChTrans1D2" presStyleIdx="0" presStyleCnt="6"/>
      <dgm:spPr/>
    </dgm:pt>
    <dgm:pt modelId="{B47E2CD9-C915-3040-8028-949E6ED25D6F}" type="pres">
      <dgm:prSet presAssocID="{6926EACC-9725-D04F-8BA4-67E12AF7FD9F}" presName="root2" presStyleCnt="0"/>
      <dgm:spPr/>
    </dgm:pt>
    <dgm:pt modelId="{6828AA86-33D0-B24F-9330-B3275E8D5BA8}" type="pres">
      <dgm:prSet presAssocID="{6926EACC-9725-D04F-8BA4-67E12AF7FD9F}" presName="LevelTwoTextNode" presStyleLbl="node2" presStyleIdx="0" presStyleCnt="6" custLinFactNeighborX="-6230">
        <dgm:presLayoutVars>
          <dgm:chPref val="3"/>
        </dgm:presLayoutVars>
      </dgm:prSet>
      <dgm:spPr/>
    </dgm:pt>
    <dgm:pt modelId="{F3A187A4-A6E9-CF4D-A883-F9091F6DEBB9}" type="pres">
      <dgm:prSet presAssocID="{6926EACC-9725-D04F-8BA4-67E12AF7FD9F}" presName="level3hierChild" presStyleCnt="0"/>
      <dgm:spPr/>
    </dgm:pt>
    <dgm:pt modelId="{D110D94A-96DF-3746-BB63-9555803EF80C}" type="pres">
      <dgm:prSet presAssocID="{552314DD-59B7-AB47-91DA-EBFE79F52F1B}" presName="conn2-1" presStyleLbl="parChTrans1D2" presStyleIdx="1" presStyleCnt="6"/>
      <dgm:spPr/>
    </dgm:pt>
    <dgm:pt modelId="{41E0F69F-756C-824F-A661-2BEAB3667A6C}" type="pres">
      <dgm:prSet presAssocID="{552314DD-59B7-AB47-91DA-EBFE79F52F1B}" presName="connTx" presStyleLbl="parChTrans1D2" presStyleIdx="1" presStyleCnt="6"/>
      <dgm:spPr/>
    </dgm:pt>
    <dgm:pt modelId="{ACA3CECB-01FF-7F4C-926C-61C064ADD5AE}" type="pres">
      <dgm:prSet presAssocID="{C2969C72-1B12-DA4D-B592-FE25AB3DBEAF}" presName="root2" presStyleCnt="0"/>
      <dgm:spPr/>
    </dgm:pt>
    <dgm:pt modelId="{6E13740B-27B4-1645-AB61-EA0032E6CEEC}" type="pres">
      <dgm:prSet presAssocID="{C2969C72-1B12-DA4D-B592-FE25AB3DBEAF}" presName="LevelTwoTextNode" presStyleLbl="node2" presStyleIdx="1" presStyleCnt="6">
        <dgm:presLayoutVars>
          <dgm:chPref val="3"/>
        </dgm:presLayoutVars>
      </dgm:prSet>
      <dgm:spPr/>
    </dgm:pt>
    <dgm:pt modelId="{DB3C5D54-68B7-614C-A294-F9393E294ABD}" type="pres">
      <dgm:prSet presAssocID="{C2969C72-1B12-DA4D-B592-FE25AB3DBEAF}" presName="level3hierChild" presStyleCnt="0"/>
      <dgm:spPr/>
    </dgm:pt>
    <dgm:pt modelId="{612F4A9E-5F94-0844-B843-5F94448AB88C}" type="pres">
      <dgm:prSet presAssocID="{19912E6C-D5B6-CF41-AB6C-1168BB8DB4EC}" presName="root1" presStyleCnt="0"/>
      <dgm:spPr/>
    </dgm:pt>
    <dgm:pt modelId="{0A7442B0-36C6-8A49-B048-5FE94BD0744D}" type="pres">
      <dgm:prSet presAssocID="{19912E6C-D5B6-CF41-AB6C-1168BB8DB4EC}" presName="LevelOneTextNode" presStyleLbl="node0" presStyleIdx="2" presStyleCnt="5">
        <dgm:presLayoutVars>
          <dgm:chPref val="3"/>
        </dgm:presLayoutVars>
      </dgm:prSet>
      <dgm:spPr/>
    </dgm:pt>
    <dgm:pt modelId="{D377766F-C8D8-1C4C-8151-73FE1EB6AB60}" type="pres">
      <dgm:prSet presAssocID="{19912E6C-D5B6-CF41-AB6C-1168BB8DB4EC}" presName="level2hierChild" presStyleCnt="0"/>
      <dgm:spPr/>
    </dgm:pt>
    <dgm:pt modelId="{B61C0B10-DD0F-E44F-B48E-29B3C47CCDA3}" type="pres">
      <dgm:prSet presAssocID="{F483EB8C-F6E9-B648-8DEE-B179B844F1C4}" presName="conn2-1" presStyleLbl="parChTrans1D2" presStyleIdx="2" presStyleCnt="6"/>
      <dgm:spPr/>
    </dgm:pt>
    <dgm:pt modelId="{70F75AE4-9B7C-A645-AD58-CBFA355BCF8B}" type="pres">
      <dgm:prSet presAssocID="{F483EB8C-F6E9-B648-8DEE-B179B844F1C4}" presName="connTx" presStyleLbl="parChTrans1D2" presStyleIdx="2" presStyleCnt="6"/>
      <dgm:spPr/>
    </dgm:pt>
    <dgm:pt modelId="{126017DF-9AEE-A640-BB81-E7358569D4CB}" type="pres">
      <dgm:prSet presAssocID="{56EA42B6-EA56-B341-A77F-E089CAB71133}" presName="root2" presStyleCnt="0"/>
      <dgm:spPr/>
    </dgm:pt>
    <dgm:pt modelId="{92B66696-1ABE-7943-A9C2-A57499A9FB57}" type="pres">
      <dgm:prSet presAssocID="{56EA42B6-EA56-B341-A77F-E089CAB71133}" presName="LevelTwoTextNode" presStyleLbl="node2" presStyleIdx="2" presStyleCnt="6">
        <dgm:presLayoutVars>
          <dgm:chPref val="3"/>
        </dgm:presLayoutVars>
      </dgm:prSet>
      <dgm:spPr/>
    </dgm:pt>
    <dgm:pt modelId="{17B6EAD0-1DCA-3048-9243-144464018483}" type="pres">
      <dgm:prSet presAssocID="{56EA42B6-EA56-B341-A77F-E089CAB71133}" presName="level3hierChild" presStyleCnt="0"/>
      <dgm:spPr/>
    </dgm:pt>
    <dgm:pt modelId="{19DFC1C9-EB13-034A-97C2-4B8CF566723B}" type="pres">
      <dgm:prSet presAssocID="{E9A15877-94DD-344E-BC31-FF597FA5E908}" presName="conn2-1" presStyleLbl="parChTrans1D2" presStyleIdx="3" presStyleCnt="6"/>
      <dgm:spPr/>
    </dgm:pt>
    <dgm:pt modelId="{00399E2A-77D1-9C44-9CBF-8DE98413C3B0}" type="pres">
      <dgm:prSet presAssocID="{E9A15877-94DD-344E-BC31-FF597FA5E908}" presName="connTx" presStyleLbl="parChTrans1D2" presStyleIdx="3" presStyleCnt="6"/>
      <dgm:spPr/>
    </dgm:pt>
    <dgm:pt modelId="{B6C56D70-0A22-E046-AA07-58B1D085BF19}" type="pres">
      <dgm:prSet presAssocID="{F17A8056-5F0F-544E-9125-9D137C5D9AA8}" presName="root2" presStyleCnt="0"/>
      <dgm:spPr/>
    </dgm:pt>
    <dgm:pt modelId="{295CE9C2-8E15-5840-BFCF-CBF3AEA64CAB}" type="pres">
      <dgm:prSet presAssocID="{F17A8056-5F0F-544E-9125-9D137C5D9AA8}" presName="LevelTwoTextNode" presStyleLbl="node2" presStyleIdx="3" presStyleCnt="6">
        <dgm:presLayoutVars>
          <dgm:chPref val="3"/>
        </dgm:presLayoutVars>
      </dgm:prSet>
      <dgm:spPr/>
    </dgm:pt>
    <dgm:pt modelId="{3BD06320-9C4B-6D46-9535-9C6733C1CC81}" type="pres">
      <dgm:prSet presAssocID="{F17A8056-5F0F-544E-9125-9D137C5D9AA8}" presName="level3hierChild" presStyleCnt="0"/>
      <dgm:spPr/>
    </dgm:pt>
    <dgm:pt modelId="{D184E209-E92D-5842-AAFF-D053DDA445DF}" type="pres">
      <dgm:prSet presAssocID="{35A051F6-31F7-6742-A86C-13DECB68450B}" presName="root1" presStyleCnt="0"/>
      <dgm:spPr/>
    </dgm:pt>
    <dgm:pt modelId="{862DA419-C540-A748-9B7E-B0F3A721D3AD}" type="pres">
      <dgm:prSet presAssocID="{35A051F6-31F7-6742-A86C-13DECB68450B}" presName="LevelOneTextNode" presStyleLbl="node0" presStyleIdx="3" presStyleCnt="5">
        <dgm:presLayoutVars>
          <dgm:chPref val="3"/>
        </dgm:presLayoutVars>
      </dgm:prSet>
      <dgm:spPr/>
    </dgm:pt>
    <dgm:pt modelId="{FB1E920B-DFAA-EE41-88B2-A8CBFBB73777}" type="pres">
      <dgm:prSet presAssocID="{35A051F6-31F7-6742-A86C-13DECB68450B}" presName="level2hierChild" presStyleCnt="0"/>
      <dgm:spPr/>
    </dgm:pt>
    <dgm:pt modelId="{2C2477E5-60EF-F14B-BD22-59D70A5886EE}" type="pres">
      <dgm:prSet presAssocID="{E6781062-CEFD-194B-A22E-1F3E044C5E8D}" presName="conn2-1" presStyleLbl="parChTrans1D2" presStyleIdx="4" presStyleCnt="6"/>
      <dgm:spPr/>
    </dgm:pt>
    <dgm:pt modelId="{44193FA5-BA00-7042-A39A-D7827B7C921E}" type="pres">
      <dgm:prSet presAssocID="{E6781062-CEFD-194B-A22E-1F3E044C5E8D}" presName="connTx" presStyleLbl="parChTrans1D2" presStyleIdx="4" presStyleCnt="6"/>
      <dgm:spPr/>
    </dgm:pt>
    <dgm:pt modelId="{B4E14A2C-2BA8-A640-85BD-7175496E10D4}" type="pres">
      <dgm:prSet presAssocID="{6890973F-E885-7240-85D0-E1EE62F3053A}" presName="root2" presStyleCnt="0"/>
      <dgm:spPr/>
    </dgm:pt>
    <dgm:pt modelId="{EA7E821F-3BEF-7840-8DF0-FEF64C3AF579}" type="pres">
      <dgm:prSet presAssocID="{6890973F-E885-7240-85D0-E1EE62F3053A}" presName="LevelTwoTextNode" presStyleLbl="node2" presStyleIdx="4" presStyleCnt="6">
        <dgm:presLayoutVars>
          <dgm:chPref val="3"/>
        </dgm:presLayoutVars>
      </dgm:prSet>
      <dgm:spPr/>
    </dgm:pt>
    <dgm:pt modelId="{492D3E02-BEB9-C541-9455-E73ABC7ECF46}" type="pres">
      <dgm:prSet presAssocID="{6890973F-E885-7240-85D0-E1EE62F3053A}" presName="level3hierChild" presStyleCnt="0"/>
      <dgm:spPr/>
    </dgm:pt>
    <dgm:pt modelId="{6119A45B-31D4-E44A-890A-0ACECAE4F134}" type="pres">
      <dgm:prSet presAssocID="{3FD89CD1-21C6-E041-A580-9D13FEA78352}" presName="conn2-1" presStyleLbl="parChTrans1D2" presStyleIdx="5" presStyleCnt="6"/>
      <dgm:spPr/>
    </dgm:pt>
    <dgm:pt modelId="{A89B3969-C70D-DD47-886E-FF82E8C651C3}" type="pres">
      <dgm:prSet presAssocID="{3FD89CD1-21C6-E041-A580-9D13FEA78352}" presName="connTx" presStyleLbl="parChTrans1D2" presStyleIdx="5" presStyleCnt="6"/>
      <dgm:spPr/>
    </dgm:pt>
    <dgm:pt modelId="{D5D14659-C867-FA4B-A806-8F328483505E}" type="pres">
      <dgm:prSet presAssocID="{932DD906-56F9-A44D-9AB4-1EA1AF2B351A}" presName="root2" presStyleCnt="0"/>
      <dgm:spPr/>
    </dgm:pt>
    <dgm:pt modelId="{5FC0C901-0BF2-C24C-8073-1F63D9773D40}" type="pres">
      <dgm:prSet presAssocID="{932DD906-56F9-A44D-9AB4-1EA1AF2B351A}" presName="LevelTwoTextNode" presStyleLbl="node2" presStyleIdx="5" presStyleCnt="6">
        <dgm:presLayoutVars>
          <dgm:chPref val="3"/>
        </dgm:presLayoutVars>
      </dgm:prSet>
      <dgm:spPr/>
    </dgm:pt>
    <dgm:pt modelId="{F86C2FEA-CA60-D444-86CE-615D3B1BFB77}" type="pres">
      <dgm:prSet presAssocID="{932DD906-56F9-A44D-9AB4-1EA1AF2B351A}" presName="level3hierChild" presStyleCnt="0"/>
      <dgm:spPr/>
    </dgm:pt>
    <dgm:pt modelId="{653A84C6-010F-954C-962F-5DA5B196942E}" type="pres">
      <dgm:prSet presAssocID="{166C2C62-0EB6-2346-80F8-D6C7ECDC4A33}" presName="root1" presStyleCnt="0"/>
      <dgm:spPr/>
    </dgm:pt>
    <dgm:pt modelId="{5C11B40D-AAC3-DA45-9B83-3B9A459923C2}" type="pres">
      <dgm:prSet presAssocID="{166C2C62-0EB6-2346-80F8-D6C7ECDC4A33}" presName="LevelOneTextNode" presStyleLbl="node0" presStyleIdx="4" presStyleCnt="5">
        <dgm:presLayoutVars>
          <dgm:chPref val="3"/>
        </dgm:presLayoutVars>
      </dgm:prSet>
      <dgm:spPr/>
    </dgm:pt>
    <dgm:pt modelId="{02FF2861-9478-DC4F-84D0-7A7DD3942FCC}" type="pres">
      <dgm:prSet presAssocID="{166C2C62-0EB6-2346-80F8-D6C7ECDC4A33}" presName="level2hierChild" presStyleCnt="0"/>
      <dgm:spPr/>
    </dgm:pt>
  </dgm:ptLst>
  <dgm:cxnLst>
    <dgm:cxn modelId="{17D0DD04-1010-D04E-823E-BF558DA0B982}" srcId="{35A051F6-31F7-6742-A86C-13DECB68450B}" destId="{6890973F-E885-7240-85D0-E1EE62F3053A}" srcOrd="0" destOrd="0" parTransId="{E6781062-CEFD-194B-A22E-1F3E044C5E8D}" sibTransId="{F018589E-F4D3-534B-BF25-3EA4AD5BBB42}"/>
    <dgm:cxn modelId="{FF3E2207-4A9C-BF41-8242-163A306AAB48}" srcId="{19912E6C-D5B6-CF41-AB6C-1168BB8DB4EC}" destId="{F17A8056-5F0F-544E-9125-9D137C5D9AA8}" srcOrd="1" destOrd="0" parTransId="{E9A15877-94DD-344E-BC31-FF597FA5E908}" sibTransId="{2C20503E-514A-2F47-A6E1-018EDB70874E}"/>
    <dgm:cxn modelId="{E3C30B0E-A606-164E-AA66-A5BB8E5E5080}" type="presOf" srcId="{552314DD-59B7-AB47-91DA-EBFE79F52F1B}" destId="{41E0F69F-756C-824F-A661-2BEAB3667A6C}" srcOrd="1" destOrd="0" presId="urn:microsoft.com/office/officeart/2005/8/layout/hierarchy2"/>
    <dgm:cxn modelId="{29F56C0E-C0B0-3640-9C87-2FBFF5E85E2D}" type="presOf" srcId="{3FD89CD1-21C6-E041-A580-9D13FEA78352}" destId="{A89B3969-C70D-DD47-886E-FF82E8C651C3}" srcOrd="1" destOrd="0" presId="urn:microsoft.com/office/officeart/2005/8/layout/hierarchy2"/>
    <dgm:cxn modelId="{5C2E800F-ABA0-1948-8127-7490B8EDD811}" type="presOf" srcId="{4E8237B8-8975-4447-8507-ABB147A6A044}" destId="{A6A5BCA7-568D-9B40-89BA-A6959CC5477B}" srcOrd="0" destOrd="0" presId="urn:microsoft.com/office/officeart/2005/8/layout/hierarchy2"/>
    <dgm:cxn modelId="{CFF6AB10-A5EE-4943-85E7-739E4160FA4D}" srcId="{59F14748-69F8-6248-98F2-2B9329291261}" destId="{19912E6C-D5B6-CF41-AB6C-1168BB8DB4EC}" srcOrd="2" destOrd="0" parTransId="{2CB79F10-F4C0-3247-8F4B-82D69E1E4FCC}" sibTransId="{DDC42729-E322-3F41-BC61-917EB64A422A}"/>
    <dgm:cxn modelId="{6DAEB433-5948-3444-8986-E6BCE1B7AF5F}" srcId="{4E8237B8-8975-4447-8507-ABB147A6A044}" destId="{C2969C72-1B12-DA4D-B592-FE25AB3DBEAF}" srcOrd="1" destOrd="0" parTransId="{552314DD-59B7-AB47-91DA-EBFE79F52F1B}" sibTransId="{A5D90FBD-20ED-2547-986E-3E9E8027C53E}"/>
    <dgm:cxn modelId="{EF538B40-460A-DB49-97AC-A69BDD65D469}" type="presOf" srcId="{56EA42B6-EA56-B341-A77F-E089CAB71133}" destId="{92B66696-1ABE-7943-A9C2-A57499A9FB57}" srcOrd="0" destOrd="0" presId="urn:microsoft.com/office/officeart/2005/8/layout/hierarchy2"/>
    <dgm:cxn modelId="{7ED46D43-BE81-6241-A41F-E94C1F3B7BC2}" type="presOf" srcId="{F3529941-20A4-4044-9927-A363E0D22AC9}" destId="{1F54B454-9DEF-8B44-8CCF-A9ABECBDE0E1}" srcOrd="0" destOrd="0" presId="urn:microsoft.com/office/officeart/2005/8/layout/hierarchy2"/>
    <dgm:cxn modelId="{03393945-34DC-F445-9902-46419FB43B10}" type="presOf" srcId="{3FD89CD1-21C6-E041-A580-9D13FEA78352}" destId="{6119A45B-31D4-E44A-890A-0ACECAE4F134}" srcOrd="0" destOrd="0" presId="urn:microsoft.com/office/officeart/2005/8/layout/hierarchy2"/>
    <dgm:cxn modelId="{AB71D445-5AEA-B042-8B8A-AB864F244325}" type="presOf" srcId="{932DD906-56F9-A44D-9AB4-1EA1AF2B351A}" destId="{5FC0C901-0BF2-C24C-8073-1F63D9773D40}" srcOrd="0" destOrd="0" presId="urn:microsoft.com/office/officeart/2005/8/layout/hierarchy2"/>
    <dgm:cxn modelId="{DB37F958-F989-9446-A59C-8AFC8A593722}" type="presOf" srcId="{6926EACC-9725-D04F-8BA4-67E12AF7FD9F}" destId="{6828AA86-33D0-B24F-9330-B3275E8D5BA8}" srcOrd="0" destOrd="0" presId="urn:microsoft.com/office/officeart/2005/8/layout/hierarchy2"/>
    <dgm:cxn modelId="{1FFB8D60-981A-3443-B23D-20D47BF4CB8D}" type="presOf" srcId="{E9A15877-94DD-344E-BC31-FF597FA5E908}" destId="{00399E2A-77D1-9C44-9CBF-8DE98413C3B0}" srcOrd="1" destOrd="0" presId="urn:microsoft.com/office/officeart/2005/8/layout/hierarchy2"/>
    <dgm:cxn modelId="{34FF5F6E-673C-AB44-8F6A-E2DE3BE80B64}" type="presOf" srcId="{166C2C62-0EB6-2346-80F8-D6C7ECDC4A33}" destId="{5C11B40D-AAC3-DA45-9B83-3B9A459923C2}" srcOrd="0" destOrd="0" presId="urn:microsoft.com/office/officeart/2005/8/layout/hierarchy2"/>
    <dgm:cxn modelId="{F97ACA74-5C24-404E-911C-3E382320B493}" srcId="{19912E6C-D5B6-CF41-AB6C-1168BB8DB4EC}" destId="{56EA42B6-EA56-B341-A77F-E089CAB71133}" srcOrd="0" destOrd="0" parTransId="{F483EB8C-F6E9-B648-8DEE-B179B844F1C4}" sibTransId="{EA16FA87-19FC-9349-993F-5422BA5D27AE}"/>
    <dgm:cxn modelId="{3473BA76-4F9D-CB4A-8498-0C40461D8895}" srcId="{59F14748-69F8-6248-98F2-2B9329291261}" destId="{166C2C62-0EB6-2346-80F8-D6C7ECDC4A33}" srcOrd="4" destOrd="0" parTransId="{A97966E2-D308-EE4D-B09B-AB3BBA5FF19F}" sibTransId="{28D5C2FC-CD44-3348-9008-8E43B184FA7C}"/>
    <dgm:cxn modelId="{CEA4DF7B-6969-F847-AEB8-E3C248F32CF8}" type="presOf" srcId="{F17A8056-5F0F-544E-9125-9D137C5D9AA8}" destId="{295CE9C2-8E15-5840-BFCF-CBF3AEA64CAB}" srcOrd="0" destOrd="0" presId="urn:microsoft.com/office/officeart/2005/8/layout/hierarchy2"/>
    <dgm:cxn modelId="{8BFF3E85-0814-484F-9E4B-E87723C2CCA3}" type="presOf" srcId="{59F14748-69F8-6248-98F2-2B9329291261}" destId="{2552D176-057B-9843-9F51-227462BBFB4B}" srcOrd="0" destOrd="0" presId="urn:microsoft.com/office/officeart/2005/8/layout/hierarchy2"/>
    <dgm:cxn modelId="{17D5E985-22B2-6347-A69A-D94ABA3BCE77}" srcId="{59F14748-69F8-6248-98F2-2B9329291261}" destId="{35A051F6-31F7-6742-A86C-13DECB68450B}" srcOrd="3" destOrd="0" parTransId="{70F30202-F988-5249-BEE0-38BB7F9E1EEA}" sibTransId="{0D4A68B4-0640-984A-9A9B-AA837F2140AE}"/>
    <dgm:cxn modelId="{7206AC87-CFE7-7E41-A2DB-A93565B77F57}" srcId="{59F14748-69F8-6248-98F2-2B9329291261}" destId="{F3529941-20A4-4044-9927-A363E0D22AC9}" srcOrd="0" destOrd="0" parTransId="{741EE36A-2D7F-FC4E-BCC1-47C40A6A4521}" sibTransId="{62D128BB-3984-6147-8284-D08853F75B78}"/>
    <dgm:cxn modelId="{79517A89-EACB-F34D-A5CA-CB68D745C69D}" type="presOf" srcId="{6890973F-E885-7240-85D0-E1EE62F3053A}" destId="{EA7E821F-3BEF-7840-8DF0-FEF64C3AF579}" srcOrd="0" destOrd="0" presId="urn:microsoft.com/office/officeart/2005/8/layout/hierarchy2"/>
    <dgm:cxn modelId="{757C698E-657F-5745-91AD-0EA63887802E}" type="presOf" srcId="{F483EB8C-F6E9-B648-8DEE-B179B844F1C4}" destId="{70F75AE4-9B7C-A645-AD58-CBFA355BCF8B}" srcOrd="1" destOrd="0" presId="urn:microsoft.com/office/officeart/2005/8/layout/hierarchy2"/>
    <dgm:cxn modelId="{469F3E8F-EE92-EE4E-BC55-DC8832520924}" type="presOf" srcId="{C2969C72-1B12-DA4D-B592-FE25AB3DBEAF}" destId="{6E13740B-27B4-1645-AB61-EA0032E6CEEC}" srcOrd="0" destOrd="0" presId="urn:microsoft.com/office/officeart/2005/8/layout/hierarchy2"/>
    <dgm:cxn modelId="{1AC944A5-7AD6-AE4C-89B3-36FC46E9F3AD}" type="presOf" srcId="{E6781062-CEFD-194B-A22E-1F3E044C5E8D}" destId="{44193FA5-BA00-7042-A39A-D7827B7C921E}" srcOrd="1" destOrd="0" presId="urn:microsoft.com/office/officeart/2005/8/layout/hierarchy2"/>
    <dgm:cxn modelId="{E19D10A6-F3F0-F44C-98D8-C43A08AE6BAF}" type="presOf" srcId="{35A051F6-31F7-6742-A86C-13DECB68450B}" destId="{862DA419-C540-A748-9B7E-B0F3A721D3AD}" srcOrd="0" destOrd="0" presId="urn:microsoft.com/office/officeart/2005/8/layout/hierarchy2"/>
    <dgm:cxn modelId="{157C0AA7-DDFE-064A-A1E7-E0ECE97D6AF8}" srcId="{35A051F6-31F7-6742-A86C-13DECB68450B}" destId="{932DD906-56F9-A44D-9AB4-1EA1AF2B351A}" srcOrd="1" destOrd="0" parTransId="{3FD89CD1-21C6-E041-A580-9D13FEA78352}" sibTransId="{414D4A78-402E-6543-9EDA-1CE1A3E29362}"/>
    <dgm:cxn modelId="{B8D74EA8-E8E2-9E4F-BF7D-AE50DAA4953B}" type="presOf" srcId="{552314DD-59B7-AB47-91DA-EBFE79F52F1B}" destId="{D110D94A-96DF-3746-BB63-9555803EF80C}" srcOrd="0" destOrd="0" presId="urn:microsoft.com/office/officeart/2005/8/layout/hierarchy2"/>
    <dgm:cxn modelId="{FE7306AA-9121-754C-A50B-D668AA12364B}" srcId="{4E8237B8-8975-4447-8507-ABB147A6A044}" destId="{6926EACC-9725-D04F-8BA4-67E12AF7FD9F}" srcOrd="0" destOrd="0" parTransId="{4AE75747-3F2D-6541-B8A3-8064AE2283D2}" sibTransId="{9FB0319D-6BE1-C74B-874F-4C558178F1C6}"/>
    <dgm:cxn modelId="{0881FDB7-2859-DB4D-9BD2-809AF89D9194}" type="presOf" srcId="{4AE75747-3F2D-6541-B8A3-8064AE2283D2}" destId="{842DCA36-B8E2-5941-9EF1-09A49423E6D4}" srcOrd="1" destOrd="0" presId="urn:microsoft.com/office/officeart/2005/8/layout/hierarchy2"/>
    <dgm:cxn modelId="{1D0559CA-6366-F143-9531-1D53829041F0}" type="presOf" srcId="{E9A15877-94DD-344E-BC31-FF597FA5E908}" destId="{19DFC1C9-EB13-034A-97C2-4B8CF566723B}" srcOrd="0" destOrd="0" presId="urn:microsoft.com/office/officeart/2005/8/layout/hierarchy2"/>
    <dgm:cxn modelId="{59734CD7-C58F-EA47-9CE1-BAA4BBA21139}" type="presOf" srcId="{4AE75747-3F2D-6541-B8A3-8064AE2283D2}" destId="{D12EBEF8-2B57-9647-BAC9-5BB85EE3D6FB}" srcOrd="0" destOrd="0" presId="urn:microsoft.com/office/officeart/2005/8/layout/hierarchy2"/>
    <dgm:cxn modelId="{337DC7DA-0EB5-1949-957F-9794896EF358}" type="presOf" srcId="{E6781062-CEFD-194B-A22E-1F3E044C5E8D}" destId="{2C2477E5-60EF-F14B-BD22-59D70A5886EE}" srcOrd="0" destOrd="0" presId="urn:microsoft.com/office/officeart/2005/8/layout/hierarchy2"/>
    <dgm:cxn modelId="{4B770BE9-50AC-5D42-A70B-7D4A4E95A6E7}" srcId="{59F14748-69F8-6248-98F2-2B9329291261}" destId="{4E8237B8-8975-4447-8507-ABB147A6A044}" srcOrd="1" destOrd="0" parTransId="{890D279B-940E-BB40-BFAB-1CEDA7F5BAA4}" sibTransId="{085EC8BF-3055-F14F-88E1-C64106E57D21}"/>
    <dgm:cxn modelId="{44AB8DEE-8336-4B44-9EAC-B998A288C7CD}" type="presOf" srcId="{19912E6C-D5B6-CF41-AB6C-1168BB8DB4EC}" destId="{0A7442B0-36C6-8A49-B048-5FE94BD0744D}" srcOrd="0" destOrd="0" presId="urn:microsoft.com/office/officeart/2005/8/layout/hierarchy2"/>
    <dgm:cxn modelId="{DDF7C0F5-FC5B-2C41-995A-AB4C78045F31}" type="presOf" srcId="{F483EB8C-F6E9-B648-8DEE-B179B844F1C4}" destId="{B61C0B10-DD0F-E44F-B48E-29B3C47CCDA3}" srcOrd="0" destOrd="0" presId="urn:microsoft.com/office/officeart/2005/8/layout/hierarchy2"/>
    <dgm:cxn modelId="{1DD90C92-D13E-8D42-BABA-F48393F37607}" type="presParOf" srcId="{2552D176-057B-9843-9F51-227462BBFB4B}" destId="{115412AF-B1DD-D44F-AFD3-F257386E8557}" srcOrd="0" destOrd="0" presId="urn:microsoft.com/office/officeart/2005/8/layout/hierarchy2"/>
    <dgm:cxn modelId="{54CAC293-E3EA-0A49-81D3-D944CBA0B2E2}" type="presParOf" srcId="{115412AF-B1DD-D44F-AFD3-F257386E8557}" destId="{1F54B454-9DEF-8B44-8CCF-A9ABECBDE0E1}" srcOrd="0" destOrd="0" presId="urn:microsoft.com/office/officeart/2005/8/layout/hierarchy2"/>
    <dgm:cxn modelId="{484EBB43-CE08-B84C-B9C8-16501933361C}" type="presParOf" srcId="{115412AF-B1DD-D44F-AFD3-F257386E8557}" destId="{5F11AD23-7B0A-FA44-B6BF-1FCB165908DD}" srcOrd="1" destOrd="0" presId="urn:microsoft.com/office/officeart/2005/8/layout/hierarchy2"/>
    <dgm:cxn modelId="{9B7168AB-D236-B64F-97BB-A30B3F59A2CF}" type="presParOf" srcId="{2552D176-057B-9843-9F51-227462BBFB4B}" destId="{5B7D0A39-915D-B74A-BC9A-1E861FA64C62}" srcOrd="1" destOrd="0" presId="urn:microsoft.com/office/officeart/2005/8/layout/hierarchy2"/>
    <dgm:cxn modelId="{45ECAA5B-DC19-1A48-9190-092930301934}" type="presParOf" srcId="{5B7D0A39-915D-B74A-BC9A-1E861FA64C62}" destId="{A6A5BCA7-568D-9B40-89BA-A6959CC5477B}" srcOrd="0" destOrd="0" presId="urn:microsoft.com/office/officeart/2005/8/layout/hierarchy2"/>
    <dgm:cxn modelId="{A3FD50A9-24C3-C047-8787-13DA0CC83B32}" type="presParOf" srcId="{5B7D0A39-915D-B74A-BC9A-1E861FA64C62}" destId="{C7107F56-65EB-7046-82C8-6259A1344BED}" srcOrd="1" destOrd="0" presId="urn:microsoft.com/office/officeart/2005/8/layout/hierarchy2"/>
    <dgm:cxn modelId="{8189BCAC-5472-174E-85E8-D4390ADAB0DB}" type="presParOf" srcId="{C7107F56-65EB-7046-82C8-6259A1344BED}" destId="{D12EBEF8-2B57-9647-BAC9-5BB85EE3D6FB}" srcOrd="0" destOrd="0" presId="urn:microsoft.com/office/officeart/2005/8/layout/hierarchy2"/>
    <dgm:cxn modelId="{AD1653F9-7755-5145-AC3A-51E7536B28A9}" type="presParOf" srcId="{D12EBEF8-2B57-9647-BAC9-5BB85EE3D6FB}" destId="{842DCA36-B8E2-5941-9EF1-09A49423E6D4}" srcOrd="0" destOrd="0" presId="urn:microsoft.com/office/officeart/2005/8/layout/hierarchy2"/>
    <dgm:cxn modelId="{C104109E-86E9-8640-ADA6-CBED734635C5}" type="presParOf" srcId="{C7107F56-65EB-7046-82C8-6259A1344BED}" destId="{B47E2CD9-C915-3040-8028-949E6ED25D6F}" srcOrd="1" destOrd="0" presId="urn:microsoft.com/office/officeart/2005/8/layout/hierarchy2"/>
    <dgm:cxn modelId="{B2A41C9F-39F3-3A40-BFB1-EF7927F5A70D}" type="presParOf" srcId="{B47E2CD9-C915-3040-8028-949E6ED25D6F}" destId="{6828AA86-33D0-B24F-9330-B3275E8D5BA8}" srcOrd="0" destOrd="0" presId="urn:microsoft.com/office/officeart/2005/8/layout/hierarchy2"/>
    <dgm:cxn modelId="{853A71AA-B79C-2744-9589-7A181181456E}" type="presParOf" srcId="{B47E2CD9-C915-3040-8028-949E6ED25D6F}" destId="{F3A187A4-A6E9-CF4D-A883-F9091F6DEBB9}" srcOrd="1" destOrd="0" presId="urn:microsoft.com/office/officeart/2005/8/layout/hierarchy2"/>
    <dgm:cxn modelId="{8A70929B-77FB-3E46-B391-5E8A685D1CC3}" type="presParOf" srcId="{C7107F56-65EB-7046-82C8-6259A1344BED}" destId="{D110D94A-96DF-3746-BB63-9555803EF80C}" srcOrd="2" destOrd="0" presId="urn:microsoft.com/office/officeart/2005/8/layout/hierarchy2"/>
    <dgm:cxn modelId="{76CA5E72-7198-0F4F-94FC-19F13B33009A}" type="presParOf" srcId="{D110D94A-96DF-3746-BB63-9555803EF80C}" destId="{41E0F69F-756C-824F-A661-2BEAB3667A6C}" srcOrd="0" destOrd="0" presId="urn:microsoft.com/office/officeart/2005/8/layout/hierarchy2"/>
    <dgm:cxn modelId="{844F286B-E899-F04F-8F14-8849E39B9D66}" type="presParOf" srcId="{C7107F56-65EB-7046-82C8-6259A1344BED}" destId="{ACA3CECB-01FF-7F4C-926C-61C064ADD5AE}" srcOrd="3" destOrd="0" presId="urn:microsoft.com/office/officeart/2005/8/layout/hierarchy2"/>
    <dgm:cxn modelId="{4CD12C08-519D-854E-9165-F1B8FBEB90FA}" type="presParOf" srcId="{ACA3CECB-01FF-7F4C-926C-61C064ADD5AE}" destId="{6E13740B-27B4-1645-AB61-EA0032E6CEEC}" srcOrd="0" destOrd="0" presId="urn:microsoft.com/office/officeart/2005/8/layout/hierarchy2"/>
    <dgm:cxn modelId="{D988507D-E3A2-7041-9610-0A3296B1907D}" type="presParOf" srcId="{ACA3CECB-01FF-7F4C-926C-61C064ADD5AE}" destId="{DB3C5D54-68B7-614C-A294-F9393E294ABD}" srcOrd="1" destOrd="0" presId="urn:microsoft.com/office/officeart/2005/8/layout/hierarchy2"/>
    <dgm:cxn modelId="{D9C5880F-E10F-6B45-97B5-8BEE16AA806A}" type="presParOf" srcId="{2552D176-057B-9843-9F51-227462BBFB4B}" destId="{612F4A9E-5F94-0844-B843-5F94448AB88C}" srcOrd="2" destOrd="0" presId="urn:microsoft.com/office/officeart/2005/8/layout/hierarchy2"/>
    <dgm:cxn modelId="{CBEB2FC4-B503-6846-A421-882771B37382}" type="presParOf" srcId="{612F4A9E-5F94-0844-B843-5F94448AB88C}" destId="{0A7442B0-36C6-8A49-B048-5FE94BD0744D}" srcOrd="0" destOrd="0" presId="urn:microsoft.com/office/officeart/2005/8/layout/hierarchy2"/>
    <dgm:cxn modelId="{F2793940-26D8-E641-BE1B-F1E0F2BBFE94}" type="presParOf" srcId="{612F4A9E-5F94-0844-B843-5F94448AB88C}" destId="{D377766F-C8D8-1C4C-8151-73FE1EB6AB60}" srcOrd="1" destOrd="0" presId="urn:microsoft.com/office/officeart/2005/8/layout/hierarchy2"/>
    <dgm:cxn modelId="{AB97DD1E-F4B6-E949-AB35-70A743C7692D}" type="presParOf" srcId="{D377766F-C8D8-1C4C-8151-73FE1EB6AB60}" destId="{B61C0B10-DD0F-E44F-B48E-29B3C47CCDA3}" srcOrd="0" destOrd="0" presId="urn:microsoft.com/office/officeart/2005/8/layout/hierarchy2"/>
    <dgm:cxn modelId="{758AC62A-A3F5-F747-B8F0-69C79DBBEE74}" type="presParOf" srcId="{B61C0B10-DD0F-E44F-B48E-29B3C47CCDA3}" destId="{70F75AE4-9B7C-A645-AD58-CBFA355BCF8B}" srcOrd="0" destOrd="0" presId="urn:microsoft.com/office/officeart/2005/8/layout/hierarchy2"/>
    <dgm:cxn modelId="{270DCB65-A3F9-2846-ACCB-A32858709CF6}" type="presParOf" srcId="{D377766F-C8D8-1C4C-8151-73FE1EB6AB60}" destId="{126017DF-9AEE-A640-BB81-E7358569D4CB}" srcOrd="1" destOrd="0" presId="urn:microsoft.com/office/officeart/2005/8/layout/hierarchy2"/>
    <dgm:cxn modelId="{15FC6343-4529-9F4B-B173-0C9E66F1A867}" type="presParOf" srcId="{126017DF-9AEE-A640-BB81-E7358569D4CB}" destId="{92B66696-1ABE-7943-A9C2-A57499A9FB57}" srcOrd="0" destOrd="0" presId="urn:microsoft.com/office/officeart/2005/8/layout/hierarchy2"/>
    <dgm:cxn modelId="{2E1F12F0-9A64-3948-8E5F-4697B9DC847E}" type="presParOf" srcId="{126017DF-9AEE-A640-BB81-E7358569D4CB}" destId="{17B6EAD0-1DCA-3048-9243-144464018483}" srcOrd="1" destOrd="0" presId="urn:microsoft.com/office/officeart/2005/8/layout/hierarchy2"/>
    <dgm:cxn modelId="{8EF28CCF-86A3-8C4F-AF1F-55FA694AD6D2}" type="presParOf" srcId="{D377766F-C8D8-1C4C-8151-73FE1EB6AB60}" destId="{19DFC1C9-EB13-034A-97C2-4B8CF566723B}" srcOrd="2" destOrd="0" presId="urn:microsoft.com/office/officeart/2005/8/layout/hierarchy2"/>
    <dgm:cxn modelId="{B4D25CF3-25C1-B044-93DD-DFA1BC46381D}" type="presParOf" srcId="{19DFC1C9-EB13-034A-97C2-4B8CF566723B}" destId="{00399E2A-77D1-9C44-9CBF-8DE98413C3B0}" srcOrd="0" destOrd="0" presId="urn:microsoft.com/office/officeart/2005/8/layout/hierarchy2"/>
    <dgm:cxn modelId="{79E02FF8-A8FE-6B4D-82FB-B68187DE0033}" type="presParOf" srcId="{D377766F-C8D8-1C4C-8151-73FE1EB6AB60}" destId="{B6C56D70-0A22-E046-AA07-58B1D085BF19}" srcOrd="3" destOrd="0" presId="urn:microsoft.com/office/officeart/2005/8/layout/hierarchy2"/>
    <dgm:cxn modelId="{19CFD5A6-6307-2248-BD4B-D9FC15EE63BC}" type="presParOf" srcId="{B6C56D70-0A22-E046-AA07-58B1D085BF19}" destId="{295CE9C2-8E15-5840-BFCF-CBF3AEA64CAB}" srcOrd="0" destOrd="0" presId="urn:microsoft.com/office/officeart/2005/8/layout/hierarchy2"/>
    <dgm:cxn modelId="{E835EEA5-51F9-9646-8586-A4286A1D1143}" type="presParOf" srcId="{B6C56D70-0A22-E046-AA07-58B1D085BF19}" destId="{3BD06320-9C4B-6D46-9535-9C6733C1CC81}" srcOrd="1" destOrd="0" presId="urn:microsoft.com/office/officeart/2005/8/layout/hierarchy2"/>
    <dgm:cxn modelId="{C352BE98-27A7-2247-B53F-3455BE40C1FC}" type="presParOf" srcId="{2552D176-057B-9843-9F51-227462BBFB4B}" destId="{D184E209-E92D-5842-AAFF-D053DDA445DF}" srcOrd="3" destOrd="0" presId="urn:microsoft.com/office/officeart/2005/8/layout/hierarchy2"/>
    <dgm:cxn modelId="{B8B0A2DA-FDA6-574A-A2D3-A28EC5B92076}" type="presParOf" srcId="{D184E209-E92D-5842-AAFF-D053DDA445DF}" destId="{862DA419-C540-A748-9B7E-B0F3A721D3AD}" srcOrd="0" destOrd="0" presId="urn:microsoft.com/office/officeart/2005/8/layout/hierarchy2"/>
    <dgm:cxn modelId="{B8DBB0F1-AAE5-C641-B56D-8E054C391E05}" type="presParOf" srcId="{D184E209-E92D-5842-AAFF-D053DDA445DF}" destId="{FB1E920B-DFAA-EE41-88B2-A8CBFBB73777}" srcOrd="1" destOrd="0" presId="urn:microsoft.com/office/officeart/2005/8/layout/hierarchy2"/>
    <dgm:cxn modelId="{4BCD8448-4AC5-C74D-8474-9A7EE7EB94EF}" type="presParOf" srcId="{FB1E920B-DFAA-EE41-88B2-A8CBFBB73777}" destId="{2C2477E5-60EF-F14B-BD22-59D70A5886EE}" srcOrd="0" destOrd="0" presId="urn:microsoft.com/office/officeart/2005/8/layout/hierarchy2"/>
    <dgm:cxn modelId="{D722A52A-FED7-3B4B-9F5F-D99ADD223DE0}" type="presParOf" srcId="{2C2477E5-60EF-F14B-BD22-59D70A5886EE}" destId="{44193FA5-BA00-7042-A39A-D7827B7C921E}" srcOrd="0" destOrd="0" presId="urn:microsoft.com/office/officeart/2005/8/layout/hierarchy2"/>
    <dgm:cxn modelId="{8032071F-9361-7149-BE8A-186241819A1A}" type="presParOf" srcId="{FB1E920B-DFAA-EE41-88B2-A8CBFBB73777}" destId="{B4E14A2C-2BA8-A640-85BD-7175496E10D4}" srcOrd="1" destOrd="0" presId="urn:microsoft.com/office/officeart/2005/8/layout/hierarchy2"/>
    <dgm:cxn modelId="{72D4ADFC-AA9C-EF40-9C6D-16F5EAB08104}" type="presParOf" srcId="{B4E14A2C-2BA8-A640-85BD-7175496E10D4}" destId="{EA7E821F-3BEF-7840-8DF0-FEF64C3AF579}" srcOrd="0" destOrd="0" presId="urn:microsoft.com/office/officeart/2005/8/layout/hierarchy2"/>
    <dgm:cxn modelId="{38A0B1D4-9C28-1340-AD59-AA5196A8B89A}" type="presParOf" srcId="{B4E14A2C-2BA8-A640-85BD-7175496E10D4}" destId="{492D3E02-BEB9-C541-9455-E73ABC7ECF46}" srcOrd="1" destOrd="0" presId="urn:microsoft.com/office/officeart/2005/8/layout/hierarchy2"/>
    <dgm:cxn modelId="{10557C30-4A18-5641-AF98-A07A4D28963B}" type="presParOf" srcId="{FB1E920B-DFAA-EE41-88B2-A8CBFBB73777}" destId="{6119A45B-31D4-E44A-890A-0ACECAE4F134}" srcOrd="2" destOrd="0" presId="urn:microsoft.com/office/officeart/2005/8/layout/hierarchy2"/>
    <dgm:cxn modelId="{344E9741-D849-FD40-ABBD-6F496ED14468}" type="presParOf" srcId="{6119A45B-31D4-E44A-890A-0ACECAE4F134}" destId="{A89B3969-C70D-DD47-886E-FF82E8C651C3}" srcOrd="0" destOrd="0" presId="urn:microsoft.com/office/officeart/2005/8/layout/hierarchy2"/>
    <dgm:cxn modelId="{532C68BC-EA60-C742-AA24-442781694277}" type="presParOf" srcId="{FB1E920B-DFAA-EE41-88B2-A8CBFBB73777}" destId="{D5D14659-C867-FA4B-A806-8F328483505E}" srcOrd="3" destOrd="0" presId="urn:microsoft.com/office/officeart/2005/8/layout/hierarchy2"/>
    <dgm:cxn modelId="{FC6F4E10-1C80-9148-9C72-865C8EA9059F}" type="presParOf" srcId="{D5D14659-C867-FA4B-A806-8F328483505E}" destId="{5FC0C901-0BF2-C24C-8073-1F63D9773D40}" srcOrd="0" destOrd="0" presId="urn:microsoft.com/office/officeart/2005/8/layout/hierarchy2"/>
    <dgm:cxn modelId="{A91710BA-E69E-D648-A6AF-C437EB47A567}" type="presParOf" srcId="{D5D14659-C867-FA4B-A806-8F328483505E}" destId="{F86C2FEA-CA60-D444-86CE-615D3B1BFB77}" srcOrd="1" destOrd="0" presId="urn:microsoft.com/office/officeart/2005/8/layout/hierarchy2"/>
    <dgm:cxn modelId="{3EB8E1B5-EEDF-9948-8E0E-7B48A00C3453}" type="presParOf" srcId="{2552D176-057B-9843-9F51-227462BBFB4B}" destId="{653A84C6-010F-954C-962F-5DA5B196942E}" srcOrd="4" destOrd="0" presId="urn:microsoft.com/office/officeart/2005/8/layout/hierarchy2"/>
    <dgm:cxn modelId="{0E5FF641-8421-9645-A0FA-D1A670F18473}" type="presParOf" srcId="{653A84C6-010F-954C-962F-5DA5B196942E}" destId="{5C11B40D-AAC3-DA45-9B83-3B9A459923C2}" srcOrd="0" destOrd="0" presId="urn:microsoft.com/office/officeart/2005/8/layout/hierarchy2"/>
    <dgm:cxn modelId="{605917CE-6926-C04F-9D9B-CF2184D686DD}" type="presParOf" srcId="{653A84C6-010F-954C-962F-5DA5B196942E}" destId="{02FF2861-9478-DC4F-84D0-7A7DD3942FC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E8A0B6-F730-0748-BA95-0E4EAA0D77F9}" type="doc">
      <dgm:prSet loTypeId="urn:microsoft.com/office/officeart/2005/8/layout/radial4" loCatId="" qsTypeId="urn:microsoft.com/office/officeart/2005/8/quickstyle/simple1" qsCatId="simple" csTypeId="urn:microsoft.com/office/officeart/2005/8/colors/colorful4" csCatId="colorful" phldr="1"/>
      <dgm:spPr/>
      <dgm:t>
        <a:bodyPr/>
        <a:lstStyle/>
        <a:p>
          <a:endParaRPr lang="it-IT"/>
        </a:p>
      </dgm:t>
    </dgm:pt>
    <dgm:pt modelId="{E389743F-0305-6C45-BBB6-8DF48263D5EE}">
      <dgm:prSet phldrT="[Testo]"/>
      <dgm:spPr/>
      <dgm:t>
        <a:bodyPr/>
        <a:lstStyle/>
        <a:p>
          <a:r>
            <a:rPr lang="it-IT" dirty="0"/>
            <a:t>QUALIFICAZIONE DELLA FATTISPECIE</a:t>
          </a:r>
        </a:p>
      </dgm:t>
    </dgm:pt>
    <dgm:pt modelId="{C55215BA-452B-B341-9E6B-1D0F75F6FF4E}" type="parTrans" cxnId="{5081D352-824F-3541-8196-EA84042D8402}">
      <dgm:prSet/>
      <dgm:spPr/>
      <dgm:t>
        <a:bodyPr/>
        <a:lstStyle/>
        <a:p>
          <a:endParaRPr lang="it-IT"/>
        </a:p>
      </dgm:t>
    </dgm:pt>
    <dgm:pt modelId="{F4AFE348-AE4D-7447-B410-395CC5460958}" type="sibTrans" cxnId="{5081D352-824F-3541-8196-EA84042D8402}">
      <dgm:prSet/>
      <dgm:spPr/>
      <dgm:t>
        <a:bodyPr/>
        <a:lstStyle/>
        <a:p>
          <a:endParaRPr lang="it-IT"/>
        </a:p>
      </dgm:t>
    </dgm:pt>
    <dgm:pt modelId="{A87B32F0-0B57-EA42-9DCB-0C48E226B776}">
      <dgm:prSet phldrT="[Testo]"/>
      <dgm:spPr/>
      <dgm:t>
        <a:bodyPr/>
        <a:lstStyle/>
        <a:p>
          <a:r>
            <a:rPr lang="it-IT" dirty="0">
              <a:solidFill>
                <a:srgbClr val="000000"/>
              </a:solidFill>
            </a:rPr>
            <a:t>SE CONTRATTUALE PREVALENZA DEL REGOLAMENTO ROMA I</a:t>
          </a:r>
        </a:p>
      </dgm:t>
    </dgm:pt>
    <dgm:pt modelId="{2C194FD4-CEB6-8D45-BEF9-FEE46FC32DBC}" type="parTrans" cxnId="{2C459654-DFDB-C144-8CF3-DA5B85D44983}">
      <dgm:prSet/>
      <dgm:spPr/>
      <dgm:t>
        <a:bodyPr/>
        <a:lstStyle/>
        <a:p>
          <a:endParaRPr lang="it-IT"/>
        </a:p>
      </dgm:t>
    </dgm:pt>
    <dgm:pt modelId="{1698A234-355A-4F40-95A1-23FADDD9D1D4}" type="sibTrans" cxnId="{2C459654-DFDB-C144-8CF3-DA5B85D44983}">
      <dgm:prSet/>
      <dgm:spPr/>
      <dgm:t>
        <a:bodyPr/>
        <a:lstStyle/>
        <a:p>
          <a:endParaRPr lang="it-IT"/>
        </a:p>
      </dgm:t>
    </dgm:pt>
    <dgm:pt modelId="{A21F3A54-874B-9C43-B5E9-14C51503F0B5}">
      <dgm:prSet phldrT="[Testo]"/>
      <dgm:spPr/>
      <dgm:t>
        <a:bodyPr/>
        <a:lstStyle/>
        <a:p>
          <a:r>
            <a:rPr lang="it-IT" dirty="0">
              <a:solidFill>
                <a:srgbClr val="000000"/>
              </a:solidFill>
            </a:rPr>
            <a:t>SALVO SPECIFICITA’ DI ALTRE NORME: AD ES. SUCCESSORIA – REG. SUCCESSIONI</a:t>
          </a:r>
        </a:p>
      </dgm:t>
    </dgm:pt>
    <dgm:pt modelId="{5C36F63A-13C0-B142-B809-8908149EC9E0}" type="parTrans" cxnId="{507963F4-7B58-A94D-AE1B-46F52E1748A1}">
      <dgm:prSet/>
      <dgm:spPr/>
      <dgm:t>
        <a:bodyPr/>
        <a:lstStyle/>
        <a:p>
          <a:endParaRPr lang="it-IT"/>
        </a:p>
      </dgm:t>
    </dgm:pt>
    <dgm:pt modelId="{F291D1A5-D94C-9142-A064-1BEA3131C238}" type="sibTrans" cxnId="{507963F4-7B58-A94D-AE1B-46F52E1748A1}">
      <dgm:prSet/>
      <dgm:spPr/>
      <dgm:t>
        <a:bodyPr/>
        <a:lstStyle/>
        <a:p>
          <a:endParaRPr lang="it-IT"/>
        </a:p>
      </dgm:t>
    </dgm:pt>
    <dgm:pt modelId="{10EF8102-6C73-B748-A69B-45E015DE2CB8}" type="pres">
      <dgm:prSet presAssocID="{C2E8A0B6-F730-0748-BA95-0E4EAA0D77F9}" presName="cycle" presStyleCnt="0">
        <dgm:presLayoutVars>
          <dgm:chMax val="1"/>
          <dgm:dir/>
          <dgm:animLvl val="ctr"/>
          <dgm:resizeHandles val="exact"/>
        </dgm:presLayoutVars>
      </dgm:prSet>
      <dgm:spPr/>
    </dgm:pt>
    <dgm:pt modelId="{96F5C6DF-D128-394E-8BE0-1BCDE810E5FB}" type="pres">
      <dgm:prSet presAssocID="{E389743F-0305-6C45-BBB6-8DF48263D5EE}" presName="centerShape" presStyleLbl="node0" presStyleIdx="0" presStyleCnt="1"/>
      <dgm:spPr/>
    </dgm:pt>
    <dgm:pt modelId="{776515E5-4723-F44C-B5BE-142DAD937C07}" type="pres">
      <dgm:prSet presAssocID="{2C194FD4-CEB6-8D45-BEF9-FEE46FC32DBC}" presName="parTrans" presStyleLbl="bgSibTrans2D1" presStyleIdx="0" presStyleCnt="2"/>
      <dgm:spPr/>
    </dgm:pt>
    <dgm:pt modelId="{E5861E85-3D2D-5747-9FDA-178A53367BA5}" type="pres">
      <dgm:prSet presAssocID="{A87B32F0-0B57-EA42-9DCB-0C48E226B776}" presName="node" presStyleLbl="node1" presStyleIdx="0" presStyleCnt="2">
        <dgm:presLayoutVars>
          <dgm:bulletEnabled val="1"/>
        </dgm:presLayoutVars>
      </dgm:prSet>
      <dgm:spPr/>
    </dgm:pt>
    <dgm:pt modelId="{E97B9AA0-6879-3346-BC2C-0FE42C080F96}" type="pres">
      <dgm:prSet presAssocID="{5C36F63A-13C0-B142-B809-8908149EC9E0}" presName="parTrans" presStyleLbl="bgSibTrans2D1" presStyleIdx="1" presStyleCnt="2"/>
      <dgm:spPr/>
    </dgm:pt>
    <dgm:pt modelId="{A437E7B7-255A-0A4A-94F5-74591251BC93}" type="pres">
      <dgm:prSet presAssocID="{A21F3A54-874B-9C43-B5E9-14C51503F0B5}" presName="node" presStyleLbl="node1" presStyleIdx="1" presStyleCnt="2">
        <dgm:presLayoutVars>
          <dgm:bulletEnabled val="1"/>
        </dgm:presLayoutVars>
      </dgm:prSet>
      <dgm:spPr/>
    </dgm:pt>
  </dgm:ptLst>
  <dgm:cxnLst>
    <dgm:cxn modelId="{0C991005-1A53-6648-B39A-24DB22A27A8B}" type="presOf" srcId="{E389743F-0305-6C45-BBB6-8DF48263D5EE}" destId="{96F5C6DF-D128-394E-8BE0-1BCDE810E5FB}" srcOrd="0" destOrd="0" presId="urn:microsoft.com/office/officeart/2005/8/layout/radial4"/>
    <dgm:cxn modelId="{38EF7F4B-9E29-EC46-ABBC-C834F25BF338}" type="presOf" srcId="{5C36F63A-13C0-B142-B809-8908149EC9E0}" destId="{E97B9AA0-6879-3346-BC2C-0FE42C080F96}" srcOrd="0" destOrd="0" presId="urn:microsoft.com/office/officeart/2005/8/layout/radial4"/>
    <dgm:cxn modelId="{5081D352-824F-3541-8196-EA84042D8402}" srcId="{C2E8A0B6-F730-0748-BA95-0E4EAA0D77F9}" destId="{E389743F-0305-6C45-BBB6-8DF48263D5EE}" srcOrd="0" destOrd="0" parTransId="{C55215BA-452B-B341-9E6B-1D0F75F6FF4E}" sibTransId="{F4AFE348-AE4D-7447-B410-395CC5460958}"/>
    <dgm:cxn modelId="{2C459654-DFDB-C144-8CF3-DA5B85D44983}" srcId="{E389743F-0305-6C45-BBB6-8DF48263D5EE}" destId="{A87B32F0-0B57-EA42-9DCB-0C48E226B776}" srcOrd="0" destOrd="0" parTransId="{2C194FD4-CEB6-8D45-BEF9-FEE46FC32DBC}" sibTransId="{1698A234-355A-4F40-95A1-23FADDD9D1D4}"/>
    <dgm:cxn modelId="{2342DB54-9569-544D-B332-FDA41EA85786}" type="presOf" srcId="{A21F3A54-874B-9C43-B5E9-14C51503F0B5}" destId="{A437E7B7-255A-0A4A-94F5-74591251BC93}" srcOrd="0" destOrd="0" presId="urn:microsoft.com/office/officeart/2005/8/layout/radial4"/>
    <dgm:cxn modelId="{1E2D2C6A-4CAA-A049-B038-3A23AEAACABC}" type="presOf" srcId="{2C194FD4-CEB6-8D45-BEF9-FEE46FC32DBC}" destId="{776515E5-4723-F44C-B5BE-142DAD937C07}" srcOrd="0" destOrd="0" presId="urn:microsoft.com/office/officeart/2005/8/layout/radial4"/>
    <dgm:cxn modelId="{E5F18AB7-8034-C343-9508-F5A03A182567}" type="presOf" srcId="{A87B32F0-0B57-EA42-9DCB-0C48E226B776}" destId="{E5861E85-3D2D-5747-9FDA-178A53367BA5}" srcOrd="0" destOrd="0" presId="urn:microsoft.com/office/officeart/2005/8/layout/radial4"/>
    <dgm:cxn modelId="{22C646C1-86CA-AE40-83B8-5820D9EABF78}" type="presOf" srcId="{C2E8A0B6-F730-0748-BA95-0E4EAA0D77F9}" destId="{10EF8102-6C73-B748-A69B-45E015DE2CB8}" srcOrd="0" destOrd="0" presId="urn:microsoft.com/office/officeart/2005/8/layout/radial4"/>
    <dgm:cxn modelId="{507963F4-7B58-A94D-AE1B-46F52E1748A1}" srcId="{E389743F-0305-6C45-BBB6-8DF48263D5EE}" destId="{A21F3A54-874B-9C43-B5E9-14C51503F0B5}" srcOrd="1" destOrd="0" parTransId="{5C36F63A-13C0-B142-B809-8908149EC9E0}" sibTransId="{F291D1A5-D94C-9142-A064-1BEA3131C238}"/>
    <dgm:cxn modelId="{6AA824CC-4EA9-B94B-90A0-30B1502ACDC1}" type="presParOf" srcId="{10EF8102-6C73-B748-A69B-45E015DE2CB8}" destId="{96F5C6DF-D128-394E-8BE0-1BCDE810E5FB}" srcOrd="0" destOrd="0" presId="urn:microsoft.com/office/officeart/2005/8/layout/radial4"/>
    <dgm:cxn modelId="{1F171512-6A88-844D-A466-FB63DF45ABDC}" type="presParOf" srcId="{10EF8102-6C73-B748-A69B-45E015DE2CB8}" destId="{776515E5-4723-F44C-B5BE-142DAD937C07}" srcOrd="1" destOrd="0" presId="urn:microsoft.com/office/officeart/2005/8/layout/radial4"/>
    <dgm:cxn modelId="{65B6C72D-CC98-C14D-932C-DED10FC91811}" type="presParOf" srcId="{10EF8102-6C73-B748-A69B-45E015DE2CB8}" destId="{E5861E85-3D2D-5747-9FDA-178A53367BA5}" srcOrd="2" destOrd="0" presId="urn:microsoft.com/office/officeart/2005/8/layout/radial4"/>
    <dgm:cxn modelId="{90E80323-F78E-0A45-BD97-C3D34E49E717}" type="presParOf" srcId="{10EF8102-6C73-B748-A69B-45E015DE2CB8}" destId="{E97B9AA0-6879-3346-BC2C-0FE42C080F96}" srcOrd="3" destOrd="0" presId="urn:microsoft.com/office/officeart/2005/8/layout/radial4"/>
    <dgm:cxn modelId="{F3FF3B2D-0873-6C43-BABB-750EC327B5B6}" type="presParOf" srcId="{10EF8102-6C73-B748-A69B-45E015DE2CB8}" destId="{A437E7B7-255A-0A4A-94F5-74591251BC93}"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D329D9-0A63-414C-9956-A32F12BCA960}" type="doc">
      <dgm:prSet loTypeId="urn:microsoft.com/office/officeart/2005/8/layout/hierarchy3" loCatId="" qsTypeId="urn:microsoft.com/office/officeart/2005/8/quickstyle/3D4" qsCatId="3D" csTypeId="urn:microsoft.com/office/officeart/2005/8/colors/colorful4" csCatId="colorful" phldr="1"/>
      <dgm:spPr/>
      <dgm:t>
        <a:bodyPr/>
        <a:lstStyle/>
        <a:p>
          <a:endParaRPr lang="it-IT"/>
        </a:p>
      </dgm:t>
    </dgm:pt>
    <dgm:pt modelId="{B9B6B82C-50A6-D541-97C4-0A02145F446E}">
      <dgm:prSet phldrT="[Testo]"/>
      <dgm:spPr/>
      <dgm:t>
        <a:bodyPr/>
        <a:lstStyle/>
        <a:p>
          <a:r>
            <a:rPr lang="it-IT" dirty="0">
              <a:solidFill>
                <a:schemeClr val="tx1"/>
              </a:solidFill>
            </a:rPr>
            <a:t>ART. 56</a:t>
          </a:r>
        </a:p>
      </dgm:t>
    </dgm:pt>
    <dgm:pt modelId="{983FA2B8-661A-424E-8596-BD93FFB27CC1}" type="parTrans" cxnId="{1D3536EE-637B-C244-9ACB-48B1898F9CBF}">
      <dgm:prSet/>
      <dgm:spPr/>
      <dgm:t>
        <a:bodyPr/>
        <a:lstStyle/>
        <a:p>
          <a:endParaRPr lang="it-IT"/>
        </a:p>
      </dgm:t>
    </dgm:pt>
    <dgm:pt modelId="{AE272CF6-FA78-3B40-83B2-1E30E6EE1F60}" type="sibTrans" cxnId="{1D3536EE-637B-C244-9ACB-48B1898F9CBF}">
      <dgm:prSet/>
      <dgm:spPr/>
      <dgm:t>
        <a:bodyPr/>
        <a:lstStyle/>
        <a:p>
          <a:endParaRPr lang="it-IT"/>
        </a:p>
      </dgm:t>
    </dgm:pt>
    <dgm:pt modelId="{99DA2CD7-6488-DC4D-AD9C-748B8F6E88DE}">
      <dgm:prSet phldrT="[Testo]"/>
      <dgm:spPr/>
      <dgm:t>
        <a:bodyPr/>
        <a:lstStyle/>
        <a:p>
          <a:r>
            <a:rPr lang="it-IT" dirty="0"/>
            <a:t>Scelta del donante limitata alla residenza </a:t>
          </a:r>
        </a:p>
      </dgm:t>
    </dgm:pt>
    <dgm:pt modelId="{45E19631-057F-534F-919B-3158BA8DA20E}" type="parTrans" cxnId="{AEC72F6A-4AD4-D448-B3C5-A551485B740B}">
      <dgm:prSet/>
      <dgm:spPr/>
      <dgm:t>
        <a:bodyPr/>
        <a:lstStyle/>
        <a:p>
          <a:endParaRPr lang="it-IT"/>
        </a:p>
      </dgm:t>
    </dgm:pt>
    <dgm:pt modelId="{2E3B2D91-3257-3042-A744-43DE478CBAE1}" type="sibTrans" cxnId="{AEC72F6A-4AD4-D448-B3C5-A551485B740B}">
      <dgm:prSet/>
      <dgm:spPr/>
      <dgm:t>
        <a:bodyPr/>
        <a:lstStyle/>
        <a:p>
          <a:endParaRPr lang="it-IT"/>
        </a:p>
      </dgm:t>
    </dgm:pt>
    <dgm:pt modelId="{EE4F092C-D50F-6345-A17C-9413BADE15BE}">
      <dgm:prSet phldrT="[Testo]"/>
      <dgm:spPr/>
      <dgm:t>
        <a:bodyPr/>
        <a:lstStyle/>
        <a:p>
          <a:r>
            <a:rPr lang="it-IT" dirty="0"/>
            <a:t>In assenza di scelta: L. nazionale</a:t>
          </a:r>
        </a:p>
      </dgm:t>
    </dgm:pt>
    <dgm:pt modelId="{1DB703D5-916A-D846-B535-74F3781C8D64}" type="parTrans" cxnId="{F6813658-D7E2-5948-8133-8FA0C0827D95}">
      <dgm:prSet/>
      <dgm:spPr/>
      <dgm:t>
        <a:bodyPr/>
        <a:lstStyle/>
        <a:p>
          <a:endParaRPr lang="it-IT"/>
        </a:p>
      </dgm:t>
    </dgm:pt>
    <dgm:pt modelId="{B18392EF-540D-E44B-B618-2710927C6F26}" type="sibTrans" cxnId="{F6813658-D7E2-5948-8133-8FA0C0827D95}">
      <dgm:prSet/>
      <dgm:spPr/>
      <dgm:t>
        <a:bodyPr/>
        <a:lstStyle/>
        <a:p>
          <a:endParaRPr lang="it-IT"/>
        </a:p>
      </dgm:t>
    </dgm:pt>
    <dgm:pt modelId="{8C4D02B9-3CCA-1740-94D5-C54E0C9DE602}">
      <dgm:prSet phldrT="[Testo]"/>
      <dgm:spPr/>
      <dgm:t>
        <a:bodyPr/>
        <a:lstStyle/>
        <a:p>
          <a:r>
            <a:rPr lang="it-IT" dirty="0">
              <a:solidFill>
                <a:schemeClr val="tx1"/>
              </a:solidFill>
            </a:rPr>
            <a:t>Reg. Roma I</a:t>
          </a:r>
        </a:p>
      </dgm:t>
    </dgm:pt>
    <dgm:pt modelId="{09CE2B70-751A-4A47-851F-C7A64256A506}" type="parTrans" cxnId="{8D8EF0BB-2250-D747-AEBA-82136480EAF2}">
      <dgm:prSet/>
      <dgm:spPr/>
      <dgm:t>
        <a:bodyPr/>
        <a:lstStyle/>
        <a:p>
          <a:endParaRPr lang="it-IT"/>
        </a:p>
      </dgm:t>
    </dgm:pt>
    <dgm:pt modelId="{8CB8C35F-287D-904B-B694-EEBE3E2DF641}" type="sibTrans" cxnId="{8D8EF0BB-2250-D747-AEBA-82136480EAF2}">
      <dgm:prSet/>
      <dgm:spPr/>
      <dgm:t>
        <a:bodyPr/>
        <a:lstStyle/>
        <a:p>
          <a:endParaRPr lang="it-IT"/>
        </a:p>
      </dgm:t>
    </dgm:pt>
    <dgm:pt modelId="{DA735B6C-3F8F-8946-B2ED-B0E8E1ABAE2D}">
      <dgm:prSet phldrT="[Testo]"/>
      <dgm:spPr/>
      <dgm:t>
        <a:bodyPr/>
        <a:lstStyle/>
        <a:p>
          <a:r>
            <a:rPr lang="it-IT" dirty="0"/>
            <a:t>Scelta delle parti</a:t>
          </a:r>
        </a:p>
      </dgm:t>
    </dgm:pt>
    <dgm:pt modelId="{C8733F3D-F1DA-F047-8327-A7747F3DD60E}" type="parTrans" cxnId="{42578730-8798-F84B-84AB-2ACB1DF94656}">
      <dgm:prSet/>
      <dgm:spPr/>
      <dgm:t>
        <a:bodyPr/>
        <a:lstStyle/>
        <a:p>
          <a:endParaRPr lang="it-IT"/>
        </a:p>
      </dgm:t>
    </dgm:pt>
    <dgm:pt modelId="{52F9D1BA-C9CD-364F-BC61-060BF7A45AED}" type="sibTrans" cxnId="{42578730-8798-F84B-84AB-2ACB1DF94656}">
      <dgm:prSet/>
      <dgm:spPr/>
      <dgm:t>
        <a:bodyPr/>
        <a:lstStyle/>
        <a:p>
          <a:endParaRPr lang="it-IT"/>
        </a:p>
      </dgm:t>
    </dgm:pt>
    <dgm:pt modelId="{F4699B79-53AC-F34C-9F54-8C4044955CA2}">
      <dgm:prSet phldrT="[Testo]"/>
      <dgm:spPr/>
      <dgm:t>
        <a:bodyPr/>
        <a:lstStyle/>
        <a:p>
          <a:r>
            <a:rPr lang="it-IT" dirty="0"/>
            <a:t>In assenza: residenza abituale del donante salvo il collegamento più stretto</a:t>
          </a:r>
        </a:p>
      </dgm:t>
    </dgm:pt>
    <dgm:pt modelId="{65386EAB-FA57-D242-921F-72E00BB95AB0}" type="parTrans" cxnId="{BD8064F3-9ABB-2142-A816-ADA8E46BF215}">
      <dgm:prSet/>
      <dgm:spPr/>
      <dgm:t>
        <a:bodyPr/>
        <a:lstStyle/>
        <a:p>
          <a:endParaRPr lang="it-IT"/>
        </a:p>
      </dgm:t>
    </dgm:pt>
    <dgm:pt modelId="{C606FA5C-161A-F749-B04F-E2345E6F391D}" type="sibTrans" cxnId="{BD8064F3-9ABB-2142-A816-ADA8E46BF215}">
      <dgm:prSet/>
      <dgm:spPr/>
      <dgm:t>
        <a:bodyPr/>
        <a:lstStyle/>
        <a:p>
          <a:endParaRPr lang="it-IT"/>
        </a:p>
      </dgm:t>
    </dgm:pt>
    <dgm:pt modelId="{358827FD-20DB-FB4D-9DBB-07BC506629A5}" type="pres">
      <dgm:prSet presAssocID="{48D329D9-0A63-414C-9956-A32F12BCA960}" presName="diagram" presStyleCnt="0">
        <dgm:presLayoutVars>
          <dgm:chPref val="1"/>
          <dgm:dir/>
          <dgm:animOne val="branch"/>
          <dgm:animLvl val="lvl"/>
          <dgm:resizeHandles/>
        </dgm:presLayoutVars>
      </dgm:prSet>
      <dgm:spPr/>
    </dgm:pt>
    <dgm:pt modelId="{B0F0EAD1-5E3C-854E-9DA6-D16D8E10EB23}" type="pres">
      <dgm:prSet presAssocID="{B9B6B82C-50A6-D541-97C4-0A02145F446E}" presName="root" presStyleCnt="0"/>
      <dgm:spPr/>
    </dgm:pt>
    <dgm:pt modelId="{17082B54-44C9-4C44-968A-17ED209A1CD5}" type="pres">
      <dgm:prSet presAssocID="{B9B6B82C-50A6-D541-97C4-0A02145F446E}" presName="rootComposite" presStyleCnt="0"/>
      <dgm:spPr/>
    </dgm:pt>
    <dgm:pt modelId="{EF1ED974-902F-1E4D-BE8F-6375C5EB9B77}" type="pres">
      <dgm:prSet presAssocID="{B9B6B82C-50A6-D541-97C4-0A02145F446E}" presName="rootText" presStyleLbl="node1" presStyleIdx="0" presStyleCnt="2"/>
      <dgm:spPr/>
    </dgm:pt>
    <dgm:pt modelId="{1E23CD0C-4342-D940-90EB-5DFAD51F7D6D}" type="pres">
      <dgm:prSet presAssocID="{B9B6B82C-50A6-D541-97C4-0A02145F446E}" presName="rootConnector" presStyleLbl="node1" presStyleIdx="0" presStyleCnt="2"/>
      <dgm:spPr/>
    </dgm:pt>
    <dgm:pt modelId="{79BA18FF-37F5-4549-8DCE-550EBE6CE0C8}" type="pres">
      <dgm:prSet presAssocID="{B9B6B82C-50A6-D541-97C4-0A02145F446E}" presName="childShape" presStyleCnt="0"/>
      <dgm:spPr/>
    </dgm:pt>
    <dgm:pt modelId="{495E6C83-7DF8-FE43-8AB7-8275C4BBA9DC}" type="pres">
      <dgm:prSet presAssocID="{45E19631-057F-534F-919B-3158BA8DA20E}" presName="Name13" presStyleLbl="parChTrans1D2" presStyleIdx="0" presStyleCnt="4"/>
      <dgm:spPr/>
    </dgm:pt>
    <dgm:pt modelId="{D6ADC2CF-24D8-3942-82AE-8D7A326891FF}" type="pres">
      <dgm:prSet presAssocID="{99DA2CD7-6488-DC4D-AD9C-748B8F6E88DE}" presName="childText" presStyleLbl="bgAcc1" presStyleIdx="0" presStyleCnt="4">
        <dgm:presLayoutVars>
          <dgm:bulletEnabled val="1"/>
        </dgm:presLayoutVars>
      </dgm:prSet>
      <dgm:spPr/>
    </dgm:pt>
    <dgm:pt modelId="{3F8EBE15-DADE-C845-AC41-BDD5B3CC156D}" type="pres">
      <dgm:prSet presAssocID="{1DB703D5-916A-D846-B535-74F3781C8D64}" presName="Name13" presStyleLbl="parChTrans1D2" presStyleIdx="1" presStyleCnt="4"/>
      <dgm:spPr/>
    </dgm:pt>
    <dgm:pt modelId="{89F2E8AF-611A-ED4B-8674-F87541E18974}" type="pres">
      <dgm:prSet presAssocID="{EE4F092C-D50F-6345-A17C-9413BADE15BE}" presName="childText" presStyleLbl="bgAcc1" presStyleIdx="1" presStyleCnt="4">
        <dgm:presLayoutVars>
          <dgm:bulletEnabled val="1"/>
        </dgm:presLayoutVars>
      </dgm:prSet>
      <dgm:spPr/>
    </dgm:pt>
    <dgm:pt modelId="{F9C93CBE-EA1A-9E48-9FB8-F169B26FC9D4}" type="pres">
      <dgm:prSet presAssocID="{8C4D02B9-3CCA-1740-94D5-C54E0C9DE602}" presName="root" presStyleCnt="0"/>
      <dgm:spPr/>
    </dgm:pt>
    <dgm:pt modelId="{D31E5125-FC70-6D46-93A2-743EAB9B2995}" type="pres">
      <dgm:prSet presAssocID="{8C4D02B9-3CCA-1740-94D5-C54E0C9DE602}" presName="rootComposite" presStyleCnt="0"/>
      <dgm:spPr/>
    </dgm:pt>
    <dgm:pt modelId="{84D751FD-A746-DB46-9C80-F989DF7A1B00}" type="pres">
      <dgm:prSet presAssocID="{8C4D02B9-3CCA-1740-94D5-C54E0C9DE602}" presName="rootText" presStyleLbl="node1" presStyleIdx="1" presStyleCnt="2"/>
      <dgm:spPr/>
    </dgm:pt>
    <dgm:pt modelId="{5E8DA265-CFA4-FA42-967C-F1DFCADDB73F}" type="pres">
      <dgm:prSet presAssocID="{8C4D02B9-3CCA-1740-94D5-C54E0C9DE602}" presName="rootConnector" presStyleLbl="node1" presStyleIdx="1" presStyleCnt="2"/>
      <dgm:spPr/>
    </dgm:pt>
    <dgm:pt modelId="{1E894CCD-3636-6241-977D-ACE2F8905EB1}" type="pres">
      <dgm:prSet presAssocID="{8C4D02B9-3CCA-1740-94D5-C54E0C9DE602}" presName="childShape" presStyleCnt="0"/>
      <dgm:spPr/>
    </dgm:pt>
    <dgm:pt modelId="{DF7BBA40-502F-9D49-B29A-E373421F2044}" type="pres">
      <dgm:prSet presAssocID="{C8733F3D-F1DA-F047-8327-A7747F3DD60E}" presName="Name13" presStyleLbl="parChTrans1D2" presStyleIdx="2" presStyleCnt="4"/>
      <dgm:spPr/>
    </dgm:pt>
    <dgm:pt modelId="{050C50F2-FD48-0A42-A80A-2A43E1C4D9F1}" type="pres">
      <dgm:prSet presAssocID="{DA735B6C-3F8F-8946-B2ED-B0E8E1ABAE2D}" presName="childText" presStyleLbl="bgAcc1" presStyleIdx="2" presStyleCnt="4">
        <dgm:presLayoutVars>
          <dgm:bulletEnabled val="1"/>
        </dgm:presLayoutVars>
      </dgm:prSet>
      <dgm:spPr/>
    </dgm:pt>
    <dgm:pt modelId="{CD0BC8E6-0254-EB47-8830-AE40B2F04E73}" type="pres">
      <dgm:prSet presAssocID="{65386EAB-FA57-D242-921F-72E00BB95AB0}" presName="Name13" presStyleLbl="parChTrans1D2" presStyleIdx="3" presStyleCnt="4"/>
      <dgm:spPr/>
    </dgm:pt>
    <dgm:pt modelId="{668B4658-9351-C642-98B1-E6B466F73174}" type="pres">
      <dgm:prSet presAssocID="{F4699B79-53AC-F34C-9F54-8C4044955CA2}" presName="childText" presStyleLbl="bgAcc1" presStyleIdx="3" presStyleCnt="4">
        <dgm:presLayoutVars>
          <dgm:bulletEnabled val="1"/>
        </dgm:presLayoutVars>
      </dgm:prSet>
      <dgm:spPr/>
    </dgm:pt>
  </dgm:ptLst>
  <dgm:cxnLst>
    <dgm:cxn modelId="{9158520B-FA3B-D340-B670-C2E6D3F0CD87}" type="presOf" srcId="{8C4D02B9-3CCA-1740-94D5-C54E0C9DE602}" destId="{84D751FD-A746-DB46-9C80-F989DF7A1B00}" srcOrd="0" destOrd="0" presId="urn:microsoft.com/office/officeart/2005/8/layout/hierarchy3"/>
    <dgm:cxn modelId="{1211420E-324A-F64C-89E6-CABBF5117392}" type="presOf" srcId="{EE4F092C-D50F-6345-A17C-9413BADE15BE}" destId="{89F2E8AF-611A-ED4B-8674-F87541E18974}" srcOrd="0" destOrd="0" presId="urn:microsoft.com/office/officeart/2005/8/layout/hierarchy3"/>
    <dgm:cxn modelId="{30A1AE10-A3DA-5D48-BC4F-31814E5FF255}" type="presOf" srcId="{F4699B79-53AC-F34C-9F54-8C4044955CA2}" destId="{668B4658-9351-C642-98B1-E6B466F73174}" srcOrd="0" destOrd="0" presId="urn:microsoft.com/office/officeart/2005/8/layout/hierarchy3"/>
    <dgm:cxn modelId="{694E1C13-89C9-6248-80CA-502CF54B4E9E}" type="presOf" srcId="{B9B6B82C-50A6-D541-97C4-0A02145F446E}" destId="{1E23CD0C-4342-D940-90EB-5DFAD51F7D6D}" srcOrd="1" destOrd="0" presId="urn:microsoft.com/office/officeart/2005/8/layout/hierarchy3"/>
    <dgm:cxn modelId="{3441FF1E-6EA7-C94A-92A8-FF1E4F883A9C}" type="presOf" srcId="{DA735B6C-3F8F-8946-B2ED-B0E8E1ABAE2D}" destId="{050C50F2-FD48-0A42-A80A-2A43E1C4D9F1}" srcOrd="0" destOrd="0" presId="urn:microsoft.com/office/officeart/2005/8/layout/hierarchy3"/>
    <dgm:cxn modelId="{42578730-8798-F84B-84AB-2ACB1DF94656}" srcId="{8C4D02B9-3CCA-1740-94D5-C54E0C9DE602}" destId="{DA735B6C-3F8F-8946-B2ED-B0E8E1ABAE2D}" srcOrd="0" destOrd="0" parTransId="{C8733F3D-F1DA-F047-8327-A7747F3DD60E}" sibTransId="{52F9D1BA-C9CD-364F-BC61-060BF7A45AED}"/>
    <dgm:cxn modelId="{1A2D9053-1378-8C42-B465-08146F26A9DC}" type="presOf" srcId="{65386EAB-FA57-D242-921F-72E00BB95AB0}" destId="{CD0BC8E6-0254-EB47-8830-AE40B2F04E73}" srcOrd="0" destOrd="0" presId="urn:microsoft.com/office/officeart/2005/8/layout/hierarchy3"/>
    <dgm:cxn modelId="{F6813658-D7E2-5948-8133-8FA0C0827D95}" srcId="{B9B6B82C-50A6-D541-97C4-0A02145F446E}" destId="{EE4F092C-D50F-6345-A17C-9413BADE15BE}" srcOrd="1" destOrd="0" parTransId="{1DB703D5-916A-D846-B535-74F3781C8D64}" sibTransId="{B18392EF-540D-E44B-B618-2710927C6F26}"/>
    <dgm:cxn modelId="{8D0D0065-C19C-7041-AC9D-54654EB88444}" type="presOf" srcId="{45E19631-057F-534F-919B-3158BA8DA20E}" destId="{495E6C83-7DF8-FE43-8AB7-8275C4BBA9DC}" srcOrd="0" destOrd="0" presId="urn:microsoft.com/office/officeart/2005/8/layout/hierarchy3"/>
    <dgm:cxn modelId="{A7F76869-726A-F341-B736-EDDC1F029181}" type="presOf" srcId="{C8733F3D-F1DA-F047-8327-A7747F3DD60E}" destId="{DF7BBA40-502F-9D49-B29A-E373421F2044}" srcOrd="0" destOrd="0" presId="urn:microsoft.com/office/officeart/2005/8/layout/hierarchy3"/>
    <dgm:cxn modelId="{AEC72F6A-4AD4-D448-B3C5-A551485B740B}" srcId="{B9B6B82C-50A6-D541-97C4-0A02145F446E}" destId="{99DA2CD7-6488-DC4D-AD9C-748B8F6E88DE}" srcOrd="0" destOrd="0" parTransId="{45E19631-057F-534F-919B-3158BA8DA20E}" sibTransId="{2E3B2D91-3257-3042-A744-43DE478CBAE1}"/>
    <dgm:cxn modelId="{F7207173-D972-1C4C-BFBE-458E8744C1C4}" type="presOf" srcId="{8C4D02B9-3CCA-1740-94D5-C54E0C9DE602}" destId="{5E8DA265-CFA4-FA42-967C-F1DFCADDB73F}" srcOrd="1" destOrd="0" presId="urn:microsoft.com/office/officeart/2005/8/layout/hierarchy3"/>
    <dgm:cxn modelId="{8BCE849C-A68F-B944-814A-425D000CD3CB}" type="presOf" srcId="{99DA2CD7-6488-DC4D-AD9C-748B8F6E88DE}" destId="{D6ADC2CF-24D8-3942-82AE-8D7A326891FF}" srcOrd="0" destOrd="0" presId="urn:microsoft.com/office/officeart/2005/8/layout/hierarchy3"/>
    <dgm:cxn modelId="{6357E6A1-4923-A847-ACCD-9D08022A8700}" type="presOf" srcId="{1DB703D5-916A-D846-B535-74F3781C8D64}" destId="{3F8EBE15-DADE-C845-AC41-BDD5B3CC156D}" srcOrd="0" destOrd="0" presId="urn:microsoft.com/office/officeart/2005/8/layout/hierarchy3"/>
    <dgm:cxn modelId="{8D8EF0BB-2250-D747-AEBA-82136480EAF2}" srcId="{48D329D9-0A63-414C-9956-A32F12BCA960}" destId="{8C4D02B9-3CCA-1740-94D5-C54E0C9DE602}" srcOrd="1" destOrd="0" parTransId="{09CE2B70-751A-4A47-851F-C7A64256A506}" sibTransId="{8CB8C35F-287D-904B-B694-EEBE3E2DF641}"/>
    <dgm:cxn modelId="{1D3536EE-637B-C244-9ACB-48B1898F9CBF}" srcId="{48D329D9-0A63-414C-9956-A32F12BCA960}" destId="{B9B6B82C-50A6-D541-97C4-0A02145F446E}" srcOrd="0" destOrd="0" parTransId="{983FA2B8-661A-424E-8596-BD93FFB27CC1}" sibTransId="{AE272CF6-FA78-3B40-83B2-1E30E6EE1F60}"/>
    <dgm:cxn modelId="{BD8064F3-9ABB-2142-A816-ADA8E46BF215}" srcId="{8C4D02B9-3CCA-1740-94D5-C54E0C9DE602}" destId="{F4699B79-53AC-F34C-9F54-8C4044955CA2}" srcOrd="1" destOrd="0" parTransId="{65386EAB-FA57-D242-921F-72E00BB95AB0}" sibTransId="{C606FA5C-161A-F749-B04F-E2345E6F391D}"/>
    <dgm:cxn modelId="{62C8EDF9-FF75-9446-9F0C-3EA335638C79}" type="presOf" srcId="{B9B6B82C-50A6-D541-97C4-0A02145F446E}" destId="{EF1ED974-902F-1E4D-BE8F-6375C5EB9B77}" srcOrd="0" destOrd="0" presId="urn:microsoft.com/office/officeart/2005/8/layout/hierarchy3"/>
    <dgm:cxn modelId="{A224AAFF-86CB-054B-B85E-7E5A58F803FE}" type="presOf" srcId="{48D329D9-0A63-414C-9956-A32F12BCA960}" destId="{358827FD-20DB-FB4D-9DBB-07BC506629A5}" srcOrd="0" destOrd="0" presId="urn:microsoft.com/office/officeart/2005/8/layout/hierarchy3"/>
    <dgm:cxn modelId="{A6524F19-1E27-8E49-8268-FC09BA0238A9}" type="presParOf" srcId="{358827FD-20DB-FB4D-9DBB-07BC506629A5}" destId="{B0F0EAD1-5E3C-854E-9DA6-D16D8E10EB23}" srcOrd="0" destOrd="0" presId="urn:microsoft.com/office/officeart/2005/8/layout/hierarchy3"/>
    <dgm:cxn modelId="{CEA39C8B-FD7B-9F46-850A-2093C5B87739}" type="presParOf" srcId="{B0F0EAD1-5E3C-854E-9DA6-D16D8E10EB23}" destId="{17082B54-44C9-4C44-968A-17ED209A1CD5}" srcOrd="0" destOrd="0" presId="urn:microsoft.com/office/officeart/2005/8/layout/hierarchy3"/>
    <dgm:cxn modelId="{68733EBE-1AD3-AB4A-B8DB-0899A56434AA}" type="presParOf" srcId="{17082B54-44C9-4C44-968A-17ED209A1CD5}" destId="{EF1ED974-902F-1E4D-BE8F-6375C5EB9B77}" srcOrd="0" destOrd="0" presId="urn:microsoft.com/office/officeart/2005/8/layout/hierarchy3"/>
    <dgm:cxn modelId="{8DF44657-9E5D-4740-A5EB-65810D3E0D17}" type="presParOf" srcId="{17082B54-44C9-4C44-968A-17ED209A1CD5}" destId="{1E23CD0C-4342-D940-90EB-5DFAD51F7D6D}" srcOrd="1" destOrd="0" presId="urn:microsoft.com/office/officeart/2005/8/layout/hierarchy3"/>
    <dgm:cxn modelId="{C23F8A17-AE9F-D347-95A6-4925C951150E}" type="presParOf" srcId="{B0F0EAD1-5E3C-854E-9DA6-D16D8E10EB23}" destId="{79BA18FF-37F5-4549-8DCE-550EBE6CE0C8}" srcOrd="1" destOrd="0" presId="urn:microsoft.com/office/officeart/2005/8/layout/hierarchy3"/>
    <dgm:cxn modelId="{BE090C00-8AC3-FD4B-AAC4-0E9236E4D4AD}" type="presParOf" srcId="{79BA18FF-37F5-4549-8DCE-550EBE6CE0C8}" destId="{495E6C83-7DF8-FE43-8AB7-8275C4BBA9DC}" srcOrd="0" destOrd="0" presId="urn:microsoft.com/office/officeart/2005/8/layout/hierarchy3"/>
    <dgm:cxn modelId="{ECF77AFA-6235-1643-9AD2-0E96713FE7EE}" type="presParOf" srcId="{79BA18FF-37F5-4549-8DCE-550EBE6CE0C8}" destId="{D6ADC2CF-24D8-3942-82AE-8D7A326891FF}" srcOrd="1" destOrd="0" presId="urn:microsoft.com/office/officeart/2005/8/layout/hierarchy3"/>
    <dgm:cxn modelId="{8AE5833B-0C86-A042-80E9-07791470DFAE}" type="presParOf" srcId="{79BA18FF-37F5-4549-8DCE-550EBE6CE0C8}" destId="{3F8EBE15-DADE-C845-AC41-BDD5B3CC156D}" srcOrd="2" destOrd="0" presId="urn:microsoft.com/office/officeart/2005/8/layout/hierarchy3"/>
    <dgm:cxn modelId="{BE435B43-5CC7-9648-9C48-561DB0EC388C}" type="presParOf" srcId="{79BA18FF-37F5-4549-8DCE-550EBE6CE0C8}" destId="{89F2E8AF-611A-ED4B-8674-F87541E18974}" srcOrd="3" destOrd="0" presId="urn:microsoft.com/office/officeart/2005/8/layout/hierarchy3"/>
    <dgm:cxn modelId="{BDAFA196-8DD1-6340-85BF-05872124EAD3}" type="presParOf" srcId="{358827FD-20DB-FB4D-9DBB-07BC506629A5}" destId="{F9C93CBE-EA1A-9E48-9FB8-F169B26FC9D4}" srcOrd="1" destOrd="0" presId="urn:microsoft.com/office/officeart/2005/8/layout/hierarchy3"/>
    <dgm:cxn modelId="{3B24CD94-919B-964F-ABD4-74E2B2A805C8}" type="presParOf" srcId="{F9C93CBE-EA1A-9E48-9FB8-F169B26FC9D4}" destId="{D31E5125-FC70-6D46-93A2-743EAB9B2995}" srcOrd="0" destOrd="0" presId="urn:microsoft.com/office/officeart/2005/8/layout/hierarchy3"/>
    <dgm:cxn modelId="{A796292F-829D-304F-B78D-42769A27C3C5}" type="presParOf" srcId="{D31E5125-FC70-6D46-93A2-743EAB9B2995}" destId="{84D751FD-A746-DB46-9C80-F989DF7A1B00}" srcOrd="0" destOrd="0" presId="urn:microsoft.com/office/officeart/2005/8/layout/hierarchy3"/>
    <dgm:cxn modelId="{D15671CB-E381-DA43-A90F-C3E25045E09F}" type="presParOf" srcId="{D31E5125-FC70-6D46-93A2-743EAB9B2995}" destId="{5E8DA265-CFA4-FA42-967C-F1DFCADDB73F}" srcOrd="1" destOrd="0" presId="urn:microsoft.com/office/officeart/2005/8/layout/hierarchy3"/>
    <dgm:cxn modelId="{D2F7CCBF-B34C-364E-95EC-D0117DB8D7BD}" type="presParOf" srcId="{F9C93CBE-EA1A-9E48-9FB8-F169B26FC9D4}" destId="{1E894CCD-3636-6241-977D-ACE2F8905EB1}" srcOrd="1" destOrd="0" presId="urn:microsoft.com/office/officeart/2005/8/layout/hierarchy3"/>
    <dgm:cxn modelId="{A95741F3-B1B1-E04D-9BB9-CC24297D6D44}" type="presParOf" srcId="{1E894CCD-3636-6241-977D-ACE2F8905EB1}" destId="{DF7BBA40-502F-9D49-B29A-E373421F2044}" srcOrd="0" destOrd="0" presId="urn:microsoft.com/office/officeart/2005/8/layout/hierarchy3"/>
    <dgm:cxn modelId="{3CAADF50-44E3-0E4A-A944-76AF12C1C67A}" type="presParOf" srcId="{1E894CCD-3636-6241-977D-ACE2F8905EB1}" destId="{050C50F2-FD48-0A42-A80A-2A43E1C4D9F1}" srcOrd="1" destOrd="0" presId="urn:microsoft.com/office/officeart/2005/8/layout/hierarchy3"/>
    <dgm:cxn modelId="{5F298737-46DD-1C4A-9DAD-BA5D546190DC}" type="presParOf" srcId="{1E894CCD-3636-6241-977D-ACE2F8905EB1}" destId="{CD0BC8E6-0254-EB47-8830-AE40B2F04E73}" srcOrd="2" destOrd="0" presId="urn:microsoft.com/office/officeart/2005/8/layout/hierarchy3"/>
    <dgm:cxn modelId="{8FA34CBB-EABA-6F4C-82CD-D8221FC7EBB8}" type="presParOf" srcId="{1E894CCD-3636-6241-977D-ACE2F8905EB1}" destId="{668B4658-9351-C642-98B1-E6B466F7317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54B454-9DEF-8B44-8CCF-A9ABECBDE0E1}">
      <dsp:nvSpPr>
        <dsp:cNvPr id="0" name=""/>
        <dsp:cNvSpPr/>
      </dsp:nvSpPr>
      <dsp:spPr>
        <a:xfrm>
          <a:off x="2513362" y="2447"/>
          <a:ext cx="1334530" cy="667265"/>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Legge del luogo in cui il testatore ha disposto</a:t>
          </a:r>
        </a:p>
      </dsp:txBody>
      <dsp:txXfrm>
        <a:off x="2532906" y="21991"/>
        <a:ext cx="1295442" cy="628177"/>
      </dsp:txXfrm>
    </dsp:sp>
    <dsp:sp modelId="{A6A5BCA7-568D-9B40-89BA-A6959CC5477B}">
      <dsp:nvSpPr>
        <dsp:cNvPr id="0" name=""/>
        <dsp:cNvSpPr/>
      </dsp:nvSpPr>
      <dsp:spPr>
        <a:xfrm>
          <a:off x="2513362" y="769802"/>
          <a:ext cx="1334530" cy="667265"/>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solidFill>
                <a:schemeClr val="tx1"/>
              </a:solidFill>
            </a:rPr>
            <a:t>Legge dello Stato di cittadinanza</a:t>
          </a:r>
        </a:p>
      </dsp:txBody>
      <dsp:txXfrm>
        <a:off x="2532906" y="789346"/>
        <a:ext cx="1295442" cy="628177"/>
      </dsp:txXfrm>
    </dsp:sp>
    <dsp:sp modelId="{D12EBEF8-2B57-9647-BAC9-5BB85EE3D6FB}">
      <dsp:nvSpPr>
        <dsp:cNvPr id="0" name=""/>
        <dsp:cNvSpPr/>
      </dsp:nvSpPr>
      <dsp:spPr>
        <a:xfrm rot="19175441">
          <a:off x="3777293" y="900214"/>
          <a:ext cx="591872" cy="22763"/>
        </a:xfrm>
        <a:custGeom>
          <a:avLst/>
          <a:gdLst/>
          <a:ahLst/>
          <a:cxnLst/>
          <a:rect l="0" t="0" r="0" b="0"/>
          <a:pathLst>
            <a:path>
              <a:moveTo>
                <a:pt x="0" y="11381"/>
              </a:moveTo>
              <a:lnTo>
                <a:pt x="591872" y="113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58432" y="896799"/>
        <a:ext cx="29593" cy="29593"/>
      </dsp:txXfrm>
    </dsp:sp>
    <dsp:sp modelId="{6828AA86-33D0-B24F-9330-B3275E8D5BA8}">
      <dsp:nvSpPr>
        <dsp:cNvPr id="0" name=""/>
        <dsp:cNvSpPr/>
      </dsp:nvSpPr>
      <dsp:spPr>
        <a:xfrm>
          <a:off x="4298564" y="386125"/>
          <a:ext cx="1334530" cy="667265"/>
        </a:xfrm>
        <a:prstGeom prst="roundRect">
          <a:avLst>
            <a:gd name="adj" fmla="val 10000"/>
          </a:avLst>
        </a:prstGeom>
        <a:solidFill>
          <a:schemeClr val="lt1"/>
        </a:solidFill>
        <a:ln w="19050" cap="rnd"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Morte </a:t>
          </a:r>
        </a:p>
      </dsp:txBody>
      <dsp:txXfrm>
        <a:off x="4318108" y="405669"/>
        <a:ext cx="1295442" cy="628177"/>
      </dsp:txXfrm>
    </dsp:sp>
    <dsp:sp modelId="{D110D94A-96DF-3746-BB63-9555803EF80C}">
      <dsp:nvSpPr>
        <dsp:cNvPr id="0" name=""/>
        <dsp:cNvSpPr/>
      </dsp:nvSpPr>
      <dsp:spPr>
        <a:xfrm rot="2142401">
          <a:off x="3786104" y="1283892"/>
          <a:ext cx="657391" cy="22763"/>
        </a:xfrm>
        <a:custGeom>
          <a:avLst/>
          <a:gdLst/>
          <a:ahLst/>
          <a:cxnLst/>
          <a:rect l="0" t="0" r="0" b="0"/>
          <a:pathLst>
            <a:path>
              <a:moveTo>
                <a:pt x="0" y="11381"/>
              </a:moveTo>
              <a:lnTo>
                <a:pt x="657391" y="113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1278839"/>
        <a:ext cx="32869" cy="32869"/>
      </dsp:txXfrm>
    </dsp:sp>
    <dsp:sp modelId="{6E13740B-27B4-1645-AB61-EA0032E6CEEC}">
      <dsp:nvSpPr>
        <dsp:cNvPr id="0" name=""/>
        <dsp:cNvSpPr/>
      </dsp:nvSpPr>
      <dsp:spPr>
        <a:xfrm>
          <a:off x="4381706" y="1153480"/>
          <a:ext cx="1334530" cy="667265"/>
        </a:xfrm>
        <a:prstGeom prst="roundRect">
          <a:avLst>
            <a:gd name="adj" fmla="val 10000"/>
          </a:avLst>
        </a:prstGeom>
        <a:gradFill rotWithShape="1">
          <a:gsLst>
            <a:gs pos="0">
              <a:schemeClr val="accent4">
                <a:tint val="96000"/>
                <a:lumMod val="100000"/>
              </a:schemeClr>
            </a:gs>
            <a:gs pos="78000">
              <a:schemeClr val="accent4">
                <a:shade val="94000"/>
                <a:lumMod val="94000"/>
              </a:schemeClr>
            </a:gs>
          </a:gsLst>
          <a:lin ang="5400000" scaled="0"/>
        </a:gradFill>
        <a:ln w="12700" cap="rnd" cmpd="sng" algn="ctr">
          <a:solidFill>
            <a:schemeClr val="accent4"/>
          </a:solidFill>
          <a:prstDash val="solid"/>
        </a:ln>
        <a:effectLst>
          <a:outerShdw blurRad="38100" dist="254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testamento</a:t>
          </a:r>
        </a:p>
      </dsp:txBody>
      <dsp:txXfrm>
        <a:off x="4401250" y="1173024"/>
        <a:ext cx="1295442" cy="628177"/>
      </dsp:txXfrm>
    </dsp:sp>
    <dsp:sp modelId="{0A7442B0-36C6-8A49-B048-5FE94BD0744D}">
      <dsp:nvSpPr>
        <dsp:cNvPr id="0" name=""/>
        <dsp:cNvSpPr/>
      </dsp:nvSpPr>
      <dsp:spPr>
        <a:xfrm>
          <a:off x="2513362" y="2304513"/>
          <a:ext cx="1334530" cy="667265"/>
        </a:xfrm>
        <a:prstGeom prst="roundRect">
          <a:avLst>
            <a:gd name="adj" fmla="val 10000"/>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Legge dello Stato di domicilio</a:t>
          </a:r>
        </a:p>
      </dsp:txBody>
      <dsp:txXfrm>
        <a:off x="2532906" y="2324057"/>
        <a:ext cx="1295442" cy="628177"/>
      </dsp:txXfrm>
    </dsp:sp>
    <dsp:sp modelId="{B61C0B10-DD0F-E44F-B48E-29B3C47CCDA3}">
      <dsp:nvSpPr>
        <dsp:cNvPr id="0" name=""/>
        <dsp:cNvSpPr/>
      </dsp:nvSpPr>
      <dsp:spPr>
        <a:xfrm rot="19457599">
          <a:off x="3786104" y="2434925"/>
          <a:ext cx="657391" cy="22763"/>
        </a:xfrm>
        <a:custGeom>
          <a:avLst/>
          <a:gdLst/>
          <a:ahLst/>
          <a:cxnLst/>
          <a:rect l="0" t="0" r="0" b="0"/>
          <a:pathLst>
            <a:path>
              <a:moveTo>
                <a:pt x="0" y="11381"/>
              </a:moveTo>
              <a:lnTo>
                <a:pt x="657391" y="113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2429872"/>
        <a:ext cx="32869" cy="32869"/>
      </dsp:txXfrm>
    </dsp:sp>
    <dsp:sp modelId="{92B66696-1ABE-7943-A9C2-A57499A9FB57}">
      <dsp:nvSpPr>
        <dsp:cNvPr id="0" name=""/>
        <dsp:cNvSpPr/>
      </dsp:nvSpPr>
      <dsp:spPr>
        <a:xfrm>
          <a:off x="4381706" y="1920835"/>
          <a:ext cx="1334530" cy="667265"/>
        </a:xfrm>
        <a:prstGeom prst="roundRect">
          <a:avLst>
            <a:gd name="adj" fmla="val 10000"/>
          </a:avLst>
        </a:prstGeom>
        <a:solidFill>
          <a:schemeClr val="lt1"/>
        </a:solidFill>
        <a:ln w="19050" cap="rnd"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Morte </a:t>
          </a:r>
        </a:p>
      </dsp:txBody>
      <dsp:txXfrm>
        <a:off x="4401250" y="1940379"/>
        <a:ext cx="1295442" cy="628177"/>
      </dsp:txXfrm>
    </dsp:sp>
    <dsp:sp modelId="{19DFC1C9-EB13-034A-97C2-4B8CF566723B}">
      <dsp:nvSpPr>
        <dsp:cNvPr id="0" name=""/>
        <dsp:cNvSpPr/>
      </dsp:nvSpPr>
      <dsp:spPr>
        <a:xfrm rot="2142401">
          <a:off x="3786104" y="2818602"/>
          <a:ext cx="657391" cy="22763"/>
        </a:xfrm>
        <a:custGeom>
          <a:avLst/>
          <a:gdLst/>
          <a:ahLst/>
          <a:cxnLst/>
          <a:rect l="0" t="0" r="0" b="0"/>
          <a:pathLst>
            <a:path>
              <a:moveTo>
                <a:pt x="0" y="11381"/>
              </a:moveTo>
              <a:lnTo>
                <a:pt x="657391" y="113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2813550"/>
        <a:ext cx="32869" cy="32869"/>
      </dsp:txXfrm>
    </dsp:sp>
    <dsp:sp modelId="{295CE9C2-8E15-5840-BFCF-CBF3AEA64CAB}">
      <dsp:nvSpPr>
        <dsp:cNvPr id="0" name=""/>
        <dsp:cNvSpPr/>
      </dsp:nvSpPr>
      <dsp:spPr>
        <a:xfrm>
          <a:off x="4381706" y="2688190"/>
          <a:ext cx="1334530" cy="667265"/>
        </a:xfrm>
        <a:prstGeom prst="roundRect">
          <a:avLst>
            <a:gd name="adj" fmla="val 10000"/>
          </a:avLst>
        </a:prstGeom>
        <a:gradFill rotWithShape="1">
          <a:gsLst>
            <a:gs pos="0">
              <a:schemeClr val="accent4">
                <a:tint val="96000"/>
                <a:lumMod val="100000"/>
              </a:schemeClr>
            </a:gs>
            <a:gs pos="78000">
              <a:schemeClr val="accent4">
                <a:shade val="94000"/>
                <a:lumMod val="94000"/>
              </a:schemeClr>
            </a:gs>
          </a:gsLst>
          <a:lin ang="5400000" scaled="0"/>
        </a:gradFill>
        <a:ln w="12700" cap="rnd" cmpd="sng" algn="ctr">
          <a:solidFill>
            <a:schemeClr val="accent4"/>
          </a:solidFill>
          <a:prstDash val="solid"/>
        </a:ln>
        <a:effectLst>
          <a:outerShdw blurRad="38100" dist="254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Testamento</a:t>
          </a:r>
        </a:p>
      </dsp:txBody>
      <dsp:txXfrm>
        <a:off x="4401250" y="2707734"/>
        <a:ext cx="1295442" cy="628177"/>
      </dsp:txXfrm>
    </dsp:sp>
    <dsp:sp modelId="{862DA419-C540-A748-9B7E-B0F3A721D3AD}">
      <dsp:nvSpPr>
        <dsp:cNvPr id="0" name=""/>
        <dsp:cNvSpPr/>
      </dsp:nvSpPr>
      <dsp:spPr>
        <a:xfrm>
          <a:off x="2513362" y="3839223"/>
          <a:ext cx="1334530" cy="667265"/>
        </a:xfrm>
        <a:prstGeom prst="roundRect">
          <a:avLst>
            <a:gd name="adj" fmla="val 10000"/>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Legge dello Stato di residenza abituale</a:t>
          </a:r>
        </a:p>
      </dsp:txBody>
      <dsp:txXfrm>
        <a:off x="2532906" y="3858767"/>
        <a:ext cx="1295442" cy="628177"/>
      </dsp:txXfrm>
    </dsp:sp>
    <dsp:sp modelId="{2C2477E5-60EF-F14B-BD22-59D70A5886EE}">
      <dsp:nvSpPr>
        <dsp:cNvPr id="0" name=""/>
        <dsp:cNvSpPr/>
      </dsp:nvSpPr>
      <dsp:spPr>
        <a:xfrm rot="19457599">
          <a:off x="3786104" y="3969635"/>
          <a:ext cx="657391" cy="22763"/>
        </a:xfrm>
        <a:custGeom>
          <a:avLst/>
          <a:gdLst/>
          <a:ahLst/>
          <a:cxnLst/>
          <a:rect l="0" t="0" r="0" b="0"/>
          <a:pathLst>
            <a:path>
              <a:moveTo>
                <a:pt x="0" y="11381"/>
              </a:moveTo>
              <a:lnTo>
                <a:pt x="657391" y="113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3964582"/>
        <a:ext cx="32869" cy="32869"/>
      </dsp:txXfrm>
    </dsp:sp>
    <dsp:sp modelId="{EA7E821F-3BEF-7840-8DF0-FEF64C3AF579}">
      <dsp:nvSpPr>
        <dsp:cNvPr id="0" name=""/>
        <dsp:cNvSpPr/>
      </dsp:nvSpPr>
      <dsp:spPr>
        <a:xfrm>
          <a:off x="4381706" y="3455546"/>
          <a:ext cx="1334530" cy="667265"/>
        </a:xfrm>
        <a:prstGeom prst="roundRect">
          <a:avLst>
            <a:gd name="adj" fmla="val 10000"/>
          </a:avLst>
        </a:prstGeom>
        <a:solidFill>
          <a:schemeClr val="lt1"/>
        </a:solidFill>
        <a:ln w="19050" cap="rnd"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Morte</a:t>
          </a:r>
        </a:p>
      </dsp:txBody>
      <dsp:txXfrm>
        <a:off x="4401250" y="3475090"/>
        <a:ext cx="1295442" cy="628177"/>
      </dsp:txXfrm>
    </dsp:sp>
    <dsp:sp modelId="{6119A45B-31D4-E44A-890A-0ACECAE4F134}">
      <dsp:nvSpPr>
        <dsp:cNvPr id="0" name=""/>
        <dsp:cNvSpPr/>
      </dsp:nvSpPr>
      <dsp:spPr>
        <a:xfrm rot="2142401">
          <a:off x="3786104" y="4353313"/>
          <a:ext cx="657391" cy="22763"/>
        </a:xfrm>
        <a:custGeom>
          <a:avLst/>
          <a:gdLst/>
          <a:ahLst/>
          <a:cxnLst/>
          <a:rect l="0" t="0" r="0" b="0"/>
          <a:pathLst>
            <a:path>
              <a:moveTo>
                <a:pt x="0" y="11381"/>
              </a:moveTo>
              <a:lnTo>
                <a:pt x="657391" y="113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4348260"/>
        <a:ext cx="32869" cy="32869"/>
      </dsp:txXfrm>
    </dsp:sp>
    <dsp:sp modelId="{5FC0C901-0BF2-C24C-8073-1F63D9773D40}">
      <dsp:nvSpPr>
        <dsp:cNvPr id="0" name=""/>
        <dsp:cNvSpPr/>
      </dsp:nvSpPr>
      <dsp:spPr>
        <a:xfrm>
          <a:off x="4381706" y="4222901"/>
          <a:ext cx="1334530" cy="667265"/>
        </a:xfrm>
        <a:prstGeom prst="roundRect">
          <a:avLst>
            <a:gd name="adj" fmla="val 10000"/>
          </a:avLst>
        </a:prstGeom>
        <a:gradFill rotWithShape="1">
          <a:gsLst>
            <a:gs pos="0">
              <a:schemeClr val="accent4">
                <a:tint val="96000"/>
                <a:lumMod val="100000"/>
              </a:schemeClr>
            </a:gs>
            <a:gs pos="78000">
              <a:schemeClr val="accent4">
                <a:shade val="94000"/>
                <a:lumMod val="94000"/>
              </a:schemeClr>
            </a:gs>
          </a:gsLst>
          <a:lin ang="5400000" scaled="0"/>
        </a:gradFill>
        <a:ln w="12700" cap="rnd" cmpd="sng" algn="ctr">
          <a:solidFill>
            <a:schemeClr val="accent4"/>
          </a:solidFill>
          <a:prstDash val="solid"/>
        </a:ln>
        <a:effectLst>
          <a:outerShdw blurRad="38100" dist="254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t>Testamento</a:t>
          </a:r>
        </a:p>
      </dsp:txBody>
      <dsp:txXfrm>
        <a:off x="4401250" y="4242445"/>
        <a:ext cx="1295442" cy="628177"/>
      </dsp:txXfrm>
    </dsp:sp>
    <dsp:sp modelId="{5C11B40D-AAC3-DA45-9B83-3B9A459923C2}">
      <dsp:nvSpPr>
        <dsp:cNvPr id="0" name=""/>
        <dsp:cNvSpPr/>
      </dsp:nvSpPr>
      <dsp:spPr>
        <a:xfrm>
          <a:off x="2513362" y="4606579"/>
          <a:ext cx="1334530" cy="667265"/>
        </a:xfrm>
        <a:prstGeom prst="roundRect">
          <a:avLst>
            <a:gd name="adj" fmla="val 10000"/>
          </a:avLst>
        </a:prstGeom>
        <a:gradFill rotWithShape="1">
          <a:gsLst>
            <a:gs pos="0">
              <a:schemeClr val="accent4">
                <a:tint val="96000"/>
                <a:lumMod val="100000"/>
              </a:schemeClr>
            </a:gs>
            <a:gs pos="78000">
              <a:schemeClr val="accent4">
                <a:shade val="94000"/>
                <a:lumMod val="94000"/>
              </a:schemeClr>
            </a:gs>
          </a:gsLst>
          <a:lin ang="5400000" scaled="0"/>
        </a:gradFill>
        <a:ln w="12700" cap="rnd" cmpd="sng" algn="ctr">
          <a:solidFill>
            <a:schemeClr val="accent4"/>
          </a:solidFill>
          <a:prstDash val="solid"/>
        </a:ln>
        <a:effectLst>
          <a:outerShdw blurRad="38100" dist="254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kern="1200" dirty="0">
              <a:solidFill>
                <a:schemeClr val="tx1"/>
              </a:solidFill>
            </a:rPr>
            <a:t>LEX REI SITAE per beni immobili</a:t>
          </a:r>
        </a:p>
      </dsp:txBody>
      <dsp:txXfrm>
        <a:off x="2532906" y="4626123"/>
        <a:ext cx="1295442" cy="6281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5C6DF-D128-394E-8BE0-1BCDE810E5FB}">
      <dsp:nvSpPr>
        <dsp:cNvPr id="0" name=""/>
        <dsp:cNvSpPr/>
      </dsp:nvSpPr>
      <dsp:spPr>
        <a:xfrm>
          <a:off x="2766200" y="1862979"/>
          <a:ext cx="2551472" cy="2551472"/>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kern="1200" dirty="0"/>
            <a:t>QUALIFICAZIONE DELLA FATTISPECIE</a:t>
          </a:r>
        </a:p>
      </dsp:txBody>
      <dsp:txXfrm>
        <a:off x="3139854" y="2236633"/>
        <a:ext cx="1804164" cy="1804164"/>
      </dsp:txXfrm>
    </dsp:sp>
    <dsp:sp modelId="{776515E5-4723-F44C-B5BE-142DAD937C07}">
      <dsp:nvSpPr>
        <dsp:cNvPr id="0" name=""/>
        <dsp:cNvSpPr/>
      </dsp:nvSpPr>
      <dsp:spPr>
        <a:xfrm rot="12900000">
          <a:off x="1034164" y="1386919"/>
          <a:ext cx="2050401" cy="727169"/>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861E85-3D2D-5747-9FDA-178A53367BA5}">
      <dsp:nvSpPr>
        <dsp:cNvPr id="0" name=""/>
        <dsp:cNvSpPr/>
      </dsp:nvSpPr>
      <dsp:spPr>
        <a:xfrm>
          <a:off x="7620" y="192913"/>
          <a:ext cx="2423899" cy="1939119"/>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it-IT" sz="2100" kern="1200" dirty="0">
              <a:solidFill>
                <a:srgbClr val="000000"/>
              </a:solidFill>
            </a:rPr>
            <a:t>SE CONTRATTUALE PREVALENZA DEL REGOLAMENTO ROMA I</a:t>
          </a:r>
        </a:p>
      </dsp:txBody>
      <dsp:txXfrm>
        <a:off x="64415" y="249708"/>
        <a:ext cx="2310309" cy="1825529"/>
      </dsp:txXfrm>
    </dsp:sp>
    <dsp:sp modelId="{E97B9AA0-6879-3346-BC2C-0FE42C080F96}">
      <dsp:nvSpPr>
        <dsp:cNvPr id="0" name=""/>
        <dsp:cNvSpPr/>
      </dsp:nvSpPr>
      <dsp:spPr>
        <a:xfrm rot="19500000">
          <a:off x="4999307" y="1386919"/>
          <a:ext cx="2050401" cy="727169"/>
        </a:xfrm>
        <a:prstGeom prst="leftArrow">
          <a:avLst>
            <a:gd name="adj1" fmla="val 60000"/>
            <a:gd name="adj2" fmla="val 50000"/>
          </a:avLst>
        </a:prstGeom>
        <a:solidFill>
          <a:schemeClr val="accent4">
            <a:hueOff val="1645434"/>
            <a:satOff val="7132"/>
            <a:lumOff val="47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37E7B7-255A-0A4A-94F5-74591251BC93}">
      <dsp:nvSpPr>
        <dsp:cNvPr id="0" name=""/>
        <dsp:cNvSpPr/>
      </dsp:nvSpPr>
      <dsp:spPr>
        <a:xfrm>
          <a:off x="5652353" y="192913"/>
          <a:ext cx="2423899" cy="1939119"/>
        </a:xfrm>
        <a:prstGeom prst="roundRect">
          <a:avLst>
            <a:gd name="adj" fmla="val 10000"/>
          </a:avLst>
        </a:prstGeom>
        <a:solidFill>
          <a:schemeClr val="accent4">
            <a:hueOff val="1645434"/>
            <a:satOff val="7132"/>
            <a:lumOff val="47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it-IT" sz="2100" kern="1200" dirty="0">
              <a:solidFill>
                <a:srgbClr val="000000"/>
              </a:solidFill>
            </a:rPr>
            <a:t>SALVO SPECIFICITA’ DI ALTRE NORME: AD ES. SUCCESSORIA – REG. SUCCESSIONI</a:t>
          </a:r>
        </a:p>
      </dsp:txBody>
      <dsp:txXfrm>
        <a:off x="5709148" y="249708"/>
        <a:ext cx="2310309" cy="18255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ED974-902F-1E4D-BE8F-6375C5EB9B77}">
      <dsp:nvSpPr>
        <dsp:cNvPr id="0" name=""/>
        <dsp:cNvSpPr/>
      </dsp:nvSpPr>
      <dsp:spPr>
        <a:xfrm>
          <a:off x="1208019" y="2151"/>
          <a:ext cx="2583805" cy="1291902"/>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marL="0" lvl="0" indent="0" algn="ctr" defTabSz="1822450">
            <a:lnSpc>
              <a:spcPct val="90000"/>
            </a:lnSpc>
            <a:spcBef>
              <a:spcPct val="0"/>
            </a:spcBef>
            <a:spcAft>
              <a:spcPct val="35000"/>
            </a:spcAft>
            <a:buNone/>
          </a:pPr>
          <a:r>
            <a:rPr lang="it-IT" sz="4100" kern="1200" dirty="0">
              <a:solidFill>
                <a:schemeClr val="tx1"/>
              </a:solidFill>
            </a:rPr>
            <a:t>ART. 56</a:t>
          </a:r>
        </a:p>
      </dsp:txBody>
      <dsp:txXfrm>
        <a:off x="1245858" y="39990"/>
        <a:ext cx="2508127" cy="1216224"/>
      </dsp:txXfrm>
    </dsp:sp>
    <dsp:sp modelId="{495E6C83-7DF8-FE43-8AB7-8275C4BBA9DC}">
      <dsp:nvSpPr>
        <dsp:cNvPr id="0" name=""/>
        <dsp:cNvSpPr/>
      </dsp:nvSpPr>
      <dsp:spPr>
        <a:xfrm>
          <a:off x="1466399" y="1294054"/>
          <a:ext cx="258380" cy="968927"/>
        </a:xfrm>
        <a:custGeom>
          <a:avLst/>
          <a:gdLst/>
          <a:ahLst/>
          <a:cxnLst/>
          <a:rect l="0" t="0" r="0" b="0"/>
          <a:pathLst>
            <a:path>
              <a:moveTo>
                <a:pt x="0" y="0"/>
              </a:moveTo>
              <a:lnTo>
                <a:pt x="0" y="968927"/>
              </a:lnTo>
              <a:lnTo>
                <a:pt x="258380" y="968927"/>
              </a:lnTo>
            </a:path>
          </a:pathLst>
        </a:custGeom>
        <a:noFill/>
        <a:ln w="19050" cap="rnd"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6ADC2CF-24D8-3942-82AE-8D7A326891FF}">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12700" cap="rnd" cmpd="sng" algn="ctr">
          <a:solidFill>
            <a:schemeClr val="accent4">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Scelta del donante limitata alla residenza </a:t>
          </a:r>
        </a:p>
      </dsp:txBody>
      <dsp:txXfrm>
        <a:off x="1762619" y="1654869"/>
        <a:ext cx="1991366" cy="1216224"/>
      </dsp:txXfrm>
    </dsp:sp>
    <dsp:sp modelId="{3F8EBE15-DADE-C845-AC41-BDD5B3CC156D}">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19050" cap="rnd"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9F2E8AF-611A-ED4B-8674-F87541E18974}">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12700" cap="rnd" cmpd="sng" algn="ctr">
          <a:solidFill>
            <a:schemeClr val="accent4">
              <a:hueOff val="548478"/>
              <a:satOff val="2377"/>
              <a:lumOff val="1569"/>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In assenza di scelta: L. nazionale</a:t>
          </a:r>
        </a:p>
      </dsp:txBody>
      <dsp:txXfrm>
        <a:off x="1762619" y="3269747"/>
        <a:ext cx="1991366" cy="1216224"/>
      </dsp:txXfrm>
    </dsp:sp>
    <dsp:sp modelId="{84D751FD-A746-DB46-9C80-F989DF7A1B00}">
      <dsp:nvSpPr>
        <dsp:cNvPr id="0" name=""/>
        <dsp:cNvSpPr/>
      </dsp:nvSpPr>
      <dsp:spPr>
        <a:xfrm>
          <a:off x="4437776" y="2151"/>
          <a:ext cx="2583805" cy="1291902"/>
        </a:xfrm>
        <a:prstGeom prst="roundRect">
          <a:avLst>
            <a:gd name="adj" fmla="val 10000"/>
          </a:avLst>
        </a:prstGeom>
        <a:solidFill>
          <a:schemeClr val="accent4">
            <a:hueOff val="1645434"/>
            <a:satOff val="7132"/>
            <a:lumOff val="470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marL="0" lvl="0" indent="0" algn="ctr" defTabSz="1822450">
            <a:lnSpc>
              <a:spcPct val="90000"/>
            </a:lnSpc>
            <a:spcBef>
              <a:spcPct val="0"/>
            </a:spcBef>
            <a:spcAft>
              <a:spcPct val="35000"/>
            </a:spcAft>
            <a:buNone/>
          </a:pPr>
          <a:r>
            <a:rPr lang="it-IT" sz="4100" kern="1200" dirty="0">
              <a:solidFill>
                <a:schemeClr val="tx1"/>
              </a:solidFill>
            </a:rPr>
            <a:t>Reg. Roma I</a:t>
          </a:r>
        </a:p>
      </dsp:txBody>
      <dsp:txXfrm>
        <a:off x="4475615" y="39990"/>
        <a:ext cx="2508127" cy="1216224"/>
      </dsp:txXfrm>
    </dsp:sp>
    <dsp:sp modelId="{DF7BBA40-502F-9D49-B29A-E373421F2044}">
      <dsp:nvSpPr>
        <dsp:cNvPr id="0" name=""/>
        <dsp:cNvSpPr/>
      </dsp:nvSpPr>
      <dsp:spPr>
        <a:xfrm>
          <a:off x="4696156" y="1294054"/>
          <a:ext cx="258380" cy="968927"/>
        </a:xfrm>
        <a:custGeom>
          <a:avLst/>
          <a:gdLst/>
          <a:ahLst/>
          <a:cxnLst/>
          <a:rect l="0" t="0" r="0" b="0"/>
          <a:pathLst>
            <a:path>
              <a:moveTo>
                <a:pt x="0" y="0"/>
              </a:moveTo>
              <a:lnTo>
                <a:pt x="0" y="968927"/>
              </a:lnTo>
              <a:lnTo>
                <a:pt x="258380" y="968927"/>
              </a:lnTo>
            </a:path>
          </a:pathLst>
        </a:custGeom>
        <a:noFill/>
        <a:ln w="19050" cap="rnd"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50C50F2-FD48-0A42-A80A-2A43E1C4D9F1}">
      <dsp:nvSpPr>
        <dsp:cNvPr id="0" name=""/>
        <dsp:cNvSpPr/>
      </dsp:nvSpPr>
      <dsp:spPr>
        <a:xfrm>
          <a:off x="4954537" y="1617030"/>
          <a:ext cx="2067044" cy="1291902"/>
        </a:xfrm>
        <a:prstGeom prst="roundRect">
          <a:avLst>
            <a:gd name="adj" fmla="val 10000"/>
          </a:avLst>
        </a:prstGeom>
        <a:solidFill>
          <a:schemeClr val="lt1">
            <a:alpha val="90000"/>
            <a:hueOff val="0"/>
            <a:satOff val="0"/>
            <a:lumOff val="0"/>
            <a:alphaOff val="0"/>
          </a:schemeClr>
        </a:solidFill>
        <a:ln w="12700" cap="rnd" cmpd="sng" algn="ctr">
          <a:solidFill>
            <a:schemeClr val="accent4">
              <a:hueOff val="1096956"/>
              <a:satOff val="4755"/>
              <a:lumOff val="3137"/>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Scelta delle parti</a:t>
          </a:r>
        </a:p>
      </dsp:txBody>
      <dsp:txXfrm>
        <a:off x="4992376" y="1654869"/>
        <a:ext cx="1991366" cy="1216224"/>
      </dsp:txXfrm>
    </dsp:sp>
    <dsp:sp modelId="{CD0BC8E6-0254-EB47-8830-AE40B2F04E73}">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19050" cap="rnd"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668B4658-9351-C642-98B1-E6B466F73174}">
      <dsp:nvSpPr>
        <dsp:cNvPr id="0" name=""/>
        <dsp:cNvSpPr/>
      </dsp:nvSpPr>
      <dsp:spPr>
        <a:xfrm>
          <a:off x="4954537" y="3231908"/>
          <a:ext cx="2067044" cy="1291902"/>
        </a:xfrm>
        <a:prstGeom prst="roundRect">
          <a:avLst>
            <a:gd name="adj" fmla="val 10000"/>
          </a:avLst>
        </a:prstGeom>
        <a:solidFill>
          <a:schemeClr val="lt1">
            <a:alpha val="90000"/>
            <a:hueOff val="0"/>
            <a:satOff val="0"/>
            <a:lumOff val="0"/>
            <a:alphaOff val="0"/>
          </a:schemeClr>
        </a:solidFill>
        <a:ln w="12700" cap="rnd" cmpd="sng" algn="ctr">
          <a:solidFill>
            <a:schemeClr val="accent4">
              <a:hueOff val="1645434"/>
              <a:satOff val="7132"/>
              <a:lumOff val="4706"/>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In assenza: residenza abituale del donante salvo il collegamento più stretto</a:t>
          </a:r>
        </a:p>
      </dsp:txBody>
      <dsp:txXfrm>
        <a:off x="4992376" y="3269747"/>
        <a:ext cx="1991366" cy="12162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09/05/23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591857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09/05/23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3048445133"/>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6881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94762350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282632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8258633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700764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51799165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723570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1536318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23694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240141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09/05/23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59637012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09/05/23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26654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09/05/23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5513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09/05/23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27596617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09/05/23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37843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09/05/23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59220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09/05/23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1262087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a:bodyPr>
          <a:lstStyle/>
          <a:p>
            <a:pPr>
              <a:buFontTx/>
              <a:buChar char="-"/>
            </a:pPr>
            <a:r>
              <a:rPr lang="it-IT" sz="2400" dirty="0"/>
              <a:t>prof. Sara </a:t>
            </a:r>
            <a:r>
              <a:rPr lang="it-IT" sz="2400" dirty="0" err="1"/>
              <a:t>Tonolo</a:t>
            </a:r>
            <a:r>
              <a:rPr lang="it-IT" sz="2400" dirty="0"/>
              <a:t> </a:t>
            </a:r>
            <a:r>
              <a:rPr lang="it-IT" sz="2400" dirty="0" err="1"/>
              <a:t>–</a:t>
            </a:r>
            <a:endParaRPr lang="it-IT" sz="2400" dirty="0"/>
          </a:p>
          <a:p>
            <a:pPr>
              <a:buFontTx/>
              <a:buChar char="-"/>
            </a:pPr>
            <a:r>
              <a:rPr lang="it-IT" sz="2400" dirty="0"/>
              <a:t>GORIZIA, 10 maggio 2023</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45162"/>
    </mc:Choice>
    <mc:Fallback xmlns="">
      <p:transition spd="slow" advTm="4516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037" y="274638"/>
            <a:ext cx="8229764" cy="1213920"/>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E RINVIO</a:t>
            </a:r>
          </a:p>
        </p:txBody>
      </p:sp>
      <p:sp>
        <p:nvSpPr>
          <p:cNvPr id="6" name="Segnaposto contenuto 5"/>
          <p:cNvSpPr>
            <a:spLocks noGrp="1"/>
          </p:cNvSpPr>
          <p:nvPr>
            <p:ph idx="1"/>
          </p:nvPr>
        </p:nvSpPr>
        <p:spPr>
          <a:xfrm>
            <a:off x="0" y="1658680"/>
            <a:ext cx="8686801" cy="4697672"/>
          </a:xfrm>
        </p:spPr>
        <p:txBody>
          <a:bodyPr>
            <a:normAutofit fontScale="92500" lnSpcReduction="20000"/>
          </a:bodyPr>
          <a:lstStyle/>
          <a:p>
            <a:pPr algn="just"/>
            <a:endParaRPr lang="it-IT" dirty="0"/>
          </a:p>
          <a:p>
            <a:pPr algn="just"/>
            <a:r>
              <a:rPr lang="it-IT" sz="2400" b="1" dirty="0"/>
              <a:t>ART. 34</a:t>
            </a:r>
            <a:r>
              <a:rPr lang="it-IT" sz="2400" dirty="0"/>
              <a:t>: «Quando il presente regolamento prescrive l’applicazione  della legge di uno Stato terzo, esso si riferisce all’applicazione delle norme giuridiche in vigore in tale Stato, </a:t>
            </a:r>
            <a:r>
              <a:rPr lang="it-IT" sz="2400" b="1" u="sng" dirty="0"/>
              <a:t>comprese le norme di diritto internazionale privato,</a:t>
            </a:r>
            <a:r>
              <a:rPr lang="it-IT" sz="2400" u="sng" dirty="0"/>
              <a:t> </a:t>
            </a:r>
            <a:r>
              <a:rPr lang="it-IT" sz="2400" dirty="0"/>
              <a:t>nella misura in cui tali norme rinviino:</a:t>
            </a:r>
          </a:p>
          <a:p>
            <a:pPr algn="just"/>
            <a:r>
              <a:rPr lang="it-IT" sz="2400" dirty="0"/>
              <a:t>A) </a:t>
            </a:r>
            <a:r>
              <a:rPr lang="it-IT" sz="2400" u="sng" dirty="0"/>
              <a:t>alla legge di uno Stato membro,</a:t>
            </a:r>
            <a:r>
              <a:rPr lang="it-IT" sz="2400" dirty="0"/>
              <a:t> o </a:t>
            </a:r>
          </a:p>
          <a:p>
            <a:pPr algn="just"/>
            <a:r>
              <a:rPr lang="it-IT" sz="2400" dirty="0"/>
              <a:t>B) </a:t>
            </a:r>
            <a:r>
              <a:rPr lang="it-IT" sz="2400" u="sng" dirty="0"/>
              <a:t>alla legge di un altro Stato terzo che applicherebbe la propria legge.</a:t>
            </a:r>
          </a:p>
          <a:p>
            <a:pPr algn="just"/>
            <a:r>
              <a:rPr lang="it-IT" sz="2400" dirty="0"/>
              <a:t>Il rinvio non opera con riferimento alle leggi indicate all’articolo 21 , paragrafo 2, all’articolo 22, all’articolo 27, all’articolo 28, lettera b), e all’articolo 30». (clausola di eccezione, scelta di legge, disposizioni di forma, norme restrittive per la successione dei beni)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extLst>
      <p:ext uri="{BB962C8B-B14F-4D97-AF65-F5344CB8AC3E}">
        <p14:creationId xmlns:p14="http://schemas.microsoft.com/office/powerpoint/2010/main" val="3968914391"/>
      </p:ext>
    </p:extLst>
  </p:cSld>
  <p:clrMapOvr>
    <a:masterClrMapping/>
  </p:clrMapOvr>
  <mc:AlternateContent xmlns:mc="http://schemas.openxmlformats.org/markup-compatibility/2006" xmlns:p14="http://schemas.microsoft.com/office/powerpoint/2010/main">
    <mc:Choice Requires="p14">
      <p:transition spd="slow" p14:dur="2000" advTm="124745"/>
    </mc:Choice>
    <mc:Fallback xmlns="">
      <p:transition spd="slow" advTm="12474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 CLAUSOLA DI ECCEZIONE – PRINCIPIO DEL COLLEGAMENTO PIU’ STRETTO</a:t>
            </a:r>
          </a:p>
        </p:txBody>
      </p:sp>
      <p:sp>
        <p:nvSpPr>
          <p:cNvPr id="6" name="Segnaposto contenuto 5"/>
          <p:cNvSpPr>
            <a:spLocks noGrp="1"/>
          </p:cNvSpPr>
          <p:nvPr>
            <p:ph idx="1"/>
          </p:nvPr>
        </p:nvSpPr>
        <p:spPr>
          <a:xfrm>
            <a:off x="457037" y="2195513"/>
            <a:ext cx="8229600" cy="4525963"/>
          </a:xfrm>
        </p:spPr>
        <p:txBody>
          <a:bodyPr>
            <a:normAutofit fontScale="92500" lnSpcReduction="10000"/>
          </a:bodyPr>
          <a:lstStyle/>
          <a:p>
            <a:pPr algn="just"/>
            <a:endParaRPr lang="it-IT" dirty="0"/>
          </a:p>
          <a:p>
            <a:pPr algn="just"/>
            <a:r>
              <a:rPr lang="it-IT" sz="2800" dirty="0"/>
              <a:t>Rimane salva la clausola di eccezione in base alla quale, come previsto </a:t>
            </a:r>
            <a:r>
              <a:rPr lang="it-IT" sz="2800" b="1" dirty="0"/>
              <a:t>dall’art. 21, par. 2 del Reg</a:t>
            </a:r>
            <a:r>
              <a:rPr lang="it-IT" sz="2800" dirty="0"/>
              <a:t>.: “se, in via eccezionale (in deroga al collegamento della residenza abituale del defunto al momento della morte), dal complesso delle circostanze del caso concreto risulta chiaramente che al momento della morte il defunto aveva collegamenti manifestamente più stretti con uno Stato diverso da quello la cui legge sarebbe applicabile ai sensi del par. 1 la legge applicabile alla successione è la legge di tale Stato”.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extLst>
      <p:ext uri="{BB962C8B-B14F-4D97-AF65-F5344CB8AC3E}">
        <p14:creationId xmlns:p14="http://schemas.microsoft.com/office/powerpoint/2010/main" val="289108978"/>
      </p:ext>
    </p:extLst>
  </p:cSld>
  <p:clrMapOvr>
    <a:masterClrMapping/>
  </p:clrMapOvr>
  <mc:AlternateContent xmlns:mc="http://schemas.openxmlformats.org/markup-compatibility/2006" xmlns:p14="http://schemas.microsoft.com/office/powerpoint/2010/main">
    <mc:Choice Requires="p14">
      <p:transition spd="slow" p14:dur="2000" advTm="125895"/>
    </mc:Choice>
    <mc:Fallback xmlns="">
      <p:transition spd="slow" advTm="1258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84041"/>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AMBITO DI APPLICAZIONE</a:t>
            </a:r>
          </a:p>
        </p:txBody>
      </p:sp>
      <p:sp>
        <p:nvSpPr>
          <p:cNvPr id="6" name="Segnaposto contenuto 5"/>
          <p:cNvSpPr>
            <a:spLocks noGrp="1"/>
          </p:cNvSpPr>
          <p:nvPr>
            <p:ph idx="1"/>
          </p:nvPr>
        </p:nvSpPr>
        <p:spPr>
          <a:xfrm>
            <a:off x="297712" y="1658679"/>
            <a:ext cx="8388925" cy="5062798"/>
          </a:xfrm>
        </p:spPr>
        <p:txBody>
          <a:bodyPr>
            <a:normAutofit/>
          </a:bodyPr>
          <a:lstStyle/>
          <a:p>
            <a:pPr algn="just"/>
            <a:r>
              <a:rPr lang="it-IT" sz="2800" dirty="0"/>
              <a:t>Questioni successorie, apertura della successione, formazione massa ereditaria, rinuncia all’eredità, ecc.</a:t>
            </a:r>
          </a:p>
          <a:p>
            <a:r>
              <a:rPr lang="it-IT" sz="2800" b="1" dirty="0"/>
              <a:t>Limiti:</a:t>
            </a:r>
          </a:p>
          <a:p>
            <a:pPr lvl="1"/>
            <a:r>
              <a:rPr lang="it-IT" sz="2800" b="1" dirty="0"/>
              <a:t>Limiti funzionali: interferenza di altri statuti contrattuali </a:t>
            </a:r>
            <a:r>
              <a:rPr lang="it-IT" sz="2800" dirty="0" err="1"/>
              <a:t>–</a:t>
            </a:r>
            <a:r>
              <a:rPr lang="it-IT" sz="2800" dirty="0"/>
              <a:t> ad es. contratto di locazione;</a:t>
            </a:r>
          </a:p>
          <a:p>
            <a:pPr lvl="1"/>
            <a:r>
              <a:rPr lang="it-IT" sz="2800" dirty="0"/>
              <a:t>Questioni preliminari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4080809538"/>
      </p:ext>
    </p:extLst>
  </p:cSld>
  <p:clrMapOvr>
    <a:masterClrMapping/>
  </p:clrMapOvr>
  <mc:AlternateContent xmlns:mc="http://schemas.openxmlformats.org/markup-compatibility/2006" xmlns:p14="http://schemas.microsoft.com/office/powerpoint/2010/main">
    <mc:Choice Requires="p14">
      <p:transition spd="slow" p14:dur="2000" advTm="102806"/>
    </mc:Choice>
    <mc:Fallback xmlns="">
      <p:transition spd="slow" advTm="1028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CAPACITA’ </a:t>
            </a:r>
            <a:r>
              <a:rPr lang="it-IT" dirty="0" err="1"/>
              <a:t>DI</a:t>
            </a:r>
            <a:r>
              <a:rPr lang="it-IT" dirty="0"/>
              <a:t> TESTARE: ART. 47 L. 218/95</a:t>
            </a:r>
          </a:p>
        </p:txBody>
      </p:sp>
      <p:sp>
        <p:nvSpPr>
          <p:cNvPr id="6" name="Segnaposto contenuto 5"/>
          <p:cNvSpPr>
            <a:spLocks noGrp="1"/>
          </p:cNvSpPr>
          <p:nvPr>
            <p:ph idx="1"/>
          </p:nvPr>
        </p:nvSpPr>
        <p:spPr>
          <a:xfrm>
            <a:off x="457037" y="2195513"/>
            <a:ext cx="8229600" cy="4525963"/>
          </a:xfrm>
        </p:spPr>
        <p:txBody>
          <a:bodyPr>
            <a:normAutofit fontScale="92500"/>
          </a:bodyPr>
          <a:lstStyle/>
          <a:p>
            <a:r>
              <a:rPr lang="it-IT" sz="2800" dirty="0"/>
              <a:t>Assenza di disciplina all’interno del Regolamento (art. 1 par. 2 materie escluse)</a:t>
            </a:r>
          </a:p>
          <a:p>
            <a:pPr marL="0" indent="0">
              <a:buNone/>
            </a:pPr>
            <a:r>
              <a:rPr lang="it-IT" sz="2800" dirty="0">
                <a:latin typeface="Wingdings"/>
                <a:ea typeface="Wingdings"/>
                <a:cs typeface="Wingdings"/>
                <a:sym typeface="Wingdings"/>
              </a:rPr>
              <a:t></a:t>
            </a:r>
            <a:endParaRPr lang="it-IT" sz="2800" dirty="0"/>
          </a:p>
          <a:p>
            <a:pPr algn="just"/>
            <a:r>
              <a:rPr lang="it-IT" sz="2800" dirty="0"/>
              <a:t>Norme nazionali- art. 47 - legge nazionale del disponente al momento del testamento, della modifica o della revoca.</a:t>
            </a:r>
          </a:p>
          <a:p>
            <a:pPr algn="just"/>
            <a:r>
              <a:rPr lang="it-IT" sz="2800" dirty="0"/>
              <a:t>Deroga alla regola per cui le capacità speciali sono sottoposte alla </a:t>
            </a:r>
            <a:r>
              <a:rPr lang="it-IT" sz="2800" i="1" dirty="0" err="1"/>
              <a:t>lex</a:t>
            </a:r>
            <a:r>
              <a:rPr lang="it-IT" sz="2800" i="1" dirty="0"/>
              <a:t> </a:t>
            </a:r>
            <a:r>
              <a:rPr lang="it-IT" sz="2800" i="1" dirty="0" err="1"/>
              <a:t>causae</a:t>
            </a:r>
            <a:r>
              <a:rPr lang="it-IT" sz="2800" dirty="0"/>
              <a:t> per le condizioni particolari per cui il </a:t>
            </a:r>
            <a:r>
              <a:rPr lang="it-IT" sz="2800" i="1" dirty="0"/>
              <a:t>de </a:t>
            </a:r>
            <a:r>
              <a:rPr lang="it-IT" sz="2800" i="1" dirty="0" err="1"/>
              <a:t>cuius</a:t>
            </a:r>
            <a:r>
              <a:rPr lang="it-IT" sz="2800" i="1" dirty="0"/>
              <a:t> </a:t>
            </a:r>
            <a:r>
              <a:rPr lang="it-IT" sz="2800" dirty="0"/>
              <a:t>deve essere in grado di conoscere la l. applicabile al testamento.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extLst>
      <p:ext uri="{BB962C8B-B14F-4D97-AF65-F5344CB8AC3E}">
        <p14:creationId xmlns:p14="http://schemas.microsoft.com/office/powerpoint/2010/main" val="27809518"/>
      </p:ext>
    </p:extLst>
  </p:cSld>
  <p:clrMapOvr>
    <a:masterClrMapping/>
  </p:clrMapOvr>
  <mc:AlternateContent xmlns:mc="http://schemas.openxmlformats.org/markup-compatibility/2006" xmlns:p14="http://schemas.microsoft.com/office/powerpoint/2010/main">
    <mc:Choice Requires="p14">
      <p:transition spd="slow" p14:dur="2000" advTm="119231"/>
    </mc:Choice>
    <mc:Fallback xmlns="">
      <p:transition spd="slow" advTm="1192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1103" y="274638"/>
            <a:ext cx="8545698" cy="1075798"/>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just"/>
            <a:r>
              <a:rPr lang="it-IT" dirty="0"/>
              <a:t>FORMA DEL TESTAMENTO: ART. 27 par. 1 </a:t>
            </a:r>
            <a:r>
              <a:rPr lang="it-IT" dirty="0" err="1"/>
              <a:t>lett</a:t>
            </a:r>
            <a:r>
              <a:rPr lang="it-IT" dirty="0"/>
              <a:t>. e Reg. 650/art. 48</a:t>
            </a:r>
          </a:p>
        </p:txBody>
      </p:sp>
      <p:graphicFrame>
        <p:nvGraphicFramePr>
          <p:cNvPr id="8" name="Segnaposto contenuto 7"/>
          <p:cNvGraphicFramePr>
            <a:graphicFrameLocks noGrp="1"/>
          </p:cNvGraphicFramePr>
          <p:nvPr>
            <p:ph idx="1"/>
            <p:extLst>
              <p:ext uri="{D42A27DB-BD31-4B8C-83A1-F6EECF244321}">
                <p14:modId xmlns:p14="http://schemas.microsoft.com/office/powerpoint/2010/main" val="2513257315"/>
              </p:ext>
            </p:extLst>
          </p:nvPr>
        </p:nvGraphicFramePr>
        <p:xfrm>
          <a:off x="154835" y="1445184"/>
          <a:ext cx="8229600" cy="5276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extLst>
      <p:ext uri="{BB962C8B-B14F-4D97-AF65-F5344CB8AC3E}">
        <p14:creationId xmlns:p14="http://schemas.microsoft.com/office/powerpoint/2010/main" val="1734051281"/>
      </p:ext>
    </p:extLst>
  </p:cSld>
  <p:clrMapOvr>
    <a:masterClrMapping/>
  </p:clrMapOvr>
  <mc:AlternateContent xmlns:mc="http://schemas.openxmlformats.org/markup-compatibility/2006" xmlns:p14="http://schemas.microsoft.com/office/powerpoint/2010/main">
    <mc:Choice Requires="p14">
      <p:transition spd="slow" p14:dur="2000" advTm="69087"/>
    </mc:Choice>
    <mc:Fallback xmlns="">
      <p:transition spd="slow" advTm="6908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FORMA DEL TESTAMENTO – COORDINAMENTO CON CONVENZIONI INTERNAZIONALI.</a:t>
            </a:r>
          </a:p>
        </p:txBody>
      </p:sp>
      <p:sp>
        <p:nvSpPr>
          <p:cNvPr id="5" name="Segnaposto contenuto 4"/>
          <p:cNvSpPr>
            <a:spLocks noGrp="1"/>
          </p:cNvSpPr>
          <p:nvPr>
            <p:ph idx="1"/>
          </p:nvPr>
        </p:nvSpPr>
        <p:spPr>
          <a:xfrm>
            <a:off x="457200" y="2332038"/>
            <a:ext cx="8229601" cy="4389438"/>
          </a:xfrm>
        </p:spPr>
        <p:txBody>
          <a:bodyPr>
            <a:normAutofit fontScale="85000" lnSpcReduction="10000"/>
          </a:bodyPr>
          <a:lstStyle/>
          <a:p>
            <a:pPr algn="just"/>
            <a:r>
              <a:rPr lang="it-IT" sz="2800" dirty="0"/>
              <a:t>Art. 75 del Reg. stabilisce che l’applicazione del Regolamento non pregiudica le convenzioni internazionali di cui uno o più Stati membri sono parti al momento dell’adozione del regolamento: ad es. </a:t>
            </a:r>
          </a:p>
          <a:p>
            <a:pPr lvl="1" algn="just"/>
            <a:r>
              <a:rPr lang="it-IT" sz="2800" b="1" dirty="0"/>
              <a:t>Convenzione dell’</a:t>
            </a:r>
            <a:r>
              <a:rPr lang="it-IT" sz="2800" b="1" dirty="0" err="1"/>
              <a:t>Aja</a:t>
            </a:r>
            <a:r>
              <a:rPr lang="it-IT" sz="2800" b="1" dirty="0"/>
              <a:t> del 1961 sui conflitti di leggi relativi alla forma delle disposizioni testamentarie</a:t>
            </a:r>
            <a:r>
              <a:rPr lang="it-IT" sz="2800" dirty="0"/>
              <a:t>: per forma dei testamenti e testamenti congiuntivi.</a:t>
            </a:r>
          </a:p>
          <a:p>
            <a:pPr lvl="1" algn="just"/>
            <a:r>
              <a:rPr lang="it-IT" sz="2800" b="1" dirty="0"/>
              <a:t>Convenzione di Washington del 1973 </a:t>
            </a:r>
            <a:r>
              <a:rPr lang="it-IT" sz="2800" dirty="0"/>
              <a:t>(in vigore per l’Italia dal 1991) : convenzione di diritto materiale – redazione per iscritto – consegna al notaio, ecc.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3769386769"/>
      </p:ext>
    </p:extLst>
  </p:cSld>
  <p:clrMapOvr>
    <a:masterClrMapping/>
  </p:clrMapOvr>
  <mc:AlternateContent xmlns:mc="http://schemas.openxmlformats.org/markup-compatibility/2006" xmlns:p14="http://schemas.microsoft.com/office/powerpoint/2010/main">
    <mc:Choice Requires="p14">
      <p:transition spd="slow" p14:dur="2000" advTm="87603"/>
    </mc:Choice>
    <mc:Fallback xmlns="">
      <p:transition spd="slow" advTm="876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386" y="274638"/>
            <a:ext cx="8495415" cy="1213920"/>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SUCCESSIONE DELLO STATO: art. 33 Reg. 650/2012</a:t>
            </a:r>
          </a:p>
        </p:txBody>
      </p:sp>
      <p:sp>
        <p:nvSpPr>
          <p:cNvPr id="5" name="Segnaposto contenuto 4"/>
          <p:cNvSpPr>
            <a:spLocks noGrp="1"/>
          </p:cNvSpPr>
          <p:nvPr>
            <p:ph idx="1"/>
          </p:nvPr>
        </p:nvSpPr>
        <p:spPr>
          <a:xfrm>
            <a:off x="191386" y="1488558"/>
            <a:ext cx="8495415" cy="5592726"/>
          </a:xfrm>
        </p:spPr>
        <p:txBody>
          <a:bodyPr>
            <a:noAutofit/>
          </a:bodyPr>
          <a:lstStyle/>
          <a:p>
            <a:pPr algn="just"/>
            <a:r>
              <a:rPr lang="it-IT" sz="2800" dirty="0"/>
              <a:t>Art. 33 </a:t>
            </a:r>
            <a:r>
              <a:rPr lang="it-IT" sz="2800" dirty="0" err="1"/>
              <a:t>R.successioni</a:t>
            </a:r>
            <a:r>
              <a:rPr lang="it-IT" sz="2800" dirty="0"/>
              <a:t>: «Nella misura in cui, secondo la legge applicabile alla successione ai sensi del presente regolamento, non vi siano disposizioni a causa di morte che istituiscano eredi o legatari, né persone fisiche che abbiano diritto di succedere per legge, l’applicazione della legge così determinata </a:t>
            </a:r>
            <a:r>
              <a:rPr lang="it-IT" sz="2800" b="1" dirty="0"/>
              <a:t>non osta al diritto di uno Stato membro o di un’istituzione designata dalla legge di quello Stato di acquisire a norma della propria legge i beni ereditari situati sul suo territorio </a:t>
            </a:r>
            <a:r>
              <a:rPr lang="it-IT" sz="2800" dirty="0"/>
              <a:t>a condizione che i creditori possano chiedere di soddisfare i propri crediti con tutti i beni caduti in successione»</a:t>
            </a:r>
            <a:r>
              <a:rPr lang="it-IT" sz="32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1635911661"/>
      </p:ext>
    </p:extLst>
  </p:cSld>
  <p:clrMapOvr>
    <a:masterClrMapping/>
  </p:clrMapOvr>
  <mc:AlternateContent xmlns:mc="http://schemas.openxmlformats.org/markup-compatibility/2006" xmlns:p14="http://schemas.microsoft.com/office/powerpoint/2010/main">
    <mc:Choice Requires="p14">
      <p:transition spd="slow" p14:dur="2000" advTm="93470"/>
    </mc:Choice>
    <mc:Fallback xmlns="">
      <p:transition spd="slow" advTm="934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SUCCESSIONE DELLO STATO: art. 33 Reg. 650/2012 – art. 48 l. 218/95</a:t>
            </a:r>
          </a:p>
        </p:txBody>
      </p:sp>
      <p:sp>
        <p:nvSpPr>
          <p:cNvPr id="5" name="Segnaposto contenuto 4"/>
          <p:cNvSpPr>
            <a:spLocks noGrp="1"/>
          </p:cNvSpPr>
          <p:nvPr>
            <p:ph idx="1"/>
          </p:nvPr>
        </p:nvSpPr>
        <p:spPr>
          <a:xfrm>
            <a:off x="457200" y="2332038"/>
            <a:ext cx="8229601" cy="4389438"/>
          </a:xfrm>
        </p:spPr>
        <p:txBody>
          <a:bodyPr>
            <a:normAutofit/>
          </a:bodyPr>
          <a:lstStyle/>
          <a:p>
            <a:r>
              <a:rPr lang="it-IT" sz="2800" dirty="0"/>
              <a:t>Diverso inquadramento della problematica della successione dello Stato nei differenti ordinamenti giuridici</a:t>
            </a:r>
          </a:p>
          <a:p>
            <a:r>
              <a:rPr lang="it-IT" sz="2800" dirty="0"/>
              <a:t>Norma unilaterale e materiale che attribuisce i beni ereditari esistenti in Italia allo Stato italiano (</a:t>
            </a:r>
            <a:r>
              <a:rPr lang="it-IT" sz="2800" dirty="0">
                <a:latin typeface="ＭＳ ゴシック"/>
                <a:ea typeface="ＭＳ ゴシック"/>
                <a:cs typeface="ＭＳ ゴシック"/>
              </a:rPr>
              <a:t>≅</a:t>
            </a:r>
            <a:r>
              <a:rPr lang="it-IT" sz="2800" dirty="0"/>
              <a:t>art. 827 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extLst>
      <p:ext uri="{BB962C8B-B14F-4D97-AF65-F5344CB8AC3E}">
        <p14:creationId xmlns:p14="http://schemas.microsoft.com/office/powerpoint/2010/main" val="85067706"/>
      </p:ext>
    </p:extLst>
  </p:cSld>
  <p:clrMapOvr>
    <a:masterClrMapping/>
  </p:clrMapOvr>
  <mc:AlternateContent xmlns:mc="http://schemas.openxmlformats.org/markup-compatibility/2006" xmlns:p14="http://schemas.microsoft.com/office/powerpoint/2010/main">
    <mc:Choice Requires="p14">
      <p:transition spd="slow" p14:dur="2000" advTm="87064"/>
    </mc:Choice>
    <mc:Fallback xmlns="">
      <p:transition spd="slow" advTm="870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CERTIFICATO SUCCESSORIO EUROPEO</a:t>
            </a:r>
          </a:p>
        </p:txBody>
      </p:sp>
      <p:sp>
        <p:nvSpPr>
          <p:cNvPr id="5" name="Segnaposto contenuto 4"/>
          <p:cNvSpPr>
            <a:spLocks noGrp="1"/>
          </p:cNvSpPr>
          <p:nvPr>
            <p:ph idx="1"/>
          </p:nvPr>
        </p:nvSpPr>
        <p:spPr>
          <a:xfrm>
            <a:off x="457200" y="2332038"/>
            <a:ext cx="8229601" cy="4389438"/>
          </a:xfrm>
        </p:spPr>
        <p:txBody>
          <a:bodyPr>
            <a:normAutofit fontScale="92500"/>
          </a:bodyPr>
          <a:lstStyle/>
          <a:p>
            <a:pPr algn="just"/>
            <a:r>
              <a:rPr lang="it-IT" sz="2800" dirty="0"/>
              <a:t>Tappa ulteriore nell’abolizione dell’exequatur;</a:t>
            </a:r>
          </a:p>
          <a:p>
            <a:pPr algn="just"/>
            <a:r>
              <a:rPr lang="it-IT" sz="2800" dirty="0"/>
              <a:t>Circolazione delle decisioni;</a:t>
            </a:r>
          </a:p>
          <a:p>
            <a:pPr algn="just"/>
            <a:r>
              <a:rPr lang="it-IT" sz="2800" dirty="0"/>
              <a:t>Elemento di prova (capo VI): </a:t>
            </a:r>
            <a:r>
              <a:rPr lang="it-IT" sz="2800" b="1" dirty="0"/>
              <a:t>documento redatto secondo un modello comune in cui si indicano i dati del richiedente,</a:t>
            </a:r>
            <a:r>
              <a:rPr lang="it-IT" sz="2800" dirty="0"/>
              <a:t> la quota ereditaria, la legge applicabile, i diritti spettanti a ogni erede e legatario – vale anche ai fini delle iscrizioni nei pubblici registri (art. 69): «</a:t>
            </a:r>
            <a:r>
              <a:rPr lang="it-IT" sz="2800" b="1" u="sng" dirty="0"/>
              <a:t>il certificato produce i suoi effetti in tutti gli Stati membri senza che sia necessario il ricorso ad alcun procedimento</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575608063"/>
      </p:ext>
    </p:extLst>
  </p:cSld>
  <p:clrMapOvr>
    <a:masterClrMapping/>
  </p:clrMapOvr>
  <mc:AlternateContent xmlns:mc="http://schemas.openxmlformats.org/markup-compatibility/2006" xmlns:p14="http://schemas.microsoft.com/office/powerpoint/2010/main">
    <mc:Choice Requires="p14">
      <p:transition spd="slow" p14:dur="2000" advTm="132944"/>
    </mc:Choice>
    <mc:Fallback xmlns="">
      <p:transition spd="slow" advTm="1329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CERTIFICATO SUCCESSORIO EUROPEO</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sz="3200" dirty="0"/>
              <a:t>VANTAGGI: uniformità;</a:t>
            </a:r>
          </a:p>
          <a:p>
            <a:pPr algn="just"/>
            <a:r>
              <a:rPr lang="it-IT" sz="3200" dirty="0"/>
              <a:t>SVANTAGGI: discriminazione rispetto a situazioni meramente interne.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927018786"/>
      </p:ext>
    </p:extLst>
  </p:cSld>
  <p:clrMapOvr>
    <a:masterClrMapping/>
  </p:clrMapOvr>
  <mc:AlternateContent xmlns:mc="http://schemas.openxmlformats.org/markup-compatibility/2006" xmlns:p14="http://schemas.microsoft.com/office/powerpoint/2010/main">
    <mc:Choice Requires="p14">
      <p:transition spd="slow" p14:dur="2000" advTm="47214"/>
    </mc:Choice>
    <mc:Fallback xmlns="">
      <p:transition spd="slow" advTm="472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a:t>
            </a:r>
            <a:r>
              <a:rPr lang="it-IT" dirty="0" err="1"/>
              <a:t>ARTT</a:t>
            </a:r>
            <a:r>
              <a:rPr lang="it-IT" dirty="0"/>
              <a:t>. 46 – 49 L. 218/95/INFLUENZA DEL REG. 650/2012</a:t>
            </a:r>
          </a:p>
        </p:txBody>
      </p:sp>
      <p:sp>
        <p:nvSpPr>
          <p:cNvPr id="6" name="Segnaposto contenuto 5"/>
          <p:cNvSpPr>
            <a:spLocks noGrp="1"/>
          </p:cNvSpPr>
          <p:nvPr>
            <p:ph idx="1"/>
          </p:nvPr>
        </p:nvSpPr>
        <p:spPr>
          <a:xfrm>
            <a:off x="212651" y="2059084"/>
            <a:ext cx="8474150" cy="4583016"/>
          </a:xfrm>
        </p:spPr>
        <p:txBody>
          <a:bodyPr>
            <a:normAutofit lnSpcReduction="10000"/>
          </a:bodyPr>
          <a:lstStyle/>
          <a:p>
            <a:pPr algn="just">
              <a:buNone/>
            </a:pPr>
            <a:r>
              <a:rPr lang="it-IT" sz="2800" b="1" dirty="0"/>
              <a:t>DISCIPLINA RESIDUALE x effetto della </a:t>
            </a:r>
            <a:r>
              <a:rPr lang="it-IT" sz="2800" b="1" dirty="0" err="1"/>
              <a:t>comunitarizzazione</a:t>
            </a:r>
            <a:r>
              <a:rPr lang="it-IT" sz="2800" b="1" dirty="0"/>
              <a:t> del diritto internazionale privato.</a:t>
            </a:r>
          </a:p>
          <a:p>
            <a:pPr algn="just">
              <a:buNone/>
            </a:pPr>
            <a:endParaRPr lang="it-IT" sz="2800" b="1" dirty="0"/>
          </a:p>
          <a:p>
            <a:pPr algn="just">
              <a:buNone/>
            </a:pPr>
            <a:r>
              <a:rPr lang="it-IT" sz="2800" dirty="0"/>
              <a:t>- Disciplina analitica della l. 218/95: in tema di successioni varie disposizioni su alcuni aspetti.</a:t>
            </a:r>
          </a:p>
          <a:p>
            <a:pPr algn="just">
              <a:buNone/>
            </a:pPr>
            <a:r>
              <a:rPr lang="it-IT" sz="2800" dirty="0"/>
              <a:t>  - Alla disciplina del capo VII si aggiunge inoltre la </a:t>
            </a:r>
            <a:r>
              <a:rPr lang="it-IT" sz="2800" b="1" dirty="0"/>
              <a:t>previsione del rinvio </a:t>
            </a:r>
            <a:r>
              <a:rPr lang="it-IT" sz="2800" dirty="0"/>
              <a:t>(art. 13) – che vale però solo quando la disciplina della successione è individuata dal collegamento della cittadinanza e</a:t>
            </a:r>
          </a:p>
          <a:p>
            <a:pPr algn="just">
              <a:buNone/>
            </a:pPr>
            <a:endParaRPr lang="it-IT" sz="2800" b="1" dirty="0"/>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custDataLst>
      <p:tags r:id="rId1"/>
    </p:custDataLst>
    <p:extLst>
      <p:ext uri="{BB962C8B-B14F-4D97-AF65-F5344CB8AC3E}">
        <p14:creationId xmlns:p14="http://schemas.microsoft.com/office/powerpoint/2010/main" val="4185418569"/>
      </p:ext>
    </p:extLst>
  </p:cSld>
  <p:clrMapOvr>
    <a:masterClrMapping/>
  </p:clrMapOvr>
  <mc:AlternateContent xmlns:mc="http://schemas.openxmlformats.org/markup-compatibility/2006" xmlns:p14="http://schemas.microsoft.com/office/powerpoint/2010/main">
    <mc:Choice Requires="p14">
      <p:transition spd="slow" p14:dur="2000" advTm="167048"/>
    </mc:Choice>
    <mc:Fallback xmlns="">
      <p:transition spd="slow" advTm="167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0"/>
            <a:ext cx="7702792" cy="1499130"/>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DONAZIONI: ART. 56 L. 218/95</a:t>
            </a:r>
          </a:p>
        </p:txBody>
      </p:sp>
      <p:sp>
        <p:nvSpPr>
          <p:cNvPr id="6" name="Segnaposto contenuto 5"/>
          <p:cNvSpPr>
            <a:spLocks noGrp="1"/>
          </p:cNvSpPr>
          <p:nvPr>
            <p:ph idx="1"/>
          </p:nvPr>
        </p:nvSpPr>
        <p:spPr>
          <a:xfrm>
            <a:off x="457201" y="1748985"/>
            <a:ext cx="8083874" cy="4607366"/>
          </a:xfrm>
        </p:spPr>
        <p:txBody>
          <a:bodyPr>
            <a:normAutofit fontScale="85000" lnSpcReduction="20000"/>
          </a:bodyPr>
          <a:lstStyle/>
          <a:p>
            <a:pPr algn="just"/>
            <a:r>
              <a:rPr lang="it-IT" sz="3000" b="1" dirty="0"/>
              <a:t>Art. 56</a:t>
            </a:r>
            <a:r>
              <a:rPr lang="it-IT" sz="3000" dirty="0"/>
              <a:t>: «Le donazioni sono regolate dalla legge nazionale del donante al momento della donazione. 2. </a:t>
            </a:r>
            <a:r>
              <a:rPr lang="it-IT" sz="3000" b="1" dirty="0"/>
              <a:t>Il donante può, con dichiarazione espressa contestuale alla donazione, sottoporre la donazione stessa alla legge dello Stato in cui egli risiede</a:t>
            </a:r>
            <a:r>
              <a:rPr lang="it-IT" sz="3000" dirty="0"/>
              <a:t>. 3. La donazione è valida, quanto alla forma, se è considerata tale dalla legge che ne regola la sostanza oppure dalla legge dello Stato nel quale l'atto è compiuto».</a:t>
            </a:r>
          </a:p>
          <a:p>
            <a:pPr marL="0" indent="0" algn="just">
              <a:buNone/>
            </a:pPr>
            <a:endParaRPr lang="it-IT" sz="3000" dirty="0"/>
          </a:p>
          <a:p>
            <a:pPr algn="just"/>
            <a:r>
              <a:rPr lang="it-IT" sz="3000" b="1" dirty="0"/>
              <a:t>Cittadinanza del donante - rinvio</a:t>
            </a:r>
          </a:p>
          <a:p>
            <a:pPr algn="just"/>
            <a:r>
              <a:rPr lang="it-IT" sz="3000" dirty="0"/>
              <a:t>Scelta della legge del luogo di residenza </a:t>
            </a:r>
            <a:r>
              <a:rPr lang="it-IT" sz="3000" dirty="0" err="1"/>
              <a:t>–</a:t>
            </a:r>
            <a:r>
              <a:rPr lang="it-IT" sz="3000" dirty="0"/>
              <a:t> non rinvio</a:t>
            </a:r>
          </a:p>
          <a:p>
            <a:pPr marL="0" indent="0">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515627729"/>
      </p:ext>
    </p:extLst>
  </p:cSld>
  <p:clrMapOvr>
    <a:masterClrMapping/>
  </p:clrMapOvr>
  <mc:AlternateContent xmlns:mc="http://schemas.openxmlformats.org/markup-compatibility/2006" xmlns:p14="http://schemas.microsoft.com/office/powerpoint/2010/main">
    <mc:Choice Requires="p14">
      <p:transition spd="slow" p14:dur="2000" advTm="92832"/>
    </mc:Choice>
    <mc:Fallback xmlns="">
      <p:transition spd="slow" advTm="928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0"/>
            <a:ext cx="7702792" cy="1499130"/>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AMBITO DI APPLICAZIONE DELL’ ART. 56 L. 218/95</a:t>
            </a:r>
          </a:p>
        </p:txBody>
      </p:sp>
      <p:sp>
        <p:nvSpPr>
          <p:cNvPr id="6" name="Segnaposto contenuto 5"/>
          <p:cNvSpPr>
            <a:spLocks noGrp="1"/>
          </p:cNvSpPr>
          <p:nvPr>
            <p:ph idx="1"/>
          </p:nvPr>
        </p:nvSpPr>
        <p:spPr>
          <a:xfrm>
            <a:off x="457201" y="1748985"/>
            <a:ext cx="8083874" cy="4607366"/>
          </a:xfrm>
        </p:spPr>
        <p:txBody>
          <a:bodyPr>
            <a:normAutofit lnSpcReduction="10000"/>
          </a:bodyPr>
          <a:lstStyle/>
          <a:p>
            <a:pPr algn="just"/>
            <a:r>
              <a:rPr lang="it-IT" sz="2800" b="1" dirty="0"/>
              <a:t>Qualificazione</a:t>
            </a:r>
            <a:r>
              <a:rPr lang="it-IT" sz="2800" dirty="0"/>
              <a:t> della donazione: </a:t>
            </a:r>
            <a:r>
              <a:rPr lang="it-IT" sz="2800" dirty="0" err="1"/>
              <a:t>lex</a:t>
            </a:r>
            <a:r>
              <a:rPr lang="it-IT" sz="2800" dirty="0"/>
              <a:t> fori  - </a:t>
            </a:r>
            <a:r>
              <a:rPr lang="it-IT" sz="2800" b="1" dirty="0"/>
              <a:t>contratto con intento di liberalità </a:t>
            </a:r>
            <a:r>
              <a:rPr lang="it-IT" sz="2800" dirty="0"/>
              <a:t>e arricchimento di una parte/</a:t>
            </a:r>
            <a:r>
              <a:rPr lang="it-IT" sz="2800" dirty="0" err="1"/>
              <a:t>lex</a:t>
            </a:r>
            <a:r>
              <a:rPr lang="it-IT" sz="2800" dirty="0"/>
              <a:t> </a:t>
            </a:r>
            <a:r>
              <a:rPr lang="it-IT" sz="2800" dirty="0" err="1"/>
              <a:t>causae</a:t>
            </a:r>
            <a:r>
              <a:rPr lang="it-IT" sz="2800" dirty="0"/>
              <a:t> – diversa qualificazione: possibile conflitto di qualificazioni e rinvio.</a:t>
            </a:r>
          </a:p>
          <a:p>
            <a:pPr algn="just"/>
            <a:r>
              <a:rPr lang="it-IT" sz="2800" dirty="0"/>
              <a:t>Coordinamento </a:t>
            </a:r>
            <a:r>
              <a:rPr lang="it-IT" sz="2800" b="1" dirty="0"/>
              <a:t>con il Regolamento Roma I </a:t>
            </a:r>
            <a:r>
              <a:rPr lang="it-IT" sz="2800" dirty="0"/>
              <a:t>e applicabilità solo alle donazioni dallo stesso non regolate (≠ donazioni indirette, d. modale, </a:t>
            </a:r>
            <a:r>
              <a:rPr lang="it-IT" sz="2800" dirty="0" err="1"/>
              <a:t>negotium</a:t>
            </a:r>
            <a:r>
              <a:rPr lang="it-IT" sz="2800" dirty="0"/>
              <a:t> </a:t>
            </a:r>
            <a:r>
              <a:rPr lang="it-IT" sz="2800" dirty="0" err="1"/>
              <a:t>mixtum</a:t>
            </a:r>
            <a:r>
              <a:rPr lang="it-IT" sz="2800" dirty="0"/>
              <a:t> </a:t>
            </a:r>
            <a:r>
              <a:rPr lang="it-IT" sz="2800" dirty="0" err="1"/>
              <a:t>cum</a:t>
            </a:r>
            <a:r>
              <a:rPr lang="it-IT" sz="2800" dirty="0"/>
              <a:t> </a:t>
            </a:r>
            <a:r>
              <a:rPr lang="it-IT" sz="2800" dirty="0" err="1"/>
              <a:t>donatione</a:t>
            </a:r>
            <a:r>
              <a:rPr lang="it-IT" sz="2800" dirty="0"/>
              <a:t>)</a:t>
            </a:r>
          </a:p>
          <a:p>
            <a:pPr algn="just"/>
            <a:r>
              <a:rPr lang="it-IT" sz="2800" dirty="0"/>
              <a:t>Coordinamento con altre disposizioni speciali della l. 218/95 (ad </a:t>
            </a:r>
            <a:r>
              <a:rPr lang="it-IT" sz="2800" dirty="0" err="1"/>
              <a:t>es.d.</a:t>
            </a:r>
            <a:r>
              <a:rPr lang="it-IT" sz="2800" dirty="0"/>
              <a:t> </a:t>
            </a:r>
            <a:r>
              <a:rPr lang="it-IT" sz="2800" dirty="0" err="1"/>
              <a:t>mortis</a:t>
            </a:r>
            <a:r>
              <a:rPr lang="it-IT" sz="2800" dirty="0"/>
              <a:t> causa).</a:t>
            </a:r>
          </a:p>
          <a:p>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2013193353"/>
      </p:ext>
    </p:extLst>
  </p:cSld>
  <p:clrMapOvr>
    <a:masterClrMapping/>
  </p:clrMapOvr>
  <mc:AlternateContent xmlns:mc="http://schemas.openxmlformats.org/markup-compatibility/2006" xmlns:p14="http://schemas.microsoft.com/office/powerpoint/2010/main">
    <mc:Choice Requires="p14">
      <p:transition spd="slow" p14:dur="2000" advTm="124949"/>
    </mc:Choice>
    <mc:Fallback xmlns="">
      <p:transition spd="slow" advTm="1249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508999" cy="1499130"/>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AMBITO DI APPLICAZIONE DELL’ ART. 56 L. 218/95</a:t>
            </a:r>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2527419286"/>
              </p:ext>
            </p:extLst>
          </p:nvPr>
        </p:nvGraphicFramePr>
        <p:xfrm>
          <a:off x="457201" y="1748985"/>
          <a:ext cx="8083874" cy="4607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1086787840"/>
      </p:ext>
    </p:extLst>
  </p:cSld>
  <p:clrMapOvr>
    <a:masterClrMapping/>
  </p:clrMapOvr>
  <mc:AlternateContent xmlns:mc="http://schemas.openxmlformats.org/markup-compatibility/2006" xmlns:p14="http://schemas.microsoft.com/office/powerpoint/2010/main">
    <mc:Choice Requires="p14">
      <p:transition spd="slow" p14:dur="2000" advTm="55156"/>
    </mc:Choice>
    <mc:Fallback xmlns="">
      <p:transition spd="slow" advTm="55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7802" y="203200"/>
            <a:ext cx="8508999" cy="1193801"/>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LEGGE APPLICABILE ALLE DONAZIONI</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2797484848"/>
              </p:ext>
            </p:extLst>
          </p:nvPr>
        </p:nvGraphicFramePr>
        <p:xfrm>
          <a:off x="177802" y="1830388"/>
          <a:ext cx="8229601"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extLst>
      <p:ext uri="{BB962C8B-B14F-4D97-AF65-F5344CB8AC3E}">
        <p14:creationId xmlns:p14="http://schemas.microsoft.com/office/powerpoint/2010/main" val="1994363621"/>
      </p:ext>
    </p:extLst>
  </p:cSld>
  <p:clrMapOvr>
    <a:masterClrMapping/>
  </p:clrMapOvr>
  <mc:AlternateContent xmlns:mc="http://schemas.openxmlformats.org/markup-compatibility/2006" xmlns:p14="http://schemas.microsoft.com/office/powerpoint/2010/main">
    <mc:Choice Requires="p14">
      <p:transition spd="slow" p14:dur="2000" advTm="107804"/>
    </mc:Choice>
    <mc:Fallback xmlns="">
      <p:transition spd="slow" advTm="10780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7802" y="203200"/>
            <a:ext cx="8508999" cy="1193801"/>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LEGGE APPLICABILE ALLA FORMA DELLE DONAZIONI</a:t>
            </a:r>
          </a:p>
        </p:txBody>
      </p:sp>
      <p:sp>
        <p:nvSpPr>
          <p:cNvPr id="3" name="Segnaposto contenuto 2"/>
          <p:cNvSpPr>
            <a:spLocks noGrp="1"/>
          </p:cNvSpPr>
          <p:nvPr>
            <p:ph idx="1"/>
          </p:nvPr>
        </p:nvSpPr>
        <p:spPr/>
        <p:txBody>
          <a:bodyPr>
            <a:normAutofit lnSpcReduction="10000"/>
          </a:bodyPr>
          <a:lstStyle/>
          <a:p>
            <a:pPr algn="just"/>
            <a:r>
              <a:rPr lang="it-IT" sz="2800" dirty="0">
                <a:solidFill>
                  <a:srgbClr val="000000"/>
                </a:solidFill>
              </a:rPr>
              <a:t>Art. 56, 3° co., l. 218/95: «</a:t>
            </a:r>
            <a:r>
              <a:rPr lang="it-IT" sz="2800" dirty="0"/>
              <a:t>La donazione è valida, quanto alla forma, se è considerata tale dalla legge che ne regola la sostanza oppure dalla legge dello Stato nel quale l'atto è compiuto».</a:t>
            </a:r>
            <a:endParaRPr lang="it-IT" sz="2800" dirty="0">
              <a:solidFill>
                <a:srgbClr val="000000"/>
              </a:solidFill>
            </a:endParaRPr>
          </a:p>
          <a:p>
            <a:pPr algn="just"/>
            <a:r>
              <a:rPr lang="it-IT" sz="2800" dirty="0">
                <a:solidFill>
                  <a:srgbClr val="000000"/>
                </a:solidFill>
              </a:rPr>
              <a:t>Concorso alternativo di criteri di collegamento ispirato dal </a:t>
            </a:r>
            <a:r>
              <a:rPr lang="it-IT" sz="2800" i="1" u="sng" dirty="0" err="1">
                <a:solidFill>
                  <a:srgbClr val="000000"/>
                </a:solidFill>
              </a:rPr>
              <a:t>favor</a:t>
            </a:r>
            <a:r>
              <a:rPr lang="it-IT" sz="2800" i="1" u="sng" dirty="0">
                <a:solidFill>
                  <a:srgbClr val="000000"/>
                </a:solidFill>
              </a:rPr>
              <a:t> </a:t>
            </a:r>
            <a:r>
              <a:rPr lang="it-IT" sz="2800" i="1" u="sng" dirty="0" err="1">
                <a:solidFill>
                  <a:srgbClr val="000000"/>
                </a:solidFill>
              </a:rPr>
              <a:t>validitatis</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extLst>
      <p:ext uri="{BB962C8B-B14F-4D97-AF65-F5344CB8AC3E}">
        <p14:creationId xmlns:p14="http://schemas.microsoft.com/office/powerpoint/2010/main" val="136906937"/>
      </p:ext>
    </p:extLst>
  </p:cSld>
  <p:clrMapOvr>
    <a:masterClrMapping/>
  </p:clrMapOvr>
  <mc:AlternateContent xmlns:mc="http://schemas.openxmlformats.org/markup-compatibility/2006" xmlns:p14="http://schemas.microsoft.com/office/powerpoint/2010/main">
    <mc:Choice Requires="p14">
      <p:transition spd="slow" p14:dur="2000" advTm="65798"/>
    </mc:Choice>
    <mc:Fallback xmlns="">
      <p:transition spd="slow" advTm="6579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a:t>
            </a:r>
            <a:r>
              <a:rPr lang="it-IT" dirty="0" err="1"/>
              <a:t>ARTT</a:t>
            </a:r>
            <a:r>
              <a:rPr lang="it-IT" dirty="0"/>
              <a:t>. 46 – 49 L. 218/95 - INFLUENZA DEL REG. 650/2012</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a:t>
            </a:r>
            <a:r>
              <a:rPr lang="it-IT" sz="2800" dirty="0"/>
              <a:t>- Influenza del Reg. 650/2012 del 4 luglio 2012 relativo alla competenza, alla legge applicabile al riconoscimento e all’esecuzione delle decisioni e all’accettazione e all’esecuzione degli atti pubblici in materia di successioni e alla </a:t>
            </a:r>
            <a:r>
              <a:rPr lang="it-IT" sz="2800" b="1" u="sng" dirty="0"/>
              <a:t>creazione di un certificato successorio europeo- </a:t>
            </a:r>
            <a:r>
              <a:rPr lang="it-IT" sz="2800" dirty="0"/>
              <a:t>applicabile </a:t>
            </a:r>
            <a:r>
              <a:rPr lang="it-IT" sz="2800" b="1" dirty="0"/>
              <a:t>dal 17.8.2015</a:t>
            </a:r>
            <a:r>
              <a:rPr lang="it-IT" sz="2800" dirty="0"/>
              <a:t>.</a:t>
            </a:r>
          </a:p>
          <a:p>
            <a:pPr algn="just">
              <a:buNone/>
            </a:pPr>
            <a:r>
              <a:rPr lang="it-IT" sz="2800" dirty="0"/>
              <a:t>- Cittadinanza del defunto (art. 46) e scelta superate dal collegamento della </a:t>
            </a:r>
            <a:r>
              <a:rPr lang="it-IT" sz="2800" b="1" dirty="0"/>
              <a:t>residenza</a:t>
            </a:r>
            <a:r>
              <a:rPr lang="it-IT" sz="2800" dirty="0"/>
              <a:t>- accolto dal Regolamento.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custDataLst>
      <p:tags r:id="rId1"/>
    </p:custDataLst>
    <p:extLst>
      <p:ext uri="{BB962C8B-B14F-4D97-AF65-F5344CB8AC3E}">
        <p14:creationId xmlns:p14="http://schemas.microsoft.com/office/powerpoint/2010/main" val="3579029582"/>
      </p:ext>
    </p:extLst>
  </p:cSld>
  <p:clrMapOvr>
    <a:masterClrMapping/>
  </p:clrMapOvr>
  <mc:AlternateContent xmlns:mc="http://schemas.openxmlformats.org/markup-compatibility/2006" xmlns:p14="http://schemas.microsoft.com/office/powerpoint/2010/main">
    <mc:Choice Requires="p14">
      <p:transition spd="slow" p14:dur="2000" advTm="219662"/>
    </mc:Choice>
    <mc:Fallback xmlns="">
      <p:transition spd="slow" advTm="2196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 ORIGINE</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sz="2800" dirty="0"/>
              <a:t> -  </a:t>
            </a:r>
            <a:r>
              <a:rPr lang="it-IT" sz="2800" dirty="0" err="1"/>
              <a:t>Comunitarizzazione</a:t>
            </a:r>
            <a:r>
              <a:rPr lang="it-IT" sz="2800" dirty="0"/>
              <a:t> del </a:t>
            </a:r>
            <a:r>
              <a:rPr lang="it-IT" sz="2800" dirty="0" err="1"/>
              <a:t>d.i.p</a:t>
            </a:r>
            <a:r>
              <a:rPr lang="it-IT" sz="2800" dirty="0"/>
              <a:t>.</a:t>
            </a:r>
          </a:p>
          <a:p>
            <a:pPr algn="just">
              <a:buFontTx/>
              <a:buChar char="-"/>
            </a:pPr>
            <a:r>
              <a:rPr lang="it-IT" sz="2800" dirty="0"/>
              <a:t>Prevalenza della disciplina di fonte UE su quella di fonte nazionale e sugli accordi internazionali conclusi dagli Stati membri in materia: restano salvi gli accordi conclusi tra paesi UE e Stati terzi.</a:t>
            </a:r>
          </a:p>
          <a:p>
            <a:pPr algn="just">
              <a:buFontTx/>
              <a:buChar char="-"/>
            </a:pPr>
            <a:r>
              <a:rPr lang="it-IT" sz="2800" dirty="0"/>
              <a:t>NO: materia fiscale, amministrativa (es. tassa di successione). (art.1) Reg. 650/2012</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extLst>
      <p:ext uri="{BB962C8B-B14F-4D97-AF65-F5344CB8AC3E}">
        <p14:creationId xmlns:p14="http://schemas.microsoft.com/office/powerpoint/2010/main" val="2326751658"/>
      </p:ext>
    </p:extLst>
  </p:cSld>
  <p:clrMapOvr>
    <a:masterClrMapping/>
  </p:clrMapOvr>
  <mc:AlternateContent xmlns:mc="http://schemas.openxmlformats.org/markup-compatibility/2006" xmlns:p14="http://schemas.microsoft.com/office/powerpoint/2010/main">
    <mc:Choice Requires="p14">
      <p:transition spd="slow" p14:dur="2000" advTm="97497"/>
    </mc:Choice>
    <mc:Fallback xmlns="">
      <p:transition spd="slow" advTm="97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 OBIETTIVI</a:t>
            </a:r>
          </a:p>
        </p:txBody>
      </p:sp>
      <p:sp>
        <p:nvSpPr>
          <p:cNvPr id="6" name="Segnaposto contenuto 5"/>
          <p:cNvSpPr>
            <a:spLocks noGrp="1"/>
          </p:cNvSpPr>
          <p:nvPr>
            <p:ph idx="1"/>
          </p:nvPr>
        </p:nvSpPr>
        <p:spPr>
          <a:xfrm>
            <a:off x="247815" y="1786270"/>
            <a:ext cx="8438986" cy="5071730"/>
          </a:xfrm>
        </p:spPr>
        <p:txBody>
          <a:bodyPr>
            <a:normAutofit fontScale="85000" lnSpcReduction="20000"/>
          </a:bodyPr>
          <a:lstStyle/>
          <a:p>
            <a:pPr algn="just"/>
            <a:r>
              <a:rPr lang="it-IT" sz="2800" dirty="0"/>
              <a:t> OBIETTIVI DEL REG. SUCCESSIONI:</a:t>
            </a:r>
          </a:p>
          <a:p>
            <a:pPr lvl="1" algn="just"/>
            <a:r>
              <a:rPr lang="it-IT" sz="2800" dirty="0"/>
              <a:t>UNIFORMITA’ DI DISCIPLINA (considerando 57 del Reg.);</a:t>
            </a:r>
          </a:p>
          <a:p>
            <a:pPr lvl="1" algn="just"/>
            <a:r>
              <a:rPr lang="it-IT" sz="2800" dirty="0"/>
              <a:t>UNITA’ DELLA SUCCESSIONE;</a:t>
            </a:r>
          </a:p>
          <a:p>
            <a:pPr lvl="1" algn="just"/>
            <a:r>
              <a:rPr lang="it-IT" sz="2800" dirty="0"/>
              <a:t>CERTIFICATO SUCCESSORIO EUROPEO – agevolazione delle procedure</a:t>
            </a:r>
          </a:p>
          <a:p>
            <a:pPr lvl="1" algn="just"/>
            <a:r>
              <a:rPr lang="it-IT" sz="2800" dirty="0"/>
              <a:t>APPLICAZIONE UNIVERSALE – </a:t>
            </a:r>
            <a:r>
              <a:rPr lang="it-IT" sz="2800" b="1" dirty="0"/>
              <a:t>anche se legge di uno Stato non membro (Art. 20).</a:t>
            </a:r>
          </a:p>
          <a:p>
            <a:pPr algn="just"/>
            <a:endParaRPr lang="it-IT" sz="2800" dirty="0"/>
          </a:p>
          <a:p>
            <a:pPr algn="just"/>
            <a:r>
              <a:rPr lang="it-IT" sz="2800" dirty="0"/>
              <a:t>PROBLEMA: CONSENTITO IL RINVIO (art. 34) se la legge richiamata rinvii alla legge di uno Stato terzo o di uno Stato membro – salvo CLAUSOLA DI ECCEZIONE (art. 21 par. 2).</a:t>
            </a:r>
          </a:p>
          <a:p>
            <a:pPr algn="just">
              <a:buNone/>
            </a:pPr>
            <a:r>
              <a:rPr lang="it-IT" dirty="0"/>
              <a:t>	</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extLst>
      <p:ext uri="{BB962C8B-B14F-4D97-AF65-F5344CB8AC3E}">
        <p14:creationId xmlns:p14="http://schemas.microsoft.com/office/powerpoint/2010/main" val="3141818454"/>
      </p:ext>
    </p:extLst>
  </p:cSld>
  <p:clrMapOvr>
    <a:masterClrMapping/>
  </p:clrMapOvr>
  <mc:AlternateContent xmlns:mc="http://schemas.openxmlformats.org/markup-compatibility/2006" xmlns:p14="http://schemas.microsoft.com/office/powerpoint/2010/main">
    <mc:Choice Requires="p14">
      <p:transition spd="slow" p14:dur="2000" advTm="114669"/>
    </mc:Choice>
    <mc:Fallback xmlns="">
      <p:transition spd="slow" advTm="1146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 CRITERI</a:t>
            </a:r>
          </a:p>
        </p:txBody>
      </p:sp>
      <p:sp>
        <p:nvSpPr>
          <p:cNvPr id="6" name="Segnaposto contenuto 5"/>
          <p:cNvSpPr>
            <a:spLocks noGrp="1"/>
          </p:cNvSpPr>
          <p:nvPr>
            <p:ph idx="1"/>
          </p:nvPr>
        </p:nvSpPr>
        <p:spPr>
          <a:xfrm>
            <a:off x="247815" y="1765006"/>
            <a:ext cx="8438985" cy="4591346"/>
          </a:xfrm>
        </p:spPr>
        <p:txBody>
          <a:bodyPr>
            <a:normAutofit fontScale="85000" lnSpcReduction="20000"/>
          </a:bodyPr>
          <a:lstStyle/>
          <a:p>
            <a:pPr algn="just"/>
            <a:r>
              <a:rPr lang="it-IT" sz="2800" dirty="0"/>
              <a:t> CRITERIO PRINCIPALE: </a:t>
            </a:r>
            <a:r>
              <a:rPr lang="it-IT" sz="2800" b="1" u="sng" dirty="0"/>
              <a:t>RESIDENZA del DEFUNTO </a:t>
            </a:r>
            <a:r>
              <a:rPr lang="it-IT" sz="2800" dirty="0"/>
              <a:t>(DE CUIUS) – al momento del decesso (anche criterio di giurisdizione): art. 21, par. 1: «Salvo quanto diversamente previsto dal presente regolamento, la legge applicabile </a:t>
            </a:r>
            <a:r>
              <a:rPr lang="it-IT" sz="2800" u="sng" dirty="0"/>
              <a:t>all’intera successione </a:t>
            </a:r>
            <a:r>
              <a:rPr lang="it-IT" sz="2800" dirty="0"/>
              <a:t>è quella dello Stato in cui il defunto aveva la propria residenza abituale </a:t>
            </a:r>
            <a:r>
              <a:rPr lang="it-IT" sz="2800" u="sng" dirty="0"/>
              <a:t>al momento della morte</a:t>
            </a:r>
            <a:r>
              <a:rPr lang="it-IT" sz="2800" dirty="0"/>
              <a:t>».</a:t>
            </a:r>
          </a:p>
          <a:p>
            <a:pPr algn="just"/>
            <a:r>
              <a:rPr lang="it-IT" sz="2800" dirty="0"/>
              <a:t>E’ possibile </a:t>
            </a:r>
            <a:r>
              <a:rPr lang="it-IT" sz="2800" b="1" dirty="0"/>
              <a:t>L’ELECTIO IURIS </a:t>
            </a:r>
            <a:r>
              <a:rPr lang="it-IT" sz="2800" dirty="0"/>
              <a:t>della legge dello Stato di </a:t>
            </a:r>
            <a:r>
              <a:rPr lang="it-IT" sz="2800" b="1" dirty="0"/>
              <a:t>cittadinanza al momento della scelta o della morte </a:t>
            </a:r>
            <a:r>
              <a:rPr lang="it-IT" sz="2800" dirty="0"/>
              <a:t>(espressa o risultare dalle clausole della disposizione): art. 22: «Una persona può scegliere come </a:t>
            </a:r>
            <a:r>
              <a:rPr lang="it-IT" sz="2800" u="sng" dirty="0"/>
              <a:t>legge che regola la sua intera successione l</a:t>
            </a:r>
            <a:r>
              <a:rPr lang="it-IT" sz="2800" dirty="0"/>
              <a:t>a legge dello Stato in cui ha la </a:t>
            </a:r>
            <a:r>
              <a:rPr lang="it-IT" sz="2800" b="1" dirty="0"/>
              <a:t>cittadinanza al momento della scelta o al momento della morte</a:t>
            </a:r>
            <a:r>
              <a:rPr lang="it-IT" sz="2800" dirty="0"/>
              <a:t>».</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3416896999"/>
      </p:ext>
    </p:extLst>
  </p:cSld>
  <p:clrMapOvr>
    <a:masterClrMapping/>
  </p:clrMapOvr>
  <mc:AlternateContent xmlns:mc="http://schemas.openxmlformats.org/markup-compatibility/2006" xmlns:p14="http://schemas.microsoft.com/office/powerpoint/2010/main">
    <mc:Choice Requires="p14">
      <p:transition spd="slow" p14:dur="2000" advTm="136738"/>
    </mc:Choice>
    <mc:Fallback xmlns="">
      <p:transition spd="slow" advTm="1367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 RISULTATI</a:t>
            </a:r>
          </a:p>
        </p:txBody>
      </p:sp>
      <p:sp>
        <p:nvSpPr>
          <p:cNvPr id="6" name="Segnaposto contenuto 5"/>
          <p:cNvSpPr>
            <a:spLocks noGrp="1"/>
          </p:cNvSpPr>
          <p:nvPr>
            <p:ph idx="1"/>
          </p:nvPr>
        </p:nvSpPr>
        <p:spPr>
          <a:xfrm>
            <a:off x="247815" y="2059084"/>
            <a:ext cx="8438986" cy="3958944"/>
          </a:xfrm>
        </p:spPr>
        <p:txBody>
          <a:bodyPr>
            <a:normAutofit/>
          </a:bodyPr>
          <a:lstStyle/>
          <a:p>
            <a:pPr algn="just"/>
            <a:r>
              <a:rPr lang="it-IT" dirty="0"/>
              <a:t> </a:t>
            </a:r>
            <a:r>
              <a:rPr lang="it-IT" sz="2800" dirty="0"/>
              <a:t>VANTAGGI: si superano i problemi della </a:t>
            </a:r>
            <a:r>
              <a:rPr lang="it-IT" sz="2800" b="1" dirty="0"/>
              <a:t>scissione</a:t>
            </a:r>
            <a:r>
              <a:rPr lang="it-IT" sz="2800" dirty="0"/>
              <a:t>: ad es. successione di cittadino francese che aveva domicilio in Italia e possedeva beni immobili in Inghilterra.</a:t>
            </a:r>
          </a:p>
          <a:p>
            <a:pPr algn="just"/>
            <a:endParaRPr lang="it-IT" sz="2800" dirty="0"/>
          </a:p>
          <a:p>
            <a:pPr algn="just"/>
            <a:r>
              <a:rPr lang="it-IT" sz="2800" b="1" u="sng" dirty="0"/>
              <a:t>UNITA’ DELLA SUCCESSIONE</a:t>
            </a:r>
            <a:r>
              <a:rPr lang="it-IT" sz="2800" dirty="0"/>
              <a:t>: principio fondamentale.</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1956794441"/>
      </p:ext>
    </p:extLst>
  </p:cSld>
  <p:clrMapOvr>
    <a:masterClrMapping/>
  </p:clrMapOvr>
  <mc:AlternateContent xmlns:mc="http://schemas.openxmlformats.org/markup-compatibility/2006" xmlns:p14="http://schemas.microsoft.com/office/powerpoint/2010/main">
    <mc:Choice Requires="p14">
      <p:transition spd="slow" p14:dur="2000" advTm="123384"/>
    </mc:Choice>
    <mc:Fallback xmlns="">
      <p:transition spd="slow" advTm="1233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OPERATIVITA’ DEL RINVIO</a:t>
            </a:r>
          </a:p>
        </p:txBody>
      </p:sp>
      <p:sp>
        <p:nvSpPr>
          <p:cNvPr id="6" name="Segnaposto contenuto 5"/>
          <p:cNvSpPr>
            <a:spLocks noGrp="1"/>
          </p:cNvSpPr>
          <p:nvPr>
            <p:ph idx="1"/>
          </p:nvPr>
        </p:nvSpPr>
        <p:spPr>
          <a:xfrm>
            <a:off x="457201" y="2195513"/>
            <a:ext cx="8229436" cy="3673659"/>
          </a:xfrm>
        </p:spPr>
        <p:txBody>
          <a:bodyPr>
            <a:normAutofit fontScale="92500" lnSpcReduction="20000"/>
          </a:bodyPr>
          <a:lstStyle/>
          <a:p>
            <a:pPr algn="just"/>
            <a:r>
              <a:rPr lang="it-IT" sz="2800" dirty="0"/>
              <a:t>L’applicazione del rinvio in materia di successione compromette il principio dell’unità della successione? Forse ma il rinvio determina anche numerosi vantaggi – coordina diversi ordinamenti in conflitto</a:t>
            </a:r>
          </a:p>
          <a:p>
            <a:pPr algn="just"/>
            <a:endParaRPr lang="it-IT" sz="2800" dirty="0"/>
          </a:p>
          <a:p>
            <a:pPr algn="just"/>
            <a:endParaRPr lang="it-IT" sz="2800" dirty="0"/>
          </a:p>
          <a:p>
            <a:pPr algn="just"/>
            <a:endParaRPr lang="it-IT" sz="2800" dirty="0"/>
          </a:p>
          <a:p>
            <a:pPr algn="just"/>
            <a:r>
              <a:rPr lang="it-IT" sz="2800" dirty="0" err="1"/>
              <a:t>vd</a:t>
            </a:r>
            <a:r>
              <a:rPr lang="it-IT" sz="2800" dirty="0"/>
              <a:t> caso FORGO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ustDataLst>
      <p:tags r:id="rId1"/>
    </p:custDataLst>
    <p:extLst>
      <p:ext uri="{BB962C8B-B14F-4D97-AF65-F5344CB8AC3E}">
        <p14:creationId xmlns:p14="http://schemas.microsoft.com/office/powerpoint/2010/main" val="472939423"/>
      </p:ext>
    </p:extLst>
  </p:cSld>
  <p:clrMapOvr>
    <a:masterClrMapping/>
  </p:clrMapOvr>
  <mc:AlternateContent xmlns:mc="http://schemas.openxmlformats.org/markup-compatibility/2006" xmlns:p14="http://schemas.microsoft.com/office/powerpoint/2010/main">
    <mc:Choice Requires="p14">
      <p:transition spd="slow" p14:dur="2000" advTm="145275"/>
    </mc:Choice>
    <mc:Fallback xmlns="">
      <p:transition spd="slow" advTm="1452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037" y="274638"/>
            <a:ext cx="8229764" cy="119265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 E RINVIO</a:t>
            </a:r>
          </a:p>
        </p:txBody>
      </p:sp>
      <p:sp>
        <p:nvSpPr>
          <p:cNvPr id="6" name="Segnaposto contenuto 5"/>
          <p:cNvSpPr>
            <a:spLocks noGrp="1"/>
          </p:cNvSpPr>
          <p:nvPr>
            <p:ph idx="1"/>
          </p:nvPr>
        </p:nvSpPr>
        <p:spPr>
          <a:xfrm>
            <a:off x="148856" y="1467293"/>
            <a:ext cx="8537781" cy="5254184"/>
          </a:xfrm>
        </p:spPr>
        <p:txBody>
          <a:bodyPr>
            <a:noAutofit/>
          </a:bodyPr>
          <a:lstStyle/>
          <a:p>
            <a:pPr algn="just"/>
            <a:r>
              <a:rPr lang="it-IT" sz="2400" dirty="0"/>
              <a:t>Il reg. 650/2012 conserva tuttavia il rinvio che può compromettere l’unità della successione.</a:t>
            </a:r>
          </a:p>
          <a:p>
            <a:pPr algn="just"/>
            <a:r>
              <a:rPr lang="it-IT" sz="2400" b="1" dirty="0"/>
              <a:t>CONSIDERANDO n. 57</a:t>
            </a:r>
            <a:r>
              <a:rPr lang="it-IT" sz="2400" dirty="0"/>
              <a:t>: «Le norme sul conflitto di leggi previste dal presente regolamento possono portare all’applicazione </a:t>
            </a:r>
            <a:r>
              <a:rPr lang="it-IT" sz="2400" b="1" dirty="0"/>
              <a:t>della legge di uno Stato terzo</a:t>
            </a:r>
            <a:r>
              <a:rPr lang="it-IT" sz="2400" dirty="0"/>
              <a:t>. In tal caso, si dovrebbe tenere conto delle norme di diritto internazionale privato di tale Stato. Se dette norme prevedono un rinvio alla legge di uno Stato membro o alla legge di uno Stato terzo che applicherebbe alla successione la propria legge, tale rinvio dovrebbe essere accettato </a:t>
            </a:r>
            <a:r>
              <a:rPr lang="it-IT" sz="2400" b="1" u="sng" dirty="0"/>
              <a:t>per assicurare la coerenza internazionale</a:t>
            </a:r>
            <a:r>
              <a:rPr lang="it-IT" sz="2400" dirty="0"/>
              <a:t>. Il rinvio dovrebbe tuttavia essere </a:t>
            </a:r>
            <a:r>
              <a:rPr lang="it-IT" sz="2400" u="sng" dirty="0"/>
              <a:t>escluso nei casi in cui il defunto avesse effettuato una scelta di legge a favore della legge di uno Stato terzo</a:t>
            </a:r>
            <a:r>
              <a:rPr lang="it-IT" sz="24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custDataLst>
      <p:tags r:id="rId1"/>
    </p:custDataLst>
    <p:extLst>
      <p:ext uri="{BB962C8B-B14F-4D97-AF65-F5344CB8AC3E}">
        <p14:creationId xmlns:p14="http://schemas.microsoft.com/office/powerpoint/2010/main" val="199837720"/>
      </p:ext>
    </p:extLst>
  </p:cSld>
  <p:clrMapOvr>
    <a:masterClrMapping/>
  </p:clrMapOvr>
  <mc:AlternateContent xmlns:mc="http://schemas.openxmlformats.org/markup-compatibility/2006" xmlns:p14="http://schemas.microsoft.com/office/powerpoint/2010/main">
    <mc:Choice Requires="p14">
      <p:transition spd="slow" p14:dur="2000" advTm="147863"/>
    </mc:Choice>
    <mc:Fallback xmlns="">
      <p:transition spd="slow" advTm="1478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6|1"/>
</p:tagLst>
</file>

<file path=ppt/tags/tag10.xml><?xml version="1.0" encoding="utf-8"?>
<p:tagLst xmlns:a="http://schemas.openxmlformats.org/drawingml/2006/main" xmlns:r="http://schemas.openxmlformats.org/officeDocument/2006/relationships" xmlns:p="http://schemas.openxmlformats.org/presentationml/2006/main">
  <p:tag name="TIMING" val="|0.8"/>
</p:tagLst>
</file>

<file path=ppt/tags/tag11.xml><?xml version="1.0" encoding="utf-8"?>
<p:tagLst xmlns:a="http://schemas.openxmlformats.org/drawingml/2006/main" xmlns:r="http://schemas.openxmlformats.org/officeDocument/2006/relationships" xmlns:p="http://schemas.openxmlformats.org/presentationml/2006/main">
  <p:tag name="TIMING" val="|1|0.4"/>
</p:tagLst>
</file>

<file path=ppt/tags/tag12.xml><?xml version="1.0" encoding="utf-8"?>
<p:tagLst xmlns:a="http://schemas.openxmlformats.org/drawingml/2006/main" xmlns:r="http://schemas.openxmlformats.org/officeDocument/2006/relationships" xmlns:p="http://schemas.openxmlformats.org/presentationml/2006/main">
  <p:tag name="TIMING" val="|1.8|0.3|0.3|0.4"/>
</p:tagLst>
</file>

<file path=ppt/tags/tag13.xml><?xml version="1.0" encoding="utf-8"?>
<p:tagLst xmlns:a="http://schemas.openxmlformats.org/drawingml/2006/main" xmlns:r="http://schemas.openxmlformats.org/officeDocument/2006/relationships" xmlns:p="http://schemas.openxmlformats.org/presentationml/2006/main">
  <p:tag name="TIMING" val="|1.6"/>
</p:tagLst>
</file>

<file path=ppt/tags/tag14.xml><?xml version="1.0" encoding="utf-8"?>
<p:tagLst xmlns:a="http://schemas.openxmlformats.org/drawingml/2006/main" xmlns:r="http://schemas.openxmlformats.org/officeDocument/2006/relationships" xmlns:p="http://schemas.openxmlformats.org/presentationml/2006/main">
  <p:tag name="TIMING" val="|2.3"/>
</p:tagLst>
</file>

<file path=ppt/tags/tag15.xml><?xml version="1.0" encoding="utf-8"?>
<p:tagLst xmlns:a="http://schemas.openxmlformats.org/drawingml/2006/main" xmlns:r="http://schemas.openxmlformats.org/officeDocument/2006/relationships" xmlns:p="http://schemas.openxmlformats.org/presentationml/2006/main">
  <p:tag name="TIMING" val="|1|0.3|1.2"/>
</p:tagLst>
</file>

<file path=ppt/tags/tag16.xml><?xml version="1.0" encoding="utf-8"?>
<p:tagLst xmlns:a="http://schemas.openxmlformats.org/drawingml/2006/main" xmlns:r="http://schemas.openxmlformats.org/officeDocument/2006/relationships" xmlns:p="http://schemas.openxmlformats.org/presentationml/2006/main">
  <p:tag name="TIMING" val="|6|0.3|0.3"/>
</p:tagLst>
</file>

<file path=ppt/tags/tag17.xml><?xml version="1.0" encoding="utf-8"?>
<p:tagLst xmlns:a="http://schemas.openxmlformats.org/drawingml/2006/main" xmlns:r="http://schemas.openxmlformats.org/officeDocument/2006/relationships" xmlns:p="http://schemas.openxmlformats.org/presentationml/2006/main">
  <p:tag name="TIMING" val="|0.6|2.6"/>
</p:tagLst>
</file>

<file path=ppt/tags/tag18.xml><?xml version="1.0" encoding="utf-8"?>
<p:tagLst xmlns:a="http://schemas.openxmlformats.org/drawingml/2006/main" xmlns:r="http://schemas.openxmlformats.org/officeDocument/2006/relationships" xmlns:p="http://schemas.openxmlformats.org/presentationml/2006/main">
  <p:tag name="TIMING" val="|5.7|0.6|36.9|16.5"/>
</p:tagLst>
</file>

<file path=ppt/tags/tag19.xml><?xml version="1.0" encoding="utf-8"?>
<p:tagLst xmlns:a="http://schemas.openxmlformats.org/drawingml/2006/main" xmlns:r="http://schemas.openxmlformats.org/officeDocument/2006/relationships" xmlns:p="http://schemas.openxmlformats.org/presentationml/2006/main">
  <p:tag name="TIMING" val="|1.4|0.3|1.1"/>
</p:tagLst>
</file>

<file path=ppt/tags/tag2.xml><?xml version="1.0" encoding="utf-8"?>
<p:tagLst xmlns:a="http://schemas.openxmlformats.org/drawingml/2006/main" xmlns:r="http://schemas.openxmlformats.org/officeDocument/2006/relationships" xmlns:p="http://schemas.openxmlformats.org/presentationml/2006/main">
  <p:tag name="TIMING" val="|2.6|0.5"/>
</p:tagLst>
</file>

<file path=ppt/tags/tag20.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0.9|0.7|2"/>
</p:tagLst>
</file>

<file path=ppt/tags/tag4.xml><?xml version="1.0" encoding="utf-8"?>
<p:tagLst xmlns:a="http://schemas.openxmlformats.org/drawingml/2006/main" xmlns:r="http://schemas.openxmlformats.org/officeDocument/2006/relationships" xmlns:p="http://schemas.openxmlformats.org/presentationml/2006/main">
  <p:tag name="TIMING" val="|0.6|7.2"/>
</p:tagLst>
</file>

<file path=ppt/tags/tag5.xml><?xml version="1.0" encoding="utf-8"?>
<p:tagLst xmlns:a="http://schemas.openxmlformats.org/drawingml/2006/main" xmlns:r="http://schemas.openxmlformats.org/officeDocument/2006/relationships" xmlns:p="http://schemas.openxmlformats.org/presentationml/2006/main">
  <p:tag name="TIMING" val="|0.8|1.4"/>
</p:tagLst>
</file>

<file path=ppt/tags/tag6.xml><?xml version="1.0" encoding="utf-8"?>
<p:tagLst xmlns:a="http://schemas.openxmlformats.org/drawingml/2006/main" xmlns:r="http://schemas.openxmlformats.org/officeDocument/2006/relationships" xmlns:p="http://schemas.openxmlformats.org/presentationml/2006/main">
  <p:tag name="TIMING" val="|1.2|0.4"/>
</p:tagLst>
</file>

<file path=ppt/tags/tag7.xml><?xml version="1.0" encoding="utf-8"?>
<p:tagLst xmlns:a="http://schemas.openxmlformats.org/drawingml/2006/main" xmlns:r="http://schemas.openxmlformats.org/officeDocument/2006/relationships" xmlns:p="http://schemas.openxmlformats.org/presentationml/2006/main">
  <p:tag name="TIMING" val="|1.9|0.6"/>
</p:tagLst>
</file>

<file path=ppt/tags/tag8.xml><?xml version="1.0" encoding="utf-8"?>
<p:tagLst xmlns:a="http://schemas.openxmlformats.org/drawingml/2006/main" xmlns:r="http://schemas.openxmlformats.org/officeDocument/2006/relationships" xmlns:p="http://schemas.openxmlformats.org/presentationml/2006/main">
  <p:tag name="TIMING" val="|1.7|0.4"/>
</p:tagLst>
</file>

<file path=ppt/tags/tag9.xml><?xml version="1.0" encoding="utf-8"?>
<p:tagLst xmlns:a="http://schemas.openxmlformats.org/drawingml/2006/main" xmlns:r="http://schemas.openxmlformats.org/officeDocument/2006/relationships" xmlns:p="http://schemas.openxmlformats.org/presentationml/2006/main">
  <p:tag name="TIMING" val="|1.8|0.3|0.5|0.3"/>
</p:tagLst>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{CA0B89E2-5C5F-644F-A679-40450666FC36}tf10001060</Template>
  <TotalTime>4912998</TotalTime>
  <Words>1819</Words>
  <Application>Microsoft Macintosh PowerPoint</Application>
  <PresentationFormat>Presentazione su schermo (4:3)</PresentationFormat>
  <Paragraphs>134</Paragraphs>
  <Slides>24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24</vt:i4>
      </vt:variant>
    </vt:vector>
  </HeadingPairs>
  <TitlesOfParts>
    <vt:vector size="31" baseType="lpstr">
      <vt:lpstr>ＭＳ ゴシック</vt:lpstr>
      <vt:lpstr>Arial</vt:lpstr>
      <vt:lpstr>Calibri</vt:lpstr>
      <vt:lpstr>Trebuchet MS</vt:lpstr>
      <vt:lpstr>Wingdings</vt:lpstr>
      <vt:lpstr>Wingdings 3</vt:lpstr>
      <vt:lpstr>Sfaccettatura</vt:lpstr>
      <vt:lpstr>Diritto internazionale Privato</vt:lpstr>
      <vt:lpstr>LEGGE APPLICABILE ALLE SUCCESSIONI: ARTT. 46 – 49 L. 218/95/INFLUENZA DEL REG. 650/2012</vt:lpstr>
      <vt:lpstr>LEGGE APPLICABILE ALLE SUCCESSIONI: ARTT. 46 – 49 L. 218/95 - INFLUENZA DEL REG. 650/2012</vt:lpstr>
      <vt:lpstr>REG. 650/2012 - ORIGINE</vt:lpstr>
      <vt:lpstr>REG. 650/2012 - OBIETTIVI</vt:lpstr>
      <vt:lpstr>REG. 650/2012 - CRITERI</vt:lpstr>
      <vt:lpstr>REG. 650/2012 - RISULTATI</vt:lpstr>
      <vt:lpstr>LEGGE APPLICABILE ALLE SUCCESSIONI: OPERATIVITA’ DEL RINVIO</vt:lpstr>
      <vt:lpstr>REG. 650/2012 E RINVIO</vt:lpstr>
      <vt:lpstr>REG. 650/2012 E RINVIO</vt:lpstr>
      <vt:lpstr>REG. 650/2012 – CLAUSOLA DI ECCEZIONE – PRINCIPIO DEL COLLEGAMENTO PIU’ STRETTO</vt:lpstr>
      <vt:lpstr>AMBITO DI APPLICAZIONE</vt:lpstr>
      <vt:lpstr>CAPACITA’ DI TESTARE: ART. 47 L. 218/95</vt:lpstr>
      <vt:lpstr>FORMA DEL TESTAMENTO: ART. 27 par. 1 lett. e Reg. 650/art. 48</vt:lpstr>
      <vt:lpstr>FORMA DEL TESTAMENTO – COORDINAMENTO CON CONVENZIONI INTERNAZIONALI.</vt:lpstr>
      <vt:lpstr>SUCCESSIONE DELLO STATO: art. 33 Reg. 650/2012</vt:lpstr>
      <vt:lpstr>SUCCESSIONE DELLO STATO: art. 33 Reg. 650/2012 – art. 48 l. 218/95</vt:lpstr>
      <vt:lpstr>CERTIFICATO SUCCESSORIO EUROPEO</vt:lpstr>
      <vt:lpstr>CERTIFICATO SUCCESSORIO EUROPEO</vt:lpstr>
      <vt:lpstr>DONAZIONI: ART. 56 L. 218/95</vt:lpstr>
      <vt:lpstr>AMBITO DI APPLICAZIONE DELL’ ART. 56 L. 218/95</vt:lpstr>
      <vt:lpstr>AMBITO DI APPLICAZIONE DELL’ ART. 56 L. 218/95</vt:lpstr>
      <vt:lpstr>LEGGE APPLICABILE ALLE DONAZIONI</vt:lpstr>
      <vt:lpstr>LEGGE APPLICABILE ALLA FORMA DELLE DONAZIONI</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151</cp:revision>
  <dcterms:created xsi:type="dcterms:W3CDTF">2010-05-15T15:56:59Z</dcterms:created>
  <dcterms:modified xsi:type="dcterms:W3CDTF">2023-05-09T20:09:33Z</dcterms:modified>
</cp:coreProperties>
</file>