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5" autoAdjust="0"/>
    <p:restoredTop sz="94638" autoAdjust="0"/>
  </p:normalViewPr>
  <p:slideViewPr>
    <p:cSldViewPr snapToGrid="0">
      <p:cViewPr varScale="1">
        <p:scale>
          <a:sx n="82" d="100"/>
          <a:sy n="82" d="100"/>
        </p:scale>
        <p:origin x="58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7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6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5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41"/>
            <a:ext cx="8144135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7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4711618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3" y="609599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5"/>
            <a:ext cx="9613863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7" y="4711311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609597"/>
            <a:ext cx="9613859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4711617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7" y="4711617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1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600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9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4711617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7" y="4709927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1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7"/>
            <a:ext cx="9613863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1" y="5300151"/>
            <a:ext cx="9613863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7" y="4709927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1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3" y="753228"/>
            <a:ext cx="96249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5" y="2336873"/>
            <a:ext cx="307003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5"/>
            <a:ext cx="3049703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1" y="3022675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7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7" y="3022675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1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20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20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20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1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8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80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8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1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6"/>
            <a:ext cx="5106988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3" y="5372404"/>
            <a:ext cx="1602997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3" cy="435376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9"/>
            <a:ext cx="8870004" cy="532658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5" y="5936189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2" y="5936190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1" y="5398635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1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6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3" y="4232173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7" y="2869897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1" y="2336873"/>
            <a:ext cx="4698359" cy="359931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9" cy="359931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1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31"/>
            <a:ext cx="9613863" cy="108093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1" y="2336875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3" y="3030010"/>
            <a:ext cx="4698355" cy="29061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5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4" y="3030010"/>
            <a:ext cx="4700059" cy="29061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1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7" y="2336875"/>
            <a:ext cx="5608336" cy="359931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4"/>
            <a:ext cx="3790079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5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4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5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2" y="5936190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7" y="753229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400A7F-0033-3587-ED28-E1E651D3CA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Reading </a:t>
            </a:r>
            <a:r>
              <a:rPr lang="en-US" dirty="0"/>
              <a:t>Comprehension</a:t>
            </a:r>
          </a:p>
        </p:txBody>
      </p:sp>
    </p:spTree>
    <p:extLst>
      <p:ext uri="{BB962C8B-B14F-4D97-AF65-F5344CB8AC3E}">
        <p14:creationId xmlns:p14="http://schemas.microsoft.com/office/powerpoint/2010/main" val="3895363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999448-37EA-1245-22F8-D30E41F07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</a:t>
            </a:r>
            <a:r>
              <a:rPr lang="it-IT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help </a:t>
            </a:r>
            <a:r>
              <a:rPr lang="it-IT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diagnose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respiratory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diseases</a:t>
            </a:r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8877786-23A6-9CA1-C5EA-DF50C87C27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646" y="2011122"/>
            <a:ext cx="12033055" cy="4807612"/>
          </a:xfrm>
        </p:spPr>
        <p:txBody>
          <a:bodyPr anchor="t">
            <a:normAutofit lnSpcReduction="10000"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it-IT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Monash University </a:t>
            </a:r>
            <a:r>
              <a:rPr lang="it-IT" sz="18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researchers</a:t>
            </a:r>
            <a:r>
              <a:rPr lang="it-IT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Australia </a:t>
            </a:r>
            <a:r>
              <a:rPr lang="it-IT" sz="18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it-IT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developed</a:t>
            </a:r>
            <a:r>
              <a:rPr lang="it-IT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radical non-invasive </a:t>
            </a:r>
            <a:r>
              <a:rPr lang="it-IT" sz="18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it-IT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18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 be </a:t>
            </a:r>
            <a:r>
              <a:rPr lang="it-IT" sz="18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used</a:t>
            </a:r>
            <a:r>
              <a:rPr lang="it-IT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diagnose</a:t>
            </a:r>
            <a:r>
              <a:rPr lang="it-IT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18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respiratory</a:t>
            </a:r>
            <a:r>
              <a:rPr lang="it-IT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diseases</a:t>
            </a:r>
            <a:r>
              <a:rPr lang="it-IT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such</a:t>
            </a:r>
            <a:r>
              <a:rPr lang="it-IT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18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cystic</a:t>
            </a:r>
            <a:r>
              <a:rPr lang="it-IT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fibrosis</a:t>
            </a:r>
            <a:r>
              <a:rPr lang="it-IT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and </a:t>
            </a:r>
            <a:r>
              <a:rPr lang="it-IT" sz="18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cancer</a:t>
            </a:r>
            <a:r>
              <a:rPr lang="it-IT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it-IT" sz="18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potentially</a:t>
            </a:r>
            <a:r>
              <a:rPr lang="it-IT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fast-track treatments for </a:t>
            </a:r>
            <a:r>
              <a:rPr lang="it-IT" sz="18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patients</a:t>
            </a:r>
            <a:r>
              <a:rPr lang="it-IT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it-IT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Researchers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the first time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taken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usually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confined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high-tech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synchrotron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facilities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common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laboratory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setting, and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applied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new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four-dimensional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X-ray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velocity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(XV Technology) imaging to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high-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sensitive real-time images of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airflow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lungs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live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organisms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it-IT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study, led by Dr.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Rhiannon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Murrie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the Department of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Mechanical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Aerospace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Engineering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Monash University, shows the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likely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impact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respiratory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disease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detection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monitoring and treatment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non-invasive and non-terminal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means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it-IT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potential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whether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treatments for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respiratory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illnesses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working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much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earlier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The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since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commercialised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Australian-based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-tech company 4Dx Limited, led by CEO and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former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Monash University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researcher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Professor Andreas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Fouras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The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upscaled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human clinical trials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taking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place in the USA, with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Phase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already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completed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successfully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it-IT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7000"/>
              </a:lnSpc>
              <a:spcBef>
                <a:spcPts val="0"/>
              </a:spcBef>
            </a:pP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The study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published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in the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internationally-renowned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Nature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 Scientific Reports in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January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2020. "The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early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diagnosis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ongoing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monitoring of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genetic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and 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chronic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diseases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such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cystic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fibrosis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asthma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cancer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currently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hampered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by the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inability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capture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spatial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distribution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function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in a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breathing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," Dr.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Murrie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said</a:t>
            </a:r>
            <a:r>
              <a:rPr lang="it-IT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8505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3">
            <a:extLst>
              <a:ext uri="{FF2B5EF4-FFF2-40B4-BE49-F238E27FC236}">
                <a16:creationId xmlns:a16="http://schemas.microsoft.com/office/drawing/2014/main" id="{8547123A-E8EA-EE23-6459-C7A0CE1A32CE}"/>
              </a:ext>
            </a:extLst>
          </p:cNvPr>
          <p:cNvSpPr txBox="1">
            <a:spLocks/>
          </p:cNvSpPr>
          <p:nvPr/>
        </p:nvSpPr>
        <p:spPr>
          <a:xfrm>
            <a:off x="62646" y="157079"/>
            <a:ext cx="10444543" cy="6661655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904E042-7843-36F9-EC15-16E68C976FF2}"/>
              </a:ext>
            </a:extLst>
          </p:cNvPr>
          <p:cNvSpPr txBox="1"/>
          <p:nvPr/>
        </p:nvSpPr>
        <p:spPr>
          <a:xfrm>
            <a:off x="1" y="159126"/>
            <a:ext cx="10563283" cy="6493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Since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pulmonary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are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measured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mouth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unable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localise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originates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Additionally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CT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scans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providing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quality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3D images,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cannot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image the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breathing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means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airflow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airways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tissue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cannot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measured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."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Dr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Murrie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the multi-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disciplinary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collaboration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physicists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engineers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biologists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clinicians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changing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approach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the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diagnosis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treatment of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diseases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by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determining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functional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movement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airflow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live mice,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acquired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X-ray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30 frames per second.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comparison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a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cystic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fibrosis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mouse model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against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healthy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control mouse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allowed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researchers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observe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dramatic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reduction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aeration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left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diseased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mouse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largely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due to an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obstructed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airway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path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Researchers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able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pinpoint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exact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locations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deficiencies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the location of the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obstruction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causing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restricted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airflow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successful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trial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up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avenues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respiratory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diseases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be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diagnosed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treated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managed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earlier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allows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lower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radiation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dose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CT scanning. "The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ability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technique in the lab makes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longitudinal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studies on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disease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progression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treatment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feasible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readily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accessible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facilities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across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world," Dr.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Murrie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said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finding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exciting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step in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advancing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understanding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diseases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treatments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affect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millions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people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globally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particularly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those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cystic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fibrosis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affects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more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70,000 people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worldwide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."</a:t>
            </a:r>
          </a:p>
          <a:p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Professor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Fouras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said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"I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pleased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originally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developed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Monash University, and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being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commercialised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maximise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clinical impact,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enabling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cutting-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edge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medical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like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9400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3">
            <a:extLst>
              <a:ext uri="{FF2B5EF4-FFF2-40B4-BE49-F238E27FC236}">
                <a16:creationId xmlns:a16="http://schemas.microsoft.com/office/drawing/2014/main" id="{8547123A-E8EA-EE23-6459-C7A0CE1A32CE}"/>
              </a:ext>
            </a:extLst>
          </p:cNvPr>
          <p:cNvSpPr txBox="1">
            <a:spLocks/>
          </p:cNvSpPr>
          <p:nvPr/>
        </p:nvSpPr>
        <p:spPr>
          <a:xfrm>
            <a:off x="62646" y="157079"/>
            <a:ext cx="10444543" cy="6661655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4E13937-598B-8D95-72BC-D4BA93CDE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5842" y="39266"/>
            <a:ext cx="4859547" cy="6779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82476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o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TM04033917[[fn=Berlino]]</Template>
  <TotalTime>38</TotalTime>
  <Words>592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Berlino</vt:lpstr>
      <vt:lpstr>Reading Comprehension</vt:lpstr>
      <vt:lpstr>New technology to help diagnose and manage respiratory diseases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Comprehension</dc:title>
  <dc:creator>QI</dc:creator>
  <cp:lastModifiedBy>BARZELATTO ELENA</cp:lastModifiedBy>
  <cp:revision>8</cp:revision>
  <dcterms:created xsi:type="dcterms:W3CDTF">2022-12-13T21:40:22Z</dcterms:created>
  <dcterms:modified xsi:type="dcterms:W3CDTF">2023-05-29T07:36:25Z</dcterms:modified>
</cp:coreProperties>
</file>