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8" r:id="rId6"/>
    <p:sldId id="269" r:id="rId7"/>
    <p:sldId id="270" r:id="rId8"/>
    <p:sldId id="263" r:id="rId9"/>
    <p:sldId id="258" r:id="rId10"/>
    <p:sldId id="271" r:id="rId11"/>
    <p:sldId id="265" r:id="rId12"/>
    <p:sldId id="272" r:id="rId13"/>
    <p:sldId id="267" r:id="rId14"/>
    <p:sldId id="260" r:id="rId15"/>
    <p:sldId id="264" r:id="rId16"/>
    <p:sldId id="257" r:id="rId17"/>
    <p:sldId id="261" r:id="rId18"/>
    <p:sldId id="262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5CF0C-EC21-4122-A675-6231B266D748}" v="757" dt="2022-05-05T05:58:31.127"/>
    <p1510:client id="{1569AF51-863F-4F19-A3D9-C78526A6A3FD}" v="1" dt="2023-05-02T13:57:13.974"/>
    <p1510:client id="{5A27D66F-11BE-40D7-ACCF-6BE5F795244F}" v="1" dt="2022-05-10T22:23:59.843"/>
    <p1510:client id="{60392354-8B4B-4C2F-AD48-C6C4EC5CC954}" v="2" dt="2022-05-26T06:00:00.087"/>
    <p1510:client id="{78B1F0F0-3A9B-4B4A-8679-DCEF6FB6EE45}" v="25" dt="2022-05-11T06:14:53.003"/>
    <p1510:client id="{7A51EF2A-0E95-45FD-9860-9A5C39043341}" v="6" dt="2022-05-10T22:23:38.227"/>
    <p1510:client id="{801B0BBF-DD1D-470D-808C-7EC0BE78703E}" v="11" dt="2023-04-20T07:33:35.567"/>
    <p1510:client id="{A02B90C3-1386-49FE-B232-6543359B7982}" v="3" dt="2023-04-28T12:33:53.819"/>
    <p1510:client id="{B842C041-9C15-4EDF-BA7E-24287820BAAD}" v="1" dt="2023-05-02T13:29:38.290"/>
    <p1510:client id="{C2B3C4C0-8A58-3FD8-0891-A9B624D89FA0}" v="1" dt="2022-01-10T12:55:39.985"/>
    <p1510:client id="{C7EDC7C4-9DB8-4332-B39D-3B2B3617EBE8}" v="10" dt="2022-05-11T06:13:18.591"/>
    <p1510:client id="{D82E689C-7C60-4CAE-A10D-2C966E4E48EF}" v="1" dt="2023-04-18T09:05:22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ELLI MARCO" userId="S::8036@ds.units.it::a6151164-0b2c-4e6b-b73d-5c6967b9ac01" providerId="AD" clId="Web-{D82E689C-7C60-4CAE-A10D-2C966E4E48EF}"/>
    <pc:docChg chg="delSld">
      <pc:chgData name="FERNANDELLI MARCO" userId="S::8036@ds.units.it::a6151164-0b2c-4e6b-b73d-5c6967b9ac01" providerId="AD" clId="Web-{D82E689C-7C60-4CAE-A10D-2C966E4E48EF}" dt="2023-04-18T09:05:22.601" v="0"/>
      <pc:docMkLst>
        <pc:docMk/>
      </pc:docMkLst>
      <pc:sldChg chg="del">
        <pc:chgData name="FERNANDELLI MARCO" userId="S::8036@ds.units.it::a6151164-0b2c-4e6b-b73d-5c6967b9ac01" providerId="AD" clId="Web-{D82E689C-7C60-4CAE-A10D-2C966E4E48EF}" dt="2023-04-18T09:05:22.601" v="0"/>
        <pc:sldMkLst>
          <pc:docMk/>
          <pc:sldMk cId="4246949477" sldId="270"/>
        </pc:sldMkLst>
      </pc:sldChg>
    </pc:docChg>
  </pc:docChgLst>
  <pc:docChgLst>
    <pc:chgData name="FERNANDELLI MARCO" userId="S::8036@ds.units.it::a6151164-0b2c-4e6b-b73d-5c6967b9ac01" providerId="AD" clId="Web-{5A27D66F-11BE-40D7-ACCF-6BE5F795244F}"/>
    <pc:docChg chg="sldOrd">
      <pc:chgData name="FERNANDELLI MARCO" userId="S::8036@ds.units.it::a6151164-0b2c-4e6b-b73d-5c6967b9ac01" providerId="AD" clId="Web-{5A27D66F-11BE-40D7-ACCF-6BE5F795244F}" dt="2022-05-10T22:23:59.843" v="0"/>
      <pc:docMkLst>
        <pc:docMk/>
      </pc:docMkLst>
      <pc:sldChg chg="ord">
        <pc:chgData name="FERNANDELLI MARCO" userId="S::8036@ds.units.it::a6151164-0b2c-4e6b-b73d-5c6967b9ac01" providerId="AD" clId="Web-{5A27D66F-11BE-40D7-ACCF-6BE5F795244F}" dt="2022-05-10T22:23:59.843" v="0"/>
        <pc:sldMkLst>
          <pc:docMk/>
          <pc:sldMk cId="3757555290" sldId="269"/>
        </pc:sldMkLst>
      </pc:sldChg>
    </pc:docChg>
  </pc:docChgLst>
  <pc:docChgLst>
    <pc:chgData name="FERNANDELLI MARCO" userId="S::8036@ds.units.it::a6151164-0b2c-4e6b-b73d-5c6967b9ac01" providerId="AD" clId="Web-{C7EDC7C4-9DB8-4332-B39D-3B2B3617EBE8}"/>
    <pc:docChg chg="addSld delSld modSld">
      <pc:chgData name="FERNANDELLI MARCO" userId="S::8036@ds.units.it::a6151164-0b2c-4e6b-b73d-5c6967b9ac01" providerId="AD" clId="Web-{C7EDC7C4-9DB8-4332-B39D-3B2B3617EBE8}" dt="2022-05-11T06:13:18.591" v="5" actId="20577"/>
      <pc:docMkLst>
        <pc:docMk/>
      </pc:docMkLst>
      <pc:sldChg chg="modSp">
        <pc:chgData name="FERNANDELLI MARCO" userId="S::8036@ds.units.it::a6151164-0b2c-4e6b-b73d-5c6967b9ac01" providerId="AD" clId="Web-{C7EDC7C4-9DB8-4332-B39D-3B2B3617EBE8}" dt="2022-05-11T06:13:18.591" v="5" actId="20577"/>
        <pc:sldMkLst>
          <pc:docMk/>
          <pc:sldMk cId="226425282" sldId="268"/>
        </pc:sldMkLst>
        <pc:spChg chg="mod">
          <ac:chgData name="FERNANDELLI MARCO" userId="S::8036@ds.units.it::a6151164-0b2c-4e6b-b73d-5c6967b9ac01" providerId="AD" clId="Web-{C7EDC7C4-9DB8-4332-B39D-3B2B3617EBE8}" dt="2022-05-11T06:13:18.591" v="5" actId="20577"/>
          <ac:spMkLst>
            <pc:docMk/>
            <pc:sldMk cId="226425282" sldId="268"/>
            <ac:spMk id="2" creationId="{3BD84D0A-8480-AE22-9EEB-87AC9DB40613}"/>
          </ac:spMkLst>
        </pc:spChg>
      </pc:sldChg>
      <pc:sldChg chg="new del">
        <pc:chgData name="FERNANDELLI MARCO" userId="S::8036@ds.units.it::a6151164-0b2c-4e6b-b73d-5c6967b9ac01" providerId="AD" clId="Web-{C7EDC7C4-9DB8-4332-B39D-3B2B3617EBE8}" dt="2022-05-11T05:51:47.148" v="1"/>
        <pc:sldMkLst>
          <pc:docMk/>
          <pc:sldMk cId="1131308618" sldId="270"/>
        </pc:sldMkLst>
      </pc:sldChg>
    </pc:docChg>
  </pc:docChgLst>
  <pc:docChgLst>
    <pc:chgData name="FERNANDELLI MARCO" userId="S::8036@ds.units.it::a6151164-0b2c-4e6b-b73d-5c6967b9ac01" providerId="AD" clId="Web-{A02B90C3-1386-49FE-B232-6543359B7982}"/>
    <pc:docChg chg="delSld sldOrd">
      <pc:chgData name="FERNANDELLI MARCO" userId="S::8036@ds.units.it::a6151164-0b2c-4e6b-b73d-5c6967b9ac01" providerId="AD" clId="Web-{A02B90C3-1386-49FE-B232-6543359B7982}" dt="2023-04-28T12:33:53.819" v="2"/>
      <pc:docMkLst>
        <pc:docMk/>
      </pc:docMkLst>
      <pc:sldChg chg="del">
        <pc:chgData name="FERNANDELLI MARCO" userId="S::8036@ds.units.it::a6151164-0b2c-4e6b-b73d-5c6967b9ac01" providerId="AD" clId="Web-{A02B90C3-1386-49FE-B232-6543359B7982}" dt="2023-04-28T12:33:53.819" v="2"/>
        <pc:sldMkLst>
          <pc:docMk/>
          <pc:sldMk cId="3574894817" sldId="259"/>
        </pc:sldMkLst>
      </pc:sldChg>
      <pc:sldChg chg="ord">
        <pc:chgData name="FERNANDELLI MARCO" userId="S::8036@ds.units.it::a6151164-0b2c-4e6b-b73d-5c6967b9ac01" providerId="AD" clId="Web-{A02B90C3-1386-49FE-B232-6543359B7982}" dt="2023-04-28T12:32:56.599" v="1"/>
        <pc:sldMkLst>
          <pc:docMk/>
          <pc:sldMk cId="3256845955" sldId="262"/>
        </pc:sldMkLst>
      </pc:sldChg>
      <pc:sldChg chg="ord">
        <pc:chgData name="FERNANDELLI MARCO" userId="S::8036@ds.units.it::a6151164-0b2c-4e6b-b73d-5c6967b9ac01" providerId="AD" clId="Web-{A02B90C3-1386-49FE-B232-6543359B7982}" dt="2023-04-28T12:32:40.895" v="0"/>
        <pc:sldMkLst>
          <pc:docMk/>
          <pc:sldMk cId="1132175691" sldId="270"/>
        </pc:sldMkLst>
      </pc:sldChg>
    </pc:docChg>
  </pc:docChgLst>
  <pc:docChgLst>
    <pc:chgData name="PINTAR LEONARDO [LE0700295]" userId="S::s264823@ds.units.it::e4228526-5aab-413f-8b54-b6658044e74a" providerId="AD" clId="Web-{C2B3C4C0-8A58-3FD8-0891-A9B624D89FA0}"/>
    <pc:docChg chg="modSld">
      <pc:chgData name="PINTAR LEONARDO [LE0700295]" userId="S::s264823@ds.units.it::e4228526-5aab-413f-8b54-b6658044e74a" providerId="AD" clId="Web-{C2B3C4C0-8A58-3FD8-0891-A9B624D89FA0}" dt="2022-01-10T12:55:39.985" v="0"/>
      <pc:docMkLst>
        <pc:docMk/>
      </pc:docMkLst>
      <pc:sldChg chg="addSp">
        <pc:chgData name="PINTAR LEONARDO [LE0700295]" userId="S::s264823@ds.units.it::e4228526-5aab-413f-8b54-b6658044e74a" providerId="AD" clId="Web-{C2B3C4C0-8A58-3FD8-0891-A9B624D89FA0}" dt="2022-01-10T12:55:39.985" v="0"/>
        <pc:sldMkLst>
          <pc:docMk/>
          <pc:sldMk cId="3256845955" sldId="262"/>
        </pc:sldMkLst>
        <pc:spChg chg="add">
          <ac:chgData name="PINTAR LEONARDO [LE0700295]" userId="S::s264823@ds.units.it::e4228526-5aab-413f-8b54-b6658044e74a" providerId="AD" clId="Web-{C2B3C4C0-8A58-3FD8-0891-A9B624D89FA0}" dt="2022-01-10T12:55:39.985" v="0"/>
          <ac:spMkLst>
            <pc:docMk/>
            <pc:sldMk cId="3256845955" sldId="262"/>
            <ac:spMk id="2" creationId="{AACB7029-6453-4D1D-851D-B41CAFE1EC2E}"/>
          </ac:spMkLst>
        </pc:spChg>
      </pc:sldChg>
    </pc:docChg>
  </pc:docChgLst>
  <pc:docChgLst>
    <pc:chgData name="FERNANDELLI MARCO" userId="S::8036@ds.units.it::a6151164-0b2c-4e6b-b73d-5c6967b9ac01" providerId="AD" clId="Web-{78B1F0F0-3A9B-4B4A-8679-DCEF6FB6EE45}"/>
    <pc:docChg chg="modSld">
      <pc:chgData name="FERNANDELLI MARCO" userId="S::8036@ds.units.it::a6151164-0b2c-4e6b-b73d-5c6967b9ac01" providerId="AD" clId="Web-{78B1F0F0-3A9B-4B4A-8679-DCEF6FB6EE45}" dt="2022-05-11T06:14:53.003" v="12" actId="20577"/>
      <pc:docMkLst>
        <pc:docMk/>
      </pc:docMkLst>
      <pc:sldChg chg="modSp">
        <pc:chgData name="FERNANDELLI MARCO" userId="S::8036@ds.units.it::a6151164-0b2c-4e6b-b73d-5c6967b9ac01" providerId="AD" clId="Web-{78B1F0F0-3A9B-4B4A-8679-DCEF6FB6EE45}" dt="2022-05-11T06:14:53.003" v="12" actId="20577"/>
        <pc:sldMkLst>
          <pc:docMk/>
          <pc:sldMk cId="226425282" sldId="268"/>
        </pc:sldMkLst>
        <pc:spChg chg="mod">
          <ac:chgData name="FERNANDELLI MARCO" userId="S::8036@ds.units.it::a6151164-0b2c-4e6b-b73d-5c6967b9ac01" providerId="AD" clId="Web-{78B1F0F0-3A9B-4B4A-8679-DCEF6FB6EE45}" dt="2022-05-11T06:14:53.003" v="12" actId="20577"/>
          <ac:spMkLst>
            <pc:docMk/>
            <pc:sldMk cId="226425282" sldId="268"/>
            <ac:spMk id="2" creationId="{3BD84D0A-8480-AE22-9EEB-87AC9DB40613}"/>
          </ac:spMkLst>
        </pc:spChg>
      </pc:sldChg>
    </pc:docChg>
  </pc:docChgLst>
  <pc:docChgLst>
    <pc:chgData name="FERNANDELLI MARCO" userId="S::8036@ds.units.it::a6151164-0b2c-4e6b-b73d-5c6967b9ac01" providerId="AD" clId="Web-{60392354-8B4B-4C2F-AD48-C6C4EC5CC954}"/>
    <pc:docChg chg="addSld modSld">
      <pc:chgData name="FERNANDELLI MARCO" userId="S::8036@ds.units.it::a6151164-0b2c-4e6b-b73d-5c6967b9ac01" providerId="AD" clId="Web-{60392354-8B4B-4C2F-AD48-C6C4EC5CC954}" dt="2022-05-26T06:00:00.087" v="1"/>
      <pc:docMkLst>
        <pc:docMk/>
      </pc:docMkLst>
      <pc:sldChg chg="delSp new">
        <pc:chgData name="FERNANDELLI MARCO" userId="S::8036@ds.units.it::a6151164-0b2c-4e6b-b73d-5c6967b9ac01" providerId="AD" clId="Web-{60392354-8B4B-4C2F-AD48-C6C4EC5CC954}" dt="2022-05-26T06:00:00.087" v="1"/>
        <pc:sldMkLst>
          <pc:docMk/>
          <pc:sldMk cId="4246949477" sldId="270"/>
        </pc:sldMkLst>
        <pc:spChg chg="del">
          <ac:chgData name="FERNANDELLI MARCO" userId="S::8036@ds.units.it::a6151164-0b2c-4e6b-b73d-5c6967b9ac01" providerId="AD" clId="Web-{60392354-8B4B-4C2F-AD48-C6C4EC5CC954}" dt="2022-05-26T06:00:00.087" v="1"/>
          <ac:spMkLst>
            <pc:docMk/>
            <pc:sldMk cId="4246949477" sldId="270"/>
            <ac:spMk id="2" creationId="{E9C6CAB3-D2EB-18FA-4024-4E8CE236326E}"/>
          </ac:spMkLst>
        </pc:spChg>
      </pc:sldChg>
    </pc:docChg>
  </pc:docChgLst>
  <pc:docChgLst>
    <pc:chgData name="FERNANDELLI MARCO" userId="S::8036@ds.units.it::a6151164-0b2c-4e6b-b73d-5c6967b9ac01" providerId="AD" clId="Web-{801B0BBF-DD1D-470D-808C-7EC0BE78703E}"/>
    <pc:docChg chg="addSld modSld sldOrd">
      <pc:chgData name="FERNANDELLI MARCO" userId="S::8036@ds.units.it::a6151164-0b2c-4e6b-b73d-5c6967b9ac01" providerId="AD" clId="Web-{801B0BBF-DD1D-470D-808C-7EC0BE78703E}" dt="2023-04-20T07:33:35.567" v="9"/>
      <pc:docMkLst>
        <pc:docMk/>
      </pc:docMkLst>
      <pc:sldChg chg="addSp modSp new ord">
        <pc:chgData name="FERNANDELLI MARCO" userId="S::8036@ds.units.it::a6151164-0b2c-4e6b-b73d-5c6967b9ac01" providerId="AD" clId="Web-{801B0BBF-DD1D-470D-808C-7EC0BE78703E}" dt="2023-04-20T07:33:35.567" v="9"/>
        <pc:sldMkLst>
          <pc:docMk/>
          <pc:sldMk cId="1132175691" sldId="270"/>
        </pc:sldMkLst>
        <pc:spChg chg="add">
          <ac:chgData name="FERNANDELLI MARCO" userId="S::8036@ds.units.it::a6151164-0b2c-4e6b-b73d-5c6967b9ac01" providerId="AD" clId="Web-{801B0BBF-DD1D-470D-808C-7EC0BE78703E}" dt="2023-04-20T07:31:30.297" v="1"/>
          <ac:spMkLst>
            <pc:docMk/>
            <pc:sldMk cId="1132175691" sldId="270"/>
            <ac:spMk id="2" creationId="{614DB15A-B4ED-49BE-91BF-D122B27F2AF3}"/>
          </ac:spMkLst>
        </pc:spChg>
        <pc:picChg chg="add mod">
          <ac:chgData name="FERNANDELLI MARCO" userId="S::8036@ds.units.it::a6151164-0b2c-4e6b-b73d-5c6967b9ac01" providerId="AD" clId="Web-{801B0BBF-DD1D-470D-808C-7EC0BE78703E}" dt="2023-04-20T07:33:29.145" v="8" actId="1076"/>
          <ac:picMkLst>
            <pc:docMk/>
            <pc:sldMk cId="1132175691" sldId="270"/>
            <ac:picMk id="3" creationId="{9C2A2C96-7D9E-26C8-DD7B-ECA8F8E060EC}"/>
          </ac:picMkLst>
        </pc:picChg>
      </pc:sldChg>
    </pc:docChg>
  </pc:docChgLst>
  <pc:docChgLst>
    <pc:chgData name="GUARINO ERICA [LE0700518]" userId="S::s281745@ds.units.it::91897cf2-4114-4b15-99ca-506ba170c881" providerId="AD" clId="Web-{1569AF51-863F-4F19-A3D9-C78526A6A3FD}"/>
    <pc:docChg chg="modSld">
      <pc:chgData name="GUARINO ERICA [LE0700518]" userId="S::s281745@ds.units.it::91897cf2-4114-4b15-99ca-506ba170c881" providerId="AD" clId="Web-{1569AF51-863F-4F19-A3D9-C78526A6A3FD}" dt="2023-05-02T13:57:13.974" v="0" actId="1076"/>
      <pc:docMkLst>
        <pc:docMk/>
      </pc:docMkLst>
      <pc:sldChg chg="modSp">
        <pc:chgData name="GUARINO ERICA [LE0700518]" userId="S::s281745@ds.units.it::91897cf2-4114-4b15-99ca-506ba170c881" providerId="AD" clId="Web-{1569AF51-863F-4F19-A3D9-C78526A6A3FD}" dt="2023-05-02T13:57:13.974" v="0" actId="1076"/>
        <pc:sldMkLst>
          <pc:docMk/>
          <pc:sldMk cId="359433228" sldId="258"/>
        </pc:sldMkLst>
        <pc:picChg chg="mod">
          <ac:chgData name="GUARINO ERICA [LE0700518]" userId="S::s281745@ds.units.it::91897cf2-4114-4b15-99ca-506ba170c881" providerId="AD" clId="Web-{1569AF51-863F-4F19-A3D9-C78526A6A3FD}" dt="2023-05-02T13:57:13.974" v="0" actId="1076"/>
          <ac:picMkLst>
            <pc:docMk/>
            <pc:sldMk cId="359433228" sldId="258"/>
            <ac:picMk id="2" creationId="{00000000-0000-0000-0000-000000000000}"/>
          </ac:picMkLst>
        </pc:picChg>
      </pc:sldChg>
    </pc:docChg>
  </pc:docChgLst>
  <pc:docChgLst>
    <pc:chgData name="FERNANDELLI MARCO" userId="S::8036@ds.units.it::a6151164-0b2c-4e6b-b73d-5c6967b9ac01" providerId="AD" clId="Web-{0515CF0C-EC21-4122-A675-6231B266D748}"/>
    <pc:docChg chg="addSld delSld modSld sldOrd">
      <pc:chgData name="FERNANDELLI MARCO" userId="S::8036@ds.units.it::a6151164-0b2c-4e6b-b73d-5c6967b9ac01" providerId="AD" clId="Web-{0515CF0C-EC21-4122-A675-6231B266D748}" dt="2022-05-05T05:58:31.127" v="422" actId="20577"/>
      <pc:docMkLst>
        <pc:docMk/>
      </pc:docMkLst>
      <pc:sldChg chg="del">
        <pc:chgData name="FERNANDELLI MARCO" userId="S::8036@ds.units.it::a6151164-0b2c-4e6b-b73d-5c6967b9ac01" providerId="AD" clId="Web-{0515CF0C-EC21-4122-A675-6231B266D748}" dt="2022-05-05T05:56:26.290" v="409"/>
        <pc:sldMkLst>
          <pc:docMk/>
          <pc:sldMk cId="3655899263" sldId="266"/>
        </pc:sldMkLst>
      </pc:sldChg>
      <pc:sldChg chg="addSp modSp new ord">
        <pc:chgData name="FERNANDELLI MARCO" userId="S::8036@ds.units.it::a6151164-0b2c-4e6b-b73d-5c6967b9ac01" providerId="AD" clId="Web-{0515CF0C-EC21-4122-A675-6231B266D748}" dt="2022-05-05T05:58:31.127" v="422" actId="20577"/>
        <pc:sldMkLst>
          <pc:docMk/>
          <pc:sldMk cId="226425282" sldId="268"/>
        </pc:sldMkLst>
        <pc:spChg chg="add mod">
          <ac:chgData name="FERNANDELLI MARCO" userId="S::8036@ds.units.it::a6151164-0b2c-4e6b-b73d-5c6967b9ac01" providerId="AD" clId="Web-{0515CF0C-EC21-4122-A675-6231B266D748}" dt="2022-05-05T05:58:31.127" v="422" actId="20577"/>
          <ac:spMkLst>
            <pc:docMk/>
            <pc:sldMk cId="226425282" sldId="268"/>
            <ac:spMk id="2" creationId="{3BD84D0A-8480-AE22-9EEB-87AC9DB40613}"/>
          </ac:spMkLst>
        </pc:spChg>
      </pc:sldChg>
      <pc:sldChg chg="new del mod ord modShow">
        <pc:chgData name="FERNANDELLI MARCO" userId="S::8036@ds.units.it::a6151164-0b2c-4e6b-b73d-5c6967b9ac01" providerId="AD" clId="Web-{0515CF0C-EC21-4122-A675-6231B266D748}" dt="2022-05-05T05:57:12.512" v="413"/>
        <pc:sldMkLst>
          <pc:docMk/>
          <pc:sldMk cId="4266368050" sldId="269"/>
        </pc:sldMkLst>
      </pc:sldChg>
    </pc:docChg>
  </pc:docChgLst>
  <pc:docChgLst>
    <pc:chgData name="PICCOLO RACHELE [LE0700546]" userId="S::s262788@ds.units.it::932b2e83-59a9-497b-b5e9-816d4bd36dbd" providerId="AD" clId="Web-{B842C041-9C15-4EDF-BA7E-24287820BAAD}"/>
    <pc:docChg chg="modSld">
      <pc:chgData name="PICCOLO RACHELE [LE0700546]" userId="S::s262788@ds.units.it::932b2e83-59a9-497b-b5e9-816d4bd36dbd" providerId="AD" clId="Web-{B842C041-9C15-4EDF-BA7E-24287820BAAD}" dt="2023-05-02T13:29:38.290" v="0" actId="1076"/>
      <pc:docMkLst>
        <pc:docMk/>
      </pc:docMkLst>
      <pc:sldChg chg="modSp">
        <pc:chgData name="PICCOLO RACHELE [LE0700546]" userId="S::s262788@ds.units.it::932b2e83-59a9-497b-b5e9-816d4bd36dbd" providerId="AD" clId="Web-{B842C041-9C15-4EDF-BA7E-24287820BAAD}" dt="2023-05-02T13:29:38.290" v="0" actId="1076"/>
        <pc:sldMkLst>
          <pc:docMk/>
          <pc:sldMk cId="359433228" sldId="258"/>
        </pc:sldMkLst>
        <pc:picChg chg="mod">
          <ac:chgData name="PICCOLO RACHELE [LE0700546]" userId="S::s262788@ds.units.it::932b2e83-59a9-497b-b5e9-816d4bd36dbd" providerId="AD" clId="Web-{B842C041-9C15-4EDF-BA7E-24287820BAAD}" dt="2023-05-02T13:29:38.290" v="0" actId="1076"/>
          <ac:picMkLst>
            <pc:docMk/>
            <pc:sldMk cId="359433228" sldId="258"/>
            <ac:picMk id="2" creationId="{00000000-0000-0000-0000-000000000000}"/>
          </ac:picMkLst>
        </pc:picChg>
      </pc:sldChg>
    </pc:docChg>
  </pc:docChgLst>
  <pc:docChgLst>
    <pc:chgData name="FERNANDELLI MARCO" userId="S::8036@ds.units.it::a6151164-0b2c-4e6b-b73d-5c6967b9ac01" providerId="AD" clId="Web-{7A51EF2A-0E95-45FD-9860-9A5C39043341}"/>
    <pc:docChg chg="addSld modSld">
      <pc:chgData name="FERNANDELLI MARCO" userId="S::8036@ds.units.it::a6151164-0b2c-4e6b-b73d-5c6967b9ac01" providerId="AD" clId="Web-{7A51EF2A-0E95-45FD-9860-9A5C39043341}" dt="2022-05-10T22:23:38.227" v="5" actId="14100"/>
      <pc:docMkLst>
        <pc:docMk/>
      </pc:docMkLst>
      <pc:sldChg chg="addSp modSp new">
        <pc:chgData name="FERNANDELLI MARCO" userId="S::8036@ds.units.it::a6151164-0b2c-4e6b-b73d-5c6967b9ac01" providerId="AD" clId="Web-{7A51EF2A-0E95-45FD-9860-9A5C39043341}" dt="2022-05-10T22:23:38.227" v="5" actId="14100"/>
        <pc:sldMkLst>
          <pc:docMk/>
          <pc:sldMk cId="3757555290" sldId="269"/>
        </pc:sldMkLst>
        <pc:picChg chg="add mod">
          <ac:chgData name="FERNANDELLI MARCO" userId="S::8036@ds.units.it::a6151164-0b2c-4e6b-b73d-5c6967b9ac01" providerId="AD" clId="Web-{7A51EF2A-0E95-45FD-9860-9A5C39043341}" dt="2022-05-10T22:23:38.227" v="5" actId="14100"/>
          <ac:picMkLst>
            <pc:docMk/>
            <pc:sldMk cId="3757555290" sldId="269"/>
            <ac:picMk id="2" creationId="{0BBE3061-7B74-4DF1-D97C-5F35DF35B1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867340-0A33-45CE-AE28-79F79AB008B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591CF0-477B-4F4E-ACFD-16EFE009CADE}" type="slidenum">
              <a:rPr lang="it-IT" smtClean="0"/>
              <a:t>‹#›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9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7340-0A33-45CE-AE28-79F79AB008B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1CF0-477B-4F4E-ACFD-16EFE009CA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68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7340-0A33-45CE-AE28-79F79AB008B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1CF0-477B-4F4E-ACFD-16EFE009CA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6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7340-0A33-45CE-AE28-79F79AB008B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1CF0-477B-4F4E-ACFD-16EFE009CA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19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7340-0A33-45CE-AE28-79F79AB008B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1CF0-477B-4F4E-ACFD-16EFE009CADE}" type="slidenum">
              <a:rPr lang="it-IT" smtClean="0"/>
              <a:t>‹#›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50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7340-0A33-45CE-AE28-79F79AB008B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1CF0-477B-4F4E-ACFD-16EFE009CA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1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7340-0A33-45CE-AE28-79F79AB008B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1CF0-477B-4F4E-ACFD-16EFE009CA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65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7340-0A33-45CE-AE28-79F79AB008B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1CF0-477B-4F4E-ACFD-16EFE009CA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9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7340-0A33-45CE-AE28-79F79AB008B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1CF0-477B-4F4E-ACFD-16EFE009CA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19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7340-0A33-45CE-AE28-79F79AB008B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1CF0-477B-4F4E-ACFD-16EFE009CA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41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7340-0A33-45CE-AE28-79F79AB008B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1CF0-477B-4F4E-ACFD-16EFE009CA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44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B867340-0A33-45CE-AE28-79F79AB008B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9591CF0-477B-4F4E-ACFD-16EFE009CA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50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2800">
                <a:latin typeface="Palatino Linotype" panose="02040502050505030304" pitchFamily="18" charset="0"/>
              </a:rPr>
              <a:t>Retorica e comunicazione nella letteratura latina</a:t>
            </a:r>
            <a:br>
              <a:rPr lang="it-IT" sz="2800">
                <a:latin typeface="Palatino Linotype" panose="02040502050505030304" pitchFamily="18" charset="0"/>
              </a:rPr>
            </a:br>
            <a:br>
              <a:rPr lang="it-IT" sz="2800">
                <a:latin typeface="Palatino Linotype" panose="02040502050505030304" pitchFamily="18" charset="0"/>
              </a:rPr>
            </a:br>
            <a:br>
              <a:rPr lang="it-IT" sz="2700">
                <a:latin typeface="Palatino Linotype" panose="02040502050505030304" pitchFamily="18" charset="0"/>
              </a:rPr>
            </a:br>
            <a:r>
              <a:rPr lang="it-IT" sz="1800">
                <a:latin typeface="Palatino Linotype" panose="02040502050505030304" pitchFamily="18" charset="0"/>
              </a:rPr>
              <a:t>docente: Marco Fernandelli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>
                <a:solidFill>
                  <a:schemeClr val="accent2"/>
                </a:solidFill>
                <a:latin typeface="Palatino Linotype" panose="02040502050505030304" pitchFamily="18" charset="0"/>
              </a:rPr>
              <a:t>mfernandelli@units.it</a:t>
            </a:r>
          </a:p>
        </p:txBody>
      </p:sp>
    </p:spTree>
    <p:extLst>
      <p:ext uri="{BB962C8B-B14F-4D97-AF65-F5344CB8AC3E}">
        <p14:creationId xmlns:p14="http://schemas.microsoft.com/office/powerpoint/2010/main" val="212486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GUERRA SOCIALE | romanoimper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86" y="605109"/>
            <a:ext cx="5851308" cy="580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13954" y="605109"/>
            <a:ext cx="2244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>
                <a:solidFill>
                  <a:srgbClr val="0070C0"/>
                </a:solidFill>
                <a:latin typeface="Palatino Linotype" panose="02040502050505030304" pitchFamily="18" charset="0"/>
              </a:rPr>
              <a:t>Bellum sociale:</a:t>
            </a:r>
          </a:p>
          <a:p>
            <a:r>
              <a:rPr lang="it-IT" sz="2000">
                <a:solidFill>
                  <a:srgbClr val="0070C0"/>
                </a:solidFill>
                <a:latin typeface="Palatino Linotype" panose="02040502050505030304" pitchFamily="18" charset="0"/>
              </a:rPr>
              <a:t>situazione iniziale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B8C77EB1-8161-41CF-9696-E2499C7A3E53}"/>
              </a:ext>
            </a:extLst>
          </p:cNvPr>
          <p:cNvSpPr/>
          <p:nvPr/>
        </p:nvSpPr>
        <p:spPr>
          <a:xfrm>
            <a:off x="5332288" y="2219218"/>
            <a:ext cx="462337" cy="2568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BB647C60-C499-49B0-8950-1B550D83181D}"/>
              </a:ext>
            </a:extLst>
          </p:cNvPr>
          <p:cNvSpPr/>
          <p:nvPr/>
        </p:nvSpPr>
        <p:spPr>
          <a:xfrm>
            <a:off x="4366517" y="2393879"/>
            <a:ext cx="462337" cy="33904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90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llia Cisalpin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9" y="1082742"/>
            <a:ext cx="8477794" cy="469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13509" y="724998"/>
            <a:ext cx="236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solidFill>
                  <a:srgbClr val="0070C0"/>
                </a:solidFill>
                <a:latin typeface="Palatino Linotype" panose="02040502050505030304" pitchFamily="18" charset="0"/>
              </a:rPr>
              <a:t>Gallia Cisalpina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082E4498-4B26-4D71-A874-0E1D376CF89A}"/>
              </a:ext>
            </a:extLst>
          </p:cNvPr>
          <p:cNvSpPr/>
          <p:nvPr/>
        </p:nvSpPr>
        <p:spPr>
          <a:xfrm>
            <a:off x="3256908" y="4284323"/>
            <a:ext cx="544530" cy="85275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3E12DEA-B1DD-4659-829C-3381A60B6A52}"/>
              </a:ext>
            </a:extLst>
          </p:cNvPr>
          <p:cNvSpPr/>
          <p:nvPr/>
        </p:nvSpPr>
        <p:spPr>
          <a:xfrm>
            <a:off x="5270643" y="4736386"/>
            <a:ext cx="811658" cy="40069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BAC447-A69F-46CF-916C-DA1CA49E872C}"/>
              </a:ext>
            </a:extLst>
          </p:cNvPr>
          <p:cNvSpPr txBox="1"/>
          <p:nvPr/>
        </p:nvSpPr>
        <p:spPr>
          <a:xfrm>
            <a:off x="5270643" y="4767746"/>
            <a:ext cx="122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Rubicone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0E1195-9C2F-48B8-91B5-259E76CDB08B}"/>
              </a:ext>
            </a:extLst>
          </p:cNvPr>
          <p:cNvSpPr txBox="1"/>
          <p:nvPr/>
        </p:nvSpPr>
        <p:spPr>
          <a:xfrm>
            <a:off x="3256908" y="4561726"/>
            <a:ext cx="81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Magra</a:t>
            </a:r>
          </a:p>
        </p:txBody>
      </p:sp>
    </p:spTree>
    <p:extLst>
      <p:ext uri="{BB962C8B-B14F-4D97-AF65-F5344CB8AC3E}">
        <p14:creationId xmlns:p14="http://schemas.microsoft.com/office/powerpoint/2010/main" val="340670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31474" y="40364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 descr="L'immigrazione al tempo dei romani, la prima moneta con la scritta Ital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69" y="313509"/>
            <a:ext cx="3461657" cy="62832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e 2"/>
          <p:cNvSpPr/>
          <p:nvPr/>
        </p:nvSpPr>
        <p:spPr>
          <a:xfrm>
            <a:off x="5055326" y="992778"/>
            <a:ext cx="914400" cy="164591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00446" y="574766"/>
            <a:ext cx="1896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0070C0"/>
                </a:solidFill>
                <a:latin typeface="Palatino Linotype" panose="02040502050505030304" pitchFamily="18" charset="0"/>
              </a:rPr>
              <a:t>Monetazione del</a:t>
            </a:r>
          </a:p>
          <a:p>
            <a:r>
              <a:rPr lang="it-IT" i="1">
                <a:solidFill>
                  <a:srgbClr val="0070C0"/>
                </a:solidFill>
                <a:latin typeface="Palatino Linotype" panose="02040502050505030304" pitchFamily="18" charset="0"/>
              </a:rPr>
              <a:t>Bellum sociale</a:t>
            </a:r>
          </a:p>
          <a:p>
            <a:r>
              <a:rPr lang="it-IT">
                <a:solidFill>
                  <a:srgbClr val="0070C0"/>
                </a:solidFill>
                <a:latin typeface="Palatino Linotype" panose="02040502050505030304" pitchFamily="18" charset="0"/>
              </a:rPr>
              <a:t>(91-87 a.C.)</a:t>
            </a:r>
          </a:p>
        </p:txBody>
      </p:sp>
      <p:sp>
        <p:nvSpPr>
          <p:cNvPr id="6" name="Ovale 5"/>
          <p:cNvSpPr/>
          <p:nvPr/>
        </p:nvSpPr>
        <p:spPr>
          <a:xfrm>
            <a:off x="3474720" y="4976949"/>
            <a:ext cx="1071154" cy="9815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904412" y="3574758"/>
            <a:ext cx="2978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rgbClr val="0070C0"/>
                </a:solidFill>
                <a:latin typeface="Palatino Linotype" panose="02040502050505030304" pitchFamily="18" charset="0"/>
              </a:rPr>
              <a:t>Giuramento a 8:</a:t>
            </a:r>
          </a:p>
          <a:p>
            <a:r>
              <a:rPr lang="it-IT" sz="1600">
                <a:latin typeface="Palatino Linotype" panose="02040502050505030304" pitchFamily="18" charset="0"/>
              </a:rPr>
              <a:t>4 + 4 guerrieri</a:t>
            </a:r>
          </a:p>
          <a:p>
            <a:r>
              <a:rPr lang="it-IT" sz="1600" i="1">
                <a:latin typeface="Palatino Linotype" panose="02040502050505030304" pitchFamily="18" charset="0"/>
              </a:rPr>
              <a:t>sacerdos faecialis </a:t>
            </a:r>
            <a:r>
              <a:rPr lang="it-IT" sz="1600">
                <a:latin typeface="Palatino Linotype" panose="02040502050505030304" pitchFamily="18" charset="0"/>
              </a:rPr>
              <a:t>con maialino</a:t>
            </a:r>
          </a:p>
          <a:p>
            <a:r>
              <a:rPr lang="it-IT" sz="1600">
                <a:latin typeface="Palatino Linotype" panose="02040502050505030304" pitchFamily="18" charset="0"/>
              </a:rPr>
              <a:t>palo con vessillo </a:t>
            </a:r>
          </a:p>
        </p:txBody>
      </p:sp>
    </p:spTree>
    <p:extLst>
      <p:ext uri="{BB962C8B-B14F-4D97-AF65-F5344CB8AC3E}">
        <p14:creationId xmlns:p14="http://schemas.microsoft.com/office/powerpoint/2010/main" val="2345362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La guerra contro Mitridat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1985554"/>
            <a:ext cx="6413863" cy="38927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1436914" y="1162594"/>
            <a:ext cx="3293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cap="small">
                <a:solidFill>
                  <a:srgbClr val="0070C0"/>
                </a:solidFill>
                <a:latin typeface="Palatino Linotype" panose="02040502050505030304" pitchFamily="18" charset="0"/>
              </a:rPr>
              <a:t>Guerre contro Mitridate</a:t>
            </a:r>
          </a:p>
        </p:txBody>
      </p:sp>
    </p:spTree>
    <p:extLst>
      <p:ext uri="{BB962C8B-B14F-4D97-AF65-F5344CB8AC3E}">
        <p14:creationId xmlns:p14="http://schemas.microsoft.com/office/powerpoint/2010/main" val="343388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5/57/Mithridates_VI_Louvre_white_background.jpg/170px-Mithridates_VI_Louvre_white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66" y="1649503"/>
            <a:ext cx="1634036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ulla Glyptothek Munich 3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325654"/>
            <a:ext cx="1876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953122" y="447698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Mitridate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184775" y="4450863"/>
            <a:ext cx="198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Lucio Cornelio Silla</a:t>
            </a:r>
          </a:p>
        </p:txBody>
      </p:sp>
    </p:spTree>
    <p:extLst>
      <p:ext uri="{BB962C8B-B14F-4D97-AF65-F5344CB8AC3E}">
        <p14:creationId xmlns:p14="http://schemas.microsoft.com/office/powerpoint/2010/main" val="1805590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e/Iberia_196BC.svg/310px-Iberia_196B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0" y="1555510"/>
            <a:ext cx="2689845" cy="222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4/46/Iberia_156BC.svg/310px-Iberia_156BC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55" y="1555511"/>
            <a:ext cx="2679142" cy="221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4/45/Iberia_100BC.svg/800px-Iberia_100BC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77" y="1555510"/>
            <a:ext cx="2464464" cy="222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61247" y="1242640"/>
            <a:ext cx="713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/>
              <a:t>196 a.C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89655" y="1242640"/>
            <a:ext cx="7056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/>
              <a:t>156 a.C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229212" y="1255428"/>
            <a:ext cx="7822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/>
              <a:t>100 a. C.</a:t>
            </a:r>
          </a:p>
        </p:txBody>
      </p:sp>
      <p:pic>
        <p:nvPicPr>
          <p:cNvPr id="1032" name="Picture 8" descr="Numancia ubicada en Españ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7" y="4467445"/>
            <a:ext cx="2489478" cy="14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1763486" y="4810398"/>
            <a:ext cx="311180" cy="20574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cxnSp>
        <p:nvCxnSpPr>
          <p:cNvPr id="15" name="Connettore diritto 14"/>
          <p:cNvCxnSpPr/>
          <p:nvPr/>
        </p:nvCxnSpPr>
        <p:spPr>
          <a:xfrm>
            <a:off x="2074666" y="4924809"/>
            <a:ext cx="97987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054545" y="4762222"/>
            <a:ext cx="24038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/>
              <a:t>Battaglia di Numanzia (133 a.C)</a:t>
            </a:r>
          </a:p>
          <a:p>
            <a:endParaRPr lang="it-IT" sz="1350"/>
          </a:p>
        </p:txBody>
      </p:sp>
      <p:sp>
        <p:nvSpPr>
          <p:cNvPr id="8" name="Ovale 7"/>
          <p:cNvSpPr/>
          <p:nvPr/>
        </p:nvSpPr>
        <p:spPr>
          <a:xfrm>
            <a:off x="874904" y="3056709"/>
            <a:ext cx="718765" cy="5225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763487" y="2377440"/>
            <a:ext cx="640080" cy="41801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466114" y="2129246"/>
            <a:ext cx="1097280" cy="128015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7682177" y="2377440"/>
            <a:ext cx="560486" cy="41801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CB7029-6453-4D1D-851D-B41CAFE1EC2E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/>
              <a:t>Fare clic per inserire testo</a:t>
            </a:r>
          </a:p>
        </p:txBody>
      </p:sp>
    </p:spTree>
    <p:extLst>
      <p:ext uri="{BB962C8B-B14F-4D97-AF65-F5344CB8AC3E}">
        <p14:creationId xmlns:p14="http://schemas.microsoft.com/office/powerpoint/2010/main" val="325684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BD84D0A-8480-AE22-9EEB-87AC9DB40613}"/>
              </a:ext>
            </a:extLst>
          </p:cNvPr>
          <p:cNvSpPr txBox="1"/>
          <p:nvPr/>
        </p:nvSpPr>
        <p:spPr>
          <a:xfrm>
            <a:off x="443412" y="215016"/>
            <a:ext cx="8245863" cy="615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solidFill>
                  <a:srgbClr val="0070C0"/>
                </a:solidFill>
                <a:latin typeface="Palatino Linotype"/>
              </a:rPr>
              <a:t>I COMIZI CENTURIATI nel IV SEC. A.C.</a:t>
            </a:r>
          </a:p>
          <a:p>
            <a:pPr algn="ctr"/>
            <a:endParaRPr lang="it-IT" b="1">
              <a:solidFill>
                <a:srgbClr val="0070C0"/>
              </a:solidFill>
              <a:latin typeface="Palatino Linotype"/>
            </a:endParaRPr>
          </a:p>
          <a:p>
            <a:r>
              <a:rPr lang="it-IT" sz="1600">
                <a:latin typeface="Palatino Linotype"/>
              </a:rPr>
              <a:t>CAVALIERI: 18 centurie</a:t>
            </a:r>
          </a:p>
          <a:p>
            <a:r>
              <a:rPr lang="it-IT" sz="1600">
                <a:latin typeface="Palatino Linotype"/>
              </a:rPr>
              <a:t>CITTADINI DI I  CLASSE</a:t>
            </a:r>
            <a:r>
              <a:rPr lang="it-IT" sz="1600">
                <a:solidFill>
                  <a:srgbClr val="C00000"/>
                </a:solidFill>
                <a:latin typeface="Palatino Linotype"/>
              </a:rPr>
              <a:t>*</a:t>
            </a:r>
            <a:r>
              <a:rPr lang="it-IT" sz="1600">
                <a:latin typeface="Palatino Linotype"/>
              </a:rPr>
              <a:t>: 80 centurie</a:t>
            </a:r>
            <a:r>
              <a:rPr lang="it-IT" sz="1600">
                <a:solidFill>
                  <a:srgbClr val="C00000"/>
                </a:solidFill>
                <a:latin typeface="Palatino Linotype"/>
              </a:rPr>
              <a:t>**</a:t>
            </a:r>
          </a:p>
          <a:p>
            <a:endParaRPr lang="it-IT" sz="1600">
              <a:latin typeface="Palatino Linotype"/>
            </a:endParaRPr>
          </a:p>
          <a:p>
            <a:r>
              <a:rPr lang="it-IT" sz="1600">
                <a:latin typeface="Palatino Linotype"/>
              </a:rPr>
              <a:t>CITTADINI DI II-V CLASSE: 90 centurie</a:t>
            </a:r>
          </a:p>
          <a:p>
            <a:r>
              <a:rPr lang="it-IT" sz="1600">
                <a:latin typeface="Palatino Linotype"/>
              </a:rPr>
              <a:t>AUSILIARI: 4 centurie</a:t>
            </a:r>
          </a:p>
          <a:p>
            <a:r>
              <a:rPr lang="it-IT" sz="1600">
                <a:latin typeface="Palatino Linotype"/>
              </a:rPr>
              <a:t>PROLETARI: 1 centuria</a:t>
            </a:r>
            <a:r>
              <a:rPr lang="it-IT" sz="1600">
                <a:solidFill>
                  <a:srgbClr val="C00000"/>
                </a:solidFill>
                <a:latin typeface="Palatino Linotype"/>
              </a:rPr>
              <a:t>*** </a:t>
            </a:r>
          </a:p>
          <a:p>
            <a:endParaRPr lang="it-IT" sz="1600">
              <a:latin typeface="Palatino Linotype"/>
            </a:endParaRPr>
          </a:p>
          <a:p>
            <a:r>
              <a:rPr lang="it-IT" sz="1600">
                <a:solidFill>
                  <a:srgbClr val="C00000"/>
                </a:solidFill>
                <a:latin typeface="Palatino Linotype"/>
              </a:rPr>
              <a:t>* </a:t>
            </a:r>
            <a:r>
              <a:rPr lang="it-IT" sz="1600" i="1" err="1">
                <a:latin typeface="Palatino Linotype"/>
              </a:rPr>
              <a:t>classis</a:t>
            </a:r>
            <a:r>
              <a:rPr lang="it-IT" sz="1600">
                <a:latin typeface="Palatino Linotype"/>
              </a:rPr>
              <a:t> da </a:t>
            </a:r>
            <a:r>
              <a:rPr lang="it-IT" sz="1600" i="1">
                <a:latin typeface="Palatino Linotype"/>
              </a:rPr>
              <a:t>calo</a:t>
            </a:r>
            <a:r>
              <a:rPr lang="it-IT" sz="1600">
                <a:latin typeface="Palatino Linotype"/>
              </a:rPr>
              <a:t>, "chiamo"</a:t>
            </a:r>
          </a:p>
          <a:p>
            <a:r>
              <a:rPr lang="it-IT" sz="1600">
                <a:solidFill>
                  <a:srgbClr val="C00000"/>
                </a:solidFill>
                <a:latin typeface="Palatino Linotype"/>
              </a:rPr>
              <a:t>**</a:t>
            </a:r>
            <a:r>
              <a:rPr lang="it-IT" sz="1600">
                <a:latin typeface="Palatino Linotype"/>
              </a:rPr>
              <a:t> 98 su 193</a:t>
            </a:r>
          </a:p>
          <a:p>
            <a:r>
              <a:rPr lang="it-IT" sz="1600">
                <a:solidFill>
                  <a:srgbClr val="C00000"/>
                </a:solidFill>
                <a:latin typeface="Palatino Linotype"/>
              </a:rPr>
              <a:t>*** </a:t>
            </a:r>
            <a:r>
              <a:rPr lang="it-IT" sz="1600">
                <a:latin typeface="Palatino Linotype"/>
              </a:rPr>
              <a:t>ausiliari e proletari: </a:t>
            </a:r>
            <a:r>
              <a:rPr lang="it-IT" sz="1600" i="1" err="1">
                <a:latin typeface="Palatino Linotype"/>
              </a:rPr>
              <a:t>inermes</a:t>
            </a:r>
            <a:r>
              <a:rPr lang="it-IT" sz="1600">
                <a:latin typeface="Palatino Linotype"/>
              </a:rPr>
              <a:t>, "senza armi"; i </a:t>
            </a:r>
            <a:r>
              <a:rPr lang="it-IT" sz="1600" i="1" err="1">
                <a:latin typeface="Palatino Linotype"/>
              </a:rPr>
              <a:t>proletarii</a:t>
            </a:r>
            <a:r>
              <a:rPr lang="it-IT" sz="1600">
                <a:latin typeface="Palatino Linotype"/>
              </a:rPr>
              <a:t>  non prestavano servizio militare</a:t>
            </a:r>
          </a:p>
          <a:p>
            <a:endParaRPr lang="it-IT" sz="1600">
              <a:solidFill>
                <a:srgbClr val="C00000"/>
              </a:solidFill>
              <a:latin typeface="Palatino Linotype"/>
            </a:endParaRPr>
          </a:p>
          <a:p>
            <a:pPr algn="ctr"/>
            <a:endParaRPr lang="it-IT" b="1" i="1">
              <a:solidFill>
                <a:srgbClr val="0070C0"/>
              </a:solidFill>
              <a:latin typeface="Palatino Linotype"/>
            </a:endParaRPr>
          </a:p>
          <a:p>
            <a:pPr algn="ctr"/>
            <a:r>
              <a:rPr lang="it-IT" b="1" i="1">
                <a:solidFill>
                  <a:srgbClr val="0070C0"/>
                </a:solidFill>
                <a:latin typeface="Palatino Linotype"/>
              </a:rPr>
              <a:t>CURSUS HONORUM</a:t>
            </a:r>
            <a:r>
              <a:rPr lang="it-IT" b="1">
                <a:solidFill>
                  <a:srgbClr val="0070C0"/>
                </a:solidFill>
                <a:latin typeface="Palatino Linotype"/>
              </a:rPr>
              <a:t> TRA III e II SEC. A.C.</a:t>
            </a:r>
            <a:endParaRPr lang="it-IT"/>
          </a:p>
          <a:p>
            <a:endParaRPr lang="it-IT">
              <a:solidFill>
                <a:srgbClr val="C00000"/>
              </a:solidFill>
              <a:latin typeface="Palatino Linotype"/>
            </a:endParaRPr>
          </a:p>
          <a:p>
            <a:r>
              <a:rPr lang="it-IT" sz="1600">
                <a:latin typeface="Palatino Linotype"/>
                <a:ea typeface="+mn-lt"/>
                <a:cs typeface="+mn-lt"/>
              </a:rPr>
              <a:t>TRIBUNO DELLA PLEBE (10)</a:t>
            </a:r>
            <a:endParaRPr lang="it-IT">
              <a:latin typeface="Palatino Linotype"/>
            </a:endParaRPr>
          </a:p>
          <a:p>
            <a:r>
              <a:rPr lang="it-IT" sz="1600">
                <a:latin typeface="Palatino Linotype"/>
              </a:rPr>
              <a:t>QUESTORE (20)</a:t>
            </a:r>
            <a:endParaRPr lang="it-IT"/>
          </a:p>
          <a:p>
            <a:r>
              <a:rPr lang="it-IT" sz="1600">
                <a:latin typeface="Palatino Linotype"/>
              </a:rPr>
              <a:t>EDILE (4)</a:t>
            </a:r>
          </a:p>
          <a:p>
            <a:r>
              <a:rPr lang="it-IT" sz="1600">
                <a:latin typeface="Palatino Linotype"/>
              </a:rPr>
              <a:t>PRETORE (6)</a:t>
            </a:r>
          </a:p>
          <a:p>
            <a:r>
              <a:rPr lang="it-IT" sz="1600">
                <a:latin typeface="Palatino Linotype"/>
              </a:rPr>
              <a:t>CONSOLE (2)</a:t>
            </a:r>
          </a:p>
          <a:p>
            <a:endParaRPr lang="it-IT" sz="1600">
              <a:latin typeface="Palatino Linotype"/>
            </a:endParaRPr>
          </a:p>
          <a:p>
            <a:r>
              <a:rPr lang="it-IT" sz="1600">
                <a:latin typeface="Palatino Linotype"/>
              </a:rPr>
              <a:t>CENSORE (2)</a:t>
            </a:r>
          </a:p>
          <a:p>
            <a:endParaRPr lang="it-IT" sz="1600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2642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0BBE3061-7B74-4DF1-D97C-5F35DF35B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5" y="344735"/>
            <a:ext cx="4609068" cy="61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5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4DB15A-B4ED-49BE-91BF-D122B27F2AF3}"/>
              </a:ext>
            </a:extLst>
          </p:cNvPr>
          <p:cNvSpPr txBox="1"/>
          <p:nvPr/>
        </p:nvSpPr>
        <p:spPr>
          <a:xfrm>
            <a:off x="1349375" y="2190749"/>
            <a:ext cx="6064250" cy="34131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/>
          </a:p>
        </p:txBody>
      </p:sp>
      <p:pic>
        <p:nvPicPr>
          <p:cNvPr id="3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9C2A2C96-7D9E-26C8-DD7B-ECA8F8E06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2" y="327303"/>
            <a:ext cx="8458198" cy="62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7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8726" y="1441814"/>
            <a:ext cx="8575489" cy="2608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500">
              <a:latin typeface="Palatino Linotype" panose="02040502050505030304" pitchFamily="18" charset="0"/>
            </a:endParaRPr>
          </a:p>
          <a:p>
            <a:endParaRPr lang="it-IT" sz="1500">
              <a:latin typeface="Palatino Linotype" panose="02040502050505030304" pitchFamily="18" charset="0"/>
            </a:endParaRPr>
          </a:p>
          <a:p>
            <a:r>
              <a:rPr lang="it-IT" sz="1500">
                <a:latin typeface="Palatino Linotype" panose="02040502050505030304" pitchFamily="18" charset="0"/>
              </a:rPr>
              <a:t>P. </a:t>
            </a:r>
            <a:r>
              <a:rPr lang="it-IT" sz="1500">
                <a:solidFill>
                  <a:srgbClr val="C00000"/>
                </a:solidFill>
                <a:latin typeface="Palatino Linotype" panose="02040502050505030304" pitchFamily="18" charset="0"/>
              </a:rPr>
              <a:t>Cornelius</a:t>
            </a:r>
            <a:r>
              <a:rPr lang="it-IT" sz="1500">
                <a:latin typeface="Palatino Linotype" panose="02040502050505030304" pitchFamily="18" charset="0"/>
              </a:rPr>
              <a:t> Scipio Africanus ꟷ Aemilia (L. </a:t>
            </a:r>
            <a:r>
              <a:rPr lang="it-IT" sz="1500">
                <a:solidFill>
                  <a:srgbClr val="C00000"/>
                </a:solidFill>
                <a:latin typeface="Palatino Linotype" panose="02040502050505030304" pitchFamily="18" charset="0"/>
              </a:rPr>
              <a:t>Aemilii</a:t>
            </a:r>
            <a:r>
              <a:rPr lang="it-IT" sz="1500">
                <a:latin typeface="Palatino Linotype" panose="02040502050505030304" pitchFamily="18" charset="0"/>
              </a:rPr>
              <a:t> Paoli filia)</a:t>
            </a:r>
          </a:p>
          <a:p>
            <a:r>
              <a:rPr lang="it-IT" sz="1500">
                <a:latin typeface="Palatino Linotype" panose="02040502050505030304" pitchFamily="18" charset="0"/>
              </a:rPr>
              <a:t>                                                     </a:t>
            </a:r>
            <a:r>
              <a:rPr lang="it-IT" sz="1500" b="1">
                <a:latin typeface="Palatino Linotype" panose="02040502050505030304" pitchFamily="18" charset="0"/>
              </a:rPr>
              <a:t>|</a:t>
            </a:r>
          </a:p>
          <a:p>
            <a:r>
              <a:rPr lang="it-IT" sz="1500">
                <a:latin typeface="Palatino Linotype" panose="02040502050505030304" pitchFamily="18" charset="0"/>
              </a:rPr>
              <a:t>		        Cornelia ꟷ Tib. </a:t>
            </a:r>
            <a:r>
              <a:rPr lang="it-IT" sz="1500">
                <a:solidFill>
                  <a:srgbClr val="0070C0"/>
                </a:solidFill>
                <a:latin typeface="Palatino Linotype" panose="02040502050505030304" pitchFamily="18" charset="0"/>
              </a:rPr>
              <a:t>Sempronius</a:t>
            </a:r>
            <a:r>
              <a:rPr lang="it-IT" sz="1500">
                <a:latin typeface="Palatino Linotype" panose="02040502050505030304" pitchFamily="18" charset="0"/>
              </a:rPr>
              <a:t> Gracchus</a:t>
            </a:r>
          </a:p>
          <a:p>
            <a:r>
              <a:rPr lang="it-IT" sz="1500">
                <a:latin typeface="Palatino Linotype" panose="02040502050505030304" pitchFamily="18" charset="0"/>
              </a:rPr>
              <a:t>		               </a:t>
            </a:r>
            <a:r>
              <a:rPr lang="it-IT" sz="1500" b="1">
                <a:latin typeface="Palatino Linotype" panose="02040502050505030304" pitchFamily="18" charset="0"/>
              </a:rPr>
              <a:t>|</a:t>
            </a:r>
            <a:r>
              <a:rPr lang="it-IT" sz="1500">
                <a:latin typeface="Palatino Linotype" panose="02040502050505030304" pitchFamily="18" charset="0"/>
              </a:rPr>
              <a:t> </a:t>
            </a:r>
          </a:p>
          <a:p>
            <a:r>
              <a:rPr lang="it-IT" sz="1500">
                <a:latin typeface="Palatino Linotype" panose="02040502050505030304" pitchFamily="18" charset="0"/>
              </a:rPr>
              <a:t>Tib. </a:t>
            </a:r>
            <a:r>
              <a:rPr lang="it-IT" sz="1500">
                <a:solidFill>
                  <a:srgbClr val="0070C0"/>
                </a:solidFill>
                <a:latin typeface="Palatino Linotype" panose="02040502050505030304" pitchFamily="18" charset="0"/>
              </a:rPr>
              <a:t>Sempronius </a:t>
            </a:r>
            <a:r>
              <a:rPr lang="it-IT" sz="1500">
                <a:latin typeface="Palatino Linotype" panose="02040502050505030304" pitchFamily="18" charset="0"/>
              </a:rPr>
              <a:t>Gracchus, C. </a:t>
            </a:r>
            <a:r>
              <a:rPr lang="it-IT" sz="1500">
                <a:solidFill>
                  <a:srgbClr val="0070C0"/>
                </a:solidFill>
                <a:latin typeface="Palatino Linotype" panose="02040502050505030304" pitchFamily="18" charset="0"/>
              </a:rPr>
              <a:t>Sempronius</a:t>
            </a:r>
            <a:r>
              <a:rPr lang="it-IT" sz="1500">
                <a:latin typeface="Palatino Linotype" panose="02040502050505030304" pitchFamily="18" charset="0"/>
              </a:rPr>
              <a:t> Gracchus, </a:t>
            </a:r>
            <a:r>
              <a:rPr lang="it-IT" sz="1500">
                <a:solidFill>
                  <a:srgbClr val="0070C0"/>
                </a:solidFill>
                <a:latin typeface="Palatino Linotype" panose="02040502050505030304" pitchFamily="18" charset="0"/>
              </a:rPr>
              <a:t>Sempronia</a:t>
            </a:r>
            <a:r>
              <a:rPr lang="it-IT" sz="1500">
                <a:latin typeface="Palatino Linotype" panose="02040502050505030304" pitchFamily="18" charset="0"/>
              </a:rPr>
              <a:t> ꟷ P. </a:t>
            </a:r>
            <a:r>
              <a:rPr lang="it-IT" sz="1500">
                <a:solidFill>
                  <a:srgbClr val="C00000"/>
                </a:solidFill>
                <a:latin typeface="Palatino Linotype" panose="02040502050505030304" pitchFamily="18" charset="0"/>
              </a:rPr>
              <a:t>Cornelius</a:t>
            </a:r>
            <a:r>
              <a:rPr lang="it-IT" sz="1500">
                <a:latin typeface="Palatino Linotype" panose="02040502050505030304" pitchFamily="18" charset="0"/>
              </a:rPr>
              <a:t> Scipio Aemilianus*</a:t>
            </a:r>
          </a:p>
          <a:p>
            <a:endParaRPr lang="it-IT" sz="1500">
              <a:latin typeface="Palatino Linotype" panose="02040502050505030304" pitchFamily="18" charset="0"/>
            </a:endParaRPr>
          </a:p>
          <a:p>
            <a:endParaRPr lang="it-IT" sz="1500">
              <a:latin typeface="Palatino Linotype" panose="02040502050505030304" pitchFamily="18" charset="0"/>
            </a:endParaRPr>
          </a:p>
          <a:p>
            <a:endParaRPr lang="it-IT" sz="1500">
              <a:latin typeface="Palatino Linotype" panose="02040502050505030304" pitchFamily="18" charset="0"/>
            </a:endParaRPr>
          </a:p>
          <a:p>
            <a:r>
              <a:rPr lang="it-IT" sz="1350">
                <a:latin typeface="Palatino Linotype" panose="02040502050505030304" pitchFamily="18" charset="0"/>
              </a:rPr>
              <a:t>*figlio di L. Aemilius Paulus Macedonicus, poi adottato da P. Cornelius Scipio, figlio dell’Africano  </a:t>
            </a:r>
          </a:p>
        </p:txBody>
      </p:sp>
    </p:spTree>
    <p:extLst>
      <p:ext uri="{BB962C8B-B14F-4D97-AF65-F5344CB8AC3E}">
        <p14:creationId xmlns:p14="http://schemas.microsoft.com/office/powerpoint/2010/main" val="110567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e fasi della conquista romana | ROMA EREDI DI UN IMPER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7" y="1367024"/>
            <a:ext cx="7628708" cy="51337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875212" y="966651"/>
            <a:ext cx="739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small">
                <a:solidFill>
                  <a:srgbClr val="0070C0"/>
                </a:solidFill>
                <a:latin typeface="Palatino Linotype" panose="02040502050505030304" pitchFamily="18" charset="0"/>
              </a:rPr>
              <a:t>Territori sotto il dominio di Roma alla fine del II sec. a.C</a:t>
            </a:r>
            <a:r>
              <a:rPr lang="it-IT" sz="2000" cap="small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3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D3FFD9-D7F8-4F93-B2FA-D9543CDC9A90}"/>
              </a:ext>
            </a:extLst>
          </p:cNvPr>
          <p:cNvSpPr txBox="1"/>
          <p:nvPr/>
        </p:nvSpPr>
        <p:spPr>
          <a:xfrm>
            <a:off x="934948" y="770562"/>
            <a:ext cx="6893960" cy="45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FDC593-D27C-4F26-96AE-004780391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7" y="254496"/>
            <a:ext cx="8229599" cy="6349007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E3FDEC1A-1E9F-4DBF-8F7E-3C281F2114D9}"/>
              </a:ext>
            </a:extLst>
          </p:cNvPr>
          <p:cNvSpPr/>
          <p:nvPr/>
        </p:nvSpPr>
        <p:spPr>
          <a:xfrm>
            <a:off x="1715783" y="2167848"/>
            <a:ext cx="698643" cy="34932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C2EB79D-5A5D-4DB6-926C-0A6FF7A375FA}"/>
              </a:ext>
            </a:extLst>
          </p:cNvPr>
          <p:cNvSpPr/>
          <p:nvPr/>
        </p:nvSpPr>
        <p:spPr>
          <a:xfrm>
            <a:off x="5363110" y="1294544"/>
            <a:ext cx="493159" cy="3082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26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oma contro Giugurta - Capitoliv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83" y="1489166"/>
            <a:ext cx="5303520" cy="44805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658983" y="1119834"/>
            <a:ext cx="4124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>
                <a:solidFill>
                  <a:srgbClr val="0070C0"/>
                </a:solidFill>
                <a:latin typeface="Palatino Linotype" panose="02040502050505030304" pitchFamily="18" charset="0"/>
              </a:rPr>
              <a:t>Bellum Iugurthinum (112-105 a C.)</a:t>
            </a:r>
          </a:p>
        </p:txBody>
      </p:sp>
    </p:spTree>
    <p:extLst>
      <p:ext uri="{BB962C8B-B14F-4D97-AF65-F5344CB8AC3E}">
        <p14:creationId xmlns:p14="http://schemas.microsoft.com/office/powerpoint/2010/main" val="126856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62DB86-2CA2-4EAB-A0E2-2BB6D1DD1D66}"/>
              </a:ext>
            </a:extLst>
          </p:cNvPr>
          <p:cNvSpPr txBox="1"/>
          <p:nvPr/>
        </p:nvSpPr>
        <p:spPr>
          <a:xfrm>
            <a:off x="1006867" y="1058238"/>
            <a:ext cx="7058346" cy="519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557131E-4576-4A5D-B164-04312671A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66" y="174661"/>
            <a:ext cx="7527795" cy="6524090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9EE39612-3BCB-45D0-B99B-F36281E6B5EF}"/>
              </a:ext>
            </a:extLst>
          </p:cNvPr>
          <p:cNvSpPr/>
          <p:nvPr/>
        </p:nvSpPr>
        <p:spPr>
          <a:xfrm>
            <a:off x="9359757" y="486995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5E955D-F7C0-43BD-9E8F-28A9783FBB75}"/>
              </a:ext>
            </a:extLst>
          </p:cNvPr>
          <p:cNvSpPr txBox="1"/>
          <p:nvPr/>
        </p:nvSpPr>
        <p:spPr>
          <a:xfrm>
            <a:off x="3498350" y="4168656"/>
            <a:ext cx="103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105 a.C.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9F1471-7D53-4F58-8457-810B261ACDC9}"/>
              </a:ext>
            </a:extLst>
          </p:cNvPr>
          <p:cNvSpPr txBox="1"/>
          <p:nvPr/>
        </p:nvSpPr>
        <p:spPr>
          <a:xfrm>
            <a:off x="4242387" y="4731004"/>
            <a:ext cx="103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102 a.C.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663FEDA-A983-442A-A6ED-688A12270597}"/>
              </a:ext>
            </a:extLst>
          </p:cNvPr>
          <p:cNvSpPr txBox="1"/>
          <p:nvPr/>
        </p:nvSpPr>
        <p:spPr>
          <a:xfrm>
            <a:off x="5691883" y="4207128"/>
            <a:ext cx="125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101 a.C.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052F67B-E4EE-425F-8022-62EDC0B27F7A}"/>
              </a:ext>
            </a:extLst>
          </p:cNvPr>
          <p:cNvSpPr txBox="1"/>
          <p:nvPr/>
        </p:nvSpPr>
        <p:spPr>
          <a:xfrm>
            <a:off x="6945329" y="3986373"/>
            <a:ext cx="111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113 a.C.</a:t>
            </a:r>
          </a:p>
        </p:txBody>
      </p:sp>
    </p:spTree>
    <p:extLst>
      <p:ext uri="{BB962C8B-B14F-4D97-AF65-F5344CB8AC3E}">
        <p14:creationId xmlns:p14="http://schemas.microsoft.com/office/powerpoint/2010/main" val="4064189172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848A2013F42A4B986A89A18ADB22D6" ma:contentTypeVersion="4" ma:contentTypeDescription="Creare un nuovo documento." ma:contentTypeScope="" ma:versionID="429938285831c63c346066387f6db74c">
  <xsd:schema xmlns:xsd="http://www.w3.org/2001/XMLSchema" xmlns:xs="http://www.w3.org/2001/XMLSchema" xmlns:p="http://schemas.microsoft.com/office/2006/metadata/properties" xmlns:ns2="98fb4b89-4809-492b-b2e6-53444ab564b8" targetNamespace="http://schemas.microsoft.com/office/2006/metadata/properties" ma:root="true" ma:fieldsID="98224c79740fc9e49c831965087c9173" ns2:_="">
    <xsd:import namespace="98fb4b89-4809-492b-b2e6-53444ab564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b4b89-4809-492b-b2e6-53444ab56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696411-404D-487F-988B-720FC70F7E80}">
  <ds:schemaRefs>
    <ds:schemaRef ds:uri="98fb4b89-4809-492b-b2e6-53444ab564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A3DD14-E096-42A8-B8B1-8455762A91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7CD032-DE25-4E00-B0E7-BFAF969FA17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Application>Microsoft Office PowerPoint</Application>
  <PresentationFormat>On-screen Show (4:3)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Base</vt:lpstr>
      <vt:lpstr>Retorica e comunicazione nella letteratura latina   docente: Marco Fernandelli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Fernandelli</dc:creator>
  <cp:revision>1</cp:revision>
  <dcterms:created xsi:type="dcterms:W3CDTF">2020-05-14T09:36:58Z</dcterms:created>
  <dcterms:modified xsi:type="dcterms:W3CDTF">2023-05-02T13:57:20Z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0x0101007C848A2013F42A4B986A89A18ADB22D6</vt:lpwstr>
  </property>
</Properties>
</file>