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50FC0-21B4-4BE7-A9C9-CBA6B5C9FAC7}" v="4" dt="2023-05-11T09:28:25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LLI MARCO" userId="S::8036@ds.units.it::a6151164-0b2c-4e6b-b73d-5c6967b9ac01" providerId="AD" clId="Web-{4F450FC0-21B4-4BE7-A9C9-CBA6B5C9FAC7}"/>
    <pc:docChg chg="modSld">
      <pc:chgData name="FERNANDELLI MARCO" userId="S::8036@ds.units.it::a6151164-0b2c-4e6b-b73d-5c6967b9ac01" providerId="AD" clId="Web-{4F450FC0-21B4-4BE7-A9C9-CBA6B5C9FAC7}" dt="2023-05-11T09:28:25.096" v="1" actId="20577"/>
      <pc:docMkLst>
        <pc:docMk/>
      </pc:docMkLst>
      <pc:sldChg chg="modSp">
        <pc:chgData name="FERNANDELLI MARCO" userId="S::8036@ds.units.it::a6151164-0b2c-4e6b-b73d-5c6967b9ac01" providerId="AD" clId="Web-{4F450FC0-21B4-4BE7-A9C9-CBA6B5C9FAC7}" dt="2023-05-11T09:28:25.096" v="1" actId="20577"/>
        <pc:sldMkLst>
          <pc:docMk/>
          <pc:sldMk cId="1551319895" sldId="258"/>
        </pc:sldMkLst>
        <pc:spChg chg="mod">
          <ac:chgData name="FERNANDELLI MARCO" userId="S::8036@ds.units.it::a6151164-0b2c-4e6b-b73d-5c6967b9ac01" providerId="AD" clId="Web-{4F450FC0-21B4-4BE7-A9C9-CBA6B5C9FAC7}" dt="2023-05-11T09:28:25.096" v="1" actId="20577"/>
          <ac:spMkLst>
            <pc:docMk/>
            <pc:sldMk cId="1551319895" sldId="258"/>
            <ac:spMk id="3" creationId="{3BE0AF8B-AB31-4C0F-BEA8-33D3EA28A44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56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00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7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4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92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83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2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24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21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31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7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3CB7-F5E6-476C-8647-5B337FC53F94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9F3A-BD87-4864-A80C-95A148DBA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4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2E8AE-5DFA-4F38-8706-1DC465C60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pro Milone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5EDFEA-BCE5-48DC-8057-7D6EED15F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Topografia</a:t>
            </a:r>
          </a:p>
        </p:txBody>
      </p:sp>
    </p:spTree>
    <p:extLst>
      <p:ext uri="{BB962C8B-B14F-4D97-AF65-F5344CB8AC3E}">
        <p14:creationId xmlns:p14="http://schemas.microsoft.com/office/powerpoint/2010/main" val="220110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4AF72B1-D3E9-4216-803D-F2D5DE53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1" y="332458"/>
            <a:ext cx="7834039" cy="6450127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2CFFD1C3-F0A6-4FCE-8F60-11F46632E533}"/>
              </a:ext>
            </a:extLst>
          </p:cNvPr>
          <p:cNvSpPr/>
          <p:nvPr/>
        </p:nvSpPr>
        <p:spPr>
          <a:xfrm flipH="1" flipV="1">
            <a:off x="2912882" y="2743197"/>
            <a:ext cx="1414021" cy="12443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18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6860CA-3484-4D7F-87E7-78A27FBB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38" y="243523"/>
            <a:ext cx="7157324" cy="514547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E0AF8B-AB31-4C0F-BEA8-33D3EA28A44B}"/>
              </a:ext>
            </a:extLst>
          </p:cNvPr>
          <p:cNvSpPr txBox="1"/>
          <p:nvPr/>
        </p:nvSpPr>
        <p:spPr>
          <a:xfrm>
            <a:off x="1065229" y="5891753"/>
            <a:ext cx="708543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La </a:t>
            </a:r>
            <a:r>
              <a:rPr lang="en-US" dirty="0" err="1">
                <a:ea typeface="+mn-lt"/>
                <a:cs typeface="+mn-lt"/>
              </a:rPr>
              <a:t>convergenza</a:t>
            </a:r>
            <a:r>
              <a:rPr lang="en-US" dirty="0">
                <a:ea typeface="+mn-lt"/>
                <a:cs typeface="+mn-lt"/>
              </a:rPr>
              <a:t> di </a:t>
            </a:r>
            <a:r>
              <a:rPr lang="en-US" dirty="0" err="1">
                <a:ea typeface="+mn-lt"/>
                <a:cs typeface="+mn-lt"/>
              </a:rPr>
              <a:t>strade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sull'area</a:t>
            </a:r>
            <a:r>
              <a:rPr lang="en-US" dirty="0">
                <a:ea typeface="+mn-lt"/>
                <a:cs typeface="+mn-lt"/>
              </a:rPr>
              <a:t> di </a:t>
            </a:r>
            <a:r>
              <a:rPr lang="en-US" dirty="0" err="1">
                <a:ea typeface="+mn-lt"/>
                <a:cs typeface="+mn-lt"/>
              </a:rPr>
              <a:t>Bovillae</a:t>
            </a:r>
            <a:r>
              <a:rPr lang="en-US" dirty="0">
                <a:ea typeface="+mn-lt"/>
                <a:cs typeface="+mn-lt"/>
              </a:rPr>
              <a:t>: in rosso, la 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via Appia</a:t>
            </a:r>
            <a:r>
              <a:rPr lang="en-US" dirty="0">
                <a:ea typeface="+mn-lt"/>
                <a:cs typeface="+mn-lt"/>
              </a:rPr>
              <a:t>; in </a:t>
            </a:r>
            <a:r>
              <a:rPr lang="en-US" dirty="0" err="1">
                <a:ea typeface="+mn-lt"/>
                <a:cs typeface="+mn-lt"/>
              </a:rPr>
              <a:t>blu</a:t>
            </a:r>
            <a:r>
              <a:rPr lang="en-US" dirty="0">
                <a:ea typeface="+mn-lt"/>
                <a:cs typeface="+mn-lt"/>
              </a:rPr>
              <a:t>, la via </a:t>
            </a:r>
            <a:r>
              <a:rPr lang="en-US" dirty="0" err="1">
                <a:ea typeface="+mn-lt"/>
                <a:cs typeface="+mn-lt"/>
              </a:rPr>
              <a:t>Nettunense</a:t>
            </a:r>
            <a:r>
              <a:rPr lang="en-US" dirty="0">
                <a:ea typeface="+mn-lt"/>
                <a:cs typeface="+mn-lt"/>
              </a:rPr>
              <a:t>; in viola, la </a:t>
            </a:r>
            <a:r>
              <a:rPr lang="en-US" dirty="0" err="1">
                <a:ea typeface="+mn-lt"/>
                <a:cs typeface="+mn-lt"/>
              </a:rPr>
              <a:t>Pedemontana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dei</a:t>
            </a:r>
            <a:r>
              <a:rPr lang="en-US" dirty="0">
                <a:ea typeface="+mn-lt"/>
                <a:cs typeface="+mn-lt"/>
              </a:rPr>
              <a:t> Castelli. 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131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CABC8FC-9836-46CC-876A-FBBFD930E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62" y="421222"/>
            <a:ext cx="7419475" cy="505402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349C29-BAEE-4561-AF12-FD9E54AD9FB9}"/>
              </a:ext>
            </a:extLst>
          </p:cNvPr>
          <p:cNvSpPr txBox="1"/>
          <p:nvPr/>
        </p:nvSpPr>
        <p:spPr>
          <a:xfrm>
            <a:off x="862262" y="5872898"/>
            <a:ext cx="287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Tempio di Saturno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A4F38595-DAA1-4B33-AE8B-4BC29D5648A3}"/>
              </a:ext>
            </a:extLst>
          </p:cNvPr>
          <p:cNvSpPr/>
          <p:nvPr/>
        </p:nvSpPr>
        <p:spPr>
          <a:xfrm>
            <a:off x="862262" y="2658359"/>
            <a:ext cx="4143371" cy="28168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160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48A2013F42A4B986A89A18ADB22D6" ma:contentTypeVersion="4" ma:contentTypeDescription="Creare un nuovo documento." ma:contentTypeScope="" ma:versionID="429938285831c63c346066387f6db74c">
  <xsd:schema xmlns:xsd="http://www.w3.org/2001/XMLSchema" xmlns:xs="http://www.w3.org/2001/XMLSchema" xmlns:p="http://schemas.microsoft.com/office/2006/metadata/properties" xmlns:ns2="98fb4b89-4809-492b-b2e6-53444ab564b8" targetNamespace="http://schemas.microsoft.com/office/2006/metadata/properties" ma:root="true" ma:fieldsID="98224c79740fc9e49c831965087c9173" ns2:_="">
    <xsd:import namespace="98fb4b89-4809-492b-b2e6-53444ab56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b4b89-4809-492b-b2e6-53444ab56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783A39-C108-46F3-B432-BCB538CD0E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750238-44E3-455E-87D6-52E0946AD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b4b89-4809-492b-b2e6-53444ab564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2B3C02-D943-4C22-AD19-CD5FA90651D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37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pro Milone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Milone</dc:title>
  <dc:creator>FERNANDELLI MARCO</dc:creator>
  <cp:lastModifiedBy>FERNANDELLI MARCO</cp:lastModifiedBy>
  <cp:revision>3</cp:revision>
  <dcterms:created xsi:type="dcterms:W3CDTF">2022-05-26T06:07:41Z</dcterms:created>
  <dcterms:modified xsi:type="dcterms:W3CDTF">2023-05-11T09:28:30Z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0x0101007C848A2013F42A4B986A89A18ADB22D6</vt:lpwstr>
  </property>
</Properties>
</file>