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840" r:id="rId4"/>
  </p:sldMasterIdLst>
  <p:notesMasterIdLst>
    <p:notesMasterId r:id="rId21"/>
  </p:notesMasterIdLst>
  <p:handoutMasterIdLst>
    <p:handoutMasterId r:id="rId22"/>
  </p:handoutMasterIdLst>
  <p:sldIdLst>
    <p:sldId id="256" r:id="rId5"/>
    <p:sldId id="268" r:id="rId6"/>
    <p:sldId id="267" r:id="rId7"/>
    <p:sldId id="270" r:id="rId8"/>
    <p:sldId id="273" r:id="rId9"/>
    <p:sldId id="274" r:id="rId10"/>
    <p:sldId id="275" r:id="rId11"/>
    <p:sldId id="276" r:id="rId12"/>
    <p:sldId id="271" r:id="rId13"/>
    <p:sldId id="277" r:id="rId14"/>
    <p:sldId id="264" r:id="rId15"/>
    <p:sldId id="279" r:id="rId16"/>
    <p:sldId id="272" r:id="rId17"/>
    <p:sldId id="278" r:id="rId18"/>
    <p:sldId id="280" r:id="rId19"/>
    <p:sldId id="265" r:id="rId20"/>
  </p:sldIdLst>
  <p:sldSz cx="12192000" cy="6858000"/>
  <p:notesSz cx="6858000" cy="9144000"/>
  <p:defaultTextStyle>
    <a:defPPr rtl="0">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00" autoAdjust="0"/>
    <p:restoredTop sz="94660"/>
  </p:normalViewPr>
  <p:slideViewPr>
    <p:cSldViewPr snapToGrid="0">
      <p:cViewPr varScale="1">
        <p:scale>
          <a:sx n="93" d="100"/>
          <a:sy n="93" d="100"/>
        </p:scale>
        <p:origin x="760" y="192"/>
      </p:cViewPr>
      <p:guideLst/>
    </p:cSldViewPr>
  </p:slideViewPr>
  <p:notesTextViewPr>
    <p:cViewPr>
      <p:scale>
        <a:sx n="1" d="1"/>
        <a:sy n="1" d="1"/>
      </p:scale>
      <p:origin x="0" y="0"/>
    </p:cViewPr>
  </p:notesTextViewPr>
  <p:notesViewPr>
    <p:cSldViewPr snapToGrid="0">
      <p:cViewPr varScale="1">
        <p:scale>
          <a:sx n="76" d="100"/>
          <a:sy n="76" d="100"/>
        </p:scale>
        <p:origin x="3966" y="13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a:extLst>
              <a:ext uri="{FF2B5EF4-FFF2-40B4-BE49-F238E27FC236}">
                <a16:creationId xmlns:a16="http://schemas.microsoft.com/office/drawing/2014/main" id="{A26C0D48-5544-4D1E-92ED-7D29602D5AD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it-IT"/>
          </a:p>
        </p:txBody>
      </p:sp>
      <p:sp>
        <p:nvSpPr>
          <p:cNvPr id="3" name="Segnaposto data 2">
            <a:extLst>
              <a:ext uri="{FF2B5EF4-FFF2-40B4-BE49-F238E27FC236}">
                <a16:creationId xmlns:a16="http://schemas.microsoft.com/office/drawing/2014/main" id="{5A546F38-6843-4BA4-9087-99FDAC13681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E1E9CFBC-08BE-401B-A6E0-2AB58491B5AC}" type="datetime1">
              <a:rPr lang="it-IT" smtClean="0"/>
              <a:t>12/06/23</a:t>
            </a:fld>
            <a:endParaRPr lang="it-IT" dirty="0"/>
          </a:p>
        </p:txBody>
      </p:sp>
      <p:sp>
        <p:nvSpPr>
          <p:cNvPr id="4" name="Segnaposto piè di pagina 3">
            <a:extLst>
              <a:ext uri="{FF2B5EF4-FFF2-40B4-BE49-F238E27FC236}">
                <a16:creationId xmlns:a16="http://schemas.microsoft.com/office/drawing/2014/main" id="{404D4C3A-831C-48BC-BBE8-779D1806979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it-IT"/>
          </a:p>
        </p:txBody>
      </p:sp>
      <p:sp>
        <p:nvSpPr>
          <p:cNvPr id="5" name="Segnaposto numero diapositiva 4">
            <a:extLst>
              <a:ext uri="{FF2B5EF4-FFF2-40B4-BE49-F238E27FC236}">
                <a16:creationId xmlns:a16="http://schemas.microsoft.com/office/drawing/2014/main" id="{B78A2E2F-4EBC-4E26-BCA0-463636F0B34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4ED2A560-1C91-4773-B7AC-4FDF7293DAA3}" type="slidenum">
              <a:rPr lang="it-IT" smtClean="0"/>
              <a:t>‹N›</a:t>
            </a:fld>
            <a:endParaRPr lang="it-IT"/>
          </a:p>
        </p:txBody>
      </p:sp>
    </p:spTree>
    <p:extLst>
      <p:ext uri="{BB962C8B-B14F-4D97-AF65-F5344CB8AC3E}">
        <p14:creationId xmlns:p14="http://schemas.microsoft.com/office/powerpoint/2010/main" val="16795720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it-IT" noProof="0"/>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3B40D5-AE58-4648-92EE-6A3D2CC777BE}" type="datetime1">
              <a:rPr lang="it-IT" smtClean="0"/>
              <a:pPr/>
              <a:t>12/06/23</a:t>
            </a:fld>
            <a:endParaRPr lang="it-IT" dirty="0"/>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it-IT" noProof="0"/>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it-IT" noProof="0"/>
              <a:t>Modifica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it-IT" noProof="0"/>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A3F167F0-0840-1348-BFE4-C6298BBC0698}" type="slidenum">
              <a:rPr lang="it-IT" noProof="0" smtClean="0"/>
              <a:t>‹N›</a:t>
            </a:fld>
            <a:endParaRPr lang="it-IT" noProof="0"/>
          </a:p>
        </p:txBody>
      </p:sp>
    </p:spTree>
    <p:extLst>
      <p:ext uri="{BB962C8B-B14F-4D97-AF65-F5344CB8AC3E}">
        <p14:creationId xmlns:p14="http://schemas.microsoft.com/office/powerpoint/2010/main" val="14899047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rtl="0"/>
            <a:fld id="{A3F167F0-0840-1348-BFE4-C6298BBC0698}" type="slidenum">
              <a:rPr lang="it-IT" smtClean="0"/>
              <a:t>1</a:t>
            </a:fld>
            <a:endParaRPr lang="it-IT"/>
          </a:p>
        </p:txBody>
      </p:sp>
    </p:spTree>
    <p:extLst>
      <p:ext uri="{BB962C8B-B14F-4D97-AF65-F5344CB8AC3E}">
        <p14:creationId xmlns:p14="http://schemas.microsoft.com/office/powerpoint/2010/main" val="28977608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rtl="0"/>
            <a:fld id="{A3F167F0-0840-1348-BFE4-C6298BBC0698}" type="slidenum">
              <a:rPr lang="it-IT" smtClean="0"/>
              <a:t>10</a:t>
            </a:fld>
            <a:endParaRPr lang="it-IT"/>
          </a:p>
        </p:txBody>
      </p:sp>
    </p:spTree>
    <p:extLst>
      <p:ext uri="{BB962C8B-B14F-4D97-AF65-F5344CB8AC3E}">
        <p14:creationId xmlns:p14="http://schemas.microsoft.com/office/powerpoint/2010/main" val="35180863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rtl="0"/>
            <a:fld id="{A3F167F0-0840-1348-BFE4-C6298BBC0698}" type="slidenum">
              <a:rPr lang="it-IT" smtClean="0"/>
              <a:t>11</a:t>
            </a:fld>
            <a:endParaRPr lang="it-IT"/>
          </a:p>
        </p:txBody>
      </p:sp>
    </p:spTree>
    <p:extLst>
      <p:ext uri="{BB962C8B-B14F-4D97-AF65-F5344CB8AC3E}">
        <p14:creationId xmlns:p14="http://schemas.microsoft.com/office/powerpoint/2010/main" val="41463490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rtl="0"/>
            <a:fld id="{A3F167F0-0840-1348-BFE4-C6298BBC0698}" type="slidenum">
              <a:rPr lang="it-IT" smtClean="0"/>
              <a:t>12</a:t>
            </a:fld>
            <a:endParaRPr lang="it-IT"/>
          </a:p>
        </p:txBody>
      </p:sp>
    </p:spTree>
    <p:extLst>
      <p:ext uri="{BB962C8B-B14F-4D97-AF65-F5344CB8AC3E}">
        <p14:creationId xmlns:p14="http://schemas.microsoft.com/office/powerpoint/2010/main" val="2671275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rtl="0"/>
            <a:fld id="{A3F167F0-0840-1348-BFE4-C6298BBC0698}" type="slidenum">
              <a:rPr lang="it-IT" smtClean="0"/>
              <a:t>13</a:t>
            </a:fld>
            <a:endParaRPr lang="it-IT"/>
          </a:p>
        </p:txBody>
      </p:sp>
    </p:spTree>
    <p:extLst>
      <p:ext uri="{BB962C8B-B14F-4D97-AF65-F5344CB8AC3E}">
        <p14:creationId xmlns:p14="http://schemas.microsoft.com/office/powerpoint/2010/main" val="10201283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rtl="0"/>
            <a:fld id="{A3F167F0-0840-1348-BFE4-C6298BBC0698}" type="slidenum">
              <a:rPr lang="it-IT" smtClean="0"/>
              <a:t>14</a:t>
            </a:fld>
            <a:endParaRPr lang="it-IT"/>
          </a:p>
        </p:txBody>
      </p:sp>
    </p:spTree>
    <p:extLst>
      <p:ext uri="{BB962C8B-B14F-4D97-AF65-F5344CB8AC3E}">
        <p14:creationId xmlns:p14="http://schemas.microsoft.com/office/powerpoint/2010/main" val="13579551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rtl="0"/>
            <a:fld id="{A3F167F0-0840-1348-BFE4-C6298BBC0698}" type="slidenum">
              <a:rPr lang="it-IT" smtClean="0"/>
              <a:t>16</a:t>
            </a:fld>
            <a:endParaRPr lang="it-IT"/>
          </a:p>
        </p:txBody>
      </p:sp>
    </p:spTree>
    <p:extLst>
      <p:ext uri="{BB962C8B-B14F-4D97-AF65-F5344CB8AC3E}">
        <p14:creationId xmlns:p14="http://schemas.microsoft.com/office/powerpoint/2010/main" val="1624503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rtl="0"/>
            <a:fld id="{A3F167F0-0840-1348-BFE4-C6298BBC0698}" type="slidenum">
              <a:rPr lang="it-IT" smtClean="0"/>
              <a:t>2</a:t>
            </a:fld>
            <a:endParaRPr lang="it-IT"/>
          </a:p>
        </p:txBody>
      </p:sp>
    </p:spTree>
    <p:extLst>
      <p:ext uri="{BB962C8B-B14F-4D97-AF65-F5344CB8AC3E}">
        <p14:creationId xmlns:p14="http://schemas.microsoft.com/office/powerpoint/2010/main" val="33409667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rtl="0"/>
            <a:fld id="{A3F167F0-0840-1348-BFE4-C6298BBC0698}" type="slidenum">
              <a:rPr lang="it-IT" smtClean="0"/>
              <a:t>3</a:t>
            </a:fld>
            <a:endParaRPr lang="it-IT"/>
          </a:p>
        </p:txBody>
      </p:sp>
    </p:spTree>
    <p:extLst>
      <p:ext uri="{BB962C8B-B14F-4D97-AF65-F5344CB8AC3E}">
        <p14:creationId xmlns:p14="http://schemas.microsoft.com/office/powerpoint/2010/main" val="18461717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rtl="0"/>
            <a:fld id="{A3F167F0-0840-1348-BFE4-C6298BBC0698}" type="slidenum">
              <a:rPr lang="it-IT" smtClean="0"/>
              <a:t>4</a:t>
            </a:fld>
            <a:endParaRPr lang="it-IT"/>
          </a:p>
        </p:txBody>
      </p:sp>
    </p:spTree>
    <p:extLst>
      <p:ext uri="{BB962C8B-B14F-4D97-AF65-F5344CB8AC3E}">
        <p14:creationId xmlns:p14="http://schemas.microsoft.com/office/powerpoint/2010/main" val="28144878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rtl="0"/>
            <a:fld id="{A3F167F0-0840-1348-BFE4-C6298BBC0698}" type="slidenum">
              <a:rPr lang="it-IT" smtClean="0"/>
              <a:t>5</a:t>
            </a:fld>
            <a:endParaRPr lang="it-IT"/>
          </a:p>
        </p:txBody>
      </p:sp>
    </p:spTree>
    <p:extLst>
      <p:ext uri="{BB962C8B-B14F-4D97-AF65-F5344CB8AC3E}">
        <p14:creationId xmlns:p14="http://schemas.microsoft.com/office/powerpoint/2010/main" val="37458286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rtl="0"/>
            <a:fld id="{A3F167F0-0840-1348-BFE4-C6298BBC0698}" type="slidenum">
              <a:rPr lang="it-IT" smtClean="0"/>
              <a:t>6</a:t>
            </a:fld>
            <a:endParaRPr lang="it-IT"/>
          </a:p>
        </p:txBody>
      </p:sp>
    </p:spTree>
    <p:extLst>
      <p:ext uri="{BB962C8B-B14F-4D97-AF65-F5344CB8AC3E}">
        <p14:creationId xmlns:p14="http://schemas.microsoft.com/office/powerpoint/2010/main" val="36444490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rtl="0"/>
            <a:fld id="{A3F167F0-0840-1348-BFE4-C6298BBC0698}" type="slidenum">
              <a:rPr lang="it-IT" smtClean="0"/>
              <a:t>7</a:t>
            </a:fld>
            <a:endParaRPr lang="it-IT"/>
          </a:p>
        </p:txBody>
      </p:sp>
    </p:spTree>
    <p:extLst>
      <p:ext uri="{BB962C8B-B14F-4D97-AF65-F5344CB8AC3E}">
        <p14:creationId xmlns:p14="http://schemas.microsoft.com/office/powerpoint/2010/main" val="39450107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rtl="0"/>
            <a:fld id="{A3F167F0-0840-1348-BFE4-C6298BBC0698}" type="slidenum">
              <a:rPr lang="it-IT" smtClean="0"/>
              <a:t>8</a:t>
            </a:fld>
            <a:endParaRPr lang="it-IT"/>
          </a:p>
        </p:txBody>
      </p:sp>
    </p:spTree>
    <p:extLst>
      <p:ext uri="{BB962C8B-B14F-4D97-AF65-F5344CB8AC3E}">
        <p14:creationId xmlns:p14="http://schemas.microsoft.com/office/powerpoint/2010/main" val="5261145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rtl="0"/>
            <a:fld id="{A3F167F0-0840-1348-BFE4-C6298BBC0698}" type="slidenum">
              <a:rPr lang="it-IT" smtClean="0"/>
              <a:t>9</a:t>
            </a:fld>
            <a:endParaRPr lang="it-IT"/>
          </a:p>
        </p:txBody>
      </p:sp>
    </p:spTree>
    <p:extLst>
      <p:ext uri="{BB962C8B-B14F-4D97-AF65-F5344CB8AC3E}">
        <p14:creationId xmlns:p14="http://schemas.microsoft.com/office/powerpoint/2010/main" val="41744192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8" name="Rettangolo 7"/>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e 10"/>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e 11"/>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e 12"/>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e 13"/>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lstStyle/>
          <a:p>
            <a:pPr rtl="0"/>
            <a:endParaRPr lang="it-IT" noProof="0"/>
          </a:p>
        </p:txBody>
      </p:sp>
      <p:sp>
        <p:nvSpPr>
          <p:cNvPr id="15" name="Ovale 14"/>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igura a mano libera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olo 1"/>
          <p:cNvSpPr>
            <a:spLocks noGrp="1"/>
          </p:cNvSpPr>
          <p:nvPr userDrawn="1">
            <p:ph type="ctrTitle"/>
          </p:nvPr>
        </p:nvSpPr>
        <p:spPr>
          <a:xfrm>
            <a:off x="1154955" y="2099733"/>
            <a:ext cx="8825658" cy="2677648"/>
          </a:xfrm>
        </p:spPr>
        <p:txBody>
          <a:bodyPr rtlCol="0" anchor="b"/>
          <a:lstStyle>
            <a:lvl1pPr>
              <a:defRPr sz="5400"/>
            </a:lvl1pPr>
          </a:lstStyle>
          <a:p>
            <a:pPr rtl="0"/>
            <a:r>
              <a:rPr lang="it-IT" noProof="0"/>
              <a:t>Fare clic per modificare lo stile del titolo</a:t>
            </a:r>
          </a:p>
        </p:txBody>
      </p:sp>
      <p:sp>
        <p:nvSpPr>
          <p:cNvPr id="3" name="Sottotitolo 2"/>
          <p:cNvSpPr>
            <a:spLocks noGrp="1"/>
          </p:cNvSpPr>
          <p:nvPr userDrawn="1">
            <p:ph type="subTitle" idx="1"/>
          </p:nvPr>
        </p:nvSpPr>
        <p:spPr>
          <a:xfrm>
            <a:off x="1154955" y="4777380"/>
            <a:ext cx="8825658" cy="861420"/>
          </a:xfrm>
        </p:spPr>
        <p:txBody>
          <a:bodyPr rtlCol="0" anchor="t"/>
          <a:lstStyle>
            <a:lvl1pPr marL="0" indent="0" algn="l">
              <a:buNone/>
              <a:defRPr cap="all">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it-IT" noProof="0"/>
              <a:t>Fare clic per modificare lo stile del sottotitolo dello schema</a:t>
            </a:r>
          </a:p>
        </p:txBody>
      </p:sp>
      <p:sp>
        <p:nvSpPr>
          <p:cNvPr id="4" name="Segnaposto data 3"/>
          <p:cNvSpPr>
            <a:spLocks noGrp="1"/>
          </p:cNvSpPr>
          <p:nvPr userDrawn="1">
            <p:ph type="dt" sz="half" idx="10"/>
          </p:nvPr>
        </p:nvSpPr>
        <p:spPr>
          <a:xfrm rot="5400000">
            <a:off x="10089390" y="1792223"/>
            <a:ext cx="990599" cy="304799"/>
          </a:xfrm>
        </p:spPr>
        <p:txBody>
          <a:bodyPr rtlCol="0" anchor="t"/>
          <a:lstStyle>
            <a:lvl1pPr algn="l">
              <a:defRPr b="0" i="0">
                <a:solidFill>
                  <a:schemeClr val="bg1"/>
                </a:solidFill>
              </a:defRPr>
            </a:lvl1pPr>
          </a:lstStyle>
          <a:p>
            <a:pPr rtl="0"/>
            <a:fld id="{B4B67530-A3B4-477D-AA30-7CE1EE77F5E0}" type="datetime1">
              <a:rPr lang="it-IT" noProof="0" smtClean="0"/>
              <a:t>12/06/23</a:t>
            </a:fld>
            <a:endParaRPr lang="it-IT" noProof="0"/>
          </a:p>
        </p:txBody>
      </p:sp>
      <p:sp>
        <p:nvSpPr>
          <p:cNvPr id="5" name="Segnaposto piè di pagina 4"/>
          <p:cNvSpPr>
            <a:spLocks noGrp="1"/>
          </p:cNvSpPr>
          <p:nvPr userDrawn="1">
            <p:ph type="ftr" sz="quarter" idx="11"/>
          </p:nvPr>
        </p:nvSpPr>
        <p:spPr>
          <a:xfrm rot="5400000">
            <a:off x="8959592" y="3226820"/>
            <a:ext cx="3859795" cy="304801"/>
          </a:xfrm>
        </p:spPr>
        <p:txBody>
          <a:bodyPr rtlCol="0"/>
          <a:lstStyle>
            <a:lvl1pPr>
              <a:defRPr b="0" i="0">
                <a:solidFill>
                  <a:schemeClr val="bg1"/>
                </a:solidFill>
              </a:defRPr>
            </a:lvl1pPr>
          </a:lstStyle>
          <a:p>
            <a:pPr rtl="0"/>
            <a:endParaRPr lang="it-IT" noProof="0"/>
          </a:p>
        </p:txBody>
      </p:sp>
      <p:sp>
        <p:nvSpPr>
          <p:cNvPr id="10" name="Rettangolo 9"/>
          <p:cNvSpPr/>
          <p:nvPr userDrawn="1"/>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egnaposto numero diapositiva 5"/>
          <p:cNvSpPr>
            <a:spLocks noGrp="1"/>
          </p:cNvSpPr>
          <p:nvPr userDrawn="1">
            <p:ph type="sldNum" sz="quarter" idx="12"/>
          </p:nvPr>
        </p:nvSpPr>
        <p:spPr>
          <a:xfrm>
            <a:off x="10351008" y="292608"/>
            <a:ext cx="838199" cy="767687"/>
          </a:xfrm>
        </p:spPr>
        <p:txBody>
          <a:bodyPr rtlCol="0"/>
          <a:lstStyle>
            <a:lvl1pPr>
              <a:defRPr sz="2800" b="0" i="0">
                <a:latin typeface="+mj-lt"/>
              </a:defRPr>
            </a:lvl1pPr>
          </a:lstStyle>
          <a:p>
            <a:pPr rtl="0"/>
            <a:fld id="{9FF96B15-8338-45D5-A943-561235072D66}" type="slidenum">
              <a:rPr lang="it-IT" noProof="0" smtClean="0"/>
              <a:t>‹N›</a:t>
            </a:fld>
            <a:endParaRPr lang="it-IT" noProof="0"/>
          </a:p>
        </p:txBody>
      </p:sp>
    </p:spTree>
    <p:extLst>
      <p:ext uri="{BB962C8B-B14F-4D97-AF65-F5344CB8AC3E}">
        <p14:creationId xmlns:p14="http://schemas.microsoft.com/office/powerpoint/2010/main" val="35727306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Immagine con didascalia">
    <p:spTree>
      <p:nvGrpSpPr>
        <p:cNvPr id="1" name=""/>
        <p:cNvGrpSpPr/>
        <p:nvPr/>
      </p:nvGrpSpPr>
      <p:grpSpPr>
        <a:xfrm>
          <a:off x="0" y="0"/>
          <a:ext cx="0" cy="0"/>
          <a:chOff x="0" y="0"/>
          <a:chExt cx="0" cy="0"/>
        </a:xfrm>
      </p:grpSpPr>
      <p:grpSp>
        <p:nvGrpSpPr>
          <p:cNvPr id="20" name="Gruppo 19"/>
          <p:cNvGrpSpPr/>
          <p:nvPr/>
        </p:nvGrpSpPr>
        <p:grpSpPr>
          <a:xfrm>
            <a:off x="0" y="-2373"/>
            <a:ext cx="12192000" cy="6867027"/>
            <a:chOff x="0" y="-2373"/>
            <a:chExt cx="12192000" cy="6867027"/>
          </a:xfrm>
        </p:grpSpPr>
        <p:sp>
          <p:nvSpPr>
            <p:cNvPr id="12" name="Rettangolo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e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e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e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e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e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ttangolo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igura a mano libera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igura a mano libera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igura a mano libera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olo 1"/>
          <p:cNvSpPr>
            <a:spLocks noGrp="1"/>
          </p:cNvSpPr>
          <p:nvPr>
            <p:ph type="title"/>
          </p:nvPr>
        </p:nvSpPr>
        <p:spPr>
          <a:xfrm>
            <a:off x="1153907" y="1693332"/>
            <a:ext cx="3860260" cy="1735668"/>
          </a:xfrm>
        </p:spPr>
        <p:txBody>
          <a:bodyPr rtlCol="0" anchor="b">
            <a:normAutofit/>
          </a:bodyPr>
          <a:lstStyle>
            <a:lvl1pPr algn="l">
              <a:defRPr sz="2300" b="0"/>
            </a:lvl1pPr>
          </a:lstStyle>
          <a:p>
            <a:pPr rtl="0"/>
            <a:r>
              <a:rPr lang="it-IT" noProof="0"/>
              <a:t>Fare clic per modificare lo stile del titolo</a:t>
            </a:r>
          </a:p>
        </p:txBody>
      </p:sp>
      <p:sp>
        <p:nvSpPr>
          <p:cNvPr id="22" name="Segnaposto immagine 21">
            <a:extLst>
              <a:ext uri="{FF2B5EF4-FFF2-40B4-BE49-F238E27FC236}">
                <a16:creationId xmlns:a16="http://schemas.microsoft.com/office/drawing/2014/main" id="{215A5A73-8E13-4E38-8362-0A09BA944115}"/>
              </a:ext>
            </a:extLst>
          </p:cNvPr>
          <p:cNvSpPr>
            <a:spLocks noGrp="1"/>
          </p:cNvSpPr>
          <p:nvPr>
            <p:ph type="pic" idx="1"/>
          </p:nvPr>
        </p:nvSpPr>
        <p:spPr>
          <a:xfrm>
            <a:off x="6058861" y="478881"/>
            <a:ext cx="5582675" cy="5908526"/>
          </a:xfrm>
          <a:custGeom>
            <a:avLst/>
            <a:gdLst>
              <a:gd name="connsiteX0" fmla="*/ 10816 w 5582675"/>
              <a:gd name="connsiteY0" fmla="*/ 0 h 5908526"/>
              <a:gd name="connsiteX1" fmla="*/ 5582675 w 5582675"/>
              <a:gd name="connsiteY1" fmla="*/ 0 h 5908526"/>
              <a:gd name="connsiteX2" fmla="*/ 5582675 w 5582675"/>
              <a:gd name="connsiteY2" fmla="*/ 5908526 h 5908526"/>
              <a:gd name="connsiteX3" fmla="*/ 0 w 5582675"/>
              <a:gd name="connsiteY3" fmla="*/ 5908526 h 5908526"/>
              <a:gd name="connsiteX4" fmla="*/ 30693 w 5582675"/>
              <a:gd name="connsiteY4" fmla="*/ 5722836 h 5908526"/>
              <a:gd name="connsiteX5" fmla="*/ 223682 w 5582675"/>
              <a:gd name="connsiteY5" fmla="*/ 2921544 h 5908526"/>
              <a:gd name="connsiteX6" fmla="*/ 30693 w 5582675"/>
              <a:gd name="connsiteY6" fmla="*/ 120253 h 5908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82675" h="5908526">
                <a:moveTo>
                  <a:pt x="10816" y="0"/>
                </a:moveTo>
                <a:lnTo>
                  <a:pt x="5582675" y="0"/>
                </a:lnTo>
                <a:lnTo>
                  <a:pt x="5582675" y="5908526"/>
                </a:lnTo>
                <a:lnTo>
                  <a:pt x="0" y="5908526"/>
                </a:lnTo>
                <a:lnTo>
                  <a:pt x="30693" y="5722836"/>
                </a:lnTo>
                <a:cubicBezTo>
                  <a:pt x="153771" y="4890115"/>
                  <a:pt x="223682" y="3935837"/>
                  <a:pt x="223682" y="2921544"/>
                </a:cubicBezTo>
                <a:cubicBezTo>
                  <a:pt x="223682" y="1907252"/>
                  <a:pt x="153771" y="952973"/>
                  <a:pt x="30693" y="120253"/>
                </a:cubicBezTo>
                <a:close/>
              </a:path>
            </a:pathLst>
          </a:custGeom>
          <a:effectLst/>
        </p:spPr>
        <p:txBody>
          <a:bodyPr wrap="square" rtlCol="0" anchor="ctr">
            <a:no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it-IT" noProof="0"/>
              <a:t>Fare clic sull'icona per inserire un'immagine</a:t>
            </a:r>
          </a:p>
        </p:txBody>
      </p:sp>
      <p:sp>
        <p:nvSpPr>
          <p:cNvPr id="4" name="Segnaposto testo 3"/>
          <p:cNvSpPr>
            <a:spLocks noGrp="1"/>
          </p:cNvSpPr>
          <p:nvPr>
            <p:ph type="body" sz="half" idx="2" hasCustomPrompt="1"/>
          </p:nvPr>
        </p:nvSpPr>
        <p:spPr bwMode="gray">
          <a:xfrm>
            <a:off x="1154955" y="3657600"/>
            <a:ext cx="3859212" cy="1371600"/>
          </a:xfrm>
        </p:spPr>
        <p:txBody>
          <a:bodyPr rtlCol="0">
            <a:normAutofit/>
          </a:bodyPr>
          <a:lstStyle>
            <a:lvl1pPr marL="285750" indent="-285750">
              <a:buFont typeface="Arial" panose="020B0604020202020204" pitchFamily="34" charset="0"/>
              <a:buChar char="•"/>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it-IT" noProof="0"/>
              <a:t>Modifica gli stili del testo dello schema</a:t>
            </a:r>
          </a:p>
        </p:txBody>
      </p:sp>
      <p:sp>
        <p:nvSpPr>
          <p:cNvPr id="5" name="Segnaposto data 4"/>
          <p:cNvSpPr>
            <a:spLocks noGrp="1"/>
          </p:cNvSpPr>
          <p:nvPr>
            <p:ph type="dt" sz="half" idx="10"/>
          </p:nvPr>
        </p:nvSpPr>
        <p:spPr/>
        <p:txBody>
          <a:bodyPr rtlCol="0"/>
          <a:lstStyle/>
          <a:p>
            <a:pPr rtl="0"/>
            <a:fld id="{2A80BF3F-C4C8-4E68-B931-DF60AA0775CE}" type="datetime1">
              <a:rPr lang="it-IT" noProof="0" smtClean="0"/>
              <a:t>12/06/23</a:t>
            </a:fld>
            <a:endParaRPr lang="it-IT" noProof="0"/>
          </a:p>
        </p:txBody>
      </p:sp>
      <p:sp>
        <p:nvSpPr>
          <p:cNvPr id="6" name="Segnaposto piè di pagina 5"/>
          <p:cNvSpPr>
            <a:spLocks noGrp="1"/>
          </p:cNvSpPr>
          <p:nvPr>
            <p:ph type="ftr" sz="quarter" idx="11"/>
          </p:nvPr>
        </p:nvSpPr>
        <p:spPr/>
        <p:txBody>
          <a:bodyPr rtlCol="0"/>
          <a:lstStyle/>
          <a:p>
            <a:pPr rtl="0"/>
            <a:endParaRPr lang="it-IT" noProof="0"/>
          </a:p>
        </p:txBody>
      </p:sp>
      <p:sp>
        <p:nvSpPr>
          <p:cNvPr id="14" name="Rettangolo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egnaposto numero diapositiva 6"/>
          <p:cNvSpPr>
            <a:spLocks noGrp="1"/>
          </p:cNvSpPr>
          <p:nvPr>
            <p:ph type="sldNum" sz="quarter" idx="12"/>
          </p:nvPr>
        </p:nvSpPr>
        <p:spPr/>
        <p:txBody>
          <a:bodyPr rtlCol="0"/>
          <a:lstStyle/>
          <a:p>
            <a:pPr rtl="0"/>
            <a:fld id="{9FF96B15-8338-45D5-A943-561235072D66}" type="slidenum">
              <a:rPr lang="it-IT" noProof="0" smtClean="0"/>
              <a:t>‹N›</a:t>
            </a:fld>
            <a:endParaRPr lang="it-IT" noProof="0"/>
          </a:p>
        </p:txBody>
      </p:sp>
    </p:spTree>
    <p:extLst>
      <p:ext uri="{BB962C8B-B14F-4D97-AF65-F5344CB8AC3E}">
        <p14:creationId xmlns:p14="http://schemas.microsoft.com/office/powerpoint/2010/main" val="41834315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ontenuto con didascalia">
    <p:spTree>
      <p:nvGrpSpPr>
        <p:cNvPr id="1" name=""/>
        <p:cNvGrpSpPr/>
        <p:nvPr/>
      </p:nvGrpSpPr>
      <p:grpSpPr>
        <a:xfrm>
          <a:off x="0" y="0"/>
          <a:ext cx="0" cy="0"/>
          <a:chOff x="0" y="0"/>
          <a:chExt cx="0" cy="0"/>
        </a:xfrm>
      </p:grpSpPr>
      <p:grpSp>
        <p:nvGrpSpPr>
          <p:cNvPr id="20" name="Gruppo 19"/>
          <p:cNvGrpSpPr/>
          <p:nvPr/>
        </p:nvGrpSpPr>
        <p:grpSpPr>
          <a:xfrm>
            <a:off x="0" y="-2373"/>
            <a:ext cx="12192000" cy="6867027"/>
            <a:chOff x="0" y="-2373"/>
            <a:chExt cx="12192000" cy="6867027"/>
          </a:xfrm>
        </p:grpSpPr>
        <p:sp>
          <p:nvSpPr>
            <p:cNvPr id="12" name="Rettangolo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e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e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e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e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e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ttangolo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igura a mano libera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igura a mano libera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igura a mano libera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1" name="Segnaposto contenuto 10">
            <a:extLst>
              <a:ext uri="{FF2B5EF4-FFF2-40B4-BE49-F238E27FC236}">
                <a16:creationId xmlns:a16="http://schemas.microsoft.com/office/drawing/2014/main" id="{B50BDD93-02DA-4B21-9556-FA8B9894F903}"/>
              </a:ext>
            </a:extLst>
          </p:cNvPr>
          <p:cNvSpPr>
            <a:spLocks noGrp="1"/>
          </p:cNvSpPr>
          <p:nvPr>
            <p:ph sz="quarter" idx="13"/>
          </p:nvPr>
        </p:nvSpPr>
        <p:spPr>
          <a:xfrm>
            <a:off x="6058861" y="478880"/>
            <a:ext cx="5582675" cy="5900239"/>
          </a:xfrm>
          <a:custGeom>
            <a:avLst/>
            <a:gdLst>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0 w 5582675"/>
              <a:gd name="connsiteY4" fmla="*/ 0 h 5900239"/>
              <a:gd name="connsiteX0" fmla="*/ 3501 w 5586176"/>
              <a:gd name="connsiteY0" fmla="*/ 0 h 5900239"/>
              <a:gd name="connsiteX1" fmla="*/ 5586176 w 5586176"/>
              <a:gd name="connsiteY1" fmla="*/ 0 h 5900239"/>
              <a:gd name="connsiteX2" fmla="*/ 5586176 w 5586176"/>
              <a:gd name="connsiteY2" fmla="*/ 5900239 h 5900239"/>
              <a:gd name="connsiteX3" fmla="*/ 3501 w 5586176"/>
              <a:gd name="connsiteY3" fmla="*/ 5900239 h 5900239"/>
              <a:gd name="connsiteX4" fmla="*/ 0 w 5586176"/>
              <a:gd name="connsiteY4" fmla="*/ 3615600 h 5900239"/>
              <a:gd name="connsiteX5" fmla="*/ 3501 w 5586176"/>
              <a:gd name="connsiteY5"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220019 w 5582675"/>
              <a:gd name="connsiteY4" fmla="*/ 3442880 h 5900239"/>
              <a:gd name="connsiteX5" fmla="*/ 0 w 5582675"/>
              <a:gd name="connsiteY5"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220019 w 5582675"/>
              <a:gd name="connsiteY4" fmla="*/ 3442880 h 5900239"/>
              <a:gd name="connsiteX5" fmla="*/ 11739 w 5582675"/>
              <a:gd name="connsiteY5" fmla="*/ 237400 h 5900239"/>
              <a:gd name="connsiteX6" fmla="*/ 0 w 5582675"/>
              <a:gd name="connsiteY6"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220019 w 5582675"/>
              <a:gd name="connsiteY4" fmla="*/ 3442880 h 5900239"/>
              <a:gd name="connsiteX5" fmla="*/ 11739 w 5582675"/>
              <a:gd name="connsiteY5" fmla="*/ 237400 h 5900239"/>
              <a:gd name="connsiteX6" fmla="*/ 0 w 5582675"/>
              <a:gd name="connsiteY6"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220019 w 5582675"/>
              <a:gd name="connsiteY4" fmla="*/ 3442880 h 5900239"/>
              <a:gd name="connsiteX5" fmla="*/ 62539 w 5582675"/>
              <a:gd name="connsiteY5" fmla="*/ 237400 h 5900239"/>
              <a:gd name="connsiteX6" fmla="*/ 0 w 5582675"/>
              <a:gd name="connsiteY6"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220019 w 5582675"/>
              <a:gd name="connsiteY4" fmla="*/ 3442880 h 5900239"/>
              <a:gd name="connsiteX5" fmla="*/ 62539 w 5582675"/>
              <a:gd name="connsiteY5" fmla="*/ 237400 h 5900239"/>
              <a:gd name="connsiteX6" fmla="*/ 0 w 5582675"/>
              <a:gd name="connsiteY6"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220019 w 5582675"/>
              <a:gd name="connsiteY4" fmla="*/ 3442880 h 5900239"/>
              <a:gd name="connsiteX5" fmla="*/ 62539 w 5582675"/>
              <a:gd name="connsiteY5" fmla="*/ 237400 h 5900239"/>
              <a:gd name="connsiteX6" fmla="*/ 0 w 5582675"/>
              <a:gd name="connsiteY6"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220019 w 5582675"/>
              <a:gd name="connsiteY4" fmla="*/ 3442880 h 5900239"/>
              <a:gd name="connsiteX5" fmla="*/ 47299 w 5582675"/>
              <a:gd name="connsiteY5" fmla="*/ 247560 h 5900239"/>
              <a:gd name="connsiteX6" fmla="*/ 0 w 5582675"/>
              <a:gd name="connsiteY6"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11739 w 5582675"/>
              <a:gd name="connsiteY4" fmla="*/ 5647600 h 5900239"/>
              <a:gd name="connsiteX5" fmla="*/ 220019 w 5582675"/>
              <a:gd name="connsiteY5" fmla="*/ 3442880 h 5900239"/>
              <a:gd name="connsiteX6" fmla="*/ 47299 w 5582675"/>
              <a:gd name="connsiteY6" fmla="*/ 247560 h 5900239"/>
              <a:gd name="connsiteX7" fmla="*/ 0 w 5582675"/>
              <a:gd name="connsiteY7"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52379 w 5582675"/>
              <a:gd name="connsiteY4" fmla="*/ 5647600 h 5900239"/>
              <a:gd name="connsiteX5" fmla="*/ 220019 w 5582675"/>
              <a:gd name="connsiteY5" fmla="*/ 3442880 h 5900239"/>
              <a:gd name="connsiteX6" fmla="*/ 47299 w 5582675"/>
              <a:gd name="connsiteY6" fmla="*/ 247560 h 5900239"/>
              <a:gd name="connsiteX7" fmla="*/ 0 w 5582675"/>
              <a:gd name="connsiteY7"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42854 w 5582675"/>
              <a:gd name="connsiteY4" fmla="*/ 5653315 h 5900239"/>
              <a:gd name="connsiteX5" fmla="*/ 220019 w 5582675"/>
              <a:gd name="connsiteY5" fmla="*/ 3442880 h 5900239"/>
              <a:gd name="connsiteX6" fmla="*/ 47299 w 5582675"/>
              <a:gd name="connsiteY6" fmla="*/ 247560 h 5900239"/>
              <a:gd name="connsiteX7" fmla="*/ 0 w 5582675"/>
              <a:gd name="connsiteY7"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42854 w 5582675"/>
              <a:gd name="connsiteY4" fmla="*/ 5653315 h 5900239"/>
              <a:gd name="connsiteX5" fmla="*/ 220019 w 5582675"/>
              <a:gd name="connsiteY5" fmla="*/ 3442880 h 5900239"/>
              <a:gd name="connsiteX6" fmla="*/ 47299 w 5582675"/>
              <a:gd name="connsiteY6" fmla="*/ 247560 h 5900239"/>
              <a:gd name="connsiteX7" fmla="*/ 0 w 5582675"/>
              <a:gd name="connsiteY7"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42854 w 5582675"/>
              <a:gd name="connsiteY4" fmla="*/ 5653315 h 5900239"/>
              <a:gd name="connsiteX5" fmla="*/ 220019 w 5582675"/>
              <a:gd name="connsiteY5" fmla="*/ 3442880 h 5900239"/>
              <a:gd name="connsiteX6" fmla="*/ 47299 w 5582675"/>
              <a:gd name="connsiteY6" fmla="*/ 247560 h 5900239"/>
              <a:gd name="connsiteX7" fmla="*/ 0 w 5582675"/>
              <a:gd name="connsiteY7"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42854 w 5582675"/>
              <a:gd name="connsiteY4" fmla="*/ 5653315 h 5900239"/>
              <a:gd name="connsiteX5" fmla="*/ 220019 w 5582675"/>
              <a:gd name="connsiteY5" fmla="*/ 3442880 h 5900239"/>
              <a:gd name="connsiteX6" fmla="*/ 47299 w 5582675"/>
              <a:gd name="connsiteY6" fmla="*/ 247560 h 5900239"/>
              <a:gd name="connsiteX7" fmla="*/ 0 w 5582675"/>
              <a:gd name="connsiteY7"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42854 w 5582675"/>
              <a:gd name="connsiteY4" fmla="*/ 5653315 h 5900239"/>
              <a:gd name="connsiteX5" fmla="*/ 220019 w 5582675"/>
              <a:gd name="connsiteY5" fmla="*/ 3442880 h 5900239"/>
              <a:gd name="connsiteX6" fmla="*/ 47299 w 5582675"/>
              <a:gd name="connsiteY6" fmla="*/ 247560 h 5900239"/>
              <a:gd name="connsiteX7" fmla="*/ 0 w 5582675"/>
              <a:gd name="connsiteY7"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42854 w 5582675"/>
              <a:gd name="connsiteY4" fmla="*/ 5653315 h 5900239"/>
              <a:gd name="connsiteX5" fmla="*/ 220019 w 5582675"/>
              <a:gd name="connsiteY5" fmla="*/ 3442880 h 5900239"/>
              <a:gd name="connsiteX6" fmla="*/ 47299 w 5582675"/>
              <a:gd name="connsiteY6" fmla="*/ 247560 h 5900239"/>
              <a:gd name="connsiteX7" fmla="*/ 0 w 5582675"/>
              <a:gd name="connsiteY7" fmla="*/ 0 h 590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82675" h="5900239">
                <a:moveTo>
                  <a:pt x="0" y="0"/>
                </a:moveTo>
                <a:lnTo>
                  <a:pt x="5582675" y="0"/>
                </a:lnTo>
                <a:lnTo>
                  <a:pt x="5582675" y="5900239"/>
                </a:lnTo>
                <a:lnTo>
                  <a:pt x="0" y="5900239"/>
                </a:lnTo>
                <a:cubicBezTo>
                  <a:pt x="14285" y="5817931"/>
                  <a:pt x="34284" y="5741338"/>
                  <a:pt x="42854" y="5653315"/>
                </a:cubicBezTo>
                <a:cubicBezTo>
                  <a:pt x="145724" y="4908883"/>
                  <a:pt x="181919" y="4332092"/>
                  <a:pt x="220019" y="3442880"/>
                </a:cubicBezTo>
                <a:cubicBezTo>
                  <a:pt x="221712" y="2333747"/>
                  <a:pt x="182766" y="1285573"/>
                  <a:pt x="47299" y="247560"/>
                </a:cubicBezTo>
                <a:lnTo>
                  <a:pt x="0" y="0"/>
                </a:lnTo>
                <a:close/>
              </a:path>
            </a:pathLst>
          </a:custGeom>
        </p:spPr>
        <p:txBody>
          <a:bodyPr rtlCol="0"/>
          <a:lstStyle/>
          <a:p>
            <a:pPr lvl="0" rtl="0"/>
            <a:r>
              <a:rPr lang="it-IT" noProof="0"/>
              <a:t>Fare clic per modificare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2" name="Titolo 1"/>
          <p:cNvSpPr>
            <a:spLocks noGrp="1"/>
          </p:cNvSpPr>
          <p:nvPr>
            <p:ph type="title"/>
          </p:nvPr>
        </p:nvSpPr>
        <p:spPr>
          <a:xfrm>
            <a:off x="1153907" y="1693332"/>
            <a:ext cx="3860260" cy="1735668"/>
          </a:xfrm>
        </p:spPr>
        <p:txBody>
          <a:bodyPr rtlCol="0" anchor="b">
            <a:normAutofit/>
          </a:bodyPr>
          <a:lstStyle>
            <a:lvl1pPr algn="l">
              <a:defRPr sz="2300" b="0"/>
            </a:lvl1pPr>
          </a:lstStyle>
          <a:p>
            <a:pPr rtl="0"/>
            <a:r>
              <a:rPr lang="it-IT" noProof="0"/>
              <a:t>Fare clic per modificare lo stile del titolo</a:t>
            </a:r>
          </a:p>
        </p:txBody>
      </p:sp>
      <p:sp>
        <p:nvSpPr>
          <p:cNvPr id="4" name="Segnaposto testo 3"/>
          <p:cNvSpPr>
            <a:spLocks noGrp="1"/>
          </p:cNvSpPr>
          <p:nvPr>
            <p:ph type="body" sz="half" idx="2" hasCustomPrompt="1"/>
          </p:nvPr>
        </p:nvSpPr>
        <p:spPr bwMode="gray">
          <a:xfrm>
            <a:off x="1154955" y="3657600"/>
            <a:ext cx="3859212" cy="1371600"/>
          </a:xfrm>
        </p:spPr>
        <p:txBody>
          <a:bodyPr rtlCol="0">
            <a:normAutofit/>
          </a:bodyPr>
          <a:lstStyle>
            <a:lvl1pPr marL="285750" indent="-285750">
              <a:buFont typeface="Arial" panose="020B0604020202020204" pitchFamily="34" charset="0"/>
              <a:buChar char="•"/>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it-IT" noProof="0"/>
              <a:t>Modifica gli stili del testo dello schema</a:t>
            </a:r>
          </a:p>
        </p:txBody>
      </p:sp>
      <p:sp>
        <p:nvSpPr>
          <p:cNvPr id="5" name="Segnaposto data 4"/>
          <p:cNvSpPr>
            <a:spLocks noGrp="1"/>
          </p:cNvSpPr>
          <p:nvPr>
            <p:ph type="dt" sz="half" idx="10"/>
          </p:nvPr>
        </p:nvSpPr>
        <p:spPr/>
        <p:txBody>
          <a:bodyPr rtlCol="0"/>
          <a:lstStyle/>
          <a:p>
            <a:pPr rtl="0"/>
            <a:fld id="{B871F5CF-69CF-482B-9139-E6F144980BA5}" type="datetime1">
              <a:rPr lang="it-IT" noProof="0" smtClean="0"/>
              <a:t>12/06/23</a:t>
            </a:fld>
            <a:endParaRPr lang="it-IT" noProof="0"/>
          </a:p>
        </p:txBody>
      </p:sp>
      <p:sp>
        <p:nvSpPr>
          <p:cNvPr id="6" name="Segnaposto piè di pagina 5"/>
          <p:cNvSpPr>
            <a:spLocks noGrp="1"/>
          </p:cNvSpPr>
          <p:nvPr>
            <p:ph type="ftr" sz="quarter" idx="11"/>
          </p:nvPr>
        </p:nvSpPr>
        <p:spPr/>
        <p:txBody>
          <a:bodyPr rtlCol="0"/>
          <a:lstStyle/>
          <a:p>
            <a:pPr rtl="0"/>
            <a:endParaRPr lang="it-IT" noProof="0"/>
          </a:p>
        </p:txBody>
      </p:sp>
      <p:sp>
        <p:nvSpPr>
          <p:cNvPr id="14" name="Rettangolo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egnaposto numero diapositiva 6"/>
          <p:cNvSpPr>
            <a:spLocks noGrp="1"/>
          </p:cNvSpPr>
          <p:nvPr>
            <p:ph type="sldNum" sz="quarter" idx="12"/>
          </p:nvPr>
        </p:nvSpPr>
        <p:spPr/>
        <p:txBody>
          <a:bodyPr rtlCol="0"/>
          <a:lstStyle/>
          <a:p>
            <a:pPr rtl="0"/>
            <a:fld id="{9FF96B15-8338-45D5-A943-561235072D66}" type="slidenum">
              <a:rPr lang="it-IT" noProof="0" smtClean="0"/>
              <a:t>‹N›</a:t>
            </a:fld>
            <a:endParaRPr lang="it-IT" noProof="0"/>
          </a:p>
        </p:txBody>
      </p:sp>
    </p:spTree>
    <p:extLst>
      <p:ext uri="{BB962C8B-B14F-4D97-AF65-F5344CB8AC3E}">
        <p14:creationId xmlns:p14="http://schemas.microsoft.com/office/powerpoint/2010/main" val="33977307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noProof="0"/>
              <a:t>Fare clic per modificare lo stile del titolo</a:t>
            </a:r>
          </a:p>
        </p:txBody>
      </p:sp>
      <p:sp>
        <p:nvSpPr>
          <p:cNvPr id="3" name="Segnaposto contenuto 2"/>
          <p:cNvSpPr>
            <a:spLocks noGrp="1"/>
          </p:cNvSpPr>
          <p:nvPr>
            <p:ph sz="half" idx="1" hasCustomPrompt="1"/>
          </p:nvPr>
        </p:nvSpPr>
        <p:spPr>
          <a:xfrm>
            <a:off x="1154954" y="2603500"/>
            <a:ext cx="4825158" cy="3416301"/>
          </a:xfrm>
        </p:spPr>
        <p:txBody>
          <a:bodyPr rtlCol="0">
            <a:normAutofit/>
          </a:bodyPr>
          <a:lstStyle/>
          <a:p>
            <a:pPr lvl="0" rtl="0"/>
            <a:r>
              <a:rPr lang="it-IT" noProof="0"/>
              <a:t>Modifica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4" name="Segnaposto contenuto 3"/>
          <p:cNvSpPr>
            <a:spLocks noGrp="1"/>
          </p:cNvSpPr>
          <p:nvPr>
            <p:ph sz="half" idx="2" hasCustomPrompt="1"/>
          </p:nvPr>
        </p:nvSpPr>
        <p:spPr>
          <a:xfrm>
            <a:off x="6208712" y="2603500"/>
            <a:ext cx="4825159" cy="3416300"/>
          </a:xfrm>
        </p:spPr>
        <p:txBody>
          <a:bodyPr rtlCol="0">
            <a:normAutofit/>
          </a:bodyPr>
          <a:lstStyle/>
          <a:p>
            <a:pPr lvl="0" rtl="0"/>
            <a:r>
              <a:rPr lang="it-IT" noProof="0"/>
              <a:t>Modifica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5" name="Segnaposto data 4"/>
          <p:cNvSpPr>
            <a:spLocks noGrp="1"/>
          </p:cNvSpPr>
          <p:nvPr>
            <p:ph type="dt" sz="half" idx="10"/>
          </p:nvPr>
        </p:nvSpPr>
        <p:spPr/>
        <p:txBody>
          <a:bodyPr rtlCol="0"/>
          <a:lstStyle/>
          <a:p>
            <a:pPr rtl="0"/>
            <a:fld id="{382D8FBC-9895-4392-B53B-63BCF90AC7E3}" type="datetime1">
              <a:rPr lang="it-IT" noProof="0" smtClean="0"/>
              <a:t>12/06/23</a:t>
            </a:fld>
            <a:endParaRPr lang="it-IT" noProof="0"/>
          </a:p>
        </p:txBody>
      </p:sp>
      <p:sp>
        <p:nvSpPr>
          <p:cNvPr id="6" name="Segnaposto piè di pagina 5"/>
          <p:cNvSpPr>
            <a:spLocks noGrp="1"/>
          </p:cNvSpPr>
          <p:nvPr>
            <p:ph type="ftr" sz="quarter" idx="11"/>
          </p:nvPr>
        </p:nvSpPr>
        <p:spPr/>
        <p:txBody>
          <a:bodyPr rtlCol="0"/>
          <a:lstStyle/>
          <a:p>
            <a:pPr rtl="0"/>
            <a:endParaRPr lang="it-IT" noProof="0"/>
          </a:p>
        </p:txBody>
      </p:sp>
      <p:sp>
        <p:nvSpPr>
          <p:cNvPr id="7" name="Segnaposto numero diapositiva 6"/>
          <p:cNvSpPr>
            <a:spLocks noGrp="1"/>
          </p:cNvSpPr>
          <p:nvPr>
            <p:ph type="sldNum" sz="quarter" idx="12"/>
          </p:nvPr>
        </p:nvSpPr>
        <p:spPr/>
        <p:txBody>
          <a:bodyPr rtlCol="0"/>
          <a:lstStyle/>
          <a:p>
            <a:pPr rtl="0"/>
            <a:fld id="{9FF96B15-8338-45D5-A943-561235072D66}" type="slidenum">
              <a:rPr lang="it-IT" noProof="0" smtClean="0"/>
              <a:t>‹N›</a:t>
            </a:fld>
            <a:endParaRPr lang="it-IT" noProof="0"/>
          </a:p>
        </p:txBody>
      </p:sp>
    </p:spTree>
    <p:extLst>
      <p:ext uri="{BB962C8B-B14F-4D97-AF65-F5344CB8AC3E}">
        <p14:creationId xmlns:p14="http://schemas.microsoft.com/office/powerpoint/2010/main" val="4771714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lvl1pPr>
              <a:defRPr/>
            </a:lvl1pPr>
          </a:lstStyle>
          <a:p>
            <a:pPr rtl="0"/>
            <a:r>
              <a:rPr lang="it-IT" noProof="0"/>
              <a:t>Fare clic per modificare lo stile del titolo</a:t>
            </a:r>
          </a:p>
        </p:txBody>
      </p:sp>
      <p:sp>
        <p:nvSpPr>
          <p:cNvPr id="3" name="Segnaposto testo 2"/>
          <p:cNvSpPr>
            <a:spLocks noGrp="1"/>
          </p:cNvSpPr>
          <p:nvPr>
            <p:ph type="body" idx="1" hasCustomPrompt="1"/>
          </p:nvPr>
        </p:nvSpPr>
        <p:spPr>
          <a:xfrm>
            <a:off x="1154954" y="2603500"/>
            <a:ext cx="4825157" cy="576262"/>
          </a:xfrm>
        </p:spPr>
        <p:txBody>
          <a:bodyPr rtlCol="0"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a:t>Modifica gli stili del testo dello schema</a:t>
            </a:r>
          </a:p>
        </p:txBody>
      </p:sp>
      <p:sp>
        <p:nvSpPr>
          <p:cNvPr id="4" name="Segnaposto contenuto 3"/>
          <p:cNvSpPr>
            <a:spLocks noGrp="1"/>
          </p:cNvSpPr>
          <p:nvPr>
            <p:ph sz="half" idx="2" hasCustomPrompt="1"/>
          </p:nvPr>
        </p:nvSpPr>
        <p:spPr>
          <a:xfrm>
            <a:off x="1154954" y="3179762"/>
            <a:ext cx="4825158" cy="2840039"/>
          </a:xfrm>
        </p:spPr>
        <p:txBody>
          <a:bodyPr rtlCol="0">
            <a:normAutofit/>
          </a:bodyPr>
          <a:lstStyle/>
          <a:p>
            <a:pPr lvl="0" rtl="0"/>
            <a:r>
              <a:rPr lang="it-IT" noProof="0"/>
              <a:t>Modifica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5" name="Segnaposto testo 4"/>
          <p:cNvSpPr>
            <a:spLocks noGrp="1"/>
          </p:cNvSpPr>
          <p:nvPr>
            <p:ph type="body" sz="quarter" idx="3" hasCustomPrompt="1"/>
          </p:nvPr>
        </p:nvSpPr>
        <p:spPr>
          <a:xfrm>
            <a:off x="6208712" y="2603500"/>
            <a:ext cx="4825159" cy="576262"/>
          </a:xfrm>
        </p:spPr>
        <p:txBody>
          <a:bodyPr rtlCol="0"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a:t>Modifica gli stili del testo dello schema</a:t>
            </a:r>
          </a:p>
        </p:txBody>
      </p:sp>
      <p:sp>
        <p:nvSpPr>
          <p:cNvPr id="6" name="Segnaposto contenuto 5"/>
          <p:cNvSpPr>
            <a:spLocks noGrp="1"/>
          </p:cNvSpPr>
          <p:nvPr>
            <p:ph sz="quarter" idx="4" hasCustomPrompt="1"/>
          </p:nvPr>
        </p:nvSpPr>
        <p:spPr>
          <a:xfrm>
            <a:off x="6208710" y="3179762"/>
            <a:ext cx="4825159" cy="2840039"/>
          </a:xfrm>
        </p:spPr>
        <p:txBody>
          <a:bodyPr rtlCol="0">
            <a:normAutofit/>
          </a:bodyPr>
          <a:lstStyle/>
          <a:p>
            <a:pPr lvl="0" rtl="0"/>
            <a:r>
              <a:rPr lang="it-IT" noProof="0"/>
              <a:t>Modifica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7" name="Segnaposto data 6"/>
          <p:cNvSpPr>
            <a:spLocks noGrp="1"/>
          </p:cNvSpPr>
          <p:nvPr>
            <p:ph type="dt" sz="half" idx="10"/>
          </p:nvPr>
        </p:nvSpPr>
        <p:spPr/>
        <p:txBody>
          <a:bodyPr rtlCol="0"/>
          <a:lstStyle/>
          <a:p>
            <a:pPr rtl="0"/>
            <a:fld id="{059B12A1-D185-4A24-A58A-3BD77F763E47}" type="datetime1">
              <a:rPr lang="it-IT" noProof="0" smtClean="0"/>
              <a:t>12/06/23</a:t>
            </a:fld>
            <a:endParaRPr lang="it-IT" noProof="0"/>
          </a:p>
        </p:txBody>
      </p:sp>
      <p:sp>
        <p:nvSpPr>
          <p:cNvPr id="8" name="Segnaposto piè di pagina 7"/>
          <p:cNvSpPr>
            <a:spLocks noGrp="1"/>
          </p:cNvSpPr>
          <p:nvPr>
            <p:ph type="ftr" sz="quarter" idx="11"/>
          </p:nvPr>
        </p:nvSpPr>
        <p:spPr/>
        <p:txBody>
          <a:bodyPr rtlCol="0"/>
          <a:lstStyle/>
          <a:p>
            <a:pPr rtl="0"/>
            <a:endParaRPr lang="it-IT" noProof="0"/>
          </a:p>
        </p:txBody>
      </p:sp>
      <p:sp>
        <p:nvSpPr>
          <p:cNvPr id="9" name="Segnaposto numero diapositiva 8"/>
          <p:cNvSpPr>
            <a:spLocks noGrp="1"/>
          </p:cNvSpPr>
          <p:nvPr>
            <p:ph type="sldNum" sz="quarter" idx="12"/>
          </p:nvPr>
        </p:nvSpPr>
        <p:spPr/>
        <p:txBody>
          <a:bodyPr rtlCol="0"/>
          <a:lstStyle/>
          <a:p>
            <a:pPr rtl="0"/>
            <a:fld id="{9FF96B15-8338-45D5-A943-561235072D66}" type="slidenum">
              <a:rPr lang="it-IT" noProof="0" smtClean="0"/>
              <a:t>‹N›</a:t>
            </a:fld>
            <a:endParaRPr lang="it-IT" noProof="0"/>
          </a:p>
        </p:txBody>
      </p:sp>
    </p:spTree>
    <p:extLst>
      <p:ext uri="{BB962C8B-B14F-4D97-AF65-F5344CB8AC3E}">
        <p14:creationId xmlns:p14="http://schemas.microsoft.com/office/powerpoint/2010/main" val="959933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noProof="0"/>
              <a:t>Fare clic per modificare lo stile del titolo</a:t>
            </a:r>
          </a:p>
        </p:txBody>
      </p:sp>
      <p:sp>
        <p:nvSpPr>
          <p:cNvPr id="3" name="Segnaposto data 2"/>
          <p:cNvSpPr>
            <a:spLocks noGrp="1"/>
          </p:cNvSpPr>
          <p:nvPr>
            <p:ph type="dt" sz="half" idx="10"/>
          </p:nvPr>
        </p:nvSpPr>
        <p:spPr/>
        <p:txBody>
          <a:bodyPr rtlCol="0"/>
          <a:lstStyle/>
          <a:p>
            <a:pPr rtl="0"/>
            <a:fld id="{2D7C39CB-2EAD-4C28-9297-9AAAF49881A1}" type="datetime1">
              <a:rPr lang="it-IT" noProof="0" smtClean="0"/>
              <a:t>12/06/23</a:t>
            </a:fld>
            <a:endParaRPr lang="it-IT" noProof="0"/>
          </a:p>
        </p:txBody>
      </p:sp>
      <p:sp>
        <p:nvSpPr>
          <p:cNvPr id="4" name="Segnaposto piè di pagina 3"/>
          <p:cNvSpPr>
            <a:spLocks noGrp="1"/>
          </p:cNvSpPr>
          <p:nvPr>
            <p:ph type="ftr" sz="quarter" idx="11"/>
          </p:nvPr>
        </p:nvSpPr>
        <p:spPr/>
        <p:txBody>
          <a:bodyPr rtlCol="0"/>
          <a:lstStyle/>
          <a:p>
            <a:pPr rtl="0"/>
            <a:endParaRPr lang="it-IT" noProof="0"/>
          </a:p>
        </p:txBody>
      </p:sp>
      <p:sp>
        <p:nvSpPr>
          <p:cNvPr id="5" name="Segnaposto numero diapositiva 4"/>
          <p:cNvSpPr>
            <a:spLocks noGrp="1"/>
          </p:cNvSpPr>
          <p:nvPr>
            <p:ph type="sldNum" sz="quarter" idx="12"/>
          </p:nvPr>
        </p:nvSpPr>
        <p:spPr/>
        <p:txBody>
          <a:bodyPr rtlCol="0"/>
          <a:lstStyle/>
          <a:p>
            <a:pPr rtl="0"/>
            <a:fld id="{9FF96B15-8338-45D5-A943-561235072D66}" type="slidenum">
              <a:rPr lang="it-IT" noProof="0" smtClean="0"/>
              <a:t>‹N›</a:t>
            </a:fld>
            <a:endParaRPr lang="it-IT" noProof="0"/>
          </a:p>
        </p:txBody>
      </p:sp>
    </p:spTree>
    <p:extLst>
      <p:ext uri="{BB962C8B-B14F-4D97-AF65-F5344CB8AC3E}">
        <p14:creationId xmlns:p14="http://schemas.microsoft.com/office/powerpoint/2010/main" val="28264808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reserve="1">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rtlCol="0"/>
          <a:lstStyle/>
          <a:p>
            <a:pPr rtl="0"/>
            <a:fld id="{46A47D72-C2AD-4F19-ACE0-2146D2C6DBDA}" type="datetime1">
              <a:rPr lang="it-IT" noProof="0" smtClean="0"/>
              <a:t>12/06/23</a:t>
            </a:fld>
            <a:endParaRPr lang="it-IT" noProof="0"/>
          </a:p>
        </p:txBody>
      </p:sp>
      <p:sp>
        <p:nvSpPr>
          <p:cNvPr id="3" name="Segnaposto piè di pagina 2"/>
          <p:cNvSpPr>
            <a:spLocks noGrp="1"/>
          </p:cNvSpPr>
          <p:nvPr>
            <p:ph type="ftr" sz="quarter" idx="11"/>
          </p:nvPr>
        </p:nvSpPr>
        <p:spPr/>
        <p:txBody>
          <a:bodyPr rtlCol="0"/>
          <a:lstStyle/>
          <a:p>
            <a:pPr rtl="0"/>
            <a:endParaRPr lang="it-IT" noProof="0"/>
          </a:p>
        </p:txBody>
      </p:sp>
      <p:sp>
        <p:nvSpPr>
          <p:cNvPr id="7" name="Rettangolo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egnaposto numero diapositiva 3"/>
          <p:cNvSpPr>
            <a:spLocks noGrp="1"/>
          </p:cNvSpPr>
          <p:nvPr>
            <p:ph type="sldNum" sz="quarter" idx="12"/>
          </p:nvPr>
        </p:nvSpPr>
        <p:spPr/>
        <p:txBody>
          <a:bodyPr rtlCol="0"/>
          <a:lstStyle/>
          <a:p>
            <a:pPr rtl="0"/>
            <a:fld id="{9FF96B15-8338-45D5-A943-561235072D66}" type="slidenum">
              <a:rPr lang="it-IT" noProof="0" smtClean="0"/>
              <a:t>‹N›</a:t>
            </a:fld>
            <a:endParaRPr lang="it-IT" noProof="0"/>
          </a:p>
        </p:txBody>
      </p:sp>
    </p:spTree>
    <p:extLst>
      <p:ext uri="{BB962C8B-B14F-4D97-AF65-F5344CB8AC3E}">
        <p14:creationId xmlns:p14="http://schemas.microsoft.com/office/powerpoint/2010/main" val="17192291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noProof="0"/>
              <a:t>Fare clic per modificare lo stile del titolo</a:t>
            </a:r>
          </a:p>
        </p:txBody>
      </p:sp>
      <p:sp>
        <p:nvSpPr>
          <p:cNvPr id="3" name="Segnaposto contenuto 2"/>
          <p:cNvSpPr>
            <a:spLocks noGrp="1"/>
          </p:cNvSpPr>
          <p:nvPr>
            <p:ph idx="1" hasCustomPrompt="1"/>
          </p:nvPr>
        </p:nvSpPr>
        <p:spPr/>
        <p:txBody>
          <a:bodyPr rtlCol="0"/>
          <a:lstStyle/>
          <a:p>
            <a:pPr lvl="0" rtl="0"/>
            <a:r>
              <a:rPr lang="it-IT" noProof="0"/>
              <a:t>Modifica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4" name="Segnaposto data 3"/>
          <p:cNvSpPr>
            <a:spLocks noGrp="1"/>
          </p:cNvSpPr>
          <p:nvPr>
            <p:ph type="dt" sz="half" idx="10"/>
          </p:nvPr>
        </p:nvSpPr>
        <p:spPr/>
        <p:txBody>
          <a:bodyPr rtlCol="0"/>
          <a:lstStyle/>
          <a:p>
            <a:pPr rtl="0"/>
            <a:fld id="{4EBA5AF8-714D-4B12-AE23-05460BBD42C4}" type="datetime1">
              <a:rPr lang="it-IT" noProof="0" smtClean="0"/>
              <a:t>12/06/23</a:t>
            </a:fld>
            <a:endParaRPr lang="it-IT" noProof="0"/>
          </a:p>
        </p:txBody>
      </p:sp>
      <p:sp>
        <p:nvSpPr>
          <p:cNvPr id="5" name="Segnaposto piè di pagina 4"/>
          <p:cNvSpPr>
            <a:spLocks noGrp="1"/>
          </p:cNvSpPr>
          <p:nvPr>
            <p:ph type="ftr" sz="quarter" idx="11"/>
          </p:nvPr>
        </p:nvSpPr>
        <p:spPr/>
        <p:txBody>
          <a:bodyPr rtlCol="0"/>
          <a:lstStyle/>
          <a:p>
            <a:pPr rtl="0"/>
            <a:endParaRPr lang="it-IT" noProof="0"/>
          </a:p>
        </p:txBody>
      </p:sp>
      <p:sp>
        <p:nvSpPr>
          <p:cNvPr id="6" name="Segnaposto numero diapositiva 5"/>
          <p:cNvSpPr>
            <a:spLocks noGrp="1"/>
          </p:cNvSpPr>
          <p:nvPr>
            <p:ph type="sldNum" sz="quarter" idx="12"/>
          </p:nvPr>
        </p:nvSpPr>
        <p:spPr/>
        <p:txBody>
          <a:bodyPr rtlCol="0"/>
          <a:lstStyle/>
          <a:p>
            <a:pPr rtl="0"/>
            <a:fld id="{9FF96B15-8338-45D5-A943-561235072D66}" type="slidenum">
              <a:rPr lang="it-IT" noProof="0" smtClean="0"/>
              <a:t>‹N›</a:t>
            </a:fld>
            <a:endParaRPr lang="it-IT" noProof="0"/>
          </a:p>
        </p:txBody>
      </p:sp>
    </p:spTree>
    <p:extLst>
      <p:ext uri="{BB962C8B-B14F-4D97-AF65-F5344CB8AC3E}">
        <p14:creationId xmlns:p14="http://schemas.microsoft.com/office/powerpoint/2010/main" val="23736223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grpSp>
        <p:nvGrpSpPr>
          <p:cNvPr id="13" name="Gruppo 12"/>
          <p:cNvGrpSpPr/>
          <p:nvPr/>
        </p:nvGrpSpPr>
        <p:grpSpPr>
          <a:xfrm>
            <a:off x="0" y="-2373"/>
            <a:ext cx="12192000" cy="6867027"/>
            <a:chOff x="0" y="-2373"/>
            <a:chExt cx="12192000" cy="6867027"/>
          </a:xfrm>
        </p:grpSpPr>
        <p:sp>
          <p:nvSpPr>
            <p:cNvPr id="11" name="Rettangolo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e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e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e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e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e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ttangolo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igura a mano libera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igura a mano libera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igura a mano libera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olo 1"/>
          <p:cNvSpPr>
            <a:spLocks noGrp="1"/>
          </p:cNvSpPr>
          <p:nvPr>
            <p:ph type="title"/>
          </p:nvPr>
        </p:nvSpPr>
        <p:spPr>
          <a:xfrm>
            <a:off x="1154956" y="2677645"/>
            <a:ext cx="4351023" cy="2283824"/>
          </a:xfrm>
        </p:spPr>
        <p:txBody>
          <a:bodyPr rtlCol="0" anchor="ctr"/>
          <a:lstStyle>
            <a:lvl1pPr algn="l">
              <a:defRPr sz="4000" b="0" cap="none"/>
            </a:lvl1pPr>
          </a:lstStyle>
          <a:p>
            <a:pPr rtl="0"/>
            <a:r>
              <a:rPr lang="it-IT" noProof="0"/>
              <a:t>Fare clic per modificare lo stile del titolo</a:t>
            </a:r>
          </a:p>
        </p:txBody>
      </p:sp>
      <p:sp>
        <p:nvSpPr>
          <p:cNvPr id="3" name="Segnaposto testo 2"/>
          <p:cNvSpPr>
            <a:spLocks noGrp="1"/>
          </p:cNvSpPr>
          <p:nvPr>
            <p:ph type="body" idx="1"/>
          </p:nvPr>
        </p:nvSpPr>
        <p:spPr>
          <a:xfrm>
            <a:off x="6895558" y="2677644"/>
            <a:ext cx="3755379" cy="2283823"/>
          </a:xfrm>
        </p:spPr>
        <p:txBody>
          <a:bodyPr rtlCol="0"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it-IT" noProof="0"/>
              <a:t>Fare clic per modificare stili del testo dello schema</a:t>
            </a:r>
          </a:p>
        </p:txBody>
      </p:sp>
      <p:sp>
        <p:nvSpPr>
          <p:cNvPr id="4" name="Segnaposto data 3"/>
          <p:cNvSpPr>
            <a:spLocks noGrp="1"/>
          </p:cNvSpPr>
          <p:nvPr>
            <p:ph type="dt" sz="half" idx="10"/>
          </p:nvPr>
        </p:nvSpPr>
        <p:spPr/>
        <p:txBody>
          <a:bodyPr rtlCol="0"/>
          <a:lstStyle/>
          <a:p>
            <a:pPr rtl="0"/>
            <a:fld id="{BF22308B-F208-4F0A-9FDC-CF37694286E5}" type="datetime1">
              <a:rPr lang="it-IT" noProof="0" smtClean="0"/>
              <a:t>12/06/23</a:t>
            </a:fld>
            <a:endParaRPr lang="it-IT" noProof="0"/>
          </a:p>
        </p:txBody>
      </p:sp>
      <p:sp>
        <p:nvSpPr>
          <p:cNvPr id="5" name="Segnaposto piè di pagina 4"/>
          <p:cNvSpPr>
            <a:spLocks noGrp="1"/>
          </p:cNvSpPr>
          <p:nvPr>
            <p:ph type="ftr" sz="quarter" idx="11"/>
          </p:nvPr>
        </p:nvSpPr>
        <p:spPr/>
        <p:txBody>
          <a:bodyPr rtlCol="0"/>
          <a:lstStyle/>
          <a:p>
            <a:pPr rtl="0"/>
            <a:endParaRPr lang="it-IT" noProof="0"/>
          </a:p>
        </p:txBody>
      </p:sp>
      <p:sp>
        <p:nvSpPr>
          <p:cNvPr id="15" name="Rettangolo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egnaposto numero diapositiva 5"/>
          <p:cNvSpPr>
            <a:spLocks noGrp="1"/>
          </p:cNvSpPr>
          <p:nvPr>
            <p:ph type="sldNum" sz="quarter" idx="12"/>
          </p:nvPr>
        </p:nvSpPr>
        <p:spPr/>
        <p:txBody>
          <a:bodyPr rtlCol="0"/>
          <a:lstStyle/>
          <a:p>
            <a:pPr rtl="0"/>
            <a:fld id="{9FF96B15-8338-45D5-A943-561235072D66}" type="slidenum">
              <a:rPr lang="it-IT" noProof="0" smtClean="0"/>
              <a:t>‹N›</a:t>
            </a:fld>
            <a:endParaRPr lang="it-IT" noProof="0"/>
          </a:p>
        </p:txBody>
      </p:sp>
    </p:spTree>
    <p:extLst>
      <p:ext uri="{BB962C8B-B14F-4D97-AF65-F5344CB8AC3E}">
        <p14:creationId xmlns:p14="http://schemas.microsoft.com/office/powerpoint/2010/main" val="23081941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olo titolo - sinistra">
    <p:spTree>
      <p:nvGrpSpPr>
        <p:cNvPr id="1" name=""/>
        <p:cNvGrpSpPr/>
        <p:nvPr/>
      </p:nvGrpSpPr>
      <p:grpSpPr>
        <a:xfrm>
          <a:off x="0" y="0"/>
          <a:ext cx="0" cy="0"/>
          <a:chOff x="0" y="0"/>
          <a:chExt cx="0" cy="0"/>
        </a:xfrm>
      </p:grpSpPr>
      <p:grpSp>
        <p:nvGrpSpPr>
          <p:cNvPr id="23" name="Gruppo 22">
            <a:extLst>
              <a:ext uri="{FF2B5EF4-FFF2-40B4-BE49-F238E27FC236}">
                <a16:creationId xmlns:a16="http://schemas.microsoft.com/office/drawing/2014/main" id="{A9677FD5-9A91-4866-B075-6DDE16433AC7}"/>
              </a:ext>
            </a:extLst>
          </p:cNvPr>
          <p:cNvGrpSpPr/>
          <p:nvPr userDrawn="1"/>
        </p:nvGrpSpPr>
        <p:grpSpPr>
          <a:xfrm>
            <a:off x="16303" y="0"/>
            <a:ext cx="12192000" cy="6858000"/>
            <a:chOff x="16303" y="6430358"/>
            <a:chExt cx="12192000" cy="6858000"/>
          </a:xfrm>
        </p:grpSpPr>
        <p:sp>
          <p:nvSpPr>
            <p:cNvPr id="11" name="Rettangolo 10"/>
            <p:cNvSpPr/>
            <p:nvPr/>
          </p:nvSpPr>
          <p:spPr>
            <a:xfrm>
              <a:off x="236937" y="6430358"/>
              <a:ext cx="507801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r="-140094"/>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Figura a mano libera 5"/>
            <p:cNvSpPr/>
            <p:nvPr/>
          </p:nvSpPr>
          <p:spPr bwMode="gray">
            <a:xfrm rot="15922489">
              <a:off x="3144589" y="8256436"/>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igura a mano libera 5"/>
            <p:cNvSpPr/>
            <p:nvPr/>
          </p:nvSpPr>
          <p:spPr bwMode="gray">
            <a:xfrm rot="16200000">
              <a:off x="2233481" y="9232079"/>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igura a mano libera 5"/>
            <p:cNvSpPr>
              <a:spLocks noEditPoints="1"/>
            </p:cNvSpPr>
            <p:nvPr/>
          </p:nvSpPr>
          <p:spPr bwMode="gray">
            <a:xfrm>
              <a:off x="16303" y="6431945"/>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olo 1"/>
          <p:cNvSpPr>
            <a:spLocks noGrp="1"/>
          </p:cNvSpPr>
          <p:nvPr>
            <p:ph type="title"/>
          </p:nvPr>
        </p:nvSpPr>
        <p:spPr>
          <a:xfrm>
            <a:off x="1154956" y="2287088"/>
            <a:ext cx="3438881" cy="2283824"/>
          </a:xfrm>
        </p:spPr>
        <p:txBody>
          <a:bodyPr rtlCol="0" anchor="ctr"/>
          <a:lstStyle>
            <a:lvl1pPr algn="l">
              <a:defRPr sz="2300" b="0" cap="none"/>
            </a:lvl1pPr>
          </a:lstStyle>
          <a:p>
            <a:pPr rtl="0"/>
            <a:r>
              <a:rPr lang="it-IT" noProof="0"/>
              <a:t>Fare clic per modificare lo stile del titolo</a:t>
            </a:r>
          </a:p>
        </p:txBody>
      </p:sp>
      <p:sp>
        <p:nvSpPr>
          <p:cNvPr id="4" name="Segnaposto data 3"/>
          <p:cNvSpPr>
            <a:spLocks noGrp="1"/>
          </p:cNvSpPr>
          <p:nvPr>
            <p:ph type="dt" sz="half" idx="10"/>
          </p:nvPr>
        </p:nvSpPr>
        <p:spPr/>
        <p:txBody>
          <a:bodyPr rtlCol="0"/>
          <a:lstStyle/>
          <a:p>
            <a:pPr rtl="0"/>
            <a:fld id="{B08E9132-272C-4FF8-B441-5CDF3828C734}" type="datetime1">
              <a:rPr lang="it-IT" noProof="0" smtClean="0"/>
              <a:t>12/06/23</a:t>
            </a:fld>
            <a:endParaRPr lang="it-IT" noProof="0"/>
          </a:p>
        </p:txBody>
      </p:sp>
      <p:sp>
        <p:nvSpPr>
          <p:cNvPr id="5" name="Segnaposto piè di pagina 4"/>
          <p:cNvSpPr>
            <a:spLocks noGrp="1"/>
          </p:cNvSpPr>
          <p:nvPr>
            <p:ph type="ftr" sz="quarter" idx="11"/>
          </p:nvPr>
        </p:nvSpPr>
        <p:spPr/>
        <p:txBody>
          <a:bodyPr rtlCol="0"/>
          <a:lstStyle/>
          <a:p>
            <a:pPr rtl="0"/>
            <a:endParaRPr lang="it-IT" noProof="0"/>
          </a:p>
        </p:txBody>
      </p:sp>
      <p:sp>
        <p:nvSpPr>
          <p:cNvPr id="15" name="Rettangolo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egnaposto numero diapositiva 5"/>
          <p:cNvSpPr>
            <a:spLocks noGrp="1"/>
          </p:cNvSpPr>
          <p:nvPr>
            <p:ph type="sldNum" sz="quarter" idx="12"/>
          </p:nvPr>
        </p:nvSpPr>
        <p:spPr/>
        <p:txBody>
          <a:bodyPr rtlCol="0"/>
          <a:lstStyle/>
          <a:p>
            <a:pPr rtl="0"/>
            <a:fld id="{9FF96B15-8338-45D5-A943-561235072D66}" type="slidenum">
              <a:rPr lang="it-IT" noProof="0" smtClean="0"/>
              <a:t>‹N›</a:t>
            </a:fld>
            <a:endParaRPr lang="it-IT" noProof="0"/>
          </a:p>
        </p:txBody>
      </p:sp>
    </p:spTree>
    <p:extLst>
      <p:ext uri="{BB962C8B-B14F-4D97-AF65-F5344CB8AC3E}">
        <p14:creationId xmlns:p14="http://schemas.microsoft.com/office/powerpoint/2010/main" val="25795788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Elenchi puntati come icone verticali 5">
    <p:spTree>
      <p:nvGrpSpPr>
        <p:cNvPr id="1" name=""/>
        <p:cNvGrpSpPr/>
        <p:nvPr/>
      </p:nvGrpSpPr>
      <p:grpSpPr>
        <a:xfrm>
          <a:off x="0" y="0"/>
          <a:ext cx="0" cy="0"/>
          <a:chOff x="0" y="0"/>
          <a:chExt cx="0" cy="0"/>
        </a:xfrm>
      </p:grpSpPr>
      <p:sp>
        <p:nvSpPr>
          <p:cNvPr id="10" name="Segnaposto testo 9">
            <a:extLst>
              <a:ext uri="{FF2B5EF4-FFF2-40B4-BE49-F238E27FC236}">
                <a16:creationId xmlns:a16="http://schemas.microsoft.com/office/drawing/2014/main" id="{5B480622-FB8F-493B-9965-971B07D752E2}"/>
              </a:ext>
            </a:extLst>
          </p:cNvPr>
          <p:cNvSpPr>
            <a:spLocks noGrp="1"/>
          </p:cNvSpPr>
          <p:nvPr>
            <p:ph type="body" sz="quarter" idx="13" hasCustomPrompt="1"/>
          </p:nvPr>
        </p:nvSpPr>
        <p:spPr>
          <a:xfrm>
            <a:off x="6792913" y="1748812"/>
            <a:ext cx="3852000" cy="720000"/>
          </a:xfrm>
          <a:prstGeom prst="roundRect">
            <a:avLst/>
          </a:prstGeom>
          <a:solidFill>
            <a:schemeClr val="bg1">
              <a:lumMod val="95000"/>
            </a:schemeClr>
          </a:solidFill>
          <a:ln w="31750">
            <a:solidFill>
              <a:schemeClr val="accent1"/>
            </a:solidFill>
          </a:ln>
        </p:spPr>
        <p:txBody>
          <a:bodyPr rtlCol="0" anchor="ctr">
            <a:normAutofit/>
          </a:bodyPr>
          <a:lstStyle>
            <a:lvl1pPr marL="0" indent="0">
              <a:buNone/>
              <a:defRPr sz="2100">
                <a:solidFill>
                  <a:schemeClr val="tx1"/>
                </a:solidFill>
              </a:defRPr>
            </a:lvl1pPr>
          </a:lstStyle>
          <a:p>
            <a:pPr lvl="0" rtl="0"/>
            <a:r>
              <a:rPr lang="it-IT" noProof="0"/>
              <a:t>Elemento di testo</a:t>
            </a:r>
          </a:p>
        </p:txBody>
      </p:sp>
      <p:sp>
        <p:nvSpPr>
          <p:cNvPr id="16" name="Segnaposto testo 9">
            <a:extLst>
              <a:ext uri="{FF2B5EF4-FFF2-40B4-BE49-F238E27FC236}">
                <a16:creationId xmlns:a16="http://schemas.microsoft.com/office/drawing/2014/main" id="{2C5BC223-8B87-4685-A901-71B07847E41C}"/>
              </a:ext>
            </a:extLst>
          </p:cNvPr>
          <p:cNvSpPr>
            <a:spLocks noGrp="1"/>
          </p:cNvSpPr>
          <p:nvPr>
            <p:ph type="body" sz="quarter" idx="14" hasCustomPrompt="1"/>
          </p:nvPr>
        </p:nvSpPr>
        <p:spPr>
          <a:xfrm>
            <a:off x="6792913" y="2561156"/>
            <a:ext cx="3852000" cy="720000"/>
          </a:xfrm>
          <a:prstGeom prst="roundRect">
            <a:avLst/>
          </a:prstGeom>
          <a:solidFill>
            <a:schemeClr val="bg1">
              <a:lumMod val="95000"/>
            </a:schemeClr>
          </a:solidFill>
          <a:ln w="31750">
            <a:solidFill>
              <a:schemeClr val="accent2"/>
            </a:solidFill>
          </a:ln>
        </p:spPr>
        <p:txBody>
          <a:bodyPr rtlCol="0" anchor="ctr">
            <a:normAutofit/>
          </a:bodyPr>
          <a:lstStyle>
            <a:lvl1pPr marL="0" indent="0">
              <a:buNone/>
              <a:defRPr sz="2100">
                <a:solidFill>
                  <a:schemeClr val="tx1"/>
                </a:solidFill>
              </a:defRPr>
            </a:lvl1pPr>
          </a:lstStyle>
          <a:p>
            <a:pPr lvl="0" rtl="0"/>
            <a:r>
              <a:rPr lang="it-IT" noProof="0"/>
              <a:t>Elemento di testo</a:t>
            </a:r>
          </a:p>
        </p:txBody>
      </p:sp>
      <p:sp>
        <p:nvSpPr>
          <p:cNvPr id="17" name="Segnaposto testo 9">
            <a:extLst>
              <a:ext uri="{FF2B5EF4-FFF2-40B4-BE49-F238E27FC236}">
                <a16:creationId xmlns:a16="http://schemas.microsoft.com/office/drawing/2014/main" id="{1AE3DDF2-FC22-4381-9763-408FEF9648BD}"/>
              </a:ext>
            </a:extLst>
          </p:cNvPr>
          <p:cNvSpPr>
            <a:spLocks noGrp="1"/>
          </p:cNvSpPr>
          <p:nvPr>
            <p:ph type="body" sz="quarter" idx="15" hasCustomPrompt="1"/>
          </p:nvPr>
        </p:nvSpPr>
        <p:spPr>
          <a:xfrm>
            <a:off x="6792913" y="3373501"/>
            <a:ext cx="3852000" cy="720000"/>
          </a:xfrm>
          <a:prstGeom prst="roundRect">
            <a:avLst/>
          </a:prstGeom>
          <a:solidFill>
            <a:schemeClr val="bg1">
              <a:lumMod val="95000"/>
            </a:schemeClr>
          </a:solidFill>
          <a:ln w="31750">
            <a:solidFill>
              <a:schemeClr val="accent3"/>
            </a:solidFill>
          </a:ln>
        </p:spPr>
        <p:txBody>
          <a:bodyPr rtlCol="0" anchor="ctr">
            <a:normAutofit/>
          </a:bodyPr>
          <a:lstStyle>
            <a:lvl1pPr marL="0" indent="0">
              <a:buNone/>
              <a:defRPr sz="2100">
                <a:solidFill>
                  <a:schemeClr val="tx1"/>
                </a:solidFill>
              </a:defRPr>
            </a:lvl1pPr>
          </a:lstStyle>
          <a:p>
            <a:pPr lvl="0" rtl="0"/>
            <a:r>
              <a:rPr lang="it-IT" noProof="0"/>
              <a:t>Elemento di testo</a:t>
            </a:r>
          </a:p>
        </p:txBody>
      </p:sp>
      <p:sp>
        <p:nvSpPr>
          <p:cNvPr id="18" name="Segnaposto testo 9">
            <a:extLst>
              <a:ext uri="{FF2B5EF4-FFF2-40B4-BE49-F238E27FC236}">
                <a16:creationId xmlns:a16="http://schemas.microsoft.com/office/drawing/2014/main" id="{6170A2BF-28BF-4B27-B92D-B1423601B767}"/>
              </a:ext>
            </a:extLst>
          </p:cNvPr>
          <p:cNvSpPr>
            <a:spLocks noGrp="1"/>
          </p:cNvSpPr>
          <p:nvPr>
            <p:ph type="body" sz="quarter" idx="16" hasCustomPrompt="1"/>
          </p:nvPr>
        </p:nvSpPr>
        <p:spPr>
          <a:xfrm>
            <a:off x="6792913" y="4185846"/>
            <a:ext cx="3852000" cy="720000"/>
          </a:xfrm>
          <a:prstGeom prst="roundRect">
            <a:avLst/>
          </a:prstGeom>
          <a:solidFill>
            <a:schemeClr val="bg1">
              <a:lumMod val="95000"/>
            </a:schemeClr>
          </a:solidFill>
          <a:ln w="31750">
            <a:solidFill>
              <a:schemeClr val="accent4"/>
            </a:solidFill>
          </a:ln>
        </p:spPr>
        <p:txBody>
          <a:bodyPr rtlCol="0" anchor="ctr">
            <a:normAutofit/>
          </a:bodyPr>
          <a:lstStyle>
            <a:lvl1pPr marL="0" indent="0">
              <a:buNone/>
              <a:defRPr sz="2100">
                <a:solidFill>
                  <a:schemeClr val="tx1"/>
                </a:solidFill>
              </a:defRPr>
            </a:lvl1pPr>
          </a:lstStyle>
          <a:p>
            <a:pPr lvl="0" rtl="0"/>
            <a:r>
              <a:rPr lang="it-IT" noProof="0"/>
              <a:t>Elemento di testo</a:t>
            </a:r>
          </a:p>
        </p:txBody>
      </p:sp>
      <p:sp>
        <p:nvSpPr>
          <p:cNvPr id="19" name="Segnaposto testo 9">
            <a:extLst>
              <a:ext uri="{FF2B5EF4-FFF2-40B4-BE49-F238E27FC236}">
                <a16:creationId xmlns:a16="http://schemas.microsoft.com/office/drawing/2014/main" id="{2DB1D08C-9D26-4EC5-B935-D6A265A2A672}"/>
              </a:ext>
            </a:extLst>
          </p:cNvPr>
          <p:cNvSpPr>
            <a:spLocks noGrp="1"/>
          </p:cNvSpPr>
          <p:nvPr>
            <p:ph type="body" sz="quarter" idx="17" hasCustomPrompt="1"/>
          </p:nvPr>
        </p:nvSpPr>
        <p:spPr>
          <a:xfrm>
            <a:off x="6792913" y="4998190"/>
            <a:ext cx="3852000" cy="720000"/>
          </a:xfrm>
          <a:prstGeom prst="roundRect">
            <a:avLst/>
          </a:prstGeom>
          <a:solidFill>
            <a:schemeClr val="bg1">
              <a:lumMod val="95000"/>
            </a:schemeClr>
          </a:solidFill>
          <a:ln w="31750">
            <a:solidFill>
              <a:schemeClr val="accent6"/>
            </a:solidFill>
          </a:ln>
        </p:spPr>
        <p:txBody>
          <a:bodyPr rtlCol="0" anchor="ctr">
            <a:normAutofit/>
          </a:bodyPr>
          <a:lstStyle>
            <a:lvl1pPr marL="0" indent="0">
              <a:buNone/>
              <a:defRPr sz="2100">
                <a:solidFill>
                  <a:schemeClr val="tx1"/>
                </a:solidFill>
              </a:defRPr>
            </a:lvl1pPr>
          </a:lstStyle>
          <a:p>
            <a:pPr lvl="0" rtl="0"/>
            <a:r>
              <a:rPr lang="it-IT" noProof="0"/>
              <a:t>Elemento di testo</a:t>
            </a:r>
          </a:p>
        </p:txBody>
      </p:sp>
      <p:grpSp>
        <p:nvGrpSpPr>
          <p:cNvPr id="23" name="Gruppo 22">
            <a:extLst>
              <a:ext uri="{FF2B5EF4-FFF2-40B4-BE49-F238E27FC236}">
                <a16:creationId xmlns:a16="http://schemas.microsoft.com/office/drawing/2014/main" id="{A9677FD5-9A91-4866-B075-6DDE16433AC7}"/>
              </a:ext>
            </a:extLst>
          </p:cNvPr>
          <p:cNvGrpSpPr/>
          <p:nvPr userDrawn="1"/>
        </p:nvGrpSpPr>
        <p:grpSpPr>
          <a:xfrm>
            <a:off x="16303" y="0"/>
            <a:ext cx="12192000" cy="6858000"/>
            <a:chOff x="16303" y="6430358"/>
            <a:chExt cx="12192000" cy="6858000"/>
          </a:xfrm>
        </p:grpSpPr>
        <p:sp>
          <p:nvSpPr>
            <p:cNvPr id="11" name="Rettangolo 10"/>
            <p:cNvSpPr/>
            <p:nvPr/>
          </p:nvSpPr>
          <p:spPr>
            <a:xfrm>
              <a:off x="236937" y="6430358"/>
              <a:ext cx="507801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r="-140094"/>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Figura a mano libera 5"/>
            <p:cNvSpPr/>
            <p:nvPr/>
          </p:nvSpPr>
          <p:spPr bwMode="gray">
            <a:xfrm rot="15922489">
              <a:off x="3144589" y="8256436"/>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igura a mano libera 5"/>
            <p:cNvSpPr/>
            <p:nvPr/>
          </p:nvSpPr>
          <p:spPr bwMode="gray">
            <a:xfrm rot="16200000">
              <a:off x="2233481" y="9232079"/>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igura a mano libera 5"/>
            <p:cNvSpPr>
              <a:spLocks noEditPoints="1"/>
            </p:cNvSpPr>
            <p:nvPr/>
          </p:nvSpPr>
          <p:spPr bwMode="gray">
            <a:xfrm>
              <a:off x="16303" y="6431945"/>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olo 1"/>
          <p:cNvSpPr>
            <a:spLocks noGrp="1"/>
          </p:cNvSpPr>
          <p:nvPr>
            <p:ph type="title"/>
          </p:nvPr>
        </p:nvSpPr>
        <p:spPr>
          <a:xfrm>
            <a:off x="1154956" y="2287088"/>
            <a:ext cx="3438881" cy="2283824"/>
          </a:xfrm>
        </p:spPr>
        <p:txBody>
          <a:bodyPr rtlCol="0" anchor="ctr"/>
          <a:lstStyle>
            <a:lvl1pPr algn="l">
              <a:defRPr sz="2300" b="0" cap="none"/>
            </a:lvl1pPr>
          </a:lstStyle>
          <a:p>
            <a:pPr rtl="0"/>
            <a:r>
              <a:rPr lang="it-IT" noProof="0"/>
              <a:t>Fare clic per modificare lo stile del titolo</a:t>
            </a:r>
          </a:p>
        </p:txBody>
      </p:sp>
      <p:sp>
        <p:nvSpPr>
          <p:cNvPr id="4" name="Segnaposto data 3"/>
          <p:cNvSpPr>
            <a:spLocks noGrp="1"/>
          </p:cNvSpPr>
          <p:nvPr>
            <p:ph type="dt" sz="half" idx="10"/>
          </p:nvPr>
        </p:nvSpPr>
        <p:spPr/>
        <p:txBody>
          <a:bodyPr rtlCol="0"/>
          <a:lstStyle/>
          <a:p>
            <a:pPr rtl="0"/>
            <a:fld id="{A2AC56D2-0F62-44D0-9CCA-08D343EB6D41}" type="datetime1">
              <a:rPr lang="it-IT" noProof="0" smtClean="0"/>
              <a:t>12/06/23</a:t>
            </a:fld>
            <a:endParaRPr lang="it-IT" noProof="0"/>
          </a:p>
        </p:txBody>
      </p:sp>
      <p:sp>
        <p:nvSpPr>
          <p:cNvPr id="5" name="Segnaposto piè di pagina 4"/>
          <p:cNvSpPr>
            <a:spLocks noGrp="1"/>
          </p:cNvSpPr>
          <p:nvPr>
            <p:ph type="ftr" sz="quarter" idx="11"/>
          </p:nvPr>
        </p:nvSpPr>
        <p:spPr/>
        <p:txBody>
          <a:bodyPr rtlCol="0"/>
          <a:lstStyle/>
          <a:p>
            <a:pPr rtl="0"/>
            <a:endParaRPr lang="it-IT" noProof="0"/>
          </a:p>
        </p:txBody>
      </p:sp>
      <p:sp>
        <p:nvSpPr>
          <p:cNvPr id="15" name="Rettangolo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egnaposto numero diapositiva 5"/>
          <p:cNvSpPr>
            <a:spLocks noGrp="1"/>
          </p:cNvSpPr>
          <p:nvPr>
            <p:ph type="sldNum" sz="quarter" idx="12"/>
          </p:nvPr>
        </p:nvSpPr>
        <p:spPr/>
        <p:txBody>
          <a:bodyPr rtlCol="0"/>
          <a:lstStyle/>
          <a:p>
            <a:pPr rtl="0"/>
            <a:fld id="{9FF96B15-8338-45D5-A943-561235072D66}" type="slidenum">
              <a:rPr lang="it-IT" noProof="0" smtClean="0"/>
              <a:t>‹N›</a:t>
            </a:fld>
            <a:endParaRPr lang="it-IT" noProof="0"/>
          </a:p>
        </p:txBody>
      </p:sp>
      <p:sp>
        <p:nvSpPr>
          <p:cNvPr id="14" name="Segnaposto immagine 13">
            <a:extLst>
              <a:ext uri="{FF2B5EF4-FFF2-40B4-BE49-F238E27FC236}">
                <a16:creationId xmlns:a16="http://schemas.microsoft.com/office/drawing/2014/main" id="{9DDAF6ED-5E16-4D29-98B7-FB80DB3AAFEC}"/>
              </a:ext>
            </a:extLst>
          </p:cNvPr>
          <p:cNvSpPr>
            <a:spLocks noGrp="1"/>
          </p:cNvSpPr>
          <p:nvPr>
            <p:ph type="pic" sz="quarter" idx="18" hasCustomPrompt="1"/>
          </p:nvPr>
        </p:nvSpPr>
        <p:spPr>
          <a:xfrm>
            <a:off x="5870575" y="1840504"/>
            <a:ext cx="536616" cy="536616"/>
          </a:xfrm>
        </p:spPr>
        <p:txBody>
          <a:bodyPr lIns="0" tIns="0" rIns="0" bIns="0" rtlCol="0" anchor="ctr">
            <a:normAutofit/>
          </a:bodyPr>
          <a:lstStyle>
            <a:lvl1pPr marL="0" indent="0" algn="ctr">
              <a:buNone/>
              <a:defRPr sz="1100" i="1"/>
            </a:lvl1pPr>
          </a:lstStyle>
          <a:p>
            <a:pPr rtl="0"/>
            <a:r>
              <a:rPr lang="it-IT" noProof="0"/>
              <a:t>Icona</a:t>
            </a:r>
          </a:p>
        </p:txBody>
      </p:sp>
      <p:sp>
        <p:nvSpPr>
          <p:cNvPr id="21" name="Segnaposto immagine 13">
            <a:extLst>
              <a:ext uri="{FF2B5EF4-FFF2-40B4-BE49-F238E27FC236}">
                <a16:creationId xmlns:a16="http://schemas.microsoft.com/office/drawing/2014/main" id="{8C305CB7-F303-430E-951A-7FC6F97062AA}"/>
              </a:ext>
            </a:extLst>
          </p:cNvPr>
          <p:cNvSpPr>
            <a:spLocks noGrp="1"/>
          </p:cNvSpPr>
          <p:nvPr>
            <p:ph type="pic" sz="quarter" idx="19" hasCustomPrompt="1"/>
          </p:nvPr>
        </p:nvSpPr>
        <p:spPr>
          <a:xfrm>
            <a:off x="5870575" y="2652849"/>
            <a:ext cx="536616" cy="536616"/>
          </a:xfrm>
        </p:spPr>
        <p:txBody>
          <a:bodyPr lIns="0" tIns="0" rIns="0" bIns="0" rtlCol="0" anchor="ctr">
            <a:normAutofit/>
          </a:bodyPr>
          <a:lstStyle>
            <a:lvl1pPr marL="0" indent="0" algn="ctr">
              <a:buNone/>
              <a:defRPr sz="1100" i="1"/>
            </a:lvl1pPr>
          </a:lstStyle>
          <a:p>
            <a:pPr rtl="0"/>
            <a:r>
              <a:rPr lang="it-IT" noProof="0"/>
              <a:t>Icona</a:t>
            </a:r>
          </a:p>
        </p:txBody>
      </p:sp>
      <p:sp>
        <p:nvSpPr>
          <p:cNvPr id="22" name="Segnaposto immagine 13">
            <a:extLst>
              <a:ext uri="{FF2B5EF4-FFF2-40B4-BE49-F238E27FC236}">
                <a16:creationId xmlns:a16="http://schemas.microsoft.com/office/drawing/2014/main" id="{84D427E5-ED69-4A46-A9B7-F4DC4466F320}"/>
              </a:ext>
            </a:extLst>
          </p:cNvPr>
          <p:cNvSpPr>
            <a:spLocks noGrp="1"/>
          </p:cNvSpPr>
          <p:nvPr>
            <p:ph type="pic" sz="quarter" idx="20" hasCustomPrompt="1"/>
          </p:nvPr>
        </p:nvSpPr>
        <p:spPr>
          <a:xfrm>
            <a:off x="5870575" y="3465194"/>
            <a:ext cx="536616" cy="536616"/>
          </a:xfrm>
        </p:spPr>
        <p:txBody>
          <a:bodyPr lIns="0" tIns="0" rIns="0" bIns="0" rtlCol="0" anchor="ctr">
            <a:normAutofit/>
          </a:bodyPr>
          <a:lstStyle>
            <a:lvl1pPr marL="0" indent="0" algn="ctr">
              <a:buNone/>
              <a:defRPr sz="1100" i="1"/>
            </a:lvl1pPr>
          </a:lstStyle>
          <a:p>
            <a:pPr rtl="0"/>
            <a:r>
              <a:rPr lang="it-IT" noProof="0"/>
              <a:t>Icona</a:t>
            </a:r>
          </a:p>
        </p:txBody>
      </p:sp>
      <p:sp>
        <p:nvSpPr>
          <p:cNvPr id="24" name="Segnaposto immagine 13">
            <a:extLst>
              <a:ext uri="{FF2B5EF4-FFF2-40B4-BE49-F238E27FC236}">
                <a16:creationId xmlns:a16="http://schemas.microsoft.com/office/drawing/2014/main" id="{3DDA902F-61D6-4F1C-86C6-D1F5584AE8B3}"/>
              </a:ext>
            </a:extLst>
          </p:cNvPr>
          <p:cNvSpPr>
            <a:spLocks noGrp="1"/>
          </p:cNvSpPr>
          <p:nvPr>
            <p:ph type="pic" sz="quarter" idx="21" hasCustomPrompt="1"/>
          </p:nvPr>
        </p:nvSpPr>
        <p:spPr>
          <a:xfrm>
            <a:off x="5870575" y="4277539"/>
            <a:ext cx="536616" cy="536616"/>
          </a:xfrm>
        </p:spPr>
        <p:txBody>
          <a:bodyPr lIns="0" tIns="0" rIns="0" bIns="0" rtlCol="0" anchor="ctr">
            <a:normAutofit/>
          </a:bodyPr>
          <a:lstStyle>
            <a:lvl1pPr marL="0" indent="0" algn="ctr">
              <a:buNone/>
              <a:defRPr sz="1100" i="1"/>
            </a:lvl1pPr>
          </a:lstStyle>
          <a:p>
            <a:pPr rtl="0"/>
            <a:r>
              <a:rPr lang="it-IT" noProof="0"/>
              <a:t>Icona</a:t>
            </a:r>
          </a:p>
        </p:txBody>
      </p:sp>
      <p:sp>
        <p:nvSpPr>
          <p:cNvPr id="26" name="Segnaposto immagine 13">
            <a:extLst>
              <a:ext uri="{FF2B5EF4-FFF2-40B4-BE49-F238E27FC236}">
                <a16:creationId xmlns:a16="http://schemas.microsoft.com/office/drawing/2014/main" id="{D8B6871A-9C69-4437-A5AD-A0400BAF2C6D}"/>
              </a:ext>
            </a:extLst>
          </p:cNvPr>
          <p:cNvSpPr>
            <a:spLocks noGrp="1"/>
          </p:cNvSpPr>
          <p:nvPr>
            <p:ph type="pic" sz="quarter" idx="23" hasCustomPrompt="1"/>
          </p:nvPr>
        </p:nvSpPr>
        <p:spPr>
          <a:xfrm>
            <a:off x="5870575" y="5089882"/>
            <a:ext cx="536616" cy="536616"/>
          </a:xfrm>
        </p:spPr>
        <p:txBody>
          <a:bodyPr lIns="0" tIns="0" rIns="0" bIns="0" rtlCol="0" anchor="ctr">
            <a:normAutofit/>
          </a:bodyPr>
          <a:lstStyle>
            <a:lvl1pPr marL="0" indent="0" algn="ctr">
              <a:buNone/>
              <a:defRPr sz="1100" i="1"/>
            </a:lvl1pPr>
          </a:lstStyle>
          <a:p>
            <a:pPr rtl="0"/>
            <a:r>
              <a:rPr lang="it-IT" noProof="0"/>
              <a:t>Icona</a:t>
            </a:r>
          </a:p>
        </p:txBody>
      </p:sp>
    </p:spTree>
    <p:extLst>
      <p:ext uri="{BB962C8B-B14F-4D97-AF65-F5344CB8AC3E}">
        <p14:creationId xmlns:p14="http://schemas.microsoft.com/office/powerpoint/2010/main" val="32962599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Icona elenchi puntati verticali leggeri 4">
    <p:spTree>
      <p:nvGrpSpPr>
        <p:cNvPr id="1" name=""/>
        <p:cNvGrpSpPr/>
        <p:nvPr/>
      </p:nvGrpSpPr>
      <p:grpSpPr>
        <a:xfrm>
          <a:off x="0" y="0"/>
          <a:ext cx="0" cy="0"/>
          <a:chOff x="0" y="0"/>
          <a:chExt cx="0" cy="0"/>
        </a:xfrm>
      </p:grpSpPr>
      <p:sp>
        <p:nvSpPr>
          <p:cNvPr id="31" name="Ovale 30">
            <a:extLst>
              <a:ext uri="{FF2B5EF4-FFF2-40B4-BE49-F238E27FC236}">
                <a16:creationId xmlns:a16="http://schemas.microsoft.com/office/drawing/2014/main" id="{B8ACAEC3-8D8C-3848-8630-7A0DFF3F6116}"/>
              </a:ext>
            </a:extLst>
          </p:cNvPr>
          <p:cNvSpPr>
            <a:spLocks noChangeAspect="1"/>
          </p:cNvSpPr>
          <p:nvPr userDrawn="1"/>
        </p:nvSpPr>
        <p:spPr>
          <a:xfrm>
            <a:off x="8699143" y="3702940"/>
            <a:ext cx="1261872" cy="126187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32" name="Segnaposto immagine 9">
            <a:extLst>
              <a:ext uri="{FF2B5EF4-FFF2-40B4-BE49-F238E27FC236}">
                <a16:creationId xmlns:a16="http://schemas.microsoft.com/office/drawing/2014/main" id="{CC12BEA0-F502-0646-A370-7ECF194608D0}"/>
              </a:ext>
            </a:extLst>
          </p:cNvPr>
          <p:cNvSpPr>
            <a:spLocks noGrp="1"/>
          </p:cNvSpPr>
          <p:nvPr>
            <p:ph type="pic" sz="quarter" idx="24" hasCustomPrompt="1"/>
          </p:nvPr>
        </p:nvSpPr>
        <p:spPr>
          <a:xfrm>
            <a:off x="8865103" y="3869836"/>
            <a:ext cx="929952" cy="929952"/>
          </a:xfrm>
          <a:prstGeom prst="ellipse">
            <a:avLst/>
          </a:prstGeom>
          <a:noFill/>
          <a:effectLst/>
        </p:spPr>
        <p:txBody>
          <a:bodyPr rtlCol="0" anchor="ctr">
            <a:normAutofit/>
          </a:bodyPr>
          <a:lstStyle>
            <a:lvl1pPr marL="0" indent="0" algn="ctr">
              <a:buNone/>
              <a:defRPr sz="1200" i="1"/>
            </a:lvl1pPr>
          </a:lstStyle>
          <a:p>
            <a:pPr rtl="0"/>
            <a:r>
              <a:rPr lang="it-IT" noProof="0"/>
              <a:t>Icona Seleziona</a:t>
            </a:r>
          </a:p>
        </p:txBody>
      </p:sp>
      <p:sp>
        <p:nvSpPr>
          <p:cNvPr id="29" name="Ovale 28">
            <a:extLst>
              <a:ext uri="{FF2B5EF4-FFF2-40B4-BE49-F238E27FC236}">
                <a16:creationId xmlns:a16="http://schemas.microsoft.com/office/drawing/2014/main" id="{D58C6160-632A-B540-A7E5-81F40CEC1FE7}"/>
              </a:ext>
            </a:extLst>
          </p:cNvPr>
          <p:cNvSpPr>
            <a:spLocks noChangeAspect="1"/>
          </p:cNvSpPr>
          <p:nvPr userDrawn="1"/>
        </p:nvSpPr>
        <p:spPr>
          <a:xfrm>
            <a:off x="6287247" y="3706777"/>
            <a:ext cx="1261872" cy="126187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30" name="Segnaposto immagine 9">
            <a:extLst>
              <a:ext uri="{FF2B5EF4-FFF2-40B4-BE49-F238E27FC236}">
                <a16:creationId xmlns:a16="http://schemas.microsoft.com/office/drawing/2014/main" id="{EB2FEBB6-C1E0-0D47-8CCC-05EE2F756590}"/>
              </a:ext>
            </a:extLst>
          </p:cNvPr>
          <p:cNvSpPr>
            <a:spLocks noGrp="1"/>
          </p:cNvSpPr>
          <p:nvPr>
            <p:ph type="pic" sz="quarter" idx="23" hasCustomPrompt="1"/>
          </p:nvPr>
        </p:nvSpPr>
        <p:spPr>
          <a:xfrm>
            <a:off x="6452271" y="3873673"/>
            <a:ext cx="929952" cy="929952"/>
          </a:xfrm>
          <a:prstGeom prst="ellipse">
            <a:avLst/>
          </a:prstGeom>
          <a:noFill/>
          <a:effectLst/>
        </p:spPr>
        <p:txBody>
          <a:bodyPr rtlCol="0" anchor="ctr">
            <a:normAutofit/>
          </a:bodyPr>
          <a:lstStyle>
            <a:lvl1pPr marL="0" indent="0" algn="ctr">
              <a:buNone/>
              <a:defRPr sz="1200" i="1"/>
            </a:lvl1pPr>
          </a:lstStyle>
          <a:p>
            <a:pPr rtl="0"/>
            <a:r>
              <a:rPr lang="it-IT" noProof="0"/>
              <a:t>Icona Seleziona</a:t>
            </a:r>
          </a:p>
        </p:txBody>
      </p:sp>
      <p:sp>
        <p:nvSpPr>
          <p:cNvPr id="22" name="Ovale 21">
            <a:extLst>
              <a:ext uri="{FF2B5EF4-FFF2-40B4-BE49-F238E27FC236}">
                <a16:creationId xmlns:a16="http://schemas.microsoft.com/office/drawing/2014/main" id="{7215E544-9553-AC42-B5C3-F7AE9AD6D815}"/>
              </a:ext>
            </a:extLst>
          </p:cNvPr>
          <p:cNvSpPr>
            <a:spLocks noChangeAspect="1"/>
          </p:cNvSpPr>
          <p:nvPr userDrawn="1"/>
        </p:nvSpPr>
        <p:spPr>
          <a:xfrm>
            <a:off x="8699143" y="799317"/>
            <a:ext cx="1261872" cy="126187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3" name="Ovale 2">
            <a:extLst>
              <a:ext uri="{FF2B5EF4-FFF2-40B4-BE49-F238E27FC236}">
                <a16:creationId xmlns:a16="http://schemas.microsoft.com/office/drawing/2014/main" id="{F76E934A-C634-DF4D-992A-6E01917693AD}"/>
              </a:ext>
            </a:extLst>
          </p:cNvPr>
          <p:cNvSpPr>
            <a:spLocks noChangeAspect="1"/>
          </p:cNvSpPr>
          <p:nvPr userDrawn="1"/>
        </p:nvSpPr>
        <p:spPr>
          <a:xfrm>
            <a:off x="6289119" y="799317"/>
            <a:ext cx="1261872" cy="126187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grpSp>
        <p:nvGrpSpPr>
          <p:cNvPr id="23" name="Gruppo 22">
            <a:extLst>
              <a:ext uri="{FF2B5EF4-FFF2-40B4-BE49-F238E27FC236}">
                <a16:creationId xmlns:a16="http://schemas.microsoft.com/office/drawing/2014/main" id="{A9677FD5-9A91-4866-B075-6DDE16433AC7}"/>
              </a:ext>
            </a:extLst>
          </p:cNvPr>
          <p:cNvGrpSpPr/>
          <p:nvPr userDrawn="1"/>
        </p:nvGrpSpPr>
        <p:grpSpPr>
          <a:xfrm>
            <a:off x="16303" y="0"/>
            <a:ext cx="12192000" cy="6858000"/>
            <a:chOff x="16303" y="6430358"/>
            <a:chExt cx="12192000" cy="6858000"/>
          </a:xfrm>
        </p:grpSpPr>
        <p:sp>
          <p:nvSpPr>
            <p:cNvPr id="11" name="Rettangolo 10"/>
            <p:cNvSpPr/>
            <p:nvPr/>
          </p:nvSpPr>
          <p:spPr>
            <a:xfrm>
              <a:off x="236937" y="6430358"/>
              <a:ext cx="507801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r="-140094"/>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Figura a mano libera 5"/>
            <p:cNvSpPr/>
            <p:nvPr/>
          </p:nvSpPr>
          <p:spPr bwMode="gray">
            <a:xfrm rot="15922489">
              <a:off x="3144589" y="8256436"/>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igura a mano libera 5"/>
            <p:cNvSpPr/>
            <p:nvPr/>
          </p:nvSpPr>
          <p:spPr bwMode="gray">
            <a:xfrm rot="16200000">
              <a:off x="2233481" y="9232079"/>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igura a mano libera 5"/>
            <p:cNvSpPr>
              <a:spLocks noEditPoints="1"/>
            </p:cNvSpPr>
            <p:nvPr/>
          </p:nvSpPr>
          <p:spPr bwMode="gray">
            <a:xfrm>
              <a:off x="16303" y="6431945"/>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olo 1"/>
          <p:cNvSpPr>
            <a:spLocks noGrp="1"/>
          </p:cNvSpPr>
          <p:nvPr>
            <p:ph type="title"/>
          </p:nvPr>
        </p:nvSpPr>
        <p:spPr>
          <a:xfrm>
            <a:off x="1154956" y="2287088"/>
            <a:ext cx="3438881" cy="2283824"/>
          </a:xfrm>
        </p:spPr>
        <p:txBody>
          <a:bodyPr rtlCol="0" anchor="ctr"/>
          <a:lstStyle>
            <a:lvl1pPr algn="l">
              <a:defRPr sz="2300" b="0" cap="none"/>
            </a:lvl1pPr>
          </a:lstStyle>
          <a:p>
            <a:pPr rtl="0"/>
            <a:r>
              <a:rPr lang="it-IT" noProof="0"/>
              <a:t>Fare clic per modificare lo stile del titolo</a:t>
            </a:r>
          </a:p>
        </p:txBody>
      </p:sp>
      <p:sp>
        <p:nvSpPr>
          <p:cNvPr id="4" name="Segnaposto data 3"/>
          <p:cNvSpPr>
            <a:spLocks noGrp="1"/>
          </p:cNvSpPr>
          <p:nvPr>
            <p:ph type="dt" sz="half" idx="10"/>
          </p:nvPr>
        </p:nvSpPr>
        <p:spPr/>
        <p:txBody>
          <a:bodyPr rtlCol="0"/>
          <a:lstStyle/>
          <a:p>
            <a:pPr rtl="0"/>
            <a:fld id="{AD7316C4-2851-4097-8871-DCCC760816D1}" type="datetime1">
              <a:rPr lang="it-IT" noProof="0" smtClean="0"/>
              <a:t>12/06/23</a:t>
            </a:fld>
            <a:endParaRPr lang="it-IT" noProof="0"/>
          </a:p>
        </p:txBody>
      </p:sp>
      <p:sp>
        <p:nvSpPr>
          <p:cNvPr id="5" name="Segnaposto piè di pagina 4"/>
          <p:cNvSpPr>
            <a:spLocks noGrp="1"/>
          </p:cNvSpPr>
          <p:nvPr>
            <p:ph type="ftr" sz="quarter" idx="11"/>
          </p:nvPr>
        </p:nvSpPr>
        <p:spPr/>
        <p:txBody>
          <a:bodyPr rtlCol="0"/>
          <a:lstStyle/>
          <a:p>
            <a:pPr rtl="0"/>
            <a:endParaRPr lang="it-IT" noProof="0"/>
          </a:p>
        </p:txBody>
      </p:sp>
      <p:sp>
        <p:nvSpPr>
          <p:cNvPr id="15" name="Rettangolo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egnaposto numero diapositiva 5"/>
          <p:cNvSpPr>
            <a:spLocks noGrp="1"/>
          </p:cNvSpPr>
          <p:nvPr>
            <p:ph type="sldNum" sz="quarter" idx="12"/>
          </p:nvPr>
        </p:nvSpPr>
        <p:spPr/>
        <p:txBody>
          <a:bodyPr rtlCol="0"/>
          <a:lstStyle/>
          <a:p>
            <a:pPr rtl="0"/>
            <a:fld id="{9FF96B15-8338-45D5-A943-561235072D66}" type="slidenum">
              <a:rPr lang="it-IT" noProof="0" smtClean="0"/>
              <a:t>‹N›</a:t>
            </a:fld>
            <a:endParaRPr lang="it-IT" noProof="0"/>
          </a:p>
        </p:txBody>
      </p:sp>
      <p:sp>
        <p:nvSpPr>
          <p:cNvPr id="14" name="Segnaposto testo 13">
            <a:extLst>
              <a:ext uri="{FF2B5EF4-FFF2-40B4-BE49-F238E27FC236}">
                <a16:creationId xmlns:a16="http://schemas.microsoft.com/office/drawing/2014/main" id="{9ADD13A9-A8EA-4B1C-AE31-FE189E0E8B86}"/>
              </a:ext>
            </a:extLst>
          </p:cNvPr>
          <p:cNvSpPr>
            <a:spLocks noGrp="1"/>
          </p:cNvSpPr>
          <p:nvPr>
            <p:ph type="body" sz="quarter" idx="14" hasCustomPrompt="1"/>
          </p:nvPr>
        </p:nvSpPr>
        <p:spPr>
          <a:xfrm>
            <a:off x="5756275" y="2351088"/>
            <a:ext cx="2325688" cy="774700"/>
          </a:xfrm>
        </p:spPr>
        <p:txBody>
          <a:bodyPr rtlCol="0">
            <a:normAutofit/>
          </a:bodyPr>
          <a:lstStyle>
            <a:lvl1pPr marL="0" indent="0" algn="ctr">
              <a:buNone/>
              <a:defRPr sz="1200"/>
            </a:lvl1pPr>
          </a:lstStyle>
          <a:p>
            <a:pPr lvl="0" rtl="0"/>
            <a:r>
              <a:rPr lang="it-IT" noProof="0"/>
              <a:t>Modifica descrizione punto elenco</a:t>
            </a:r>
          </a:p>
        </p:txBody>
      </p:sp>
      <p:sp>
        <p:nvSpPr>
          <p:cNvPr id="18" name="Segnaposto testo 13">
            <a:extLst>
              <a:ext uri="{FF2B5EF4-FFF2-40B4-BE49-F238E27FC236}">
                <a16:creationId xmlns:a16="http://schemas.microsoft.com/office/drawing/2014/main" id="{A2BAC124-81DA-4B8B-86CD-75C69A4D0DBB}"/>
              </a:ext>
            </a:extLst>
          </p:cNvPr>
          <p:cNvSpPr>
            <a:spLocks noGrp="1"/>
          </p:cNvSpPr>
          <p:nvPr>
            <p:ph type="body" sz="quarter" idx="16" hasCustomPrompt="1"/>
          </p:nvPr>
        </p:nvSpPr>
        <p:spPr>
          <a:xfrm>
            <a:off x="8167235" y="2351088"/>
            <a:ext cx="2325688" cy="774700"/>
          </a:xfrm>
        </p:spPr>
        <p:txBody>
          <a:bodyPr rtlCol="0">
            <a:normAutofit/>
          </a:bodyPr>
          <a:lstStyle>
            <a:lvl1pPr marL="0" indent="0" algn="ctr">
              <a:buNone/>
              <a:defRPr sz="1200"/>
            </a:lvl1pPr>
          </a:lstStyle>
          <a:p>
            <a:pPr lvl="0" rtl="0"/>
            <a:r>
              <a:rPr lang="it-IT" noProof="0"/>
              <a:t>Modifica descrizione punto elenco</a:t>
            </a:r>
          </a:p>
        </p:txBody>
      </p:sp>
      <p:sp>
        <p:nvSpPr>
          <p:cNvPr id="26" name="Segnaposto testo 13">
            <a:extLst>
              <a:ext uri="{FF2B5EF4-FFF2-40B4-BE49-F238E27FC236}">
                <a16:creationId xmlns:a16="http://schemas.microsoft.com/office/drawing/2014/main" id="{B493D355-B592-4395-8255-D1D4FB1CF1A6}"/>
              </a:ext>
            </a:extLst>
          </p:cNvPr>
          <p:cNvSpPr>
            <a:spLocks noGrp="1"/>
          </p:cNvSpPr>
          <p:nvPr>
            <p:ph type="body" sz="quarter" idx="18" hasCustomPrompt="1"/>
          </p:nvPr>
        </p:nvSpPr>
        <p:spPr>
          <a:xfrm>
            <a:off x="5756275" y="5258548"/>
            <a:ext cx="2325688" cy="774700"/>
          </a:xfrm>
        </p:spPr>
        <p:txBody>
          <a:bodyPr rtlCol="0">
            <a:normAutofit/>
          </a:bodyPr>
          <a:lstStyle>
            <a:lvl1pPr marL="0" indent="0" algn="ctr">
              <a:buNone/>
              <a:defRPr sz="1200"/>
            </a:lvl1pPr>
          </a:lstStyle>
          <a:p>
            <a:pPr lvl="0" rtl="0"/>
            <a:r>
              <a:rPr lang="it-IT" noProof="0"/>
              <a:t>Modifica descrizione punto elenco</a:t>
            </a:r>
          </a:p>
        </p:txBody>
      </p:sp>
      <p:sp>
        <p:nvSpPr>
          <p:cNvPr id="28" name="Segnaposto testo 13">
            <a:extLst>
              <a:ext uri="{FF2B5EF4-FFF2-40B4-BE49-F238E27FC236}">
                <a16:creationId xmlns:a16="http://schemas.microsoft.com/office/drawing/2014/main" id="{D0A496BB-AA13-44AE-AFA6-30D4ED5099E9}"/>
              </a:ext>
            </a:extLst>
          </p:cNvPr>
          <p:cNvSpPr>
            <a:spLocks noGrp="1"/>
          </p:cNvSpPr>
          <p:nvPr>
            <p:ph type="body" sz="quarter" idx="20" hasCustomPrompt="1"/>
          </p:nvPr>
        </p:nvSpPr>
        <p:spPr>
          <a:xfrm>
            <a:off x="8167235" y="5258548"/>
            <a:ext cx="2325688" cy="774700"/>
          </a:xfrm>
        </p:spPr>
        <p:txBody>
          <a:bodyPr rtlCol="0">
            <a:normAutofit/>
          </a:bodyPr>
          <a:lstStyle>
            <a:lvl1pPr marL="0" indent="0" algn="ctr">
              <a:buNone/>
              <a:defRPr sz="1200"/>
            </a:lvl1pPr>
          </a:lstStyle>
          <a:p>
            <a:pPr lvl="0" rtl="0"/>
            <a:r>
              <a:rPr lang="it-IT" noProof="0"/>
              <a:t>Modifica descrizione punto elenco</a:t>
            </a:r>
          </a:p>
        </p:txBody>
      </p:sp>
      <p:sp>
        <p:nvSpPr>
          <p:cNvPr id="20" name="Segnaposto immagine 9">
            <a:extLst>
              <a:ext uri="{FF2B5EF4-FFF2-40B4-BE49-F238E27FC236}">
                <a16:creationId xmlns:a16="http://schemas.microsoft.com/office/drawing/2014/main" id="{8E97E18E-0E31-B542-9578-D6E4DCD84680}"/>
              </a:ext>
            </a:extLst>
          </p:cNvPr>
          <p:cNvSpPr>
            <a:spLocks noGrp="1"/>
          </p:cNvSpPr>
          <p:nvPr>
            <p:ph type="pic" sz="quarter" idx="21" hasCustomPrompt="1"/>
          </p:nvPr>
        </p:nvSpPr>
        <p:spPr>
          <a:xfrm>
            <a:off x="6454143" y="966213"/>
            <a:ext cx="929952" cy="929952"/>
          </a:xfrm>
          <a:prstGeom prst="ellipse">
            <a:avLst/>
          </a:prstGeom>
          <a:noFill/>
          <a:effectLst/>
        </p:spPr>
        <p:txBody>
          <a:bodyPr rtlCol="0" anchor="ctr">
            <a:normAutofit/>
          </a:bodyPr>
          <a:lstStyle>
            <a:lvl1pPr marL="0" indent="0" algn="ctr">
              <a:buNone/>
              <a:defRPr sz="1200" i="1"/>
            </a:lvl1pPr>
          </a:lstStyle>
          <a:p>
            <a:pPr rtl="0"/>
            <a:r>
              <a:rPr lang="it-IT" noProof="0"/>
              <a:t>Icona Seleziona</a:t>
            </a:r>
          </a:p>
        </p:txBody>
      </p:sp>
      <p:sp>
        <p:nvSpPr>
          <p:cNvPr id="24" name="Segnaposto immagine 9">
            <a:extLst>
              <a:ext uri="{FF2B5EF4-FFF2-40B4-BE49-F238E27FC236}">
                <a16:creationId xmlns:a16="http://schemas.microsoft.com/office/drawing/2014/main" id="{7602DDF7-46BD-6045-BDB0-45F47B0B6A9C}"/>
              </a:ext>
            </a:extLst>
          </p:cNvPr>
          <p:cNvSpPr>
            <a:spLocks noGrp="1"/>
          </p:cNvSpPr>
          <p:nvPr>
            <p:ph type="pic" sz="quarter" idx="22" hasCustomPrompt="1"/>
          </p:nvPr>
        </p:nvSpPr>
        <p:spPr>
          <a:xfrm>
            <a:off x="8865103" y="965277"/>
            <a:ext cx="929952" cy="929952"/>
          </a:xfrm>
          <a:prstGeom prst="ellipse">
            <a:avLst/>
          </a:prstGeom>
          <a:noFill/>
          <a:effectLst/>
        </p:spPr>
        <p:txBody>
          <a:bodyPr rtlCol="0" anchor="ctr">
            <a:normAutofit/>
          </a:bodyPr>
          <a:lstStyle>
            <a:lvl1pPr marL="0" indent="0" algn="ctr">
              <a:buNone/>
              <a:defRPr sz="1200" i="1"/>
            </a:lvl1pPr>
          </a:lstStyle>
          <a:p>
            <a:pPr rtl="0"/>
            <a:r>
              <a:rPr lang="it-IT" noProof="0"/>
              <a:t>Icona Seleziona</a:t>
            </a:r>
          </a:p>
        </p:txBody>
      </p:sp>
    </p:spTree>
    <p:extLst>
      <p:ext uri="{BB962C8B-B14F-4D97-AF65-F5344CB8AC3E}">
        <p14:creationId xmlns:p14="http://schemas.microsoft.com/office/powerpoint/2010/main" val="18204641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Icona elenchi puntati verticali 4">
    <p:spTree>
      <p:nvGrpSpPr>
        <p:cNvPr id="1" name=""/>
        <p:cNvGrpSpPr/>
        <p:nvPr/>
      </p:nvGrpSpPr>
      <p:grpSpPr>
        <a:xfrm>
          <a:off x="0" y="0"/>
          <a:ext cx="0" cy="0"/>
          <a:chOff x="0" y="0"/>
          <a:chExt cx="0" cy="0"/>
        </a:xfrm>
      </p:grpSpPr>
      <p:sp>
        <p:nvSpPr>
          <p:cNvPr id="20" name="Ovale 19">
            <a:extLst>
              <a:ext uri="{FF2B5EF4-FFF2-40B4-BE49-F238E27FC236}">
                <a16:creationId xmlns:a16="http://schemas.microsoft.com/office/drawing/2014/main" id="{86F73ED6-3B3B-5A45-912C-FCFD7D53593C}"/>
              </a:ext>
            </a:extLst>
          </p:cNvPr>
          <p:cNvSpPr>
            <a:spLocks noChangeAspect="1"/>
          </p:cNvSpPr>
          <p:nvPr userDrawn="1"/>
        </p:nvSpPr>
        <p:spPr>
          <a:xfrm>
            <a:off x="8699143" y="3702940"/>
            <a:ext cx="1261872" cy="126187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21" name="Segnaposto immagine 9">
            <a:extLst>
              <a:ext uri="{FF2B5EF4-FFF2-40B4-BE49-F238E27FC236}">
                <a16:creationId xmlns:a16="http://schemas.microsoft.com/office/drawing/2014/main" id="{B5971407-B12A-EE45-895D-769807DFC767}"/>
              </a:ext>
            </a:extLst>
          </p:cNvPr>
          <p:cNvSpPr>
            <a:spLocks noGrp="1"/>
          </p:cNvSpPr>
          <p:nvPr>
            <p:ph type="pic" sz="quarter" idx="24" hasCustomPrompt="1"/>
          </p:nvPr>
        </p:nvSpPr>
        <p:spPr>
          <a:xfrm>
            <a:off x="8865103" y="3869836"/>
            <a:ext cx="929952" cy="929952"/>
          </a:xfrm>
          <a:prstGeom prst="ellipse">
            <a:avLst/>
          </a:prstGeom>
          <a:noFill/>
          <a:effectLst/>
        </p:spPr>
        <p:txBody>
          <a:bodyPr rtlCol="0" anchor="ctr">
            <a:normAutofit/>
          </a:bodyPr>
          <a:lstStyle>
            <a:lvl1pPr marL="0" indent="0" algn="ctr">
              <a:buNone/>
              <a:defRPr sz="1200" i="1"/>
            </a:lvl1pPr>
          </a:lstStyle>
          <a:p>
            <a:pPr rtl="0"/>
            <a:r>
              <a:rPr lang="it-IT" noProof="0"/>
              <a:t>Icona Seleziona</a:t>
            </a:r>
          </a:p>
        </p:txBody>
      </p:sp>
      <p:sp>
        <p:nvSpPr>
          <p:cNvPr id="22" name="Ovale 21">
            <a:extLst>
              <a:ext uri="{FF2B5EF4-FFF2-40B4-BE49-F238E27FC236}">
                <a16:creationId xmlns:a16="http://schemas.microsoft.com/office/drawing/2014/main" id="{36215321-76D7-AD41-B779-DE347C617DB3}"/>
              </a:ext>
            </a:extLst>
          </p:cNvPr>
          <p:cNvSpPr>
            <a:spLocks noChangeAspect="1"/>
          </p:cNvSpPr>
          <p:nvPr userDrawn="1"/>
        </p:nvSpPr>
        <p:spPr>
          <a:xfrm>
            <a:off x="6288183" y="3706777"/>
            <a:ext cx="1261872" cy="126187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24" name="Segnaposto immagine 9">
            <a:extLst>
              <a:ext uri="{FF2B5EF4-FFF2-40B4-BE49-F238E27FC236}">
                <a16:creationId xmlns:a16="http://schemas.microsoft.com/office/drawing/2014/main" id="{E61684B2-1403-BD44-80B1-6A5C0D0A3C67}"/>
              </a:ext>
            </a:extLst>
          </p:cNvPr>
          <p:cNvSpPr>
            <a:spLocks noGrp="1"/>
          </p:cNvSpPr>
          <p:nvPr>
            <p:ph type="pic" sz="quarter" idx="23" hasCustomPrompt="1"/>
          </p:nvPr>
        </p:nvSpPr>
        <p:spPr>
          <a:xfrm>
            <a:off x="6454143" y="3873673"/>
            <a:ext cx="929952" cy="929952"/>
          </a:xfrm>
          <a:prstGeom prst="ellipse">
            <a:avLst/>
          </a:prstGeom>
          <a:noFill/>
          <a:effectLst/>
        </p:spPr>
        <p:txBody>
          <a:bodyPr rtlCol="0" anchor="ctr">
            <a:normAutofit/>
          </a:bodyPr>
          <a:lstStyle>
            <a:lvl1pPr marL="0" indent="0" algn="ctr">
              <a:buNone/>
              <a:defRPr sz="1200" i="1"/>
            </a:lvl1pPr>
          </a:lstStyle>
          <a:p>
            <a:pPr rtl="0"/>
            <a:r>
              <a:rPr lang="it-IT" noProof="0"/>
              <a:t>Icona Seleziona</a:t>
            </a:r>
          </a:p>
        </p:txBody>
      </p:sp>
      <p:sp>
        <p:nvSpPr>
          <p:cNvPr id="29" name="Ovale 28">
            <a:extLst>
              <a:ext uri="{FF2B5EF4-FFF2-40B4-BE49-F238E27FC236}">
                <a16:creationId xmlns:a16="http://schemas.microsoft.com/office/drawing/2014/main" id="{3B87B079-A5F0-D34B-90BD-17403B51EF47}"/>
              </a:ext>
            </a:extLst>
          </p:cNvPr>
          <p:cNvSpPr>
            <a:spLocks noChangeAspect="1"/>
          </p:cNvSpPr>
          <p:nvPr userDrawn="1"/>
        </p:nvSpPr>
        <p:spPr>
          <a:xfrm>
            <a:off x="8699143" y="799317"/>
            <a:ext cx="1261872" cy="126187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30" name="Ovale 29">
            <a:extLst>
              <a:ext uri="{FF2B5EF4-FFF2-40B4-BE49-F238E27FC236}">
                <a16:creationId xmlns:a16="http://schemas.microsoft.com/office/drawing/2014/main" id="{67169BE7-153A-034D-B3C8-A226C22DE09C}"/>
              </a:ext>
            </a:extLst>
          </p:cNvPr>
          <p:cNvSpPr>
            <a:spLocks noChangeAspect="1"/>
          </p:cNvSpPr>
          <p:nvPr userDrawn="1"/>
        </p:nvSpPr>
        <p:spPr>
          <a:xfrm>
            <a:off x="6288183" y="799317"/>
            <a:ext cx="1261872" cy="126187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31" name="Segnaposto immagine 9">
            <a:extLst>
              <a:ext uri="{FF2B5EF4-FFF2-40B4-BE49-F238E27FC236}">
                <a16:creationId xmlns:a16="http://schemas.microsoft.com/office/drawing/2014/main" id="{604C6493-8619-1749-A32C-8C1C4E875339}"/>
              </a:ext>
            </a:extLst>
          </p:cNvPr>
          <p:cNvSpPr>
            <a:spLocks noGrp="1"/>
          </p:cNvSpPr>
          <p:nvPr>
            <p:ph type="pic" sz="quarter" idx="21" hasCustomPrompt="1"/>
          </p:nvPr>
        </p:nvSpPr>
        <p:spPr>
          <a:xfrm>
            <a:off x="6454143" y="966213"/>
            <a:ext cx="929952" cy="929952"/>
          </a:xfrm>
          <a:prstGeom prst="ellipse">
            <a:avLst/>
          </a:prstGeom>
          <a:noFill/>
          <a:effectLst/>
        </p:spPr>
        <p:txBody>
          <a:bodyPr rtlCol="0" anchor="ctr">
            <a:normAutofit/>
          </a:bodyPr>
          <a:lstStyle>
            <a:lvl1pPr marL="0" indent="0" algn="ctr">
              <a:buNone/>
              <a:defRPr sz="1200" i="1"/>
            </a:lvl1pPr>
          </a:lstStyle>
          <a:p>
            <a:pPr rtl="0"/>
            <a:r>
              <a:rPr lang="it-IT" noProof="0"/>
              <a:t>Icona Seleziona</a:t>
            </a:r>
          </a:p>
        </p:txBody>
      </p:sp>
      <p:sp>
        <p:nvSpPr>
          <p:cNvPr id="32" name="Segnaposto immagine 9">
            <a:extLst>
              <a:ext uri="{FF2B5EF4-FFF2-40B4-BE49-F238E27FC236}">
                <a16:creationId xmlns:a16="http://schemas.microsoft.com/office/drawing/2014/main" id="{EE25A905-577F-154D-BA89-4F485EEBC4BD}"/>
              </a:ext>
            </a:extLst>
          </p:cNvPr>
          <p:cNvSpPr>
            <a:spLocks noGrp="1"/>
          </p:cNvSpPr>
          <p:nvPr>
            <p:ph type="pic" sz="quarter" idx="22" hasCustomPrompt="1"/>
          </p:nvPr>
        </p:nvSpPr>
        <p:spPr>
          <a:xfrm>
            <a:off x="8865103" y="965277"/>
            <a:ext cx="929952" cy="929952"/>
          </a:xfrm>
          <a:prstGeom prst="ellipse">
            <a:avLst/>
          </a:prstGeom>
          <a:noFill/>
          <a:effectLst/>
        </p:spPr>
        <p:txBody>
          <a:bodyPr rtlCol="0" anchor="ctr">
            <a:normAutofit/>
          </a:bodyPr>
          <a:lstStyle>
            <a:lvl1pPr marL="0" indent="0" algn="ctr">
              <a:buNone/>
              <a:defRPr sz="1200" i="1"/>
            </a:lvl1pPr>
          </a:lstStyle>
          <a:p>
            <a:pPr rtl="0"/>
            <a:r>
              <a:rPr lang="it-IT" noProof="0"/>
              <a:t>Icona Seleziona</a:t>
            </a:r>
          </a:p>
        </p:txBody>
      </p:sp>
      <p:grpSp>
        <p:nvGrpSpPr>
          <p:cNvPr id="23" name="Gruppo 22">
            <a:extLst>
              <a:ext uri="{FF2B5EF4-FFF2-40B4-BE49-F238E27FC236}">
                <a16:creationId xmlns:a16="http://schemas.microsoft.com/office/drawing/2014/main" id="{A9677FD5-9A91-4866-B075-6DDE16433AC7}"/>
              </a:ext>
            </a:extLst>
          </p:cNvPr>
          <p:cNvGrpSpPr/>
          <p:nvPr userDrawn="1"/>
        </p:nvGrpSpPr>
        <p:grpSpPr>
          <a:xfrm>
            <a:off x="16303" y="0"/>
            <a:ext cx="12192000" cy="6858000"/>
            <a:chOff x="16303" y="6430358"/>
            <a:chExt cx="12192000" cy="6858000"/>
          </a:xfrm>
        </p:grpSpPr>
        <p:sp>
          <p:nvSpPr>
            <p:cNvPr id="11" name="Rettangolo 10"/>
            <p:cNvSpPr/>
            <p:nvPr/>
          </p:nvSpPr>
          <p:spPr>
            <a:xfrm>
              <a:off x="236937" y="6430358"/>
              <a:ext cx="507801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r="-140094"/>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Figura a mano libera 5"/>
            <p:cNvSpPr/>
            <p:nvPr/>
          </p:nvSpPr>
          <p:spPr bwMode="gray">
            <a:xfrm rot="15922489">
              <a:off x="3144589" y="8256436"/>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igura a mano libera 5"/>
            <p:cNvSpPr/>
            <p:nvPr/>
          </p:nvSpPr>
          <p:spPr bwMode="gray">
            <a:xfrm rot="16200000">
              <a:off x="2233481" y="9232079"/>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igura a mano libera 5"/>
            <p:cNvSpPr>
              <a:spLocks noEditPoints="1"/>
            </p:cNvSpPr>
            <p:nvPr/>
          </p:nvSpPr>
          <p:spPr bwMode="gray">
            <a:xfrm>
              <a:off x="16303" y="6431945"/>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olo 1"/>
          <p:cNvSpPr>
            <a:spLocks noGrp="1"/>
          </p:cNvSpPr>
          <p:nvPr>
            <p:ph type="title"/>
          </p:nvPr>
        </p:nvSpPr>
        <p:spPr>
          <a:xfrm>
            <a:off x="1154956" y="2287088"/>
            <a:ext cx="3438881" cy="2283824"/>
          </a:xfrm>
        </p:spPr>
        <p:txBody>
          <a:bodyPr rtlCol="0" anchor="ctr"/>
          <a:lstStyle>
            <a:lvl1pPr algn="l">
              <a:defRPr sz="2300" b="0" cap="none"/>
            </a:lvl1pPr>
          </a:lstStyle>
          <a:p>
            <a:pPr rtl="0"/>
            <a:r>
              <a:rPr lang="it-IT" noProof="0"/>
              <a:t>Fare clic per modificare lo stile del titolo</a:t>
            </a:r>
          </a:p>
        </p:txBody>
      </p:sp>
      <p:sp>
        <p:nvSpPr>
          <p:cNvPr id="4" name="Segnaposto data 3"/>
          <p:cNvSpPr>
            <a:spLocks noGrp="1"/>
          </p:cNvSpPr>
          <p:nvPr>
            <p:ph type="dt" sz="half" idx="10"/>
          </p:nvPr>
        </p:nvSpPr>
        <p:spPr/>
        <p:txBody>
          <a:bodyPr rtlCol="0"/>
          <a:lstStyle/>
          <a:p>
            <a:pPr rtl="0"/>
            <a:fld id="{1DC6CF99-C9E5-42A4-B5F2-368E25B57359}" type="datetime1">
              <a:rPr lang="it-IT" noProof="0" smtClean="0"/>
              <a:t>12/06/23</a:t>
            </a:fld>
            <a:endParaRPr lang="it-IT" noProof="0"/>
          </a:p>
        </p:txBody>
      </p:sp>
      <p:sp>
        <p:nvSpPr>
          <p:cNvPr id="5" name="Segnaposto piè di pagina 4"/>
          <p:cNvSpPr>
            <a:spLocks noGrp="1"/>
          </p:cNvSpPr>
          <p:nvPr>
            <p:ph type="ftr" sz="quarter" idx="11"/>
          </p:nvPr>
        </p:nvSpPr>
        <p:spPr/>
        <p:txBody>
          <a:bodyPr rtlCol="0"/>
          <a:lstStyle/>
          <a:p>
            <a:pPr rtl="0"/>
            <a:endParaRPr lang="it-IT" noProof="0"/>
          </a:p>
        </p:txBody>
      </p:sp>
      <p:sp>
        <p:nvSpPr>
          <p:cNvPr id="15" name="Rettangolo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egnaposto numero diapositiva 5"/>
          <p:cNvSpPr>
            <a:spLocks noGrp="1"/>
          </p:cNvSpPr>
          <p:nvPr>
            <p:ph type="sldNum" sz="quarter" idx="12"/>
          </p:nvPr>
        </p:nvSpPr>
        <p:spPr/>
        <p:txBody>
          <a:bodyPr rtlCol="0"/>
          <a:lstStyle/>
          <a:p>
            <a:pPr rtl="0"/>
            <a:fld id="{9FF96B15-8338-45D5-A943-561235072D66}" type="slidenum">
              <a:rPr lang="it-IT" noProof="0" smtClean="0"/>
              <a:t>‹N›</a:t>
            </a:fld>
            <a:endParaRPr lang="it-IT" noProof="0"/>
          </a:p>
        </p:txBody>
      </p:sp>
      <p:sp>
        <p:nvSpPr>
          <p:cNvPr id="14" name="Segnaposto testo 13">
            <a:extLst>
              <a:ext uri="{FF2B5EF4-FFF2-40B4-BE49-F238E27FC236}">
                <a16:creationId xmlns:a16="http://schemas.microsoft.com/office/drawing/2014/main" id="{9ADD13A9-A8EA-4B1C-AE31-FE189E0E8B86}"/>
              </a:ext>
            </a:extLst>
          </p:cNvPr>
          <p:cNvSpPr>
            <a:spLocks noGrp="1"/>
          </p:cNvSpPr>
          <p:nvPr>
            <p:ph type="body" sz="quarter" idx="14" hasCustomPrompt="1"/>
          </p:nvPr>
        </p:nvSpPr>
        <p:spPr>
          <a:xfrm>
            <a:off x="5756275" y="2351088"/>
            <a:ext cx="2325688" cy="774700"/>
          </a:xfrm>
        </p:spPr>
        <p:txBody>
          <a:bodyPr rtlCol="0">
            <a:normAutofit/>
          </a:bodyPr>
          <a:lstStyle>
            <a:lvl1pPr marL="0" indent="0" algn="ctr">
              <a:buNone/>
              <a:defRPr sz="1200"/>
            </a:lvl1pPr>
          </a:lstStyle>
          <a:p>
            <a:pPr lvl="0" rtl="0"/>
            <a:r>
              <a:rPr lang="it-IT" noProof="0"/>
              <a:t>Modifica descrizione punto elenco</a:t>
            </a:r>
          </a:p>
        </p:txBody>
      </p:sp>
      <p:sp>
        <p:nvSpPr>
          <p:cNvPr id="18" name="Segnaposto testo 13">
            <a:extLst>
              <a:ext uri="{FF2B5EF4-FFF2-40B4-BE49-F238E27FC236}">
                <a16:creationId xmlns:a16="http://schemas.microsoft.com/office/drawing/2014/main" id="{A2BAC124-81DA-4B8B-86CD-75C69A4D0DBB}"/>
              </a:ext>
            </a:extLst>
          </p:cNvPr>
          <p:cNvSpPr>
            <a:spLocks noGrp="1"/>
          </p:cNvSpPr>
          <p:nvPr>
            <p:ph type="body" sz="quarter" idx="16" hasCustomPrompt="1"/>
          </p:nvPr>
        </p:nvSpPr>
        <p:spPr>
          <a:xfrm>
            <a:off x="8167235" y="2351088"/>
            <a:ext cx="2325688" cy="774700"/>
          </a:xfrm>
        </p:spPr>
        <p:txBody>
          <a:bodyPr rtlCol="0">
            <a:normAutofit/>
          </a:bodyPr>
          <a:lstStyle>
            <a:lvl1pPr marL="0" indent="0" algn="ctr">
              <a:buNone/>
              <a:defRPr sz="1200"/>
            </a:lvl1pPr>
          </a:lstStyle>
          <a:p>
            <a:pPr lvl="0" rtl="0"/>
            <a:r>
              <a:rPr lang="it-IT" noProof="0"/>
              <a:t>Modifica descrizione punto elenco</a:t>
            </a:r>
          </a:p>
        </p:txBody>
      </p:sp>
      <p:sp>
        <p:nvSpPr>
          <p:cNvPr id="26" name="Segnaposto testo 13">
            <a:extLst>
              <a:ext uri="{FF2B5EF4-FFF2-40B4-BE49-F238E27FC236}">
                <a16:creationId xmlns:a16="http://schemas.microsoft.com/office/drawing/2014/main" id="{B493D355-B592-4395-8255-D1D4FB1CF1A6}"/>
              </a:ext>
            </a:extLst>
          </p:cNvPr>
          <p:cNvSpPr>
            <a:spLocks noGrp="1"/>
          </p:cNvSpPr>
          <p:nvPr>
            <p:ph type="body" sz="quarter" idx="18" hasCustomPrompt="1"/>
          </p:nvPr>
        </p:nvSpPr>
        <p:spPr>
          <a:xfrm>
            <a:off x="5756275" y="5258548"/>
            <a:ext cx="2325688" cy="774700"/>
          </a:xfrm>
        </p:spPr>
        <p:txBody>
          <a:bodyPr rtlCol="0">
            <a:normAutofit/>
          </a:bodyPr>
          <a:lstStyle>
            <a:lvl1pPr marL="0" indent="0" algn="ctr">
              <a:buNone/>
              <a:defRPr sz="1200"/>
            </a:lvl1pPr>
          </a:lstStyle>
          <a:p>
            <a:pPr lvl="0" rtl="0"/>
            <a:r>
              <a:rPr lang="it-IT" noProof="0"/>
              <a:t>Modifica descrizione punto elenco</a:t>
            </a:r>
          </a:p>
        </p:txBody>
      </p:sp>
      <p:sp>
        <p:nvSpPr>
          <p:cNvPr id="28" name="Segnaposto testo 13">
            <a:extLst>
              <a:ext uri="{FF2B5EF4-FFF2-40B4-BE49-F238E27FC236}">
                <a16:creationId xmlns:a16="http://schemas.microsoft.com/office/drawing/2014/main" id="{D0A496BB-AA13-44AE-AFA6-30D4ED5099E9}"/>
              </a:ext>
            </a:extLst>
          </p:cNvPr>
          <p:cNvSpPr>
            <a:spLocks noGrp="1"/>
          </p:cNvSpPr>
          <p:nvPr>
            <p:ph type="body" sz="quarter" idx="20" hasCustomPrompt="1"/>
          </p:nvPr>
        </p:nvSpPr>
        <p:spPr>
          <a:xfrm>
            <a:off x="8167235" y="5258548"/>
            <a:ext cx="2325688" cy="774700"/>
          </a:xfrm>
        </p:spPr>
        <p:txBody>
          <a:bodyPr rtlCol="0">
            <a:normAutofit/>
          </a:bodyPr>
          <a:lstStyle>
            <a:lvl1pPr marL="0" indent="0" algn="ctr">
              <a:buNone/>
              <a:defRPr sz="1200"/>
            </a:lvl1pPr>
          </a:lstStyle>
          <a:p>
            <a:pPr lvl="0" rtl="0"/>
            <a:r>
              <a:rPr lang="it-IT" noProof="0"/>
              <a:t>Modifica descrizione punto elenco</a:t>
            </a:r>
          </a:p>
        </p:txBody>
      </p:sp>
    </p:spTree>
    <p:extLst>
      <p:ext uri="{BB962C8B-B14F-4D97-AF65-F5344CB8AC3E}">
        <p14:creationId xmlns:p14="http://schemas.microsoft.com/office/powerpoint/2010/main" val="32541318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Icona elenchi puntati verticali 2">
    <p:spTree>
      <p:nvGrpSpPr>
        <p:cNvPr id="1" name=""/>
        <p:cNvGrpSpPr/>
        <p:nvPr/>
      </p:nvGrpSpPr>
      <p:grpSpPr>
        <a:xfrm>
          <a:off x="0" y="0"/>
          <a:ext cx="0" cy="0"/>
          <a:chOff x="0" y="0"/>
          <a:chExt cx="0" cy="0"/>
        </a:xfrm>
      </p:grpSpPr>
      <p:sp>
        <p:nvSpPr>
          <p:cNvPr id="29" name="Ovale 28">
            <a:extLst>
              <a:ext uri="{FF2B5EF4-FFF2-40B4-BE49-F238E27FC236}">
                <a16:creationId xmlns:a16="http://schemas.microsoft.com/office/drawing/2014/main" id="{3B87B079-A5F0-D34B-90BD-17403B51EF47}"/>
              </a:ext>
            </a:extLst>
          </p:cNvPr>
          <p:cNvSpPr>
            <a:spLocks noChangeAspect="1"/>
          </p:cNvSpPr>
          <p:nvPr userDrawn="1"/>
        </p:nvSpPr>
        <p:spPr>
          <a:xfrm>
            <a:off x="8699143" y="2234226"/>
            <a:ext cx="1261872" cy="126187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30" name="Ovale 29">
            <a:extLst>
              <a:ext uri="{FF2B5EF4-FFF2-40B4-BE49-F238E27FC236}">
                <a16:creationId xmlns:a16="http://schemas.microsoft.com/office/drawing/2014/main" id="{67169BE7-153A-034D-B3C8-A226C22DE09C}"/>
              </a:ext>
            </a:extLst>
          </p:cNvPr>
          <p:cNvSpPr>
            <a:spLocks noChangeAspect="1"/>
          </p:cNvSpPr>
          <p:nvPr userDrawn="1"/>
        </p:nvSpPr>
        <p:spPr>
          <a:xfrm>
            <a:off x="6288183" y="2234226"/>
            <a:ext cx="1261872" cy="126187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31" name="Segnaposto immagine 9">
            <a:extLst>
              <a:ext uri="{FF2B5EF4-FFF2-40B4-BE49-F238E27FC236}">
                <a16:creationId xmlns:a16="http://schemas.microsoft.com/office/drawing/2014/main" id="{604C6493-8619-1749-A32C-8C1C4E875339}"/>
              </a:ext>
            </a:extLst>
          </p:cNvPr>
          <p:cNvSpPr>
            <a:spLocks noGrp="1"/>
          </p:cNvSpPr>
          <p:nvPr>
            <p:ph type="pic" sz="quarter" idx="21" hasCustomPrompt="1"/>
          </p:nvPr>
        </p:nvSpPr>
        <p:spPr>
          <a:xfrm>
            <a:off x="6454143" y="2401122"/>
            <a:ext cx="929952" cy="929952"/>
          </a:xfrm>
          <a:prstGeom prst="ellipse">
            <a:avLst/>
          </a:prstGeom>
          <a:noFill/>
          <a:effectLst/>
        </p:spPr>
        <p:txBody>
          <a:bodyPr rtlCol="0" anchor="ctr">
            <a:normAutofit/>
          </a:bodyPr>
          <a:lstStyle>
            <a:lvl1pPr marL="0" indent="0" algn="ctr">
              <a:buNone/>
              <a:defRPr sz="1200" i="1"/>
            </a:lvl1pPr>
          </a:lstStyle>
          <a:p>
            <a:pPr rtl="0"/>
            <a:r>
              <a:rPr lang="it-IT" noProof="0"/>
              <a:t>Icona Seleziona</a:t>
            </a:r>
          </a:p>
        </p:txBody>
      </p:sp>
      <p:sp>
        <p:nvSpPr>
          <p:cNvPr id="32" name="Segnaposto immagine 9">
            <a:extLst>
              <a:ext uri="{FF2B5EF4-FFF2-40B4-BE49-F238E27FC236}">
                <a16:creationId xmlns:a16="http://schemas.microsoft.com/office/drawing/2014/main" id="{EE25A905-577F-154D-BA89-4F485EEBC4BD}"/>
              </a:ext>
            </a:extLst>
          </p:cNvPr>
          <p:cNvSpPr>
            <a:spLocks noGrp="1"/>
          </p:cNvSpPr>
          <p:nvPr>
            <p:ph type="pic" sz="quarter" idx="22" hasCustomPrompt="1"/>
          </p:nvPr>
        </p:nvSpPr>
        <p:spPr>
          <a:xfrm>
            <a:off x="8865103" y="2400186"/>
            <a:ext cx="929952" cy="929952"/>
          </a:xfrm>
          <a:prstGeom prst="ellipse">
            <a:avLst/>
          </a:prstGeom>
          <a:noFill/>
          <a:effectLst/>
        </p:spPr>
        <p:txBody>
          <a:bodyPr rtlCol="0" anchor="ctr">
            <a:normAutofit/>
          </a:bodyPr>
          <a:lstStyle>
            <a:lvl1pPr marL="0" indent="0" algn="ctr">
              <a:buNone/>
              <a:defRPr sz="1200" i="1"/>
            </a:lvl1pPr>
          </a:lstStyle>
          <a:p>
            <a:pPr rtl="0"/>
            <a:r>
              <a:rPr lang="it-IT" noProof="0"/>
              <a:t>Icona Seleziona</a:t>
            </a:r>
          </a:p>
        </p:txBody>
      </p:sp>
      <p:grpSp>
        <p:nvGrpSpPr>
          <p:cNvPr id="23" name="Gruppo 22">
            <a:extLst>
              <a:ext uri="{FF2B5EF4-FFF2-40B4-BE49-F238E27FC236}">
                <a16:creationId xmlns:a16="http://schemas.microsoft.com/office/drawing/2014/main" id="{A9677FD5-9A91-4866-B075-6DDE16433AC7}"/>
              </a:ext>
            </a:extLst>
          </p:cNvPr>
          <p:cNvGrpSpPr/>
          <p:nvPr userDrawn="1"/>
        </p:nvGrpSpPr>
        <p:grpSpPr>
          <a:xfrm>
            <a:off x="16303" y="0"/>
            <a:ext cx="12192000" cy="6858000"/>
            <a:chOff x="16303" y="6430358"/>
            <a:chExt cx="12192000" cy="6858000"/>
          </a:xfrm>
        </p:grpSpPr>
        <p:sp>
          <p:nvSpPr>
            <p:cNvPr id="11" name="Rettangolo 10"/>
            <p:cNvSpPr/>
            <p:nvPr/>
          </p:nvSpPr>
          <p:spPr>
            <a:xfrm>
              <a:off x="236937" y="6430358"/>
              <a:ext cx="507801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r="-140094"/>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Figura a mano libera 5"/>
            <p:cNvSpPr/>
            <p:nvPr/>
          </p:nvSpPr>
          <p:spPr bwMode="gray">
            <a:xfrm rot="15922489">
              <a:off x="3144589" y="8256436"/>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igura a mano libera 5"/>
            <p:cNvSpPr/>
            <p:nvPr/>
          </p:nvSpPr>
          <p:spPr bwMode="gray">
            <a:xfrm rot="16200000">
              <a:off x="2233481" y="9232079"/>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igura a mano libera 5"/>
            <p:cNvSpPr>
              <a:spLocks noEditPoints="1"/>
            </p:cNvSpPr>
            <p:nvPr/>
          </p:nvSpPr>
          <p:spPr bwMode="gray">
            <a:xfrm>
              <a:off x="16303" y="6431945"/>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olo 1"/>
          <p:cNvSpPr>
            <a:spLocks noGrp="1"/>
          </p:cNvSpPr>
          <p:nvPr>
            <p:ph type="title"/>
          </p:nvPr>
        </p:nvSpPr>
        <p:spPr>
          <a:xfrm>
            <a:off x="1154956" y="2287088"/>
            <a:ext cx="3438881" cy="2283824"/>
          </a:xfrm>
        </p:spPr>
        <p:txBody>
          <a:bodyPr rtlCol="0" anchor="ctr"/>
          <a:lstStyle>
            <a:lvl1pPr algn="l">
              <a:defRPr sz="2300" b="0" cap="none"/>
            </a:lvl1pPr>
          </a:lstStyle>
          <a:p>
            <a:pPr rtl="0"/>
            <a:r>
              <a:rPr lang="it-IT" noProof="0"/>
              <a:t>Fare clic per modificare lo stile del titolo</a:t>
            </a:r>
          </a:p>
        </p:txBody>
      </p:sp>
      <p:sp>
        <p:nvSpPr>
          <p:cNvPr id="4" name="Segnaposto data 3"/>
          <p:cNvSpPr>
            <a:spLocks noGrp="1"/>
          </p:cNvSpPr>
          <p:nvPr>
            <p:ph type="dt" sz="half" idx="10"/>
          </p:nvPr>
        </p:nvSpPr>
        <p:spPr/>
        <p:txBody>
          <a:bodyPr rtlCol="0"/>
          <a:lstStyle/>
          <a:p>
            <a:pPr rtl="0"/>
            <a:fld id="{664BCD50-1625-4BED-85F4-62482E2AC47C}" type="datetime1">
              <a:rPr lang="it-IT" noProof="0" smtClean="0"/>
              <a:t>12/06/23</a:t>
            </a:fld>
            <a:endParaRPr lang="it-IT" noProof="0"/>
          </a:p>
        </p:txBody>
      </p:sp>
      <p:sp>
        <p:nvSpPr>
          <p:cNvPr id="5" name="Segnaposto piè di pagina 4"/>
          <p:cNvSpPr>
            <a:spLocks noGrp="1"/>
          </p:cNvSpPr>
          <p:nvPr>
            <p:ph type="ftr" sz="quarter" idx="11"/>
          </p:nvPr>
        </p:nvSpPr>
        <p:spPr/>
        <p:txBody>
          <a:bodyPr rtlCol="0"/>
          <a:lstStyle/>
          <a:p>
            <a:pPr rtl="0"/>
            <a:endParaRPr lang="it-IT" noProof="0"/>
          </a:p>
        </p:txBody>
      </p:sp>
      <p:sp>
        <p:nvSpPr>
          <p:cNvPr id="15" name="Rettangolo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egnaposto numero diapositiva 5"/>
          <p:cNvSpPr>
            <a:spLocks noGrp="1"/>
          </p:cNvSpPr>
          <p:nvPr>
            <p:ph type="sldNum" sz="quarter" idx="12"/>
          </p:nvPr>
        </p:nvSpPr>
        <p:spPr/>
        <p:txBody>
          <a:bodyPr rtlCol="0"/>
          <a:lstStyle/>
          <a:p>
            <a:pPr rtl="0"/>
            <a:fld id="{9FF96B15-8338-45D5-A943-561235072D66}" type="slidenum">
              <a:rPr lang="it-IT" noProof="0" smtClean="0"/>
              <a:t>‹N›</a:t>
            </a:fld>
            <a:endParaRPr lang="it-IT" noProof="0"/>
          </a:p>
        </p:txBody>
      </p:sp>
      <p:sp>
        <p:nvSpPr>
          <p:cNvPr id="14" name="Segnaposto testo 13">
            <a:extLst>
              <a:ext uri="{FF2B5EF4-FFF2-40B4-BE49-F238E27FC236}">
                <a16:creationId xmlns:a16="http://schemas.microsoft.com/office/drawing/2014/main" id="{9ADD13A9-A8EA-4B1C-AE31-FE189E0E8B86}"/>
              </a:ext>
            </a:extLst>
          </p:cNvPr>
          <p:cNvSpPr>
            <a:spLocks noGrp="1"/>
          </p:cNvSpPr>
          <p:nvPr>
            <p:ph type="body" sz="quarter" idx="14" hasCustomPrompt="1"/>
          </p:nvPr>
        </p:nvSpPr>
        <p:spPr>
          <a:xfrm>
            <a:off x="5756275" y="3785996"/>
            <a:ext cx="2325688" cy="1503455"/>
          </a:xfrm>
        </p:spPr>
        <p:txBody>
          <a:bodyPr rtlCol="0">
            <a:noAutofit/>
          </a:bodyPr>
          <a:lstStyle>
            <a:lvl1pPr marL="0" indent="0" algn="ctr">
              <a:buNone/>
              <a:defRPr sz="1200"/>
            </a:lvl1pPr>
          </a:lstStyle>
          <a:p>
            <a:pPr lvl="0" rtl="0"/>
            <a:r>
              <a:rPr lang="it-IT" noProof="0"/>
              <a:t>Modifica descrizione punto elenco</a:t>
            </a:r>
          </a:p>
        </p:txBody>
      </p:sp>
      <p:sp>
        <p:nvSpPr>
          <p:cNvPr id="18" name="Segnaposto testo 13">
            <a:extLst>
              <a:ext uri="{FF2B5EF4-FFF2-40B4-BE49-F238E27FC236}">
                <a16:creationId xmlns:a16="http://schemas.microsoft.com/office/drawing/2014/main" id="{A2BAC124-81DA-4B8B-86CD-75C69A4D0DBB}"/>
              </a:ext>
            </a:extLst>
          </p:cNvPr>
          <p:cNvSpPr>
            <a:spLocks noGrp="1"/>
          </p:cNvSpPr>
          <p:nvPr>
            <p:ph type="body" sz="quarter" idx="16" hasCustomPrompt="1"/>
          </p:nvPr>
        </p:nvSpPr>
        <p:spPr>
          <a:xfrm>
            <a:off x="8167235" y="3785996"/>
            <a:ext cx="2325688" cy="1503455"/>
          </a:xfrm>
        </p:spPr>
        <p:txBody>
          <a:bodyPr rtlCol="0">
            <a:noAutofit/>
          </a:bodyPr>
          <a:lstStyle>
            <a:lvl1pPr marL="0" indent="0" algn="ctr">
              <a:buNone/>
              <a:defRPr sz="1200"/>
            </a:lvl1pPr>
          </a:lstStyle>
          <a:p>
            <a:pPr lvl="0" rtl="0"/>
            <a:r>
              <a:rPr lang="it-IT" noProof="0"/>
              <a:t>Modifica descrizione punto elenco</a:t>
            </a:r>
          </a:p>
        </p:txBody>
      </p:sp>
    </p:spTree>
    <p:extLst>
      <p:ext uri="{BB962C8B-B14F-4D97-AF65-F5344CB8AC3E}">
        <p14:creationId xmlns:p14="http://schemas.microsoft.com/office/powerpoint/2010/main" val="24650614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Icona elenchi puntati orizzontali 4">
    <p:spTree>
      <p:nvGrpSpPr>
        <p:cNvPr id="1" name=""/>
        <p:cNvGrpSpPr/>
        <p:nvPr/>
      </p:nvGrpSpPr>
      <p:grpSpPr>
        <a:xfrm>
          <a:off x="0" y="0"/>
          <a:ext cx="0" cy="0"/>
          <a:chOff x="0" y="0"/>
          <a:chExt cx="0" cy="0"/>
        </a:xfrm>
      </p:grpSpPr>
      <p:sp>
        <p:nvSpPr>
          <p:cNvPr id="32" name="Ovale 31">
            <a:extLst>
              <a:ext uri="{FF2B5EF4-FFF2-40B4-BE49-F238E27FC236}">
                <a16:creationId xmlns:a16="http://schemas.microsoft.com/office/drawing/2014/main" id="{F625DE42-6A2A-D745-B1F8-2AF2793533BE}"/>
              </a:ext>
            </a:extLst>
          </p:cNvPr>
          <p:cNvSpPr>
            <a:spLocks noChangeAspect="1"/>
          </p:cNvSpPr>
          <p:nvPr userDrawn="1"/>
        </p:nvSpPr>
        <p:spPr>
          <a:xfrm>
            <a:off x="8404601" y="3981394"/>
            <a:ext cx="1042415" cy="104241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33" name="Segnaposto immagine 9">
            <a:extLst>
              <a:ext uri="{FF2B5EF4-FFF2-40B4-BE49-F238E27FC236}">
                <a16:creationId xmlns:a16="http://schemas.microsoft.com/office/drawing/2014/main" id="{A87D37E3-62A9-1F44-8520-EBED16BF1C0F}"/>
              </a:ext>
            </a:extLst>
          </p:cNvPr>
          <p:cNvSpPr>
            <a:spLocks noGrp="1"/>
          </p:cNvSpPr>
          <p:nvPr>
            <p:ph type="pic" sz="quarter" idx="24" hasCustomPrompt="1"/>
          </p:nvPr>
        </p:nvSpPr>
        <p:spPr>
          <a:xfrm>
            <a:off x="8535100" y="4123125"/>
            <a:ext cx="781417" cy="758952"/>
          </a:xfrm>
          <a:prstGeom prst="ellipse">
            <a:avLst/>
          </a:prstGeom>
          <a:noFill/>
          <a:effectLst/>
        </p:spPr>
        <p:txBody>
          <a:bodyPr rtlCol="0" anchor="ctr">
            <a:normAutofit/>
          </a:bodyPr>
          <a:lstStyle>
            <a:lvl1pPr marL="0" indent="0" algn="ctr">
              <a:buNone/>
              <a:defRPr sz="1200" i="1"/>
            </a:lvl1pPr>
          </a:lstStyle>
          <a:p>
            <a:pPr rtl="0"/>
            <a:r>
              <a:rPr lang="it-IT" noProof="0"/>
              <a:t>Icona Seleziona</a:t>
            </a:r>
          </a:p>
        </p:txBody>
      </p:sp>
      <p:sp>
        <p:nvSpPr>
          <p:cNvPr id="29" name="Ovale 28">
            <a:extLst>
              <a:ext uri="{FF2B5EF4-FFF2-40B4-BE49-F238E27FC236}">
                <a16:creationId xmlns:a16="http://schemas.microsoft.com/office/drawing/2014/main" id="{75F8797D-AFBD-534A-AC82-DE2B7BAECE83}"/>
              </a:ext>
            </a:extLst>
          </p:cNvPr>
          <p:cNvSpPr>
            <a:spLocks noChangeAspect="1"/>
          </p:cNvSpPr>
          <p:nvPr userDrawn="1"/>
        </p:nvSpPr>
        <p:spPr>
          <a:xfrm>
            <a:off x="8404601" y="1932281"/>
            <a:ext cx="1042415" cy="10424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30" name="Segnaposto immagine 9">
            <a:extLst>
              <a:ext uri="{FF2B5EF4-FFF2-40B4-BE49-F238E27FC236}">
                <a16:creationId xmlns:a16="http://schemas.microsoft.com/office/drawing/2014/main" id="{EFE809D2-16A3-B143-BC10-FEC397E62C62}"/>
              </a:ext>
            </a:extLst>
          </p:cNvPr>
          <p:cNvSpPr>
            <a:spLocks noGrp="1"/>
          </p:cNvSpPr>
          <p:nvPr>
            <p:ph type="pic" sz="quarter" idx="23" hasCustomPrompt="1"/>
          </p:nvPr>
        </p:nvSpPr>
        <p:spPr>
          <a:xfrm>
            <a:off x="8535100" y="2074012"/>
            <a:ext cx="781417" cy="758952"/>
          </a:xfrm>
          <a:prstGeom prst="ellipse">
            <a:avLst/>
          </a:prstGeom>
          <a:noFill/>
          <a:effectLst/>
        </p:spPr>
        <p:txBody>
          <a:bodyPr rtlCol="0" anchor="ctr">
            <a:normAutofit/>
          </a:bodyPr>
          <a:lstStyle>
            <a:lvl1pPr marL="0" indent="0" algn="ctr">
              <a:buNone/>
              <a:defRPr sz="1200" i="1"/>
            </a:lvl1pPr>
          </a:lstStyle>
          <a:p>
            <a:pPr rtl="0"/>
            <a:r>
              <a:rPr lang="it-IT" noProof="0"/>
              <a:t>Icona Seleziona</a:t>
            </a:r>
          </a:p>
        </p:txBody>
      </p:sp>
      <p:grpSp>
        <p:nvGrpSpPr>
          <p:cNvPr id="23" name="Gruppo 22">
            <a:extLst>
              <a:ext uri="{FF2B5EF4-FFF2-40B4-BE49-F238E27FC236}">
                <a16:creationId xmlns:a16="http://schemas.microsoft.com/office/drawing/2014/main" id="{A9677FD5-9A91-4866-B075-6DDE16433AC7}"/>
              </a:ext>
            </a:extLst>
          </p:cNvPr>
          <p:cNvGrpSpPr/>
          <p:nvPr userDrawn="1"/>
        </p:nvGrpSpPr>
        <p:grpSpPr>
          <a:xfrm>
            <a:off x="16303" y="0"/>
            <a:ext cx="12192000" cy="6858000"/>
            <a:chOff x="16303" y="6430358"/>
            <a:chExt cx="12192000" cy="6858000"/>
          </a:xfrm>
        </p:grpSpPr>
        <p:sp>
          <p:nvSpPr>
            <p:cNvPr id="11" name="Rettangolo 10"/>
            <p:cNvSpPr/>
            <p:nvPr/>
          </p:nvSpPr>
          <p:spPr>
            <a:xfrm>
              <a:off x="236937" y="6430358"/>
              <a:ext cx="507801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r="-140094"/>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Figura a mano libera 5"/>
            <p:cNvSpPr/>
            <p:nvPr/>
          </p:nvSpPr>
          <p:spPr bwMode="gray">
            <a:xfrm rot="15922489">
              <a:off x="3144589" y="8256436"/>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igura a mano libera 5"/>
            <p:cNvSpPr/>
            <p:nvPr/>
          </p:nvSpPr>
          <p:spPr bwMode="gray">
            <a:xfrm rot="16200000">
              <a:off x="2233481" y="9232079"/>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igura a mano libera 5"/>
            <p:cNvSpPr>
              <a:spLocks noEditPoints="1"/>
            </p:cNvSpPr>
            <p:nvPr/>
          </p:nvSpPr>
          <p:spPr bwMode="gray">
            <a:xfrm>
              <a:off x="16303" y="6431945"/>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olo 1"/>
          <p:cNvSpPr>
            <a:spLocks noGrp="1"/>
          </p:cNvSpPr>
          <p:nvPr>
            <p:ph type="title"/>
          </p:nvPr>
        </p:nvSpPr>
        <p:spPr>
          <a:xfrm>
            <a:off x="1154956" y="2287088"/>
            <a:ext cx="3438881" cy="2283824"/>
          </a:xfrm>
        </p:spPr>
        <p:txBody>
          <a:bodyPr rtlCol="0" anchor="ctr"/>
          <a:lstStyle>
            <a:lvl1pPr algn="l">
              <a:defRPr sz="2300" b="0" cap="none"/>
            </a:lvl1pPr>
          </a:lstStyle>
          <a:p>
            <a:pPr rtl="0"/>
            <a:r>
              <a:rPr lang="it-IT" noProof="0"/>
              <a:t>Fare clic per modificare lo stile del titolo</a:t>
            </a:r>
          </a:p>
        </p:txBody>
      </p:sp>
      <p:sp>
        <p:nvSpPr>
          <p:cNvPr id="4" name="Segnaposto data 3"/>
          <p:cNvSpPr>
            <a:spLocks noGrp="1"/>
          </p:cNvSpPr>
          <p:nvPr>
            <p:ph type="dt" sz="half" idx="10"/>
          </p:nvPr>
        </p:nvSpPr>
        <p:spPr/>
        <p:txBody>
          <a:bodyPr rtlCol="0"/>
          <a:lstStyle/>
          <a:p>
            <a:pPr rtl="0"/>
            <a:fld id="{CBF53C96-B97A-406A-A93A-849CAD315B66}" type="datetime1">
              <a:rPr lang="it-IT" noProof="0" smtClean="0"/>
              <a:t>12/06/23</a:t>
            </a:fld>
            <a:endParaRPr lang="it-IT" noProof="0"/>
          </a:p>
        </p:txBody>
      </p:sp>
      <p:sp>
        <p:nvSpPr>
          <p:cNvPr id="5" name="Segnaposto piè di pagina 4"/>
          <p:cNvSpPr>
            <a:spLocks noGrp="1"/>
          </p:cNvSpPr>
          <p:nvPr>
            <p:ph type="ftr" sz="quarter" idx="11"/>
          </p:nvPr>
        </p:nvSpPr>
        <p:spPr/>
        <p:txBody>
          <a:bodyPr rtlCol="0"/>
          <a:lstStyle/>
          <a:p>
            <a:pPr rtl="0"/>
            <a:endParaRPr lang="it-IT" noProof="0"/>
          </a:p>
        </p:txBody>
      </p:sp>
      <p:sp>
        <p:nvSpPr>
          <p:cNvPr id="15" name="Rettangolo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egnaposto numero diapositiva 5"/>
          <p:cNvSpPr>
            <a:spLocks noGrp="1"/>
          </p:cNvSpPr>
          <p:nvPr>
            <p:ph type="sldNum" sz="quarter" idx="12"/>
          </p:nvPr>
        </p:nvSpPr>
        <p:spPr/>
        <p:txBody>
          <a:bodyPr rtlCol="0"/>
          <a:lstStyle/>
          <a:p>
            <a:pPr rtl="0"/>
            <a:fld id="{9FF96B15-8338-45D5-A943-561235072D66}" type="slidenum">
              <a:rPr lang="it-IT" noProof="0" smtClean="0"/>
              <a:t>‹N›</a:t>
            </a:fld>
            <a:endParaRPr lang="it-IT" noProof="0"/>
          </a:p>
        </p:txBody>
      </p:sp>
      <p:sp>
        <p:nvSpPr>
          <p:cNvPr id="14" name="Segnaposto testo 13">
            <a:extLst>
              <a:ext uri="{FF2B5EF4-FFF2-40B4-BE49-F238E27FC236}">
                <a16:creationId xmlns:a16="http://schemas.microsoft.com/office/drawing/2014/main" id="{9ADD13A9-A8EA-4B1C-AE31-FE189E0E8B86}"/>
              </a:ext>
            </a:extLst>
          </p:cNvPr>
          <p:cNvSpPr>
            <a:spLocks noGrp="1"/>
          </p:cNvSpPr>
          <p:nvPr>
            <p:ph type="body" sz="quarter" idx="14" hasCustomPrompt="1"/>
          </p:nvPr>
        </p:nvSpPr>
        <p:spPr>
          <a:xfrm>
            <a:off x="6189670" y="1840992"/>
            <a:ext cx="2095046" cy="1225056"/>
          </a:xfrm>
        </p:spPr>
        <p:txBody>
          <a:bodyPr rtlCol="0" anchor="ctr">
            <a:noAutofit/>
          </a:bodyPr>
          <a:lstStyle>
            <a:lvl1pPr marL="0" indent="0" algn="l">
              <a:buNone/>
              <a:defRPr sz="1200"/>
            </a:lvl1pPr>
          </a:lstStyle>
          <a:p>
            <a:pPr lvl="0" rtl="0"/>
            <a:r>
              <a:rPr lang="it-IT" noProof="0"/>
              <a:t>Modifica descrizione punto elenco</a:t>
            </a:r>
          </a:p>
        </p:txBody>
      </p:sp>
      <p:sp>
        <p:nvSpPr>
          <p:cNvPr id="18" name="Segnaposto testo 13">
            <a:extLst>
              <a:ext uri="{FF2B5EF4-FFF2-40B4-BE49-F238E27FC236}">
                <a16:creationId xmlns:a16="http://schemas.microsoft.com/office/drawing/2014/main" id="{A2BAC124-81DA-4B8B-86CD-75C69A4D0DBB}"/>
              </a:ext>
            </a:extLst>
          </p:cNvPr>
          <p:cNvSpPr>
            <a:spLocks noGrp="1"/>
          </p:cNvSpPr>
          <p:nvPr>
            <p:ph type="body" sz="quarter" idx="16" hasCustomPrompt="1"/>
          </p:nvPr>
        </p:nvSpPr>
        <p:spPr>
          <a:xfrm>
            <a:off x="9519533" y="1840992"/>
            <a:ext cx="2095046" cy="1225056"/>
          </a:xfrm>
        </p:spPr>
        <p:txBody>
          <a:bodyPr rtlCol="0" anchor="ctr">
            <a:noAutofit/>
          </a:bodyPr>
          <a:lstStyle>
            <a:lvl1pPr marL="0" indent="0" algn="l">
              <a:buNone/>
              <a:defRPr sz="1200"/>
            </a:lvl1pPr>
          </a:lstStyle>
          <a:p>
            <a:pPr lvl="0" rtl="0"/>
            <a:r>
              <a:rPr lang="it-IT" noProof="0"/>
              <a:t>Modifica descrizione punto elenco</a:t>
            </a:r>
          </a:p>
        </p:txBody>
      </p:sp>
      <p:sp>
        <p:nvSpPr>
          <p:cNvPr id="26" name="Segnaposto testo 13">
            <a:extLst>
              <a:ext uri="{FF2B5EF4-FFF2-40B4-BE49-F238E27FC236}">
                <a16:creationId xmlns:a16="http://schemas.microsoft.com/office/drawing/2014/main" id="{B493D355-B592-4395-8255-D1D4FB1CF1A6}"/>
              </a:ext>
            </a:extLst>
          </p:cNvPr>
          <p:cNvSpPr>
            <a:spLocks noGrp="1"/>
          </p:cNvSpPr>
          <p:nvPr>
            <p:ph type="body" sz="quarter" idx="18" hasCustomPrompt="1"/>
          </p:nvPr>
        </p:nvSpPr>
        <p:spPr>
          <a:xfrm>
            <a:off x="6189670" y="3891529"/>
            <a:ext cx="2095046" cy="1222144"/>
          </a:xfrm>
        </p:spPr>
        <p:txBody>
          <a:bodyPr rtlCol="0" anchor="ctr">
            <a:noAutofit/>
          </a:bodyPr>
          <a:lstStyle>
            <a:lvl1pPr marL="0" indent="0" algn="l">
              <a:buNone/>
              <a:defRPr sz="1200"/>
            </a:lvl1pPr>
          </a:lstStyle>
          <a:p>
            <a:pPr lvl="0" rtl="0"/>
            <a:r>
              <a:rPr lang="it-IT" noProof="0"/>
              <a:t>Modifica descrizione punto elenco</a:t>
            </a:r>
          </a:p>
        </p:txBody>
      </p:sp>
      <p:sp>
        <p:nvSpPr>
          <p:cNvPr id="28" name="Segnaposto testo 13">
            <a:extLst>
              <a:ext uri="{FF2B5EF4-FFF2-40B4-BE49-F238E27FC236}">
                <a16:creationId xmlns:a16="http://schemas.microsoft.com/office/drawing/2014/main" id="{D0A496BB-AA13-44AE-AFA6-30D4ED5099E9}"/>
              </a:ext>
            </a:extLst>
          </p:cNvPr>
          <p:cNvSpPr>
            <a:spLocks noGrp="1"/>
          </p:cNvSpPr>
          <p:nvPr>
            <p:ph type="body" sz="quarter" idx="20" hasCustomPrompt="1"/>
          </p:nvPr>
        </p:nvSpPr>
        <p:spPr>
          <a:xfrm>
            <a:off x="9519533" y="3891529"/>
            <a:ext cx="2095046" cy="1222144"/>
          </a:xfrm>
        </p:spPr>
        <p:txBody>
          <a:bodyPr rtlCol="0" anchor="ctr">
            <a:noAutofit/>
          </a:bodyPr>
          <a:lstStyle>
            <a:lvl1pPr marL="0" indent="0" algn="l">
              <a:buNone/>
              <a:defRPr sz="1200"/>
            </a:lvl1pPr>
          </a:lstStyle>
          <a:p>
            <a:pPr lvl="0" rtl="0"/>
            <a:r>
              <a:rPr lang="it-IT" noProof="0"/>
              <a:t>Modifica descrizione punto elenco</a:t>
            </a:r>
          </a:p>
        </p:txBody>
      </p:sp>
      <p:sp>
        <p:nvSpPr>
          <p:cNvPr id="20" name="Ovale 19">
            <a:extLst>
              <a:ext uri="{FF2B5EF4-FFF2-40B4-BE49-F238E27FC236}">
                <a16:creationId xmlns:a16="http://schemas.microsoft.com/office/drawing/2014/main" id="{73963115-25B3-494B-9A13-AC92EFE94C09}"/>
              </a:ext>
            </a:extLst>
          </p:cNvPr>
          <p:cNvSpPr>
            <a:spLocks noChangeAspect="1"/>
          </p:cNvSpPr>
          <p:nvPr userDrawn="1"/>
        </p:nvSpPr>
        <p:spPr>
          <a:xfrm>
            <a:off x="5070995" y="1932281"/>
            <a:ext cx="1042415" cy="104241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21" name="Segnaposto immagine 9">
            <a:extLst>
              <a:ext uri="{FF2B5EF4-FFF2-40B4-BE49-F238E27FC236}">
                <a16:creationId xmlns:a16="http://schemas.microsoft.com/office/drawing/2014/main" id="{3C759269-D6E6-2B41-8BEE-8B5AFB809B6A}"/>
              </a:ext>
            </a:extLst>
          </p:cNvPr>
          <p:cNvSpPr>
            <a:spLocks noGrp="1"/>
          </p:cNvSpPr>
          <p:nvPr>
            <p:ph type="pic" sz="quarter" idx="21" hasCustomPrompt="1"/>
          </p:nvPr>
        </p:nvSpPr>
        <p:spPr>
          <a:xfrm>
            <a:off x="5201494" y="2074012"/>
            <a:ext cx="781417" cy="758952"/>
          </a:xfrm>
          <a:prstGeom prst="ellipse">
            <a:avLst/>
          </a:prstGeom>
          <a:noFill/>
          <a:effectLst/>
        </p:spPr>
        <p:txBody>
          <a:bodyPr rtlCol="0" anchor="ctr">
            <a:normAutofit/>
          </a:bodyPr>
          <a:lstStyle>
            <a:lvl1pPr marL="0" indent="0" algn="ctr">
              <a:buNone/>
              <a:defRPr sz="1200" i="1"/>
            </a:lvl1pPr>
          </a:lstStyle>
          <a:p>
            <a:pPr rtl="0"/>
            <a:r>
              <a:rPr lang="it-IT" noProof="0"/>
              <a:t>Icona Seleziona</a:t>
            </a:r>
          </a:p>
        </p:txBody>
      </p:sp>
      <p:sp>
        <p:nvSpPr>
          <p:cNvPr id="22" name="Ovale 21">
            <a:extLst>
              <a:ext uri="{FF2B5EF4-FFF2-40B4-BE49-F238E27FC236}">
                <a16:creationId xmlns:a16="http://schemas.microsoft.com/office/drawing/2014/main" id="{43E569D5-DC38-7C46-95CD-ACFBFBF591A2}"/>
              </a:ext>
            </a:extLst>
          </p:cNvPr>
          <p:cNvSpPr>
            <a:spLocks noChangeAspect="1"/>
          </p:cNvSpPr>
          <p:nvPr userDrawn="1"/>
        </p:nvSpPr>
        <p:spPr>
          <a:xfrm>
            <a:off x="5070995" y="3981394"/>
            <a:ext cx="1042415" cy="104241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24" name="Segnaposto immagine 9">
            <a:extLst>
              <a:ext uri="{FF2B5EF4-FFF2-40B4-BE49-F238E27FC236}">
                <a16:creationId xmlns:a16="http://schemas.microsoft.com/office/drawing/2014/main" id="{E8396DFD-D667-2648-9BE4-6237690F7999}"/>
              </a:ext>
            </a:extLst>
          </p:cNvPr>
          <p:cNvSpPr>
            <a:spLocks noGrp="1"/>
          </p:cNvSpPr>
          <p:nvPr>
            <p:ph type="pic" sz="quarter" idx="22" hasCustomPrompt="1"/>
          </p:nvPr>
        </p:nvSpPr>
        <p:spPr>
          <a:xfrm>
            <a:off x="5201494" y="4123125"/>
            <a:ext cx="781417" cy="758952"/>
          </a:xfrm>
          <a:prstGeom prst="ellipse">
            <a:avLst/>
          </a:prstGeom>
          <a:noFill/>
          <a:effectLst/>
        </p:spPr>
        <p:txBody>
          <a:bodyPr rtlCol="0" anchor="ctr">
            <a:normAutofit/>
          </a:bodyPr>
          <a:lstStyle>
            <a:lvl1pPr marL="0" indent="0" algn="ctr">
              <a:buNone/>
              <a:defRPr sz="1200" i="1"/>
            </a:lvl1pPr>
          </a:lstStyle>
          <a:p>
            <a:pPr rtl="0"/>
            <a:r>
              <a:rPr lang="it-IT" noProof="0"/>
              <a:t>Icona Seleziona</a:t>
            </a:r>
          </a:p>
        </p:txBody>
      </p:sp>
    </p:spTree>
    <p:extLst>
      <p:ext uri="{BB962C8B-B14F-4D97-AF65-F5344CB8AC3E}">
        <p14:creationId xmlns:p14="http://schemas.microsoft.com/office/powerpoint/2010/main" val="29299010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9" name="Gruppo 8"/>
          <p:cNvGrpSpPr/>
          <p:nvPr/>
        </p:nvGrpSpPr>
        <p:grpSpPr>
          <a:xfrm>
            <a:off x="0" y="-2373"/>
            <a:ext cx="12192000" cy="6867027"/>
            <a:chOff x="0" y="-2373"/>
            <a:chExt cx="12192000" cy="6867027"/>
          </a:xfrm>
        </p:grpSpPr>
        <p:sp>
          <p:nvSpPr>
            <p:cNvPr id="26" name="Rettangolo 25"/>
            <p:cNvSpPr/>
            <p:nvPr/>
          </p:nvSpPr>
          <p:spPr>
            <a:xfrm>
              <a:off x="0" y="0"/>
              <a:ext cx="12192000" cy="6858000"/>
            </a:xfrm>
            <a:prstGeom prst="rect">
              <a:avLst/>
            </a:prstGeom>
            <a:blipFill>
              <a:blip r:embed="rId17">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e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e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e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e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e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igura a mano libera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Figura a mano libera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1" name="Figura a mano libera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Segnaposto titolo 1"/>
          <p:cNvSpPr>
            <a:spLocks noGrp="1"/>
          </p:cNvSpPr>
          <p:nvPr>
            <p:ph type="title"/>
          </p:nvPr>
        </p:nvSpPr>
        <p:spPr bwMode="gray">
          <a:xfrm>
            <a:off x="1154953" y="973668"/>
            <a:ext cx="8761413" cy="706964"/>
          </a:xfrm>
          <a:prstGeom prst="rect">
            <a:avLst/>
          </a:prstGeom>
        </p:spPr>
        <p:txBody>
          <a:bodyPr vert="horz" lIns="91440" tIns="45720" rIns="91440" bIns="45720" rtlCol="0" anchor="ctr">
            <a:noAutofit/>
          </a:bodyPr>
          <a:lstStyle/>
          <a:p>
            <a:pPr rtl="0"/>
            <a:r>
              <a:rPr lang="it-IT" noProof="0"/>
              <a:t>Fare clic per modificare lo stile del titolo dello schema</a:t>
            </a:r>
          </a:p>
        </p:txBody>
      </p:sp>
      <p:sp>
        <p:nvSpPr>
          <p:cNvPr id="3" name="Segnaposto testo 2"/>
          <p:cNvSpPr>
            <a:spLocks noGrp="1"/>
          </p:cNvSpPr>
          <p:nvPr>
            <p:ph type="body" idx="1"/>
          </p:nvPr>
        </p:nvSpPr>
        <p:spPr>
          <a:xfrm>
            <a:off x="1154955" y="2603500"/>
            <a:ext cx="8761412" cy="3416300"/>
          </a:xfrm>
          <a:prstGeom prst="rect">
            <a:avLst/>
          </a:prstGeom>
        </p:spPr>
        <p:txBody>
          <a:bodyPr vert="horz" lIns="91440" tIns="45720" rIns="91440" bIns="45720" rtlCol="0">
            <a:normAutofit/>
          </a:bodyPr>
          <a:lstStyle/>
          <a:p>
            <a:pPr lvl="0" rtl="0"/>
            <a:r>
              <a:rPr lang="it-IT" noProof="0"/>
              <a:t>Modifica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4" name="Segnaposto data 3"/>
          <p:cNvSpPr>
            <a:spLocks noGrp="1"/>
          </p:cNvSpPr>
          <p:nvPr>
            <p:ph type="dt" sz="half" idx="2"/>
          </p:nvPr>
        </p:nvSpPr>
        <p:spPr>
          <a:xfrm>
            <a:off x="10650938" y="6394061"/>
            <a:ext cx="990599" cy="304799"/>
          </a:xfrm>
          <a:prstGeom prst="rect">
            <a:avLst/>
          </a:prstGeom>
        </p:spPr>
        <p:txBody>
          <a:bodyPr vert="horz" lIns="91440" tIns="45720" rIns="91440" bIns="45720" rtlCol="0" anchor="t"/>
          <a:lstStyle>
            <a:lvl1pPr algn="r">
              <a:defRPr sz="1000" b="1" i="0">
                <a:solidFill>
                  <a:schemeClr val="tx1">
                    <a:lumMod val="75000"/>
                    <a:lumOff val="25000"/>
                  </a:schemeClr>
                </a:solidFill>
              </a:defRPr>
            </a:lvl1pPr>
          </a:lstStyle>
          <a:p>
            <a:pPr rtl="0"/>
            <a:fld id="{ACF165CE-0154-44F7-8878-5D34BC0BF10A}" type="datetime1">
              <a:rPr lang="it-IT" noProof="0" smtClean="0"/>
              <a:t>12/06/23</a:t>
            </a:fld>
            <a:endParaRPr lang="it-IT" noProof="0"/>
          </a:p>
        </p:txBody>
      </p:sp>
      <p:sp>
        <p:nvSpPr>
          <p:cNvPr id="5" name="Segnaposto piè di pagina 4"/>
          <p:cNvSpPr>
            <a:spLocks noGrp="1"/>
          </p:cNvSpPr>
          <p:nvPr>
            <p:ph type="ftr" sz="quarter" idx="3"/>
          </p:nvPr>
        </p:nvSpPr>
        <p:spPr>
          <a:xfrm>
            <a:off x="528358" y="6391838"/>
            <a:ext cx="3859795" cy="304801"/>
          </a:xfrm>
          <a:prstGeom prst="rect">
            <a:avLst/>
          </a:prstGeom>
        </p:spPr>
        <p:txBody>
          <a:bodyPr vert="horz" lIns="91440" tIns="45720" rIns="91440" bIns="45720" rtlCol="0" anchor="b"/>
          <a:lstStyle>
            <a:lvl1pPr algn="l">
              <a:defRPr sz="1000" b="1" i="0">
                <a:solidFill>
                  <a:schemeClr val="tx1">
                    <a:lumMod val="75000"/>
                    <a:lumOff val="25000"/>
                  </a:schemeClr>
                </a:solidFill>
                <a:latin typeface="+mn-lt"/>
              </a:defRPr>
            </a:lvl1pPr>
          </a:lstStyle>
          <a:p>
            <a:pPr rtl="0"/>
            <a:endParaRPr lang="it-IT" noProof="0"/>
          </a:p>
        </p:txBody>
      </p:sp>
      <p:sp>
        <p:nvSpPr>
          <p:cNvPr id="22" name="Rettangolo 2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egnaposto numero diapositiva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bg1"/>
                </a:solidFill>
                <a:latin typeface="+mn-lt"/>
              </a:defRPr>
            </a:lvl1pPr>
          </a:lstStyle>
          <a:p>
            <a:pPr rtl="0"/>
            <a:fld id="{9FF96B15-8338-45D5-A943-561235072D66}" type="slidenum">
              <a:rPr lang="it-IT" noProof="0" smtClean="0"/>
              <a:t>‹N›</a:t>
            </a:fld>
            <a:endParaRPr lang="it-IT" noProof="0"/>
          </a:p>
        </p:txBody>
      </p:sp>
    </p:spTree>
    <p:extLst>
      <p:ext uri="{BB962C8B-B14F-4D97-AF65-F5344CB8AC3E}">
        <p14:creationId xmlns:p14="http://schemas.microsoft.com/office/powerpoint/2010/main" val="2063915332"/>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59" r:id="rId4"/>
    <p:sldLayoutId id="2147483860" r:id="rId5"/>
    <p:sldLayoutId id="2147483861" r:id="rId6"/>
    <p:sldLayoutId id="2147483862" r:id="rId7"/>
    <p:sldLayoutId id="2147483864" r:id="rId8"/>
    <p:sldLayoutId id="2147483863" r:id="rId9"/>
    <p:sldLayoutId id="2147483858" r:id="rId10"/>
    <p:sldLayoutId id="2147483865" r:id="rId11"/>
    <p:sldLayoutId id="2147483844" r:id="rId12"/>
    <p:sldLayoutId id="2147483845" r:id="rId13"/>
    <p:sldLayoutId id="2147483846" r:id="rId14"/>
    <p:sldLayoutId id="2147483847" r:id="rId15"/>
  </p:sldLayoutIdLst>
  <p:hf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10.sv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4.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15.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s/_rels/slide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129B41E-FC51-4047-9C2D-7FA6782DAFEB}"/>
              </a:ext>
            </a:extLst>
          </p:cNvPr>
          <p:cNvSpPr>
            <a:spLocks noGrp="1"/>
          </p:cNvSpPr>
          <p:nvPr>
            <p:ph type="ctrTitle"/>
          </p:nvPr>
        </p:nvSpPr>
        <p:spPr>
          <a:xfrm>
            <a:off x="1154955" y="4089864"/>
            <a:ext cx="10261190" cy="1471352"/>
          </a:xfrm>
        </p:spPr>
        <p:txBody>
          <a:bodyPr rtlCol="0"/>
          <a:lstStyle/>
          <a:p>
            <a:pPr rtl="0"/>
            <a:r>
              <a:rPr lang="it-IT" sz="4400" dirty="0">
                <a:solidFill>
                  <a:schemeClr val="bg1"/>
                </a:solidFill>
              </a:rPr>
              <a:t>Lingua Inglese</a:t>
            </a:r>
            <a:br>
              <a:rPr lang="it-IT" sz="4400" dirty="0">
                <a:solidFill>
                  <a:schemeClr val="bg1"/>
                </a:solidFill>
              </a:rPr>
            </a:br>
            <a:br>
              <a:rPr lang="it-IT" sz="2000" dirty="0">
                <a:solidFill>
                  <a:schemeClr val="bg1"/>
                </a:solidFill>
              </a:rPr>
            </a:br>
            <a:r>
              <a:rPr lang="it-IT" sz="3200" dirty="0">
                <a:solidFill>
                  <a:schemeClr val="bg1"/>
                </a:solidFill>
              </a:rPr>
              <a:t>Tecniche di Laboratorio Biomedico A.A. 2022-2023</a:t>
            </a:r>
            <a:endParaRPr lang="it-IT" sz="4400" dirty="0">
              <a:solidFill>
                <a:schemeClr val="bg1"/>
              </a:solidFill>
            </a:endParaRPr>
          </a:p>
        </p:txBody>
      </p:sp>
    </p:spTree>
    <p:extLst>
      <p:ext uri="{BB962C8B-B14F-4D97-AF65-F5344CB8AC3E}">
        <p14:creationId xmlns:p14="http://schemas.microsoft.com/office/powerpoint/2010/main" val="3067009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lstStyle/>
          <a:p>
            <a:r>
              <a:rPr lang="en-US" b="1"/>
              <a:t>Two of the concepts that make language unique are </a:t>
            </a:r>
            <a:r>
              <a:rPr lang="en-US" b="1">
                <a:solidFill>
                  <a:srgbClr val="FF9900"/>
                </a:solidFill>
              </a:rPr>
              <a:t>grammar </a:t>
            </a:r>
            <a:r>
              <a:rPr lang="en-US" b="1"/>
              <a:t>and </a:t>
            </a:r>
            <a:r>
              <a:rPr lang="en-US" b="1">
                <a:solidFill>
                  <a:srgbClr val="CC9900"/>
                </a:solidFill>
              </a:rPr>
              <a:t>lexicon</a:t>
            </a:r>
            <a:endParaRPr lang="en-US" b="1" dirty="0">
              <a:solidFill>
                <a:srgbClr val="CC9900"/>
              </a:solidFill>
            </a:endParaRPr>
          </a:p>
        </p:txBody>
      </p:sp>
      <p:sp>
        <p:nvSpPr>
          <p:cNvPr id="29" name="Segnaposto numero diapositiva 28">
            <a:extLst>
              <a:ext uri="{FF2B5EF4-FFF2-40B4-BE49-F238E27FC236}">
                <a16:creationId xmlns:a16="http://schemas.microsoft.com/office/drawing/2014/main" id="{F5A71D41-5822-AC42-8C29-6AFDEB817A8A}"/>
              </a:ext>
            </a:extLst>
          </p:cNvPr>
          <p:cNvSpPr>
            <a:spLocks noGrp="1"/>
          </p:cNvSpPr>
          <p:nvPr>
            <p:ph type="sldNum" sz="quarter" idx="12"/>
          </p:nvPr>
        </p:nvSpPr>
        <p:spPr/>
        <p:txBody>
          <a:bodyPr rtlCol="0"/>
          <a:lstStyle/>
          <a:p>
            <a:pPr rtl="0"/>
            <a:fld id="{9FF96B15-8338-45D5-A943-561235072D66}" type="slidenum">
              <a:rPr lang="it-IT" smtClean="0"/>
              <a:t>10</a:t>
            </a:fld>
            <a:endParaRPr lang="it-IT"/>
          </a:p>
        </p:txBody>
      </p:sp>
      <p:sp>
        <p:nvSpPr>
          <p:cNvPr id="4" name="Segnaposto testo 3"/>
          <p:cNvSpPr>
            <a:spLocks noGrp="1"/>
          </p:cNvSpPr>
          <p:nvPr>
            <p:ph type="body" sz="quarter" idx="14"/>
          </p:nvPr>
        </p:nvSpPr>
        <p:spPr>
          <a:xfrm>
            <a:off x="5756275" y="3617844"/>
            <a:ext cx="2325688" cy="2775006"/>
          </a:xfrm>
        </p:spPr>
        <p:txBody>
          <a:bodyPr/>
          <a:lstStyle/>
          <a:p>
            <a:r>
              <a:rPr lang="en-US" sz="1800" dirty="0"/>
              <a:t>Grammar is a set of rules for generating logical communication.</a:t>
            </a:r>
          </a:p>
          <a:p>
            <a:r>
              <a:rPr lang="en-US" sz="1600" dirty="0"/>
              <a:t>Speakers of a language have internalized the rules and exceptions for that language’s grammar.</a:t>
            </a:r>
          </a:p>
        </p:txBody>
      </p:sp>
      <p:sp>
        <p:nvSpPr>
          <p:cNvPr id="5" name="Segnaposto testo 4"/>
          <p:cNvSpPr>
            <a:spLocks noGrp="1"/>
          </p:cNvSpPr>
          <p:nvPr>
            <p:ph type="body" sz="quarter" idx="16"/>
          </p:nvPr>
        </p:nvSpPr>
        <p:spPr>
          <a:xfrm>
            <a:off x="8167235" y="3785996"/>
            <a:ext cx="2325688" cy="2606854"/>
          </a:xfrm>
        </p:spPr>
        <p:txBody>
          <a:bodyPr/>
          <a:lstStyle/>
          <a:p>
            <a:r>
              <a:rPr lang="en-US" sz="1800" dirty="0"/>
              <a:t>Every human language has a lexicon — the </a:t>
            </a:r>
            <a:r>
              <a:rPr lang="en-US" sz="1800" b="1" dirty="0"/>
              <a:t>sum total</a:t>
            </a:r>
            <a:r>
              <a:rPr lang="en-US" sz="1800" dirty="0"/>
              <a:t> of all of the words in that language. </a:t>
            </a:r>
          </a:p>
        </p:txBody>
      </p:sp>
      <p:pic>
        <p:nvPicPr>
          <p:cNvPr id="18" name="Segnaposto immagine 17" descr="Libri">
            <a:extLst>
              <a:ext uri="{FF2B5EF4-FFF2-40B4-BE49-F238E27FC236}">
                <a16:creationId xmlns:a16="http://schemas.microsoft.com/office/drawing/2014/main" id="{A5AF2A59-1CC2-4D6E-82C6-4995A03532D8}"/>
              </a:ext>
            </a:extLst>
          </p:cNvPr>
          <p:cNvPicPr>
            <a:picLocks noGrp="1" noChangeAspect="1"/>
          </p:cNvPicPr>
          <p:nvPr>
            <p:ph type="pic" sz="quarter" idx="4294967295"/>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65620" t="-65620" r="-65620" b="-65620"/>
          <a:stretch/>
        </p:blipFill>
        <p:spPr>
          <a:xfrm>
            <a:off x="11150600" y="3979863"/>
            <a:ext cx="1041400" cy="1041400"/>
          </a:xfrm>
        </p:spPr>
      </p:pic>
      <p:sp>
        <p:nvSpPr>
          <p:cNvPr id="9" name="CasellaDiTesto 8"/>
          <p:cNvSpPr txBox="1"/>
          <p:nvPr/>
        </p:nvSpPr>
        <p:spPr>
          <a:xfrm>
            <a:off x="6080256" y="2659307"/>
            <a:ext cx="1677725" cy="369332"/>
          </a:xfrm>
          <a:prstGeom prst="rect">
            <a:avLst/>
          </a:prstGeom>
          <a:noFill/>
        </p:spPr>
        <p:txBody>
          <a:bodyPr wrap="square" rtlCol="0">
            <a:spAutoFit/>
          </a:bodyPr>
          <a:lstStyle/>
          <a:p>
            <a:pPr algn="ctr"/>
            <a:r>
              <a:rPr lang="en-US" dirty="0"/>
              <a:t>Grammar</a:t>
            </a:r>
          </a:p>
        </p:txBody>
      </p:sp>
      <p:sp>
        <p:nvSpPr>
          <p:cNvPr id="11" name="CasellaDiTesto 10"/>
          <p:cNvSpPr txBox="1"/>
          <p:nvPr/>
        </p:nvSpPr>
        <p:spPr>
          <a:xfrm>
            <a:off x="8769512" y="2659307"/>
            <a:ext cx="1121134" cy="369332"/>
          </a:xfrm>
          <a:prstGeom prst="rect">
            <a:avLst/>
          </a:prstGeom>
          <a:noFill/>
        </p:spPr>
        <p:txBody>
          <a:bodyPr wrap="square" rtlCol="0">
            <a:spAutoFit/>
          </a:bodyPr>
          <a:lstStyle/>
          <a:p>
            <a:pPr algn="ctr"/>
            <a:r>
              <a:rPr lang="en-US" dirty="0"/>
              <a:t>Lexicon</a:t>
            </a:r>
          </a:p>
        </p:txBody>
      </p:sp>
    </p:spTree>
    <p:extLst>
      <p:ext uri="{BB962C8B-B14F-4D97-AF65-F5344CB8AC3E}">
        <p14:creationId xmlns:p14="http://schemas.microsoft.com/office/powerpoint/2010/main" val="2702745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125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125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125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125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 calcmode="lin" valueType="num">
                                      <p:cBhvr additive="base">
                                        <p:cTn id="19" dur="125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0" dur="125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olo 7">
            <a:extLst>
              <a:ext uri="{FF2B5EF4-FFF2-40B4-BE49-F238E27FC236}">
                <a16:creationId xmlns:a16="http://schemas.microsoft.com/office/drawing/2014/main" id="{5495FDB2-AFE9-4654-B647-0B61FFE74E5F}"/>
              </a:ext>
            </a:extLst>
          </p:cNvPr>
          <p:cNvSpPr>
            <a:spLocks noGrp="1"/>
          </p:cNvSpPr>
          <p:nvPr>
            <p:ph type="title"/>
          </p:nvPr>
        </p:nvSpPr>
        <p:spPr>
          <a:xfrm>
            <a:off x="1591127" y="894155"/>
            <a:ext cx="8761413" cy="706964"/>
          </a:xfrm>
        </p:spPr>
        <p:txBody>
          <a:bodyPr rtlCol="0">
            <a:normAutofit/>
          </a:bodyPr>
          <a:lstStyle/>
          <a:p>
            <a:pPr algn="ctr" rtl="0"/>
            <a:r>
              <a:rPr lang="en-US" b="1" dirty="0">
                <a:solidFill>
                  <a:schemeClr val="bg1"/>
                </a:solidFill>
              </a:rPr>
              <a:t>The importance of language</a:t>
            </a:r>
          </a:p>
        </p:txBody>
      </p:sp>
      <p:sp>
        <p:nvSpPr>
          <p:cNvPr id="6" name="Segnaposto numero diapositiva 5">
            <a:extLst>
              <a:ext uri="{FF2B5EF4-FFF2-40B4-BE49-F238E27FC236}">
                <a16:creationId xmlns:a16="http://schemas.microsoft.com/office/drawing/2014/main" id="{7CAE59E7-4ACA-354D-B7B9-2DF31F54686F}"/>
              </a:ext>
            </a:extLst>
          </p:cNvPr>
          <p:cNvSpPr>
            <a:spLocks noGrp="1"/>
          </p:cNvSpPr>
          <p:nvPr>
            <p:ph type="sldNum" sz="quarter" idx="12"/>
          </p:nvPr>
        </p:nvSpPr>
        <p:spPr/>
        <p:txBody>
          <a:bodyPr rtlCol="0"/>
          <a:lstStyle/>
          <a:p>
            <a:pPr rtl="0"/>
            <a:fld id="{9FF96B15-8338-45D5-A943-561235072D66}" type="slidenum">
              <a:rPr lang="it-IT" smtClean="0"/>
              <a:t>11</a:t>
            </a:fld>
            <a:endParaRPr lang="it-IT"/>
          </a:p>
        </p:txBody>
      </p:sp>
      <p:sp>
        <p:nvSpPr>
          <p:cNvPr id="5" name="Rettangolo 4" descr="elemento decorativo">
            <a:extLst>
              <a:ext uri="{FF2B5EF4-FFF2-40B4-BE49-F238E27FC236}">
                <a16:creationId xmlns:a16="http://schemas.microsoft.com/office/drawing/2014/main" id="{8F1F545D-EFC6-4292-A41D-186A858333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CasellaDiTesto 1"/>
          <p:cNvSpPr txBox="1"/>
          <p:nvPr/>
        </p:nvSpPr>
        <p:spPr>
          <a:xfrm>
            <a:off x="1073426" y="2639833"/>
            <a:ext cx="10344647" cy="1815882"/>
          </a:xfrm>
          <a:prstGeom prst="rect">
            <a:avLst/>
          </a:prstGeom>
          <a:noFill/>
        </p:spPr>
        <p:txBody>
          <a:bodyPr wrap="square" rtlCol="0">
            <a:spAutoFit/>
          </a:bodyPr>
          <a:lstStyle/>
          <a:p>
            <a:pPr algn="ctr"/>
            <a:r>
              <a:rPr lang="en-US" sz="2800" dirty="0"/>
              <a:t>Language shapes our social interactions and brings order to our lives. </a:t>
            </a:r>
          </a:p>
          <a:p>
            <a:pPr algn="ctr"/>
            <a:r>
              <a:rPr lang="en-US" sz="2800" dirty="0"/>
              <a:t>Complex language is one of the defining factors that makes us </a:t>
            </a:r>
            <a:r>
              <a:rPr lang="en-US" sz="2800" b="1" dirty="0"/>
              <a:t>human</a:t>
            </a:r>
            <a:r>
              <a:rPr lang="en-US" sz="2800" dirty="0"/>
              <a:t>. </a:t>
            </a:r>
          </a:p>
        </p:txBody>
      </p:sp>
      <p:sp>
        <p:nvSpPr>
          <p:cNvPr id="10" name="Segnaposto numero diapositiva 28">
            <a:extLst>
              <a:ext uri="{FF2B5EF4-FFF2-40B4-BE49-F238E27FC236}">
                <a16:creationId xmlns:a16="http://schemas.microsoft.com/office/drawing/2014/main" id="{F5A71D41-5822-AC42-8C29-6AFDEB817A8A}"/>
              </a:ext>
            </a:extLst>
          </p:cNvPr>
          <p:cNvSpPr txBox="1">
            <a:spLocks/>
          </p:cNvSpPr>
          <p:nvPr/>
        </p:nvSpPr>
        <p:spPr>
          <a:xfrm>
            <a:off x="10361612" y="260321"/>
            <a:ext cx="838199" cy="767687"/>
          </a:xfrm>
          <a:prstGeom prst="rect">
            <a:avLst/>
          </a:prstGeom>
        </p:spPr>
        <p:txBody>
          <a:bodyPr vert="horz" lIns="91440" tIns="45720" rIns="91440" bIns="45720" rtlCol="0" anchor="b"/>
          <a:lstStyle>
            <a:defPPr rtl="0">
              <a:defRPr lang="it-IT"/>
            </a:defPPr>
            <a:lvl1pPr marL="0" algn="ctr" defTabSz="457200" rtl="0" eaLnBrk="1" latinLnBrk="0" hangingPunct="1">
              <a:defRPr sz="2800" b="0"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it-IT" dirty="0"/>
              <a:t>11</a:t>
            </a:r>
          </a:p>
        </p:txBody>
      </p:sp>
    </p:spTree>
    <p:extLst>
      <p:ext uri="{BB962C8B-B14F-4D97-AF65-F5344CB8AC3E}">
        <p14:creationId xmlns:p14="http://schemas.microsoft.com/office/powerpoint/2010/main" val="40495236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olo 7">
            <a:extLst>
              <a:ext uri="{FF2B5EF4-FFF2-40B4-BE49-F238E27FC236}">
                <a16:creationId xmlns:a16="http://schemas.microsoft.com/office/drawing/2014/main" id="{5495FDB2-AFE9-4654-B647-0B61FFE74E5F}"/>
              </a:ext>
            </a:extLst>
          </p:cNvPr>
          <p:cNvSpPr>
            <a:spLocks noGrp="1"/>
          </p:cNvSpPr>
          <p:nvPr>
            <p:ph type="title"/>
          </p:nvPr>
        </p:nvSpPr>
        <p:spPr>
          <a:xfrm>
            <a:off x="1657629" y="894155"/>
            <a:ext cx="8761413" cy="706964"/>
          </a:xfrm>
        </p:spPr>
        <p:txBody>
          <a:bodyPr rtlCol="0">
            <a:normAutofit/>
          </a:bodyPr>
          <a:lstStyle/>
          <a:p>
            <a:pPr algn="ctr" rtl="0"/>
            <a:r>
              <a:rPr lang="en-US" b="1" dirty="0">
                <a:solidFill>
                  <a:schemeClr val="bg1"/>
                </a:solidFill>
              </a:rPr>
              <a:t>The importance of context</a:t>
            </a:r>
          </a:p>
        </p:txBody>
      </p:sp>
      <p:sp>
        <p:nvSpPr>
          <p:cNvPr id="6" name="Segnaposto numero diapositiva 5">
            <a:extLst>
              <a:ext uri="{FF2B5EF4-FFF2-40B4-BE49-F238E27FC236}">
                <a16:creationId xmlns:a16="http://schemas.microsoft.com/office/drawing/2014/main" id="{7CAE59E7-4ACA-354D-B7B9-2DF31F54686F}"/>
              </a:ext>
            </a:extLst>
          </p:cNvPr>
          <p:cNvSpPr>
            <a:spLocks noGrp="1"/>
          </p:cNvSpPr>
          <p:nvPr>
            <p:ph type="sldNum" sz="quarter" idx="12"/>
          </p:nvPr>
        </p:nvSpPr>
        <p:spPr/>
        <p:txBody>
          <a:bodyPr rtlCol="0"/>
          <a:lstStyle/>
          <a:p>
            <a:pPr rtl="0"/>
            <a:fld id="{9FF96B15-8338-45D5-A943-561235072D66}" type="slidenum">
              <a:rPr lang="it-IT" smtClean="0"/>
              <a:t>12</a:t>
            </a:fld>
            <a:endParaRPr lang="it-IT"/>
          </a:p>
        </p:txBody>
      </p:sp>
      <p:sp>
        <p:nvSpPr>
          <p:cNvPr id="5" name="Rettangolo 4" descr="elemento decorativo">
            <a:extLst>
              <a:ext uri="{FF2B5EF4-FFF2-40B4-BE49-F238E27FC236}">
                <a16:creationId xmlns:a16="http://schemas.microsoft.com/office/drawing/2014/main" id="{8F1F545D-EFC6-4292-A41D-186A858333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0" name="Segnaposto numero diapositiva 28">
            <a:extLst>
              <a:ext uri="{FF2B5EF4-FFF2-40B4-BE49-F238E27FC236}">
                <a16:creationId xmlns:a16="http://schemas.microsoft.com/office/drawing/2014/main" id="{F5A71D41-5822-AC42-8C29-6AFDEB817A8A}"/>
              </a:ext>
            </a:extLst>
          </p:cNvPr>
          <p:cNvSpPr txBox="1">
            <a:spLocks/>
          </p:cNvSpPr>
          <p:nvPr/>
        </p:nvSpPr>
        <p:spPr>
          <a:xfrm>
            <a:off x="10361612" y="260321"/>
            <a:ext cx="838199" cy="767687"/>
          </a:xfrm>
          <a:prstGeom prst="rect">
            <a:avLst/>
          </a:prstGeom>
        </p:spPr>
        <p:txBody>
          <a:bodyPr vert="horz" lIns="91440" tIns="45720" rIns="91440" bIns="45720" rtlCol="0" anchor="b"/>
          <a:lstStyle>
            <a:defPPr rtl="0">
              <a:defRPr lang="it-IT"/>
            </a:defPPr>
            <a:lvl1pPr marL="0" algn="ctr" defTabSz="457200" rtl="0" eaLnBrk="1" latinLnBrk="0" hangingPunct="1">
              <a:defRPr sz="2800" b="0"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it-IT" dirty="0"/>
              <a:t>12</a:t>
            </a:r>
          </a:p>
        </p:txBody>
      </p:sp>
      <p:sp>
        <p:nvSpPr>
          <p:cNvPr id="11" name="CasellaDiTesto 10"/>
          <p:cNvSpPr txBox="1"/>
          <p:nvPr/>
        </p:nvSpPr>
        <p:spPr>
          <a:xfrm>
            <a:off x="1745309" y="3019977"/>
            <a:ext cx="9136049" cy="2308324"/>
          </a:xfrm>
          <a:prstGeom prst="rect">
            <a:avLst/>
          </a:prstGeom>
          <a:noFill/>
        </p:spPr>
        <p:txBody>
          <a:bodyPr wrap="square" rtlCol="0">
            <a:spAutoFit/>
          </a:bodyPr>
          <a:lstStyle/>
          <a:p>
            <a:pPr algn="just"/>
            <a:r>
              <a:rPr lang="en-US" sz="2400" dirty="0"/>
              <a:t>How important is context to reading? Extremely! In the 1970s, a famous study was conducted by </a:t>
            </a:r>
            <a:r>
              <a:rPr lang="en-US" sz="2400" dirty="0" err="1"/>
              <a:t>Bransford</a:t>
            </a:r>
            <a:r>
              <a:rPr lang="en-US" sz="2400" dirty="0"/>
              <a:t> and Johnson. </a:t>
            </a:r>
          </a:p>
          <a:p>
            <a:pPr algn="just"/>
            <a:r>
              <a:rPr lang="en-US" sz="2400" dirty="0"/>
              <a:t>Participants were asked to listen to a passage and then answer questions. The passage was similar to the following.</a:t>
            </a:r>
          </a:p>
          <a:p>
            <a:pPr algn="just"/>
            <a:endParaRPr lang="en-US" sz="2400" dirty="0"/>
          </a:p>
          <a:p>
            <a:pPr algn="just"/>
            <a:r>
              <a:rPr lang="en-US" sz="2400" dirty="0"/>
              <a:t>Take a minute to read it:</a:t>
            </a:r>
          </a:p>
        </p:txBody>
      </p:sp>
    </p:spTree>
    <p:extLst>
      <p:ext uri="{BB962C8B-B14F-4D97-AF65-F5344CB8AC3E}">
        <p14:creationId xmlns:p14="http://schemas.microsoft.com/office/powerpoint/2010/main" val="15826741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title"/>
          </p:nvPr>
        </p:nvSpPr>
        <p:spPr>
          <a:xfrm>
            <a:off x="1670342" y="882228"/>
            <a:ext cx="8761413" cy="706964"/>
          </a:xfrm>
        </p:spPr>
        <p:txBody>
          <a:bodyPr/>
          <a:lstStyle/>
          <a:p>
            <a:pPr algn="ctr"/>
            <a:r>
              <a:rPr lang="en-US" b="1" dirty="0">
                <a:solidFill>
                  <a:schemeClr val="bg1"/>
                </a:solidFill>
              </a:rPr>
              <a:t>The importance of context</a:t>
            </a:r>
          </a:p>
        </p:txBody>
      </p:sp>
      <p:sp>
        <p:nvSpPr>
          <p:cNvPr id="29" name="Segnaposto numero diapositiva 28">
            <a:extLst>
              <a:ext uri="{FF2B5EF4-FFF2-40B4-BE49-F238E27FC236}">
                <a16:creationId xmlns:a16="http://schemas.microsoft.com/office/drawing/2014/main" id="{F5A71D41-5822-AC42-8C29-6AFDEB817A8A}"/>
              </a:ext>
            </a:extLst>
          </p:cNvPr>
          <p:cNvSpPr>
            <a:spLocks noGrp="1"/>
          </p:cNvSpPr>
          <p:nvPr>
            <p:ph type="sldNum" sz="quarter" idx="12"/>
          </p:nvPr>
        </p:nvSpPr>
        <p:spPr/>
        <p:txBody>
          <a:bodyPr rtlCol="0"/>
          <a:lstStyle/>
          <a:p>
            <a:pPr rtl="0"/>
            <a:fld id="{9FF96B15-8338-45D5-A943-561235072D66}" type="slidenum">
              <a:rPr lang="it-IT" smtClean="0"/>
              <a:t>13</a:t>
            </a:fld>
            <a:endParaRPr lang="it-IT" dirty="0"/>
          </a:p>
        </p:txBody>
      </p:sp>
      <p:pic>
        <p:nvPicPr>
          <p:cNvPr id="14" name="Segnaposto immagine 13" descr="Docente">
            <a:extLst>
              <a:ext uri="{FF2B5EF4-FFF2-40B4-BE49-F238E27FC236}">
                <a16:creationId xmlns:a16="http://schemas.microsoft.com/office/drawing/2014/main" id="{BFF29EC3-B08A-46B9-868D-D15E5E1EF3F9}"/>
              </a:ext>
            </a:extLst>
          </p:cNvPr>
          <p:cNvPicPr>
            <a:picLocks noGrp="1" noChangeAspect="1"/>
          </p:cNvPicPr>
          <p:nvPr>
            <p:ph type="pic" sz="quarter" idx="4294967295"/>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59789" t="-59789" r="-59789" b="-59789"/>
          <a:stretch/>
        </p:blipFill>
        <p:spPr>
          <a:xfrm>
            <a:off x="11150600" y="1931988"/>
            <a:ext cx="1041400" cy="1041400"/>
          </a:xfrm>
        </p:spPr>
      </p:pic>
      <p:pic>
        <p:nvPicPr>
          <p:cNvPr id="16" name="Segnaposto immagine 15" descr="Busta">
            <a:extLst>
              <a:ext uri="{FF2B5EF4-FFF2-40B4-BE49-F238E27FC236}">
                <a16:creationId xmlns:a16="http://schemas.microsoft.com/office/drawing/2014/main" id="{FD570080-EB17-406F-9FA9-54B4145DCEF4}"/>
              </a:ext>
            </a:extLst>
          </p:cNvPr>
          <p:cNvPicPr>
            <a:picLocks noGrp="1" noChangeAspect="1"/>
          </p:cNvPicPr>
          <p:nvPr>
            <p:ph type="pic" sz="quarter" idx="4294967295"/>
          </p:nvPr>
        </p:nvPicPr>
        <p:blipFill>
          <a:blip r:embed="rId5">
            <a:extLst>
              <a:ext uri="{96DAC541-7B7A-43D3-8B79-37D633B846F1}">
                <asvg:svgBlip xmlns:asvg="http://schemas.microsoft.com/office/drawing/2016/SVG/main" r:embed="rId6"/>
              </a:ext>
            </a:extLst>
          </a:blip>
          <a:stretch>
            <a:fillRect/>
          </a:stretch>
        </p:blipFill>
        <p:spPr>
          <a:xfrm>
            <a:off x="0" y="4257675"/>
            <a:ext cx="490538" cy="490538"/>
          </a:xfrm>
        </p:spPr>
      </p:pic>
      <p:sp>
        <p:nvSpPr>
          <p:cNvPr id="3" name="CasellaDiTesto 2"/>
          <p:cNvSpPr txBox="1"/>
          <p:nvPr/>
        </p:nvSpPr>
        <p:spPr>
          <a:xfrm>
            <a:off x="2331176" y="2646941"/>
            <a:ext cx="7482178" cy="3978012"/>
          </a:xfrm>
          <a:prstGeom prst="rect">
            <a:avLst/>
          </a:prstGeom>
          <a:noFill/>
        </p:spPr>
        <p:txBody>
          <a:bodyPr wrap="square" rtlCol="0" anchor="ctr">
            <a:spAutoFit/>
          </a:bodyPr>
          <a:lstStyle/>
          <a:p>
            <a:pPr algn="just">
              <a:spcBef>
                <a:spcPts val="300"/>
              </a:spcBef>
              <a:spcAft>
                <a:spcPts val="300"/>
              </a:spcAft>
            </a:pPr>
            <a:r>
              <a:rPr lang="en-US" sz="2000" b="1" dirty="0"/>
              <a:t>This is a fairly easy process. It can be completed at home or at a different place if the necessary machinery isn’t available. First, items are put into different groups. But if there isn’t too much to deal with, one group may be enough. It’s important to look at everything carefully: a mistake could ruin a group. This first phase doesn’t take very long, especially the more times you do it. The next phase goes faster. Once it is taken care of, it won’t require your attention until it is finished. At that point, the items will be separated again. These groups will determine where everything goes. Once things are put away, you have finished until the process is repeated the next time.</a:t>
            </a:r>
          </a:p>
          <a:p>
            <a:pPr algn="just"/>
            <a:endParaRPr lang="en-US" sz="1000" dirty="0"/>
          </a:p>
        </p:txBody>
      </p:sp>
    </p:spTree>
    <p:extLst>
      <p:ext uri="{BB962C8B-B14F-4D97-AF65-F5344CB8AC3E}">
        <p14:creationId xmlns:p14="http://schemas.microsoft.com/office/powerpoint/2010/main" val="14863052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Segnaposto numero diapositiva 28">
            <a:extLst>
              <a:ext uri="{FF2B5EF4-FFF2-40B4-BE49-F238E27FC236}">
                <a16:creationId xmlns:a16="http://schemas.microsoft.com/office/drawing/2014/main" id="{F5A71D41-5822-AC42-8C29-6AFDEB817A8A}"/>
              </a:ext>
            </a:extLst>
          </p:cNvPr>
          <p:cNvSpPr>
            <a:spLocks noGrp="1"/>
          </p:cNvSpPr>
          <p:nvPr>
            <p:ph type="sldNum" sz="quarter" idx="12"/>
          </p:nvPr>
        </p:nvSpPr>
        <p:spPr/>
        <p:txBody>
          <a:bodyPr rtlCol="0"/>
          <a:lstStyle/>
          <a:p>
            <a:pPr rtl="0"/>
            <a:fld id="{9FF96B15-8338-45D5-A943-561235072D66}" type="slidenum">
              <a:rPr lang="it-IT" smtClean="0"/>
              <a:t>14</a:t>
            </a:fld>
            <a:endParaRPr lang="it-IT"/>
          </a:p>
        </p:txBody>
      </p:sp>
      <p:pic>
        <p:nvPicPr>
          <p:cNvPr id="14" name="Segnaposto immagine 13" descr="Docente">
            <a:extLst>
              <a:ext uri="{FF2B5EF4-FFF2-40B4-BE49-F238E27FC236}">
                <a16:creationId xmlns:a16="http://schemas.microsoft.com/office/drawing/2014/main" id="{BFF29EC3-B08A-46B9-868D-D15E5E1EF3F9}"/>
              </a:ext>
            </a:extLst>
          </p:cNvPr>
          <p:cNvPicPr>
            <a:picLocks noGrp="1" noChangeAspect="1"/>
          </p:cNvPicPr>
          <p:nvPr>
            <p:ph type="pic" sz="quarter" idx="4294967295"/>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59789" t="-59789" r="-59789" b="-59789"/>
          <a:stretch/>
        </p:blipFill>
        <p:spPr>
          <a:xfrm>
            <a:off x="11150600" y="1931988"/>
            <a:ext cx="1041400" cy="1041400"/>
          </a:xfrm>
        </p:spPr>
      </p:pic>
      <p:pic>
        <p:nvPicPr>
          <p:cNvPr id="16" name="Segnaposto immagine 15" descr="Busta">
            <a:extLst>
              <a:ext uri="{FF2B5EF4-FFF2-40B4-BE49-F238E27FC236}">
                <a16:creationId xmlns:a16="http://schemas.microsoft.com/office/drawing/2014/main" id="{FD570080-EB17-406F-9FA9-54B4145DCEF4}"/>
              </a:ext>
            </a:extLst>
          </p:cNvPr>
          <p:cNvPicPr>
            <a:picLocks noGrp="1" noChangeAspect="1"/>
          </p:cNvPicPr>
          <p:nvPr>
            <p:ph type="pic" sz="quarter" idx="4294967295"/>
          </p:nvPr>
        </p:nvPicPr>
        <p:blipFill>
          <a:blip r:embed="rId5">
            <a:extLst>
              <a:ext uri="{96DAC541-7B7A-43D3-8B79-37D633B846F1}">
                <asvg:svgBlip xmlns:asvg="http://schemas.microsoft.com/office/drawing/2016/SVG/main" r:embed="rId6"/>
              </a:ext>
            </a:extLst>
          </a:blip>
          <a:stretch>
            <a:fillRect/>
          </a:stretch>
        </p:blipFill>
        <p:spPr>
          <a:xfrm>
            <a:off x="0" y="4257675"/>
            <a:ext cx="490538" cy="490538"/>
          </a:xfrm>
        </p:spPr>
      </p:pic>
      <p:sp>
        <p:nvSpPr>
          <p:cNvPr id="3" name="CasellaDiTesto 2"/>
          <p:cNvSpPr txBox="1"/>
          <p:nvPr/>
        </p:nvSpPr>
        <p:spPr>
          <a:xfrm>
            <a:off x="1458190" y="824338"/>
            <a:ext cx="9313449" cy="5324535"/>
          </a:xfrm>
          <a:prstGeom prst="rect">
            <a:avLst/>
          </a:prstGeom>
          <a:noFill/>
        </p:spPr>
        <p:txBody>
          <a:bodyPr wrap="square" rtlCol="0" anchor="ctr">
            <a:spAutoFit/>
          </a:bodyPr>
          <a:lstStyle/>
          <a:p>
            <a:r>
              <a:rPr lang="en-US" sz="2400" dirty="0"/>
              <a:t>Did the reading make sense to you? If you were confused, you are not alone. It’s difficult to make sense of. </a:t>
            </a:r>
          </a:p>
          <a:p>
            <a:r>
              <a:rPr lang="en-US" sz="2400" dirty="0"/>
              <a:t>Then participants were given the title: </a:t>
            </a:r>
          </a:p>
          <a:p>
            <a:endParaRPr lang="en-US" sz="1000" dirty="0"/>
          </a:p>
          <a:p>
            <a:pPr algn="ctr"/>
            <a:r>
              <a:rPr lang="en-US" sz="2600" b="1" dirty="0"/>
              <a:t>“Washing Clothes” </a:t>
            </a:r>
          </a:p>
          <a:p>
            <a:endParaRPr lang="en-US" sz="1000" dirty="0"/>
          </a:p>
          <a:p>
            <a:r>
              <a:rPr lang="en-US" sz="2400" dirty="0"/>
              <a:t>and asked to read it again.</a:t>
            </a:r>
          </a:p>
          <a:p>
            <a:endParaRPr lang="en-US" sz="1000" dirty="0"/>
          </a:p>
          <a:p>
            <a:r>
              <a:rPr lang="en-US" sz="2400" u="sng" dirty="0"/>
              <a:t>Try this now</a:t>
            </a:r>
            <a:r>
              <a:rPr lang="en-US" sz="2400" dirty="0"/>
              <a:t>.</a:t>
            </a:r>
          </a:p>
          <a:p>
            <a:endParaRPr lang="en-US" sz="1000" dirty="0"/>
          </a:p>
          <a:p>
            <a:r>
              <a:rPr lang="en-US" sz="2400" dirty="0"/>
              <a:t>As you can see, context makes a significant difference. That is why you have probably already learned how helpful it is to look at chapter heads and subheads when you are reading a textbook. And don’t forget to look at photos and other illustrations even before you start to read – or do an exercise. </a:t>
            </a:r>
          </a:p>
          <a:p>
            <a:r>
              <a:rPr lang="en-US" sz="2400" dirty="0"/>
              <a:t>All of this information will help you read more efficiently.</a:t>
            </a:r>
          </a:p>
          <a:p>
            <a:endParaRPr lang="en-US" sz="1000" dirty="0"/>
          </a:p>
        </p:txBody>
      </p:sp>
    </p:spTree>
    <p:extLst>
      <p:ext uri="{BB962C8B-B14F-4D97-AF65-F5344CB8AC3E}">
        <p14:creationId xmlns:p14="http://schemas.microsoft.com/office/powerpoint/2010/main" val="1932361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100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pPr rtl="0"/>
            <a:fld id="{9FF96B15-8338-45D5-A943-561235072D66}" type="slidenum">
              <a:rPr lang="it-IT" noProof="0" smtClean="0"/>
              <a:t>15</a:t>
            </a:fld>
            <a:endParaRPr lang="it-IT" noProof="0"/>
          </a:p>
        </p:txBody>
      </p:sp>
      <p:pic>
        <p:nvPicPr>
          <p:cNvPr id="5" name="Segnaposto contenuto 4"/>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2460568" y="73862"/>
            <a:ext cx="7300535" cy="6660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0519365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Titolo 14"/>
          <p:cNvSpPr>
            <a:spLocks noGrp="1"/>
          </p:cNvSpPr>
          <p:nvPr>
            <p:ph type="title"/>
          </p:nvPr>
        </p:nvSpPr>
        <p:spPr>
          <a:xfrm>
            <a:off x="1335820" y="699715"/>
            <a:ext cx="9101992" cy="1144988"/>
          </a:xfrm>
        </p:spPr>
        <p:txBody>
          <a:bodyPr/>
          <a:lstStyle/>
          <a:p>
            <a:pPr algn="ctr"/>
            <a:r>
              <a:rPr lang="en-US" sz="3000" b="1" dirty="0"/>
              <a:t>Learning English may be a difficult task, but it doesn’t need to be a frightening experience</a:t>
            </a:r>
            <a:endParaRPr lang="it-IT" sz="3000" b="1" dirty="0"/>
          </a:p>
        </p:txBody>
      </p:sp>
      <p:sp>
        <p:nvSpPr>
          <p:cNvPr id="4" name="Segnaposto numero diapositiva 3">
            <a:extLst>
              <a:ext uri="{FF2B5EF4-FFF2-40B4-BE49-F238E27FC236}">
                <a16:creationId xmlns:a16="http://schemas.microsoft.com/office/drawing/2014/main" id="{C79DD2B4-B372-0144-9E8A-188A2C9B2EC2}"/>
              </a:ext>
            </a:extLst>
          </p:cNvPr>
          <p:cNvSpPr>
            <a:spLocks noGrp="1"/>
          </p:cNvSpPr>
          <p:nvPr>
            <p:ph type="sldNum" sz="quarter" idx="12"/>
          </p:nvPr>
        </p:nvSpPr>
        <p:spPr/>
        <p:txBody>
          <a:bodyPr rtlCol="0"/>
          <a:lstStyle/>
          <a:p>
            <a:pPr rtl="0"/>
            <a:fld id="{9FF96B15-8338-45D5-A943-561235072D66}" type="slidenum">
              <a:rPr lang="it-IT" smtClean="0"/>
              <a:t>16</a:t>
            </a:fld>
            <a:endParaRPr lang="it-IT"/>
          </a:p>
        </p:txBody>
      </p:sp>
      <p:sp>
        <p:nvSpPr>
          <p:cNvPr id="5" name="Rettangolo 4" descr="elemento decorativo">
            <a:extLst>
              <a:ext uri="{FF2B5EF4-FFF2-40B4-BE49-F238E27FC236}">
                <a16:creationId xmlns:a16="http://schemas.microsoft.com/office/drawing/2014/main" id="{8E502255-8BD2-43EF-A167-C5C8FB49F7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14" name="Immagin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8535" y="2453159"/>
            <a:ext cx="7617831" cy="3960000"/>
          </a:xfrm>
          <a:prstGeom prst="rect">
            <a:avLst/>
          </a:prstGeom>
        </p:spPr>
      </p:pic>
      <p:sp>
        <p:nvSpPr>
          <p:cNvPr id="17" name="Segnaposto numero diapositiva 2">
            <a:extLst>
              <a:ext uri="{FF2B5EF4-FFF2-40B4-BE49-F238E27FC236}">
                <a16:creationId xmlns:a16="http://schemas.microsoft.com/office/drawing/2014/main" id="{1EC2495D-630A-AF42-97CB-9B1D6372777F}"/>
              </a:ext>
            </a:extLst>
          </p:cNvPr>
          <p:cNvSpPr txBox="1">
            <a:spLocks/>
          </p:cNvSpPr>
          <p:nvPr/>
        </p:nvSpPr>
        <p:spPr>
          <a:xfrm>
            <a:off x="10352539" y="295728"/>
            <a:ext cx="838199" cy="767687"/>
          </a:xfrm>
          <a:prstGeom prst="rect">
            <a:avLst/>
          </a:prstGeom>
        </p:spPr>
        <p:txBody>
          <a:bodyPr vert="horz" lIns="91440" tIns="45720" rIns="91440" bIns="45720" rtlCol="0" anchor="b"/>
          <a:lstStyle>
            <a:defPPr rtl="0">
              <a:defRPr lang="it-IT"/>
            </a:defPPr>
            <a:lvl1pPr marL="0" algn="ctr" defTabSz="457200" rtl="0" eaLnBrk="1" latinLnBrk="0" hangingPunct="1">
              <a:defRPr sz="2800" b="0"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it-IT" dirty="0"/>
              <a:t>16</a:t>
            </a:r>
          </a:p>
        </p:txBody>
      </p:sp>
    </p:spTree>
    <p:extLst>
      <p:ext uri="{BB962C8B-B14F-4D97-AF65-F5344CB8AC3E}">
        <p14:creationId xmlns:p14="http://schemas.microsoft.com/office/powerpoint/2010/main" val="31624390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91F6B52-A20E-426B-B7E0-1B6AAB46C89F}"/>
              </a:ext>
            </a:extLst>
          </p:cNvPr>
          <p:cNvSpPr>
            <a:spLocks noGrp="1"/>
          </p:cNvSpPr>
          <p:nvPr>
            <p:ph type="title"/>
          </p:nvPr>
        </p:nvSpPr>
        <p:spPr>
          <a:xfrm>
            <a:off x="972076" y="2183719"/>
            <a:ext cx="3438881" cy="2283824"/>
          </a:xfrm>
        </p:spPr>
        <p:txBody>
          <a:bodyPr rtlCol="0"/>
          <a:lstStyle/>
          <a:p>
            <a:r>
              <a:rPr lang="en-US" sz="3200" dirty="0">
                <a:solidFill>
                  <a:schemeClr val="bg1"/>
                </a:solidFill>
              </a:rPr>
              <a:t>Elements of a language</a:t>
            </a:r>
            <a:endParaRPr lang="en-US" sz="3200" dirty="0"/>
          </a:p>
        </p:txBody>
      </p:sp>
      <p:sp>
        <p:nvSpPr>
          <p:cNvPr id="3" name="Segnaposto numero diapositiva 2">
            <a:extLst>
              <a:ext uri="{FF2B5EF4-FFF2-40B4-BE49-F238E27FC236}">
                <a16:creationId xmlns:a16="http://schemas.microsoft.com/office/drawing/2014/main" id="{0E198AB5-8BDA-AB41-9AEF-8516B23BB694}"/>
              </a:ext>
            </a:extLst>
          </p:cNvPr>
          <p:cNvSpPr>
            <a:spLocks noGrp="1"/>
          </p:cNvSpPr>
          <p:nvPr>
            <p:ph type="sldNum" sz="quarter" idx="12"/>
          </p:nvPr>
        </p:nvSpPr>
        <p:spPr/>
        <p:txBody>
          <a:bodyPr rtlCol="0"/>
          <a:lstStyle/>
          <a:p>
            <a:pPr rtl="0"/>
            <a:fld id="{9FF96B15-8338-45D5-A943-561235072D66}" type="slidenum">
              <a:rPr lang="it-IT" smtClean="0"/>
              <a:t>2</a:t>
            </a:fld>
            <a:endParaRPr lang="it-IT"/>
          </a:p>
        </p:txBody>
      </p:sp>
      <p:sp>
        <p:nvSpPr>
          <p:cNvPr id="4" name="Segnaposto testo 3">
            <a:extLst>
              <a:ext uri="{FF2B5EF4-FFF2-40B4-BE49-F238E27FC236}">
                <a16:creationId xmlns:a16="http://schemas.microsoft.com/office/drawing/2014/main" id="{0436469F-A292-4492-BAAB-2F581AD4AC1D}"/>
              </a:ext>
            </a:extLst>
          </p:cNvPr>
          <p:cNvSpPr>
            <a:spLocks noGrp="1"/>
          </p:cNvSpPr>
          <p:nvPr>
            <p:ph type="body" idx="4294967295"/>
          </p:nvPr>
        </p:nvSpPr>
        <p:spPr>
          <a:xfrm>
            <a:off x="5883966" y="1701848"/>
            <a:ext cx="5120640" cy="3247565"/>
          </a:xfrm>
        </p:spPr>
        <p:txBody>
          <a:bodyPr rtlCol="0">
            <a:noAutofit/>
          </a:bodyPr>
          <a:lstStyle/>
          <a:p>
            <a:pPr marL="0" indent="0">
              <a:buNone/>
            </a:pPr>
            <a:r>
              <a:rPr lang="en-US" sz="2800" dirty="0">
                <a:ln w="0"/>
                <a:solidFill>
                  <a:schemeClr val="tx1"/>
                </a:solidFill>
                <a:effectLst>
                  <a:outerShdw blurRad="38100" dist="19050" dir="2700000" algn="tl" rotWithShape="0">
                    <a:schemeClr val="dk1">
                      <a:alpha val="40000"/>
                    </a:schemeClr>
                  </a:outerShdw>
                </a:effectLst>
              </a:rPr>
              <a:t>Language is the ability to produce and comprehend spoken and written words.</a:t>
            </a:r>
          </a:p>
          <a:p>
            <a:pPr marL="0" indent="0">
              <a:buNone/>
            </a:pPr>
            <a:endParaRPr lang="en-US" sz="2400" dirty="0">
              <a:ln w="0"/>
              <a:solidFill>
                <a:schemeClr val="tx1"/>
              </a:solidFill>
              <a:effectLst>
                <a:outerShdw blurRad="38100" dist="19050" dir="2700000" algn="tl" rotWithShape="0">
                  <a:schemeClr val="dk1">
                    <a:alpha val="40000"/>
                  </a:schemeClr>
                </a:outerShdw>
              </a:effectLst>
            </a:endParaRPr>
          </a:p>
          <a:p>
            <a:pPr marL="0" indent="0">
              <a:buNone/>
            </a:pPr>
            <a:r>
              <a:rPr lang="en-US" sz="2800" dirty="0">
                <a:ln w="0"/>
                <a:solidFill>
                  <a:schemeClr val="tx1"/>
                </a:solidFill>
                <a:effectLst>
                  <a:outerShdw blurRad="38100" dist="19050" dir="2700000" algn="tl" rotWithShape="0">
                    <a:schemeClr val="dk1">
                      <a:alpha val="40000"/>
                    </a:schemeClr>
                  </a:outerShdw>
                </a:effectLst>
              </a:rPr>
              <a:t>Linguistics is the study of language.</a:t>
            </a:r>
            <a:endParaRPr lang="it-IT" sz="280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321051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125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1250" fill="hold"/>
                                        <p:tgtEl>
                                          <p:spTgt spid="4">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7" presetClass="entr" presetSubtype="0"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1000"/>
                                        <p:tgtEl>
                                          <p:spTgt spid="4">
                                            <p:txEl>
                                              <p:pRg st="2" end="2"/>
                                            </p:txEl>
                                          </p:spTgt>
                                        </p:tgtEl>
                                      </p:cBhvr>
                                    </p:animEffect>
                                    <p:anim calcmode="lin" valueType="num">
                                      <p:cBhvr>
                                        <p:cTn id="14"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9588723-F88E-4F02-B1A9-D1224233BEEF}"/>
              </a:ext>
            </a:extLst>
          </p:cNvPr>
          <p:cNvSpPr>
            <a:spLocks noGrp="1"/>
          </p:cNvSpPr>
          <p:nvPr>
            <p:ph type="title"/>
          </p:nvPr>
        </p:nvSpPr>
        <p:spPr>
          <a:xfrm>
            <a:off x="834888" y="2350698"/>
            <a:ext cx="3951798" cy="2283824"/>
          </a:xfrm>
        </p:spPr>
        <p:txBody>
          <a:bodyPr rtlCol="0">
            <a:normAutofit/>
          </a:bodyPr>
          <a:lstStyle/>
          <a:p>
            <a:pPr>
              <a:lnSpc>
                <a:spcPct val="90000"/>
              </a:lnSpc>
            </a:pPr>
            <a:r>
              <a:rPr lang="en-US" sz="2800" dirty="0">
                <a:solidFill>
                  <a:schemeClr val="bg1"/>
                </a:solidFill>
              </a:rPr>
              <a:t>The structure of a language has several levels</a:t>
            </a:r>
            <a:endParaRPr lang="it-IT" sz="2800" dirty="0">
              <a:solidFill>
                <a:schemeClr val="bg1"/>
              </a:solidFill>
            </a:endParaRPr>
          </a:p>
        </p:txBody>
      </p:sp>
      <p:sp>
        <p:nvSpPr>
          <p:cNvPr id="3" name="Segnaposto testo 2">
            <a:extLst>
              <a:ext uri="{FF2B5EF4-FFF2-40B4-BE49-F238E27FC236}">
                <a16:creationId xmlns:a16="http://schemas.microsoft.com/office/drawing/2014/main" id="{902B5742-D468-45B7-9156-641CD4D80AD3}"/>
              </a:ext>
            </a:extLst>
          </p:cNvPr>
          <p:cNvSpPr>
            <a:spLocks noGrp="1"/>
          </p:cNvSpPr>
          <p:nvPr>
            <p:ph type="body" sz="quarter" idx="13"/>
          </p:nvPr>
        </p:nvSpPr>
        <p:spPr>
          <a:xfrm>
            <a:off x="6792913" y="1732909"/>
            <a:ext cx="3852000" cy="720000"/>
          </a:xfrm>
        </p:spPr>
        <p:txBody>
          <a:bodyPr rtlCol="0">
            <a:normAutofit/>
          </a:bodyPr>
          <a:lstStyle/>
          <a:p>
            <a:r>
              <a:rPr lang="en-US" dirty="0"/>
              <a:t>Phonetics</a:t>
            </a:r>
            <a:r>
              <a:rPr lang="it-IT" dirty="0"/>
              <a:t> / </a:t>
            </a:r>
            <a:r>
              <a:rPr lang="en-US" dirty="0"/>
              <a:t>Phonology</a:t>
            </a:r>
          </a:p>
        </p:txBody>
      </p:sp>
      <p:sp>
        <p:nvSpPr>
          <p:cNvPr id="4" name="Segnaposto testo 3">
            <a:extLst>
              <a:ext uri="{FF2B5EF4-FFF2-40B4-BE49-F238E27FC236}">
                <a16:creationId xmlns:a16="http://schemas.microsoft.com/office/drawing/2014/main" id="{D88D3AC9-532C-45CE-A886-41FE54A32E61}"/>
              </a:ext>
            </a:extLst>
          </p:cNvPr>
          <p:cNvSpPr>
            <a:spLocks noGrp="1"/>
          </p:cNvSpPr>
          <p:nvPr>
            <p:ph type="body" sz="quarter" idx="14"/>
          </p:nvPr>
        </p:nvSpPr>
        <p:spPr/>
        <p:txBody>
          <a:bodyPr rtlCol="0">
            <a:normAutofit/>
          </a:bodyPr>
          <a:lstStyle/>
          <a:p>
            <a:r>
              <a:rPr lang="en-US" dirty="0"/>
              <a:t>Morphology</a:t>
            </a:r>
          </a:p>
        </p:txBody>
      </p:sp>
      <p:sp>
        <p:nvSpPr>
          <p:cNvPr id="5" name="Segnaposto testo 4">
            <a:extLst>
              <a:ext uri="{FF2B5EF4-FFF2-40B4-BE49-F238E27FC236}">
                <a16:creationId xmlns:a16="http://schemas.microsoft.com/office/drawing/2014/main" id="{CB033E00-5119-4205-BD29-9D1A753BE3C3}"/>
              </a:ext>
            </a:extLst>
          </p:cNvPr>
          <p:cNvSpPr>
            <a:spLocks noGrp="1"/>
          </p:cNvSpPr>
          <p:nvPr>
            <p:ph type="body" sz="quarter" idx="15"/>
          </p:nvPr>
        </p:nvSpPr>
        <p:spPr/>
        <p:txBody>
          <a:bodyPr rtlCol="0">
            <a:normAutofit/>
          </a:bodyPr>
          <a:lstStyle/>
          <a:p>
            <a:r>
              <a:rPr lang="en-US" dirty="0"/>
              <a:t>Syntax</a:t>
            </a:r>
          </a:p>
        </p:txBody>
      </p:sp>
      <p:sp>
        <p:nvSpPr>
          <p:cNvPr id="6" name="Segnaposto testo 5">
            <a:extLst>
              <a:ext uri="{FF2B5EF4-FFF2-40B4-BE49-F238E27FC236}">
                <a16:creationId xmlns:a16="http://schemas.microsoft.com/office/drawing/2014/main" id="{0C0A6450-4901-4648-A1D8-F9E19429FA66}"/>
              </a:ext>
            </a:extLst>
          </p:cNvPr>
          <p:cNvSpPr>
            <a:spLocks noGrp="1"/>
          </p:cNvSpPr>
          <p:nvPr>
            <p:ph type="body" sz="quarter" idx="16"/>
          </p:nvPr>
        </p:nvSpPr>
        <p:spPr/>
        <p:txBody>
          <a:bodyPr rtlCol="0">
            <a:normAutofit/>
          </a:bodyPr>
          <a:lstStyle/>
          <a:p>
            <a:r>
              <a:rPr lang="en-US" dirty="0"/>
              <a:t>Semantics</a:t>
            </a:r>
          </a:p>
        </p:txBody>
      </p:sp>
      <p:sp>
        <p:nvSpPr>
          <p:cNvPr id="9" name="Segnaposto testo 8">
            <a:extLst>
              <a:ext uri="{FF2B5EF4-FFF2-40B4-BE49-F238E27FC236}">
                <a16:creationId xmlns:a16="http://schemas.microsoft.com/office/drawing/2014/main" id="{246A07C8-F3A3-4A79-ADA4-D3DF410E6827}"/>
              </a:ext>
            </a:extLst>
          </p:cNvPr>
          <p:cNvSpPr>
            <a:spLocks noGrp="1"/>
          </p:cNvSpPr>
          <p:nvPr>
            <p:ph type="body" sz="quarter" idx="17"/>
          </p:nvPr>
        </p:nvSpPr>
        <p:spPr/>
        <p:txBody>
          <a:bodyPr rtlCol="0"/>
          <a:lstStyle/>
          <a:p>
            <a:r>
              <a:rPr lang="en-US" dirty="0"/>
              <a:t>Pragmatics</a:t>
            </a:r>
          </a:p>
        </p:txBody>
      </p:sp>
      <p:sp>
        <p:nvSpPr>
          <p:cNvPr id="7" name="Segnaposto numero diapositiva 6">
            <a:extLst>
              <a:ext uri="{FF2B5EF4-FFF2-40B4-BE49-F238E27FC236}">
                <a16:creationId xmlns:a16="http://schemas.microsoft.com/office/drawing/2014/main" id="{6B48CA6F-C72D-F944-B10D-0504BB669B47}"/>
              </a:ext>
            </a:extLst>
          </p:cNvPr>
          <p:cNvSpPr>
            <a:spLocks noGrp="1"/>
          </p:cNvSpPr>
          <p:nvPr>
            <p:ph type="sldNum" sz="quarter" idx="12"/>
          </p:nvPr>
        </p:nvSpPr>
        <p:spPr/>
        <p:txBody>
          <a:bodyPr rtlCol="0"/>
          <a:lstStyle/>
          <a:p>
            <a:pPr rtl="0"/>
            <a:fld id="{9FF96B15-8338-45D5-A943-561235072D66}" type="slidenum">
              <a:rPr lang="it-IT" smtClean="0"/>
              <a:t>3</a:t>
            </a:fld>
            <a:endParaRPr lang="it-IT"/>
          </a:p>
        </p:txBody>
      </p:sp>
    </p:spTree>
    <p:extLst>
      <p:ext uri="{BB962C8B-B14F-4D97-AF65-F5344CB8AC3E}">
        <p14:creationId xmlns:p14="http://schemas.microsoft.com/office/powerpoint/2010/main" val="944875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1250" fill="hold"/>
                                        <p:tgtEl>
                                          <p:spTgt spid="3">
                                            <p:bg/>
                                          </p:spTgt>
                                        </p:tgtEl>
                                        <p:attrNameLst>
                                          <p:attrName>ppt_x</p:attrName>
                                        </p:attrNameLst>
                                      </p:cBhvr>
                                      <p:tavLst>
                                        <p:tav tm="0">
                                          <p:val>
                                            <p:strVal val="0-#ppt_w/2"/>
                                          </p:val>
                                        </p:tav>
                                        <p:tav tm="100000">
                                          <p:val>
                                            <p:strVal val="#ppt_x"/>
                                          </p:val>
                                        </p:tav>
                                      </p:tavLst>
                                    </p:anim>
                                    <p:anim calcmode="lin" valueType="num">
                                      <p:cBhvr additive="base">
                                        <p:cTn id="8" dur="1250" fill="hold"/>
                                        <p:tgtEl>
                                          <p:spTgt spid="3">
                                            <p:bg/>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125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2" dur="125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4">
                                            <p:bg/>
                                          </p:spTgt>
                                        </p:tgtEl>
                                        <p:attrNameLst>
                                          <p:attrName>style.visibility</p:attrName>
                                        </p:attrNameLst>
                                      </p:cBhvr>
                                      <p:to>
                                        <p:strVal val="visible"/>
                                      </p:to>
                                    </p:set>
                                    <p:anim calcmode="lin" valueType="num">
                                      <p:cBhvr additive="base">
                                        <p:cTn id="17" dur="1250" fill="hold"/>
                                        <p:tgtEl>
                                          <p:spTgt spid="4">
                                            <p:bg/>
                                          </p:spTgt>
                                        </p:tgtEl>
                                        <p:attrNameLst>
                                          <p:attrName>ppt_x</p:attrName>
                                        </p:attrNameLst>
                                      </p:cBhvr>
                                      <p:tavLst>
                                        <p:tav tm="0">
                                          <p:val>
                                            <p:strVal val="0-#ppt_w/2"/>
                                          </p:val>
                                        </p:tav>
                                        <p:tav tm="100000">
                                          <p:val>
                                            <p:strVal val="#ppt_x"/>
                                          </p:val>
                                        </p:tav>
                                      </p:tavLst>
                                    </p:anim>
                                    <p:anim calcmode="lin" valueType="num">
                                      <p:cBhvr additive="base">
                                        <p:cTn id="18" dur="1250" fill="hold"/>
                                        <p:tgtEl>
                                          <p:spTgt spid="4">
                                            <p:bg/>
                                          </p:spTgt>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 calcmode="lin" valueType="num">
                                      <p:cBhvr additive="base">
                                        <p:cTn id="21" dur="125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22" dur="125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5">
                                            <p:bg/>
                                          </p:spTgt>
                                        </p:tgtEl>
                                        <p:attrNameLst>
                                          <p:attrName>style.visibility</p:attrName>
                                        </p:attrNameLst>
                                      </p:cBhvr>
                                      <p:to>
                                        <p:strVal val="visible"/>
                                      </p:to>
                                    </p:set>
                                    <p:anim calcmode="lin" valueType="num">
                                      <p:cBhvr additive="base">
                                        <p:cTn id="27" dur="1250" fill="hold"/>
                                        <p:tgtEl>
                                          <p:spTgt spid="5">
                                            <p:bg/>
                                          </p:spTgt>
                                        </p:tgtEl>
                                        <p:attrNameLst>
                                          <p:attrName>ppt_x</p:attrName>
                                        </p:attrNameLst>
                                      </p:cBhvr>
                                      <p:tavLst>
                                        <p:tav tm="0">
                                          <p:val>
                                            <p:strVal val="0-#ppt_w/2"/>
                                          </p:val>
                                        </p:tav>
                                        <p:tav tm="100000">
                                          <p:val>
                                            <p:strVal val="#ppt_x"/>
                                          </p:val>
                                        </p:tav>
                                      </p:tavLst>
                                    </p:anim>
                                    <p:anim calcmode="lin" valueType="num">
                                      <p:cBhvr additive="base">
                                        <p:cTn id="28" dur="1250" fill="hold"/>
                                        <p:tgtEl>
                                          <p:spTgt spid="5">
                                            <p:bg/>
                                          </p:spTgt>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5">
                                            <p:txEl>
                                              <p:pRg st="0" end="0"/>
                                            </p:txEl>
                                          </p:spTgt>
                                        </p:tgtEl>
                                        <p:attrNameLst>
                                          <p:attrName>style.visibility</p:attrName>
                                        </p:attrNameLst>
                                      </p:cBhvr>
                                      <p:to>
                                        <p:strVal val="visible"/>
                                      </p:to>
                                    </p:set>
                                    <p:anim calcmode="lin" valueType="num">
                                      <p:cBhvr additive="base">
                                        <p:cTn id="31" dur="125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32" dur="125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6">
                                            <p:bg/>
                                          </p:spTgt>
                                        </p:tgtEl>
                                        <p:attrNameLst>
                                          <p:attrName>style.visibility</p:attrName>
                                        </p:attrNameLst>
                                      </p:cBhvr>
                                      <p:to>
                                        <p:strVal val="visible"/>
                                      </p:to>
                                    </p:set>
                                    <p:anim calcmode="lin" valueType="num">
                                      <p:cBhvr additive="base">
                                        <p:cTn id="37" dur="1250" fill="hold"/>
                                        <p:tgtEl>
                                          <p:spTgt spid="6">
                                            <p:bg/>
                                          </p:spTgt>
                                        </p:tgtEl>
                                        <p:attrNameLst>
                                          <p:attrName>ppt_x</p:attrName>
                                        </p:attrNameLst>
                                      </p:cBhvr>
                                      <p:tavLst>
                                        <p:tav tm="0">
                                          <p:val>
                                            <p:strVal val="0-#ppt_w/2"/>
                                          </p:val>
                                        </p:tav>
                                        <p:tav tm="100000">
                                          <p:val>
                                            <p:strVal val="#ppt_x"/>
                                          </p:val>
                                        </p:tav>
                                      </p:tavLst>
                                    </p:anim>
                                    <p:anim calcmode="lin" valueType="num">
                                      <p:cBhvr additive="base">
                                        <p:cTn id="38" dur="1250" fill="hold"/>
                                        <p:tgtEl>
                                          <p:spTgt spid="6">
                                            <p:bg/>
                                          </p:spTgt>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6">
                                            <p:txEl>
                                              <p:pRg st="0" end="0"/>
                                            </p:txEl>
                                          </p:spTgt>
                                        </p:tgtEl>
                                        <p:attrNameLst>
                                          <p:attrName>style.visibility</p:attrName>
                                        </p:attrNameLst>
                                      </p:cBhvr>
                                      <p:to>
                                        <p:strVal val="visible"/>
                                      </p:to>
                                    </p:set>
                                    <p:anim calcmode="lin" valueType="num">
                                      <p:cBhvr additive="base">
                                        <p:cTn id="41" dur="125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42" dur="125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grpId="0" nodeType="clickEffect">
                                  <p:stCondLst>
                                    <p:cond delay="0"/>
                                  </p:stCondLst>
                                  <p:childTnLst>
                                    <p:set>
                                      <p:cBhvr>
                                        <p:cTn id="46" dur="1" fill="hold">
                                          <p:stCondLst>
                                            <p:cond delay="0"/>
                                          </p:stCondLst>
                                        </p:cTn>
                                        <p:tgtEl>
                                          <p:spTgt spid="9">
                                            <p:bg/>
                                          </p:spTgt>
                                        </p:tgtEl>
                                        <p:attrNameLst>
                                          <p:attrName>style.visibility</p:attrName>
                                        </p:attrNameLst>
                                      </p:cBhvr>
                                      <p:to>
                                        <p:strVal val="visible"/>
                                      </p:to>
                                    </p:set>
                                    <p:anim calcmode="lin" valueType="num">
                                      <p:cBhvr additive="base">
                                        <p:cTn id="47" dur="1250" fill="hold"/>
                                        <p:tgtEl>
                                          <p:spTgt spid="9">
                                            <p:bg/>
                                          </p:spTgt>
                                        </p:tgtEl>
                                        <p:attrNameLst>
                                          <p:attrName>ppt_x</p:attrName>
                                        </p:attrNameLst>
                                      </p:cBhvr>
                                      <p:tavLst>
                                        <p:tav tm="0">
                                          <p:val>
                                            <p:strVal val="0-#ppt_w/2"/>
                                          </p:val>
                                        </p:tav>
                                        <p:tav tm="100000">
                                          <p:val>
                                            <p:strVal val="#ppt_x"/>
                                          </p:val>
                                        </p:tav>
                                      </p:tavLst>
                                    </p:anim>
                                    <p:anim calcmode="lin" valueType="num">
                                      <p:cBhvr additive="base">
                                        <p:cTn id="48" dur="1250" fill="hold"/>
                                        <p:tgtEl>
                                          <p:spTgt spid="9">
                                            <p:bg/>
                                          </p:spTgt>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9">
                                            <p:txEl>
                                              <p:pRg st="0" end="0"/>
                                            </p:txEl>
                                          </p:spTgt>
                                        </p:tgtEl>
                                        <p:attrNameLst>
                                          <p:attrName>style.visibility</p:attrName>
                                        </p:attrNameLst>
                                      </p:cBhvr>
                                      <p:to>
                                        <p:strVal val="visible"/>
                                      </p:to>
                                    </p:set>
                                    <p:anim calcmode="lin" valueType="num">
                                      <p:cBhvr additive="base">
                                        <p:cTn id="51" dur="1250" fill="hold"/>
                                        <p:tgtEl>
                                          <p:spTgt spid="9">
                                            <p:txEl>
                                              <p:pRg st="0" end="0"/>
                                            </p:txEl>
                                          </p:spTgt>
                                        </p:tgtEl>
                                        <p:attrNameLst>
                                          <p:attrName>ppt_x</p:attrName>
                                        </p:attrNameLst>
                                      </p:cBhvr>
                                      <p:tavLst>
                                        <p:tav tm="0">
                                          <p:val>
                                            <p:strVal val="0-#ppt_w/2"/>
                                          </p:val>
                                        </p:tav>
                                        <p:tav tm="100000">
                                          <p:val>
                                            <p:strVal val="#ppt_x"/>
                                          </p:val>
                                        </p:tav>
                                      </p:tavLst>
                                    </p:anim>
                                    <p:anim calcmode="lin" valueType="num">
                                      <p:cBhvr additive="base">
                                        <p:cTn id="52" dur="1250" fill="hold"/>
                                        <p:tgtEl>
                                          <p:spTgt spid="9">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animBg="1"/>
      <p:bldP spid="4" grpId="0" build="allAtOnce" animBg="1"/>
      <p:bldP spid="5" grpId="0" build="allAtOnce" animBg="1"/>
      <p:bldP spid="6" grpId="0" build="allAtOnce" animBg="1"/>
      <p:bldP spid="9" grpId="0" build="allAtOnce"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olo 7"/>
          <p:cNvSpPr>
            <a:spLocks noGrp="1"/>
          </p:cNvSpPr>
          <p:nvPr>
            <p:ph type="title"/>
          </p:nvPr>
        </p:nvSpPr>
        <p:spPr>
          <a:xfrm>
            <a:off x="1011832" y="2633076"/>
            <a:ext cx="3438881" cy="1604969"/>
          </a:xfrm>
        </p:spPr>
        <p:txBody>
          <a:bodyPr/>
          <a:lstStyle/>
          <a:p>
            <a:r>
              <a:rPr lang="en-US" sz="3000" b="1" dirty="0"/>
              <a:t>Language begins with sounds</a:t>
            </a:r>
          </a:p>
        </p:txBody>
      </p:sp>
      <p:sp>
        <p:nvSpPr>
          <p:cNvPr id="3" name="Segnaposto numero diapositiva 2">
            <a:extLst>
              <a:ext uri="{FF2B5EF4-FFF2-40B4-BE49-F238E27FC236}">
                <a16:creationId xmlns:a16="http://schemas.microsoft.com/office/drawing/2014/main" id="{1EC2495D-630A-AF42-97CB-9B1D6372777F}"/>
              </a:ext>
            </a:extLst>
          </p:cNvPr>
          <p:cNvSpPr>
            <a:spLocks noGrp="1"/>
          </p:cNvSpPr>
          <p:nvPr>
            <p:ph type="sldNum" sz="quarter" idx="12"/>
          </p:nvPr>
        </p:nvSpPr>
        <p:spPr/>
        <p:txBody>
          <a:bodyPr rtlCol="0"/>
          <a:lstStyle/>
          <a:p>
            <a:pPr rtl="0"/>
            <a:fld id="{9FF96B15-8338-45D5-A943-561235072D66}" type="slidenum">
              <a:rPr lang="it-IT" smtClean="0"/>
              <a:pPr rtl="0"/>
              <a:t>4</a:t>
            </a:fld>
            <a:endParaRPr lang="it-IT" dirty="0"/>
          </a:p>
        </p:txBody>
      </p:sp>
      <p:sp>
        <p:nvSpPr>
          <p:cNvPr id="9" name="CasellaDiTesto 8"/>
          <p:cNvSpPr txBox="1"/>
          <p:nvPr/>
        </p:nvSpPr>
        <p:spPr>
          <a:xfrm>
            <a:off x="6265628" y="1063416"/>
            <a:ext cx="4985468" cy="1569660"/>
          </a:xfrm>
          <a:prstGeom prst="rect">
            <a:avLst/>
          </a:prstGeom>
          <a:noFill/>
        </p:spPr>
        <p:txBody>
          <a:bodyPr wrap="square" rtlCol="0">
            <a:spAutoFit/>
          </a:bodyPr>
          <a:lstStyle/>
          <a:p>
            <a:r>
              <a:rPr lang="en-US" sz="2400" u="sng" dirty="0"/>
              <a:t>Phonetics</a:t>
            </a:r>
            <a:r>
              <a:rPr lang="en-US" sz="2400" dirty="0"/>
              <a:t> is the study of </a:t>
            </a:r>
            <a:r>
              <a:rPr lang="en-US" sz="2400" b="1" dirty="0"/>
              <a:t>individual</a:t>
            </a:r>
            <a:r>
              <a:rPr lang="en-US" sz="2400" dirty="0"/>
              <a:t> speech sounds (all the sounds a human being can make).</a:t>
            </a:r>
            <a:endParaRPr lang="it-IT" sz="2400" dirty="0"/>
          </a:p>
        </p:txBody>
      </p:sp>
      <p:sp>
        <p:nvSpPr>
          <p:cNvPr id="10" name="CasellaDiTesto 9"/>
          <p:cNvSpPr txBox="1"/>
          <p:nvPr/>
        </p:nvSpPr>
        <p:spPr>
          <a:xfrm>
            <a:off x="6265628" y="2899088"/>
            <a:ext cx="4587902" cy="3293209"/>
          </a:xfrm>
          <a:prstGeom prst="rect">
            <a:avLst/>
          </a:prstGeom>
          <a:noFill/>
        </p:spPr>
        <p:txBody>
          <a:bodyPr wrap="square" rtlCol="0">
            <a:spAutoFit/>
          </a:bodyPr>
          <a:lstStyle/>
          <a:p>
            <a:r>
              <a:rPr lang="en-US" sz="2400" u="sng" dirty="0"/>
              <a:t>Phonology</a:t>
            </a:r>
            <a:r>
              <a:rPr lang="en-US" sz="2400" dirty="0"/>
              <a:t> is the study of </a:t>
            </a:r>
            <a:r>
              <a:rPr lang="en-US" sz="2400" i="1" dirty="0"/>
              <a:t>phonemes</a:t>
            </a:r>
            <a:r>
              <a:rPr lang="en-US" sz="2400" i="1" baseline="30000" dirty="0"/>
              <a:t>1</a:t>
            </a:r>
            <a:r>
              <a:rPr lang="en-US" sz="2400" dirty="0"/>
              <a:t>: the speech sounds of a </a:t>
            </a:r>
            <a:r>
              <a:rPr lang="en-US" sz="2400" b="1" dirty="0"/>
              <a:t>language</a:t>
            </a:r>
            <a:r>
              <a:rPr lang="en-US" sz="2400" dirty="0"/>
              <a:t> (i.e. which sounds make up different languages).</a:t>
            </a:r>
          </a:p>
          <a:p>
            <a:endParaRPr lang="en-US" sz="2400" b="1" dirty="0"/>
          </a:p>
          <a:p>
            <a:r>
              <a:rPr lang="en-US" sz="1600" baseline="30000" dirty="0"/>
              <a:t>1</a:t>
            </a:r>
            <a:r>
              <a:rPr lang="en-US" sz="1600" dirty="0"/>
              <a:t>A phoneme is the smallest unit of sound that may cause a change of meaning within a language, but that doesn’t have meaning by itself.</a:t>
            </a:r>
            <a:endParaRPr lang="en-US" sz="1600" b="1" dirty="0"/>
          </a:p>
        </p:txBody>
      </p:sp>
    </p:spTree>
    <p:extLst>
      <p:ext uri="{BB962C8B-B14F-4D97-AF65-F5344CB8AC3E}">
        <p14:creationId xmlns:p14="http://schemas.microsoft.com/office/powerpoint/2010/main" val="2710768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125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1250" fill="hold"/>
                                        <p:tgtEl>
                                          <p:spTgt spid="9">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 calcmode="lin" valueType="num">
                                      <p:cBhvr additive="base">
                                        <p:cTn id="13" dur="125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4" dur="125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xEl>
                                              <p:pRg st="2" end="2"/>
                                            </p:txEl>
                                          </p:spTgt>
                                        </p:tgtEl>
                                        <p:attrNameLst>
                                          <p:attrName>style.visibility</p:attrName>
                                        </p:attrNameLst>
                                      </p:cBhvr>
                                      <p:to>
                                        <p:strVal val="visible"/>
                                      </p:to>
                                    </p:set>
                                    <p:anim calcmode="lin" valueType="num">
                                      <p:cBhvr additive="base">
                                        <p:cTn id="19" dur="125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20" dur="125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olo 7"/>
          <p:cNvSpPr>
            <a:spLocks noGrp="1"/>
          </p:cNvSpPr>
          <p:nvPr>
            <p:ph type="title"/>
          </p:nvPr>
        </p:nvSpPr>
        <p:spPr>
          <a:xfrm>
            <a:off x="1075442" y="2417739"/>
            <a:ext cx="3438881" cy="1815785"/>
          </a:xfrm>
        </p:spPr>
        <p:txBody>
          <a:bodyPr/>
          <a:lstStyle/>
          <a:p>
            <a:r>
              <a:rPr lang="en-US" sz="3000" b="1" dirty="0"/>
              <a:t>Sounds create words</a:t>
            </a:r>
          </a:p>
        </p:txBody>
      </p:sp>
      <p:sp>
        <p:nvSpPr>
          <p:cNvPr id="3" name="Segnaposto numero diapositiva 2">
            <a:extLst>
              <a:ext uri="{FF2B5EF4-FFF2-40B4-BE49-F238E27FC236}">
                <a16:creationId xmlns:a16="http://schemas.microsoft.com/office/drawing/2014/main" id="{1EC2495D-630A-AF42-97CB-9B1D6372777F}"/>
              </a:ext>
            </a:extLst>
          </p:cNvPr>
          <p:cNvSpPr>
            <a:spLocks noGrp="1"/>
          </p:cNvSpPr>
          <p:nvPr>
            <p:ph type="sldNum" sz="quarter" idx="12"/>
          </p:nvPr>
        </p:nvSpPr>
        <p:spPr/>
        <p:txBody>
          <a:bodyPr rtlCol="0"/>
          <a:lstStyle/>
          <a:p>
            <a:pPr rtl="0"/>
            <a:fld id="{9FF96B15-8338-45D5-A943-561235072D66}" type="slidenum">
              <a:rPr lang="it-IT" smtClean="0"/>
              <a:pPr rtl="0"/>
              <a:t>5</a:t>
            </a:fld>
            <a:endParaRPr lang="it-IT" dirty="0"/>
          </a:p>
        </p:txBody>
      </p:sp>
      <p:sp>
        <p:nvSpPr>
          <p:cNvPr id="10" name="CasellaDiTesto 9"/>
          <p:cNvSpPr txBox="1"/>
          <p:nvPr/>
        </p:nvSpPr>
        <p:spPr>
          <a:xfrm>
            <a:off x="6255299" y="1602083"/>
            <a:ext cx="4587902" cy="3816429"/>
          </a:xfrm>
          <a:prstGeom prst="rect">
            <a:avLst/>
          </a:prstGeom>
          <a:noFill/>
        </p:spPr>
        <p:txBody>
          <a:bodyPr wrap="square" rtlCol="0">
            <a:spAutoFit/>
          </a:bodyPr>
          <a:lstStyle/>
          <a:p>
            <a:r>
              <a:rPr lang="en-US" sz="2400" u="sng" dirty="0"/>
              <a:t>Morphology</a:t>
            </a:r>
            <a:r>
              <a:rPr lang="en-US" sz="2400" dirty="0"/>
              <a:t>: the study of words, their structure, and other meaningful units of language like suffixes and prefixes.</a:t>
            </a:r>
          </a:p>
          <a:p>
            <a:r>
              <a:rPr lang="en-US" sz="2400" dirty="0"/>
              <a:t> </a:t>
            </a:r>
          </a:p>
          <a:p>
            <a:r>
              <a:rPr lang="en-US" sz="2400" dirty="0"/>
              <a:t>The basic unit of morphology are </a:t>
            </a:r>
            <a:r>
              <a:rPr lang="en-US" sz="2400" i="1" dirty="0"/>
              <a:t>morphemes</a:t>
            </a:r>
            <a:r>
              <a:rPr lang="en-US" sz="2400" baseline="30000" dirty="0"/>
              <a:t>1</a:t>
            </a:r>
            <a:r>
              <a:rPr lang="en-US" sz="2400" dirty="0"/>
              <a:t>.</a:t>
            </a:r>
          </a:p>
          <a:p>
            <a:endParaRPr lang="en-US" b="1" dirty="0"/>
          </a:p>
          <a:p>
            <a:r>
              <a:rPr lang="en-US" sz="1600" baseline="30000" dirty="0"/>
              <a:t>1</a:t>
            </a:r>
            <a:r>
              <a:rPr lang="en-US" sz="1600" dirty="0"/>
              <a:t>The smallest linguistic unit within a word that can carry a meaning.</a:t>
            </a:r>
            <a:endParaRPr lang="en-US" sz="1600" b="1" dirty="0"/>
          </a:p>
        </p:txBody>
      </p:sp>
    </p:spTree>
    <p:extLst>
      <p:ext uri="{BB962C8B-B14F-4D97-AF65-F5344CB8AC3E}">
        <p14:creationId xmlns:p14="http://schemas.microsoft.com/office/powerpoint/2010/main" val="3889131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1250" fill="hold"/>
                                        <p:tgtEl>
                                          <p:spTgt spid="10">
                                            <p:txEl>
                                              <p:pRg st="0" end="0"/>
                                            </p:txEl>
                                          </p:spTgt>
                                        </p:tgtEl>
                                        <p:attrNameLst>
                                          <p:attrName>ppt_x</p:attrName>
                                        </p:attrNameLst>
                                      </p:cBhvr>
                                      <p:tavLst>
                                        <p:tav tm="0">
                                          <p:val>
                                            <p:strVal val="1+#ppt_w/2"/>
                                          </p:val>
                                        </p:tav>
                                        <p:tav tm="100000">
                                          <p:val>
                                            <p:strVal val="#ppt_x"/>
                                          </p:val>
                                        </p:tav>
                                      </p:tavLst>
                                    </p:anim>
                                    <p:anim calcmode="lin" valueType="num">
                                      <p:cBhvr additive="base">
                                        <p:cTn id="8" dur="1250" fill="hold"/>
                                        <p:tgtEl>
                                          <p:spTgt spid="1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0">
                                            <p:txEl>
                                              <p:pRg st="1" end="1"/>
                                            </p:txEl>
                                          </p:spTgt>
                                        </p:tgtEl>
                                        <p:attrNameLst>
                                          <p:attrName>style.visibility</p:attrName>
                                        </p:attrNameLst>
                                      </p:cBhvr>
                                      <p:to>
                                        <p:strVal val="visible"/>
                                      </p:to>
                                    </p:set>
                                    <p:anim calcmode="lin" valueType="num">
                                      <p:cBhvr additive="base">
                                        <p:cTn id="13" dur="1250" fill="hold"/>
                                        <p:tgtEl>
                                          <p:spTgt spid="10">
                                            <p:txEl>
                                              <p:pRg st="1" end="1"/>
                                            </p:txEl>
                                          </p:spTgt>
                                        </p:tgtEl>
                                        <p:attrNameLst>
                                          <p:attrName>ppt_x</p:attrName>
                                        </p:attrNameLst>
                                      </p:cBhvr>
                                      <p:tavLst>
                                        <p:tav tm="0">
                                          <p:val>
                                            <p:strVal val="1+#ppt_w/2"/>
                                          </p:val>
                                        </p:tav>
                                        <p:tav tm="100000">
                                          <p:val>
                                            <p:strVal val="#ppt_x"/>
                                          </p:val>
                                        </p:tav>
                                      </p:tavLst>
                                    </p:anim>
                                    <p:anim calcmode="lin" valueType="num">
                                      <p:cBhvr additive="base">
                                        <p:cTn id="14" dur="1250" fill="hold"/>
                                        <p:tgtEl>
                                          <p:spTgt spid="10">
                                            <p:txEl>
                                              <p:pRg st="1" end="1"/>
                                            </p:txEl>
                                          </p:spTgt>
                                        </p:tgtEl>
                                        <p:attrNameLst>
                                          <p:attrName>ppt_y</p:attrName>
                                        </p:attrNameLst>
                                      </p:cBhvr>
                                      <p:tavLst>
                                        <p:tav tm="0">
                                          <p:val>
                                            <p:strVal val="#ppt_y"/>
                                          </p:val>
                                        </p:tav>
                                        <p:tav tm="100000">
                                          <p:val>
                                            <p:strVal val="#ppt_y"/>
                                          </p:val>
                                        </p:tav>
                                      </p:tavLst>
                                    </p:anim>
                                  </p:childTnLst>
                                </p:cTn>
                              </p:par>
                              <p:par>
                                <p:cTn id="15" presetID="2" presetClass="entr" presetSubtype="2" fill="hold" nodeType="with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 calcmode="lin" valueType="num">
                                      <p:cBhvr additive="base">
                                        <p:cTn id="17" dur="1250" fill="hold"/>
                                        <p:tgtEl>
                                          <p:spTgt spid="10">
                                            <p:txEl>
                                              <p:pRg st="2" end="2"/>
                                            </p:txEl>
                                          </p:spTgt>
                                        </p:tgtEl>
                                        <p:attrNameLst>
                                          <p:attrName>ppt_x</p:attrName>
                                        </p:attrNameLst>
                                      </p:cBhvr>
                                      <p:tavLst>
                                        <p:tav tm="0">
                                          <p:val>
                                            <p:strVal val="1+#ppt_w/2"/>
                                          </p:val>
                                        </p:tav>
                                        <p:tav tm="100000">
                                          <p:val>
                                            <p:strVal val="#ppt_x"/>
                                          </p:val>
                                        </p:tav>
                                      </p:tavLst>
                                    </p:anim>
                                    <p:anim calcmode="lin" valueType="num">
                                      <p:cBhvr additive="base">
                                        <p:cTn id="18" dur="1250" fill="hold"/>
                                        <p:tgtEl>
                                          <p:spTgt spid="10">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0"/>
                                  </p:stCondLst>
                                  <p:childTnLst>
                                    <p:set>
                                      <p:cBhvr>
                                        <p:cTn id="20" dur="1" fill="hold">
                                          <p:stCondLst>
                                            <p:cond delay="0"/>
                                          </p:stCondLst>
                                        </p:cTn>
                                        <p:tgtEl>
                                          <p:spTgt spid="10">
                                            <p:txEl>
                                              <p:pRg st="4" end="4"/>
                                            </p:txEl>
                                          </p:spTgt>
                                        </p:tgtEl>
                                        <p:attrNameLst>
                                          <p:attrName>style.visibility</p:attrName>
                                        </p:attrNameLst>
                                      </p:cBhvr>
                                      <p:to>
                                        <p:strVal val="visible"/>
                                      </p:to>
                                    </p:set>
                                    <p:anim calcmode="lin" valueType="num">
                                      <p:cBhvr additive="base">
                                        <p:cTn id="21" dur="1250" fill="hold"/>
                                        <p:tgtEl>
                                          <p:spTgt spid="10">
                                            <p:txEl>
                                              <p:pRg st="4" end="4"/>
                                            </p:txEl>
                                          </p:spTgt>
                                        </p:tgtEl>
                                        <p:attrNameLst>
                                          <p:attrName>ppt_x</p:attrName>
                                        </p:attrNameLst>
                                      </p:cBhvr>
                                      <p:tavLst>
                                        <p:tav tm="0">
                                          <p:val>
                                            <p:strVal val="1+#ppt_w/2"/>
                                          </p:val>
                                        </p:tav>
                                        <p:tav tm="100000">
                                          <p:val>
                                            <p:strVal val="#ppt_x"/>
                                          </p:val>
                                        </p:tav>
                                      </p:tavLst>
                                    </p:anim>
                                    <p:anim calcmode="lin" valueType="num">
                                      <p:cBhvr additive="base">
                                        <p:cTn id="22" dur="1250" fill="hold"/>
                                        <p:tgtEl>
                                          <p:spTgt spid="10">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olo 7"/>
          <p:cNvSpPr>
            <a:spLocks noGrp="1"/>
          </p:cNvSpPr>
          <p:nvPr>
            <p:ph type="title"/>
          </p:nvPr>
        </p:nvSpPr>
        <p:spPr>
          <a:xfrm>
            <a:off x="884611" y="2226364"/>
            <a:ext cx="3438881" cy="2552369"/>
          </a:xfrm>
        </p:spPr>
        <p:txBody>
          <a:bodyPr/>
          <a:lstStyle/>
          <a:p>
            <a:r>
              <a:rPr lang="en-US" sz="3000" b="1" dirty="0"/>
              <a:t>Words are quite </a:t>
            </a:r>
            <a:r>
              <a:rPr lang="en-US" sz="3000" b="1" i="1" dirty="0"/>
              <a:t>useless</a:t>
            </a:r>
            <a:r>
              <a:rPr lang="en-US" sz="3000" b="1" dirty="0"/>
              <a:t> unless they are combined to form sentences</a:t>
            </a:r>
          </a:p>
        </p:txBody>
      </p:sp>
      <p:sp>
        <p:nvSpPr>
          <p:cNvPr id="3" name="Segnaposto numero diapositiva 2">
            <a:extLst>
              <a:ext uri="{FF2B5EF4-FFF2-40B4-BE49-F238E27FC236}">
                <a16:creationId xmlns:a16="http://schemas.microsoft.com/office/drawing/2014/main" id="{1EC2495D-630A-AF42-97CB-9B1D6372777F}"/>
              </a:ext>
            </a:extLst>
          </p:cNvPr>
          <p:cNvSpPr>
            <a:spLocks noGrp="1"/>
          </p:cNvSpPr>
          <p:nvPr>
            <p:ph type="sldNum" sz="quarter" idx="12"/>
          </p:nvPr>
        </p:nvSpPr>
        <p:spPr/>
        <p:txBody>
          <a:bodyPr rtlCol="0"/>
          <a:lstStyle/>
          <a:p>
            <a:pPr rtl="0"/>
            <a:fld id="{9FF96B15-8338-45D5-A943-561235072D66}" type="slidenum">
              <a:rPr lang="it-IT" smtClean="0"/>
              <a:pPr rtl="0"/>
              <a:t>6</a:t>
            </a:fld>
            <a:endParaRPr lang="it-IT" dirty="0"/>
          </a:p>
        </p:txBody>
      </p:sp>
      <p:sp>
        <p:nvSpPr>
          <p:cNvPr id="4" name="CasellaDiTesto 3"/>
          <p:cNvSpPr txBox="1"/>
          <p:nvPr/>
        </p:nvSpPr>
        <p:spPr>
          <a:xfrm>
            <a:off x="6273579" y="1548167"/>
            <a:ext cx="4917160" cy="3908762"/>
          </a:xfrm>
          <a:prstGeom prst="rect">
            <a:avLst/>
          </a:prstGeom>
          <a:noFill/>
        </p:spPr>
        <p:txBody>
          <a:bodyPr wrap="square" rtlCol="0">
            <a:spAutoFit/>
          </a:bodyPr>
          <a:lstStyle/>
          <a:p>
            <a:r>
              <a:rPr lang="en-US" sz="2400" dirty="0"/>
              <a:t>Syntax is the set of rules, principles, and processes that govern the structure of </a:t>
            </a:r>
            <a:r>
              <a:rPr lang="en-US" sz="2400" b="1" dirty="0"/>
              <a:t>sentences</a:t>
            </a:r>
            <a:r>
              <a:rPr lang="en-US" sz="2400" dirty="0"/>
              <a:t> in a given language, specifically </a:t>
            </a:r>
            <a:r>
              <a:rPr lang="en-US" sz="2400" u="sng" dirty="0"/>
              <a:t>word order</a:t>
            </a:r>
            <a:r>
              <a:rPr lang="en-US" sz="2400" dirty="0"/>
              <a:t>.</a:t>
            </a:r>
          </a:p>
          <a:p>
            <a:endParaRPr lang="en-US" sz="1600" dirty="0"/>
          </a:p>
          <a:p>
            <a:endParaRPr lang="en-US" sz="1600" dirty="0"/>
          </a:p>
          <a:p>
            <a:r>
              <a:rPr lang="en-US" sz="2400" dirty="0"/>
              <a:t>Every language has a different set of syntactic rules, but all languages have some form of syntax.</a:t>
            </a:r>
          </a:p>
        </p:txBody>
      </p:sp>
    </p:spTree>
    <p:extLst>
      <p:ext uri="{BB962C8B-B14F-4D97-AF65-F5344CB8AC3E}">
        <p14:creationId xmlns:p14="http://schemas.microsoft.com/office/powerpoint/2010/main" val="684544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125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1250" fill="hold"/>
                                        <p:tgtEl>
                                          <p:spTgt spid="4">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 calcmode="lin" valueType="num">
                                      <p:cBhvr additive="base">
                                        <p:cTn id="13" dur="125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4" dur="125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olo 7"/>
          <p:cNvSpPr>
            <a:spLocks noGrp="1"/>
          </p:cNvSpPr>
          <p:nvPr>
            <p:ph type="title"/>
          </p:nvPr>
        </p:nvSpPr>
        <p:spPr>
          <a:xfrm>
            <a:off x="866693" y="2369489"/>
            <a:ext cx="3591972" cy="1796995"/>
          </a:xfrm>
        </p:spPr>
        <p:txBody>
          <a:bodyPr/>
          <a:lstStyle/>
          <a:p>
            <a:r>
              <a:rPr lang="en-US" sz="3000" b="1" dirty="0"/>
              <a:t>Meaning resides in words, sentences and their combination</a:t>
            </a:r>
          </a:p>
        </p:txBody>
      </p:sp>
      <p:sp>
        <p:nvSpPr>
          <p:cNvPr id="3" name="Segnaposto numero diapositiva 2">
            <a:extLst>
              <a:ext uri="{FF2B5EF4-FFF2-40B4-BE49-F238E27FC236}">
                <a16:creationId xmlns:a16="http://schemas.microsoft.com/office/drawing/2014/main" id="{1EC2495D-630A-AF42-97CB-9B1D6372777F}"/>
              </a:ext>
            </a:extLst>
          </p:cNvPr>
          <p:cNvSpPr>
            <a:spLocks noGrp="1"/>
          </p:cNvSpPr>
          <p:nvPr>
            <p:ph type="sldNum" sz="quarter" idx="12"/>
          </p:nvPr>
        </p:nvSpPr>
        <p:spPr/>
        <p:txBody>
          <a:bodyPr rtlCol="0"/>
          <a:lstStyle/>
          <a:p>
            <a:pPr rtl="0"/>
            <a:fld id="{9FF96B15-8338-45D5-A943-561235072D66}" type="slidenum">
              <a:rPr lang="it-IT" smtClean="0"/>
              <a:pPr rtl="0"/>
              <a:t>7</a:t>
            </a:fld>
            <a:endParaRPr lang="it-IT" dirty="0"/>
          </a:p>
        </p:txBody>
      </p:sp>
      <p:sp>
        <p:nvSpPr>
          <p:cNvPr id="4" name="CasellaDiTesto 3"/>
          <p:cNvSpPr txBox="1"/>
          <p:nvPr/>
        </p:nvSpPr>
        <p:spPr>
          <a:xfrm>
            <a:off x="6376946" y="774996"/>
            <a:ext cx="4917160" cy="4985980"/>
          </a:xfrm>
          <a:prstGeom prst="rect">
            <a:avLst/>
          </a:prstGeom>
          <a:noFill/>
        </p:spPr>
        <p:txBody>
          <a:bodyPr wrap="square" rtlCol="0">
            <a:spAutoFit/>
          </a:bodyPr>
          <a:lstStyle/>
          <a:p>
            <a:r>
              <a:rPr lang="en-US" sz="2400" dirty="0"/>
              <a:t>Semantics is about the </a:t>
            </a:r>
            <a:r>
              <a:rPr lang="en-US" sz="2400" b="1" dirty="0"/>
              <a:t>meaning</a:t>
            </a:r>
            <a:r>
              <a:rPr lang="en-US" sz="2400" dirty="0"/>
              <a:t> of sentences.</a:t>
            </a:r>
          </a:p>
          <a:p>
            <a:endParaRPr lang="en-US" dirty="0"/>
          </a:p>
          <a:p>
            <a:r>
              <a:rPr lang="en-US" sz="2400" dirty="0"/>
              <a:t>It analyzes words and what real-world objects or concepts those words stand for.</a:t>
            </a:r>
          </a:p>
          <a:p>
            <a:endParaRPr lang="en-US" dirty="0"/>
          </a:p>
          <a:p>
            <a:r>
              <a:rPr lang="en-US" sz="2400" dirty="0"/>
              <a:t>By using grammatical rules to combine words into logical sentences, humans can convey an infinite number of concepts.</a:t>
            </a:r>
          </a:p>
          <a:p>
            <a:endParaRPr lang="en-US" dirty="0"/>
          </a:p>
          <a:p>
            <a:r>
              <a:rPr lang="en-US" sz="2400" dirty="0"/>
              <a:t>It is the study of meaning in the </a:t>
            </a:r>
            <a:r>
              <a:rPr lang="en-US" sz="2400" b="1" dirty="0"/>
              <a:t>human</a:t>
            </a:r>
            <a:r>
              <a:rPr lang="en-US" sz="2400" dirty="0"/>
              <a:t> language.</a:t>
            </a:r>
          </a:p>
        </p:txBody>
      </p:sp>
    </p:spTree>
    <p:extLst>
      <p:ext uri="{BB962C8B-B14F-4D97-AF65-F5344CB8AC3E}">
        <p14:creationId xmlns:p14="http://schemas.microsoft.com/office/powerpoint/2010/main" val="3977732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125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8" dur="125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1250" fill="hold"/>
                                        <p:tgtEl>
                                          <p:spTgt spid="4">
                                            <p:txEl>
                                              <p:pRg st="2" end="2"/>
                                            </p:txEl>
                                          </p:spTgt>
                                        </p:tgtEl>
                                        <p:attrNameLst>
                                          <p:attrName>ppt_x</p:attrName>
                                        </p:attrNameLst>
                                      </p:cBhvr>
                                      <p:tavLst>
                                        <p:tav tm="0">
                                          <p:val>
                                            <p:strVal val="1+#ppt_w/2"/>
                                          </p:val>
                                        </p:tav>
                                        <p:tav tm="100000">
                                          <p:val>
                                            <p:strVal val="#ppt_x"/>
                                          </p:val>
                                        </p:tav>
                                      </p:tavLst>
                                    </p:anim>
                                    <p:anim calcmode="lin" valueType="num">
                                      <p:cBhvr additive="base">
                                        <p:cTn id="14" dur="125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 calcmode="lin" valueType="num">
                                      <p:cBhvr additive="base">
                                        <p:cTn id="19" dur="1250" fill="hold"/>
                                        <p:tgtEl>
                                          <p:spTgt spid="4">
                                            <p:txEl>
                                              <p:pRg st="4" end="4"/>
                                            </p:txEl>
                                          </p:spTgt>
                                        </p:tgtEl>
                                        <p:attrNameLst>
                                          <p:attrName>ppt_x</p:attrName>
                                        </p:attrNameLst>
                                      </p:cBhvr>
                                      <p:tavLst>
                                        <p:tav tm="0">
                                          <p:val>
                                            <p:strVal val="1+#ppt_w/2"/>
                                          </p:val>
                                        </p:tav>
                                        <p:tav tm="100000">
                                          <p:val>
                                            <p:strVal val="#ppt_x"/>
                                          </p:val>
                                        </p:tav>
                                      </p:tavLst>
                                    </p:anim>
                                    <p:anim calcmode="lin" valueType="num">
                                      <p:cBhvr additive="base">
                                        <p:cTn id="20" dur="1250" fill="hold"/>
                                        <p:tgtEl>
                                          <p:spTgt spid="4">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anim calcmode="lin" valueType="num">
                                      <p:cBhvr additive="base">
                                        <p:cTn id="25" dur="1250" fill="hold"/>
                                        <p:tgtEl>
                                          <p:spTgt spid="4">
                                            <p:txEl>
                                              <p:pRg st="6" end="6"/>
                                            </p:txEl>
                                          </p:spTgt>
                                        </p:tgtEl>
                                        <p:attrNameLst>
                                          <p:attrName>ppt_x</p:attrName>
                                        </p:attrNameLst>
                                      </p:cBhvr>
                                      <p:tavLst>
                                        <p:tav tm="0">
                                          <p:val>
                                            <p:strVal val="1+#ppt_w/2"/>
                                          </p:val>
                                        </p:tav>
                                        <p:tav tm="100000">
                                          <p:val>
                                            <p:strVal val="#ppt_x"/>
                                          </p:val>
                                        </p:tav>
                                      </p:tavLst>
                                    </p:anim>
                                    <p:anim calcmode="lin" valueType="num">
                                      <p:cBhvr additive="base">
                                        <p:cTn id="26" dur="1250" fill="hold"/>
                                        <p:tgtEl>
                                          <p:spTgt spid="4">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olo 7"/>
          <p:cNvSpPr>
            <a:spLocks noGrp="1"/>
          </p:cNvSpPr>
          <p:nvPr>
            <p:ph type="title"/>
          </p:nvPr>
        </p:nvSpPr>
        <p:spPr>
          <a:xfrm>
            <a:off x="811035" y="2323768"/>
            <a:ext cx="3591972" cy="1888435"/>
          </a:xfrm>
        </p:spPr>
        <p:txBody>
          <a:bodyPr/>
          <a:lstStyle/>
          <a:p>
            <a:r>
              <a:rPr lang="en-US" sz="3000" b="1" dirty="0"/>
              <a:t>Meaningful</a:t>
            </a:r>
            <a:r>
              <a:rPr lang="it-IT" sz="3000" b="1" dirty="0"/>
              <a:t> </a:t>
            </a:r>
            <a:r>
              <a:rPr lang="en-US" sz="3000" b="1" dirty="0"/>
              <a:t>communication among individuals</a:t>
            </a:r>
          </a:p>
        </p:txBody>
      </p:sp>
      <p:sp>
        <p:nvSpPr>
          <p:cNvPr id="3" name="Segnaposto numero diapositiva 2">
            <a:extLst>
              <a:ext uri="{FF2B5EF4-FFF2-40B4-BE49-F238E27FC236}">
                <a16:creationId xmlns:a16="http://schemas.microsoft.com/office/drawing/2014/main" id="{1EC2495D-630A-AF42-97CB-9B1D6372777F}"/>
              </a:ext>
            </a:extLst>
          </p:cNvPr>
          <p:cNvSpPr>
            <a:spLocks noGrp="1"/>
          </p:cNvSpPr>
          <p:nvPr>
            <p:ph type="sldNum" sz="quarter" idx="12"/>
          </p:nvPr>
        </p:nvSpPr>
        <p:spPr/>
        <p:txBody>
          <a:bodyPr rtlCol="0"/>
          <a:lstStyle/>
          <a:p>
            <a:pPr rtl="0"/>
            <a:fld id="{9FF96B15-8338-45D5-A943-561235072D66}" type="slidenum">
              <a:rPr lang="it-IT" smtClean="0"/>
              <a:pPr rtl="0"/>
              <a:t>8</a:t>
            </a:fld>
            <a:endParaRPr lang="it-IT" dirty="0"/>
          </a:p>
        </p:txBody>
      </p:sp>
      <p:sp>
        <p:nvSpPr>
          <p:cNvPr id="4" name="CasellaDiTesto 3"/>
          <p:cNvSpPr txBox="1"/>
          <p:nvPr/>
        </p:nvSpPr>
        <p:spPr>
          <a:xfrm>
            <a:off x="6098651" y="1744491"/>
            <a:ext cx="4917160" cy="3046988"/>
          </a:xfrm>
          <a:prstGeom prst="rect">
            <a:avLst/>
          </a:prstGeom>
          <a:noFill/>
        </p:spPr>
        <p:txBody>
          <a:bodyPr wrap="square" rtlCol="0">
            <a:spAutoFit/>
          </a:bodyPr>
          <a:lstStyle/>
          <a:p>
            <a:r>
              <a:rPr lang="en-US" sz="2400" dirty="0"/>
              <a:t>Pragmatics is the language </a:t>
            </a:r>
            <a:r>
              <a:rPr lang="en-US" sz="2400" b="1" dirty="0"/>
              <a:t>in use</a:t>
            </a:r>
            <a:r>
              <a:rPr lang="en-US" sz="2400" dirty="0"/>
              <a:t>.</a:t>
            </a:r>
          </a:p>
          <a:p>
            <a:endParaRPr lang="en-US" sz="2400" dirty="0"/>
          </a:p>
          <a:p>
            <a:r>
              <a:rPr lang="en-US" sz="2400" dirty="0"/>
              <a:t>Context is how everything within language works together to convey a certain meaning, including tone of voice and body language.</a:t>
            </a:r>
          </a:p>
        </p:txBody>
      </p:sp>
    </p:spTree>
    <p:extLst>
      <p:ext uri="{BB962C8B-B14F-4D97-AF65-F5344CB8AC3E}">
        <p14:creationId xmlns:p14="http://schemas.microsoft.com/office/powerpoint/2010/main" val="2650884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125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1250" fill="hold"/>
                                        <p:tgtEl>
                                          <p:spTgt spid="4">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125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125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91F6B52-A20E-426B-B7E0-1B6AAB46C89F}"/>
              </a:ext>
            </a:extLst>
          </p:cNvPr>
          <p:cNvSpPr>
            <a:spLocks noGrp="1"/>
          </p:cNvSpPr>
          <p:nvPr>
            <p:ph type="title"/>
          </p:nvPr>
        </p:nvSpPr>
        <p:spPr>
          <a:xfrm>
            <a:off x="1830387" y="862349"/>
            <a:ext cx="8761413" cy="706964"/>
          </a:xfrm>
        </p:spPr>
        <p:txBody>
          <a:bodyPr rtlCol="0"/>
          <a:lstStyle/>
          <a:p>
            <a:pPr algn="ctr" rtl="0"/>
            <a:r>
              <a:rPr lang="en-US" dirty="0"/>
              <a:t>Major levels of linguistics</a:t>
            </a:r>
          </a:p>
        </p:txBody>
      </p:sp>
      <p:sp>
        <p:nvSpPr>
          <p:cNvPr id="16" name="Segnaposto numero diapositiva 15">
            <a:extLst>
              <a:ext uri="{FF2B5EF4-FFF2-40B4-BE49-F238E27FC236}">
                <a16:creationId xmlns:a16="http://schemas.microsoft.com/office/drawing/2014/main" id="{7CF36D8C-67BC-C442-916E-35C3E53D6B7D}"/>
              </a:ext>
            </a:extLst>
          </p:cNvPr>
          <p:cNvSpPr>
            <a:spLocks noGrp="1"/>
          </p:cNvSpPr>
          <p:nvPr>
            <p:ph type="sldNum" sz="quarter" idx="12"/>
          </p:nvPr>
        </p:nvSpPr>
        <p:spPr/>
        <p:txBody>
          <a:bodyPr rtlCol="0"/>
          <a:lstStyle/>
          <a:p>
            <a:pPr rtl="0"/>
            <a:fld id="{9FF96B15-8338-45D5-A943-561235072D66}" type="slidenum">
              <a:rPr lang="it-IT" smtClean="0"/>
              <a:t>9</a:t>
            </a:fld>
            <a:endParaRPr lang="it-IT" dirty="0"/>
          </a:p>
        </p:txBody>
      </p:sp>
      <p:pic>
        <p:nvPicPr>
          <p:cNvPr id="38" name="Segnaposto immagine 37" descr="Cronometro">
            <a:extLst>
              <a:ext uri="{FF2B5EF4-FFF2-40B4-BE49-F238E27FC236}">
                <a16:creationId xmlns:a16="http://schemas.microsoft.com/office/drawing/2014/main" id="{75D52F23-4559-4B75-A901-51E47C8B31C5}"/>
              </a:ext>
            </a:extLst>
          </p:cNvPr>
          <p:cNvPicPr>
            <a:picLocks noGrp="1" noChangeAspect="1"/>
          </p:cNvPicPr>
          <p:nvPr>
            <p:ph type="pic" sz="quarter" idx="4294967295"/>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38313" t="-38313" r="-38313" b="-38313"/>
          <a:stretch/>
        </p:blipFill>
        <p:spPr>
          <a:xfrm>
            <a:off x="0" y="1931988"/>
            <a:ext cx="1041400" cy="1041400"/>
          </a:xfrm>
        </p:spPr>
      </p:pic>
      <p:pic>
        <p:nvPicPr>
          <p:cNvPr id="40" name="Segnaposto immagine 39" descr="Condividi">
            <a:extLst>
              <a:ext uri="{FF2B5EF4-FFF2-40B4-BE49-F238E27FC236}">
                <a16:creationId xmlns:a16="http://schemas.microsoft.com/office/drawing/2014/main" id="{6DAD0805-FCC0-46BE-8281-FAE74450C713}"/>
              </a:ext>
            </a:extLst>
          </p:cNvPr>
          <p:cNvPicPr>
            <a:picLocks noGrp="1" noChangeAspect="1"/>
          </p:cNvPicPr>
          <p:nvPr>
            <p:ph type="pic" sz="quarter" idx="4294967295"/>
          </p:nvPr>
        </p:nvPicPr>
        <p:blipFill rotWithShape="1">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l="-41595" t="-41595" r="-41595" b="-41595"/>
          <a:stretch/>
        </p:blipFill>
        <p:spPr>
          <a:xfrm>
            <a:off x="11150600" y="1931988"/>
            <a:ext cx="1041400" cy="1041400"/>
          </a:xfrm>
        </p:spPr>
      </p:pic>
      <p:pic>
        <p:nvPicPr>
          <p:cNvPr id="42" name="Segnaposto immagine 41" descr="Segno di spunta">
            <a:extLst>
              <a:ext uri="{FF2B5EF4-FFF2-40B4-BE49-F238E27FC236}">
                <a16:creationId xmlns:a16="http://schemas.microsoft.com/office/drawing/2014/main" id="{3A3B6454-5613-4DC3-8C16-A358C1660553}"/>
              </a:ext>
            </a:extLst>
          </p:cNvPr>
          <p:cNvPicPr>
            <a:picLocks noGrp="1" noChangeAspect="1"/>
          </p:cNvPicPr>
          <p:nvPr>
            <p:ph type="pic" sz="quarter" idx="4294967295"/>
          </p:nvPr>
        </p:nvPicPr>
        <p:blipFill rotWithShape="1">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l="-46413" t="-50148" r="-53884" b="-50148"/>
          <a:stretch/>
        </p:blipFill>
        <p:spPr>
          <a:xfrm>
            <a:off x="0" y="3979863"/>
            <a:ext cx="1041400" cy="1041400"/>
          </a:xfrm>
        </p:spPr>
      </p:pic>
      <p:pic>
        <p:nvPicPr>
          <p:cNvPr id="2050" name="Picture 2" descr="image"/>
          <p:cNvPicPr>
            <a:picLocks noGrp="1" noChangeAspect="1" noChangeArrowheads="1"/>
          </p:cNvPicPr>
          <p:nvPr>
            <p:ph idx="1"/>
          </p:nvPr>
        </p:nvPicPr>
        <p:blipFill>
          <a:blip r:embed="rId9">
            <a:extLst>
              <a:ext uri="{28A0092B-C50C-407E-A947-70E740481C1C}">
                <a14:useLocalDpi xmlns:a14="http://schemas.microsoft.com/office/drawing/2010/main" val="0"/>
              </a:ext>
            </a:extLst>
          </a:blip>
          <a:srcRect/>
          <a:stretch>
            <a:fillRect/>
          </a:stretch>
        </p:blipFill>
        <p:spPr bwMode="auto">
          <a:xfrm>
            <a:off x="4051093" y="2340563"/>
            <a:ext cx="4320000" cy="432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304960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la riunioni ione">
  <a:themeElements>
    <a:clrScheme name="Ion Boardroom">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Office_30104503_TF66741836" id="{812D168B-CC95-4FD7-8819-824DB3269D6D}" vid="{269DAECE-C458-4912-821D-7D70BA8765C5}"/>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EEA25CC0A0AC24199CDC46C25B8B0BC" ma:contentTypeVersion="10" ma:contentTypeDescription="Create a new document." ma:contentTypeScope="" ma:versionID="e3b47856d4cf355c0dacb39e1084d14f">
  <xsd:schema xmlns:xsd="http://www.w3.org/2001/XMLSchema" xmlns:xs="http://www.w3.org/2001/XMLSchema" xmlns:p="http://schemas.microsoft.com/office/2006/metadata/properties" xmlns:ns1="http://schemas.microsoft.com/sharepoint/v3" xmlns:ns2="6dc4bcd6-49db-4c07-9060-8acfc67cef9f" xmlns:ns3="fb0879af-3eba-417a-a55a-ffe6dcd6ca77" targetNamespace="http://schemas.microsoft.com/office/2006/metadata/properties" ma:root="true" ma:fieldsID="a845a615265fdb1f7b12cc65ac20ecbd" ns1:_="" ns2:_="" ns3:_="">
    <xsd:import namespace="http://schemas.microsoft.com/sharepoint/v3"/>
    <xsd:import namespace="6dc4bcd6-49db-4c07-9060-8acfc67cef9f"/>
    <xsd:import namespace="fb0879af-3eba-417a-a55a-ffe6dcd6ca77"/>
    <xsd:element name="properties">
      <xsd:complexType>
        <xsd:sequence>
          <xsd:element name="documentManagement">
            <xsd:complexType>
              <xsd:all>
                <xsd:element ref="ns2:MediaServiceMetadata" minOccurs="0"/>
                <xsd:element ref="ns2:MediaServiceFastMetadata" minOccurs="0"/>
                <xsd:element ref="ns2:MediaServiceOCR" minOccurs="0"/>
                <xsd:element ref="ns3:SharedWithUsers" minOccurs="0"/>
                <xsd:element ref="ns3:SharedWithDetails" minOccurs="0"/>
                <xsd:element ref="ns3:LastSharedByUser" minOccurs="0"/>
                <xsd:element ref="ns3:LastSharedByTime" minOccurs="0"/>
                <xsd:element ref="ns1:_ip_UnifiedCompliancePolicyProperties" minOccurs="0"/>
                <xsd:element ref="ns1:_ip_UnifiedCompliancePolicyUIActio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c4bcd6-49db-4c07-9060-8acfc67cef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7" nillable="true" ma:displayName="MediaServiceAutoTags"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b0879af-3eba-417a-a55a-ffe6dcd6ca77"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LastSharedByUser" ma:index="13" nillable="true" ma:displayName="Last Shared By User" ma:hidden="true" ma:internalName="LastSharedByUser" ma:readOnly="true">
      <xsd:simpleType>
        <xsd:restriction base="dms:Note"/>
      </xsd:simpleType>
    </xsd:element>
    <xsd:element name="LastSharedByTime" ma:index="14" nillable="true" ma:displayName="Last Shared By Time" ma:hidden="true"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83E0B16-80BF-4868-8813-6B17170D724D}">
  <ds:schemaRefs>
    <ds:schemaRef ds:uri="http://schemas.microsoft.com/sharepoint/v3/contenttype/forms"/>
  </ds:schemaRefs>
</ds:datastoreItem>
</file>

<file path=customXml/itemProps2.xml><?xml version="1.0" encoding="utf-8"?>
<ds:datastoreItem xmlns:ds="http://schemas.openxmlformats.org/officeDocument/2006/customXml" ds:itemID="{4DA1C8E2-513F-4C9C-99C7-9AE0E7429B06}">
  <ds:schemaRefs>
    <ds:schemaRef ds:uri="http://purl.org/dc/elements/1.1/"/>
    <ds:schemaRef ds:uri="http://schemas.microsoft.com/office/2006/metadata/properties"/>
    <ds:schemaRef ds:uri="http://schemas.openxmlformats.org/package/2006/metadata/core-properties"/>
    <ds:schemaRef ds:uri="http://schemas.microsoft.com/office/2006/documentManagement/types"/>
    <ds:schemaRef ds:uri="http://schemas.microsoft.com/office/infopath/2007/PartnerControls"/>
    <ds:schemaRef ds:uri="http://purl.org/dc/terms/"/>
    <ds:schemaRef ds:uri="fb0879af-3eba-417a-a55a-ffe6dcd6ca77"/>
    <ds:schemaRef ds:uri="http://purl.org/dc/dcmitype/"/>
    <ds:schemaRef ds:uri="http://schemas.microsoft.com/sharepoint/v3"/>
    <ds:schemaRef ds:uri="6dc4bcd6-49db-4c07-9060-8acfc67cef9f"/>
    <ds:schemaRef ds:uri="http://www.w3.org/XML/1998/namespace"/>
  </ds:schemaRefs>
</ds:datastoreItem>
</file>

<file path=customXml/itemProps3.xml><?xml version="1.0" encoding="utf-8"?>
<ds:datastoreItem xmlns:ds="http://schemas.openxmlformats.org/officeDocument/2006/customXml" ds:itemID="{3BFA294F-07D1-46AB-ABEC-1B0200FE30A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dc4bcd6-49db-4c07-9060-8acfc67cef9f"/>
    <ds:schemaRef ds:uri="fb0879af-3eba-417a-a55a-ffe6dcd6ca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Procedure di inizio anno</Template>
  <TotalTime>0</TotalTime>
  <Words>782</Words>
  <Application>Microsoft Macintosh PowerPoint</Application>
  <PresentationFormat>Widescreen</PresentationFormat>
  <Paragraphs>101</Paragraphs>
  <Slides>16</Slides>
  <Notes>15</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16</vt:i4>
      </vt:variant>
    </vt:vector>
  </HeadingPairs>
  <TitlesOfParts>
    <vt:vector size="21" baseType="lpstr">
      <vt:lpstr>Arial</vt:lpstr>
      <vt:lpstr>Calibri</vt:lpstr>
      <vt:lpstr>Century Gothic</vt:lpstr>
      <vt:lpstr>Wingdings 3</vt:lpstr>
      <vt:lpstr>Sala riunioni ione</vt:lpstr>
      <vt:lpstr>Lingua Inglese  Tecniche di Laboratorio Biomedico A.A. 2022-2023</vt:lpstr>
      <vt:lpstr>Elements of a language</vt:lpstr>
      <vt:lpstr>The structure of a language has several levels</vt:lpstr>
      <vt:lpstr>Language begins with sounds</vt:lpstr>
      <vt:lpstr>Sounds create words</vt:lpstr>
      <vt:lpstr>Words are quite useless unless they are combined to form sentences</vt:lpstr>
      <vt:lpstr>Meaning resides in words, sentences and their combination</vt:lpstr>
      <vt:lpstr>Meaningful communication among individuals</vt:lpstr>
      <vt:lpstr>Major levels of linguistics</vt:lpstr>
      <vt:lpstr>Two of the concepts that make language unique are grammar and lexicon</vt:lpstr>
      <vt:lpstr>The importance of language</vt:lpstr>
      <vt:lpstr>The importance of context</vt:lpstr>
      <vt:lpstr>The importance of context</vt:lpstr>
      <vt:lpstr>Presentazione standard di PowerPoint</vt:lpstr>
      <vt:lpstr>Presentazione standard di PowerPoint</vt:lpstr>
      <vt:lpstr>Learning English may be a difficult task, but it doesn’t need to be a frightening experience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2020-10-21T04:52:57Z</dcterms:created>
  <dcterms:modified xsi:type="dcterms:W3CDTF">2023-06-12T16:36:09Z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0x010100DEEA25CC0A0AC24199CDC46C25B8B0BC</vt:lpwstr>
  </property>
</Properties>
</file>