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handoutMasterIdLst>
    <p:handoutMasterId r:id="rId23"/>
  </p:handoutMasterIdLst>
  <p:sldIdLst>
    <p:sldId id="256" r:id="rId5"/>
    <p:sldId id="258" r:id="rId6"/>
    <p:sldId id="261" r:id="rId7"/>
    <p:sldId id="263" r:id="rId8"/>
    <p:sldId id="283" r:id="rId9"/>
    <p:sldId id="284" r:id="rId10"/>
    <p:sldId id="285" r:id="rId11"/>
    <p:sldId id="286" r:id="rId12"/>
    <p:sldId id="287" r:id="rId13"/>
    <p:sldId id="264" r:id="rId14"/>
    <p:sldId id="288" r:id="rId15"/>
    <p:sldId id="289" r:id="rId16"/>
    <p:sldId id="290" r:id="rId17"/>
    <p:sldId id="291" r:id="rId18"/>
    <p:sldId id="292" r:id="rId19"/>
    <p:sldId id="293" r:id="rId20"/>
    <p:sldId id="270" r:id="rId21"/>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468C"/>
    <a:srgbClr val="001431"/>
    <a:srgbClr val="142F5C"/>
    <a:srgbClr val="149F2F"/>
    <a:srgbClr val="D14C0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D113A9D2-9D6B-4929-AA2D-F23B5EE8CBE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98" autoAdjust="0"/>
    <p:restoredTop sz="94660"/>
  </p:normalViewPr>
  <p:slideViewPr>
    <p:cSldViewPr snapToGrid="0" showGuides="1">
      <p:cViewPr varScale="1">
        <p:scale>
          <a:sx n="79" d="100"/>
          <a:sy n="79" d="100"/>
        </p:scale>
        <p:origin x="51" y="18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B2C9D383-BBC4-486C-B949-4975C013CC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a:extLst>
              <a:ext uri="{FF2B5EF4-FFF2-40B4-BE49-F238E27FC236}">
                <a16:creationId xmlns:a16="http://schemas.microsoft.com/office/drawing/2014/main" id="{7139D43F-AF4D-4026-B59B-E30A214796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560EB8EC-2989-478B-A119-A49A46B3724F}" type="datetime1">
              <a:rPr lang="it-IT" smtClean="0"/>
              <a:t>18/01/2023</a:t>
            </a:fld>
            <a:endParaRPr lang="it-IT" dirty="0"/>
          </a:p>
        </p:txBody>
      </p:sp>
      <p:sp>
        <p:nvSpPr>
          <p:cNvPr id="4" name="Segnaposto piè di pagina 3">
            <a:extLst>
              <a:ext uri="{FF2B5EF4-FFF2-40B4-BE49-F238E27FC236}">
                <a16:creationId xmlns:a16="http://schemas.microsoft.com/office/drawing/2014/main" id="{104AF834-AEA0-4B1E-B634-D786ABAA3B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a:extLst>
              <a:ext uri="{FF2B5EF4-FFF2-40B4-BE49-F238E27FC236}">
                <a16:creationId xmlns:a16="http://schemas.microsoft.com/office/drawing/2014/main" id="{3505535A-EEFA-4377-8BEC-AE3B154A76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D432166-D667-4383-B839-F1433620BE4D}" type="slidenum">
              <a:rPr lang="it-IT" smtClean="0"/>
              <a:t>‹N›</a:t>
            </a:fld>
            <a:endParaRPr lang="it-IT" dirty="0"/>
          </a:p>
        </p:txBody>
      </p:sp>
    </p:spTree>
    <p:extLst>
      <p:ext uri="{BB962C8B-B14F-4D97-AF65-F5344CB8AC3E}">
        <p14:creationId xmlns:p14="http://schemas.microsoft.com/office/powerpoint/2010/main" val="49281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FD70A2-FDA8-42ED-8103-5810B0BFD2D7}" type="datetime1">
              <a:rPr lang="it-IT" smtClean="0"/>
              <a:pPr/>
              <a:t>18/01/2023</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dirty="0"/>
              <a:t>Modifica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34B48B0-85B2-40C4-A05A-571C99C8AB57}" type="slidenum">
              <a:rPr lang="it-IT" noProof="0" smtClean="0"/>
              <a:t>‹N›</a:t>
            </a:fld>
            <a:endParaRPr lang="it-IT" noProof="0" dirty="0"/>
          </a:p>
        </p:txBody>
      </p:sp>
    </p:spTree>
    <p:extLst>
      <p:ext uri="{BB962C8B-B14F-4D97-AF65-F5344CB8AC3E}">
        <p14:creationId xmlns:p14="http://schemas.microsoft.com/office/powerpoint/2010/main" val="3963210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A34B48B0-85B2-40C4-A05A-571C99C8AB57}" type="slidenum">
              <a:rPr lang="it-IT" smtClean="0"/>
              <a:t>1</a:t>
            </a:fld>
            <a:endParaRPr lang="it-IT" dirty="0"/>
          </a:p>
        </p:txBody>
      </p:sp>
    </p:spTree>
    <p:extLst>
      <p:ext uri="{BB962C8B-B14F-4D97-AF65-F5344CB8AC3E}">
        <p14:creationId xmlns:p14="http://schemas.microsoft.com/office/powerpoint/2010/main" val="218374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A34B48B0-85B2-40C4-A05A-571C99C8AB57}" type="slidenum">
              <a:rPr lang="it-IT" smtClean="0"/>
              <a:t>10</a:t>
            </a:fld>
            <a:endParaRPr lang="it-IT" dirty="0"/>
          </a:p>
        </p:txBody>
      </p:sp>
    </p:spTree>
    <p:extLst>
      <p:ext uri="{BB962C8B-B14F-4D97-AF65-F5344CB8AC3E}">
        <p14:creationId xmlns:p14="http://schemas.microsoft.com/office/powerpoint/2010/main" val="3886793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A34B48B0-85B2-40C4-A05A-571C99C8AB57}" type="slidenum">
              <a:rPr lang="it-IT" smtClean="0"/>
              <a:t>11</a:t>
            </a:fld>
            <a:endParaRPr lang="it-IT" dirty="0"/>
          </a:p>
        </p:txBody>
      </p:sp>
    </p:spTree>
    <p:extLst>
      <p:ext uri="{BB962C8B-B14F-4D97-AF65-F5344CB8AC3E}">
        <p14:creationId xmlns:p14="http://schemas.microsoft.com/office/powerpoint/2010/main" val="2341869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A34B48B0-85B2-40C4-A05A-571C99C8AB57}" type="slidenum">
              <a:rPr lang="it-IT" smtClean="0"/>
              <a:t>12</a:t>
            </a:fld>
            <a:endParaRPr lang="it-IT" dirty="0"/>
          </a:p>
        </p:txBody>
      </p:sp>
    </p:spTree>
    <p:extLst>
      <p:ext uri="{BB962C8B-B14F-4D97-AF65-F5344CB8AC3E}">
        <p14:creationId xmlns:p14="http://schemas.microsoft.com/office/powerpoint/2010/main" val="406175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A34B48B0-85B2-40C4-A05A-571C99C8AB57}" type="slidenum">
              <a:rPr lang="it-IT" smtClean="0"/>
              <a:t>13</a:t>
            </a:fld>
            <a:endParaRPr lang="it-IT" dirty="0"/>
          </a:p>
        </p:txBody>
      </p:sp>
    </p:spTree>
    <p:extLst>
      <p:ext uri="{BB962C8B-B14F-4D97-AF65-F5344CB8AC3E}">
        <p14:creationId xmlns:p14="http://schemas.microsoft.com/office/powerpoint/2010/main" val="1219241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A34B48B0-85B2-40C4-A05A-571C99C8AB57}" type="slidenum">
              <a:rPr lang="it-IT" smtClean="0"/>
              <a:t>14</a:t>
            </a:fld>
            <a:endParaRPr lang="it-IT" dirty="0"/>
          </a:p>
        </p:txBody>
      </p:sp>
    </p:spTree>
    <p:extLst>
      <p:ext uri="{BB962C8B-B14F-4D97-AF65-F5344CB8AC3E}">
        <p14:creationId xmlns:p14="http://schemas.microsoft.com/office/powerpoint/2010/main" val="3990938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A34B48B0-85B2-40C4-A05A-571C99C8AB57}" type="slidenum">
              <a:rPr lang="it-IT" smtClean="0"/>
              <a:t>15</a:t>
            </a:fld>
            <a:endParaRPr lang="it-IT" dirty="0"/>
          </a:p>
        </p:txBody>
      </p:sp>
    </p:spTree>
    <p:extLst>
      <p:ext uri="{BB962C8B-B14F-4D97-AF65-F5344CB8AC3E}">
        <p14:creationId xmlns:p14="http://schemas.microsoft.com/office/powerpoint/2010/main" val="1487367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A34B48B0-85B2-40C4-A05A-571C99C8AB57}" type="slidenum">
              <a:rPr lang="it-IT" smtClean="0"/>
              <a:t>16</a:t>
            </a:fld>
            <a:endParaRPr lang="it-IT" dirty="0"/>
          </a:p>
        </p:txBody>
      </p:sp>
    </p:spTree>
    <p:extLst>
      <p:ext uri="{BB962C8B-B14F-4D97-AF65-F5344CB8AC3E}">
        <p14:creationId xmlns:p14="http://schemas.microsoft.com/office/powerpoint/2010/main" val="1793591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A34B48B0-85B2-40C4-A05A-571C99C8AB57}" type="slidenum">
              <a:rPr lang="it-IT" smtClean="0"/>
              <a:t>17</a:t>
            </a:fld>
            <a:endParaRPr lang="it-IT" dirty="0"/>
          </a:p>
        </p:txBody>
      </p:sp>
    </p:spTree>
    <p:extLst>
      <p:ext uri="{BB962C8B-B14F-4D97-AF65-F5344CB8AC3E}">
        <p14:creationId xmlns:p14="http://schemas.microsoft.com/office/powerpoint/2010/main" val="1108007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A34B48B0-85B2-40C4-A05A-571C99C8AB57}" type="slidenum">
              <a:rPr lang="it-IT" smtClean="0"/>
              <a:t>2</a:t>
            </a:fld>
            <a:endParaRPr lang="it-IT" dirty="0"/>
          </a:p>
        </p:txBody>
      </p:sp>
    </p:spTree>
    <p:extLst>
      <p:ext uri="{BB962C8B-B14F-4D97-AF65-F5344CB8AC3E}">
        <p14:creationId xmlns:p14="http://schemas.microsoft.com/office/powerpoint/2010/main" val="1763443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A34B48B0-85B2-40C4-A05A-571C99C8AB57}" type="slidenum">
              <a:rPr lang="it-IT" smtClean="0"/>
              <a:t>3</a:t>
            </a:fld>
            <a:endParaRPr lang="it-IT" dirty="0"/>
          </a:p>
        </p:txBody>
      </p:sp>
    </p:spTree>
    <p:extLst>
      <p:ext uri="{BB962C8B-B14F-4D97-AF65-F5344CB8AC3E}">
        <p14:creationId xmlns:p14="http://schemas.microsoft.com/office/powerpoint/2010/main" val="3996602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A34B48B0-85B2-40C4-A05A-571C99C8AB57}" type="slidenum">
              <a:rPr lang="it-IT" smtClean="0"/>
              <a:t>4</a:t>
            </a:fld>
            <a:endParaRPr lang="it-IT" dirty="0"/>
          </a:p>
        </p:txBody>
      </p:sp>
    </p:spTree>
    <p:extLst>
      <p:ext uri="{BB962C8B-B14F-4D97-AF65-F5344CB8AC3E}">
        <p14:creationId xmlns:p14="http://schemas.microsoft.com/office/powerpoint/2010/main" val="3189747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A34B48B0-85B2-40C4-A05A-571C99C8AB57}" type="slidenum">
              <a:rPr lang="it-IT" smtClean="0"/>
              <a:t>5</a:t>
            </a:fld>
            <a:endParaRPr lang="it-IT" dirty="0"/>
          </a:p>
        </p:txBody>
      </p:sp>
    </p:spTree>
    <p:extLst>
      <p:ext uri="{BB962C8B-B14F-4D97-AF65-F5344CB8AC3E}">
        <p14:creationId xmlns:p14="http://schemas.microsoft.com/office/powerpoint/2010/main" val="912006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A34B48B0-85B2-40C4-A05A-571C99C8AB57}" type="slidenum">
              <a:rPr lang="it-IT" smtClean="0"/>
              <a:t>6</a:t>
            </a:fld>
            <a:endParaRPr lang="it-IT" dirty="0"/>
          </a:p>
        </p:txBody>
      </p:sp>
    </p:spTree>
    <p:extLst>
      <p:ext uri="{BB962C8B-B14F-4D97-AF65-F5344CB8AC3E}">
        <p14:creationId xmlns:p14="http://schemas.microsoft.com/office/powerpoint/2010/main" val="4249397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A34B48B0-85B2-40C4-A05A-571C99C8AB57}" type="slidenum">
              <a:rPr lang="it-IT" smtClean="0"/>
              <a:t>7</a:t>
            </a:fld>
            <a:endParaRPr lang="it-IT" dirty="0"/>
          </a:p>
        </p:txBody>
      </p:sp>
    </p:spTree>
    <p:extLst>
      <p:ext uri="{BB962C8B-B14F-4D97-AF65-F5344CB8AC3E}">
        <p14:creationId xmlns:p14="http://schemas.microsoft.com/office/powerpoint/2010/main" val="147020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A34B48B0-85B2-40C4-A05A-571C99C8AB57}" type="slidenum">
              <a:rPr lang="it-IT" smtClean="0"/>
              <a:t>8</a:t>
            </a:fld>
            <a:endParaRPr lang="it-IT" dirty="0"/>
          </a:p>
        </p:txBody>
      </p:sp>
    </p:spTree>
    <p:extLst>
      <p:ext uri="{BB962C8B-B14F-4D97-AF65-F5344CB8AC3E}">
        <p14:creationId xmlns:p14="http://schemas.microsoft.com/office/powerpoint/2010/main" val="3648491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A34B48B0-85B2-40C4-A05A-571C99C8AB57}" type="slidenum">
              <a:rPr lang="it-IT" smtClean="0"/>
              <a:t>9</a:t>
            </a:fld>
            <a:endParaRPr lang="it-IT" dirty="0"/>
          </a:p>
        </p:txBody>
      </p:sp>
    </p:spTree>
    <p:extLst>
      <p:ext uri="{BB962C8B-B14F-4D97-AF65-F5344CB8AC3E}">
        <p14:creationId xmlns:p14="http://schemas.microsoft.com/office/powerpoint/2010/main" val="26460067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con logo">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F09A5174-1112-4D75-9ACE-EB000DE44EEE}"/>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7B241F2F-6D67-4597-AB7C-D982860837A5}"/>
              </a:ext>
            </a:extLst>
          </p:cNvPr>
          <p:cNvSpPr/>
          <p:nvPr userDrawn="1"/>
        </p:nvSpPr>
        <p:spPr>
          <a:xfrm>
            <a:off x="3585972" y="0"/>
            <a:ext cx="5020056"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a:extLst>
              <a:ext uri="{FF2B5EF4-FFF2-40B4-BE49-F238E27FC236}">
                <a16:creationId xmlns:a16="http://schemas.microsoft.com/office/drawing/2014/main" id="{597639DF-BB81-43B2-81DF-DC0942E88459}"/>
              </a:ext>
            </a:extLst>
          </p:cNvPr>
          <p:cNvSpPr>
            <a:spLocks noGrp="1"/>
          </p:cNvSpPr>
          <p:nvPr>
            <p:ph type="ctrTitle" hasCustomPrompt="1"/>
          </p:nvPr>
        </p:nvSpPr>
        <p:spPr>
          <a:xfrm>
            <a:off x="3585972" y="2551430"/>
            <a:ext cx="5020056" cy="1633085"/>
          </a:xfrm>
        </p:spPr>
        <p:txBody>
          <a:bodyPr rtlCol="0" anchor="b">
            <a:normAutofit/>
          </a:bodyPr>
          <a:lstStyle>
            <a:lvl1pPr algn="ctr">
              <a:lnSpc>
                <a:spcPct val="85000"/>
              </a:lnSpc>
              <a:defRPr sz="5500" b="1">
                <a:solidFill>
                  <a:schemeClr val="bg1"/>
                </a:solidFill>
              </a:defRPr>
            </a:lvl1pPr>
          </a:lstStyle>
          <a:p>
            <a:pPr rtl="0"/>
            <a:r>
              <a:rPr lang="it-IT" noProof="0" dirty="0"/>
              <a:t>Titolo della presentazione</a:t>
            </a:r>
          </a:p>
        </p:txBody>
      </p:sp>
      <p:sp>
        <p:nvSpPr>
          <p:cNvPr id="3" name="Sottotitolo 2">
            <a:extLst>
              <a:ext uri="{FF2B5EF4-FFF2-40B4-BE49-F238E27FC236}">
                <a16:creationId xmlns:a16="http://schemas.microsoft.com/office/drawing/2014/main" id="{0862A2A7-5821-4BAA-A45B-8AFDF4E0FBAD}"/>
              </a:ext>
            </a:extLst>
          </p:cNvPr>
          <p:cNvSpPr>
            <a:spLocks noGrp="1"/>
          </p:cNvSpPr>
          <p:nvPr>
            <p:ph type="subTitle" idx="1"/>
          </p:nvPr>
        </p:nvSpPr>
        <p:spPr>
          <a:xfrm>
            <a:off x="3581400" y="4653445"/>
            <a:ext cx="5027613" cy="827197"/>
          </a:xfrm>
        </p:spPr>
        <p:txBody>
          <a:bodyPr rtlCol="0">
            <a:normAutofit/>
          </a:bodyPr>
          <a:lstStyle>
            <a:lvl1pPr marL="0" indent="0" algn="ctr">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Fare clic per modificare lo stile del sottotitolo dello schema</a:t>
            </a:r>
            <a:endParaRPr lang="it-IT" noProof="0" dirty="0"/>
          </a:p>
        </p:txBody>
      </p:sp>
      <p:sp>
        <p:nvSpPr>
          <p:cNvPr id="12" name="Segnaposto immagine 11">
            <a:extLst>
              <a:ext uri="{FF2B5EF4-FFF2-40B4-BE49-F238E27FC236}">
                <a16:creationId xmlns:a16="http://schemas.microsoft.com/office/drawing/2014/main" id="{D828D1A9-3D67-4106-B288-BC23A7CC5AF6}"/>
              </a:ext>
            </a:extLst>
          </p:cNvPr>
          <p:cNvSpPr>
            <a:spLocks noGrp="1"/>
          </p:cNvSpPr>
          <p:nvPr>
            <p:ph type="pic" sz="quarter" idx="13"/>
          </p:nvPr>
        </p:nvSpPr>
        <p:spPr>
          <a:xfrm>
            <a:off x="4902708" y="1721890"/>
            <a:ext cx="2386800" cy="486000"/>
          </a:xfrm>
          <a:prstGeom prst="roundRect">
            <a:avLst/>
          </a:prstGeom>
        </p:spPr>
        <p:txBody>
          <a:bodyPr rtlCol="0" anchor="ctr" anchorCtr="0">
            <a:normAutofit/>
          </a:bodyPr>
          <a:lstStyle>
            <a:lvl1pPr marL="0" indent="0" algn="ctr">
              <a:buNone/>
              <a:defRPr sz="1600">
                <a:solidFill>
                  <a:schemeClr val="bg1"/>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1376270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fronto costi due contenuti">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2" name="Rettangolo 21">
            <a:extLst>
              <a:ext uri="{FF2B5EF4-FFF2-40B4-BE49-F238E27FC236}">
                <a16:creationId xmlns:a16="http://schemas.microsoft.com/office/drawing/2014/main" id="{23980BA4-A23A-4C88-B574-5C1C7E0F1D99}"/>
              </a:ext>
            </a:extLst>
          </p:cNvPr>
          <p:cNvSpPr/>
          <p:nvPr userDrawn="1"/>
        </p:nvSpPr>
        <p:spPr>
          <a:xfrm>
            <a:off x="-1587"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6" name="Rettangolo 5">
            <a:extLst>
              <a:ext uri="{FF2B5EF4-FFF2-40B4-BE49-F238E27FC236}">
                <a16:creationId xmlns:a16="http://schemas.microsoft.com/office/drawing/2014/main" id="{DD60033C-E502-4C97-87DB-99F01B55681B}"/>
              </a:ext>
            </a:extLst>
          </p:cNvPr>
          <p:cNvSpPr/>
          <p:nvPr userDrawn="1"/>
        </p:nvSpPr>
        <p:spPr>
          <a:xfrm>
            <a:off x="0" y="3703320"/>
            <a:ext cx="12192000" cy="3154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6802464" cy="552848"/>
          </a:xfrm>
        </p:spPr>
        <p:txBody>
          <a:bodyPr lIns="0" tIns="0" rIns="0" bIns="0" rtlCol="0" anchor="b" anchorCtr="0"/>
          <a:lstStyle/>
          <a:p>
            <a:pPr rtl="0"/>
            <a:r>
              <a:rPr lang="it-IT" noProof="0"/>
              <a:t>Fare clic per modificare lo stile del titolo dello schema</a:t>
            </a:r>
            <a:endParaRPr lang="it-IT" noProof="0" dirty="0"/>
          </a:p>
        </p:txBody>
      </p:sp>
      <p:sp>
        <p:nvSpPr>
          <p:cNvPr id="3" name="Segnaposto data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F7646247-E037-4C3E-A302-27273E853C96}" type="datetime1">
              <a:rPr lang="it-IT" noProof="0" smtClean="0"/>
              <a:t>18/01/2023</a:t>
            </a:fld>
            <a:endParaRPr lang="it-IT" noProof="0" dirty="0"/>
          </a:p>
        </p:txBody>
      </p:sp>
      <p:sp>
        <p:nvSpPr>
          <p:cNvPr id="4" name="Segnaposto piè di pagina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it-IT" noProof="0" dirty="0"/>
              <a:t>AGGIUNGERE UN PIÈ DI PAGINA</a:t>
            </a:r>
          </a:p>
        </p:txBody>
      </p:sp>
      <p:sp>
        <p:nvSpPr>
          <p:cNvPr id="5" name="Segnaposto numero diapositiva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it-IT" noProof="0" smtClean="0"/>
              <a:t>‹N›</a:t>
            </a:fld>
            <a:endParaRPr lang="it-IT" noProof="0" dirty="0"/>
          </a:p>
        </p:txBody>
      </p:sp>
      <p:sp>
        <p:nvSpPr>
          <p:cNvPr id="15" name="Segnaposto testo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718924" y="4094681"/>
            <a:ext cx="3666744"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16" name="Segnaposto testo 11">
            <a:extLst>
              <a:ext uri="{FF2B5EF4-FFF2-40B4-BE49-F238E27FC236}">
                <a16:creationId xmlns:a16="http://schemas.microsoft.com/office/drawing/2014/main" id="{CC501F77-56D4-49F2-9772-EE01ACF5274B}"/>
              </a:ext>
            </a:extLst>
          </p:cNvPr>
          <p:cNvSpPr>
            <a:spLocks noGrp="1"/>
          </p:cNvSpPr>
          <p:nvPr>
            <p:ph type="body" sz="quarter" idx="42"/>
          </p:nvPr>
        </p:nvSpPr>
        <p:spPr>
          <a:xfrm>
            <a:off x="1718924" y="4527898"/>
            <a:ext cx="3666744" cy="1374438"/>
          </a:xfrm>
        </p:spPr>
        <p:txBody>
          <a:bodyPr lIns="36000" tIns="0" rIns="0" bIns="0" rtlCol="0">
            <a:normAutofit/>
          </a:bodyPr>
          <a:lstStyle>
            <a:lvl1pPr marL="0" indent="0">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17" name="Segnaposto testo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6498182" y="4094681"/>
            <a:ext cx="3666744"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18" name="Segnaposto testo 11">
            <a:extLst>
              <a:ext uri="{FF2B5EF4-FFF2-40B4-BE49-F238E27FC236}">
                <a16:creationId xmlns:a16="http://schemas.microsoft.com/office/drawing/2014/main" id="{13613D75-4050-4984-9168-DAD425D6D6AC}"/>
              </a:ext>
            </a:extLst>
          </p:cNvPr>
          <p:cNvSpPr>
            <a:spLocks noGrp="1"/>
          </p:cNvSpPr>
          <p:nvPr>
            <p:ph type="body" sz="quarter" idx="46"/>
          </p:nvPr>
        </p:nvSpPr>
        <p:spPr>
          <a:xfrm>
            <a:off x="6498182" y="4527898"/>
            <a:ext cx="3666744" cy="1374438"/>
          </a:xfrm>
        </p:spPr>
        <p:txBody>
          <a:bodyPr lIns="36000" tIns="0" rIns="0" bIns="0" rtlCol="0">
            <a:normAutofit/>
          </a:bodyPr>
          <a:lstStyle>
            <a:lvl1pPr marL="0" indent="0">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19" name="Segnaposto testo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15721"/>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20" name="Segnaposto testo 2">
            <a:extLst>
              <a:ext uri="{FF2B5EF4-FFF2-40B4-BE49-F238E27FC236}">
                <a16:creationId xmlns:a16="http://schemas.microsoft.com/office/drawing/2014/main" id="{9E693E7E-08CF-4C07-BFC7-C34D6269EFD9}"/>
              </a:ext>
            </a:extLst>
          </p:cNvPr>
          <p:cNvSpPr>
            <a:spLocks noGrp="1"/>
          </p:cNvSpPr>
          <p:nvPr>
            <p:ph type="body" idx="48" hasCustomPrompt="1"/>
          </p:nvPr>
        </p:nvSpPr>
        <p:spPr>
          <a:xfrm>
            <a:off x="1555148" y="2707188"/>
            <a:ext cx="3666744" cy="850147"/>
          </a:xfrm>
        </p:spPr>
        <p:txBody>
          <a:bodyPr lIns="0" tIns="0" rIns="0" bIns="0" rtlCol="0" anchor="b">
            <a:noAutofit/>
          </a:bodyPr>
          <a:lstStyle>
            <a:lvl1pPr marL="0" indent="0">
              <a:buNone/>
              <a:defRPr sz="7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€ 12.345</a:t>
            </a:r>
          </a:p>
        </p:txBody>
      </p:sp>
      <p:sp>
        <p:nvSpPr>
          <p:cNvPr id="21" name="Segnaposto testo 2">
            <a:extLst>
              <a:ext uri="{FF2B5EF4-FFF2-40B4-BE49-F238E27FC236}">
                <a16:creationId xmlns:a16="http://schemas.microsoft.com/office/drawing/2014/main" id="{9D213FF3-2ADF-437D-9C3A-5C5821DBAF4E}"/>
              </a:ext>
            </a:extLst>
          </p:cNvPr>
          <p:cNvSpPr>
            <a:spLocks noGrp="1"/>
          </p:cNvSpPr>
          <p:nvPr>
            <p:ph type="body" idx="49" hasCustomPrompt="1"/>
          </p:nvPr>
        </p:nvSpPr>
        <p:spPr>
          <a:xfrm>
            <a:off x="6334406" y="2707188"/>
            <a:ext cx="3666744" cy="850147"/>
          </a:xfrm>
        </p:spPr>
        <p:txBody>
          <a:bodyPr lIns="0" tIns="0" rIns="0" bIns="0" rtlCol="0" anchor="b">
            <a:noAutofit/>
          </a:bodyPr>
          <a:lstStyle>
            <a:lvl1pPr marL="0" indent="0">
              <a:buNone/>
              <a:defRPr sz="7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€ 6.789</a:t>
            </a:r>
          </a:p>
        </p:txBody>
      </p:sp>
      <p:sp>
        <p:nvSpPr>
          <p:cNvPr id="23" name="Segnaposto immagine 11">
            <a:extLst>
              <a:ext uri="{FF2B5EF4-FFF2-40B4-BE49-F238E27FC236}">
                <a16:creationId xmlns:a16="http://schemas.microsoft.com/office/drawing/2014/main" id="{E7019E9C-AA4E-4592-97BE-BF366FFA1A72}"/>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1520509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cerchi e contenuto">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5" name="Rettangolo 24">
            <a:extLst>
              <a:ext uri="{FF2B5EF4-FFF2-40B4-BE49-F238E27FC236}">
                <a16:creationId xmlns:a16="http://schemas.microsoft.com/office/drawing/2014/main" id="{938F4135-A9EE-4D29-A8AB-5DEB57ABC181}"/>
              </a:ext>
            </a:extLst>
          </p:cNvPr>
          <p:cNvSpPr/>
          <p:nvPr userDrawn="1"/>
        </p:nvSpPr>
        <p:spPr>
          <a:xfrm>
            <a:off x="-1587"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6" name="Rettangolo 5">
            <a:extLst>
              <a:ext uri="{FF2B5EF4-FFF2-40B4-BE49-F238E27FC236}">
                <a16:creationId xmlns:a16="http://schemas.microsoft.com/office/drawing/2014/main" id="{DD60033C-E502-4C97-87DB-99F01B55681B}"/>
              </a:ext>
            </a:extLst>
          </p:cNvPr>
          <p:cNvSpPr/>
          <p:nvPr userDrawn="1"/>
        </p:nvSpPr>
        <p:spPr>
          <a:xfrm>
            <a:off x="0" y="3690968"/>
            <a:ext cx="12192000" cy="316703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7081434" cy="552848"/>
          </a:xfrm>
        </p:spPr>
        <p:txBody>
          <a:bodyPr lIns="0" tIns="0" rIns="0" bIns="0" rtlCol="0" anchor="b" anchorCtr="0"/>
          <a:lstStyle/>
          <a:p>
            <a:pPr rtl="0"/>
            <a:r>
              <a:rPr lang="it-IT" noProof="0"/>
              <a:t>Fare clic per modificare lo stile del titolo dello schema</a:t>
            </a:r>
            <a:endParaRPr lang="it-IT" noProof="0" dirty="0"/>
          </a:p>
        </p:txBody>
      </p:sp>
      <p:sp>
        <p:nvSpPr>
          <p:cNvPr id="3" name="Segnaposto data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5A3FF0D3-EDFB-42B1-96DA-50FE5BB8D1D9}" type="datetime1">
              <a:rPr lang="it-IT" noProof="0" smtClean="0"/>
              <a:t>18/01/2023</a:t>
            </a:fld>
            <a:endParaRPr lang="it-IT" noProof="0" dirty="0"/>
          </a:p>
        </p:txBody>
      </p:sp>
      <p:sp>
        <p:nvSpPr>
          <p:cNvPr id="4" name="Segnaposto piè di pagina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it-IT" noProof="0" dirty="0"/>
              <a:t>AGGIUNGERE UN PIÈ DI PAGINA</a:t>
            </a:r>
          </a:p>
        </p:txBody>
      </p:sp>
      <p:sp>
        <p:nvSpPr>
          <p:cNvPr id="5" name="Segnaposto numero diapositiva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it-IT" noProof="0" smtClean="0"/>
              <a:t>‹N›</a:t>
            </a:fld>
            <a:endParaRPr lang="it-IT" noProof="0" dirty="0"/>
          </a:p>
        </p:txBody>
      </p:sp>
      <p:sp>
        <p:nvSpPr>
          <p:cNvPr id="15" name="Segnaposto testo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587236" y="4798586"/>
            <a:ext cx="2577284" cy="334918"/>
          </a:xfrm>
        </p:spPr>
        <p:txBody>
          <a:bodyPr lIns="0" tIns="0" rIns="0" bIns="0" rtlCol="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16" name="Segnaposto testo 11">
            <a:extLst>
              <a:ext uri="{FF2B5EF4-FFF2-40B4-BE49-F238E27FC236}">
                <a16:creationId xmlns:a16="http://schemas.microsoft.com/office/drawing/2014/main" id="{CC501F77-56D4-49F2-9772-EE01ACF5274B}"/>
              </a:ext>
            </a:extLst>
          </p:cNvPr>
          <p:cNvSpPr>
            <a:spLocks noGrp="1"/>
          </p:cNvSpPr>
          <p:nvPr>
            <p:ph type="body" sz="quarter" idx="42"/>
          </p:nvPr>
        </p:nvSpPr>
        <p:spPr>
          <a:xfrm>
            <a:off x="1587236" y="5235475"/>
            <a:ext cx="2577284" cy="705923"/>
          </a:xfrm>
        </p:spPr>
        <p:txBody>
          <a:bodyPr lIns="36000" tIns="0" rIns="0" bIns="0" rtlCol="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19" name="Segnaposto testo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15721"/>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8" name="Ovale 7">
            <a:extLst>
              <a:ext uri="{FF2B5EF4-FFF2-40B4-BE49-F238E27FC236}">
                <a16:creationId xmlns:a16="http://schemas.microsoft.com/office/drawing/2014/main" id="{AA62DB99-23AA-4B84-915B-58A12122905A}"/>
              </a:ext>
            </a:extLst>
          </p:cNvPr>
          <p:cNvSpPr/>
          <p:nvPr userDrawn="1"/>
        </p:nvSpPr>
        <p:spPr>
          <a:xfrm>
            <a:off x="1969178" y="2806082"/>
            <a:ext cx="1847088" cy="1847088"/>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31" name="Ovale 30">
            <a:extLst>
              <a:ext uri="{FF2B5EF4-FFF2-40B4-BE49-F238E27FC236}">
                <a16:creationId xmlns:a16="http://schemas.microsoft.com/office/drawing/2014/main" id="{87C4674D-D19C-4346-8AB3-EEC70C5BA12B}"/>
              </a:ext>
            </a:extLst>
          </p:cNvPr>
          <p:cNvSpPr/>
          <p:nvPr userDrawn="1"/>
        </p:nvSpPr>
        <p:spPr>
          <a:xfrm>
            <a:off x="4730062" y="2358026"/>
            <a:ext cx="2295144" cy="2295144"/>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32" name="Ovale 31">
            <a:extLst>
              <a:ext uri="{FF2B5EF4-FFF2-40B4-BE49-F238E27FC236}">
                <a16:creationId xmlns:a16="http://schemas.microsoft.com/office/drawing/2014/main" id="{232287E6-00FD-4CA9-879A-D113874BCAF3}"/>
              </a:ext>
            </a:extLst>
          </p:cNvPr>
          <p:cNvSpPr/>
          <p:nvPr userDrawn="1"/>
        </p:nvSpPr>
        <p:spPr>
          <a:xfrm>
            <a:off x="7613594" y="2037986"/>
            <a:ext cx="2615184" cy="2615184"/>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33" name="Segnaposto testo 2">
            <a:extLst>
              <a:ext uri="{FF2B5EF4-FFF2-40B4-BE49-F238E27FC236}">
                <a16:creationId xmlns:a16="http://schemas.microsoft.com/office/drawing/2014/main" id="{24B6C5DB-65E0-4261-A490-0CEBD77B8A6C}"/>
              </a:ext>
            </a:extLst>
          </p:cNvPr>
          <p:cNvSpPr>
            <a:spLocks noGrp="1"/>
          </p:cNvSpPr>
          <p:nvPr>
            <p:ph type="body" idx="48" hasCustomPrompt="1"/>
          </p:nvPr>
        </p:nvSpPr>
        <p:spPr>
          <a:xfrm>
            <a:off x="2022734" y="3082272"/>
            <a:ext cx="1739976" cy="955575"/>
          </a:xfrm>
        </p:spPr>
        <p:txBody>
          <a:bodyPr lIns="0" tIns="0" rIns="0" bIns="0" rtlCol="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€ 25</a:t>
            </a:r>
          </a:p>
        </p:txBody>
      </p:sp>
      <p:sp>
        <p:nvSpPr>
          <p:cNvPr id="34" name="Segnaposto testo 2">
            <a:extLst>
              <a:ext uri="{FF2B5EF4-FFF2-40B4-BE49-F238E27FC236}">
                <a16:creationId xmlns:a16="http://schemas.microsoft.com/office/drawing/2014/main" id="{86AFF07C-4D15-4A29-B939-C47256023C91}"/>
              </a:ext>
            </a:extLst>
          </p:cNvPr>
          <p:cNvSpPr>
            <a:spLocks noGrp="1"/>
          </p:cNvSpPr>
          <p:nvPr>
            <p:ph type="body" idx="49" hasCustomPrompt="1"/>
          </p:nvPr>
        </p:nvSpPr>
        <p:spPr>
          <a:xfrm>
            <a:off x="2022734" y="4075184"/>
            <a:ext cx="1739976" cy="280931"/>
          </a:xfrm>
        </p:spPr>
        <p:txBody>
          <a:bodyPr lIns="0" tIns="0" rIns="0" bIns="0" rtlCol="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miliardi</a:t>
            </a:r>
          </a:p>
        </p:txBody>
      </p:sp>
      <p:sp>
        <p:nvSpPr>
          <p:cNvPr id="35" name="Segnaposto testo 2">
            <a:extLst>
              <a:ext uri="{FF2B5EF4-FFF2-40B4-BE49-F238E27FC236}">
                <a16:creationId xmlns:a16="http://schemas.microsoft.com/office/drawing/2014/main" id="{2C71864B-9476-4445-B961-A4480119AB3B}"/>
              </a:ext>
            </a:extLst>
          </p:cNvPr>
          <p:cNvSpPr>
            <a:spLocks noGrp="1"/>
          </p:cNvSpPr>
          <p:nvPr>
            <p:ph type="body" idx="50" hasCustomPrompt="1"/>
          </p:nvPr>
        </p:nvSpPr>
        <p:spPr>
          <a:xfrm>
            <a:off x="5007646" y="2886747"/>
            <a:ext cx="1739976" cy="955575"/>
          </a:xfrm>
        </p:spPr>
        <p:txBody>
          <a:bodyPr lIns="0" tIns="0" rIns="0" bIns="0" rtlCol="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€ 50</a:t>
            </a:r>
          </a:p>
        </p:txBody>
      </p:sp>
      <p:sp>
        <p:nvSpPr>
          <p:cNvPr id="36" name="Segnaposto testo 2">
            <a:extLst>
              <a:ext uri="{FF2B5EF4-FFF2-40B4-BE49-F238E27FC236}">
                <a16:creationId xmlns:a16="http://schemas.microsoft.com/office/drawing/2014/main" id="{B2AAA459-A7E1-451E-BABB-0C87139B389F}"/>
              </a:ext>
            </a:extLst>
          </p:cNvPr>
          <p:cNvSpPr>
            <a:spLocks noGrp="1"/>
          </p:cNvSpPr>
          <p:nvPr>
            <p:ph type="body" idx="51" hasCustomPrompt="1"/>
          </p:nvPr>
        </p:nvSpPr>
        <p:spPr>
          <a:xfrm>
            <a:off x="5007646" y="3879659"/>
            <a:ext cx="1739976" cy="280931"/>
          </a:xfrm>
        </p:spPr>
        <p:txBody>
          <a:bodyPr lIns="0" tIns="0" rIns="0" bIns="0" rtlCol="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miliardi</a:t>
            </a:r>
          </a:p>
        </p:txBody>
      </p:sp>
      <p:sp>
        <p:nvSpPr>
          <p:cNvPr id="37" name="Segnaposto testo 2">
            <a:extLst>
              <a:ext uri="{FF2B5EF4-FFF2-40B4-BE49-F238E27FC236}">
                <a16:creationId xmlns:a16="http://schemas.microsoft.com/office/drawing/2014/main" id="{DF679BEC-0CFD-449F-B3E0-BB712F00052B}"/>
              </a:ext>
            </a:extLst>
          </p:cNvPr>
          <p:cNvSpPr>
            <a:spLocks noGrp="1"/>
          </p:cNvSpPr>
          <p:nvPr>
            <p:ph type="body" idx="52" hasCustomPrompt="1"/>
          </p:nvPr>
        </p:nvSpPr>
        <p:spPr>
          <a:xfrm>
            <a:off x="7761966" y="2723457"/>
            <a:ext cx="2295144" cy="955575"/>
          </a:xfrm>
        </p:spPr>
        <p:txBody>
          <a:bodyPr lIns="0" tIns="0" rIns="0" bIns="0" rtlCol="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€ 100</a:t>
            </a:r>
          </a:p>
        </p:txBody>
      </p:sp>
      <p:sp>
        <p:nvSpPr>
          <p:cNvPr id="38" name="Segnaposto testo 2">
            <a:extLst>
              <a:ext uri="{FF2B5EF4-FFF2-40B4-BE49-F238E27FC236}">
                <a16:creationId xmlns:a16="http://schemas.microsoft.com/office/drawing/2014/main" id="{65220FFF-D7A7-4DFC-97E2-8D717A6B97FF}"/>
              </a:ext>
            </a:extLst>
          </p:cNvPr>
          <p:cNvSpPr>
            <a:spLocks noGrp="1"/>
          </p:cNvSpPr>
          <p:nvPr>
            <p:ph type="body" idx="53" hasCustomPrompt="1"/>
          </p:nvPr>
        </p:nvSpPr>
        <p:spPr>
          <a:xfrm>
            <a:off x="8038166" y="3716369"/>
            <a:ext cx="1739976" cy="280931"/>
          </a:xfrm>
        </p:spPr>
        <p:txBody>
          <a:bodyPr lIns="0" tIns="0" rIns="0" bIns="0" rtlCol="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miliardi</a:t>
            </a:r>
          </a:p>
        </p:txBody>
      </p:sp>
      <p:sp>
        <p:nvSpPr>
          <p:cNvPr id="39" name="Segnaposto testo 2">
            <a:extLst>
              <a:ext uri="{FF2B5EF4-FFF2-40B4-BE49-F238E27FC236}">
                <a16:creationId xmlns:a16="http://schemas.microsoft.com/office/drawing/2014/main" id="{33C0B4F4-FAB3-45B3-A57B-B8A00F765A8C}"/>
              </a:ext>
            </a:extLst>
          </p:cNvPr>
          <p:cNvSpPr>
            <a:spLocks noGrp="1"/>
          </p:cNvSpPr>
          <p:nvPr>
            <p:ph type="body" idx="54" hasCustomPrompt="1"/>
          </p:nvPr>
        </p:nvSpPr>
        <p:spPr>
          <a:xfrm>
            <a:off x="4587884" y="4798586"/>
            <a:ext cx="2577284" cy="334918"/>
          </a:xfrm>
        </p:spPr>
        <p:txBody>
          <a:bodyPr lIns="0" tIns="0" rIns="0" bIns="0" rtlCol="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40" name="Segnaposto testo 11">
            <a:extLst>
              <a:ext uri="{FF2B5EF4-FFF2-40B4-BE49-F238E27FC236}">
                <a16:creationId xmlns:a16="http://schemas.microsoft.com/office/drawing/2014/main" id="{2710ED40-A455-4EEF-AAD2-1479EE311ABC}"/>
              </a:ext>
            </a:extLst>
          </p:cNvPr>
          <p:cNvSpPr>
            <a:spLocks noGrp="1"/>
          </p:cNvSpPr>
          <p:nvPr>
            <p:ph type="body" sz="quarter" idx="55"/>
          </p:nvPr>
        </p:nvSpPr>
        <p:spPr>
          <a:xfrm>
            <a:off x="4587884" y="5240927"/>
            <a:ext cx="2577284" cy="705923"/>
          </a:xfrm>
        </p:spPr>
        <p:txBody>
          <a:bodyPr lIns="36000" tIns="0" rIns="0" bIns="0" rtlCol="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45" name="Segnaposto testo 2">
            <a:extLst>
              <a:ext uri="{FF2B5EF4-FFF2-40B4-BE49-F238E27FC236}">
                <a16:creationId xmlns:a16="http://schemas.microsoft.com/office/drawing/2014/main" id="{A9FC0BF2-FC28-43C1-864A-CAB49C8381A2}"/>
              </a:ext>
            </a:extLst>
          </p:cNvPr>
          <p:cNvSpPr>
            <a:spLocks noGrp="1"/>
          </p:cNvSpPr>
          <p:nvPr>
            <p:ph type="body" idx="56" hasCustomPrompt="1"/>
          </p:nvPr>
        </p:nvSpPr>
        <p:spPr>
          <a:xfrm>
            <a:off x="7654886" y="4798586"/>
            <a:ext cx="2577284" cy="334918"/>
          </a:xfrm>
        </p:spPr>
        <p:txBody>
          <a:bodyPr lIns="0" tIns="0" rIns="0" bIns="0" rtlCol="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46" name="Segnaposto testo 11">
            <a:extLst>
              <a:ext uri="{FF2B5EF4-FFF2-40B4-BE49-F238E27FC236}">
                <a16:creationId xmlns:a16="http://schemas.microsoft.com/office/drawing/2014/main" id="{F4793ACF-6372-4346-9E08-F9E4D2584763}"/>
              </a:ext>
            </a:extLst>
          </p:cNvPr>
          <p:cNvSpPr>
            <a:spLocks noGrp="1"/>
          </p:cNvSpPr>
          <p:nvPr>
            <p:ph type="body" sz="quarter" idx="57"/>
          </p:nvPr>
        </p:nvSpPr>
        <p:spPr>
          <a:xfrm>
            <a:off x="7654886" y="5231802"/>
            <a:ext cx="2577284" cy="705923"/>
          </a:xfrm>
        </p:spPr>
        <p:txBody>
          <a:bodyPr lIns="36000" tIns="0" rIns="0" bIns="0" rtlCol="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26" name="Segnaposto immagine 11">
            <a:extLst>
              <a:ext uri="{FF2B5EF4-FFF2-40B4-BE49-F238E27FC236}">
                <a16:creationId xmlns:a16="http://schemas.microsoft.com/office/drawing/2014/main" id="{F3FD923B-7063-49D8-8286-0F8424648970}"/>
              </a:ext>
            </a:extLst>
          </p:cNvPr>
          <p:cNvSpPr>
            <a:spLocks noGrp="1"/>
          </p:cNvSpPr>
          <p:nvPr>
            <p:ph type="pic" sz="quarter" idx="58"/>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2470776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due contenuti e didascalia">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4" name="Rettangolo 13">
            <a:extLst>
              <a:ext uri="{FF2B5EF4-FFF2-40B4-BE49-F238E27FC236}">
                <a16:creationId xmlns:a16="http://schemas.microsoft.com/office/drawing/2014/main" id="{72DA9D50-F092-4CE4-833F-A116EB21A237}"/>
              </a:ext>
            </a:extLst>
          </p:cNvPr>
          <p:cNvSpPr/>
          <p:nvPr userDrawn="1"/>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6" name="Rettangolo 5">
            <a:extLst>
              <a:ext uri="{FF2B5EF4-FFF2-40B4-BE49-F238E27FC236}">
                <a16:creationId xmlns:a16="http://schemas.microsoft.com/office/drawing/2014/main" id="{DD60033C-E502-4C97-87DB-99F01B55681B}"/>
              </a:ext>
            </a:extLst>
          </p:cNvPr>
          <p:cNvSpPr/>
          <p:nvPr userDrawn="1"/>
        </p:nvSpPr>
        <p:spPr>
          <a:xfrm>
            <a:off x="0" y="2990088"/>
            <a:ext cx="12192000" cy="386791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it-IT" noProof="0"/>
              <a:t>Fare clic per modificare lo stile del titolo dello schema</a:t>
            </a:r>
            <a:endParaRPr lang="it-IT" noProof="0" dirty="0"/>
          </a:p>
        </p:txBody>
      </p:sp>
      <p:sp>
        <p:nvSpPr>
          <p:cNvPr id="3" name="Segnaposto data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338CE6FD-E445-4B4D-9BC9-D0671AC46CF3}" type="datetime1">
              <a:rPr lang="it-IT" noProof="0" smtClean="0"/>
              <a:t>18/01/2023</a:t>
            </a:fld>
            <a:endParaRPr lang="it-IT" noProof="0" dirty="0"/>
          </a:p>
        </p:txBody>
      </p:sp>
      <p:sp>
        <p:nvSpPr>
          <p:cNvPr id="4" name="Segnaposto piè di pagina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it-IT" noProof="0" dirty="0"/>
              <a:t>AGGIUNGERE UN PIÈ DI PAGINA</a:t>
            </a:r>
          </a:p>
        </p:txBody>
      </p:sp>
      <p:sp>
        <p:nvSpPr>
          <p:cNvPr id="5" name="Segnaposto numero diapositiva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it-IT" noProof="0" smtClean="0"/>
              <a:t>‹N›</a:t>
            </a:fld>
            <a:endParaRPr lang="it-IT" noProof="0" dirty="0"/>
          </a:p>
        </p:txBody>
      </p:sp>
      <p:sp>
        <p:nvSpPr>
          <p:cNvPr id="15" name="Segnaposto testo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053452" y="3340707"/>
            <a:ext cx="3666744"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16" name="Segnaposto testo 11">
            <a:extLst>
              <a:ext uri="{FF2B5EF4-FFF2-40B4-BE49-F238E27FC236}">
                <a16:creationId xmlns:a16="http://schemas.microsoft.com/office/drawing/2014/main" id="{CC501F77-56D4-49F2-9772-EE01ACF5274B}"/>
              </a:ext>
            </a:extLst>
          </p:cNvPr>
          <p:cNvSpPr>
            <a:spLocks noGrp="1"/>
          </p:cNvSpPr>
          <p:nvPr>
            <p:ph type="body" sz="quarter" idx="42"/>
          </p:nvPr>
        </p:nvSpPr>
        <p:spPr>
          <a:xfrm>
            <a:off x="836612" y="3773923"/>
            <a:ext cx="5259387" cy="2087752"/>
          </a:xfrm>
        </p:spPr>
        <p:txBody>
          <a:bodyPr lIns="0" tIns="0" rIns="0" bIns="0" rtlCol="0">
            <a:normAutofit/>
          </a:bodyPr>
          <a:lstStyle>
            <a:lvl1pPr marL="216000" indent="-216000">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19" name="Segnaposto testo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35429"/>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25" name="Segnaposto testo 2">
            <a:extLst>
              <a:ext uri="{FF2B5EF4-FFF2-40B4-BE49-F238E27FC236}">
                <a16:creationId xmlns:a16="http://schemas.microsoft.com/office/drawing/2014/main" id="{E3E44B3E-B67E-47BB-9B17-495800CC539C}"/>
              </a:ext>
            </a:extLst>
          </p:cNvPr>
          <p:cNvSpPr>
            <a:spLocks noGrp="1"/>
          </p:cNvSpPr>
          <p:nvPr>
            <p:ph type="body" idx="48" hasCustomPrompt="1"/>
          </p:nvPr>
        </p:nvSpPr>
        <p:spPr>
          <a:xfrm>
            <a:off x="6682936" y="3353508"/>
            <a:ext cx="3666744"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26" name="Segnaposto testo 11">
            <a:extLst>
              <a:ext uri="{FF2B5EF4-FFF2-40B4-BE49-F238E27FC236}">
                <a16:creationId xmlns:a16="http://schemas.microsoft.com/office/drawing/2014/main" id="{3E6654E2-1600-436C-996F-AB13D779B069}"/>
              </a:ext>
            </a:extLst>
          </p:cNvPr>
          <p:cNvSpPr>
            <a:spLocks noGrp="1"/>
          </p:cNvSpPr>
          <p:nvPr>
            <p:ph type="body" sz="quarter" idx="49"/>
          </p:nvPr>
        </p:nvSpPr>
        <p:spPr>
          <a:xfrm>
            <a:off x="6466097" y="3786724"/>
            <a:ext cx="5068178" cy="2087752"/>
          </a:xfrm>
        </p:spPr>
        <p:txBody>
          <a:bodyPr lIns="0" tIns="0" rIns="0" bIns="0" rtlCol="0">
            <a:normAutofit/>
          </a:bodyPr>
          <a:lstStyle>
            <a:lvl1pPr marL="216000" indent="-216000">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17" name="Segnaposto immagine 11">
            <a:extLst>
              <a:ext uri="{FF2B5EF4-FFF2-40B4-BE49-F238E27FC236}">
                <a16:creationId xmlns:a16="http://schemas.microsoft.com/office/drawing/2014/main" id="{11B1F208-6C15-4A3F-B7B4-388A18DC2B14}"/>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2002558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contenuto concorrenza">
    <p:bg>
      <p:bgPr>
        <a:blipFill>
          <a:blip r:embed="rId2"/>
          <a:stretch>
            <a:fillRect/>
          </a:stretch>
        </a:blipFill>
        <a:effectLst/>
      </p:bgPr>
    </p:bg>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33" name="Rettangolo 32">
            <a:extLst>
              <a:ext uri="{FF2B5EF4-FFF2-40B4-BE49-F238E27FC236}">
                <a16:creationId xmlns:a16="http://schemas.microsoft.com/office/drawing/2014/main" id="{CCE7ADE7-21F0-4422-AD3C-0A7865E4FAB1}"/>
              </a:ext>
            </a:extLst>
          </p:cNvPr>
          <p:cNvSpPr/>
          <p:nvPr userDrawn="1"/>
        </p:nvSpPr>
        <p:spPr>
          <a:xfrm>
            <a:off x="0"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32" name="Rettangolo 31">
            <a:extLst>
              <a:ext uri="{FF2B5EF4-FFF2-40B4-BE49-F238E27FC236}">
                <a16:creationId xmlns:a16="http://schemas.microsoft.com/office/drawing/2014/main" id="{06F00F53-9697-4331-BE9F-B94FA62B0402}"/>
              </a:ext>
            </a:extLst>
          </p:cNvPr>
          <p:cNvSpPr/>
          <p:nvPr userDrawn="1"/>
        </p:nvSpPr>
        <p:spPr>
          <a:xfrm>
            <a:off x="0" y="1528174"/>
            <a:ext cx="12192000" cy="5329825"/>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7430939" cy="552848"/>
          </a:xfrm>
        </p:spPr>
        <p:txBody>
          <a:bodyPr lIns="0" tIns="0" rIns="0" bIns="0" rtlCol="0" anchor="b" anchorCtr="0"/>
          <a:lstStyle/>
          <a:p>
            <a:pPr rtl="0"/>
            <a:r>
              <a:rPr lang="it-IT" noProof="0"/>
              <a:t>Fare clic per modificare lo stile del titolo dello schema</a:t>
            </a:r>
            <a:endParaRPr lang="it-IT" noProof="0" dirty="0"/>
          </a:p>
        </p:txBody>
      </p:sp>
      <p:sp>
        <p:nvSpPr>
          <p:cNvPr id="3" name="Segnaposto data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FB880B0C-ECBE-44BE-8913-C8DBC49A43E0}" type="datetime1">
              <a:rPr lang="it-IT" noProof="0" smtClean="0"/>
              <a:t>18/01/2023</a:t>
            </a:fld>
            <a:endParaRPr lang="it-IT" noProof="0" dirty="0"/>
          </a:p>
        </p:txBody>
      </p:sp>
      <p:sp>
        <p:nvSpPr>
          <p:cNvPr id="4" name="Segnaposto piè di pagina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it-IT" noProof="0" dirty="0"/>
              <a:t>AGGIUNGERE UN PIÈ DI PAGINA</a:t>
            </a:r>
          </a:p>
        </p:txBody>
      </p:sp>
      <p:sp>
        <p:nvSpPr>
          <p:cNvPr id="5" name="Segnaposto numero diapositiva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it-IT" noProof="0" smtClean="0"/>
              <a:t>‹N›</a:t>
            </a:fld>
            <a:endParaRPr lang="it-IT" noProof="0" dirty="0"/>
          </a:p>
        </p:txBody>
      </p:sp>
      <p:sp>
        <p:nvSpPr>
          <p:cNvPr id="7" name="Segnaposto immagine 11">
            <a:extLst>
              <a:ext uri="{FF2B5EF4-FFF2-40B4-BE49-F238E27FC236}">
                <a16:creationId xmlns:a16="http://schemas.microsoft.com/office/drawing/2014/main" id="{E705CC21-80AA-488E-B95D-0E00300A05CF}"/>
              </a:ext>
            </a:extLst>
          </p:cNvPr>
          <p:cNvSpPr>
            <a:spLocks noGrp="1"/>
          </p:cNvSpPr>
          <p:nvPr>
            <p:ph type="pic" sz="quarter" idx="13"/>
          </p:nvPr>
        </p:nvSpPr>
        <p:spPr>
          <a:xfrm>
            <a:off x="8965413" y="1975905"/>
            <a:ext cx="2386584" cy="484632"/>
          </a:xfrm>
          <a:prstGeom prst="roundRect">
            <a:avLst/>
          </a:prstGeom>
          <a:noFill/>
          <a:ln>
            <a:noFill/>
          </a:ln>
        </p:spPr>
        <p:txBody>
          <a:bodyPr rtlCol="0" anchor="ctr" anchorCtr="0">
            <a:normAutofit/>
          </a:bodyPr>
          <a:lstStyle>
            <a:lvl1pPr marL="0" indent="0" algn="ctr">
              <a:buNone/>
              <a:defRPr sz="1600">
                <a:solidFill>
                  <a:schemeClr val="bg1"/>
                </a:solidFill>
              </a:defRPr>
            </a:lvl1pPr>
          </a:lstStyle>
          <a:p>
            <a:pPr rtl="0"/>
            <a:r>
              <a:rPr lang="it-IT" noProof="0"/>
              <a:t>Fare clic sull'icona per inserire un'immagine</a:t>
            </a:r>
            <a:endParaRPr lang="it-IT" noProof="0" dirty="0"/>
          </a:p>
        </p:txBody>
      </p:sp>
      <p:sp>
        <p:nvSpPr>
          <p:cNvPr id="14" name="Segnaposto immagine 11" descr="Quadrante logo concorrenti">
            <a:extLst>
              <a:ext uri="{FF2B5EF4-FFF2-40B4-BE49-F238E27FC236}">
                <a16:creationId xmlns:a16="http://schemas.microsoft.com/office/drawing/2014/main" id="{B02B30B1-85C9-4BFB-89EF-F61F699F9CB9}"/>
              </a:ext>
            </a:extLst>
          </p:cNvPr>
          <p:cNvSpPr>
            <a:spLocks noGrp="1"/>
          </p:cNvSpPr>
          <p:nvPr>
            <p:ph type="pic" sz="quarter" idx="39" hasCustomPrompt="1"/>
          </p:nvPr>
        </p:nvSpPr>
        <p:spPr>
          <a:xfrm>
            <a:off x="3479892" y="2503607"/>
            <a:ext cx="1772153" cy="777240"/>
          </a:xfrm>
          <a:prstGeom prst="roundRect">
            <a:avLst/>
          </a:prstGeom>
          <a:solidFill>
            <a:schemeClr val="accent3">
              <a:alpha val="50000"/>
            </a:schemeClr>
          </a:solidFill>
          <a:ln>
            <a:solidFill>
              <a:schemeClr val="tx2"/>
            </a:solidFill>
          </a:ln>
        </p:spPr>
        <p:txBody>
          <a:bodyPr rtlCol="0" anchor="ctr" anchorCtr="0">
            <a:noAutofit/>
          </a:bodyPr>
          <a:lstStyle>
            <a:lvl1pPr marL="0" indent="0" algn="ctr">
              <a:buNone/>
              <a:defRPr sz="1400" i="1">
                <a:solidFill>
                  <a:schemeClr val="bg1"/>
                </a:solidFill>
              </a:defRPr>
            </a:lvl1pPr>
          </a:lstStyle>
          <a:p>
            <a:pPr rtl="0"/>
            <a:r>
              <a:rPr lang="it-IT" noProof="0" dirty="0"/>
              <a:t>Concorrente 2</a:t>
            </a:r>
          </a:p>
          <a:p>
            <a:pPr rtl="0"/>
            <a:r>
              <a:rPr lang="it-IT" noProof="0" dirty="0"/>
              <a:t>Logo</a:t>
            </a:r>
          </a:p>
        </p:txBody>
      </p:sp>
      <p:sp>
        <p:nvSpPr>
          <p:cNvPr id="17" name="Segnaposto immagine 11" descr="Quadrante logo concorrenti">
            <a:extLst>
              <a:ext uri="{FF2B5EF4-FFF2-40B4-BE49-F238E27FC236}">
                <a16:creationId xmlns:a16="http://schemas.microsoft.com/office/drawing/2014/main" id="{BB248D0D-569D-4CE5-B4A5-1CB766D4BC25}"/>
              </a:ext>
            </a:extLst>
          </p:cNvPr>
          <p:cNvSpPr>
            <a:spLocks noGrp="1"/>
          </p:cNvSpPr>
          <p:nvPr>
            <p:ph type="pic" sz="quarter" idx="40" hasCustomPrompt="1"/>
          </p:nvPr>
        </p:nvSpPr>
        <p:spPr>
          <a:xfrm>
            <a:off x="1341365" y="2069258"/>
            <a:ext cx="1655064" cy="777240"/>
          </a:xfrm>
          <a:prstGeom prst="roundRect">
            <a:avLst/>
          </a:prstGeom>
          <a:solidFill>
            <a:schemeClr val="accent3">
              <a:alpha val="50000"/>
            </a:schemeClr>
          </a:solidFill>
          <a:ln>
            <a:solidFill>
              <a:schemeClr val="tx2"/>
            </a:solidFill>
          </a:ln>
        </p:spPr>
        <p:txBody>
          <a:bodyPr rtlCol="0" anchor="ctr" anchorCtr="0">
            <a:noAutofit/>
          </a:bodyPr>
          <a:lstStyle>
            <a:lvl1pPr marL="0" indent="0" algn="ctr">
              <a:buNone/>
              <a:defRPr sz="1400" i="1">
                <a:solidFill>
                  <a:schemeClr val="bg1"/>
                </a:solidFill>
              </a:defRPr>
            </a:lvl1pPr>
          </a:lstStyle>
          <a:p>
            <a:pPr rtl="0"/>
            <a:r>
              <a:rPr lang="it-IT" noProof="0" dirty="0"/>
              <a:t>Concorrente 1</a:t>
            </a:r>
          </a:p>
          <a:p>
            <a:pPr rtl="0"/>
            <a:r>
              <a:rPr lang="it-IT" noProof="0" dirty="0"/>
              <a:t>Logo</a:t>
            </a:r>
          </a:p>
        </p:txBody>
      </p:sp>
      <p:sp>
        <p:nvSpPr>
          <p:cNvPr id="18" name="Segnaposto immagine 11" descr="Quadrante logo concorrenti">
            <a:extLst>
              <a:ext uri="{FF2B5EF4-FFF2-40B4-BE49-F238E27FC236}">
                <a16:creationId xmlns:a16="http://schemas.microsoft.com/office/drawing/2014/main" id="{63441834-C0B7-467E-BB8A-077BFB4CC64D}"/>
              </a:ext>
            </a:extLst>
          </p:cNvPr>
          <p:cNvSpPr>
            <a:spLocks noGrp="1"/>
          </p:cNvSpPr>
          <p:nvPr>
            <p:ph type="pic" sz="quarter" idx="41" hasCustomPrompt="1"/>
          </p:nvPr>
        </p:nvSpPr>
        <p:spPr>
          <a:xfrm>
            <a:off x="2209800" y="4684388"/>
            <a:ext cx="1772153" cy="777240"/>
          </a:xfrm>
          <a:prstGeom prst="roundRect">
            <a:avLst/>
          </a:prstGeom>
          <a:solidFill>
            <a:schemeClr val="accent3">
              <a:alpha val="50000"/>
            </a:schemeClr>
          </a:solidFill>
          <a:ln>
            <a:solidFill>
              <a:schemeClr val="tx2"/>
            </a:solidFill>
          </a:ln>
        </p:spPr>
        <p:txBody>
          <a:bodyPr rtlCol="0" anchor="ctr" anchorCtr="0">
            <a:noAutofit/>
          </a:bodyPr>
          <a:lstStyle>
            <a:lvl1pPr marL="0" indent="0" algn="ctr">
              <a:buNone/>
              <a:defRPr sz="1400" i="1">
                <a:solidFill>
                  <a:schemeClr val="bg1"/>
                </a:solidFill>
              </a:defRPr>
            </a:lvl1pPr>
          </a:lstStyle>
          <a:p>
            <a:pPr rtl="0"/>
            <a:r>
              <a:rPr lang="it-IT" noProof="0" dirty="0"/>
              <a:t>Concorrente 3</a:t>
            </a:r>
          </a:p>
          <a:p>
            <a:pPr rtl="0"/>
            <a:r>
              <a:rPr lang="it-IT" noProof="0" dirty="0"/>
              <a:t>Logo</a:t>
            </a:r>
          </a:p>
        </p:txBody>
      </p:sp>
      <p:sp>
        <p:nvSpPr>
          <p:cNvPr id="20" name="Segnaposto immagine 11" descr="Quadrante logo concorrenti">
            <a:extLst>
              <a:ext uri="{FF2B5EF4-FFF2-40B4-BE49-F238E27FC236}">
                <a16:creationId xmlns:a16="http://schemas.microsoft.com/office/drawing/2014/main" id="{4845EF5C-F9AE-4C81-B40A-0EF51B853911}"/>
              </a:ext>
            </a:extLst>
          </p:cNvPr>
          <p:cNvSpPr>
            <a:spLocks noGrp="1"/>
          </p:cNvSpPr>
          <p:nvPr>
            <p:ph type="pic" sz="quarter" idx="42" hasCustomPrompt="1"/>
          </p:nvPr>
        </p:nvSpPr>
        <p:spPr>
          <a:xfrm>
            <a:off x="6654710" y="2594867"/>
            <a:ext cx="1772153" cy="777240"/>
          </a:xfrm>
          <a:prstGeom prst="roundRect">
            <a:avLst/>
          </a:prstGeom>
          <a:solidFill>
            <a:schemeClr val="accent3">
              <a:alpha val="50000"/>
            </a:schemeClr>
          </a:solidFill>
          <a:ln>
            <a:solidFill>
              <a:schemeClr val="tx2"/>
            </a:solidFill>
          </a:ln>
        </p:spPr>
        <p:txBody>
          <a:bodyPr rtlCol="0" anchor="ctr" anchorCtr="0">
            <a:noAutofit/>
          </a:bodyPr>
          <a:lstStyle>
            <a:lvl1pPr marL="0" indent="0" algn="ctr">
              <a:buNone/>
              <a:defRPr sz="1400" i="1">
                <a:solidFill>
                  <a:schemeClr val="bg1"/>
                </a:solidFill>
              </a:defRPr>
            </a:lvl1pPr>
          </a:lstStyle>
          <a:p>
            <a:pPr rtl="0"/>
            <a:r>
              <a:rPr lang="it-IT" noProof="0" dirty="0"/>
              <a:t>Concorrente 4</a:t>
            </a:r>
          </a:p>
          <a:p>
            <a:pPr rtl="0"/>
            <a:r>
              <a:rPr lang="it-IT" noProof="0" dirty="0"/>
              <a:t>Logo</a:t>
            </a:r>
          </a:p>
        </p:txBody>
      </p:sp>
      <p:sp>
        <p:nvSpPr>
          <p:cNvPr id="21" name="Segnaposto immagine 11" descr="Quadrante logo concorrenti">
            <a:extLst>
              <a:ext uri="{FF2B5EF4-FFF2-40B4-BE49-F238E27FC236}">
                <a16:creationId xmlns:a16="http://schemas.microsoft.com/office/drawing/2014/main" id="{75396269-14C7-4297-BE40-EB61A04CF4C8}"/>
              </a:ext>
            </a:extLst>
          </p:cNvPr>
          <p:cNvSpPr>
            <a:spLocks noGrp="1"/>
          </p:cNvSpPr>
          <p:nvPr>
            <p:ph type="pic" sz="quarter" idx="43" hasCustomPrompt="1"/>
          </p:nvPr>
        </p:nvSpPr>
        <p:spPr>
          <a:xfrm>
            <a:off x="6455537" y="4853700"/>
            <a:ext cx="1772153" cy="777240"/>
          </a:xfrm>
          <a:prstGeom prst="roundRect">
            <a:avLst/>
          </a:prstGeom>
          <a:solidFill>
            <a:schemeClr val="accent3">
              <a:alpha val="50000"/>
            </a:schemeClr>
          </a:solidFill>
          <a:ln>
            <a:solidFill>
              <a:schemeClr val="tx2"/>
            </a:solidFill>
          </a:ln>
        </p:spPr>
        <p:txBody>
          <a:bodyPr rtlCol="0" anchor="ctr" anchorCtr="0">
            <a:noAutofit/>
          </a:bodyPr>
          <a:lstStyle>
            <a:lvl1pPr marL="0" indent="0" algn="ctr">
              <a:buNone/>
              <a:defRPr sz="1400" i="1">
                <a:solidFill>
                  <a:schemeClr val="bg1"/>
                </a:solidFill>
              </a:defRPr>
            </a:lvl1pPr>
          </a:lstStyle>
          <a:p>
            <a:pPr rtl="0"/>
            <a:r>
              <a:rPr lang="it-IT" noProof="0" dirty="0"/>
              <a:t>Concorrente 5</a:t>
            </a:r>
          </a:p>
          <a:p>
            <a:pPr rtl="0"/>
            <a:r>
              <a:rPr lang="it-IT" noProof="0" dirty="0"/>
              <a:t>Logo</a:t>
            </a:r>
          </a:p>
        </p:txBody>
      </p:sp>
      <p:sp>
        <p:nvSpPr>
          <p:cNvPr id="22" name="Segnaposto immagine 11" descr="Quadrante logo concorrenti">
            <a:extLst>
              <a:ext uri="{FF2B5EF4-FFF2-40B4-BE49-F238E27FC236}">
                <a16:creationId xmlns:a16="http://schemas.microsoft.com/office/drawing/2014/main" id="{A9EC32D0-3CC5-4D03-90E1-35DD544F353D}"/>
              </a:ext>
            </a:extLst>
          </p:cNvPr>
          <p:cNvSpPr>
            <a:spLocks noGrp="1"/>
          </p:cNvSpPr>
          <p:nvPr>
            <p:ph type="pic" sz="quarter" idx="44" hasCustomPrompt="1"/>
          </p:nvPr>
        </p:nvSpPr>
        <p:spPr>
          <a:xfrm>
            <a:off x="8965413" y="4121940"/>
            <a:ext cx="1772153" cy="777240"/>
          </a:xfrm>
          <a:prstGeom prst="roundRect">
            <a:avLst/>
          </a:prstGeom>
          <a:solidFill>
            <a:schemeClr val="accent3">
              <a:alpha val="50000"/>
            </a:schemeClr>
          </a:solidFill>
          <a:ln>
            <a:solidFill>
              <a:schemeClr val="tx2"/>
            </a:solidFill>
          </a:ln>
        </p:spPr>
        <p:txBody>
          <a:bodyPr rtlCol="0" anchor="ctr" anchorCtr="0">
            <a:noAutofit/>
          </a:bodyPr>
          <a:lstStyle>
            <a:lvl1pPr marL="0" indent="0" algn="ctr">
              <a:buNone/>
              <a:defRPr sz="1400" i="1">
                <a:solidFill>
                  <a:schemeClr val="bg1"/>
                </a:solidFill>
              </a:defRPr>
            </a:lvl1pPr>
          </a:lstStyle>
          <a:p>
            <a:pPr rtl="0"/>
            <a:r>
              <a:rPr lang="it-IT" noProof="0" dirty="0"/>
              <a:t>Concorrente 6</a:t>
            </a:r>
          </a:p>
          <a:p>
            <a:pPr rtl="0"/>
            <a:r>
              <a:rPr lang="it-IT" noProof="0" dirty="0"/>
              <a:t>Logo</a:t>
            </a:r>
          </a:p>
        </p:txBody>
      </p:sp>
      <p:sp>
        <p:nvSpPr>
          <p:cNvPr id="23" name="Segnaposto testo 7">
            <a:extLst>
              <a:ext uri="{FF2B5EF4-FFF2-40B4-BE49-F238E27FC236}">
                <a16:creationId xmlns:a16="http://schemas.microsoft.com/office/drawing/2014/main" id="{C9793465-C4F7-40FC-AEF8-5F868E36ECA3}"/>
              </a:ext>
            </a:extLst>
          </p:cNvPr>
          <p:cNvSpPr>
            <a:spLocks noGrp="1"/>
          </p:cNvSpPr>
          <p:nvPr>
            <p:ph type="body" sz="quarter" idx="46" hasCustomPrompt="1"/>
          </p:nvPr>
        </p:nvSpPr>
        <p:spPr>
          <a:xfrm>
            <a:off x="788628" y="3574970"/>
            <a:ext cx="2741612" cy="248888"/>
          </a:xfrm>
        </p:spPr>
        <p:txBody>
          <a:bodyPr rtlCol="0">
            <a:noAutofit/>
          </a:bodyPr>
          <a:lstStyle>
            <a:lvl1pPr marL="0" indent="0">
              <a:buNone/>
              <a:defRPr sz="1400" b="0">
                <a:solidFill>
                  <a:schemeClr val="tx2"/>
                </a:solidFill>
              </a:defRPr>
            </a:lvl1pPr>
            <a:lvl2pPr marL="457200" indent="0">
              <a:buNone/>
              <a:defRPr sz="1200" b="1"/>
            </a:lvl2pPr>
            <a:lvl3pPr>
              <a:defRPr sz="1200" b="1"/>
            </a:lvl3pPr>
            <a:lvl4pPr>
              <a:defRPr sz="1200" b="1"/>
            </a:lvl4pPr>
            <a:lvl5pPr>
              <a:defRPr sz="1200" b="1"/>
            </a:lvl5pPr>
          </a:lstStyle>
          <a:p>
            <a:pPr lvl="0" rtl="0"/>
            <a:r>
              <a:rPr lang="it-IT" noProof="0" dirty="0"/>
              <a:t>Più costoso</a:t>
            </a:r>
          </a:p>
        </p:txBody>
      </p:sp>
      <p:sp>
        <p:nvSpPr>
          <p:cNvPr id="24" name="Segnaposto testo 7">
            <a:extLst>
              <a:ext uri="{FF2B5EF4-FFF2-40B4-BE49-F238E27FC236}">
                <a16:creationId xmlns:a16="http://schemas.microsoft.com/office/drawing/2014/main" id="{9E34E738-15BA-4311-BA02-5FDA3723F49F}"/>
              </a:ext>
            </a:extLst>
          </p:cNvPr>
          <p:cNvSpPr>
            <a:spLocks noGrp="1"/>
          </p:cNvSpPr>
          <p:nvPr>
            <p:ph type="body" sz="quarter" idx="47" hasCustomPrompt="1"/>
          </p:nvPr>
        </p:nvSpPr>
        <p:spPr>
          <a:xfrm>
            <a:off x="8730592" y="3574970"/>
            <a:ext cx="2741612" cy="248888"/>
          </a:xfrm>
        </p:spPr>
        <p:txBody>
          <a:bodyPr rtlCol="0">
            <a:noAutofit/>
          </a:bodyPr>
          <a:lstStyle>
            <a:lvl1pPr marL="0" indent="0" algn="r">
              <a:buNone/>
              <a:defRPr sz="1400" b="0">
                <a:solidFill>
                  <a:schemeClr val="tx2"/>
                </a:solidFill>
              </a:defRPr>
            </a:lvl1pPr>
            <a:lvl2pPr marL="457200" indent="0">
              <a:buNone/>
              <a:defRPr sz="1200" b="1"/>
            </a:lvl2pPr>
            <a:lvl3pPr>
              <a:defRPr sz="1200" b="1"/>
            </a:lvl3pPr>
            <a:lvl4pPr>
              <a:defRPr sz="1200" b="1"/>
            </a:lvl4pPr>
            <a:lvl5pPr>
              <a:defRPr sz="1200" b="1"/>
            </a:lvl5pPr>
          </a:lstStyle>
          <a:p>
            <a:pPr lvl="0" rtl="0"/>
            <a:r>
              <a:rPr lang="it-IT" noProof="0" dirty="0"/>
              <a:t>Meno costoso</a:t>
            </a:r>
          </a:p>
        </p:txBody>
      </p:sp>
      <p:sp>
        <p:nvSpPr>
          <p:cNvPr id="27" name="Segnaposto testo 7">
            <a:extLst>
              <a:ext uri="{FF2B5EF4-FFF2-40B4-BE49-F238E27FC236}">
                <a16:creationId xmlns:a16="http://schemas.microsoft.com/office/drawing/2014/main" id="{43026573-79FA-414F-85CC-BB2AFC84C272}"/>
              </a:ext>
            </a:extLst>
          </p:cNvPr>
          <p:cNvSpPr>
            <a:spLocks noGrp="1"/>
          </p:cNvSpPr>
          <p:nvPr>
            <p:ph type="body" sz="quarter" idx="48" hasCustomPrompt="1"/>
          </p:nvPr>
        </p:nvSpPr>
        <p:spPr>
          <a:xfrm>
            <a:off x="4641450" y="6142762"/>
            <a:ext cx="2741612" cy="248888"/>
          </a:xfrm>
        </p:spPr>
        <p:txBody>
          <a:bodyPr rtlCol="0">
            <a:noAutofit/>
          </a:bodyPr>
          <a:lstStyle>
            <a:lvl1pPr marL="0" indent="0" algn="ctr">
              <a:buNone/>
              <a:defRPr sz="1400" b="0">
                <a:solidFill>
                  <a:schemeClr val="tx2"/>
                </a:solidFill>
              </a:defRPr>
            </a:lvl1pPr>
            <a:lvl2pPr marL="457200" indent="0">
              <a:buNone/>
              <a:defRPr sz="1200" b="1"/>
            </a:lvl2pPr>
            <a:lvl3pPr>
              <a:defRPr sz="1200" b="1"/>
            </a:lvl3pPr>
            <a:lvl4pPr>
              <a:defRPr sz="1200" b="1"/>
            </a:lvl4pPr>
            <a:lvl5pPr>
              <a:defRPr sz="1200" b="1"/>
            </a:lvl5pPr>
          </a:lstStyle>
          <a:p>
            <a:pPr lvl="0" rtl="0"/>
            <a:r>
              <a:rPr lang="it-IT" noProof="0" dirty="0"/>
              <a:t>Meno comodo</a:t>
            </a:r>
          </a:p>
        </p:txBody>
      </p:sp>
      <p:sp>
        <p:nvSpPr>
          <p:cNvPr id="28" name="Segnaposto testo 7">
            <a:extLst>
              <a:ext uri="{FF2B5EF4-FFF2-40B4-BE49-F238E27FC236}">
                <a16:creationId xmlns:a16="http://schemas.microsoft.com/office/drawing/2014/main" id="{354AC58C-2EFE-42E3-B1C3-3A3F7161FC04}"/>
              </a:ext>
            </a:extLst>
          </p:cNvPr>
          <p:cNvSpPr>
            <a:spLocks noGrp="1"/>
          </p:cNvSpPr>
          <p:nvPr>
            <p:ph type="body" sz="quarter" idx="49" hasCustomPrompt="1"/>
          </p:nvPr>
        </p:nvSpPr>
        <p:spPr>
          <a:xfrm>
            <a:off x="4641450" y="1764281"/>
            <a:ext cx="2741612" cy="248888"/>
          </a:xfrm>
        </p:spPr>
        <p:txBody>
          <a:bodyPr rtlCol="0">
            <a:noAutofit/>
          </a:bodyPr>
          <a:lstStyle>
            <a:lvl1pPr marL="0" indent="0" algn="ctr">
              <a:buNone/>
              <a:defRPr sz="1400" b="0">
                <a:solidFill>
                  <a:schemeClr val="tx2"/>
                </a:solidFill>
              </a:defRPr>
            </a:lvl1pPr>
            <a:lvl2pPr marL="457200" indent="0">
              <a:buNone/>
              <a:defRPr sz="1200" b="1"/>
            </a:lvl2pPr>
            <a:lvl3pPr>
              <a:defRPr sz="1200" b="1"/>
            </a:lvl3pPr>
            <a:lvl4pPr>
              <a:defRPr sz="1200" b="1"/>
            </a:lvl4pPr>
            <a:lvl5pPr>
              <a:defRPr sz="1200" b="1"/>
            </a:lvl5pPr>
          </a:lstStyle>
          <a:p>
            <a:pPr lvl="0" rtl="0"/>
            <a:r>
              <a:rPr lang="it-IT" noProof="0" dirty="0"/>
              <a:t>Più conveniente</a:t>
            </a:r>
          </a:p>
        </p:txBody>
      </p:sp>
      <p:cxnSp>
        <p:nvCxnSpPr>
          <p:cNvPr id="9" name="Connettore diritto con freccia 8">
            <a:extLst>
              <a:ext uri="{FF2B5EF4-FFF2-40B4-BE49-F238E27FC236}">
                <a16:creationId xmlns:a16="http://schemas.microsoft.com/office/drawing/2014/main" id="{E3842B13-E900-4B2B-AB93-A64B64227466}"/>
              </a:ext>
            </a:extLst>
          </p:cNvPr>
          <p:cNvCxnSpPr/>
          <p:nvPr userDrawn="1"/>
        </p:nvCxnSpPr>
        <p:spPr>
          <a:xfrm>
            <a:off x="872933" y="3548268"/>
            <a:ext cx="10470378"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ttore diritto con freccia 29">
            <a:extLst>
              <a:ext uri="{FF2B5EF4-FFF2-40B4-BE49-F238E27FC236}">
                <a16:creationId xmlns:a16="http://schemas.microsoft.com/office/drawing/2014/main" id="{EF45D1A3-05DF-4B1E-9C02-6D8A69BE2011}"/>
              </a:ext>
            </a:extLst>
          </p:cNvPr>
          <p:cNvCxnSpPr>
            <a:cxnSpLocks/>
          </p:cNvCxnSpPr>
          <p:nvPr userDrawn="1"/>
        </p:nvCxnSpPr>
        <p:spPr>
          <a:xfrm rot="16200000">
            <a:off x="4098036" y="4142692"/>
            <a:ext cx="3995928"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1" name="Segnaposto immagine 11">
            <a:extLst>
              <a:ext uri="{FF2B5EF4-FFF2-40B4-BE49-F238E27FC236}">
                <a16:creationId xmlns:a16="http://schemas.microsoft.com/office/drawing/2014/main" id="{CC01BAE8-6C4C-4DBC-AFB4-6B3BCF8D0714}"/>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188288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tre contenuti e didascalia">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9" name="Rettangolo 28">
            <a:extLst>
              <a:ext uri="{FF2B5EF4-FFF2-40B4-BE49-F238E27FC236}">
                <a16:creationId xmlns:a16="http://schemas.microsoft.com/office/drawing/2014/main" id="{AF48E4FA-B29A-4342-834B-094336E65A24}"/>
              </a:ext>
            </a:extLst>
          </p:cNvPr>
          <p:cNvSpPr/>
          <p:nvPr userDrawn="1"/>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6" name="Rettangolo 5">
            <a:extLst>
              <a:ext uri="{FF2B5EF4-FFF2-40B4-BE49-F238E27FC236}">
                <a16:creationId xmlns:a16="http://schemas.microsoft.com/office/drawing/2014/main" id="{DD60033C-E502-4C97-87DB-99F01B55681B}"/>
              </a:ext>
            </a:extLst>
          </p:cNvPr>
          <p:cNvSpPr/>
          <p:nvPr userDrawn="1"/>
        </p:nvSpPr>
        <p:spPr>
          <a:xfrm>
            <a:off x="0" y="3044952"/>
            <a:ext cx="12192000" cy="381304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a:extLst>
              <a:ext uri="{FF2B5EF4-FFF2-40B4-BE49-F238E27FC236}">
                <a16:creationId xmlns:a16="http://schemas.microsoft.com/office/drawing/2014/main" id="{44B0B20C-63A0-49A1-A09F-99F86387E48E}"/>
              </a:ext>
            </a:extLst>
          </p:cNvPr>
          <p:cNvSpPr>
            <a:spLocks noGrp="1"/>
          </p:cNvSpPr>
          <p:nvPr>
            <p:ph type="title"/>
          </p:nvPr>
        </p:nvSpPr>
        <p:spPr>
          <a:xfrm>
            <a:off x="838199" y="949850"/>
            <a:ext cx="6862011" cy="552848"/>
          </a:xfrm>
        </p:spPr>
        <p:txBody>
          <a:bodyPr lIns="0" tIns="0" rIns="0" bIns="0" rtlCol="0" anchor="b" anchorCtr="0"/>
          <a:lstStyle/>
          <a:p>
            <a:pPr rtl="0"/>
            <a:r>
              <a:rPr lang="it-IT" noProof="0"/>
              <a:t>Fare clic per modificare lo stile del titolo dello schema</a:t>
            </a:r>
            <a:endParaRPr lang="it-IT" noProof="0" dirty="0"/>
          </a:p>
        </p:txBody>
      </p:sp>
      <p:sp>
        <p:nvSpPr>
          <p:cNvPr id="3" name="Segnaposto data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E44F18AF-A831-41FF-86BE-C8BB0D43786B}" type="datetime1">
              <a:rPr lang="it-IT" noProof="0" smtClean="0"/>
              <a:t>18/01/2023</a:t>
            </a:fld>
            <a:endParaRPr lang="it-IT" noProof="0" dirty="0"/>
          </a:p>
        </p:txBody>
      </p:sp>
      <p:sp>
        <p:nvSpPr>
          <p:cNvPr id="4" name="Segnaposto piè di pagina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it-IT" noProof="0" dirty="0"/>
              <a:t>AGGIUNGERE UN PIÈ DI PAGINA</a:t>
            </a:r>
          </a:p>
        </p:txBody>
      </p:sp>
      <p:sp>
        <p:nvSpPr>
          <p:cNvPr id="5" name="Segnaposto numero diapositiva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it-IT" noProof="0" smtClean="0"/>
              <a:t>‹N›</a:t>
            </a:fld>
            <a:endParaRPr lang="it-IT" noProof="0" dirty="0"/>
          </a:p>
        </p:txBody>
      </p:sp>
      <p:sp>
        <p:nvSpPr>
          <p:cNvPr id="15" name="Segnaposto testo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053452" y="2435210"/>
            <a:ext cx="2769902" cy="334918"/>
          </a:xfrm>
        </p:spPr>
        <p:txBody>
          <a:bodyPr lIns="0" tIns="0" rIns="0" bIns="0" rtlCol="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16" name="Segnaposto testo 11">
            <a:extLst>
              <a:ext uri="{FF2B5EF4-FFF2-40B4-BE49-F238E27FC236}">
                <a16:creationId xmlns:a16="http://schemas.microsoft.com/office/drawing/2014/main" id="{CC501F77-56D4-49F2-9772-EE01ACF5274B}"/>
              </a:ext>
            </a:extLst>
          </p:cNvPr>
          <p:cNvSpPr>
            <a:spLocks noGrp="1"/>
          </p:cNvSpPr>
          <p:nvPr>
            <p:ph type="body" sz="quarter" idx="42"/>
          </p:nvPr>
        </p:nvSpPr>
        <p:spPr>
          <a:xfrm>
            <a:off x="1053452" y="2784018"/>
            <a:ext cx="2769902" cy="214088"/>
          </a:xfrm>
        </p:spPr>
        <p:txBody>
          <a:bodyPr lIns="0" tIns="0" rIns="0" bIns="0" rtlCol="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19" name="Segnaposto testo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536828"/>
            <a:ext cx="10515600" cy="750626"/>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8" name="Rettangolo: Angoli arrotondati 7">
            <a:extLst>
              <a:ext uri="{FF2B5EF4-FFF2-40B4-BE49-F238E27FC236}">
                <a16:creationId xmlns:a16="http://schemas.microsoft.com/office/drawing/2014/main" id="{B8BEE5DC-84EC-43EB-9CD1-9837D8A4F67C}"/>
              </a:ext>
            </a:extLst>
          </p:cNvPr>
          <p:cNvSpPr/>
          <p:nvPr userDrawn="1"/>
        </p:nvSpPr>
        <p:spPr>
          <a:xfrm>
            <a:off x="834925"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7" name="Segnaposto testo 11">
            <a:extLst>
              <a:ext uri="{FF2B5EF4-FFF2-40B4-BE49-F238E27FC236}">
                <a16:creationId xmlns:a16="http://schemas.microsoft.com/office/drawing/2014/main" id="{3B7E67C7-1C94-4372-81CF-D888A17E9E66}"/>
              </a:ext>
            </a:extLst>
          </p:cNvPr>
          <p:cNvSpPr>
            <a:spLocks noGrp="1"/>
          </p:cNvSpPr>
          <p:nvPr>
            <p:ph type="body" sz="quarter" idx="48"/>
          </p:nvPr>
        </p:nvSpPr>
        <p:spPr>
          <a:xfrm>
            <a:off x="1053452" y="3276621"/>
            <a:ext cx="2769902" cy="2361398"/>
          </a:xfrm>
        </p:spPr>
        <p:txBody>
          <a:bodyPr lIns="0" tIns="0" rIns="0" bIns="0" rtlCol="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18" name="Segnaposto testo 2">
            <a:extLst>
              <a:ext uri="{FF2B5EF4-FFF2-40B4-BE49-F238E27FC236}">
                <a16:creationId xmlns:a16="http://schemas.microsoft.com/office/drawing/2014/main" id="{E1FD2E8C-BDB7-4C4A-B56C-7F3091987DAE}"/>
              </a:ext>
            </a:extLst>
          </p:cNvPr>
          <p:cNvSpPr>
            <a:spLocks noGrp="1"/>
          </p:cNvSpPr>
          <p:nvPr>
            <p:ph type="body" idx="49" hasCustomPrompt="1"/>
          </p:nvPr>
        </p:nvSpPr>
        <p:spPr>
          <a:xfrm>
            <a:off x="8431250" y="2435210"/>
            <a:ext cx="2769902" cy="334918"/>
          </a:xfrm>
        </p:spPr>
        <p:txBody>
          <a:bodyPr lIns="0" tIns="0" rIns="0" bIns="0" rtlCol="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20" name="Segnaposto testo 11">
            <a:extLst>
              <a:ext uri="{FF2B5EF4-FFF2-40B4-BE49-F238E27FC236}">
                <a16:creationId xmlns:a16="http://schemas.microsoft.com/office/drawing/2014/main" id="{04038B74-8E2F-43C0-914C-E2BF16883566}"/>
              </a:ext>
            </a:extLst>
          </p:cNvPr>
          <p:cNvSpPr>
            <a:spLocks noGrp="1"/>
          </p:cNvSpPr>
          <p:nvPr>
            <p:ph type="body" sz="quarter" idx="50"/>
          </p:nvPr>
        </p:nvSpPr>
        <p:spPr>
          <a:xfrm>
            <a:off x="8431250" y="2784018"/>
            <a:ext cx="2769902" cy="214088"/>
          </a:xfrm>
        </p:spPr>
        <p:txBody>
          <a:bodyPr lIns="0" tIns="0" rIns="0" bIns="0" rtlCol="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21" name="Rettangolo: Angoli arrotondati 7">
            <a:extLst>
              <a:ext uri="{FF2B5EF4-FFF2-40B4-BE49-F238E27FC236}">
                <a16:creationId xmlns:a16="http://schemas.microsoft.com/office/drawing/2014/main" id="{50BFB1A6-61C6-40D0-A6EC-86ECD5632A5C}"/>
              </a:ext>
            </a:extLst>
          </p:cNvPr>
          <p:cNvSpPr/>
          <p:nvPr userDrawn="1"/>
        </p:nvSpPr>
        <p:spPr>
          <a:xfrm>
            <a:off x="8212723"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2" name="Segnaposto testo 11">
            <a:extLst>
              <a:ext uri="{FF2B5EF4-FFF2-40B4-BE49-F238E27FC236}">
                <a16:creationId xmlns:a16="http://schemas.microsoft.com/office/drawing/2014/main" id="{AEDB747B-532C-44A9-AD7A-2352A1F089B8}"/>
              </a:ext>
            </a:extLst>
          </p:cNvPr>
          <p:cNvSpPr>
            <a:spLocks noGrp="1"/>
          </p:cNvSpPr>
          <p:nvPr>
            <p:ph type="body" sz="quarter" idx="51"/>
          </p:nvPr>
        </p:nvSpPr>
        <p:spPr>
          <a:xfrm>
            <a:off x="8431250" y="3276621"/>
            <a:ext cx="2769902" cy="2361398"/>
          </a:xfrm>
        </p:spPr>
        <p:txBody>
          <a:bodyPr lIns="0" tIns="0" rIns="0" bIns="0" rtlCol="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23" name="Segnaposto testo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4742351" y="2431907"/>
            <a:ext cx="2769902" cy="334918"/>
          </a:xfrm>
        </p:spPr>
        <p:txBody>
          <a:bodyPr lIns="0" tIns="0" rIns="0" bIns="0" rtlCol="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24" name="Segnaposto testo 11">
            <a:extLst>
              <a:ext uri="{FF2B5EF4-FFF2-40B4-BE49-F238E27FC236}">
                <a16:creationId xmlns:a16="http://schemas.microsoft.com/office/drawing/2014/main" id="{BED0DB43-ABA6-4E0E-BA64-F6DBD79467F6}"/>
              </a:ext>
            </a:extLst>
          </p:cNvPr>
          <p:cNvSpPr>
            <a:spLocks noGrp="1"/>
          </p:cNvSpPr>
          <p:nvPr>
            <p:ph type="body" sz="quarter" idx="53"/>
          </p:nvPr>
        </p:nvSpPr>
        <p:spPr>
          <a:xfrm>
            <a:off x="4742351" y="2780715"/>
            <a:ext cx="2769902" cy="214088"/>
          </a:xfrm>
        </p:spPr>
        <p:txBody>
          <a:bodyPr lIns="0" tIns="0" rIns="0" bIns="0" rtlCol="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27" name="Rettangolo: Angoli arrotondati 7">
            <a:extLst>
              <a:ext uri="{FF2B5EF4-FFF2-40B4-BE49-F238E27FC236}">
                <a16:creationId xmlns:a16="http://schemas.microsoft.com/office/drawing/2014/main" id="{0FC703B8-4AAD-4000-8C02-C257F7016FFF}"/>
              </a:ext>
            </a:extLst>
          </p:cNvPr>
          <p:cNvSpPr/>
          <p:nvPr userDrawn="1"/>
        </p:nvSpPr>
        <p:spPr>
          <a:xfrm>
            <a:off x="4523824"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8" name="Segnaposto testo 11">
            <a:extLst>
              <a:ext uri="{FF2B5EF4-FFF2-40B4-BE49-F238E27FC236}">
                <a16:creationId xmlns:a16="http://schemas.microsoft.com/office/drawing/2014/main" id="{5294241C-27BC-4F81-86AC-BB6A1B6C317E}"/>
              </a:ext>
            </a:extLst>
          </p:cNvPr>
          <p:cNvSpPr>
            <a:spLocks noGrp="1"/>
          </p:cNvSpPr>
          <p:nvPr>
            <p:ph type="body" sz="quarter" idx="54"/>
          </p:nvPr>
        </p:nvSpPr>
        <p:spPr>
          <a:xfrm>
            <a:off x="4742351" y="3273318"/>
            <a:ext cx="2769902" cy="2361398"/>
          </a:xfrm>
        </p:spPr>
        <p:txBody>
          <a:bodyPr lIns="0" tIns="0" rIns="0" bIns="0" rtlCol="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30" name="Segnaposto immagine 11">
            <a:extLst>
              <a:ext uri="{FF2B5EF4-FFF2-40B4-BE49-F238E27FC236}">
                <a16:creationId xmlns:a16="http://schemas.microsoft.com/office/drawing/2014/main" id="{A174FF28-7765-4AA3-9FD4-CD935B4751C7}"/>
              </a:ext>
            </a:extLst>
          </p:cNvPr>
          <p:cNvSpPr>
            <a:spLocks noGrp="1"/>
          </p:cNvSpPr>
          <p:nvPr>
            <p:ph type="pic" sz="quarter" idx="55"/>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2645068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yout contenuto tabella e grafico">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6" name="Rettangolo 25">
            <a:extLst>
              <a:ext uri="{FF2B5EF4-FFF2-40B4-BE49-F238E27FC236}">
                <a16:creationId xmlns:a16="http://schemas.microsoft.com/office/drawing/2014/main" id="{0F0C2245-DE76-4D87-9695-FB48563BCAE4}"/>
              </a:ext>
            </a:extLst>
          </p:cNvPr>
          <p:cNvSpPr/>
          <p:nvPr userDrawn="1"/>
        </p:nvSpPr>
        <p:spPr>
          <a:xfrm>
            <a:off x="0" y="15802"/>
            <a:ext cx="12192000" cy="684219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6" name="Rettangolo 5">
            <a:extLst>
              <a:ext uri="{FF2B5EF4-FFF2-40B4-BE49-F238E27FC236}">
                <a16:creationId xmlns:a16="http://schemas.microsoft.com/office/drawing/2014/main" id="{DD60033C-E502-4C97-87DB-99F01B55681B}"/>
              </a:ext>
            </a:extLst>
          </p:cNvPr>
          <p:cNvSpPr/>
          <p:nvPr userDrawn="1"/>
        </p:nvSpPr>
        <p:spPr>
          <a:xfrm>
            <a:off x="0" y="2414016"/>
            <a:ext cx="12192000" cy="444398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it-IT" noProof="0"/>
              <a:t>Fare clic per modificare lo stile del titolo dello schema</a:t>
            </a:r>
            <a:endParaRPr lang="it-IT" noProof="0" dirty="0"/>
          </a:p>
        </p:txBody>
      </p:sp>
      <p:sp>
        <p:nvSpPr>
          <p:cNvPr id="3" name="Segnaposto data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11A23688-9591-4EF3-A530-7FE5170C3C00}" type="datetime1">
              <a:rPr lang="it-IT" noProof="0" smtClean="0"/>
              <a:t>18/01/2023</a:t>
            </a:fld>
            <a:endParaRPr lang="it-IT" noProof="0" dirty="0"/>
          </a:p>
        </p:txBody>
      </p:sp>
      <p:sp>
        <p:nvSpPr>
          <p:cNvPr id="4" name="Segnaposto piè di pagina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it-IT" noProof="0" dirty="0"/>
              <a:t>AGGIUNGERE UN PIÈ DI PAGINA</a:t>
            </a:r>
          </a:p>
        </p:txBody>
      </p:sp>
      <p:sp>
        <p:nvSpPr>
          <p:cNvPr id="5" name="Segnaposto numero diapositiva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it-IT" noProof="0" smtClean="0"/>
              <a:t>‹N›</a:t>
            </a:fld>
            <a:endParaRPr lang="it-IT" noProof="0" dirty="0"/>
          </a:p>
        </p:txBody>
      </p:sp>
      <p:sp>
        <p:nvSpPr>
          <p:cNvPr id="15" name="Segnaposto testo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838199" y="1928770"/>
            <a:ext cx="2769902" cy="334918"/>
          </a:xfrm>
        </p:spPr>
        <p:txBody>
          <a:bodyPr lIns="0" tIns="0" rIns="0" bIns="0" rtlCol="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23" name="Segnaposto testo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6402339" y="1925467"/>
            <a:ext cx="2769902" cy="334918"/>
          </a:xfrm>
        </p:spPr>
        <p:txBody>
          <a:bodyPr lIns="0" tIns="0" rIns="0" bIns="0" rtlCol="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11" name="Segnaposto contenuto 10">
            <a:extLst>
              <a:ext uri="{FF2B5EF4-FFF2-40B4-BE49-F238E27FC236}">
                <a16:creationId xmlns:a16="http://schemas.microsoft.com/office/drawing/2014/main" id="{207BEA77-6F19-47A4-89B3-773557D35ADD}"/>
              </a:ext>
            </a:extLst>
          </p:cNvPr>
          <p:cNvSpPr>
            <a:spLocks noGrp="1"/>
          </p:cNvSpPr>
          <p:nvPr>
            <p:ph sz="quarter" idx="53"/>
          </p:nvPr>
        </p:nvSpPr>
        <p:spPr>
          <a:xfrm>
            <a:off x="839788" y="2606834"/>
            <a:ext cx="4913312" cy="3022600"/>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5" name="Segnaposto contenuto 10">
            <a:extLst>
              <a:ext uri="{FF2B5EF4-FFF2-40B4-BE49-F238E27FC236}">
                <a16:creationId xmlns:a16="http://schemas.microsoft.com/office/drawing/2014/main" id="{CB2E1E06-E22D-4555-9D15-BBCA0BE6F5F4}"/>
              </a:ext>
            </a:extLst>
          </p:cNvPr>
          <p:cNvSpPr>
            <a:spLocks noGrp="1"/>
          </p:cNvSpPr>
          <p:nvPr>
            <p:ph sz="quarter" idx="54"/>
          </p:nvPr>
        </p:nvSpPr>
        <p:spPr>
          <a:xfrm>
            <a:off x="6402339" y="2606834"/>
            <a:ext cx="4913312" cy="3022600"/>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9" name="Segnaposto immagine 11">
            <a:extLst>
              <a:ext uri="{FF2B5EF4-FFF2-40B4-BE49-F238E27FC236}">
                <a16:creationId xmlns:a16="http://schemas.microsoft.com/office/drawing/2014/main" id="{BF4CB8DC-40CD-4909-8F71-4707DCC2606B}"/>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1096525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yout sequenza temporale">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9" name="Rettangolo 48">
            <a:extLst>
              <a:ext uri="{FF2B5EF4-FFF2-40B4-BE49-F238E27FC236}">
                <a16:creationId xmlns:a16="http://schemas.microsoft.com/office/drawing/2014/main" id="{318B7734-2772-4C9A-BD61-B27A99E74C14}"/>
              </a:ext>
            </a:extLst>
          </p:cNvPr>
          <p:cNvSpPr/>
          <p:nvPr userDrawn="1"/>
        </p:nvSpPr>
        <p:spPr>
          <a:xfrm>
            <a:off x="-3560" y="18540"/>
            <a:ext cx="12192000" cy="68394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6" name="Rettangolo 5">
            <a:extLst>
              <a:ext uri="{FF2B5EF4-FFF2-40B4-BE49-F238E27FC236}">
                <a16:creationId xmlns:a16="http://schemas.microsoft.com/office/drawing/2014/main" id="{DD60033C-E502-4C97-87DB-99F01B55681B}"/>
              </a:ext>
            </a:extLst>
          </p:cNvPr>
          <p:cNvSpPr/>
          <p:nvPr userDrawn="1"/>
        </p:nvSpPr>
        <p:spPr>
          <a:xfrm>
            <a:off x="0" y="3429000"/>
            <a:ext cx="12192000" cy="3429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cxnSp>
        <p:nvCxnSpPr>
          <p:cNvPr id="11" name="Connettore diritto 10">
            <a:extLst>
              <a:ext uri="{FF2B5EF4-FFF2-40B4-BE49-F238E27FC236}">
                <a16:creationId xmlns:a16="http://schemas.microsoft.com/office/drawing/2014/main" id="{137A0267-8AC8-4915-9542-1B14DD87BB22}"/>
              </a:ext>
            </a:extLst>
          </p:cNvPr>
          <p:cNvCxnSpPr/>
          <p:nvPr userDrawn="1"/>
        </p:nvCxnSpPr>
        <p:spPr>
          <a:xfrm>
            <a:off x="1743456" y="3429000"/>
            <a:ext cx="870508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it-IT" noProof="0"/>
              <a:t>Fare clic per modificare lo stile del titolo dello schema</a:t>
            </a:r>
            <a:endParaRPr lang="it-IT" noProof="0" dirty="0"/>
          </a:p>
        </p:txBody>
      </p:sp>
      <p:sp>
        <p:nvSpPr>
          <p:cNvPr id="3" name="Segnaposto data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4E20D590-E528-4BC1-B8EB-597060AE1F7D}" type="datetime1">
              <a:rPr lang="it-IT" noProof="0" smtClean="0"/>
              <a:t>18/01/2023</a:t>
            </a:fld>
            <a:endParaRPr lang="it-IT" noProof="0" dirty="0"/>
          </a:p>
        </p:txBody>
      </p:sp>
      <p:sp>
        <p:nvSpPr>
          <p:cNvPr id="4" name="Segnaposto piè di pagina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it-IT" noProof="0" dirty="0"/>
              <a:t>AGGIUNGERE UN PIÈ DI PAGINA</a:t>
            </a:r>
          </a:p>
        </p:txBody>
      </p:sp>
      <p:sp>
        <p:nvSpPr>
          <p:cNvPr id="5" name="Segnaposto numero diapositiva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it-IT" noProof="0" smtClean="0"/>
              <a:t>‹N›</a:t>
            </a:fld>
            <a:endParaRPr lang="it-IT" noProof="0" dirty="0"/>
          </a:p>
        </p:txBody>
      </p:sp>
      <p:sp>
        <p:nvSpPr>
          <p:cNvPr id="16" name="Segnaposto testo 11">
            <a:extLst>
              <a:ext uri="{FF2B5EF4-FFF2-40B4-BE49-F238E27FC236}">
                <a16:creationId xmlns:a16="http://schemas.microsoft.com/office/drawing/2014/main" id="{CC501F77-56D4-49F2-9772-EE01ACF5274B}"/>
              </a:ext>
            </a:extLst>
          </p:cNvPr>
          <p:cNvSpPr>
            <a:spLocks noGrp="1"/>
          </p:cNvSpPr>
          <p:nvPr>
            <p:ph type="body" sz="quarter" idx="42"/>
          </p:nvPr>
        </p:nvSpPr>
        <p:spPr>
          <a:xfrm>
            <a:off x="711127" y="4664315"/>
            <a:ext cx="2020824" cy="1178559"/>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19" name="Segnaposto testo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35429"/>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8" name="Ovale 7">
            <a:extLst>
              <a:ext uri="{FF2B5EF4-FFF2-40B4-BE49-F238E27FC236}">
                <a16:creationId xmlns:a16="http://schemas.microsoft.com/office/drawing/2014/main" id="{CD691C53-AE3E-4F20-95DD-9685FED4F5A1}"/>
              </a:ext>
            </a:extLst>
          </p:cNvPr>
          <p:cNvSpPr/>
          <p:nvPr userDrawn="1"/>
        </p:nvSpPr>
        <p:spPr>
          <a:xfrm>
            <a:off x="1053452"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7" name="Ovale 16">
            <a:extLst>
              <a:ext uri="{FF2B5EF4-FFF2-40B4-BE49-F238E27FC236}">
                <a16:creationId xmlns:a16="http://schemas.microsoft.com/office/drawing/2014/main" id="{C2CDE282-1A6F-4DBA-865E-1B11BA3ABC55}"/>
              </a:ext>
            </a:extLst>
          </p:cNvPr>
          <p:cNvSpPr/>
          <p:nvPr userDrawn="1"/>
        </p:nvSpPr>
        <p:spPr>
          <a:xfrm>
            <a:off x="9803524"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8" name="Ovale 17">
            <a:extLst>
              <a:ext uri="{FF2B5EF4-FFF2-40B4-BE49-F238E27FC236}">
                <a16:creationId xmlns:a16="http://schemas.microsoft.com/office/drawing/2014/main" id="{5EA74B15-692A-450D-B310-878022A27D88}"/>
              </a:ext>
            </a:extLst>
          </p:cNvPr>
          <p:cNvSpPr/>
          <p:nvPr userDrawn="1"/>
        </p:nvSpPr>
        <p:spPr>
          <a:xfrm>
            <a:off x="3240970"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0" name="Ovale 19">
            <a:extLst>
              <a:ext uri="{FF2B5EF4-FFF2-40B4-BE49-F238E27FC236}">
                <a16:creationId xmlns:a16="http://schemas.microsoft.com/office/drawing/2014/main" id="{6CE791CF-B7E8-4D71-8684-B32E8C8F4301}"/>
              </a:ext>
            </a:extLst>
          </p:cNvPr>
          <p:cNvSpPr/>
          <p:nvPr userDrawn="1"/>
        </p:nvSpPr>
        <p:spPr>
          <a:xfrm>
            <a:off x="5428488"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1" name="Ovale 20">
            <a:extLst>
              <a:ext uri="{FF2B5EF4-FFF2-40B4-BE49-F238E27FC236}">
                <a16:creationId xmlns:a16="http://schemas.microsoft.com/office/drawing/2014/main" id="{4AD3D6DD-0953-43C9-8188-184BE5DA2793}"/>
              </a:ext>
            </a:extLst>
          </p:cNvPr>
          <p:cNvSpPr/>
          <p:nvPr userDrawn="1"/>
        </p:nvSpPr>
        <p:spPr>
          <a:xfrm>
            <a:off x="7616006"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4" name="Segnaposto testo 2">
            <a:extLst>
              <a:ext uri="{FF2B5EF4-FFF2-40B4-BE49-F238E27FC236}">
                <a16:creationId xmlns:a16="http://schemas.microsoft.com/office/drawing/2014/main" id="{27E8A912-57C4-484A-BC10-933FA672E854}"/>
              </a:ext>
            </a:extLst>
          </p:cNvPr>
          <p:cNvSpPr>
            <a:spLocks noGrp="1"/>
          </p:cNvSpPr>
          <p:nvPr>
            <p:ph type="body" idx="48" hasCustomPrompt="1"/>
          </p:nvPr>
        </p:nvSpPr>
        <p:spPr>
          <a:xfrm>
            <a:off x="9452932" y="4231099"/>
            <a:ext cx="2020824" cy="334918"/>
          </a:xfrm>
        </p:spPr>
        <p:txBody>
          <a:bodyPr lIns="0" tIns="0" rIns="0" bIns="0" rtlCol="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27" name="Segnaposto testo 11">
            <a:extLst>
              <a:ext uri="{FF2B5EF4-FFF2-40B4-BE49-F238E27FC236}">
                <a16:creationId xmlns:a16="http://schemas.microsoft.com/office/drawing/2014/main" id="{B7A3AAFE-6461-4AE9-B70B-74CB089850AE}"/>
              </a:ext>
            </a:extLst>
          </p:cNvPr>
          <p:cNvSpPr>
            <a:spLocks noGrp="1"/>
          </p:cNvSpPr>
          <p:nvPr>
            <p:ph type="body" sz="quarter" idx="49"/>
          </p:nvPr>
        </p:nvSpPr>
        <p:spPr>
          <a:xfrm>
            <a:off x="9452933" y="4664315"/>
            <a:ext cx="2020824" cy="1178559"/>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28" name="Segnaposto testo 2">
            <a:extLst>
              <a:ext uri="{FF2B5EF4-FFF2-40B4-BE49-F238E27FC236}">
                <a16:creationId xmlns:a16="http://schemas.microsoft.com/office/drawing/2014/main" id="{B3255040-19AE-4D3C-B7EB-0DFF91543E37}"/>
              </a:ext>
            </a:extLst>
          </p:cNvPr>
          <p:cNvSpPr>
            <a:spLocks noGrp="1"/>
          </p:cNvSpPr>
          <p:nvPr>
            <p:ph type="body" idx="50" hasCustomPrompt="1"/>
          </p:nvPr>
        </p:nvSpPr>
        <p:spPr>
          <a:xfrm>
            <a:off x="2896577" y="4231099"/>
            <a:ext cx="2020824" cy="334918"/>
          </a:xfrm>
        </p:spPr>
        <p:txBody>
          <a:bodyPr lIns="0" tIns="0" rIns="0" bIns="0" rtlCol="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29" name="Segnaposto testo 11">
            <a:extLst>
              <a:ext uri="{FF2B5EF4-FFF2-40B4-BE49-F238E27FC236}">
                <a16:creationId xmlns:a16="http://schemas.microsoft.com/office/drawing/2014/main" id="{FBE4D9BD-0351-4B91-B0BC-1DC3E5348A99}"/>
              </a:ext>
            </a:extLst>
          </p:cNvPr>
          <p:cNvSpPr>
            <a:spLocks noGrp="1"/>
          </p:cNvSpPr>
          <p:nvPr>
            <p:ph type="body" sz="quarter" idx="51"/>
          </p:nvPr>
        </p:nvSpPr>
        <p:spPr>
          <a:xfrm>
            <a:off x="2896578" y="4664315"/>
            <a:ext cx="2020824" cy="1178559"/>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30" name="Segnaposto testo 2">
            <a:extLst>
              <a:ext uri="{FF2B5EF4-FFF2-40B4-BE49-F238E27FC236}">
                <a16:creationId xmlns:a16="http://schemas.microsoft.com/office/drawing/2014/main" id="{98AB56CF-F4C5-4F54-9C81-C6AF325445C4}"/>
              </a:ext>
            </a:extLst>
          </p:cNvPr>
          <p:cNvSpPr>
            <a:spLocks noGrp="1"/>
          </p:cNvSpPr>
          <p:nvPr>
            <p:ph type="body" idx="52" hasCustomPrompt="1"/>
          </p:nvPr>
        </p:nvSpPr>
        <p:spPr>
          <a:xfrm>
            <a:off x="5082028" y="4231099"/>
            <a:ext cx="2020824" cy="334918"/>
          </a:xfrm>
        </p:spPr>
        <p:txBody>
          <a:bodyPr lIns="0" tIns="0" rIns="0" bIns="0" rtlCol="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31" name="Segnaposto testo 11">
            <a:extLst>
              <a:ext uri="{FF2B5EF4-FFF2-40B4-BE49-F238E27FC236}">
                <a16:creationId xmlns:a16="http://schemas.microsoft.com/office/drawing/2014/main" id="{EDAADAFF-CDF8-4B5A-B4AF-07A1E3BDCFFD}"/>
              </a:ext>
            </a:extLst>
          </p:cNvPr>
          <p:cNvSpPr>
            <a:spLocks noGrp="1"/>
          </p:cNvSpPr>
          <p:nvPr>
            <p:ph type="body" sz="quarter" idx="53"/>
          </p:nvPr>
        </p:nvSpPr>
        <p:spPr>
          <a:xfrm>
            <a:off x="5082029" y="4664315"/>
            <a:ext cx="2020824" cy="1178559"/>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32" name="Segnaposto testo 2">
            <a:extLst>
              <a:ext uri="{FF2B5EF4-FFF2-40B4-BE49-F238E27FC236}">
                <a16:creationId xmlns:a16="http://schemas.microsoft.com/office/drawing/2014/main" id="{455E4403-2A75-455B-8AB8-D9D2DEE6B4B8}"/>
              </a:ext>
            </a:extLst>
          </p:cNvPr>
          <p:cNvSpPr>
            <a:spLocks noGrp="1"/>
          </p:cNvSpPr>
          <p:nvPr>
            <p:ph type="body" idx="54" hasCustomPrompt="1"/>
          </p:nvPr>
        </p:nvSpPr>
        <p:spPr>
          <a:xfrm>
            <a:off x="7267480" y="4231099"/>
            <a:ext cx="2020824" cy="334918"/>
          </a:xfrm>
        </p:spPr>
        <p:txBody>
          <a:bodyPr lIns="0" tIns="0" rIns="0" bIns="0" rtlCol="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33" name="Segnaposto testo 11">
            <a:extLst>
              <a:ext uri="{FF2B5EF4-FFF2-40B4-BE49-F238E27FC236}">
                <a16:creationId xmlns:a16="http://schemas.microsoft.com/office/drawing/2014/main" id="{72A71372-85B1-4BE9-AFC9-78A34420C192}"/>
              </a:ext>
            </a:extLst>
          </p:cNvPr>
          <p:cNvSpPr>
            <a:spLocks noGrp="1"/>
          </p:cNvSpPr>
          <p:nvPr>
            <p:ph type="body" sz="quarter" idx="55"/>
          </p:nvPr>
        </p:nvSpPr>
        <p:spPr>
          <a:xfrm>
            <a:off x="7267481" y="4664315"/>
            <a:ext cx="2020824" cy="1178559"/>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39" name="Segnaposto testo 2">
            <a:extLst>
              <a:ext uri="{FF2B5EF4-FFF2-40B4-BE49-F238E27FC236}">
                <a16:creationId xmlns:a16="http://schemas.microsoft.com/office/drawing/2014/main" id="{450A7337-3C0A-4855-BC87-AA251494827A}"/>
              </a:ext>
            </a:extLst>
          </p:cNvPr>
          <p:cNvSpPr>
            <a:spLocks noGrp="1"/>
          </p:cNvSpPr>
          <p:nvPr>
            <p:ph type="body" idx="56" hasCustomPrompt="1"/>
          </p:nvPr>
        </p:nvSpPr>
        <p:spPr>
          <a:xfrm>
            <a:off x="1053452" y="3074289"/>
            <a:ext cx="1335024" cy="462656"/>
          </a:xfrm>
        </p:spPr>
        <p:txBody>
          <a:bodyPr lIns="0" tIns="0" rIns="0" bIns="0" rtlCol="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20XX</a:t>
            </a:r>
          </a:p>
        </p:txBody>
      </p:sp>
      <p:sp>
        <p:nvSpPr>
          <p:cNvPr id="40" name="Segnaposto testo 2">
            <a:extLst>
              <a:ext uri="{FF2B5EF4-FFF2-40B4-BE49-F238E27FC236}">
                <a16:creationId xmlns:a16="http://schemas.microsoft.com/office/drawing/2014/main" id="{D7169E62-2B9B-4CF2-B2E2-3FD55EEEFF87}"/>
              </a:ext>
            </a:extLst>
          </p:cNvPr>
          <p:cNvSpPr>
            <a:spLocks noGrp="1"/>
          </p:cNvSpPr>
          <p:nvPr>
            <p:ph type="body" idx="57" hasCustomPrompt="1"/>
          </p:nvPr>
        </p:nvSpPr>
        <p:spPr>
          <a:xfrm>
            <a:off x="1053452" y="3471539"/>
            <a:ext cx="1335024" cy="233857"/>
          </a:xfrm>
        </p:spPr>
        <p:txBody>
          <a:bodyPr lIns="0" tIns="0" rIns="0" bIns="0" rtlCol="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Mese</a:t>
            </a:r>
          </a:p>
        </p:txBody>
      </p:sp>
      <p:sp>
        <p:nvSpPr>
          <p:cNvPr id="41" name="Segnaposto testo 2">
            <a:extLst>
              <a:ext uri="{FF2B5EF4-FFF2-40B4-BE49-F238E27FC236}">
                <a16:creationId xmlns:a16="http://schemas.microsoft.com/office/drawing/2014/main" id="{AC0575D2-AA1D-44C6-9FB3-21ADF8988B54}"/>
              </a:ext>
            </a:extLst>
          </p:cNvPr>
          <p:cNvSpPr>
            <a:spLocks noGrp="1"/>
          </p:cNvSpPr>
          <p:nvPr>
            <p:ph type="body" idx="58" hasCustomPrompt="1"/>
          </p:nvPr>
        </p:nvSpPr>
        <p:spPr>
          <a:xfrm>
            <a:off x="3240970" y="3068944"/>
            <a:ext cx="1335024" cy="462656"/>
          </a:xfrm>
        </p:spPr>
        <p:txBody>
          <a:bodyPr lIns="0" tIns="0" rIns="0" bIns="0" rtlCol="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20XX</a:t>
            </a:r>
          </a:p>
        </p:txBody>
      </p:sp>
      <p:sp>
        <p:nvSpPr>
          <p:cNvPr id="42" name="Segnaposto testo 2">
            <a:extLst>
              <a:ext uri="{FF2B5EF4-FFF2-40B4-BE49-F238E27FC236}">
                <a16:creationId xmlns:a16="http://schemas.microsoft.com/office/drawing/2014/main" id="{2BBDBCDC-6887-4C68-B9B1-5692A081F030}"/>
              </a:ext>
            </a:extLst>
          </p:cNvPr>
          <p:cNvSpPr>
            <a:spLocks noGrp="1"/>
          </p:cNvSpPr>
          <p:nvPr>
            <p:ph type="body" idx="59" hasCustomPrompt="1"/>
          </p:nvPr>
        </p:nvSpPr>
        <p:spPr>
          <a:xfrm>
            <a:off x="3240970" y="3466194"/>
            <a:ext cx="1335024" cy="233857"/>
          </a:xfrm>
        </p:spPr>
        <p:txBody>
          <a:bodyPr lIns="0" tIns="0" rIns="0" bIns="0" rtlCol="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Mese</a:t>
            </a:r>
          </a:p>
        </p:txBody>
      </p:sp>
      <p:sp>
        <p:nvSpPr>
          <p:cNvPr id="43" name="Segnaposto testo 2">
            <a:extLst>
              <a:ext uri="{FF2B5EF4-FFF2-40B4-BE49-F238E27FC236}">
                <a16:creationId xmlns:a16="http://schemas.microsoft.com/office/drawing/2014/main" id="{6ABCAEE9-21FE-4449-83EB-FBEC4248EE5E}"/>
              </a:ext>
            </a:extLst>
          </p:cNvPr>
          <p:cNvSpPr>
            <a:spLocks noGrp="1"/>
          </p:cNvSpPr>
          <p:nvPr>
            <p:ph type="body" idx="60" hasCustomPrompt="1"/>
          </p:nvPr>
        </p:nvSpPr>
        <p:spPr>
          <a:xfrm>
            <a:off x="5428488" y="3077096"/>
            <a:ext cx="1335024" cy="462656"/>
          </a:xfrm>
        </p:spPr>
        <p:txBody>
          <a:bodyPr lIns="0" tIns="0" rIns="0" bIns="0" rtlCol="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20XX</a:t>
            </a:r>
          </a:p>
        </p:txBody>
      </p:sp>
      <p:sp>
        <p:nvSpPr>
          <p:cNvPr id="44" name="Segnaposto testo 2">
            <a:extLst>
              <a:ext uri="{FF2B5EF4-FFF2-40B4-BE49-F238E27FC236}">
                <a16:creationId xmlns:a16="http://schemas.microsoft.com/office/drawing/2014/main" id="{95136500-0830-4515-8356-C6B23041E5C7}"/>
              </a:ext>
            </a:extLst>
          </p:cNvPr>
          <p:cNvSpPr>
            <a:spLocks noGrp="1"/>
          </p:cNvSpPr>
          <p:nvPr>
            <p:ph type="body" idx="61" hasCustomPrompt="1"/>
          </p:nvPr>
        </p:nvSpPr>
        <p:spPr>
          <a:xfrm>
            <a:off x="5428488" y="3474346"/>
            <a:ext cx="1335024" cy="233857"/>
          </a:xfrm>
        </p:spPr>
        <p:txBody>
          <a:bodyPr lIns="0" tIns="0" rIns="0" bIns="0" rtlCol="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Mese</a:t>
            </a:r>
          </a:p>
        </p:txBody>
      </p:sp>
      <p:sp>
        <p:nvSpPr>
          <p:cNvPr id="45" name="Segnaposto testo 2">
            <a:extLst>
              <a:ext uri="{FF2B5EF4-FFF2-40B4-BE49-F238E27FC236}">
                <a16:creationId xmlns:a16="http://schemas.microsoft.com/office/drawing/2014/main" id="{CBD503F2-AFE4-4764-8A65-FCC3DF905012}"/>
              </a:ext>
            </a:extLst>
          </p:cNvPr>
          <p:cNvSpPr>
            <a:spLocks noGrp="1"/>
          </p:cNvSpPr>
          <p:nvPr>
            <p:ph type="body" idx="62" hasCustomPrompt="1"/>
          </p:nvPr>
        </p:nvSpPr>
        <p:spPr>
          <a:xfrm>
            <a:off x="7616006" y="3082825"/>
            <a:ext cx="1335024" cy="462656"/>
          </a:xfrm>
        </p:spPr>
        <p:txBody>
          <a:bodyPr lIns="0" tIns="0" rIns="0" bIns="0" rtlCol="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20XX</a:t>
            </a:r>
          </a:p>
        </p:txBody>
      </p:sp>
      <p:sp>
        <p:nvSpPr>
          <p:cNvPr id="46" name="Segnaposto testo 2">
            <a:extLst>
              <a:ext uri="{FF2B5EF4-FFF2-40B4-BE49-F238E27FC236}">
                <a16:creationId xmlns:a16="http://schemas.microsoft.com/office/drawing/2014/main" id="{7DC0A657-989F-4B29-8E27-DDC81B0140EE}"/>
              </a:ext>
            </a:extLst>
          </p:cNvPr>
          <p:cNvSpPr>
            <a:spLocks noGrp="1"/>
          </p:cNvSpPr>
          <p:nvPr>
            <p:ph type="body" idx="63" hasCustomPrompt="1"/>
          </p:nvPr>
        </p:nvSpPr>
        <p:spPr>
          <a:xfrm>
            <a:off x="7616006" y="3480075"/>
            <a:ext cx="1335024" cy="233857"/>
          </a:xfrm>
        </p:spPr>
        <p:txBody>
          <a:bodyPr lIns="0" tIns="0" rIns="0" bIns="0" rtlCol="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Mese</a:t>
            </a:r>
          </a:p>
        </p:txBody>
      </p:sp>
      <p:sp>
        <p:nvSpPr>
          <p:cNvPr id="47" name="Segnaposto testo 2">
            <a:extLst>
              <a:ext uri="{FF2B5EF4-FFF2-40B4-BE49-F238E27FC236}">
                <a16:creationId xmlns:a16="http://schemas.microsoft.com/office/drawing/2014/main" id="{8437BAC6-4C02-46D8-AB5C-54416FDC4E11}"/>
              </a:ext>
            </a:extLst>
          </p:cNvPr>
          <p:cNvSpPr>
            <a:spLocks noGrp="1"/>
          </p:cNvSpPr>
          <p:nvPr>
            <p:ph type="body" idx="64" hasCustomPrompt="1"/>
          </p:nvPr>
        </p:nvSpPr>
        <p:spPr>
          <a:xfrm>
            <a:off x="9803524" y="3079749"/>
            <a:ext cx="1335024" cy="462656"/>
          </a:xfrm>
        </p:spPr>
        <p:txBody>
          <a:bodyPr lIns="0" tIns="0" rIns="0" bIns="0" rtlCol="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20XX</a:t>
            </a:r>
          </a:p>
        </p:txBody>
      </p:sp>
      <p:sp>
        <p:nvSpPr>
          <p:cNvPr id="48" name="Segnaposto testo 2">
            <a:extLst>
              <a:ext uri="{FF2B5EF4-FFF2-40B4-BE49-F238E27FC236}">
                <a16:creationId xmlns:a16="http://schemas.microsoft.com/office/drawing/2014/main" id="{E0840D65-23FD-4BDF-B966-5BF3BE32F620}"/>
              </a:ext>
            </a:extLst>
          </p:cNvPr>
          <p:cNvSpPr>
            <a:spLocks noGrp="1"/>
          </p:cNvSpPr>
          <p:nvPr>
            <p:ph type="body" idx="65" hasCustomPrompt="1"/>
          </p:nvPr>
        </p:nvSpPr>
        <p:spPr>
          <a:xfrm>
            <a:off x="9803524" y="3476999"/>
            <a:ext cx="1335024" cy="233857"/>
          </a:xfrm>
        </p:spPr>
        <p:txBody>
          <a:bodyPr lIns="0" tIns="0" rIns="0" bIns="0" rtlCol="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Mese</a:t>
            </a:r>
          </a:p>
        </p:txBody>
      </p:sp>
      <p:sp>
        <p:nvSpPr>
          <p:cNvPr id="50" name="Segnaposto immagine 11">
            <a:extLst>
              <a:ext uri="{FF2B5EF4-FFF2-40B4-BE49-F238E27FC236}">
                <a16:creationId xmlns:a16="http://schemas.microsoft.com/office/drawing/2014/main" id="{DBB3EB4E-1DA2-4278-B918-D5B7EDBD9B35}"/>
              </a:ext>
            </a:extLst>
          </p:cNvPr>
          <p:cNvSpPr>
            <a:spLocks noGrp="1"/>
          </p:cNvSpPr>
          <p:nvPr>
            <p:ph type="pic" sz="quarter" idx="66"/>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it-IT" noProof="0"/>
              <a:t>Fare clic sull'icona per inserire un'immagine</a:t>
            </a:r>
            <a:endParaRPr lang="it-IT" noProof="0" dirty="0"/>
          </a:p>
        </p:txBody>
      </p:sp>
      <p:sp>
        <p:nvSpPr>
          <p:cNvPr id="15" name="Segnaposto testo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711126" y="4231099"/>
            <a:ext cx="2020824" cy="334918"/>
          </a:xfrm>
        </p:spPr>
        <p:txBody>
          <a:bodyPr lIns="0" tIns="0" rIns="0" bIns="0" rtlCol="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Tree>
    <p:extLst>
      <p:ext uri="{BB962C8B-B14F-4D97-AF65-F5344CB8AC3E}">
        <p14:creationId xmlns:p14="http://schemas.microsoft.com/office/powerpoint/2010/main" val="1510719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olo, contenuto e logo 2">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4" name="Rettangolo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6" name="Rettangolo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it-IT" noProof="0"/>
              <a:t>Fare clic per modificare lo stile del titolo dello schema</a:t>
            </a:r>
            <a:endParaRPr lang="it-IT" noProof="0" dirty="0"/>
          </a:p>
        </p:txBody>
      </p:sp>
      <p:sp>
        <p:nvSpPr>
          <p:cNvPr id="3" name="Segnaposto data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1F3CF12E-9173-44A8-814A-112EE129072B}" type="datetime1">
              <a:rPr lang="it-IT" noProof="0" smtClean="0"/>
              <a:t>18/01/2023</a:t>
            </a:fld>
            <a:endParaRPr lang="it-IT" noProof="0" dirty="0"/>
          </a:p>
        </p:txBody>
      </p:sp>
      <p:sp>
        <p:nvSpPr>
          <p:cNvPr id="4" name="Segnaposto piè di pagina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it-IT" noProof="0" dirty="0"/>
              <a:t>AGGIUNGERE UN PIÈ DI PAGINA</a:t>
            </a:r>
          </a:p>
        </p:txBody>
      </p:sp>
      <p:sp>
        <p:nvSpPr>
          <p:cNvPr id="5" name="Segnaposto numero diapositiva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it-IT" noProof="0" smtClean="0"/>
              <a:t>‹N›</a:t>
            </a:fld>
            <a:endParaRPr lang="it-IT" noProof="0" dirty="0"/>
          </a:p>
        </p:txBody>
      </p:sp>
      <p:sp>
        <p:nvSpPr>
          <p:cNvPr id="11" name="Segnaposto contenuto 10">
            <a:extLst>
              <a:ext uri="{FF2B5EF4-FFF2-40B4-BE49-F238E27FC236}">
                <a16:creationId xmlns:a16="http://schemas.microsoft.com/office/drawing/2014/main" id="{207BEA77-6F19-47A4-89B3-773557D35ADD}"/>
              </a:ext>
            </a:extLst>
          </p:cNvPr>
          <p:cNvSpPr>
            <a:spLocks noGrp="1"/>
          </p:cNvSpPr>
          <p:nvPr>
            <p:ph sz="quarter" idx="53"/>
          </p:nvPr>
        </p:nvSpPr>
        <p:spPr>
          <a:xfrm>
            <a:off x="839787" y="1943100"/>
            <a:ext cx="10512425" cy="3686334"/>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6" name="Segnaposto immagine 11">
            <a:extLst>
              <a:ext uri="{FF2B5EF4-FFF2-40B4-BE49-F238E27FC236}">
                <a16:creationId xmlns:a16="http://schemas.microsoft.com/office/drawing/2014/main" id="{429030D9-F540-4B24-AA27-17B8726068F1}"/>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4127674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yout contenuto team">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35" name="Rettangolo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6" name="Rettangolo 5">
            <a:extLst>
              <a:ext uri="{FF2B5EF4-FFF2-40B4-BE49-F238E27FC236}">
                <a16:creationId xmlns:a16="http://schemas.microsoft.com/office/drawing/2014/main" id="{DD60033C-E502-4C97-87DB-99F01B55681B}"/>
              </a:ext>
            </a:extLst>
          </p:cNvPr>
          <p:cNvSpPr/>
          <p:nvPr userDrawn="1"/>
        </p:nvSpPr>
        <p:spPr>
          <a:xfrm>
            <a:off x="0" y="3154680"/>
            <a:ext cx="12192000" cy="370332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it-IT" noProof="0"/>
              <a:t>Fare clic per modificare lo stile del titolo dello schema</a:t>
            </a:r>
            <a:endParaRPr lang="it-IT" noProof="0" dirty="0"/>
          </a:p>
        </p:txBody>
      </p:sp>
      <p:sp>
        <p:nvSpPr>
          <p:cNvPr id="3" name="Segnaposto data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D77ECD8D-4CBC-4F87-9B81-461E59BB850D}" type="datetime1">
              <a:rPr lang="it-IT" noProof="0" smtClean="0"/>
              <a:t>18/01/2023</a:t>
            </a:fld>
            <a:endParaRPr lang="it-IT" noProof="0" dirty="0"/>
          </a:p>
        </p:txBody>
      </p:sp>
      <p:sp>
        <p:nvSpPr>
          <p:cNvPr id="4" name="Segnaposto piè di pagina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it-IT" noProof="0" dirty="0"/>
              <a:t>AGGIUNGERE UN PIÈ DI PAGINA</a:t>
            </a:r>
          </a:p>
        </p:txBody>
      </p:sp>
      <p:sp>
        <p:nvSpPr>
          <p:cNvPr id="5" name="Segnaposto numero diapositiva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it-IT" noProof="0" smtClean="0"/>
              <a:t>‹N›</a:t>
            </a:fld>
            <a:endParaRPr lang="it-IT" noProof="0" dirty="0"/>
          </a:p>
        </p:txBody>
      </p:sp>
      <p:sp>
        <p:nvSpPr>
          <p:cNvPr id="19" name="Segnaposto testo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10515600" cy="588736"/>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23" name="Segnaposto testo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4711049" y="4355957"/>
            <a:ext cx="2769902" cy="334918"/>
          </a:xfrm>
        </p:spPr>
        <p:txBody>
          <a:bodyPr lIns="0" tIns="0" rIns="0" bIns="0" rtlCol="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24" name="Segnaposto testo 11">
            <a:extLst>
              <a:ext uri="{FF2B5EF4-FFF2-40B4-BE49-F238E27FC236}">
                <a16:creationId xmlns:a16="http://schemas.microsoft.com/office/drawing/2014/main" id="{BED0DB43-ABA6-4E0E-BA64-F6DBD79467F6}"/>
              </a:ext>
            </a:extLst>
          </p:cNvPr>
          <p:cNvSpPr>
            <a:spLocks noGrp="1"/>
          </p:cNvSpPr>
          <p:nvPr>
            <p:ph type="body" sz="quarter" idx="53"/>
          </p:nvPr>
        </p:nvSpPr>
        <p:spPr>
          <a:xfrm>
            <a:off x="4711049" y="4736849"/>
            <a:ext cx="2769902" cy="214088"/>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28" name="Segnaposto testo 11">
            <a:extLst>
              <a:ext uri="{FF2B5EF4-FFF2-40B4-BE49-F238E27FC236}">
                <a16:creationId xmlns:a16="http://schemas.microsoft.com/office/drawing/2014/main" id="{5294241C-27BC-4F81-86AC-BB6A1B6C317E}"/>
              </a:ext>
            </a:extLst>
          </p:cNvPr>
          <p:cNvSpPr>
            <a:spLocks noGrp="1"/>
          </p:cNvSpPr>
          <p:nvPr>
            <p:ph type="body" sz="quarter" idx="54"/>
          </p:nvPr>
        </p:nvSpPr>
        <p:spPr>
          <a:xfrm>
            <a:off x="4711049" y="5004864"/>
            <a:ext cx="2769902" cy="824020"/>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11" name="Segnaposto immagine 10">
            <a:extLst>
              <a:ext uri="{FF2B5EF4-FFF2-40B4-BE49-F238E27FC236}">
                <a16:creationId xmlns:a16="http://schemas.microsoft.com/office/drawing/2014/main" id="{FA998E5C-D637-4A1F-9056-73766B04FE2B}"/>
              </a:ext>
            </a:extLst>
          </p:cNvPr>
          <p:cNvSpPr>
            <a:spLocks noGrp="1"/>
          </p:cNvSpPr>
          <p:nvPr>
            <p:ph type="pic" sz="quarter" idx="55"/>
          </p:nvPr>
        </p:nvSpPr>
        <p:spPr>
          <a:xfrm>
            <a:off x="5145170" y="2212908"/>
            <a:ext cx="1901952" cy="1901952"/>
          </a:xfrm>
          <a:prstGeom prst="ellipse">
            <a:avLst/>
          </a:prstGeom>
          <a:ln>
            <a:solidFill>
              <a:schemeClr val="bg2"/>
            </a:solidFill>
          </a:ln>
        </p:spPr>
        <p:txBody>
          <a:bodyPr rtlCol="0" anchor="ctr" anchorCtr="0">
            <a:normAutofit/>
          </a:bodyPr>
          <a:lstStyle>
            <a:lvl1pPr marL="0" indent="0" algn="ctr">
              <a:buNone/>
              <a:defRPr sz="1400"/>
            </a:lvl1pPr>
          </a:lstStyle>
          <a:p>
            <a:pPr rtl="0"/>
            <a:r>
              <a:rPr lang="it-IT" noProof="0"/>
              <a:t>Fare clic sull'icona per inserire un'immagine</a:t>
            </a:r>
            <a:endParaRPr lang="it-IT" noProof="0" dirty="0"/>
          </a:p>
        </p:txBody>
      </p:sp>
      <p:sp>
        <p:nvSpPr>
          <p:cNvPr id="25" name="Segnaposto testo 2">
            <a:extLst>
              <a:ext uri="{FF2B5EF4-FFF2-40B4-BE49-F238E27FC236}">
                <a16:creationId xmlns:a16="http://schemas.microsoft.com/office/drawing/2014/main" id="{F89779B3-74BD-410E-8DCD-302D161A4673}"/>
              </a:ext>
            </a:extLst>
          </p:cNvPr>
          <p:cNvSpPr>
            <a:spLocks noGrp="1"/>
          </p:cNvSpPr>
          <p:nvPr>
            <p:ph type="body" idx="56" hasCustomPrompt="1"/>
          </p:nvPr>
        </p:nvSpPr>
        <p:spPr>
          <a:xfrm>
            <a:off x="8147243" y="4357953"/>
            <a:ext cx="2769902" cy="334918"/>
          </a:xfrm>
        </p:spPr>
        <p:txBody>
          <a:bodyPr lIns="0" tIns="0" rIns="0" bIns="0" rtlCol="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26" name="Segnaposto testo 11">
            <a:extLst>
              <a:ext uri="{FF2B5EF4-FFF2-40B4-BE49-F238E27FC236}">
                <a16:creationId xmlns:a16="http://schemas.microsoft.com/office/drawing/2014/main" id="{B367781E-9C82-4788-A807-0111EF793B63}"/>
              </a:ext>
            </a:extLst>
          </p:cNvPr>
          <p:cNvSpPr>
            <a:spLocks noGrp="1"/>
          </p:cNvSpPr>
          <p:nvPr>
            <p:ph type="body" sz="quarter" idx="57"/>
          </p:nvPr>
        </p:nvSpPr>
        <p:spPr>
          <a:xfrm>
            <a:off x="8147243" y="4738845"/>
            <a:ext cx="2769902" cy="214088"/>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29" name="Segnaposto testo 11">
            <a:extLst>
              <a:ext uri="{FF2B5EF4-FFF2-40B4-BE49-F238E27FC236}">
                <a16:creationId xmlns:a16="http://schemas.microsoft.com/office/drawing/2014/main" id="{C5484CD3-57F0-46B6-96E6-54BDB7A030D4}"/>
              </a:ext>
            </a:extLst>
          </p:cNvPr>
          <p:cNvSpPr>
            <a:spLocks noGrp="1"/>
          </p:cNvSpPr>
          <p:nvPr>
            <p:ph type="body" sz="quarter" idx="58"/>
          </p:nvPr>
        </p:nvSpPr>
        <p:spPr>
          <a:xfrm>
            <a:off x="8147243" y="5006860"/>
            <a:ext cx="2769902" cy="824020"/>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30" name="Segnaposto immagine 10">
            <a:extLst>
              <a:ext uri="{FF2B5EF4-FFF2-40B4-BE49-F238E27FC236}">
                <a16:creationId xmlns:a16="http://schemas.microsoft.com/office/drawing/2014/main" id="{383DFDF4-9A8E-4653-9207-FC82A7B603A9}"/>
              </a:ext>
            </a:extLst>
          </p:cNvPr>
          <p:cNvSpPr>
            <a:spLocks noGrp="1"/>
          </p:cNvSpPr>
          <p:nvPr>
            <p:ph type="pic" sz="quarter" idx="59"/>
          </p:nvPr>
        </p:nvSpPr>
        <p:spPr>
          <a:xfrm>
            <a:off x="8580060" y="2212908"/>
            <a:ext cx="1901952" cy="1901952"/>
          </a:xfrm>
          <a:prstGeom prst="ellipse">
            <a:avLst/>
          </a:prstGeom>
          <a:ln>
            <a:solidFill>
              <a:schemeClr val="bg2"/>
            </a:solidFill>
          </a:ln>
        </p:spPr>
        <p:txBody>
          <a:bodyPr rtlCol="0" anchor="ctr" anchorCtr="0">
            <a:normAutofit/>
          </a:bodyPr>
          <a:lstStyle>
            <a:lvl1pPr marL="0" indent="0" algn="ctr">
              <a:buNone/>
              <a:defRPr sz="1400"/>
            </a:lvl1pPr>
          </a:lstStyle>
          <a:p>
            <a:pPr rtl="0"/>
            <a:r>
              <a:rPr lang="it-IT" noProof="0"/>
              <a:t>Fare clic sull'icona per inserire un'immagine</a:t>
            </a:r>
            <a:endParaRPr lang="it-IT" noProof="0" dirty="0"/>
          </a:p>
        </p:txBody>
      </p:sp>
      <p:sp>
        <p:nvSpPr>
          <p:cNvPr id="31" name="Segnaposto testo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1272438" y="4372425"/>
            <a:ext cx="2769902" cy="334918"/>
          </a:xfrm>
        </p:spPr>
        <p:txBody>
          <a:bodyPr lIns="0" tIns="0" rIns="0" bIns="0" rtlCol="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32" name="Segnaposto testo 11">
            <a:extLst>
              <a:ext uri="{FF2B5EF4-FFF2-40B4-BE49-F238E27FC236}">
                <a16:creationId xmlns:a16="http://schemas.microsoft.com/office/drawing/2014/main" id="{57610FCE-66D7-48F6-8133-2F14CEABF03C}"/>
              </a:ext>
            </a:extLst>
          </p:cNvPr>
          <p:cNvSpPr>
            <a:spLocks noGrp="1"/>
          </p:cNvSpPr>
          <p:nvPr>
            <p:ph type="body" sz="quarter" idx="61"/>
          </p:nvPr>
        </p:nvSpPr>
        <p:spPr>
          <a:xfrm>
            <a:off x="1272438" y="4753317"/>
            <a:ext cx="2769902" cy="214088"/>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33" name="Segnaposto testo 11">
            <a:extLst>
              <a:ext uri="{FF2B5EF4-FFF2-40B4-BE49-F238E27FC236}">
                <a16:creationId xmlns:a16="http://schemas.microsoft.com/office/drawing/2014/main" id="{A582499F-142E-436A-931B-C9E57565DF2F}"/>
              </a:ext>
            </a:extLst>
          </p:cNvPr>
          <p:cNvSpPr>
            <a:spLocks noGrp="1"/>
          </p:cNvSpPr>
          <p:nvPr>
            <p:ph type="body" sz="quarter" idx="62"/>
          </p:nvPr>
        </p:nvSpPr>
        <p:spPr>
          <a:xfrm>
            <a:off x="1272438" y="5021332"/>
            <a:ext cx="2769902" cy="824020"/>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34" name="Segnaposto immagine 10">
            <a:extLst>
              <a:ext uri="{FF2B5EF4-FFF2-40B4-BE49-F238E27FC236}">
                <a16:creationId xmlns:a16="http://schemas.microsoft.com/office/drawing/2014/main" id="{950B3CF8-BCAD-487D-A0EB-0F031B9DFEB6}"/>
              </a:ext>
            </a:extLst>
          </p:cNvPr>
          <p:cNvSpPr>
            <a:spLocks noGrp="1"/>
          </p:cNvSpPr>
          <p:nvPr>
            <p:ph type="pic" sz="quarter" idx="63"/>
          </p:nvPr>
        </p:nvSpPr>
        <p:spPr>
          <a:xfrm>
            <a:off x="1710279" y="2212908"/>
            <a:ext cx="1901952" cy="1901952"/>
          </a:xfrm>
          <a:prstGeom prst="ellipse">
            <a:avLst/>
          </a:prstGeom>
          <a:ln>
            <a:solidFill>
              <a:schemeClr val="bg2"/>
            </a:solidFill>
          </a:ln>
        </p:spPr>
        <p:txBody>
          <a:bodyPr rtlCol="0" anchor="ctr" anchorCtr="0">
            <a:normAutofit/>
          </a:bodyPr>
          <a:lstStyle>
            <a:lvl1pPr marL="0" indent="0" algn="ctr">
              <a:buNone/>
              <a:defRPr sz="1400"/>
            </a:lvl1pPr>
          </a:lstStyle>
          <a:p>
            <a:pPr rtl="0"/>
            <a:r>
              <a:rPr lang="it-IT" noProof="0"/>
              <a:t>Fare clic sull'icona per inserire un'immagine</a:t>
            </a:r>
            <a:endParaRPr lang="it-IT" noProof="0" dirty="0"/>
          </a:p>
        </p:txBody>
      </p:sp>
      <p:sp>
        <p:nvSpPr>
          <p:cNvPr id="36" name="Segnaposto immagine 11">
            <a:extLst>
              <a:ext uri="{FF2B5EF4-FFF2-40B4-BE49-F238E27FC236}">
                <a16:creationId xmlns:a16="http://schemas.microsoft.com/office/drawing/2014/main" id="{6CAD31EE-07E0-48DC-8A30-3C3AC6285B2A}"/>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4034942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yout contenuto team e didascalia">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0" name="Rettangolo 79">
            <a:extLst>
              <a:ext uri="{FF2B5EF4-FFF2-40B4-BE49-F238E27FC236}">
                <a16:creationId xmlns:a16="http://schemas.microsoft.com/office/drawing/2014/main" id="{067B149A-3C8A-48D5-A7CF-D900619C493B}"/>
              </a:ext>
            </a:extLst>
          </p:cNvPr>
          <p:cNvSpPr/>
          <p:nvPr userDrawn="1"/>
        </p:nvSpPr>
        <p:spPr>
          <a:xfrm>
            <a:off x="0" y="4749"/>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6" name="Rettangolo 5">
            <a:extLst>
              <a:ext uri="{FF2B5EF4-FFF2-40B4-BE49-F238E27FC236}">
                <a16:creationId xmlns:a16="http://schemas.microsoft.com/office/drawing/2014/main" id="{DD60033C-E502-4C97-87DB-99F01B55681B}"/>
              </a:ext>
            </a:extLst>
          </p:cNvPr>
          <p:cNvSpPr/>
          <p:nvPr userDrawn="1"/>
        </p:nvSpPr>
        <p:spPr>
          <a:xfrm>
            <a:off x="0" y="2368296"/>
            <a:ext cx="12192000" cy="448970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it-IT" noProof="0"/>
              <a:t>Fare clic per modificare lo stile del titolo dello schema</a:t>
            </a:r>
            <a:endParaRPr lang="it-IT" noProof="0" dirty="0"/>
          </a:p>
        </p:txBody>
      </p:sp>
      <p:sp>
        <p:nvSpPr>
          <p:cNvPr id="3" name="Segnaposto data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7C72A4C9-44D8-4234-9105-C00A73546380}" type="datetime1">
              <a:rPr lang="it-IT" noProof="0" smtClean="0"/>
              <a:t>18/01/2023</a:t>
            </a:fld>
            <a:endParaRPr lang="it-IT" noProof="0" dirty="0"/>
          </a:p>
        </p:txBody>
      </p:sp>
      <p:sp>
        <p:nvSpPr>
          <p:cNvPr id="4" name="Segnaposto piè di pagina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it-IT" noProof="0" dirty="0"/>
              <a:t>AGGIUNGERE UN PIÈ DI PAGINA</a:t>
            </a:r>
          </a:p>
        </p:txBody>
      </p:sp>
      <p:sp>
        <p:nvSpPr>
          <p:cNvPr id="5" name="Segnaposto numero diapositiva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it-IT" noProof="0" smtClean="0"/>
              <a:t>‹N›</a:t>
            </a:fld>
            <a:endParaRPr lang="it-IT" noProof="0" dirty="0"/>
          </a:p>
        </p:txBody>
      </p:sp>
      <p:sp>
        <p:nvSpPr>
          <p:cNvPr id="19" name="Segnaposto testo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10515600" cy="552848"/>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31" name="Segnaposto testo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2534173" y="3053492"/>
            <a:ext cx="1908000" cy="591259"/>
          </a:xfrm>
        </p:spPr>
        <p:txBody>
          <a:bodyPr lIns="0" tIns="0" rIns="0" bIns="0" rtlCol="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32" name="Segnaposto testo 11">
            <a:extLst>
              <a:ext uri="{FF2B5EF4-FFF2-40B4-BE49-F238E27FC236}">
                <a16:creationId xmlns:a16="http://schemas.microsoft.com/office/drawing/2014/main" id="{57610FCE-66D7-48F6-8133-2F14CEABF03C}"/>
              </a:ext>
            </a:extLst>
          </p:cNvPr>
          <p:cNvSpPr>
            <a:spLocks noGrp="1"/>
          </p:cNvSpPr>
          <p:nvPr>
            <p:ph type="body" sz="quarter" idx="61"/>
          </p:nvPr>
        </p:nvSpPr>
        <p:spPr>
          <a:xfrm>
            <a:off x="2534173" y="3690725"/>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34" name="Segnaposto immagine 10">
            <a:extLst>
              <a:ext uri="{FF2B5EF4-FFF2-40B4-BE49-F238E27FC236}">
                <a16:creationId xmlns:a16="http://schemas.microsoft.com/office/drawing/2014/main" id="{950B3CF8-BCAD-487D-A0EB-0F031B9DFEB6}"/>
              </a:ext>
            </a:extLst>
          </p:cNvPr>
          <p:cNvSpPr>
            <a:spLocks noGrp="1"/>
          </p:cNvSpPr>
          <p:nvPr>
            <p:ph type="pic" sz="quarter" idx="63"/>
          </p:nvPr>
        </p:nvSpPr>
        <p:spPr>
          <a:xfrm>
            <a:off x="1207008" y="2841244"/>
            <a:ext cx="1179576" cy="1179576"/>
          </a:xfrm>
          <a:prstGeom prst="ellipse">
            <a:avLst/>
          </a:prstGeom>
          <a:ln>
            <a:solidFill>
              <a:schemeClr val="tx2"/>
            </a:solidFill>
          </a:ln>
        </p:spPr>
        <p:txBody>
          <a:bodyPr rtlCol="0" anchor="ctr" anchorCtr="0">
            <a:normAutofit/>
          </a:bodyPr>
          <a:lstStyle>
            <a:lvl1pPr marL="0" indent="0" algn="ctr">
              <a:buNone/>
              <a:defRPr sz="1400">
                <a:solidFill>
                  <a:schemeClr val="bg1"/>
                </a:solidFill>
              </a:defRPr>
            </a:lvl1pPr>
          </a:lstStyle>
          <a:p>
            <a:pPr rtl="0"/>
            <a:r>
              <a:rPr lang="it-IT" noProof="0"/>
              <a:t>Fare clic sull'icona per inserire un'immagine</a:t>
            </a:r>
            <a:endParaRPr lang="it-IT" noProof="0" dirty="0"/>
          </a:p>
        </p:txBody>
      </p:sp>
      <p:sp>
        <p:nvSpPr>
          <p:cNvPr id="44" name="Segnaposto testo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6072016" y="3053492"/>
            <a:ext cx="1908000" cy="591259"/>
          </a:xfrm>
        </p:spPr>
        <p:txBody>
          <a:bodyPr lIns="0" tIns="0" rIns="0" bIns="0" rtlCol="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45" name="Segnaposto testo 11">
            <a:extLst>
              <a:ext uri="{FF2B5EF4-FFF2-40B4-BE49-F238E27FC236}">
                <a16:creationId xmlns:a16="http://schemas.microsoft.com/office/drawing/2014/main" id="{FA001AE7-4E42-42A6-9347-729901FA288B}"/>
              </a:ext>
            </a:extLst>
          </p:cNvPr>
          <p:cNvSpPr>
            <a:spLocks noGrp="1"/>
          </p:cNvSpPr>
          <p:nvPr>
            <p:ph type="body" sz="quarter" idx="72"/>
          </p:nvPr>
        </p:nvSpPr>
        <p:spPr>
          <a:xfrm>
            <a:off x="6072016" y="3690725"/>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46" name="Segnaposto immagine 10">
            <a:extLst>
              <a:ext uri="{FF2B5EF4-FFF2-40B4-BE49-F238E27FC236}">
                <a16:creationId xmlns:a16="http://schemas.microsoft.com/office/drawing/2014/main" id="{C3CA770E-AF5C-412A-8286-39C2516C33FB}"/>
              </a:ext>
            </a:extLst>
          </p:cNvPr>
          <p:cNvSpPr>
            <a:spLocks noGrp="1"/>
          </p:cNvSpPr>
          <p:nvPr>
            <p:ph type="pic" sz="quarter" idx="73"/>
          </p:nvPr>
        </p:nvSpPr>
        <p:spPr>
          <a:xfrm>
            <a:off x="4744851" y="2841244"/>
            <a:ext cx="1179576" cy="1179576"/>
          </a:xfrm>
          <a:prstGeom prst="ellipse">
            <a:avLst/>
          </a:prstGeom>
          <a:ln>
            <a:solidFill>
              <a:schemeClr val="tx2"/>
            </a:solidFill>
          </a:ln>
        </p:spPr>
        <p:txBody>
          <a:bodyPr rtlCol="0" anchor="ctr" anchorCtr="0">
            <a:normAutofit/>
          </a:bodyPr>
          <a:lstStyle>
            <a:lvl1pPr marL="0" indent="0" algn="ctr">
              <a:buNone/>
              <a:defRPr sz="1400">
                <a:solidFill>
                  <a:schemeClr val="bg1"/>
                </a:solidFill>
              </a:defRPr>
            </a:lvl1pPr>
          </a:lstStyle>
          <a:p>
            <a:pPr rtl="0"/>
            <a:r>
              <a:rPr lang="it-IT" noProof="0"/>
              <a:t>Fare clic sull'icona per inserire un'immagine</a:t>
            </a:r>
            <a:endParaRPr lang="it-IT" noProof="0" dirty="0"/>
          </a:p>
        </p:txBody>
      </p:sp>
      <p:sp>
        <p:nvSpPr>
          <p:cNvPr id="50" name="Segnaposto testo 2">
            <a:extLst>
              <a:ext uri="{FF2B5EF4-FFF2-40B4-BE49-F238E27FC236}">
                <a16:creationId xmlns:a16="http://schemas.microsoft.com/office/drawing/2014/main" id="{42536D59-8909-4D52-8F15-FBD7DDF9B649}"/>
              </a:ext>
            </a:extLst>
          </p:cNvPr>
          <p:cNvSpPr>
            <a:spLocks noGrp="1"/>
          </p:cNvSpPr>
          <p:nvPr>
            <p:ph type="body" idx="74" hasCustomPrompt="1"/>
          </p:nvPr>
        </p:nvSpPr>
        <p:spPr>
          <a:xfrm>
            <a:off x="9516223" y="3053492"/>
            <a:ext cx="1908000" cy="591259"/>
          </a:xfrm>
        </p:spPr>
        <p:txBody>
          <a:bodyPr lIns="0" tIns="0" rIns="0" bIns="0" rtlCol="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51" name="Segnaposto testo 11">
            <a:extLst>
              <a:ext uri="{FF2B5EF4-FFF2-40B4-BE49-F238E27FC236}">
                <a16:creationId xmlns:a16="http://schemas.microsoft.com/office/drawing/2014/main" id="{2222413B-A6E3-48FA-8BD0-7B34247C7881}"/>
              </a:ext>
            </a:extLst>
          </p:cNvPr>
          <p:cNvSpPr>
            <a:spLocks noGrp="1"/>
          </p:cNvSpPr>
          <p:nvPr>
            <p:ph type="body" sz="quarter" idx="75"/>
          </p:nvPr>
        </p:nvSpPr>
        <p:spPr>
          <a:xfrm>
            <a:off x="9516223" y="3690725"/>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52" name="Segnaposto immagine 10">
            <a:extLst>
              <a:ext uri="{FF2B5EF4-FFF2-40B4-BE49-F238E27FC236}">
                <a16:creationId xmlns:a16="http://schemas.microsoft.com/office/drawing/2014/main" id="{6F69DD81-BD33-4878-BE6B-E6252B0E4610}"/>
              </a:ext>
            </a:extLst>
          </p:cNvPr>
          <p:cNvSpPr>
            <a:spLocks noGrp="1"/>
          </p:cNvSpPr>
          <p:nvPr>
            <p:ph type="pic" sz="quarter" idx="76"/>
          </p:nvPr>
        </p:nvSpPr>
        <p:spPr>
          <a:xfrm>
            <a:off x="8189058" y="2841244"/>
            <a:ext cx="1179576" cy="1179576"/>
          </a:xfrm>
          <a:prstGeom prst="ellipse">
            <a:avLst/>
          </a:prstGeom>
          <a:ln>
            <a:solidFill>
              <a:schemeClr val="tx2"/>
            </a:solidFill>
          </a:ln>
        </p:spPr>
        <p:txBody>
          <a:bodyPr rtlCol="0" anchor="ctr" anchorCtr="0">
            <a:normAutofit/>
          </a:bodyPr>
          <a:lstStyle>
            <a:lvl1pPr marL="0" indent="0" algn="ctr">
              <a:buNone/>
              <a:defRPr sz="1400">
                <a:solidFill>
                  <a:schemeClr val="bg1"/>
                </a:solidFill>
              </a:defRPr>
            </a:lvl1pPr>
          </a:lstStyle>
          <a:p>
            <a:pPr rtl="0"/>
            <a:r>
              <a:rPr lang="it-IT" noProof="0"/>
              <a:t>Fare clic sull'icona per inserire un'immagine</a:t>
            </a:r>
            <a:endParaRPr lang="it-IT" noProof="0" dirty="0"/>
          </a:p>
        </p:txBody>
      </p:sp>
      <p:sp>
        <p:nvSpPr>
          <p:cNvPr id="71" name="Segnaposto testo 2">
            <a:extLst>
              <a:ext uri="{FF2B5EF4-FFF2-40B4-BE49-F238E27FC236}">
                <a16:creationId xmlns:a16="http://schemas.microsoft.com/office/drawing/2014/main" id="{F7F53399-AF88-4B19-8C26-1A63E023245D}"/>
              </a:ext>
            </a:extLst>
          </p:cNvPr>
          <p:cNvSpPr>
            <a:spLocks noGrp="1"/>
          </p:cNvSpPr>
          <p:nvPr>
            <p:ph type="body" idx="77" hasCustomPrompt="1"/>
          </p:nvPr>
        </p:nvSpPr>
        <p:spPr>
          <a:xfrm>
            <a:off x="2534173" y="4675444"/>
            <a:ext cx="1908000" cy="612438"/>
          </a:xfrm>
        </p:spPr>
        <p:txBody>
          <a:bodyPr lIns="0" tIns="0" rIns="0" bIns="0" rtlCol="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72" name="Segnaposto testo 11">
            <a:extLst>
              <a:ext uri="{FF2B5EF4-FFF2-40B4-BE49-F238E27FC236}">
                <a16:creationId xmlns:a16="http://schemas.microsoft.com/office/drawing/2014/main" id="{CCEF4D60-F822-4C96-86FD-DE22EF496C76}"/>
              </a:ext>
            </a:extLst>
          </p:cNvPr>
          <p:cNvSpPr>
            <a:spLocks noGrp="1"/>
          </p:cNvSpPr>
          <p:nvPr>
            <p:ph type="body" sz="quarter" idx="78"/>
          </p:nvPr>
        </p:nvSpPr>
        <p:spPr>
          <a:xfrm>
            <a:off x="2534173" y="5333856"/>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73" name="Segnaposto immagine 10">
            <a:extLst>
              <a:ext uri="{FF2B5EF4-FFF2-40B4-BE49-F238E27FC236}">
                <a16:creationId xmlns:a16="http://schemas.microsoft.com/office/drawing/2014/main" id="{B4A9AE49-2C61-49A9-BBAB-B10B7982EF05}"/>
              </a:ext>
            </a:extLst>
          </p:cNvPr>
          <p:cNvSpPr>
            <a:spLocks noGrp="1"/>
          </p:cNvSpPr>
          <p:nvPr>
            <p:ph type="pic" sz="quarter" idx="79"/>
          </p:nvPr>
        </p:nvSpPr>
        <p:spPr>
          <a:xfrm>
            <a:off x="1207008" y="4484375"/>
            <a:ext cx="1179576" cy="1179576"/>
          </a:xfrm>
          <a:prstGeom prst="ellipse">
            <a:avLst/>
          </a:prstGeom>
          <a:ln>
            <a:solidFill>
              <a:schemeClr val="tx2"/>
            </a:solidFill>
          </a:ln>
        </p:spPr>
        <p:txBody>
          <a:bodyPr rtlCol="0" anchor="ctr" anchorCtr="0">
            <a:normAutofit/>
          </a:bodyPr>
          <a:lstStyle>
            <a:lvl1pPr marL="0" indent="0" algn="ctr">
              <a:buNone/>
              <a:defRPr sz="1400">
                <a:solidFill>
                  <a:schemeClr val="bg1"/>
                </a:solidFill>
              </a:defRPr>
            </a:lvl1pPr>
          </a:lstStyle>
          <a:p>
            <a:pPr rtl="0"/>
            <a:r>
              <a:rPr lang="it-IT" noProof="0"/>
              <a:t>Fare clic sull'icona per inserire un'immagine</a:t>
            </a:r>
            <a:endParaRPr lang="it-IT" noProof="0" dirty="0"/>
          </a:p>
        </p:txBody>
      </p:sp>
      <p:sp>
        <p:nvSpPr>
          <p:cNvPr id="74" name="Segnaposto testo 2">
            <a:extLst>
              <a:ext uri="{FF2B5EF4-FFF2-40B4-BE49-F238E27FC236}">
                <a16:creationId xmlns:a16="http://schemas.microsoft.com/office/drawing/2014/main" id="{59FC5F10-BCA0-4110-AEDF-4A9729F7FDF3}"/>
              </a:ext>
            </a:extLst>
          </p:cNvPr>
          <p:cNvSpPr>
            <a:spLocks noGrp="1"/>
          </p:cNvSpPr>
          <p:nvPr>
            <p:ph type="body" idx="80" hasCustomPrompt="1"/>
          </p:nvPr>
        </p:nvSpPr>
        <p:spPr>
          <a:xfrm>
            <a:off x="6072016" y="4675444"/>
            <a:ext cx="1908000" cy="612438"/>
          </a:xfrm>
        </p:spPr>
        <p:txBody>
          <a:bodyPr lIns="0" tIns="0" rIns="0" bIns="0" rtlCol="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75" name="Segnaposto testo 11">
            <a:extLst>
              <a:ext uri="{FF2B5EF4-FFF2-40B4-BE49-F238E27FC236}">
                <a16:creationId xmlns:a16="http://schemas.microsoft.com/office/drawing/2014/main" id="{D74DE44D-21EB-4B7D-A729-0564A65C12D5}"/>
              </a:ext>
            </a:extLst>
          </p:cNvPr>
          <p:cNvSpPr>
            <a:spLocks noGrp="1"/>
          </p:cNvSpPr>
          <p:nvPr>
            <p:ph type="body" sz="quarter" idx="81"/>
          </p:nvPr>
        </p:nvSpPr>
        <p:spPr>
          <a:xfrm>
            <a:off x="6072016" y="5333856"/>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76" name="Segnaposto immagine 10">
            <a:extLst>
              <a:ext uri="{FF2B5EF4-FFF2-40B4-BE49-F238E27FC236}">
                <a16:creationId xmlns:a16="http://schemas.microsoft.com/office/drawing/2014/main" id="{9F70A0CC-AF4B-47BB-A8FA-067E7844751E}"/>
              </a:ext>
            </a:extLst>
          </p:cNvPr>
          <p:cNvSpPr>
            <a:spLocks noGrp="1"/>
          </p:cNvSpPr>
          <p:nvPr>
            <p:ph type="pic" sz="quarter" idx="82"/>
          </p:nvPr>
        </p:nvSpPr>
        <p:spPr>
          <a:xfrm>
            <a:off x="4744851" y="4484375"/>
            <a:ext cx="1179576" cy="1179576"/>
          </a:xfrm>
          <a:prstGeom prst="ellipse">
            <a:avLst/>
          </a:prstGeom>
          <a:ln>
            <a:solidFill>
              <a:schemeClr val="tx2"/>
            </a:solidFill>
          </a:ln>
        </p:spPr>
        <p:txBody>
          <a:bodyPr rtlCol="0" anchor="ctr" anchorCtr="0">
            <a:normAutofit/>
          </a:bodyPr>
          <a:lstStyle>
            <a:lvl1pPr marL="0" indent="0" algn="ctr">
              <a:buNone/>
              <a:defRPr sz="1400">
                <a:solidFill>
                  <a:schemeClr val="bg1"/>
                </a:solidFill>
              </a:defRPr>
            </a:lvl1pPr>
          </a:lstStyle>
          <a:p>
            <a:pPr rtl="0"/>
            <a:r>
              <a:rPr lang="it-IT" noProof="0"/>
              <a:t>Fare clic sull'icona per inserire un'immagine</a:t>
            </a:r>
            <a:endParaRPr lang="it-IT" noProof="0" dirty="0"/>
          </a:p>
        </p:txBody>
      </p:sp>
      <p:sp>
        <p:nvSpPr>
          <p:cNvPr id="77" name="Segnaposto testo 2">
            <a:extLst>
              <a:ext uri="{FF2B5EF4-FFF2-40B4-BE49-F238E27FC236}">
                <a16:creationId xmlns:a16="http://schemas.microsoft.com/office/drawing/2014/main" id="{9F607D0D-855E-4436-857B-20E66E881082}"/>
              </a:ext>
            </a:extLst>
          </p:cNvPr>
          <p:cNvSpPr>
            <a:spLocks noGrp="1"/>
          </p:cNvSpPr>
          <p:nvPr>
            <p:ph type="body" idx="83" hasCustomPrompt="1"/>
          </p:nvPr>
        </p:nvSpPr>
        <p:spPr>
          <a:xfrm>
            <a:off x="9516223" y="4675444"/>
            <a:ext cx="1908000" cy="612438"/>
          </a:xfrm>
        </p:spPr>
        <p:txBody>
          <a:bodyPr lIns="0" tIns="0" rIns="0" bIns="0" rtlCol="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78" name="Segnaposto testo 11">
            <a:extLst>
              <a:ext uri="{FF2B5EF4-FFF2-40B4-BE49-F238E27FC236}">
                <a16:creationId xmlns:a16="http://schemas.microsoft.com/office/drawing/2014/main" id="{10099025-C128-45B2-90F6-5ABA8380C6C8}"/>
              </a:ext>
            </a:extLst>
          </p:cNvPr>
          <p:cNvSpPr>
            <a:spLocks noGrp="1"/>
          </p:cNvSpPr>
          <p:nvPr>
            <p:ph type="body" sz="quarter" idx="84"/>
          </p:nvPr>
        </p:nvSpPr>
        <p:spPr>
          <a:xfrm>
            <a:off x="9516223" y="5333856"/>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79" name="Segnaposto immagine 10">
            <a:extLst>
              <a:ext uri="{FF2B5EF4-FFF2-40B4-BE49-F238E27FC236}">
                <a16:creationId xmlns:a16="http://schemas.microsoft.com/office/drawing/2014/main" id="{019F774E-7063-44F5-AE2D-146FCBD9B4C4}"/>
              </a:ext>
            </a:extLst>
          </p:cNvPr>
          <p:cNvSpPr>
            <a:spLocks noGrp="1"/>
          </p:cNvSpPr>
          <p:nvPr>
            <p:ph type="pic" sz="quarter" idx="85"/>
          </p:nvPr>
        </p:nvSpPr>
        <p:spPr>
          <a:xfrm>
            <a:off x="8189058" y="4484375"/>
            <a:ext cx="1179576" cy="1179576"/>
          </a:xfrm>
          <a:prstGeom prst="ellipse">
            <a:avLst/>
          </a:prstGeom>
          <a:ln>
            <a:solidFill>
              <a:schemeClr val="tx2"/>
            </a:solidFill>
          </a:ln>
        </p:spPr>
        <p:txBody>
          <a:bodyPr rtlCol="0" anchor="ctr" anchorCtr="0">
            <a:normAutofit/>
          </a:bodyPr>
          <a:lstStyle>
            <a:lvl1pPr marL="0" indent="0" algn="ctr">
              <a:buNone/>
              <a:defRPr sz="1400">
                <a:solidFill>
                  <a:schemeClr val="bg1"/>
                </a:solidFill>
              </a:defRPr>
            </a:lvl1pPr>
          </a:lstStyle>
          <a:p>
            <a:pPr rtl="0"/>
            <a:r>
              <a:rPr lang="it-IT" noProof="0"/>
              <a:t>Fare clic sull'icona per inserire un'immagine</a:t>
            </a:r>
            <a:endParaRPr lang="it-IT" noProof="0" dirty="0"/>
          </a:p>
        </p:txBody>
      </p:sp>
      <p:sp>
        <p:nvSpPr>
          <p:cNvPr id="81" name="Segnaposto immagine 11">
            <a:extLst>
              <a:ext uri="{FF2B5EF4-FFF2-40B4-BE49-F238E27FC236}">
                <a16:creationId xmlns:a16="http://schemas.microsoft.com/office/drawing/2014/main" id="{FA89EF75-E798-40D3-897E-2FAC5108B5A5}"/>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2096906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stazione sezione con logo">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4A7E2F25-E114-4A75-B5B3-F09D555DDFF8}"/>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9" name="Rettangolo 8">
            <a:extLst>
              <a:ext uri="{FF2B5EF4-FFF2-40B4-BE49-F238E27FC236}">
                <a16:creationId xmlns:a16="http://schemas.microsoft.com/office/drawing/2014/main" id="{509BEFEA-934B-49DB-9A67-071B716E9BCC}"/>
              </a:ext>
            </a:extLst>
          </p:cNvPr>
          <p:cNvSpPr/>
          <p:nvPr userDrawn="1"/>
        </p:nvSpPr>
        <p:spPr>
          <a:xfrm>
            <a:off x="6769608" y="0"/>
            <a:ext cx="5422392"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a:extLst>
              <a:ext uri="{FF2B5EF4-FFF2-40B4-BE49-F238E27FC236}">
                <a16:creationId xmlns:a16="http://schemas.microsoft.com/office/drawing/2014/main" id="{7D86D2BD-969D-4473-8460-B0377486ABC0}"/>
              </a:ext>
            </a:extLst>
          </p:cNvPr>
          <p:cNvSpPr>
            <a:spLocks noGrp="1"/>
          </p:cNvSpPr>
          <p:nvPr>
            <p:ph type="title" hasCustomPrompt="1"/>
          </p:nvPr>
        </p:nvSpPr>
        <p:spPr>
          <a:xfrm>
            <a:off x="7235826" y="3924940"/>
            <a:ext cx="4116387" cy="1740445"/>
          </a:xfrm>
        </p:spPr>
        <p:txBody>
          <a:bodyPr lIns="0" tIns="0" rIns="0" bIns="0" rtlCol="0" anchor="b" anchorCtr="0">
            <a:noAutofit/>
          </a:bodyPr>
          <a:lstStyle>
            <a:lvl1pPr algn="r">
              <a:defRPr sz="5500" b="1"/>
            </a:lvl1pPr>
          </a:lstStyle>
          <a:p>
            <a:pPr rtl="0"/>
            <a:r>
              <a:rPr lang="it-IT" noProof="0" dirty="0"/>
              <a:t>Titolo della presentazione</a:t>
            </a:r>
          </a:p>
        </p:txBody>
      </p:sp>
      <p:sp>
        <p:nvSpPr>
          <p:cNvPr id="10" name="Segnaposto immagine 11">
            <a:extLst>
              <a:ext uri="{FF2B5EF4-FFF2-40B4-BE49-F238E27FC236}">
                <a16:creationId xmlns:a16="http://schemas.microsoft.com/office/drawing/2014/main" id="{2B65509E-400D-48FF-845C-D88E53CDAF9C}"/>
              </a:ext>
            </a:extLst>
          </p:cNvPr>
          <p:cNvSpPr>
            <a:spLocks noGrp="1"/>
          </p:cNvSpPr>
          <p:nvPr>
            <p:ph type="pic" sz="quarter" idx="13"/>
          </p:nvPr>
        </p:nvSpPr>
        <p:spPr>
          <a:xfrm>
            <a:off x="8965413" y="851603"/>
            <a:ext cx="2386800" cy="486000"/>
          </a:xfrm>
          <a:prstGeom prst="roundRect">
            <a:avLst/>
          </a:prstGeom>
        </p:spPr>
        <p:txBody>
          <a:bodyPr rtlCol="0" anchor="ctr" anchorCtr="0">
            <a:normAutofit/>
          </a:bodyPr>
          <a:lstStyle>
            <a:lvl1pPr marL="0" indent="0" algn="ctr">
              <a:buNone/>
              <a:defRPr sz="1600">
                <a:solidFill>
                  <a:schemeClr val="bg1"/>
                </a:solidFill>
              </a:defRPr>
            </a:lvl1pPr>
          </a:lstStyle>
          <a:p>
            <a:pPr rtl="0"/>
            <a:r>
              <a:rPr lang="it-IT" noProof="0"/>
              <a:t>Fare clic sull'icona per inserire un'immagine</a:t>
            </a:r>
            <a:endParaRPr lang="it-IT" noProof="0" dirty="0"/>
          </a:p>
        </p:txBody>
      </p:sp>
      <p:sp>
        <p:nvSpPr>
          <p:cNvPr id="11" name="Sottotitolo 2">
            <a:extLst>
              <a:ext uri="{FF2B5EF4-FFF2-40B4-BE49-F238E27FC236}">
                <a16:creationId xmlns:a16="http://schemas.microsoft.com/office/drawing/2014/main" id="{1124E491-FFE2-4D91-8211-BFEB67FC40B9}"/>
              </a:ext>
            </a:extLst>
          </p:cNvPr>
          <p:cNvSpPr>
            <a:spLocks noGrp="1"/>
          </p:cNvSpPr>
          <p:nvPr>
            <p:ph type="subTitle" idx="1" hasCustomPrompt="1"/>
          </p:nvPr>
        </p:nvSpPr>
        <p:spPr>
          <a:xfrm>
            <a:off x="7235826" y="5681266"/>
            <a:ext cx="4116387" cy="400081"/>
          </a:xfrm>
        </p:spPr>
        <p:txBody>
          <a:bodyPr lIns="0" tIns="0" rIns="0" bIns="0" rtlCol="0" anchor="b" anchorCtr="0">
            <a:normAutofit/>
          </a:bodyPr>
          <a:lstStyle>
            <a:lvl1pPr marL="0" indent="0" algn="r">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dirty="0"/>
              <a:t>Inserire qui il sottotitolo</a:t>
            </a:r>
          </a:p>
        </p:txBody>
      </p:sp>
    </p:spTree>
    <p:extLst>
      <p:ext uri="{BB962C8B-B14F-4D97-AF65-F5344CB8AC3E}">
        <p14:creationId xmlns:p14="http://schemas.microsoft.com/office/powerpoint/2010/main" val="34209518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yout didascalia grafico">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3" name="Rettangolo 42">
            <a:extLst>
              <a:ext uri="{FF2B5EF4-FFF2-40B4-BE49-F238E27FC236}">
                <a16:creationId xmlns:a16="http://schemas.microsoft.com/office/drawing/2014/main" id="{A4A87ED0-1555-4955-AB1F-016220F037D5}"/>
              </a:ext>
            </a:extLst>
          </p:cNvPr>
          <p:cNvSpPr/>
          <p:nvPr userDrawn="1"/>
        </p:nvSpPr>
        <p:spPr>
          <a:xfrm>
            <a:off x="0" y="-24971"/>
            <a:ext cx="12192000" cy="68579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6" name="Rettangolo 5">
            <a:extLst>
              <a:ext uri="{FF2B5EF4-FFF2-40B4-BE49-F238E27FC236}">
                <a16:creationId xmlns:a16="http://schemas.microsoft.com/office/drawing/2014/main" id="{DD60033C-E502-4C97-87DB-99F01B55681B}"/>
              </a:ext>
            </a:extLst>
          </p:cNvPr>
          <p:cNvSpPr/>
          <p:nvPr userDrawn="1"/>
        </p:nvSpPr>
        <p:spPr>
          <a:xfrm>
            <a:off x="0" y="2660904"/>
            <a:ext cx="12192000" cy="41970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it-IT" noProof="0"/>
              <a:t>Fare clic per modificare lo stile del titolo dello schema</a:t>
            </a:r>
            <a:endParaRPr lang="it-IT" noProof="0" dirty="0"/>
          </a:p>
        </p:txBody>
      </p:sp>
      <p:sp>
        <p:nvSpPr>
          <p:cNvPr id="3" name="Segnaposto data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638F0F9B-5982-4B76-89AF-7B312F75D6AC}" type="datetime1">
              <a:rPr lang="it-IT" noProof="0" smtClean="0"/>
              <a:t>18/01/2023</a:t>
            </a:fld>
            <a:endParaRPr lang="it-IT" noProof="0" dirty="0"/>
          </a:p>
        </p:txBody>
      </p:sp>
      <p:sp>
        <p:nvSpPr>
          <p:cNvPr id="4" name="Segnaposto piè di pagina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it-IT" noProof="0" dirty="0"/>
              <a:t>AGGIUNGERE UN PIÈ DI PAGINA</a:t>
            </a:r>
          </a:p>
        </p:txBody>
      </p:sp>
      <p:sp>
        <p:nvSpPr>
          <p:cNvPr id="5" name="Segnaposto numero diapositiva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it-IT" noProof="0" smtClean="0"/>
              <a:t>‹N›</a:t>
            </a:fld>
            <a:endParaRPr lang="it-IT" noProof="0" dirty="0"/>
          </a:p>
        </p:txBody>
      </p:sp>
      <p:sp>
        <p:nvSpPr>
          <p:cNvPr id="32" name="Segnaposto testo 11">
            <a:extLst>
              <a:ext uri="{FF2B5EF4-FFF2-40B4-BE49-F238E27FC236}">
                <a16:creationId xmlns:a16="http://schemas.microsoft.com/office/drawing/2014/main" id="{57610FCE-66D7-48F6-8133-2F14CEABF03C}"/>
              </a:ext>
            </a:extLst>
          </p:cNvPr>
          <p:cNvSpPr>
            <a:spLocks noGrp="1"/>
          </p:cNvSpPr>
          <p:nvPr>
            <p:ph type="body" sz="quarter" idx="61"/>
          </p:nvPr>
        </p:nvSpPr>
        <p:spPr>
          <a:xfrm>
            <a:off x="5389917" y="4070552"/>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45" name="Segnaposto testo 11">
            <a:extLst>
              <a:ext uri="{FF2B5EF4-FFF2-40B4-BE49-F238E27FC236}">
                <a16:creationId xmlns:a16="http://schemas.microsoft.com/office/drawing/2014/main" id="{FA001AE7-4E42-42A6-9347-729901FA288B}"/>
              </a:ext>
            </a:extLst>
          </p:cNvPr>
          <p:cNvSpPr>
            <a:spLocks noGrp="1"/>
          </p:cNvSpPr>
          <p:nvPr>
            <p:ph type="body" sz="quarter" idx="72"/>
          </p:nvPr>
        </p:nvSpPr>
        <p:spPr>
          <a:xfrm>
            <a:off x="7424934" y="4070552"/>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51" name="Segnaposto testo 11">
            <a:extLst>
              <a:ext uri="{FF2B5EF4-FFF2-40B4-BE49-F238E27FC236}">
                <a16:creationId xmlns:a16="http://schemas.microsoft.com/office/drawing/2014/main" id="{2222413B-A6E3-48FA-8BD0-7B34247C7881}"/>
              </a:ext>
            </a:extLst>
          </p:cNvPr>
          <p:cNvSpPr>
            <a:spLocks noGrp="1"/>
          </p:cNvSpPr>
          <p:nvPr>
            <p:ph type="body" sz="quarter" idx="75"/>
          </p:nvPr>
        </p:nvSpPr>
        <p:spPr>
          <a:xfrm>
            <a:off x="9459951" y="4070552"/>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30" name="Segnaposto testo 11">
            <a:extLst>
              <a:ext uri="{FF2B5EF4-FFF2-40B4-BE49-F238E27FC236}">
                <a16:creationId xmlns:a16="http://schemas.microsoft.com/office/drawing/2014/main" id="{11F291FA-EABF-4C0D-AF94-B7A47A81ECED}"/>
              </a:ext>
            </a:extLst>
          </p:cNvPr>
          <p:cNvSpPr>
            <a:spLocks noGrp="1"/>
          </p:cNvSpPr>
          <p:nvPr>
            <p:ph type="body" sz="quarter" idx="77"/>
          </p:nvPr>
        </p:nvSpPr>
        <p:spPr>
          <a:xfrm>
            <a:off x="5389917" y="5110596"/>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35" name="Segnaposto testo 11">
            <a:extLst>
              <a:ext uri="{FF2B5EF4-FFF2-40B4-BE49-F238E27FC236}">
                <a16:creationId xmlns:a16="http://schemas.microsoft.com/office/drawing/2014/main" id="{FD1E7350-7D86-49FC-8701-EE982A922CD1}"/>
              </a:ext>
            </a:extLst>
          </p:cNvPr>
          <p:cNvSpPr>
            <a:spLocks noGrp="1"/>
          </p:cNvSpPr>
          <p:nvPr>
            <p:ph type="body" sz="quarter" idx="79"/>
          </p:nvPr>
        </p:nvSpPr>
        <p:spPr>
          <a:xfrm>
            <a:off x="7424934" y="5110596"/>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37" name="Segnaposto testo 11">
            <a:extLst>
              <a:ext uri="{FF2B5EF4-FFF2-40B4-BE49-F238E27FC236}">
                <a16:creationId xmlns:a16="http://schemas.microsoft.com/office/drawing/2014/main" id="{6E490732-5FB8-4E3E-9D69-E5406F92F7FB}"/>
              </a:ext>
            </a:extLst>
          </p:cNvPr>
          <p:cNvSpPr>
            <a:spLocks noGrp="1"/>
          </p:cNvSpPr>
          <p:nvPr>
            <p:ph type="body" sz="quarter" idx="81"/>
          </p:nvPr>
        </p:nvSpPr>
        <p:spPr>
          <a:xfrm>
            <a:off x="9459951" y="5110596"/>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9" name="Rettangolo 8">
            <a:extLst>
              <a:ext uri="{FF2B5EF4-FFF2-40B4-BE49-F238E27FC236}">
                <a16:creationId xmlns:a16="http://schemas.microsoft.com/office/drawing/2014/main" id="{E86A0EC4-BC37-4FC9-9F26-E3C1334A4C34}"/>
              </a:ext>
            </a:extLst>
          </p:cNvPr>
          <p:cNvSpPr/>
          <p:nvPr userDrawn="1"/>
        </p:nvSpPr>
        <p:spPr>
          <a:xfrm>
            <a:off x="5381032" y="3305997"/>
            <a:ext cx="265176" cy="266400"/>
          </a:xfrm>
          <a:prstGeom prst="rect">
            <a:avLst/>
          </a:prstGeom>
          <a:solidFill>
            <a:srgbClr val="2146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38" name="Rettangolo 37">
            <a:extLst>
              <a:ext uri="{FF2B5EF4-FFF2-40B4-BE49-F238E27FC236}">
                <a16:creationId xmlns:a16="http://schemas.microsoft.com/office/drawing/2014/main" id="{81BD5238-9183-4891-90FE-BFADE39D52EE}"/>
              </a:ext>
            </a:extLst>
          </p:cNvPr>
          <p:cNvSpPr/>
          <p:nvPr userDrawn="1"/>
        </p:nvSpPr>
        <p:spPr>
          <a:xfrm>
            <a:off x="7416049" y="3305997"/>
            <a:ext cx="265176" cy="266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39" name="Rettangolo 38">
            <a:extLst>
              <a:ext uri="{FF2B5EF4-FFF2-40B4-BE49-F238E27FC236}">
                <a16:creationId xmlns:a16="http://schemas.microsoft.com/office/drawing/2014/main" id="{92B2D4CE-3326-4F5C-847C-7ADD21460FA5}"/>
              </a:ext>
            </a:extLst>
          </p:cNvPr>
          <p:cNvSpPr/>
          <p:nvPr userDrawn="1"/>
        </p:nvSpPr>
        <p:spPr>
          <a:xfrm>
            <a:off x="9451066" y="3305997"/>
            <a:ext cx="265176" cy="266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0" name="Rettangolo 39">
            <a:extLst>
              <a:ext uri="{FF2B5EF4-FFF2-40B4-BE49-F238E27FC236}">
                <a16:creationId xmlns:a16="http://schemas.microsoft.com/office/drawing/2014/main" id="{CBFBD00C-155A-4E35-84F8-6154CA214B93}"/>
              </a:ext>
            </a:extLst>
          </p:cNvPr>
          <p:cNvSpPr/>
          <p:nvPr userDrawn="1"/>
        </p:nvSpPr>
        <p:spPr>
          <a:xfrm>
            <a:off x="5381032" y="4401622"/>
            <a:ext cx="265176" cy="26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1" name="Rettangolo 40">
            <a:extLst>
              <a:ext uri="{FF2B5EF4-FFF2-40B4-BE49-F238E27FC236}">
                <a16:creationId xmlns:a16="http://schemas.microsoft.com/office/drawing/2014/main" id="{B80A9D06-023A-4BEC-A29D-DB94D1C5D09B}"/>
              </a:ext>
            </a:extLst>
          </p:cNvPr>
          <p:cNvSpPr/>
          <p:nvPr userDrawn="1"/>
        </p:nvSpPr>
        <p:spPr>
          <a:xfrm>
            <a:off x="7416049" y="4401622"/>
            <a:ext cx="265176" cy="266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2" name="Rettangolo 41">
            <a:extLst>
              <a:ext uri="{FF2B5EF4-FFF2-40B4-BE49-F238E27FC236}">
                <a16:creationId xmlns:a16="http://schemas.microsoft.com/office/drawing/2014/main" id="{B7783EDA-47B1-4EE9-9DF1-72DA4FBB6EBB}"/>
              </a:ext>
            </a:extLst>
          </p:cNvPr>
          <p:cNvSpPr/>
          <p:nvPr userDrawn="1"/>
        </p:nvSpPr>
        <p:spPr>
          <a:xfrm>
            <a:off x="9451066" y="4401622"/>
            <a:ext cx="265176" cy="266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12" name="Segnaposto grafico 11">
            <a:extLst>
              <a:ext uri="{FF2B5EF4-FFF2-40B4-BE49-F238E27FC236}">
                <a16:creationId xmlns:a16="http://schemas.microsoft.com/office/drawing/2014/main" id="{0A6297C2-03D3-4827-8174-BFCF830BF105}"/>
              </a:ext>
            </a:extLst>
          </p:cNvPr>
          <p:cNvSpPr>
            <a:spLocks noGrp="1"/>
          </p:cNvSpPr>
          <p:nvPr>
            <p:ph type="chart" sz="quarter" idx="82"/>
          </p:nvPr>
        </p:nvSpPr>
        <p:spPr>
          <a:xfrm>
            <a:off x="839788" y="2039527"/>
            <a:ext cx="4110037" cy="3284948"/>
          </a:xfrm>
        </p:spPr>
        <p:txBody>
          <a:bodyPr rtlCol="0" anchor="ctr" anchorCtr="0">
            <a:normAutofit/>
          </a:bodyPr>
          <a:lstStyle>
            <a:lvl1pPr marL="0" indent="0" algn="ctr">
              <a:buNone/>
              <a:defRPr sz="1400"/>
            </a:lvl1pPr>
          </a:lstStyle>
          <a:p>
            <a:pPr rtl="0"/>
            <a:r>
              <a:rPr lang="it-IT" noProof="0"/>
              <a:t>Fare clic sull'icona per inserire un grafico</a:t>
            </a:r>
            <a:endParaRPr lang="it-IT" noProof="0" dirty="0"/>
          </a:p>
        </p:txBody>
      </p:sp>
      <p:sp>
        <p:nvSpPr>
          <p:cNvPr id="47" name="Segnaposto immagine 11">
            <a:extLst>
              <a:ext uri="{FF2B5EF4-FFF2-40B4-BE49-F238E27FC236}">
                <a16:creationId xmlns:a16="http://schemas.microsoft.com/office/drawing/2014/main" id="{99F0FD6D-EAFC-4719-A178-145AF6E9077F}"/>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it-IT" noProof="0"/>
              <a:t>Fare clic sull'icona per inserire un'immagine</a:t>
            </a:r>
            <a:endParaRPr lang="it-IT" noProof="0" dirty="0"/>
          </a:p>
        </p:txBody>
      </p:sp>
      <p:sp>
        <p:nvSpPr>
          <p:cNvPr id="31" name="Segnaposto testo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5389917" y="3744378"/>
            <a:ext cx="1908000" cy="280200"/>
          </a:xfrm>
        </p:spPr>
        <p:txBody>
          <a:bodyPr lIns="0" tIns="0" rIns="0" bIns="0" rtlCol="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44" name="Segnaposto testo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7424934" y="3744378"/>
            <a:ext cx="1908000" cy="280200"/>
          </a:xfrm>
        </p:spPr>
        <p:txBody>
          <a:bodyPr lIns="0" tIns="0" rIns="0" bIns="0" rtlCol="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50" name="Segnaposto testo 2">
            <a:extLst>
              <a:ext uri="{FF2B5EF4-FFF2-40B4-BE49-F238E27FC236}">
                <a16:creationId xmlns:a16="http://schemas.microsoft.com/office/drawing/2014/main" id="{42536D59-8909-4D52-8F15-FBD7DDF9B649}"/>
              </a:ext>
            </a:extLst>
          </p:cNvPr>
          <p:cNvSpPr>
            <a:spLocks noGrp="1"/>
          </p:cNvSpPr>
          <p:nvPr>
            <p:ph type="body" idx="74" hasCustomPrompt="1"/>
          </p:nvPr>
        </p:nvSpPr>
        <p:spPr>
          <a:xfrm>
            <a:off x="9459951" y="3744378"/>
            <a:ext cx="1908000" cy="280200"/>
          </a:xfrm>
        </p:spPr>
        <p:txBody>
          <a:bodyPr lIns="0" tIns="0" rIns="0" bIns="0" rtlCol="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36" name="Segnaposto testo 2">
            <a:extLst>
              <a:ext uri="{FF2B5EF4-FFF2-40B4-BE49-F238E27FC236}">
                <a16:creationId xmlns:a16="http://schemas.microsoft.com/office/drawing/2014/main" id="{BD11603C-59B8-4FC2-97A6-FA9D7C86E67F}"/>
              </a:ext>
            </a:extLst>
          </p:cNvPr>
          <p:cNvSpPr>
            <a:spLocks noGrp="1"/>
          </p:cNvSpPr>
          <p:nvPr>
            <p:ph type="body" idx="80" hasCustomPrompt="1"/>
          </p:nvPr>
        </p:nvSpPr>
        <p:spPr>
          <a:xfrm>
            <a:off x="9459951" y="4784422"/>
            <a:ext cx="1908000" cy="280200"/>
          </a:xfrm>
        </p:spPr>
        <p:txBody>
          <a:bodyPr lIns="0" tIns="0" rIns="0" bIns="0" rtlCol="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33" name="Segnaposto testo 2">
            <a:extLst>
              <a:ext uri="{FF2B5EF4-FFF2-40B4-BE49-F238E27FC236}">
                <a16:creationId xmlns:a16="http://schemas.microsoft.com/office/drawing/2014/main" id="{922A983C-97ED-4D4F-90B9-78A07353BC8F}"/>
              </a:ext>
            </a:extLst>
          </p:cNvPr>
          <p:cNvSpPr>
            <a:spLocks noGrp="1"/>
          </p:cNvSpPr>
          <p:nvPr>
            <p:ph type="body" idx="78" hasCustomPrompt="1"/>
          </p:nvPr>
        </p:nvSpPr>
        <p:spPr>
          <a:xfrm>
            <a:off x="7424934" y="4784422"/>
            <a:ext cx="1908000" cy="280200"/>
          </a:xfrm>
        </p:spPr>
        <p:txBody>
          <a:bodyPr lIns="0" tIns="0" rIns="0" bIns="0" rtlCol="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29" name="Segnaposto testo 2">
            <a:extLst>
              <a:ext uri="{FF2B5EF4-FFF2-40B4-BE49-F238E27FC236}">
                <a16:creationId xmlns:a16="http://schemas.microsoft.com/office/drawing/2014/main" id="{4D76DCFE-3432-4A5F-955D-7561AB292330}"/>
              </a:ext>
            </a:extLst>
          </p:cNvPr>
          <p:cNvSpPr>
            <a:spLocks noGrp="1"/>
          </p:cNvSpPr>
          <p:nvPr>
            <p:ph type="body" idx="76" hasCustomPrompt="1"/>
          </p:nvPr>
        </p:nvSpPr>
        <p:spPr>
          <a:xfrm>
            <a:off x="5389917" y="4784422"/>
            <a:ext cx="1908000" cy="280200"/>
          </a:xfrm>
        </p:spPr>
        <p:txBody>
          <a:bodyPr lIns="0" tIns="0" rIns="0" bIns="0" rtlCol="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Tree>
    <p:extLst>
      <p:ext uri="{BB962C8B-B14F-4D97-AF65-F5344CB8AC3E}">
        <p14:creationId xmlns:p14="http://schemas.microsoft.com/office/powerpoint/2010/main" val="3468315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yout testo due contenuti">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3" name="Rettangolo 12">
            <a:extLst>
              <a:ext uri="{FF2B5EF4-FFF2-40B4-BE49-F238E27FC236}">
                <a16:creationId xmlns:a16="http://schemas.microsoft.com/office/drawing/2014/main" id="{3B142097-9D10-4804-A189-9D860F05AC59}"/>
              </a:ext>
            </a:extLst>
          </p:cNvPr>
          <p:cNvSpPr/>
          <p:nvPr userDrawn="1"/>
        </p:nvSpPr>
        <p:spPr>
          <a:xfrm>
            <a:off x="0" y="2807208"/>
            <a:ext cx="12192000" cy="405079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5" name="Segnaposto data 4">
            <a:extLst>
              <a:ext uri="{FF2B5EF4-FFF2-40B4-BE49-F238E27FC236}">
                <a16:creationId xmlns:a16="http://schemas.microsoft.com/office/drawing/2014/main" id="{C32F87FB-CCAF-450C-B1BC-067126CC6B11}"/>
              </a:ext>
            </a:extLst>
          </p:cNvPr>
          <p:cNvSpPr>
            <a:spLocks noGrp="1"/>
          </p:cNvSpPr>
          <p:nvPr>
            <p:ph type="dt" sz="half" idx="10"/>
          </p:nvPr>
        </p:nvSpPr>
        <p:spPr/>
        <p:txBody>
          <a:bodyPr rtlCol="0"/>
          <a:lstStyle/>
          <a:p>
            <a:pPr rtl="0"/>
            <a:fld id="{FB88ED8D-966C-449C-A155-29CF05DEA53E}" type="datetime1">
              <a:rPr lang="it-IT" noProof="0" smtClean="0"/>
              <a:t>18/01/2023</a:t>
            </a:fld>
            <a:endParaRPr lang="it-IT" noProof="0" dirty="0"/>
          </a:p>
        </p:txBody>
      </p:sp>
      <p:sp>
        <p:nvSpPr>
          <p:cNvPr id="6" name="Segnaposto piè di pagina 5">
            <a:extLst>
              <a:ext uri="{FF2B5EF4-FFF2-40B4-BE49-F238E27FC236}">
                <a16:creationId xmlns:a16="http://schemas.microsoft.com/office/drawing/2014/main" id="{5825AABB-EED6-4CD0-A5E2-A15FCDD4119F}"/>
              </a:ext>
            </a:extLst>
          </p:cNvPr>
          <p:cNvSpPr>
            <a:spLocks noGrp="1"/>
          </p:cNvSpPr>
          <p:nvPr>
            <p:ph type="ftr" sz="quarter" idx="11"/>
          </p:nvPr>
        </p:nvSpPr>
        <p:spPr/>
        <p:txBody>
          <a:bodyPr rtlCol="0"/>
          <a:lstStyle/>
          <a:p>
            <a:pPr rtl="0"/>
            <a:r>
              <a:rPr lang="it-IT" noProof="0" dirty="0"/>
              <a:t>AGGIUNGERE UN PIÈ DI PAGINA</a:t>
            </a:r>
          </a:p>
        </p:txBody>
      </p:sp>
      <p:sp>
        <p:nvSpPr>
          <p:cNvPr id="7" name="Segnaposto numero diapositiva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rtlCol="0"/>
          <a:lstStyle/>
          <a:p>
            <a:pPr rtl="0"/>
            <a:fld id="{4950F5D8-22E1-4015-8661-E5B1FD28C2DE}" type="slidenum">
              <a:rPr lang="it-IT" noProof="0" smtClean="0"/>
              <a:t>‹N›</a:t>
            </a:fld>
            <a:endParaRPr lang="it-IT" noProof="0" dirty="0"/>
          </a:p>
        </p:txBody>
      </p:sp>
      <p:sp>
        <p:nvSpPr>
          <p:cNvPr id="10" name="Segnaposto testo 2">
            <a:extLst>
              <a:ext uri="{FF2B5EF4-FFF2-40B4-BE49-F238E27FC236}">
                <a16:creationId xmlns:a16="http://schemas.microsoft.com/office/drawing/2014/main" id="{697FFDD0-A08E-4CF1-A48B-295DE8087177}"/>
              </a:ext>
            </a:extLst>
          </p:cNvPr>
          <p:cNvSpPr>
            <a:spLocks noGrp="1"/>
          </p:cNvSpPr>
          <p:nvPr>
            <p:ph type="body" idx="1"/>
          </p:nvPr>
        </p:nvSpPr>
        <p:spPr>
          <a:xfrm>
            <a:off x="831850" y="4096261"/>
            <a:ext cx="4927266" cy="1654052"/>
          </a:xfrm>
        </p:spPr>
        <p:txBody>
          <a:bodyPr lIns="0" tIns="0" rIns="0" bIns="0" rtlCol="0">
            <a:normAutofit/>
          </a:bodyPr>
          <a:lstStyle>
            <a:lvl1pPr marL="216000" indent="-216000">
              <a:spcBef>
                <a:spcPts val="600"/>
              </a:spcBef>
              <a:buClr>
                <a:schemeClr val="bg1">
                  <a:lumMod val="50000"/>
                </a:schemeClr>
              </a:buClr>
              <a:buFont typeface="Arial" panose="020B0604020202020204" pitchFamily="34" charset="0"/>
              <a:buChar char="•"/>
              <a:defRPr sz="17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it-IT" noProof="0"/>
              <a:t>Fare clic per modificare gli stili del testo dello schema</a:t>
            </a:r>
          </a:p>
        </p:txBody>
      </p:sp>
      <p:sp>
        <p:nvSpPr>
          <p:cNvPr id="11" name="Titolo 1">
            <a:extLst>
              <a:ext uri="{FF2B5EF4-FFF2-40B4-BE49-F238E27FC236}">
                <a16:creationId xmlns:a16="http://schemas.microsoft.com/office/drawing/2014/main" id="{ED7430E2-DDF4-4D72-AF97-86B66F119B62}"/>
              </a:ext>
            </a:extLst>
          </p:cNvPr>
          <p:cNvSpPr>
            <a:spLocks noGrp="1"/>
          </p:cNvSpPr>
          <p:nvPr>
            <p:ph type="title"/>
          </p:nvPr>
        </p:nvSpPr>
        <p:spPr>
          <a:xfrm>
            <a:off x="838200" y="3324399"/>
            <a:ext cx="10515600" cy="636340"/>
          </a:xfrm>
        </p:spPr>
        <p:txBody>
          <a:bodyPr lIns="0" tIns="0" rIns="0" bIns="0" rtlCol="0"/>
          <a:lstStyle>
            <a:lvl1pPr>
              <a:defRPr b="1"/>
            </a:lvl1pPr>
          </a:lstStyle>
          <a:p>
            <a:pPr rtl="0"/>
            <a:r>
              <a:rPr lang="it-IT" noProof="0"/>
              <a:t>Fare clic per modificare lo stile del titolo dello schema</a:t>
            </a:r>
            <a:endParaRPr lang="it-IT" noProof="0" dirty="0"/>
          </a:p>
        </p:txBody>
      </p:sp>
      <p:sp>
        <p:nvSpPr>
          <p:cNvPr id="14" name="Segnaposto testo 2">
            <a:extLst>
              <a:ext uri="{FF2B5EF4-FFF2-40B4-BE49-F238E27FC236}">
                <a16:creationId xmlns:a16="http://schemas.microsoft.com/office/drawing/2014/main" id="{A46E1E0F-4E59-4E81-9D45-686A3E2B32EC}"/>
              </a:ext>
            </a:extLst>
          </p:cNvPr>
          <p:cNvSpPr>
            <a:spLocks noGrp="1"/>
          </p:cNvSpPr>
          <p:nvPr>
            <p:ph type="body" idx="14"/>
          </p:nvPr>
        </p:nvSpPr>
        <p:spPr>
          <a:xfrm>
            <a:off x="6424947" y="4096261"/>
            <a:ext cx="4927266" cy="1654052"/>
          </a:xfrm>
        </p:spPr>
        <p:txBody>
          <a:bodyPr lIns="0" tIns="0" rIns="0" bIns="0" rtlCol="0">
            <a:normAutofit/>
          </a:bodyPr>
          <a:lstStyle>
            <a:lvl1pPr marL="216000" indent="-216000">
              <a:spcBef>
                <a:spcPts val="600"/>
              </a:spcBef>
              <a:buClr>
                <a:schemeClr val="bg1">
                  <a:lumMod val="50000"/>
                </a:schemeClr>
              </a:buClr>
              <a:buFont typeface="Arial" panose="020B0604020202020204" pitchFamily="34" charset="0"/>
              <a:buChar char="•"/>
              <a:defRPr sz="17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it-IT" noProof="0"/>
              <a:t>Fare clic per modificare gli stili del testo dello schema</a:t>
            </a:r>
          </a:p>
        </p:txBody>
      </p:sp>
      <p:sp>
        <p:nvSpPr>
          <p:cNvPr id="15" name="Segnaposto immagine 11">
            <a:extLst>
              <a:ext uri="{FF2B5EF4-FFF2-40B4-BE49-F238E27FC236}">
                <a16:creationId xmlns:a16="http://schemas.microsoft.com/office/drawing/2014/main" id="{1C431EA9-1FA6-4AB8-B683-837876623C19}"/>
              </a:ext>
            </a:extLst>
          </p:cNvPr>
          <p:cNvSpPr>
            <a:spLocks noGrp="1"/>
          </p:cNvSpPr>
          <p:nvPr>
            <p:ph type="pic" sz="quarter" idx="50"/>
          </p:nvPr>
        </p:nvSpPr>
        <p:spPr>
          <a:xfrm>
            <a:off x="831850"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3388714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yout contenuto ringraziamenti">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FBC13AD7-0902-4462-AE2E-A3198854D169}"/>
              </a:ext>
            </a:extLst>
          </p:cNvPr>
          <p:cNvSpPr/>
          <p:nvPr userDrawn="1"/>
        </p:nvSpPr>
        <p:spPr>
          <a:xfrm>
            <a:off x="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a:extLst>
              <a:ext uri="{FF2B5EF4-FFF2-40B4-BE49-F238E27FC236}">
                <a16:creationId xmlns:a16="http://schemas.microsoft.com/office/drawing/2014/main" id="{3CF7F729-1298-4F0B-B725-EFAD88305BF0}"/>
              </a:ext>
            </a:extLst>
          </p:cNvPr>
          <p:cNvSpPr>
            <a:spLocks noGrp="1"/>
          </p:cNvSpPr>
          <p:nvPr>
            <p:ph type="title" hasCustomPrompt="1"/>
          </p:nvPr>
        </p:nvSpPr>
        <p:spPr>
          <a:xfrm>
            <a:off x="825458" y="1514007"/>
            <a:ext cx="4585780" cy="1091078"/>
          </a:xfrm>
        </p:spPr>
        <p:txBody>
          <a:bodyPr lIns="0" tIns="0" rIns="0" bIns="0" rtlCol="0" anchor="b" anchorCtr="0">
            <a:noAutofit/>
          </a:bodyPr>
          <a:lstStyle>
            <a:lvl1pPr>
              <a:defRPr sz="5500"/>
            </a:lvl1pPr>
          </a:lstStyle>
          <a:p>
            <a:pPr rtl="0"/>
            <a:r>
              <a:rPr lang="it-IT" noProof="0" dirty="0"/>
              <a:t>Grazie!</a:t>
            </a:r>
          </a:p>
        </p:txBody>
      </p:sp>
      <p:sp>
        <p:nvSpPr>
          <p:cNvPr id="7" name="Segnaposto data 6">
            <a:extLst>
              <a:ext uri="{FF2B5EF4-FFF2-40B4-BE49-F238E27FC236}">
                <a16:creationId xmlns:a16="http://schemas.microsoft.com/office/drawing/2014/main" id="{7AC8DEE1-3923-45D0-A00B-AD5831D56CF0}"/>
              </a:ext>
            </a:extLst>
          </p:cNvPr>
          <p:cNvSpPr>
            <a:spLocks noGrp="1"/>
          </p:cNvSpPr>
          <p:nvPr>
            <p:ph type="dt" sz="half" idx="10"/>
          </p:nvPr>
        </p:nvSpPr>
        <p:spPr/>
        <p:txBody>
          <a:bodyPr rtlCol="0"/>
          <a:lstStyle/>
          <a:p>
            <a:pPr rtl="0"/>
            <a:fld id="{D9C23702-FFEA-4536-8A8C-92E71DD86BC2}" type="datetime1">
              <a:rPr lang="it-IT" noProof="0" smtClean="0"/>
              <a:t>18/01/2023</a:t>
            </a:fld>
            <a:endParaRPr lang="it-IT" noProof="0" dirty="0"/>
          </a:p>
        </p:txBody>
      </p:sp>
      <p:sp>
        <p:nvSpPr>
          <p:cNvPr id="8" name="Segnaposto piè di pagina 7">
            <a:extLst>
              <a:ext uri="{FF2B5EF4-FFF2-40B4-BE49-F238E27FC236}">
                <a16:creationId xmlns:a16="http://schemas.microsoft.com/office/drawing/2014/main" id="{488EFA31-738D-4389-B010-AFFC2C33FF64}"/>
              </a:ext>
            </a:extLst>
          </p:cNvPr>
          <p:cNvSpPr>
            <a:spLocks noGrp="1"/>
          </p:cNvSpPr>
          <p:nvPr>
            <p:ph type="ftr" sz="quarter" idx="11"/>
          </p:nvPr>
        </p:nvSpPr>
        <p:spPr/>
        <p:txBody>
          <a:bodyPr rtlCol="0"/>
          <a:lstStyle/>
          <a:p>
            <a:pPr rtl="0"/>
            <a:r>
              <a:rPr lang="it-IT" noProof="0" dirty="0"/>
              <a:t>AGGIUNGERE UN PIÈ DI PAGINA</a:t>
            </a:r>
          </a:p>
        </p:txBody>
      </p:sp>
      <p:sp>
        <p:nvSpPr>
          <p:cNvPr id="9" name="Segnaposto numero diapositiva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rtlCol="0"/>
          <a:lstStyle/>
          <a:p>
            <a:pPr rtl="0"/>
            <a:fld id="{4950F5D8-22E1-4015-8661-E5B1FD28C2DE}" type="slidenum">
              <a:rPr lang="it-IT" noProof="0" smtClean="0"/>
              <a:t>‹N›</a:t>
            </a:fld>
            <a:endParaRPr lang="it-IT" noProof="0" dirty="0"/>
          </a:p>
        </p:txBody>
      </p:sp>
      <p:sp>
        <p:nvSpPr>
          <p:cNvPr id="13" name="Segnaposto immagine 11">
            <a:extLst>
              <a:ext uri="{FF2B5EF4-FFF2-40B4-BE49-F238E27FC236}">
                <a16:creationId xmlns:a16="http://schemas.microsoft.com/office/drawing/2014/main" id="{3A35B9E4-40D9-41FE-A3DD-5A314E6E0B1C}"/>
              </a:ext>
            </a:extLst>
          </p:cNvPr>
          <p:cNvSpPr>
            <a:spLocks noGrp="1"/>
          </p:cNvSpPr>
          <p:nvPr>
            <p:ph type="pic" sz="quarter" idx="14"/>
          </p:nvPr>
        </p:nvSpPr>
        <p:spPr>
          <a:xfrm>
            <a:off x="831850" y="851603"/>
            <a:ext cx="2386800" cy="486000"/>
          </a:xfrm>
          <a:prstGeom prst="roundRect">
            <a:avLst/>
          </a:prstGeom>
        </p:spPr>
        <p:txBody>
          <a:bodyPr rtlCol="0" anchor="ctr" anchorCtr="0">
            <a:normAutofit/>
          </a:bodyPr>
          <a:lstStyle>
            <a:lvl1pPr marL="0" indent="0" algn="ctr">
              <a:buNone/>
              <a:defRPr sz="1600">
                <a:solidFill>
                  <a:schemeClr val="bg1"/>
                </a:solidFill>
              </a:defRPr>
            </a:lvl1pPr>
          </a:lstStyle>
          <a:p>
            <a:pPr rtl="0"/>
            <a:r>
              <a:rPr lang="it-IT" noProof="0"/>
              <a:t>Fare clic sull'icona per inserire un'immagine</a:t>
            </a:r>
            <a:endParaRPr lang="it-IT" noProof="0" dirty="0"/>
          </a:p>
        </p:txBody>
      </p:sp>
      <p:sp>
        <p:nvSpPr>
          <p:cNvPr id="12" name="Segnaposto testo 3">
            <a:extLst>
              <a:ext uri="{FF2B5EF4-FFF2-40B4-BE49-F238E27FC236}">
                <a16:creationId xmlns:a16="http://schemas.microsoft.com/office/drawing/2014/main" id="{F1815864-FC8F-40F2-AB2F-2E8B29A59E1C}"/>
              </a:ext>
            </a:extLst>
          </p:cNvPr>
          <p:cNvSpPr>
            <a:spLocks noGrp="1"/>
          </p:cNvSpPr>
          <p:nvPr>
            <p:ph type="body" sz="quarter" idx="15" hasCustomPrompt="1"/>
          </p:nvPr>
        </p:nvSpPr>
        <p:spPr>
          <a:xfrm>
            <a:off x="825335" y="3132086"/>
            <a:ext cx="4586288" cy="509472"/>
          </a:xfrm>
        </p:spPr>
        <p:txBody>
          <a:bodyPr lIns="0" tIns="0" rIns="0" bIns="0" rtlCol="0">
            <a:noAutofit/>
          </a:bodyPr>
          <a:lstStyle>
            <a:lvl1pPr marL="0" indent="0">
              <a:buNone/>
              <a:defRPr sz="36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it-IT" noProof="0" dirty="0"/>
              <a:t>Luca Udinesi</a:t>
            </a:r>
          </a:p>
        </p:txBody>
      </p:sp>
      <p:sp>
        <p:nvSpPr>
          <p:cNvPr id="14" name="Segnaposto testo 3">
            <a:extLst>
              <a:ext uri="{FF2B5EF4-FFF2-40B4-BE49-F238E27FC236}">
                <a16:creationId xmlns:a16="http://schemas.microsoft.com/office/drawing/2014/main" id="{EF892DC1-71DA-42B0-9222-A94944D56D86}"/>
              </a:ext>
            </a:extLst>
          </p:cNvPr>
          <p:cNvSpPr>
            <a:spLocks noGrp="1"/>
          </p:cNvSpPr>
          <p:nvPr>
            <p:ph type="body" sz="quarter" idx="16" hasCustomPrompt="1"/>
          </p:nvPr>
        </p:nvSpPr>
        <p:spPr>
          <a:xfrm>
            <a:off x="831850" y="3703834"/>
            <a:ext cx="4586288" cy="230941"/>
          </a:xfrm>
        </p:spPr>
        <p:txBody>
          <a:bodyPr lIns="0" tIns="0" rIns="0" bIns="0" rtlCol="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it-IT" noProof="0" dirty="0"/>
              <a:t>Telefono:</a:t>
            </a:r>
          </a:p>
        </p:txBody>
      </p:sp>
      <p:sp>
        <p:nvSpPr>
          <p:cNvPr id="15" name="Segnaposto testo 3">
            <a:extLst>
              <a:ext uri="{FF2B5EF4-FFF2-40B4-BE49-F238E27FC236}">
                <a16:creationId xmlns:a16="http://schemas.microsoft.com/office/drawing/2014/main" id="{0717FFFD-9D64-40AB-9C05-B5348E9B83FE}"/>
              </a:ext>
            </a:extLst>
          </p:cNvPr>
          <p:cNvSpPr>
            <a:spLocks noGrp="1"/>
          </p:cNvSpPr>
          <p:nvPr>
            <p:ph type="body" sz="quarter" idx="17" hasCustomPrompt="1"/>
          </p:nvPr>
        </p:nvSpPr>
        <p:spPr>
          <a:xfrm>
            <a:off x="824950" y="3946707"/>
            <a:ext cx="4586288" cy="290167"/>
          </a:xfrm>
        </p:spPr>
        <p:txBody>
          <a:bodyPr lIns="0" tIns="0" rIns="0" bIns="0" rtlCol="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it-IT" noProof="0" dirty="0"/>
              <a:t>208-555-0183</a:t>
            </a:r>
          </a:p>
        </p:txBody>
      </p:sp>
      <p:sp>
        <p:nvSpPr>
          <p:cNvPr id="16" name="Segnaposto testo 3">
            <a:extLst>
              <a:ext uri="{FF2B5EF4-FFF2-40B4-BE49-F238E27FC236}">
                <a16:creationId xmlns:a16="http://schemas.microsoft.com/office/drawing/2014/main" id="{FD85ADCA-D658-49E9-B312-5F5BFFDF252B}"/>
              </a:ext>
            </a:extLst>
          </p:cNvPr>
          <p:cNvSpPr>
            <a:spLocks noGrp="1"/>
          </p:cNvSpPr>
          <p:nvPr>
            <p:ph type="body" sz="quarter" idx="18" hasCustomPrompt="1"/>
          </p:nvPr>
        </p:nvSpPr>
        <p:spPr>
          <a:xfrm>
            <a:off x="838750" y="4423954"/>
            <a:ext cx="4586288" cy="230941"/>
          </a:xfrm>
        </p:spPr>
        <p:txBody>
          <a:bodyPr lIns="0" tIns="0" rIns="0" bIns="0" rtlCol="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it-IT" noProof="0" dirty="0"/>
              <a:t>Email:</a:t>
            </a:r>
          </a:p>
        </p:txBody>
      </p:sp>
      <p:sp>
        <p:nvSpPr>
          <p:cNvPr id="17" name="Segnaposto testo 3">
            <a:extLst>
              <a:ext uri="{FF2B5EF4-FFF2-40B4-BE49-F238E27FC236}">
                <a16:creationId xmlns:a16="http://schemas.microsoft.com/office/drawing/2014/main" id="{D200E180-BBC5-45C4-B9FE-291D676739E2}"/>
              </a:ext>
            </a:extLst>
          </p:cNvPr>
          <p:cNvSpPr>
            <a:spLocks noGrp="1"/>
          </p:cNvSpPr>
          <p:nvPr>
            <p:ph type="body" sz="quarter" idx="19" hasCustomPrompt="1"/>
          </p:nvPr>
        </p:nvSpPr>
        <p:spPr>
          <a:xfrm>
            <a:off x="831850" y="4650785"/>
            <a:ext cx="4586288" cy="364479"/>
          </a:xfrm>
        </p:spPr>
        <p:txBody>
          <a:bodyPr lIns="0" tIns="0" rIns="0" bIns="0" rtlCol="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it-IT" noProof="0" dirty="0"/>
              <a:t>luca@fineartschool.net</a:t>
            </a:r>
          </a:p>
        </p:txBody>
      </p:sp>
      <p:sp>
        <p:nvSpPr>
          <p:cNvPr id="18" name="Segnaposto testo 3">
            <a:extLst>
              <a:ext uri="{FF2B5EF4-FFF2-40B4-BE49-F238E27FC236}">
                <a16:creationId xmlns:a16="http://schemas.microsoft.com/office/drawing/2014/main" id="{5E52E9F4-4D2A-4D77-A34F-A611634DDD9F}"/>
              </a:ext>
            </a:extLst>
          </p:cNvPr>
          <p:cNvSpPr>
            <a:spLocks noGrp="1"/>
          </p:cNvSpPr>
          <p:nvPr>
            <p:ph type="body" sz="quarter" idx="20" hasCustomPrompt="1"/>
          </p:nvPr>
        </p:nvSpPr>
        <p:spPr>
          <a:xfrm>
            <a:off x="831850" y="5153025"/>
            <a:ext cx="4586288" cy="230941"/>
          </a:xfrm>
        </p:spPr>
        <p:txBody>
          <a:bodyPr lIns="0" tIns="0" rIns="0" bIns="0" rtlCol="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it-IT" noProof="0" dirty="0"/>
              <a:t>Sito Web:</a:t>
            </a:r>
          </a:p>
        </p:txBody>
      </p:sp>
      <p:sp>
        <p:nvSpPr>
          <p:cNvPr id="19" name="Segnaposto testo 3">
            <a:extLst>
              <a:ext uri="{FF2B5EF4-FFF2-40B4-BE49-F238E27FC236}">
                <a16:creationId xmlns:a16="http://schemas.microsoft.com/office/drawing/2014/main" id="{A0CC1407-FB5D-49EA-B205-A8DD06DF0218}"/>
              </a:ext>
            </a:extLst>
          </p:cNvPr>
          <p:cNvSpPr>
            <a:spLocks noGrp="1"/>
          </p:cNvSpPr>
          <p:nvPr>
            <p:ph type="body" sz="quarter" idx="21" hasCustomPrompt="1"/>
          </p:nvPr>
        </p:nvSpPr>
        <p:spPr>
          <a:xfrm>
            <a:off x="824950" y="5363814"/>
            <a:ext cx="4586288" cy="364479"/>
          </a:xfrm>
        </p:spPr>
        <p:txBody>
          <a:bodyPr lIns="0" tIns="0" rIns="0" bIns="0" rtlCol="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it-IT" noProof="0" dirty="0"/>
              <a:t>www.fineartschool.net</a:t>
            </a:r>
          </a:p>
        </p:txBody>
      </p:sp>
    </p:spTree>
    <p:extLst>
      <p:ext uri="{BB962C8B-B14F-4D97-AF65-F5344CB8AC3E}">
        <p14:creationId xmlns:p14="http://schemas.microsoft.com/office/powerpoint/2010/main" val="10267576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uto sezione appendice">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rcRect/>
            <a:stretch>
              <a:fillRect l="-1" r="-3288" b="-32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5" name="Rettangolo 14">
            <a:extLst>
              <a:ext uri="{FF2B5EF4-FFF2-40B4-BE49-F238E27FC236}">
                <a16:creationId xmlns:a16="http://schemas.microsoft.com/office/drawing/2014/main" id="{65E2087C-0B0E-4369-B682-3BD45618E7AC}"/>
              </a:ext>
            </a:extLst>
          </p:cNvPr>
          <p:cNvSpPr/>
          <p:nvPr userDrawn="1"/>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9" name="Rettangolo 8">
            <a:extLst>
              <a:ext uri="{FF2B5EF4-FFF2-40B4-BE49-F238E27FC236}">
                <a16:creationId xmlns:a16="http://schemas.microsoft.com/office/drawing/2014/main" id="{6F35480A-D762-4968-B35D-F8EBD1135B65}"/>
              </a:ext>
            </a:extLst>
          </p:cNvPr>
          <p:cNvSpPr/>
          <p:nvPr userDrawn="1"/>
        </p:nvSpPr>
        <p:spPr>
          <a:xfrm>
            <a:off x="0" y="4498848"/>
            <a:ext cx="12192000" cy="2359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a:extLst>
              <a:ext uri="{FF2B5EF4-FFF2-40B4-BE49-F238E27FC236}">
                <a16:creationId xmlns:a16="http://schemas.microsoft.com/office/drawing/2014/main" id="{1F7FF6A3-D40E-4089-92AF-A2DB4994946A}"/>
              </a:ext>
            </a:extLst>
          </p:cNvPr>
          <p:cNvSpPr>
            <a:spLocks noGrp="1"/>
          </p:cNvSpPr>
          <p:nvPr>
            <p:ph type="title"/>
          </p:nvPr>
        </p:nvSpPr>
        <p:spPr>
          <a:xfrm>
            <a:off x="838200" y="5291317"/>
            <a:ext cx="10515600" cy="636340"/>
          </a:xfrm>
        </p:spPr>
        <p:txBody>
          <a:bodyPr lIns="0" tIns="0" rIns="0" bIns="0" rtlCol="0"/>
          <a:lstStyle>
            <a:lvl1pPr algn="ctr">
              <a:defRPr b="1"/>
            </a:lvl1pPr>
          </a:lstStyle>
          <a:p>
            <a:pPr rtl="0"/>
            <a:r>
              <a:rPr lang="it-IT" noProof="0"/>
              <a:t>Fare clic per modificare lo stile del titolo dello schema</a:t>
            </a:r>
            <a:endParaRPr lang="it-IT" noProof="0" dirty="0"/>
          </a:p>
        </p:txBody>
      </p:sp>
      <p:sp>
        <p:nvSpPr>
          <p:cNvPr id="5" name="Segnaposto data 4">
            <a:extLst>
              <a:ext uri="{FF2B5EF4-FFF2-40B4-BE49-F238E27FC236}">
                <a16:creationId xmlns:a16="http://schemas.microsoft.com/office/drawing/2014/main" id="{C32F87FB-CCAF-450C-B1BC-067126CC6B11}"/>
              </a:ext>
            </a:extLst>
          </p:cNvPr>
          <p:cNvSpPr>
            <a:spLocks noGrp="1"/>
          </p:cNvSpPr>
          <p:nvPr>
            <p:ph type="dt" sz="half" idx="10"/>
          </p:nvPr>
        </p:nvSpPr>
        <p:spPr/>
        <p:txBody>
          <a:bodyPr rtlCol="0"/>
          <a:lstStyle/>
          <a:p>
            <a:pPr rtl="0"/>
            <a:fld id="{1C9DBB51-AB7C-4509-8417-403D694CE264}" type="datetime1">
              <a:rPr lang="it-IT" noProof="0" smtClean="0"/>
              <a:t>18/01/2023</a:t>
            </a:fld>
            <a:endParaRPr lang="it-IT" noProof="0" dirty="0"/>
          </a:p>
        </p:txBody>
      </p:sp>
      <p:sp>
        <p:nvSpPr>
          <p:cNvPr id="6" name="Segnaposto piè di pagina 5">
            <a:extLst>
              <a:ext uri="{FF2B5EF4-FFF2-40B4-BE49-F238E27FC236}">
                <a16:creationId xmlns:a16="http://schemas.microsoft.com/office/drawing/2014/main" id="{5825AABB-EED6-4CD0-A5E2-A15FCDD4119F}"/>
              </a:ext>
            </a:extLst>
          </p:cNvPr>
          <p:cNvSpPr>
            <a:spLocks noGrp="1"/>
          </p:cNvSpPr>
          <p:nvPr>
            <p:ph type="ftr" sz="quarter" idx="11"/>
          </p:nvPr>
        </p:nvSpPr>
        <p:spPr/>
        <p:txBody>
          <a:bodyPr rtlCol="0"/>
          <a:lstStyle/>
          <a:p>
            <a:pPr rtl="0"/>
            <a:r>
              <a:rPr lang="it-IT" noProof="0" dirty="0"/>
              <a:t>AGGIUNGERE UN PIÈ DI PAGINA</a:t>
            </a:r>
          </a:p>
        </p:txBody>
      </p:sp>
      <p:sp>
        <p:nvSpPr>
          <p:cNvPr id="7" name="Segnaposto numero diapositiva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rtlCol="0"/>
          <a:lstStyle/>
          <a:p>
            <a:pPr rtl="0"/>
            <a:fld id="{4950F5D8-22E1-4015-8661-E5B1FD28C2DE}" type="slidenum">
              <a:rPr lang="it-IT" noProof="0" smtClean="0"/>
              <a:t>‹N›</a:t>
            </a:fld>
            <a:endParaRPr lang="it-IT" noProof="0" dirty="0"/>
          </a:p>
        </p:txBody>
      </p:sp>
      <p:sp>
        <p:nvSpPr>
          <p:cNvPr id="14" name="Segnaposto immagine 11">
            <a:extLst>
              <a:ext uri="{FF2B5EF4-FFF2-40B4-BE49-F238E27FC236}">
                <a16:creationId xmlns:a16="http://schemas.microsoft.com/office/drawing/2014/main" id="{B21449DB-6E23-41CB-AD61-C3F2044E825A}"/>
              </a:ext>
            </a:extLst>
          </p:cNvPr>
          <p:cNvSpPr>
            <a:spLocks noGrp="1"/>
          </p:cNvSpPr>
          <p:nvPr>
            <p:ph type="pic" sz="quarter" idx="50"/>
          </p:nvPr>
        </p:nvSpPr>
        <p:spPr>
          <a:xfrm>
            <a:off x="5126736"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247706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yout contenuto testimonianze">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33" name="Rettangolo 32">
            <a:extLst>
              <a:ext uri="{FF2B5EF4-FFF2-40B4-BE49-F238E27FC236}">
                <a16:creationId xmlns:a16="http://schemas.microsoft.com/office/drawing/2014/main" id="{5160F428-57C5-4F3D-A940-BE104D4E7EB6}"/>
              </a:ext>
            </a:extLst>
          </p:cNvPr>
          <p:cNvSpPr/>
          <p:nvPr userDrawn="1"/>
        </p:nvSpPr>
        <p:spPr>
          <a:xfrm>
            <a:off x="0" y="0"/>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6" name="Rettangolo 5">
            <a:extLst>
              <a:ext uri="{FF2B5EF4-FFF2-40B4-BE49-F238E27FC236}">
                <a16:creationId xmlns:a16="http://schemas.microsoft.com/office/drawing/2014/main" id="{DD60033C-E502-4C97-87DB-99F01B55681B}"/>
              </a:ext>
            </a:extLst>
          </p:cNvPr>
          <p:cNvSpPr/>
          <p:nvPr userDrawn="1"/>
        </p:nvSpPr>
        <p:spPr>
          <a:xfrm>
            <a:off x="0" y="3541262"/>
            <a:ext cx="12192000" cy="331673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it-IT" noProof="0"/>
              <a:t>Fare clic per modificare lo stile del titolo dello schema</a:t>
            </a:r>
            <a:endParaRPr lang="it-IT" noProof="0" dirty="0"/>
          </a:p>
        </p:txBody>
      </p:sp>
      <p:sp>
        <p:nvSpPr>
          <p:cNvPr id="3" name="Segnaposto data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0C630F73-B11D-45AB-9701-6460186E6FB0}" type="datetime1">
              <a:rPr lang="it-IT" noProof="0" smtClean="0"/>
              <a:t>18/01/2023</a:t>
            </a:fld>
            <a:endParaRPr lang="it-IT" noProof="0" dirty="0"/>
          </a:p>
        </p:txBody>
      </p:sp>
      <p:sp>
        <p:nvSpPr>
          <p:cNvPr id="4" name="Segnaposto piè di pagina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it-IT" noProof="0" dirty="0"/>
              <a:t>AGGIUNGERE UN PIÈ DI PAGINA</a:t>
            </a:r>
          </a:p>
        </p:txBody>
      </p:sp>
      <p:sp>
        <p:nvSpPr>
          <p:cNvPr id="5" name="Segnaposto numero diapositiva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it-IT" noProof="0" smtClean="0"/>
              <a:t>‹N›</a:t>
            </a:fld>
            <a:endParaRPr lang="it-IT" noProof="0" dirty="0"/>
          </a:p>
        </p:txBody>
      </p:sp>
      <p:sp>
        <p:nvSpPr>
          <p:cNvPr id="31" name="Segnaposto testo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2742719" y="2572232"/>
            <a:ext cx="1908000" cy="591259"/>
          </a:xfrm>
        </p:spPr>
        <p:txBody>
          <a:bodyPr lIns="0" tIns="0" rIns="0" bIns="0" rtlCol="0" anchor="b">
            <a:normAutofit/>
          </a:bodyPr>
          <a:lstStyle>
            <a:lvl1pPr marL="0" indent="0" algn="l">
              <a:buFont typeface="Arial" panose="020B0604020202020204" pitchFamily="34" charse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32" name="Segnaposto testo 11">
            <a:extLst>
              <a:ext uri="{FF2B5EF4-FFF2-40B4-BE49-F238E27FC236}">
                <a16:creationId xmlns:a16="http://schemas.microsoft.com/office/drawing/2014/main" id="{57610FCE-66D7-48F6-8133-2F14CEABF03C}"/>
              </a:ext>
            </a:extLst>
          </p:cNvPr>
          <p:cNvSpPr>
            <a:spLocks noGrp="1"/>
          </p:cNvSpPr>
          <p:nvPr>
            <p:ph type="body" sz="quarter" idx="61"/>
          </p:nvPr>
        </p:nvSpPr>
        <p:spPr>
          <a:xfrm>
            <a:off x="2742719" y="3209465"/>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34" name="Segnaposto immagine 10">
            <a:extLst>
              <a:ext uri="{FF2B5EF4-FFF2-40B4-BE49-F238E27FC236}">
                <a16:creationId xmlns:a16="http://schemas.microsoft.com/office/drawing/2014/main" id="{950B3CF8-BCAD-487D-A0EB-0F031B9DFEB6}"/>
              </a:ext>
            </a:extLst>
          </p:cNvPr>
          <p:cNvSpPr>
            <a:spLocks noGrp="1"/>
          </p:cNvSpPr>
          <p:nvPr>
            <p:ph type="pic" sz="quarter" idx="63"/>
          </p:nvPr>
        </p:nvSpPr>
        <p:spPr>
          <a:xfrm>
            <a:off x="1030546" y="2440194"/>
            <a:ext cx="1389888" cy="1389888"/>
          </a:xfrm>
          <a:prstGeom prst="ellipse">
            <a:avLst/>
          </a:prstGeom>
          <a:ln>
            <a:solidFill>
              <a:schemeClr val="bg2"/>
            </a:solidFill>
          </a:ln>
        </p:spPr>
        <p:txBody>
          <a:bodyPr rtlCol="0" anchor="ctr" anchorCtr="0">
            <a:normAutofit/>
          </a:bodyPr>
          <a:lstStyle>
            <a:lvl1pPr marL="0" indent="0" algn="ctr">
              <a:buNone/>
              <a:defRPr sz="1400"/>
            </a:lvl1pPr>
          </a:lstStyle>
          <a:p>
            <a:pPr rtl="0"/>
            <a:r>
              <a:rPr lang="it-IT" noProof="0"/>
              <a:t>Fare clic sull'icona per inserire un'immagine</a:t>
            </a:r>
            <a:endParaRPr lang="it-IT" noProof="0" dirty="0"/>
          </a:p>
        </p:txBody>
      </p:sp>
      <p:sp>
        <p:nvSpPr>
          <p:cNvPr id="44" name="Segnaposto testo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7916852" y="2572232"/>
            <a:ext cx="1908000" cy="591259"/>
          </a:xfrm>
        </p:spPr>
        <p:txBody>
          <a:bodyPr lIns="0" tIns="0" rIns="0" bIns="0" rtlCol="0" anchor="b">
            <a:normAutofit/>
          </a:bodyPr>
          <a:lstStyle>
            <a:lvl1pPr marL="0" indent="0" algn="l">
              <a:buFont typeface="Arial" panose="020B0604020202020204" pitchFamily="34" charse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45" name="Segnaposto testo 11">
            <a:extLst>
              <a:ext uri="{FF2B5EF4-FFF2-40B4-BE49-F238E27FC236}">
                <a16:creationId xmlns:a16="http://schemas.microsoft.com/office/drawing/2014/main" id="{FA001AE7-4E42-42A6-9347-729901FA288B}"/>
              </a:ext>
            </a:extLst>
          </p:cNvPr>
          <p:cNvSpPr>
            <a:spLocks noGrp="1"/>
          </p:cNvSpPr>
          <p:nvPr>
            <p:ph type="body" sz="quarter" idx="72"/>
          </p:nvPr>
        </p:nvSpPr>
        <p:spPr>
          <a:xfrm>
            <a:off x="7916852" y="3209465"/>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46" name="Segnaposto immagine 10">
            <a:extLst>
              <a:ext uri="{FF2B5EF4-FFF2-40B4-BE49-F238E27FC236}">
                <a16:creationId xmlns:a16="http://schemas.microsoft.com/office/drawing/2014/main" id="{C3CA770E-AF5C-412A-8286-39C2516C33FB}"/>
              </a:ext>
            </a:extLst>
          </p:cNvPr>
          <p:cNvSpPr>
            <a:spLocks noGrp="1"/>
          </p:cNvSpPr>
          <p:nvPr>
            <p:ph type="pic" sz="quarter" idx="73"/>
          </p:nvPr>
        </p:nvSpPr>
        <p:spPr>
          <a:xfrm>
            <a:off x="6252805" y="2440194"/>
            <a:ext cx="1389888" cy="1389888"/>
          </a:xfrm>
          <a:prstGeom prst="ellipse">
            <a:avLst/>
          </a:prstGeom>
          <a:ln>
            <a:solidFill>
              <a:schemeClr val="bg2"/>
            </a:solidFill>
          </a:ln>
        </p:spPr>
        <p:txBody>
          <a:bodyPr rtlCol="0" anchor="ctr" anchorCtr="0">
            <a:normAutofit/>
          </a:bodyPr>
          <a:lstStyle>
            <a:lvl1pPr marL="0" indent="0" algn="ctr">
              <a:buNone/>
              <a:defRPr sz="1400"/>
            </a:lvl1pPr>
          </a:lstStyle>
          <a:p>
            <a:pPr rtl="0"/>
            <a:r>
              <a:rPr lang="it-IT" noProof="0"/>
              <a:t>Fare clic sull'icona per inserire un'immagine</a:t>
            </a:r>
            <a:endParaRPr lang="it-IT" noProof="0" dirty="0"/>
          </a:p>
        </p:txBody>
      </p:sp>
      <p:sp>
        <p:nvSpPr>
          <p:cNvPr id="28" name="Segnaposto testo 11">
            <a:extLst>
              <a:ext uri="{FF2B5EF4-FFF2-40B4-BE49-F238E27FC236}">
                <a16:creationId xmlns:a16="http://schemas.microsoft.com/office/drawing/2014/main" id="{18E76348-9871-4FA1-9460-69F230C89BDA}"/>
              </a:ext>
            </a:extLst>
          </p:cNvPr>
          <p:cNvSpPr>
            <a:spLocks noGrp="1"/>
          </p:cNvSpPr>
          <p:nvPr>
            <p:ph type="body" sz="quarter" idx="74"/>
          </p:nvPr>
        </p:nvSpPr>
        <p:spPr>
          <a:xfrm>
            <a:off x="2742719" y="3874620"/>
            <a:ext cx="3039906" cy="1874702"/>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29" name="Segnaposto testo 11">
            <a:extLst>
              <a:ext uri="{FF2B5EF4-FFF2-40B4-BE49-F238E27FC236}">
                <a16:creationId xmlns:a16="http://schemas.microsoft.com/office/drawing/2014/main" id="{7C11E7F0-ED81-4CB0-8A14-4C97909FDA1C}"/>
              </a:ext>
            </a:extLst>
          </p:cNvPr>
          <p:cNvSpPr>
            <a:spLocks noGrp="1"/>
          </p:cNvSpPr>
          <p:nvPr>
            <p:ph type="body" sz="quarter" idx="75"/>
          </p:nvPr>
        </p:nvSpPr>
        <p:spPr>
          <a:xfrm>
            <a:off x="7916852" y="3874620"/>
            <a:ext cx="3039906" cy="1874702"/>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35" name="Segnaposto immagine 11">
            <a:extLst>
              <a:ext uri="{FF2B5EF4-FFF2-40B4-BE49-F238E27FC236}">
                <a16:creationId xmlns:a16="http://schemas.microsoft.com/office/drawing/2014/main" id="{6B1C1861-9B5E-4FAB-A6BD-7DB0815CBD78}"/>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27887733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yout contenuto e didascalia">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8" name="Rettangolo 17">
            <a:extLst>
              <a:ext uri="{FF2B5EF4-FFF2-40B4-BE49-F238E27FC236}">
                <a16:creationId xmlns:a16="http://schemas.microsoft.com/office/drawing/2014/main" id="{01B7F5A1-ACE9-48DF-BB64-61C809D3A883}"/>
              </a:ext>
            </a:extLst>
          </p:cNvPr>
          <p:cNvSpPr/>
          <p:nvPr userDrawn="1"/>
        </p:nvSpPr>
        <p:spPr>
          <a:xfrm>
            <a:off x="0" y="-14228"/>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6" name="Rettangolo 5">
            <a:extLst>
              <a:ext uri="{FF2B5EF4-FFF2-40B4-BE49-F238E27FC236}">
                <a16:creationId xmlns:a16="http://schemas.microsoft.com/office/drawing/2014/main" id="{DD60033C-E502-4C97-87DB-99F01B55681B}"/>
              </a:ext>
            </a:extLst>
          </p:cNvPr>
          <p:cNvSpPr/>
          <p:nvPr userDrawn="1"/>
        </p:nvSpPr>
        <p:spPr>
          <a:xfrm>
            <a:off x="0" y="3541262"/>
            <a:ext cx="12192000" cy="331673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it-IT" noProof="0"/>
              <a:t>Fare clic per modificare lo stile del titolo dello schema</a:t>
            </a:r>
            <a:endParaRPr lang="it-IT" noProof="0" dirty="0"/>
          </a:p>
        </p:txBody>
      </p:sp>
      <p:sp>
        <p:nvSpPr>
          <p:cNvPr id="3" name="Segnaposto data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04940BB7-9FDE-4AAA-A5FD-C97F6E91B726}" type="datetime1">
              <a:rPr lang="it-IT" noProof="0" smtClean="0"/>
              <a:t>18/01/2023</a:t>
            </a:fld>
            <a:endParaRPr lang="it-IT" noProof="0" dirty="0"/>
          </a:p>
        </p:txBody>
      </p:sp>
      <p:sp>
        <p:nvSpPr>
          <p:cNvPr id="4" name="Segnaposto piè di pagina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it-IT" noProof="0" dirty="0"/>
              <a:t>AGGIUNGERE UN PIÈ DI PAGINA</a:t>
            </a:r>
          </a:p>
        </p:txBody>
      </p:sp>
      <p:sp>
        <p:nvSpPr>
          <p:cNvPr id="5" name="Segnaposto numero diapositiva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it-IT" noProof="0" smtClean="0"/>
              <a:t>‹N›</a:t>
            </a:fld>
            <a:endParaRPr lang="it-IT" noProof="0" dirty="0"/>
          </a:p>
        </p:txBody>
      </p:sp>
      <p:sp>
        <p:nvSpPr>
          <p:cNvPr id="28" name="Segnaposto testo 11">
            <a:extLst>
              <a:ext uri="{FF2B5EF4-FFF2-40B4-BE49-F238E27FC236}">
                <a16:creationId xmlns:a16="http://schemas.microsoft.com/office/drawing/2014/main" id="{18E76348-9871-4FA1-9460-69F230C89BDA}"/>
              </a:ext>
            </a:extLst>
          </p:cNvPr>
          <p:cNvSpPr>
            <a:spLocks noGrp="1"/>
          </p:cNvSpPr>
          <p:nvPr>
            <p:ph type="body" sz="quarter" idx="74"/>
          </p:nvPr>
        </p:nvSpPr>
        <p:spPr>
          <a:xfrm>
            <a:off x="839788" y="3938788"/>
            <a:ext cx="4942837" cy="1874702"/>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29" name="Segnaposto testo 11">
            <a:extLst>
              <a:ext uri="{FF2B5EF4-FFF2-40B4-BE49-F238E27FC236}">
                <a16:creationId xmlns:a16="http://schemas.microsoft.com/office/drawing/2014/main" id="{7C11E7F0-ED81-4CB0-8A14-4C97909FDA1C}"/>
              </a:ext>
            </a:extLst>
          </p:cNvPr>
          <p:cNvSpPr>
            <a:spLocks noGrp="1"/>
          </p:cNvSpPr>
          <p:nvPr>
            <p:ph type="body" sz="quarter" idx="75"/>
          </p:nvPr>
        </p:nvSpPr>
        <p:spPr>
          <a:xfrm>
            <a:off x="6409377" y="3938788"/>
            <a:ext cx="4942836" cy="1874702"/>
          </a:xfrm>
        </p:spPr>
        <p:txBody>
          <a:bodyPr lIns="0" tIns="0" rIns="0" bIns="0" rtlCol="0">
            <a:normAutofit/>
          </a:bodyPr>
          <a:lstStyle>
            <a:lvl1pPr marL="216000" indent="-216000" algn="l">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17" name="Segnaposto testo 11">
            <a:extLst>
              <a:ext uri="{FF2B5EF4-FFF2-40B4-BE49-F238E27FC236}">
                <a16:creationId xmlns:a16="http://schemas.microsoft.com/office/drawing/2014/main" id="{6118C391-74F9-4973-A7A7-1B372BA2986C}"/>
              </a:ext>
            </a:extLst>
          </p:cNvPr>
          <p:cNvSpPr>
            <a:spLocks noGrp="1"/>
          </p:cNvSpPr>
          <p:nvPr>
            <p:ph type="body" sz="quarter" idx="47"/>
          </p:nvPr>
        </p:nvSpPr>
        <p:spPr>
          <a:xfrm>
            <a:off x="836613" y="1392449"/>
            <a:ext cx="8128800" cy="870309"/>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19" name="Segnaposto immagine 11">
            <a:extLst>
              <a:ext uri="{FF2B5EF4-FFF2-40B4-BE49-F238E27FC236}">
                <a16:creationId xmlns:a16="http://schemas.microsoft.com/office/drawing/2014/main" id="{9112DCB4-4925-43FD-B9C6-F2236950857F}"/>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1727926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yout contenuto mobile e didascalia">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9" name="Rettangolo 18">
            <a:extLst>
              <a:ext uri="{FF2B5EF4-FFF2-40B4-BE49-F238E27FC236}">
                <a16:creationId xmlns:a16="http://schemas.microsoft.com/office/drawing/2014/main" id="{DB6A5190-405E-4BAD-9D24-C60BCE1026AC}"/>
              </a:ext>
            </a:extLst>
          </p:cNvPr>
          <p:cNvSpPr/>
          <p:nvPr userDrawn="1"/>
        </p:nvSpPr>
        <p:spPr>
          <a:xfrm>
            <a:off x="0" y="-336"/>
            <a:ext cx="12192000" cy="68579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6" name="Rettangolo 5">
            <a:extLst>
              <a:ext uri="{FF2B5EF4-FFF2-40B4-BE49-F238E27FC236}">
                <a16:creationId xmlns:a16="http://schemas.microsoft.com/office/drawing/2014/main" id="{DD60033C-E502-4C97-87DB-99F01B55681B}"/>
              </a:ext>
            </a:extLst>
          </p:cNvPr>
          <p:cNvSpPr/>
          <p:nvPr userDrawn="1"/>
        </p:nvSpPr>
        <p:spPr>
          <a:xfrm>
            <a:off x="0" y="4050792"/>
            <a:ext cx="12192000" cy="28072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it-IT" noProof="0"/>
              <a:t>Fare clic per modificare lo stile del titolo dello schema</a:t>
            </a:r>
            <a:endParaRPr lang="it-IT" noProof="0" dirty="0"/>
          </a:p>
        </p:txBody>
      </p:sp>
      <p:sp>
        <p:nvSpPr>
          <p:cNvPr id="3" name="Segnaposto data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7B045D8B-6F52-44B7-BE50-855A21A746EC}" type="datetime1">
              <a:rPr lang="it-IT" noProof="0" smtClean="0"/>
              <a:t>18/01/2023</a:t>
            </a:fld>
            <a:endParaRPr lang="it-IT" noProof="0" dirty="0"/>
          </a:p>
        </p:txBody>
      </p:sp>
      <p:sp>
        <p:nvSpPr>
          <p:cNvPr id="4" name="Segnaposto piè di pagina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it-IT" noProof="0" dirty="0"/>
              <a:t>AGGIUNGERE UN PIÈ DI PAGINA</a:t>
            </a:r>
          </a:p>
        </p:txBody>
      </p:sp>
      <p:sp>
        <p:nvSpPr>
          <p:cNvPr id="5" name="Segnaposto numero diapositiva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it-IT" noProof="0" smtClean="0"/>
              <a:t>‹N›</a:t>
            </a:fld>
            <a:endParaRPr lang="it-IT" noProof="0" dirty="0"/>
          </a:p>
        </p:txBody>
      </p:sp>
      <p:sp>
        <p:nvSpPr>
          <p:cNvPr id="28" name="Segnaposto testo 11">
            <a:extLst>
              <a:ext uri="{FF2B5EF4-FFF2-40B4-BE49-F238E27FC236}">
                <a16:creationId xmlns:a16="http://schemas.microsoft.com/office/drawing/2014/main" id="{18E76348-9871-4FA1-9460-69F230C89BDA}"/>
              </a:ext>
            </a:extLst>
          </p:cNvPr>
          <p:cNvSpPr>
            <a:spLocks noGrp="1"/>
          </p:cNvSpPr>
          <p:nvPr>
            <p:ph type="body" sz="quarter" idx="74" hasCustomPrompt="1"/>
          </p:nvPr>
        </p:nvSpPr>
        <p:spPr>
          <a:xfrm>
            <a:off x="839787" y="4512195"/>
            <a:ext cx="2176272" cy="300437"/>
          </a:xfrm>
        </p:spPr>
        <p:txBody>
          <a:bodyPr lIns="0" tIns="0" rIns="0" bIns="0" rtlCol="0">
            <a:noAutofit/>
          </a:bodyPr>
          <a:lstStyle>
            <a:lvl1pPr marL="0" indent="0" algn="l">
              <a:spcBef>
                <a:spcPts val="600"/>
              </a:spcBef>
              <a:buClr>
                <a:schemeClr val="bg1">
                  <a:lumMod val="50000"/>
                </a:schemeClr>
              </a:buClr>
              <a:buSzPct val="125000"/>
              <a:buFont typeface="Arial" panose="020B0604020202020204" pitchFamily="34" charset="0"/>
              <a:buNone/>
              <a:defRPr sz="2200" b="1" i="0">
                <a:solidFill>
                  <a:schemeClr val="bg2"/>
                </a:solidFill>
                <a:latin typeface="+mj-lt"/>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dirty="0"/>
              <a:t>Titolo sezione</a:t>
            </a:r>
          </a:p>
        </p:txBody>
      </p:sp>
      <p:sp>
        <p:nvSpPr>
          <p:cNvPr id="29" name="Segnaposto testo 11">
            <a:extLst>
              <a:ext uri="{FF2B5EF4-FFF2-40B4-BE49-F238E27FC236}">
                <a16:creationId xmlns:a16="http://schemas.microsoft.com/office/drawing/2014/main" id="{7C11E7F0-ED81-4CB0-8A14-4C97909FDA1C}"/>
              </a:ext>
            </a:extLst>
          </p:cNvPr>
          <p:cNvSpPr>
            <a:spLocks noGrp="1"/>
          </p:cNvSpPr>
          <p:nvPr>
            <p:ph type="body" sz="quarter" idx="75"/>
          </p:nvPr>
        </p:nvSpPr>
        <p:spPr>
          <a:xfrm>
            <a:off x="828570" y="4850265"/>
            <a:ext cx="2176272" cy="938012"/>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17" name="Segnaposto testo 11">
            <a:extLst>
              <a:ext uri="{FF2B5EF4-FFF2-40B4-BE49-F238E27FC236}">
                <a16:creationId xmlns:a16="http://schemas.microsoft.com/office/drawing/2014/main" id="{6118C391-74F9-4973-A7A7-1B372BA2986C}"/>
              </a:ext>
            </a:extLst>
          </p:cNvPr>
          <p:cNvSpPr>
            <a:spLocks noGrp="1"/>
          </p:cNvSpPr>
          <p:nvPr>
            <p:ph type="body" sz="quarter" idx="47"/>
          </p:nvPr>
        </p:nvSpPr>
        <p:spPr>
          <a:xfrm>
            <a:off x="836613" y="1392449"/>
            <a:ext cx="8128800" cy="600249"/>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12" name="Segnaposto immagine 20">
            <a:extLst>
              <a:ext uri="{FF2B5EF4-FFF2-40B4-BE49-F238E27FC236}">
                <a16:creationId xmlns:a16="http://schemas.microsoft.com/office/drawing/2014/main" id="{BC5C1227-3435-44A2-A29B-3E34D7E6EDFA}"/>
              </a:ext>
            </a:extLst>
          </p:cNvPr>
          <p:cNvSpPr>
            <a:spLocks noGrp="1"/>
          </p:cNvSpPr>
          <p:nvPr>
            <p:ph type="pic" sz="quarter" idx="50"/>
          </p:nvPr>
        </p:nvSpPr>
        <p:spPr>
          <a:xfrm>
            <a:off x="828570" y="2880087"/>
            <a:ext cx="1069848" cy="795528"/>
          </a:xfrm>
        </p:spPr>
        <p:txBody>
          <a:bodyPr rtlCol="0" anchor="ctr" anchorCtr="0">
            <a:noAutofit/>
          </a:bodyPr>
          <a:lstStyle>
            <a:lvl1pPr marL="0" indent="0" algn="ctr">
              <a:buNone/>
              <a:defRPr sz="1400"/>
            </a:lvl1pPr>
          </a:lstStyle>
          <a:p>
            <a:pPr rtl="0"/>
            <a:r>
              <a:rPr lang="it-IT" noProof="0"/>
              <a:t>Fare clic sull'icona per inserire un'immagine</a:t>
            </a:r>
            <a:endParaRPr lang="it-IT" noProof="0" dirty="0"/>
          </a:p>
        </p:txBody>
      </p:sp>
      <p:sp>
        <p:nvSpPr>
          <p:cNvPr id="13" name="Segnaposto immagine 20">
            <a:extLst>
              <a:ext uri="{FF2B5EF4-FFF2-40B4-BE49-F238E27FC236}">
                <a16:creationId xmlns:a16="http://schemas.microsoft.com/office/drawing/2014/main" id="{84E6553B-BFD6-41B1-B2FB-B2FF92DCFFFB}"/>
              </a:ext>
            </a:extLst>
          </p:cNvPr>
          <p:cNvSpPr>
            <a:spLocks noGrp="1"/>
          </p:cNvSpPr>
          <p:nvPr>
            <p:ph type="pic" sz="quarter" idx="51"/>
          </p:nvPr>
        </p:nvSpPr>
        <p:spPr>
          <a:xfrm>
            <a:off x="3614288" y="2880087"/>
            <a:ext cx="1069848" cy="795528"/>
          </a:xfrm>
        </p:spPr>
        <p:txBody>
          <a:bodyPr rtlCol="0" anchor="ctr" anchorCtr="0">
            <a:noAutofit/>
          </a:bodyPr>
          <a:lstStyle>
            <a:lvl1pPr marL="0" indent="0" algn="ctr">
              <a:buNone/>
              <a:defRPr sz="1400"/>
            </a:lvl1pPr>
          </a:lstStyle>
          <a:p>
            <a:pPr rtl="0"/>
            <a:r>
              <a:rPr lang="it-IT" noProof="0"/>
              <a:t>Fare clic sull'icona per inserire un'immagine</a:t>
            </a:r>
            <a:endParaRPr lang="it-IT" noProof="0" dirty="0"/>
          </a:p>
        </p:txBody>
      </p:sp>
      <p:sp>
        <p:nvSpPr>
          <p:cNvPr id="15" name="Segnaposto testo 11">
            <a:extLst>
              <a:ext uri="{FF2B5EF4-FFF2-40B4-BE49-F238E27FC236}">
                <a16:creationId xmlns:a16="http://schemas.microsoft.com/office/drawing/2014/main" id="{D88F4128-E844-49D5-B896-F5B8360E0547}"/>
              </a:ext>
            </a:extLst>
          </p:cNvPr>
          <p:cNvSpPr>
            <a:spLocks noGrp="1"/>
          </p:cNvSpPr>
          <p:nvPr>
            <p:ph type="body" sz="quarter" idx="76" hasCustomPrompt="1"/>
          </p:nvPr>
        </p:nvSpPr>
        <p:spPr>
          <a:xfrm>
            <a:off x="3479372" y="4512195"/>
            <a:ext cx="2176272" cy="300437"/>
          </a:xfrm>
        </p:spPr>
        <p:txBody>
          <a:bodyPr lIns="0" tIns="0" rIns="0" bIns="0" rtlCol="0">
            <a:noAutofit/>
          </a:bodyPr>
          <a:lstStyle>
            <a:lvl1pPr marL="0" indent="0" algn="l">
              <a:spcBef>
                <a:spcPts val="600"/>
              </a:spcBef>
              <a:buClr>
                <a:schemeClr val="bg1">
                  <a:lumMod val="50000"/>
                </a:schemeClr>
              </a:buClr>
              <a:buSzPct val="125000"/>
              <a:buFont typeface="Arial" panose="020B0604020202020204" pitchFamily="34" charset="0"/>
              <a:buNone/>
              <a:defRPr sz="2200" b="1" i="0">
                <a:solidFill>
                  <a:schemeClr val="bg2"/>
                </a:solidFill>
                <a:latin typeface="+mj-lt"/>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dirty="0"/>
              <a:t>Titolo sezione</a:t>
            </a:r>
          </a:p>
        </p:txBody>
      </p:sp>
      <p:sp>
        <p:nvSpPr>
          <p:cNvPr id="16" name="Segnaposto testo 11">
            <a:extLst>
              <a:ext uri="{FF2B5EF4-FFF2-40B4-BE49-F238E27FC236}">
                <a16:creationId xmlns:a16="http://schemas.microsoft.com/office/drawing/2014/main" id="{A4D9A5A5-DC49-42A9-AF1C-03EE63FAC03F}"/>
              </a:ext>
            </a:extLst>
          </p:cNvPr>
          <p:cNvSpPr>
            <a:spLocks noGrp="1"/>
          </p:cNvSpPr>
          <p:nvPr>
            <p:ph type="body" sz="quarter" idx="77"/>
          </p:nvPr>
        </p:nvSpPr>
        <p:spPr>
          <a:xfrm>
            <a:off x="3468155" y="4850265"/>
            <a:ext cx="2176272" cy="938012"/>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9" name="Rettangolo 8">
            <a:extLst>
              <a:ext uri="{FF2B5EF4-FFF2-40B4-BE49-F238E27FC236}">
                <a16:creationId xmlns:a16="http://schemas.microsoft.com/office/drawing/2014/main" id="{7F48B1E6-F024-4B3C-B742-0BF9E09286E4}"/>
              </a:ext>
            </a:extLst>
          </p:cNvPr>
          <p:cNvSpPr/>
          <p:nvPr userDrawn="1"/>
        </p:nvSpPr>
        <p:spPr>
          <a:xfrm>
            <a:off x="6125937" y="2250550"/>
            <a:ext cx="2286000" cy="3657600"/>
          </a:xfrm>
          <a:prstGeom prst="rect">
            <a:avLst/>
          </a:prstGeom>
          <a:blipFill>
            <a:blip r:embed="rId3">
              <a:extLst>
                <a:ext uri="{96DAC541-7B7A-43D3-8B79-37D633B846F1}">
                  <asvg:svgBlip xmlns:asvg="http://schemas.microsoft.com/office/drawing/2016/SVG/main" r:embe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1" name="Rettangolo 20">
            <a:extLst>
              <a:ext uri="{FF2B5EF4-FFF2-40B4-BE49-F238E27FC236}">
                <a16:creationId xmlns:a16="http://schemas.microsoft.com/office/drawing/2014/main" id="{4C43F6EC-68DC-4837-BACC-5AD6767A59B3}"/>
              </a:ext>
            </a:extLst>
          </p:cNvPr>
          <p:cNvSpPr/>
          <p:nvPr userDrawn="1"/>
        </p:nvSpPr>
        <p:spPr>
          <a:xfrm rot="5400000">
            <a:off x="8598924" y="2762976"/>
            <a:ext cx="2286000" cy="2684355"/>
          </a:xfrm>
          <a:prstGeom prst="rect">
            <a:avLst/>
          </a:prstGeom>
          <a:blipFill>
            <a:blip r:embed="rId3">
              <a:extLst>
                <a:ext uri="{96DAC541-7B7A-43D3-8B79-37D633B846F1}">
                  <asvg:svgBlip xmlns:asvg="http://schemas.microsoft.com/office/drawing/2016/SVG/main" r:embed="rId4"/>
                </a:ext>
              </a:extLst>
            </a:blip>
            <a:stretch>
              <a:fillRect b="-362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14" name="Segnaposto immagine 13">
            <a:extLst>
              <a:ext uri="{FF2B5EF4-FFF2-40B4-BE49-F238E27FC236}">
                <a16:creationId xmlns:a16="http://schemas.microsoft.com/office/drawing/2014/main" id="{4629E6EA-0F70-4614-B242-4AE3E4301398}"/>
              </a:ext>
            </a:extLst>
          </p:cNvPr>
          <p:cNvSpPr>
            <a:spLocks noGrp="1"/>
          </p:cNvSpPr>
          <p:nvPr>
            <p:ph type="pic" sz="quarter" idx="78"/>
          </p:nvPr>
        </p:nvSpPr>
        <p:spPr>
          <a:xfrm>
            <a:off x="6283325" y="2410395"/>
            <a:ext cx="1974850" cy="3047430"/>
          </a:xfrm>
          <a:ln w="25400">
            <a:solidFill>
              <a:schemeClr val="bg2"/>
            </a:solidFill>
          </a:ln>
        </p:spPr>
        <p:txBody>
          <a:bodyPr rtlCol="0" anchor="ctr" anchorCtr="0">
            <a:normAutofit/>
          </a:bodyPr>
          <a:lstStyle>
            <a:lvl1pPr marL="0" indent="0" algn="ctr">
              <a:buNone/>
              <a:defRPr sz="1400"/>
            </a:lvl1pPr>
          </a:lstStyle>
          <a:p>
            <a:pPr rtl="0"/>
            <a:r>
              <a:rPr lang="it-IT" noProof="0"/>
              <a:t>Fare clic sull'icona per inserire un'immagine</a:t>
            </a:r>
            <a:endParaRPr lang="it-IT" noProof="0" dirty="0"/>
          </a:p>
        </p:txBody>
      </p:sp>
      <p:sp>
        <p:nvSpPr>
          <p:cNvPr id="23" name="Segnaposto immagine 22">
            <a:extLst>
              <a:ext uri="{FF2B5EF4-FFF2-40B4-BE49-F238E27FC236}">
                <a16:creationId xmlns:a16="http://schemas.microsoft.com/office/drawing/2014/main" id="{32379FE9-C48F-4225-A40A-A3E6CAD4F51E}"/>
              </a:ext>
            </a:extLst>
          </p:cNvPr>
          <p:cNvSpPr>
            <a:spLocks noGrp="1"/>
          </p:cNvSpPr>
          <p:nvPr>
            <p:ph type="pic" sz="quarter" idx="79"/>
          </p:nvPr>
        </p:nvSpPr>
        <p:spPr>
          <a:xfrm>
            <a:off x="8412163" y="3124606"/>
            <a:ext cx="2511425" cy="1976400"/>
          </a:xfrm>
          <a:ln w="25400">
            <a:solidFill>
              <a:schemeClr val="bg2"/>
            </a:solidFill>
          </a:ln>
        </p:spPr>
        <p:txBody>
          <a:bodyPr rtlCol="0" anchor="ctr" anchorCtr="0">
            <a:normAutofit/>
          </a:bodyPr>
          <a:lstStyle>
            <a:lvl1pPr marL="0" indent="0" algn="ctr">
              <a:buNone/>
              <a:defRPr sz="1400"/>
            </a:lvl1pPr>
          </a:lstStyle>
          <a:p>
            <a:pPr rtl="0"/>
            <a:r>
              <a:rPr lang="it-IT" noProof="0"/>
              <a:t>Fare clic sull'icona per inserire un'immagine</a:t>
            </a:r>
            <a:endParaRPr lang="it-IT" noProof="0" dirty="0"/>
          </a:p>
        </p:txBody>
      </p:sp>
      <p:sp>
        <p:nvSpPr>
          <p:cNvPr id="26" name="Segnaposto immagine 11">
            <a:extLst>
              <a:ext uri="{FF2B5EF4-FFF2-40B4-BE49-F238E27FC236}">
                <a16:creationId xmlns:a16="http://schemas.microsoft.com/office/drawing/2014/main" id="{FFDA0C1B-4B80-4211-8E8D-A19CA0D2A593}"/>
              </a:ext>
            </a:extLst>
          </p:cNvPr>
          <p:cNvSpPr>
            <a:spLocks noGrp="1"/>
          </p:cNvSpPr>
          <p:nvPr>
            <p:ph type="pic" sz="quarter" idx="8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1289217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F09A5174-1112-4D75-9ACE-EB000DE44EEE}"/>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7B241F2F-6D67-4597-AB7C-D982860837A5}"/>
              </a:ext>
            </a:extLst>
          </p:cNvPr>
          <p:cNvSpPr/>
          <p:nvPr userDrawn="1"/>
        </p:nvSpPr>
        <p:spPr>
          <a:xfrm>
            <a:off x="3585972" y="0"/>
            <a:ext cx="5020056"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a:extLst>
              <a:ext uri="{FF2B5EF4-FFF2-40B4-BE49-F238E27FC236}">
                <a16:creationId xmlns:a16="http://schemas.microsoft.com/office/drawing/2014/main" id="{597639DF-BB81-43B2-81DF-DC0942E88459}"/>
              </a:ext>
            </a:extLst>
          </p:cNvPr>
          <p:cNvSpPr>
            <a:spLocks noGrp="1"/>
          </p:cNvSpPr>
          <p:nvPr>
            <p:ph type="ctrTitle" hasCustomPrompt="1"/>
          </p:nvPr>
        </p:nvSpPr>
        <p:spPr>
          <a:xfrm>
            <a:off x="3585972" y="2551430"/>
            <a:ext cx="5020056" cy="1633085"/>
          </a:xfrm>
        </p:spPr>
        <p:txBody>
          <a:bodyPr rtlCol="0" anchor="b">
            <a:normAutofit/>
          </a:bodyPr>
          <a:lstStyle>
            <a:lvl1pPr algn="ctr">
              <a:lnSpc>
                <a:spcPct val="85000"/>
              </a:lnSpc>
              <a:defRPr sz="5500" b="1">
                <a:solidFill>
                  <a:schemeClr val="bg1"/>
                </a:solidFill>
              </a:defRPr>
            </a:lvl1pPr>
          </a:lstStyle>
          <a:p>
            <a:pPr rtl="0"/>
            <a:r>
              <a:rPr lang="it-IT" noProof="0" dirty="0"/>
              <a:t>Titolo della presentazione</a:t>
            </a:r>
          </a:p>
        </p:txBody>
      </p:sp>
      <p:sp>
        <p:nvSpPr>
          <p:cNvPr id="3" name="Sottotitolo 2">
            <a:extLst>
              <a:ext uri="{FF2B5EF4-FFF2-40B4-BE49-F238E27FC236}">
                <a16:creationId xmlns:a16="http://schemas.microsoft.com/office/drawing/2014/main" id="{0862A2A7-5821-4BAA-A45B-8AFDF4E0FBAD}"/>
              </a:ext>
            </a:extLst>
          </p:cNvPr>
          <p:cNvSpPr>
            <a:spLocks noGrp="1"/>
          </p:cNvSpPr>
          <p:nvPr>
            <p:ph type="subTitle" idx="1"/>
          </p:nvPr>
        </p:nvSpPr>
        <p:spPr>
          <a:xfrm>
            <a:off x="3581400" y="4653445"/>
            <a:ext cx="5027613" cy="827197"/>
          </a:xfrm>
        </p:spPr>
        <p:txBody>
          <a:bodyPr rtlCol="0">
            <a:normAutofit/>
          </a:bodyPr>
          <a:lstStyle>
            <a:lvl1pPr marL="0" indent="0" algn="ctr">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Fare clic per modificare lo stile del sottotitolo dello schema</a:t>
            </a:r>
            <a:endParaRPr lang="it-IT" noProof="0" dirty="0"/>
          </a:p>
        </p:txBody>
      </p:sp>
    </p:spTree>
    <p:extLst>
      <p:ext uri="{BB962C8B-B14F-4D97-AF65-F5344CB8AC3E}">
        <p14:creationId xmlns:p14="http://schemas.microsoft.com/office/powerpoint/2010/main" val="473596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4A7E2F25-E114-4A75-B5B3-F09D555DDFF8}"/>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9" name="Rettangolo 8">
            <a:extLst>
              <a:ext uri="{FF2B5EF4-FFF2-40B4-BE49-F238E27FC236}">
                <a16:creationId xmlns:a16="http://schemas.microsoft.com/office/drawing/2014/main" id="{509BEFEA-934B-49DB-9A67-071B716E9BCC}"/>
              </a:ext>
            </a:extLst>
          </p:cNvPr>
          <p:cNvSpPr/>
          <p:nvPr userDrawn="1"/>
        </p:nvSpPr>
        <p:spPr>
          <a:xfrm>
            <a:off x="6769608" y="0"/>
            <a:ext cx="5422392"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a:extLst>
              <a:ext uri="{FF2B5EF4-FFF2-40B4-BE49-F238E27FC236}">
                <a16:creationId xmlns:a16="http://schemas.microsoft.com/office/drawing/2014/main" id="{7D86D2BD-969D-4473-8460-B0377486ABC0}"/>
              </a:ext>
            </a:extLst>
          </p:cNvPr>
          <p:cNvSpPr>
            <a:spLocks noGrp="1"/>
          </p:cNvSpPr>
          <p:nvPr>
            <p:ph type="title" hasCustomPrompt="1"/>
          </p:nvPr>
        </p:nvSpPr>
        <p:spPr>
          <a:xfrm>
            <a:off x="7235826" y="3924940"/>
            <a:ext cx="4116387" cy="1740445"/>
          </a:xfrm>
        </p:spPr>
        <p:txBody>
          <a:bodyPr lIns="0" tIns="0" rIns="0" bIns="0" rtlCol="0" anchor="b" anchorCtr="0">
            <a:noAutofit/>
          </a:bodyPr>
          <a:lstStyle>
            <a:lvl1pPr algn="r">
              <a:defRPr sz="5500" b="1"/>
            </a:lvl1pPr>
          </a:lstStyle>
          <a:p>
            <a:pPr rtl="0"/>
            <a:r>
              <a:rPr lang="it-IT" noProof="0" dirty="0"/>
              <a:t>Titolo della presentazione</a:t>
            </a:r>
          </a:p>
        </p:txBody>
      </p:sp>
      <p:sp>
        <p:nvSpPr>
          <p:cNvPr id="11" name="Sottotitolo 2">
            <a:extLst>
              <a:ext uri="{FF2B5EF4-FFF2-40B4-BE49-F238E27FC236}">
                <a16:creationId xmlns:a16="http://schemas.microsoft.com/office/drawing/2014/main" id="{1124E491-FFE2-4D91-8211-BFEB67FC40B9}"/>
              </a:ext>
            </a:extLst>
          </p:cNvPr>
          <p:cNvSpPr>
            <a:spLocks noGrp="1"/>
          </p:cNvSpPr>
          <p:nvPr>
            <p:ph type="subTitle" idx="1" hasCustomPrompt="1"/>
          </p:nvPr>
        </p:nvSpPr>
        <p:spPr>
          <a:xfrm>
            <a:off x="7235826" y="5681266"/>
            <a:ext cx="4116387" cy="400081"/>
          </a:xfrm>
        </p:spPr>
        <p:txBody>
          <a:bodyPr lIns="0" tIns="0" rIns="0" bIns="0" rtlCol="0" anchor="b" anchorCtr="0">
            <a:normAutofit/>
          </a:bodyPr>
          <a:lstStyle>
            <a:lvl1pPr marL="0" indent="0" algn="r">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dirty="0"/>
              <a:t>Inserire qui il sottotitolo</a:t>
            </a:r>
          </a:p>
        </p:txBody>
      </p:sp>
    </p:spTree>
    <p:extLst>
      <p:ext uri="{BB962C8B-B14F-4D97-AF65-F5344CB8AC3E}">
        <p14:creationId xmlns:p14="http://schemas.microsoft.com/office/powerpoint/2010/main" val="27517616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4" name="Rettangolo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6" name="Rettangolo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10512425" cy="552848"/>
          </a:xfrm>
        </p:spPr>
        <p:txBody>
          <a:bodyPr lIns="0" tIns="0" rIns="0" bIns="0" rtlCol="0" anchor="b" anchorCtr="0"/>
          <a:lstStyle/>
          <a:p>
            <a:pPr rtl="0"/>
            <a:r>
              <a:rPr lang="it-IT" noProof="0"/>
              <a:t>Fare clic per modificare lo stile del titolo dello schema</a:t>
            </a:r>
            <a:endParaRPr lang="it-IT" noProof="0" dirty="0"/>
          </a:p>
        </p:txBody>
      </p:sp>
      <p:sp>
        <p:nvSpPr>
          <p:cNvPr id="3" name="Segnaposto data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5FBA32CE-7840-4E0F-AB92-A7CBF53EE5B0}" type="datetime1">
              <a:rPr lang="it-IT" noProof="0" smtClean="0"/>
              <a:t>18/01/2023</a:t>
            </a:fld>
            <a:endParaRPr lang="it-IT" noProof="0" dirty="0"/>
          </a:p>
        </p:txBody>
      </p:sp>
      <p:sp>
        <p:nvSpPr>
          <p:cNvPr id="4" name="Segnaposto piè di pagina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it-IT" noProof="0" dirty="0"/>
              <a:t>AGGIUNGERE UN PIÈ DI PAGINA</a:t>
            </a:r>
          </a:p>
        </p:txBody>
      </p:sp>
      <p:sp>
        <p:nvSpPr>
          <p:cNvPr id="5" name="Segnaposto numero diapositiva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it-IT" noProof="0" smtClean="0"/>
              <a:t>‹N›</a:t>
            </a:fld>
            <a:endParaRPr lang="it-IT" noProof="0" dirty="0"/>
          </a:p>
        </p:txBody>
      </p:sp>
      <p:sp>
        <p:nvSpPr>
          <p:cNvPr id="13" name="Segnaposto contenuto 2">
            <a:extLst>
              <a:ext uri="{FF2B5EF4-FFF2-40B4-BE49-F238E27FC236}">
                <a16:creationId xmlns:a16="http://schemas.microsoft.com/office/drawing/2014/main" id="{3462FAC8-55F2-4A8C-BD0D-938A725760C8}"/>
              </a:ext>
            </a:extLst>
          </p:cNvPr>
          <p:cNvSpPr>
            <a:spLocks noGrp="1"/>
          </p:cNvSpPr>
          <p:nvPr>
            <p:ph idx="1"/>
          </p:nvPr>
        </p:nvSpPr>
        <p:spPr>
          <a:xfrm>
            <a:off x="838200" y="2064470"/>
            <a:ext cx="10515600" cy="3604962"/>
          </a:xfrm>
        </p:spPr>
        <p:txBody>
          <a:bodyPr rtlCol="0">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Tree>
    <p:extLst>
      <p:ext uri="{BB962C8B-B14F-4D97-AF65-F5344CB8AC3E}">
        <p14:creationId xmlns:p14="http://schemas.microsoft.com/office/powerpoint/2010/main" val="1295540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uto sezione di intestazione">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9" name="Rettangolo 8">
            <a:extLst>
              <a:ext uri="{FF2B5EF4-FFF2-40B4-BE49-F238E27FC236}">
                <a16:creationId xmlns:a16="http://schemas.microsoft.com/office/drawing/2014/main" id="{6F35480A-D762-4968-B35D-F8EBD1135B65}"/>
              </a:ext>
            </a:extLst>
          </p:cNvPr>
          <p:cNvSpPr/>
          <p:nvPr userDrawn="1"/>
        </p:nvSpPr>
        <p:spPr>
          <a:xfrm>
            <a:off x="0" y="3429000"/>
            <a:ext cx="12192000" cy="3429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Segnaposto testo 2">
            <a:extLst>
              <a:ext uri="{FF2B5EF4-FFF2-40B4-BE49-F238E27FC236}">
                <a16:creationId xmlns:a16="http://schemas.microsoft.com/office/drawing/2014/main" id="{9741282D-68FE-4C49-8F91-14A2214B4CB9}"/>
              </a:ext>
            </a:extLst>
          </p:cNvPr>
          <p:cNvSpPr>
            <a:spLocks noGrp="1"/>
          </p:cNvSpPr>
          <p:nvPr>
            <p:ph type="body" idx="1"/>
          </p:nvPr>
        </p:nvSpPr>
        <p:spPr>
          <a:xfrm>
            <a:off x="831850" y="4721902"/>
            <a:ext cx="10680596" cy="1133423"/>
          </a:xfrm>
        </p:spPr>
        <p:txBody>
          <a:bodyPr lIns="0" tIns="0" rIns="0" bIns="0" rtlCol="0">
            <a:normAutofit/>
          </a:bodyPr>
          <a:lstStyle>
            <a:lvl1pPr marL="0" indent="0">
              <a:spcBef>
                <a:spcPts val="60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it-IT" noProof="0"/>
              <a:t>Fare clic per modificare gli stili del testo dello schema</a:t>
            </a:r>
          </a:p>
        </p:txBody>
      </p:sp>
      <p:sp>
        <p:nvSpPr>
          <p:cNvPr id="2" name="Titolo 1">
            <a:extLst>
              <a:ext uri="{FF2B5EF4-FFF2-40B4-BE49-F238E27FC236}">
                <a16:creationId xmlns:a16="http://schemas.microsoft.com/office/drawing/2014/main" id="{1F7FF6A3-D40E-4089-92AF-A2DB4994946A}"/>
              </a:ext>
            </a:extLst>
          </p:cNvPr>
          <p:cNvSpPr>
            <a:spLocks noGrp="1"/>
          </p:cNvSpPr>
          <p:nvPr>
            <p:ph type="title"/>
          </p:nvPr>
        </p:nvSpPr>
        <p:spPr>
          <a:xfrm>
            <a:off x="838200" y="4062334"/>
            <a:ext cx="10674246" cy="636340"/>
          </a:xfrm>
        </p:spPr>
        <p:txBody>
          <a:bodyPr lIns="0" tIns="0" rIns="0" bIns="0" rtlCol="0"/>
          <a:lstStyle>
            <a:lvl1pPr>
              <a:defRPr b="1"/>
            </a:lvl1pPr>
          </a:lstStyle>
          <a:p>
            <a:pPr rtl="0"/>
            <a:r>
              <a:rPr lang="it-IT" noProof="0"/>
              <a:t>Fare clic per modificare lo stile del titolo dello schema</a:t>
            </a:r>
            <a:endParaRPr lang="it-IT" noProof="0" dirty="0"/>
          </a:p>
        </p:txBody>
      </p:sp>
      <p:sp>
        <p:nvSpPr>
          <p:cNvPr id="5" name="Segnaposto data 4">
            <a:extLst>
              <a:ext uri="{FF2B5EF4-FFF2-40B4-BE49-F238E27FC236}">
                <a16:creationId xmlns:a16="http://schemas.microsoft.com/office/drawing/2014/main" id="{C32F87FB-CCAF-450C-B1BC-067126CC6B11}"/>
              </a:ext>
            </a:extLst>
          </p:cNvPr>
          <p:cNvSpPr>
            <a:spLocks noGrp="1"/>
          </p:cNvSpPr>
          <p:nvPr>
            <p:ph type="dt" sz="half" idx="10"/>
          </p:nvPr>
        </p:nvSpPr>
        <p:spPr/>
        <p:txBody>
          <a:bodyPr rtlCol="0"/>
          <a:lstStyle/>
          <a:p>
            <a:pPr rtl="0"/>
            <a:fld id="{E3ABD2B6-A3B6-480C-B2AF-8F63D94B24DC}" type="datetime1">
              <a:rPr lang="it-IT" noProof="0" smtClean="0"/>
              <a:t>18/01/2023</a:t>
            </a:fld>
            <a:endParaRPr lang="it-IT" noProof="0" dirty="0"/>
          </a:p>
        </p:txBody>
      </p:sp>
      <p:sp>
        <p:nvSpPr>
          <p:cNvPr id="6" name="Segnaposto piè di pagina 5">
            <a:extLst>
              <a:ext uri="{FF2B5EF4-FFF2-40B4-BE49-F238E27FC236}">
                <a16:creationId xmlns:a16="http://schemas.microsoft.com/office/drawing/2014/main" id="{5825AABB-EED6-4CD0-A5E2-A15FCDD4119F}"/>
              </a:ext>
            </a:extLst>
          </p:cNvPr>
          <p:cNvSpPr>
            <a:spLocks noGrp="1"/>
          </p:cNvSpPr>
          <p:nvPr>
            <p:ph type="ftr" sz="quarter" idx="11"/>
          </p:nvPr>
        </p:nvSpPr>
        <p:spPr/>
        <p:txBody>
          <a:bodyPr rtlCol="0"/>
          <a:lstStyle/>
          <a:p>
            <a:pPr rtl="0"/>
            <a:r>
              <a:rPr lang="it-IT" noProof="0" dirty="0"/>
              <a:t>AGGIUNGERE UN PIÈ DI PAGINA</a:t>
            </a:r>
          </a:p>
        </p:txBody>
      </p:sp>
      <p:sp>
        <p:nvSpPr>
          <p:cNvPr id="7" name="Segnaposto numero diapositiva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rtlCol="0"/>
          <a:lstStyle/>
          <a:p>
            <a:pPr rtl="0"/>
            <a:fld id="{4950F5D8-22E1-4015-8661-E5B1FD28C2DE}" type="slidenum">
              <a:rPr lang="it-IT" noProof="0" smtClean="0"/>
              <a:t>‹N›</a:t>
            </a:fld>
            <a:endParaRPr lang="it-IT" noProof="0" dirty="0"/>
          </a:p>
        </p:txBody>
      </p:sp>
      <p:sp>
        <p:nvSpPr>
          <p:cNvPr id="10" name="Segnaposto immagine 11">
            <a:extLst>
              <a:ext uri="{FF2B5EF4-FFF2-40B4-BE49-F238E27FC236}">
                <a16:creationId xmlns:a16="http://schemas.microsoft.com/office/drawing/2014/main" id="{E22EDD9E-AEE4-4D2A-BD45-AABB792F68AF}"/>
              </a:ext>
            </a:extLst>
          </p:cNvPr>
          <p:cNvSpPr>
            <a:spLocks noGrp="1"/>
          </p:cNvSpPr>
          <p:nvPr>
            <p:ph type="pic" sz="quarter" idx="50"/>
          </p:nvPr>
        </p:nvSpPr>
        <p:spPr>
          <a:xfrm>
            <a:off x="831850"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3452227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35" name="Rettangolo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7" name="Rettangolo 26">
            <a:extLst>
              <a:ext uri="{FF2B5EF4-FFF2-40B4-BE49-F238E27FC236}">
                <a16:creationId xmlns:a16="http://schemas.microsoft.com/office/drawing/2014/main" id="{B7314DC4-8C9E-4F01-A18F-43188041EB03}"/>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37" name="Segnaposto contenuto 2">
            <a:extLst>
              <a:ext uri="{FF2B5EF4-FFF2-40B4-BE49-F238E27FC236}">
                <a16:creationId xmlns:a16="http://schemas.microsoft.com/office/drawing/2014/main" id="{27010291-978E-4CC6-876F-E22ADA4A322F}"/>
              </a:ext>
            </a:extLst>
          </p:cNvPr>
          <p:cNvSpPr>
            <a:spLocks noGrp="1"/>
          </p:cNvSpPr>
          <p:nvPr>
            <p:ph sz="half" idx="1"/>
          </p:nvPr>
        </p:nvSpPr>
        <p:spPr>
          <a:xfrm>
            <a:off x="838200" y="2049405"/>
            <a:ext cx="5181600" cy="3588615"/>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38" name="Segnaposto contenuto 3">
            <a:extLst>
              <a:ext uri="{FF2B5EF4-FFF2-40B4-BE49-F238E27FC236}">
                <a16:creationId xmlns:a16="http://schemas.microsoft.com/office/drawing/2014/main" id="{C0C7E056-802B-46B6-8017-5D7F87B41A5A}"/>
              </a:ext>
            </a:extLst>
          </p:cNvPr>
          <p:cNvSpPr>
            <a:spLocks noGrp="1"/>
          </p:cNvSpPr>
          <p:nvPr>
            <p:ph sz="half" idx="2"/>
          </p:nvPr>
        </p:nvSpPr>
        <p:spPr>
          <a:xfrm>
            <a:off x="6172200" y="2049405"/>
            <a:ext cx="5181600" cy="3568970"/>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8" name="Segnaposto data 7">
            <a:extLst>
              <a:ext uri="{FF2B5EF4-FFF2-40B4-BE49-F238E27FC236}">
                <a16:creationId xmlns:a16="http://schemas.microsoft.com/office/drawing/2014/main" id="{F5D76E00-0ACB-4B7A-B045-2A0F2EF8D824}"/>
              </a:ext>
            </a:extLst>
          </p:cNvPr>
          <p:cNvSpPr>
            <a:spLocks noGrp="1"/>
          </p:cNvSpPr>
          <p:nvPr>
            <p:ph type="dt" sz="half" idx="10"/>
          </p:nvPr>
        </p:nvSpPr>
        <p:spPr/>
        <p:txBody>
          <a:bodyPr rtlCol="0"/>
          <a:lstStyle/>
          <a:p>
            <a:pPr rtl="0"/>
            <a:fld id="{801D1506-0BC1-4188-AE6F-2A721642CED5}" type="datetime1">
              <a:rPr lang="it-IT" noProof="0" smtClean="0"/>
              <a:t>18/01/2023</a:t>
            </a:fld>
            <a:endParaRPr lang="it-IT" noProof="0" dirty="0"/>
          </a:p>
        </p:txBody>
      </p:sp>
      <p:sp>
        <p:nvSpPr>
          <p:cNvPr id="9" name="Segnaposto piè di pagina 8">
            <a:extLst>
              <a:ext uri="{FF2B5EF4-FFF2-40B4-BE49-F238E27FC236}">
                <a16:creationId xmlns:a16="http://schemas.microsoft.com/office/drawing/2014/main" id="{BB112229-A962-49D4-B30E-99CFF547CC16}"/>
              </a:ext>
            </a:extLst>
          </p:cNvPr>
          <p:cNvSpPr>
            <a:spLocks noGrp="1"/>
          </p:cNvSpPr>
          <p:nvPr>
            <p:ph type="ftr" sz="quarter" idx="11"/>
          </p:nvPr>
        </p:nvSpPr>
        <p:spPr/>
        <p:txBody>
          <a:bodyPr rtlCol="0"/>
          <a:lstStyle/>
          <a:p>
            <a:pPr rtl="0"/>
            <a:r>
              <a:rPr lang="it-IT" noProof="0" dirty="0"/>
              <a:t>AGGIUNGERE UN PIÈ DI PAGINA</a:t>
            </a:r>
          </a:p>
        </p:txBody>
      </p:sp>
      <p:sp>
        <p:nvSpPr>
          <p:cNvPr id="12" name="Segnaposto numero diapositiva 11">
            <a:extLst>
              <a:ext uri="{FF2B5EF4-FFF2-40B4-BE49-F238E27FC236}">
                <a16:creationId xmlns:a16="http://schemas.microsoft.com/office/drawing/2014/main" id="{5AD09447-00BF-439A-B49F-4D5A25FEEA97}"/>
              </a:ext>
            </a:extLst>
          </p:cNvPr>
          <p:cNvSpPr>
            <a:spLocks noGrp="1"/>
          </p:cNvSpPr>
          <p:nvPr>
            <p:ph type="sldNum" sz="quarter" idx="12"/>
          </p:nvPr>
        </p:nvSpPr>
        <p:spPr/>
        <p:txBody>
          <a:bodyPr rtlCol="0"/>
          <a:lstStyle/>
          <a:p>
            <a:pPr rtl="0"/>
            <a:fld id="{4950F5D8-22E1-4015-8661-E5B1FD28C2DE}" type="slidenum">
              <a:rPr lang="it-IT" noProof="0" smtClean="0"/>
              <a:pPr/>
              <a:t>‹N›</a:t>
            </a:fld>
            <a:endParaRPr lang="it-IT" noProof="0" dirty="0"/>
          </a:p>
        </p:txBody>
      </p:sp>
      <p:sp>
        <p:nvSpPr>
          <p:cNvPr id="39" name="Titolo 1">
            <a:extLst>
              <a:ext uri="{FF2B5EF4-FFF2-40B4-BE49-F238E27FC236}">
                <a16:creationId xmlns:a16="http://schemas.microsoft.com/office/drawing/2014/main" id="{6D1F570F-D9DD-43A5-A55C-A231D1F75ED1}"/>
              </a:ext>
            </a:extLst>
          </p:cNvPr>
          <p:cNvSpPr>
            <a:spLocks noGrp="1"/>
          </p:cNvSpPr>
          <p:nvPr>
            <p:ph type="title"/>
          </p:nvPr>
        </p:nvSpPr>
        <p:spPr>
          <a:xfrm>
            <a:off x="838199" y="805472"/>
            <a:ext cx="10512425" cy="552848"/>
          </a:xfrm>
        </p:spPr>
        <p:txBody>
          <a:bodyPr lIns="0" tIns="0" rIns="0" bIns="0" rtlCol="0" anchor="b" anchorCtr="0"/>
          <a:lstStyle/>
          <a:p>
            <a:pPr rtl="0"/>
            <a:r>
              <a:rPr lang="it-IT" noProof="0"/>
              <a:t>Fare clic per modificare lo stile del titolo dello schema</a:t>
            </a:r>
            <a:endParaRPr lang="it-IT" noProof="0" dirty="0"/>
          </a:p>
        </p:txBody>
      </p:sp>
    </p:spTree>
    <p:extLst>
      <p:ext uri="{BB962C8B-B14F-4D97-AF65-F5344CB8AC3E}">
        <p14:creationId xmlns:p14="http://schemas.microsoft.com/office/powerpoint/2010/main" val="11171164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4" name="Rettangolo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6" name="Rettangolo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10512425" cy="552848"/>
          </a:xfrm>
        </p:spPr>
        <p:txBody>
          <a:bodyPr lIns="0" tIns="0" rIns="0" bIns="0" rtlCol="0" anchor="b" anchorCtr="0"/>
          <a:lstStyle/>
          <a:p>
            <a:pPr rtl="0"/>
            <a:r>
              <a:rPr lang="it-IT" noProof="0"/>
              <a:t>Fare clic per modificare lo stile del titolo dello schema</a:t>
            </a:r>
            <a:endParaRPr lang="it-IT" noProof="0" dirty="0"/>
          </a:p>
        </p:txBody>
      </p:sp>
      <p:sp>
        <p:nvSpPr>
          <p:cNvPr id="3" name="Segnaposto data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872D687E-CC34-420A-AAF8-EDBA882E4CF1}" type="datetime1">
              <a:rPr lang="it-IT" noProof="0" smtClean="0"/>
              <a:t>18/01/2023</a:t>
            </a:fld>
            <a:endParaRPr lang="it-IT" noProof="0" dirty="0"/>
          </a:p>
        </p:txBody>
      </p:sp>
      <p:sp>
        <p:nvSpPr>
          <p:cNvPr id="4" name="Segnaposto piè di pagina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it-IT" noProof="0" dirty="0"/>
              <a:t>AGGIUNGERE UN PIÈ DI PAGINA</a:t>
            </a:r>
          </a:p>
        </p:txBody>
      </p:sp>
      <p:sp>
        <p:nvSpPr>
          <p:cNvPr id="5" name="Segnaposto numero diapositiva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it-IT" noProof="0" smtClean="0"/>
              <a:t>‹N›</a:t>
            </a:fld>
            <a:endParaRPr lang="it-IT" noProof="0" dirty="0"/>
          </a:p>
        </p:txBody>
      </p:sp>
      <p:sp>
        <p:nvSpPr>
          <p:cNvPr id="17" name="Segnaposto testo 2">
            <a:extLst>
              <a:ext uri="{FF2B5EF4-FFF2-40B4-BE49-F238E27FC236}">
                <a16:creationId xmlns:a16="http://schemas.microsoft.com/office/drawing/2014/main" id="{A0794048-CBDE-4DD8-B381-C7B3F8BC6BD1}"/>
              </a:ext>
            </a:extLst>
          </p:cNvPr>
          <p:cNvSpPr>
            <a:spLocks noGrp="1"/>
          </p:cNvSpPr>
          <p:nvPr>
            <p:ph type="body" idx="1" hasCustomPrompt="1"/>
          </p:nvPr>
        </p:nvSpPr>
        <p:spPr>
          <a:xfrm>
            <a:off x="839788" y="2049403"/>
            <a:ext cx="5157787" cy="455672"/>
          </a:xfrm>
        </p:spPr>
        <p:txBody>
          <a:bodyPr rtlCol="0" anchor="b"/>
          <a:lstStyle>
            <a:lvl1pPr marL="0" indent="0" rtl="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gli stili del testo dello schema</a:t>
            </a:r>
          </a:p>
        </p:txBody>
      </p:sp>
      <p:sp>
        <p:nvSpPr>
          <p:cNvPr id="19" name="Segnaposto testo 4">
            <a:extLst>
              <a:ext uri="{FF2B5EF4-FFF2-40B4-BE49-F238E27FC236}">
                <a16:creationId xmlns:a16="http://schemas.microsoft.com/office/drawing/2014/main" id="{8728F1E0-EBE6-4A1C-A9AD-A2F93B614002}"/>
              </a:ext>
            </a:extLst>
          </p:cNvPr>
          <p:cNvSpPr>
            <a:spLocks noGrp="1"/>
          </p:cNvSpPr>
          <p:nvPr>
            <p:ph type="body" sz="quarter" idx="3"/>
          </p:nvPr>
        </p:nvSpPr>
        <p:spPr>
          <a:xfrm>
            <a:off x="6172200" y="2049401"/>
            <a:ext cx="5183188" cy="455673"/>
          </a:xfrm>
        </p:spPr>
        <p:txBody>
          <a:bodyPr rtlCol="0"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20" name="Segnaposto contenuto 5">
            <a:extLst>
              <a:ext uri="{FF2B5EF4-FFF2-40B4-BE49-F238E27FC236}">
                <a16:creationId xmlns:a16="http://schemas.microsoft.com/office/drawing/2014/main" id="{A0E71F33-4A3C-4FCB-968D-EDA3A37F0BCC}"/>
              </a:ext>
            </a:extLst>
          </p:cNvPr>
          <p:cNvSpPr>
            <a:spLocks noGrp="1"/>
          </p:cNvSpPr>
          <p:nvPr>
            <p:ph sz="quarter" idx="4"/>
          </p:nvPr>
        </p:nvSpPr>
        <p:spPr>
          <a:xfrm>
            <a:off x="6172200" y="2505075"/>
            <a:ext cx="5183188" cy="3132946"/>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1" name="Segnaposto contenuto 3">
            <a:extLst>
              <a:ext uri="{FF2B5EF4-FFF2-40B4-BE49-F238E27FC236}">
                <a16:creationId xmlns:a16="http://schemas.microsoft.com/office/drawing/2014/main" id="{FE2D98C8-5649-4EB0-A619-A662461EC9AA}"/>
              </a:ext>
            </a:extLst>
          </p:cNvPr>
          <p:cNvSpPr>
            <a:spLocks noGrp="1"/>
          </p:cNvSpPr>
          <p:nvPr>
            <p:ph sz="half" idx="2"/>
          </p:nvPr>
        </p:nvSpPr>
        <p:spPr>
          <a:xfrm>
            <a:off x="839788" y="2505075"/>
            <a:ext cx="5157787" cy="3132946"/>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Tree>
    <p:extLst>
      <p:ext uri="{BB962C8B-B14F-4D97-AF65-F5344CB8AC3E}">
        <p14:creationId xmlns:p14="http://schemas.microsoft.com/office/powerpoint/2010/main" val="21699165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FBC13AD7-0902-4462-AE2E-A3198854D169}"/>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7" name="Segnaposto data 6">
            <a:extLst>
              <a:ext uri="{FF2B5EF4-FFF2-40B4-BE49-F238E27FC236}">
                <a16:creationId xmlns:a16="http://schemas.microsoft.com/office/drawing/2014/main" id="{7AC8DEE1-3923-45D0-A00B-AD5831D56CF0}"/>
              </a:ext>
            </a:extLst>
          </p:cNvPr>
          <p:cNvSpPr>
            <a:spLocks noGrp="1"/>
          </p:cNvSpPr>
          <p:nvPr>
            <p:ph type="dt" sz="half" idx="10"/>
          </p:nvPr>
        </p:nvSpPr>
        <p:spPr/>
        <p:txBody>
          <a:bodyPr rtlCol="0"/>
          <a:lstStyle/>
          <a:p>
            <a:pPr rtl="0"/>
            <a:fld id="{3E21D4B8-DBF5-4ACA-A8B6-1FCBD67F3645}" type="datetime1">
              <a:rPr lang="it-IT" noProof="0" smtClean="0"/>
              <a:t>18/01/2023</a:t>
            </a:fld>
            <a:endParaRPr lang="it-IT" noProof="0" dirty="0"/>
          </a:p>
        </p:txBody>
      </p:sp>
      <p:sp>
        <p:nvSpPr>
          <p:cNvPr id="8" name="Segnaposto piè di pagina 7">
            <a:extLst>
              <a:ext uri="{FF2B5EF4-FFF2-40B4-BE49-F238E27FC236}">
                <a16:creationId xmlns:a16="http://schemas.microsoft.com/office/drawing/2014/main" id="{488EFA31-738D-4389-B010-AFFC2C33FF64}"/>
              </a:ext>
            </a:extLst>
          </p:cNvPr>
          <p:cNvSpPr>
            <a:spLocks noGrp="1"/>
          </p:cNvSpPr>
          <p:nvPr>
            <p:ph type="ftr" sz="quarter" idx="11"/>
          </p:nvPr>
        </p:nvSpPr>
        <p:spPr/>
        <p:txBody>
          <a:bodyPr rtlCol="0"/>
          <a:lstStyle/>
          <a:p>
            <a:pPr rtl="0"/>
            <a:r>
              <a:rPr lang="it-IT" noProof="0" dirty="0"/>
              <a:t>AGGIUNGERE UN PIÈ DI PAGINA</a:t>
            </a:r>
          </a:p>
        </p:txBody>
      </p:sp>
      <p:sp>
        <p:nvSpPr>
          <p:cNvPr id="9" name="Segnaposto numero diapositiva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rtlCol="0"/>
          <a:lstStyle/>
          <a:p>
            <a:pPr rtl="0"/>
            <a:fld id="{4950F5D8-22E1-4015-8661-E5B1FD28C2DE}" type="slidenum">
              <a:rPr lang="it-IT" noProof="0" smtClean="0"/>
              <a:t>‹N›</a:t>
            </a:fld>
            <a:endParaRPr lang="it-IT" noProof="0" dirty="0"/>
          </a:p>
        </p:txBody>
      </p:sp>
      <p:sp>
        <p:nvSpPr>
          <p:cNvPr id="12" name="Titolo 1">
            <a:extLst>
              <a:ext uri="{FF2B5EF4-FFF2-40B4-BE49-F238E27FC236}">
                <a16:creationId xmlns:a16="http://schemas.microsoft.com/office/drawing/2014/main" id="{8F15BD07-216B-4BED-B02B-A824C3BFE4E0}"/>
              </a:ext>
            </a:extLst>
          </p:cNvPr>
          <p:cNvSpPr>
            <a:spLocks noGrp="1"/>
          </p:cNvSpPr>
          <p:nvPr>
            <p:ph type="title"/>
          </p:nvPr>
        </p:nvSpPr>
        <p:spPr>
          <a:xfrm>
            <a:off x="839788" y="457200"/>
            <a:ext cx="3932237" cy="1600200"/>
          </a:xfrm>
        </p:spPr>
        <p:txBody>
          <a:bodyPr rtlCol="0" anchor="b"/>
          <a:lstStyle>
            <a:lvl1pPr>
              <a:defRPr sz="3200"/>
            </a:lvl1pPr>
          </a:lstStyle>
          <a:p>
            <a:pPr rtl="0"/>
            <a:r>
              <a:rPr lang="it-IT" noProof="0"/>
              <a:t>Fare clic per modificare lo stile del titolo dello schema</a:t>
            </a:r>
            <a:endParaRPr lang="it-IT" noProof="0" dirty="0"/>
          </a:p>
        </p:txBody>
      </p:sp>
      <p:sp>
        <p:nvSpPr>
          <p:cNvPr id="14" name="Segnaposto testo 3">
            <a:extLst>
              <a:ext uri="{FF2B5EF4-FFF2-40B4-BE49-F238E27FC236}">
                <a16:creationId xmlns:a16="http://schemas.microsoft.com/office/drawing/2014/main" id="{31CB25A8-485F-445D-B110-8C51B4D99271}"/>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a:t>Fare clic per modificare gli stili del testo dello schema</a:t>
            </a:r>
          </a:p>
        </p:txBody>
      </p:sp>
      <p:sp>
        <p:nvSpPr>
          <p:cNvPr id="15" name="Segnaposto contenuto 2">
            <a:extLst>
              <a:ext uri="{FF2B5EF4-FFF2-40B4-BE49-F238E27FC236}">
                <a16:creationId xmlns:a16="http://schemas.microsoft.com/office/drawing/2014/main" id="{0F6DD5FE-C12D-447A-88F9-437E12A22A4C}"/>
              </a:ext>
            </a:extLst>
          </p:cNvPr>
          <p:cNvSpPr>
            <a:spLocks noGrp="1"/>
          </p:cNvSpPr>
          <p:nvPr>
            <p:ph idx="1"/>
          </p:nvPr>
        </p:nvSpPr>
        <p:spPr>
          <a:xfrm>
            <a:off x="5183188" y="499123"/>
            <a:ext cx="6172200" cy="5361928"/>
          </a:xfrm>
        </p:spPr>
        <p:txBody>
          <a:bodyPr rtlCol="0">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Tree>
    <p:extLst>
      <p:ext uri="{BB962C8B-B14F-4D97-AF65-F5344CB8AC3E}">
        <p14:creationId xmlns:p14="http://schemas.microsoft.com/office/powerpoint/2010/main" val="38452369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FBC13AD7-0902-4462-AE2E-A3198854D169}"/>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7" name="Segnaposto data 6">
            <a:extLst>
              <a:ext uri="{FF2B5EF4-FFF2-40B4-BE49-F238E27FC236}">
                <a16:creationId xmlns:a16="http://schemas.microsoft.com/office/drawing/2014/main" id="{7AC8DEE1-3923-45D0-A00B-AD5831D56CF0}"/>
              </a:ext>
            </a:extLst>
          </p:cNvPr>
          <p:cNvSpPr>
            <a:spLocks noGrp="1"/>
          </p:cNvSpPr>
          <p:nvPr>
            <p:ph type="dt" sz="half" idx="10"/>
          </p:nvPr>
        </p:nvSpPr>
        <p:spPr/>
        <p:txBody>
          <a:bodyPr rtlCol="0"/>
          <a:lstStyle/>
          <a:p>
            <a:pPr rtl="0"/>
            <a:fld id="{A34867F8-604B-4D2C-8EB5-6052D249C63F}" type="datetime1">
              <a:rPr lang="it-IT" noProof="0" smtClean="0"/>
              <a:t>18/01/2023</a:t>
            </a:fld>
            <a:endParaRPr lang="it-IT" noProof="0" dirty="0"/>
          </a:p>
        </p:txBody>
      </p:sp>
      <p:sp>
        <p:nvSpPr>
          <p:cNvPr id="8" name="Segnaposto piè di pagina 7">
            <a:extLst>
              <a:ext uri="{FF2B5EF4-FFF2-40B4-BE49-F238E27FC236}">
                <a16:creationId xmlns:a16="http://schemas.microsoft.com/office/drawing/2014/main" id="{488EFA31-738D-4389-B010-AFFC2C33FF64}"/>
              </a:ext>
            </a:extLst>
          </p:cNvPr>
          <p:cNvSpPr>
            <a:spLocks noGrp="1"/>
          </p:cNvSpPr>
          <p:nvPr>
            <p:ph type="ftr" sz="quarter" idx="11"/>
          </p:nvPr>
        </p:nvSpPr>
        <p:spPr/>
        <p:txBody>
          <a:bodyPr rtlCol="0"/>
          <a:lstStyle/>
          <a:p>
            <a:pPr rtl="0"/>
            <a:r>
              <a:rPr lang="it-IT" noProof="0" dirty="0"/>
              <a:t>AGGIUNGERE UN PIÈ DI PAGINA</a:t>
            </a:r>
          </a:p>
        </p:txBody>
      </p:sp>
      <p:sp>
        <p:nvSpPr>
          <p:cNvPr id="9" name="Segnaposto numero diapositiva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rtlCol="0"/>
          <a:lstStyle/>
          <a:p>
            <a:pPr rtl="0"/>
            <a:fld id="{4950F5D8-22E1-4015-8661-E5B1FD28C2DE}" type="slidenum">
              <a:rPr lang="it-IT" noProof="0" smtClean="0"/>
              <a:t>‹N›</a:t>
            </a:fld>
            <a:endParaRPr lang="it-IT" noProof="0" dirty="0"/>
          </a:p>
        </p:txBody>
      </p:sp>
      <p:sp>
        <p:nvSpPr>
          <p:cNvPr id="13" name="Titolo 1">
            <a:extLst>
              <a:ext uri="{FF2B5EF4-FFF2-40B4-BE49-F238E27FC236}">
                <a16:creationId xmlns:a16="http://schemas.microsoft.com/office/drawing/2014/main" id="{86152D61-B915-4FFA-BFAB-BE67BD9FEB74}"/>
              </a:ext>
            </a:extLst>
          </p:cNvPr>
          <p:cNvSpPr>
            <a:spLocks noGrp="1"/>
          </p:cNvSpPr>
          <p:nvPr>
            <p:ph type="title"/>
          </p:nvPr>
        </p:nvSpPr>
        <p:spPr>
          <a:xfrm>
            <a:off x="839788" y="457200"/>
            <a:ext cx="3932237" cy="1600200"/>
          </a:xfrm>
        </p:spPr>
        <p:txBody>
          <a:bodyPr rtlCol="0" anchor="b"/>
          <a:lstStyle>
            <a:lvl1pPr>
              <a:defRPr sz="3200"/>
            </a:lvl1pPr>
          </a:lstStyle>
          <a:p>
            <a:pPr rtl="0"/>
            <a:r>
              <a:rPr lang="it-IT" noProof="0"/>
              <a:t>Fare clic per modificare lo stile del titolo dello schema</a:t>
            </a:r>
            <a:endParaRPr lang="it-IT" noProof="0" dirty="0"/>
          </a:p>
        </p:txBody>
      </p:sp>
      <p:sp>
        <p:nvSpPr>
          <p:cNvPr id="14" name="Segnaposto testo 3">
            <a:extLst>
              <a:ext uri="{FF2B5EF4-FFF2-40B4-BE49-F238E27FC236}">
                <a16:creationId xmlns:a16="http://schemas.microsoft.com/office/drawing/2014/main" id="{56B9FA21-7A71-4ACD-9725-F9C35C79405A}"/>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a:t>Fare clic per modificare gli stili del testo dello schema</a:t>
            </a:r>
          </a:p>
        </p:txBody>
      </p:sp>
      <p:sp>
        <p:nvSpPr>
          <p:cNvPr id="15" name="Segnaposto immagine 2">
            <a:extLst>
              <a:ext uri="{FF2B5EF4-FFF2-40B4-BE49-F238E27FC236}">
                <a16:creationId xmlns:a16="http://schemas.microsoft.com/office/drawing/2014/main" id="{23F69D43-2C7D-427D-9395-81FD4D07F927}"/>
              </a:ext>
            </a:extLst>
          </p:cNvPr>
          <p:cNvSpPr>
            <a:spLocks noGrp="1"/>
          </p:cNvSpPr>
          <p:nvPr>
            <p:ph type="pic" idx="1"/>
          </p:nvPr>
        </p:nvSpPr>
        <p:spPr>
          <a:xfrm>
            <a:off x="5183188" y="457201"/>
            <a:ext cx="6172200" cy="5403850"/>
          </a:xfrm>
        </p:spPr>
        <p:txBody>
          <a:bodyPr rtlCol="0"/>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3731363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35" name="Rettangolo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Segnaposto data 7">
            <a:extLst>
              <a:ext uri="{FF2B5EF4-FFF2-40B4-BE49-F238E27FC236}">
                <a16:creationId xmlns:a16="http://schemas.microsoft.com/office/drawing/2014/main" id="{F5D76E00-0ACB-4B7A-B045-2A0F2EF8D824}"/>
              </a:ext>
            </a:extLst>
          </p:cNvPr>
          <p:cNvSpPr>
            <a:spLocks noGrp="1"/>
          </p:cNvSpPr>
          <p:nvPr>
            <p:ph type="dt" sz="half" idx="10"/>
          </p:nvPr>
        </p:nvSpPr>
        <p:spPr/>
        <p:txBody>
          <a:bodyPr rtlCol="0"/>
          <a:lstStyle/>
          <a:p>
            <a:pPr rtl="0"/>
            <a:fld id="{22558C94-89E8-4D40-91DF-3BDB5A0AD8B4}" type="datetime1">
              <a:rPr lang="it-IT" noProof="0" smtClean="0"/>
              <a:t>18/01/2023</a:t>
            </a:fld>
            <a:endParaRPr lang="it-IT" noProof="0" dirty="0"/>
          </a:p>
        </p:txBody>
      </p:sp>
      <p:sp>
        <p:nvSpPr>
          <p:cNvPr id="9" name="Segnaposto piè di pagina 8">
            <a:extLst>
              <a:ext uri="{FF2B5EF4-FFF2-40B4-BE49-F238E27FC236}">
                <a16:creationId xmlns:a16="http://schemas.microsoft.com/office/drawing/2014/main" id="{BB112229-A962-49D4-B30E-99CFF547CC16}"/>
              </a:ext>
            </a:extLst>
          </p:cNvPr>
          <p:cNvSpPr>
            <a:spLocks noGrp="1"/>
          </p:cNvSpPr>
          <p:nvPr>
            <p:ph type="ftr" sz="quarter" idx="11"/>
          </p:nvPr>
        </p:nvSpPr>
        <p:spPr/>
        <p:txBody>
          <a:bodyPr rtlCol="0"/>
          <a:lstStyle/>
          <a:p>
            <a:pPr rtl="0"/>
            <a:r>
              <a:rPr lang="it-IT" noProof="0" dirty="0"/>
              <a:t>AGGIUNGERE UN PIÈ DI PAGINA</a:t>
            </a:r>
          </a:p>
        </p:txBody>
      </p:sp>
      <p:sp>
        <p:nvSpPr>
          <p:cNvPr id="12" name="Segnaposto numero diapositiva 11">
            <a:extLst>
              <a:ext uri="{FF2B5EF4-FFF2-40B4-BE49-F238E27FC236}">
                <a16:creationId xmlns:a16="http://schemas.microsoft.com/office/drawing/2014/main" id="{5AD09447-00BF-439A-B49F-4D5A25FEEA97}"/>
              </a:ext>
            </a:extLst>
          </p:cNvPr>
          <p:cNvSpPr>
            <a:spLocks noGrp="1"/>
          </p:cNvSpPr>
          <p:nvPr>
            <p:ph type="sldNum" sz="quarter" idx="12"/>
          </p:nvPr>
        </p:nvSpPr>
        <p:spPr/>
        <p:txBody>
          <a:bodyPr rtlCol="0"/>
          <a:lstStyle/>
          <a:p>
            <a:pPr rtl="0"/>
            <a:fld id="{4950F5D8-22E1-4015-8661-E5B1FD28C2DE}" type="slidenum">
              <a:rPr lang="it-IT" noProof="0" smtClean="0"/>
              <a:pPr/>
              <a:t>‹N›</a:t>
            </a:fld>
            <a:endParaRPr lang="it-IT" noProof="0" dirty="0"/>
          </a:p>
        </p:txBody>
      </p:sp>
      <p:sp>
        <p:nvSpPr>
          <p:cNvPr id="39" name="Titolo 1">
            <a:extLst>
              <a:ext uri="{FF2B5EF4-FFF2-40B4-BE49-F238E27FC236}">
                <a16:creationId xmlns:a16="http://schemas.microsoft.com/office/drawing/2014/main" id="{6D1F570F-D9DD-43A5-A55C-A231D1F75ED1}"/>
              </a:ext>
            </a:extLst>
          </p:cNvPr>
          <p:cNvSpPr>
            <a:spLocks noGrp="1"/>
          </p:cNvSpPr>
          <p:nvPr>
            <p:ph type="title"/>
          </p:nvPr>
        </p:nvSpPr>
        <p:spPr>
          <a:xfrm>
            <a:off x="838199" y="805472"/>
            <a:ext cx="10512425" cy="552848"/>
          </a:xfrm>
        </p:spPr>
        <p:txBody>
          <a:bodyPr lIns="0" tIns="0" rIns="0" bIns="0" rtlCol="0" anchor="b" anchorCtr="0"/>
          <a:lstStyle/>
          <a:p>
            <a:pPr rtl="0"/>
            <a:r>
              <a:rPr lang="it-IT" noProof="0"/>
              <a:t>Fare clic per modificare lo stile del titolo dello schema</a:t>
            </a:r>
            <a:endParaRPr lang="it-IT" noProof="0" dirty="0"/>
          </a:p>
        </p:txBody>
      </p:sp>
    </p:spTree>
    <p:extLst>
      <p:ext uri="{BB962C8B-B14F-4D97-AF65-F5344CB8AC3E}">
        <p14:creationId xmlns:p14="http://schemas.microsoft.com/office/powerpoint/2010/main" val="34968705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uoto">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4" name="Rettangolo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3" name="Segnaposto data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60D6C15D-A48A-4866-B84F-6BF6B3936CDC}" type="datetime1">
              <a:rPr lang="it-IT" noProof="0" smtClean="0"/>
              <a:t>18/01/2023</a:t>
            </a:fld>
            <a:endParaRPr lang="it-IT" noProof="0" dirty="0"/>
          </a:p>
        </p:txBody>
      </p:sp>
      <p:sp>
        <p:nvSpPr>
          <p:cNvPr id="4" name="Segnaposto piè di pagina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it-IT" noProof="0" dirty="0"/>
              <a:t>AGGIUNGERE UN PIÈ DI PAGINA</a:t>
            </a:r>
          </a:p>
        </p:txBody>
      </p:sp>
      <p:sp>
        <p:nvSpPr>
          <p:cNvPr id="5" name="Segnaposto numero diapositiva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it-IT" noProof="0" smtClean="0"/>
              <a:t>‹N›</a:t>
            </a:fld>
            <a:endParaRPr lang="it-IT" noProof="0" dirty="0"/>
          </a:p>
        </p:txBody>
      </p:sp>
    </p:spTree>
    <p:extLst>
      <p:ext uri="{BB962C8B-B14F-4D97-AF65-F5344CB8AC3E}">
        <p14:creationId xmlns:p14="http://schemas.microsoft.com/office/powerpoint/2010/main" val="3622898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Vuoto senza sfondo">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9FABCF6-9B78-49BE-A2AD-F0AA9C62F46C}"/>
              </a:ext>
            </a:extLst>
          </p:cNvPr>
          <p:cNvSpPr>
            <a:spLocks noGrp="1"/>
          </p:cNvSpPr>
          <p:nvPr>
            <p:ph type="dt" sz="half" idx="10"/>
          </p:nvPr>
        </p:nvSpPr>
        <p:spPr/>
        <p:txBody>
          <a:bodyPr rtlCol="0"/>
          <a:lstStyle/>
          <a:p>
            <a:pPr rtl="0"/>
            <a:fld id="{E4BE54FF-D332-49E6-8D3A-A78A67491F5F}" type="datetime1">
              <a:rPr lang="it-IT" noProof="0" smtClean="0"/>
              <a:t>18/01/2023</a:t>
            </a:fld>
            <a:endParaRPr lang="it-IT" noProof="0" dirty="0"/>
          </a:p>
        </p:txBody>
      </p:sp>
      <p:sp>
        <p:nvSpPr>
          <p:cNvPr id="3" name="Segnaposto piè di pagina 2">
            <a:extLst>
              <a:ext uri="{FF2B5EF4-FFF2-40B4-BE49-F238E27FC236}">
                <a16:creationId xmlns:a16="http://schemas.microsoft.com/office/drawing/2014/main" id="{E70934F3-5442-470C-BF40-00437371D7BD}"/>
              </a:ext>
            </a:extLst>
          </p:cNvPr>
          <p:cNvSpPr>
            <a:spLocks noGrp="1"/>
          </p:cNvSpPr>
          <p:nvPr>
            <p:ph type="ftr" sz="quarter" idx="11"/>
          </p:nvPr>
        </p:nvSpPr>
        <p:spPr/>
        <p:txBody>
          <a:bodyPr rtlCol="0"/>
          <a:lstStyle/>
          <a:p>
            <a:pPr rtl="0"/>
            <a:r>
              <a:rPr lang="it-IT" noProof="0" dirty="0"/>
              <a:t>AGGIUNGERE UN PIÈ DI PAGINA</a:t>
            </a:r>
          </a:p>
        </p:txBody>
      </p:sp>
      <p:sp>
        <p:nvSpPr>
          <p:cNvPr id="4" name="Segnaposto numero diapositiva 3">
            <a:extLst>
              <a:ext uri="{FF2B5EF4-FFF2-40B4-BE49-F238E27FC236}">
                <a16:creationId xmlns:a16="http://schemas.microsoft.com/office/drawing/2014/main" id="{F4014656-DB95-4E7F-83A3-E5750E237879}"/>
              </a:ext>
            </a:extLst>
          </p:cNvPr>
          <p:cNvSpPr>
            <a:spLocks noGrp="1"/>
          </p:cNvSpPr>
          <p:nvPr>
            <p:ph type="sldNum" sz="quarter" idx="12"/>
          </p:nvPr>
        </p:nvSpPr>
        <p:spPr/>
        <p:txBody>
          <a:bodyPr rtlCol="0"/>
          <a:lstStyle/>
          <a:p>
            <a:pPr rtl="0"/>
            <a:fld id="{4950F5D8-22E1-4015-8661-E5B1FD28C2DE}" type="slidenum">
              <a:rPr lang="it-IT" noProof="0" smtClean="0"/>
              <a:t>‹N›</a:t>
            </a:fld>
            <a:endParaRPr lang="it-IT" noProof="0" dirty="0"/>
          </a:p>
        </p:txBody>
      </p:sp>
    </p:spTree>
    <p:extLst>
      <p:ext uri="{BB962C8B-B14F-4D97-AF65-F5344CB8AC3E}">
        <p14:creationId xmlns:p14="http://schemas.microsoft.com/office/powerpoint/2010/main" val="35108286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anuale">
    <p:spTree>
      <p:nvGrpSpPr>
        <p:cNvPr id="1" name=""/>
        <p:cNvGrpSpPr/>
        <p:nvPr/>
      </p:nvGrpSpPr>
      <p:grpSpPr>
        <a:xfrm>
          <a:off x="0" y="0"/>
          <a:ext cx="0" cy="0"/>
          <a:chOff x="0" y="0"/>
          <a:chExt cx="0" cy="0"/>
        </a:xfrm>
      </p:grpSpPr>
      <p:sp>
        <p:nvSpPr>
          <p:cNvPr id="31" name="Rettangolo 30">
            <a:extLst>
              <a:ext uri="{FF2B5EF4-FFF2-40B4-BE49-F238E27FC236}">
                <a16:creationId xmlns:a16="http://schemas.microsoft.com/office/drawing/2014/main" id="{A3A9DA67-F108-42B4-9EB1-30A00E34C4D3}"/>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5" name="Segnaposto numero diapositiva 4">
            <a:extLst>
              <a:ext uri="{FF2B5EF4-FFF2-40B4-BE49-F238E27FC236}">
                <a16:creationId xmlns:a16="http://schemas.microsoft.com/office/drawing/2014/main" id="{B0E5E539-C700-4989-957A-EA3BAAC4B6C9}"/>
              </a:ext>
            </a:extLst>
          </p:cNvPr>
          <p:cNvSpPr>
            <a:spLocks noGrp="1"/>
          </p:cNvSpPr>
          <p:nvPr>
            <p:ph type="sldNum" sz="quarter" idx="12"/>
          </p:nvPr>
        </p:nvSpPr>
        <p:spPr>
          <a:xfrm>
            <a:off x="838200" y="6155851"/>
            <a:ext cx="2743200" cy="184317"/>
          </a:xfrm>
        </p:spPr>
        <p:txBody>
          <a:bodyPr rtlCol="0"/>
          <a:lstStyle/>
          <a:p>
            <a:pPr rtl="0"/>
            <a:fld id="{D9BB3731-526F-4638-85F8-715D717FFC12}" type="slidenum">
              <a:rPr lang="it-IT" noProof="0" smtClean="0"/>
              <a:t>‹N›</a:t>
            </a:fld>
            <a:endParaRPr lang="it-IT" noProof="0" dirty="0"/>
          </a:p>
        </p:txBody>
      </p:sp>
      <p:sp>
        <p:nvSpPr>
          <p:cNvPr id="21" name="Segnaposto testo 3">
            <a:extLst>
              <a:ext uri="{FF2B5EF4-FFF2-40B4-BE49-F238E27FC236}">
                <a16:creationId xmlns:a16="http://schemas.microsoft.com/office/drawing/2014/main" id="{605A03A4-E79C-49C5-A546-FF8E2D42E9D2}"/>
              </a:ext>
            </a:extLst>
          </p:cNvPr>
          <p:cNvSpPr>
            <a:spLocks noGrp="1"/>
          </p:cNvSpPr>
          <p:nvPr>
            <p:ph type="body" sz="half" idx="2"/>
          </p:nvPr>
        </p:nvSpPr>
        <p:spPr>
          <a:xfrm>
            <a:off x="883319" y="3054194"/>
            <a:ext cx="1645920" cy="519503"/>
          </a:xfrm>
        </p:spPr>
        <p:txBody>
          <a:bodyPr lIns="0" tIns="0" rIns="0" bIns="0" rtlCol="0" anchor="t" anchorCtr="0">
            <a:normAutofit/>
          </a:bodyPr>
          <a:lstStyle>
            <a:lvl1pPr marL="0" indent="0">
              <a:lnSpc>
                <a:spcPct val="100000"/>
              </a:lnSpc>
              <a:spcBef>
                <a:spcPts val="0"/>
              </a:spcBef>
              <a:buNone/>
              <a:defRPr lang="en-US" sz="1700" i="1"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a:t>Fare clic per modificare gli stili del testo dello schema</a:t>
            </a:r>
          </a:p>
        </p:txBody>
      </p:sp>
      <p:sp>
        <p:nvSpPr>
          <p:cNvPr id="22" name="Segnaposto testo 3">
            <a:extLst>
              <a:ext uri="{FF2B5EF4-FFF2-40B4-BE49-F238E27FC236}">
                <a16:creationId xmlns:a16="http://schemas.microsoft.com/office/drawing/2014/main" id="{9EA27EF7-FC6B-496C-B737-B9219950367E}"/>
              </a:ext>
            </a:extLst>
          </p:cNvPr>
          <p:cNvSpPr>
            <a:spLocks noGrp="1"/>
          </p:cNvSpPr>
          <p:nvPr>
            <p:ph type="body" sz="half" idx="34" hasCustomPrompt="1"/>
          </p:nvPr>
        </p:nvSpPr>
        <p:spPr>
          <a:xfrm>
            <a:off x="1384584" y="1996465"/>
            <a:ext cx="2469965" cy="982274"/>
          </a:xfrm>
        </p:spPr>
        <p:txBody>
          <a:bodyPr lIns="0" rIns="0" bIns="0" rtlCol="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dirty="0"/>
              <a:t>Stili del testo</a:t>
            </a:r>
            <a:br>
              <a:rPr lang="it-IT" noProof="0" dirty="0"/>
            </a:br>
            <a:r>
              <a:rPr lang="it-IT" noProof="0" dirty="0"/>
              <a:t>dello schema</a:t>
            </a:r>
          </a:p>
        </p:txBody>
      </p:sp>
      <p:sp>
        <p:nvSpPr>
          <p:cNvPr id="23" name="Segnaposto testo 3">
            <a:extLst>
              <a:ext uri="{FF2B5EF4-FFF2-40B4-BE49-F238E27FC236}">
                <a16:creationId xmlns:a16="http://schemas.microsoft.com/office/drawing/2014/main" id="{6C0E2C30-6E91-49DE-B7A1-6E32A19EC81D}"/>
              </a:ext>
            </a:extLst>
          </p:cNvPr>
          <p:cNvSpPr>
            <a:spLocks noGrp="1"/>
          </p:cNvSpPr>
          <p:nvPr>
            <p:ph type="body" sz="half" idx="36"/>
          </p:nvPr>
        </p:nvSpPr>
        <p:spPr>
          <a:xfrm>
            <a:off x="2596444" y="3054194"/>
            <a:ext cx="1389888" cy="519503"/>
          </a:xfrm>
        </p:spPr>
        <p:txBody>
          <a:bodyPr lIns="0" tIns="0" rIns="0" bIns="0" rtlCol="0" anchor="t" anchorCtr="0">
            <a:normAutofit/>
          </a:bodyPr>
          <a:lstStyle>
            <a:lvl1pPr marL="0" indent="0">
              <a:lnSpc>
                <a:spcPct val="100000"/>
              </a:lnSpc>
              <a:spcBef>
                <a:spcPts val="0"/>
              </a:spcBef>
              <a:buNone/>
              <a:defRPr lang="en-US" sz="1700" i="1"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it-IT" noProof="0"/>
              <a:t>Fare clic per modificare gli stili del testo dello schema</a:t>
            </a:r>
          </a:p>
        </p:txBody>
      </p:sp>
      <p:sp>
        <p:nvSpPr>
          <p:cNvPr id="24" name="Segnaposto immagine 12">
            <a:extLst>
              <a:ext uri="{FF2B5EF4-FFF2-40B4-BE49-F238E27FC236}">
                <a16:creationId xmlns:a16="http://schemas.microsoft.com/office/drawing/2014/main" id="{70BE5E73-C067-492F-BE30-5E3DADAD40EF}"/>
              </a:ext>
            </a:extLst>
          </p:cNvPr>
          <p:cNvSpPr>
            <a:spLocks noGrp="1"/>
          </p:cNvSpPr>
          <p:nvPr>
            <p:ph type="pic" sz="quarter" idx="37"/>
          </p:nvPr>
        </p:nvSpPr>
        <p:spPr>
          <a:xfrm>
            <a:off x="875852" y="3677189"/>
            <a:ext cx="1636776" cy="1618488"/>
          </a:xfrm>
        </p:spPr>
        <p:txBody>
          <a:bodyPr rtlCol="0" anchor="ctr" anchorCtr="0">
            <a:noAutofit/>
          </a:bodyPr>
          <a:lstStyle>
            <a:lvl1pPr marL="0" indent="0" algn="ctr">
              <a:buNone/>
              <a:defRPr sz="1400">
                <a:solidFill>
                  <a:schemeClr val="tx1"/>
                </a:solidFill>
              </a:defRPr>
            </a:lvl1pPr>
          </a:lstStyle>
          <a:p>
            <a:pPr rtl="0"/>
            <a:r>
              <a:rPr lang="it-IT" noProof="0"/>
              <a:t>Fare clic sull'icona per inserire un'immagine</a:t>
            </a:r>
            <a:endParaRPr lang="it-IT" noProof="0" dirty="0"/>
          </a:p>
        </p:txBody>
      </p:sp>
      <p:sp>
        <p:nvSpPr>
          <p:cNvPr id="25" name="Segnaposto immagine 12">
            <a:extLst>
              <a:ext uri="{FF2B5EF4-FFF2-40B4-BE49-F238E27FC236}">
                <a16:creationId xmlns:a16="http://schemas.microsoft.com/office/drawing/2014/main" id="{36A9B448-4FDC-41F7-941E-5BF5A129057A}"/>
              </a:ext>
            </a:extLst>
          </p:cNvPr>
          <p:cNvSpPr>
            <a:spLocks noGrp="1"/>
          </p:cNvSpPr>
          <p:nvPr>
            <p:ph type="pic" sz="quarter" idx="38"/>
          </p:nvPr>
        </p:nvSpPr>
        <p:spPr>
          <a:xfrm>
            <a:off x="2499831" y="3677189"/>
            <a:ext cx="1636776" cy="1618488"/>
          </a:xfrm>
        </p:spPr>
        <p:txBody>
          <a:bodyPr rtlCol="0" anchor="ctr" anchorCtr="0">
            <a:noAutofit/>
          </a:bodyPr>
          <a:lstStyle>
            <a:lvl1pPr marL="0" indent="0" algn="ctr">
              <a:buNone/>
              <a:defRPr sz="1400">
                <a:solidFill>
                  <a:schemeClr val="tx1"/>
                </a:solidFill>
              </a:defRPr>
            </a:lvl1pPr>
          </a:lstStyle>
          <a:p>
            <a:pPr rtl="0"/>
            <a:r>
              <a:rPr lang="it-IT" noProof="0"/>
              <a:t>Fare clic sull'icona per inserire un'immagine</a:t>
            </a:r>
            <a:endParaRPr lang="it-IT" noProof="0" dirty="0"/>
          </a:p>
        </p:txBody>
      </p:sp>
      <p:sp>
        <p:nvSpPr>
          <p:cNvPr id="26" name="Segnaposto testo 3">
            <a:extLst>
              <a:ext uri="{FF2B5EF4-FFF2-40B4-BE49-F238E27FC236}">
                <a16:creationId xmlns:a16="http://schemas.microsoft.com/office/drawing/2014/main" id="{90B3A413-8776-4B3B-931F-C132DAB3A425}"/>
              </a:ext>
            </a:extLst>
          </p:cNvPr>
          <p:cNvSpPr>
            <a:spLocks noGrp="1"/>
          </p:cNvSpPr>
          <p:nvPr>
            <p:ph type="body" sz="half" idx="39"/>
          </p:nvPr>
        </p:nvSpPr>
        <p:spPr>
          <a:xfrm>
            <a:off x="4940427" y="3054194"/>
            <a:ext cx="2113508" cy="519503"/>
          </a:xfrm>
        </p:spPr>
        <p:txBody>
          <a:bodyPr lIns="0" tIns="0" rIns="0" bIns="0" rtlCol="0" anchor="t" anchorCtr="0">
            <a:normAutofit/>
          </a:bodyPr>
          <a:lstStyle>
            <a:lvl1pPr marL="0" indent="0">
              <a:lnSpc>
                <a:spcPct val="100000"/>
              </a:lnSpc>
              <a:spcBef>
                <a:spcPts val="0"/>
              </a:spcBef>
              <a:buNone/>
              <a:defRPr lang="en-US" sz="1700" i="1"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it-IT" noProof="0"/>
              <a:t>Fare clic per modificare gli stili del testo dello schema</a:t>
            </a:r>
          </a:p>
        </p:txBody>
      </p:sp>
      <p:sp>
        <p:nvSpPr>
          <p:cNvPr id="27" name="Segnaposto testo 3">
            <a:extLst>
              <a:ext uri="{FF2B5EF4-FFF2-40B4-BE49-F238E27FC236}">
                <a16:creationId xmlns:a16="http://schemas.microsoft.com/office/drawing/2014/main" id="{BAD0CCD5-B712-4DB2-BFE3-4D3461B29F6D}"/>
              </a:ext>
            </a:extLst>
          </p:cNvPr>
          <p:cNvSpPr>
            <a:spLocks noGrp="1"/>
          </p:cNvSpPr>
          <p:nvPr>
            <p:ph type="body" sz="half" idx="40" hasCustomPrompt="1"/>
          </p:nvPr>
        </p:nvSpPr>
        <p:spPr>
          <a:xfrm>
            <a:off x="5494328" y="1996465"/>
            <a:ext cx="1622417" cy="982274"/>
          </a:xfrm>
        </p:spPr>
        <p:txBody>
          <a:bodyPr lIns="0" rIns="0" bIns="0" rtlCol="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dirty="0"/>
              <a:t>Stili del testo</a:t>
            </a:r>
            <a:br>
              <a:rPr lang="it-IT" noProof="0" dirty="0"/>
            </a:br>
            <a:r>
              <a:rPr lang="it-IT" noProof="0" dirty="0"/>
              <a:t>dello schema</a:t>
            </a:r>
          </a:p>
        </p:txBody>
      </p:sp>
      <p:sp>
        <p:nvSpPr>
          <p:cNvPr id="28" name="Segnaposto immagine 12">
            <a:extLst>
              <a:ext uri="{FF2B5EF4-FFF2-40B4-BE49-F238E27FC236}">
                <a16:creationId xmlns:a16="http://schemas.microsoft.com/office/drawing/2014/main" id="{64125935-B0D3-4ABD-9BBA-A60E46D2C55C}"/>
              </a:ext>
            </a:extLst>
          </p:cNvPr>
          <p:cNvSpPr>
            <a:spLocks noGrp="1"/>
          </p:cNvSpPr>
          <p:nvPr>
            <p:ph type="pic" sz="quarter" idx="43"/>
          </p:nvPr>
        </p:nvSpPr>
        <p:spPr>
          <a:xfrm>
            <a:off x="4946407" y="3677189"/>
            <a:ext cx="2048256" cy="896112"/>
          </a:xfrm>
        </p:spPr>
        <p:txBody>
          <a:bodyPr rtlCol="0" anchor="ctr" anchorCtr="0">
            <a:noAutofit/>
          </a:bodyPr>
          <a:lstStyle>
            <a:lvl1pPr marL="0" indent="0" algn="ctr">
              <a:buNone/>
              <a:defRPr sz="1400">
                <a:solidFill>
                  <a:schemeClr val="tx1"/>
                </a:solidFill>
              </a:defRPr>
            </a:lvl1pPr>
          </a:lstStyle>
          <a:p>
            <a:pPr rtl="0"/>
            <a:r>
              <a:rPr lang="it-IT" noProof="0"/>
              <a:t>Fare clic sull'icona per inserire un'immagine</a:t>
            </a:r>
            <a:endParaRPr lang="it-IT" noProof="0" dirty="0"/>
          </a:p>
        </p:txBody>
      </p:sp>
      <p:sp>
        <p:nvSpPr>
          <p:cNvPr id="29" name="Segnaposto testo 3">
            <a:extLst>
              <a:ext uri="{FF2B5EF4-FFF2-40B4-BE49-F238E27FC236}">
                <a16:creationId xmlns:a16="http://schemas.microsoft.com/office/drawing/2014/main" id="{47D3BA4D-FA26-44C8-B927-E42CC8E67B79}"/>
              </a:ext>
            </a:extLst>
          </p:cNvPr>
          <p:cNvSpPr>
            <a:spLocks noGrp="1"/>
          </p:cNvSpPr>
          <p:nvPr>
            <p:ph type="body" sz="half" idx="45"/>
          </p:nvPr>
        </p:nvSpPr>
        <p:spPr>
          <a:xfrm>
            <a:off x="7900319" y="3054194"/>
            <a:ext cx="2197045" cy="519503"/>
          </a:xfrm>
        </p:spPr>
        <p:txBody>
          <a:bodyPr lIns="0" tIns="0" rIns="0" bIns="0" rtlCol="0" anchor="t" anchorCtr="0">
            <a:normAutofit/>
          </a:bodyPr>
          <a:lstStyle>
            <a:lvl1pPr marL="0" indent="0" algn="l" defTabSz="914400" rtl="0" eaLnBrk="1" latinLnBrk="0" hangingPunct="1">
              <a:lnSpc>
                <a:spcPct val="100000"/>
              </a:lnSpc>
              <a:spcBef>
                <a:spcPts val="0"/>
              </a:spcBef>
              <a:buFont typeface="Arial" panose="020B0604020202020204" pitchFamily="34" charset="0"/>
              <a:buNone/>
              <a:defRPr lang="en-US" sz="1700" i="1"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it-IT" noProof="0"/>
              <a:t>Fare clic per modificare gli stili del testo dello schema</a:t>
            </a:r>
          </a:p>
        </p:txBody>
      </p:sp>
      <p:sp>
        <p:nvSpPr>
          <p:cNvPr id="30" name="Segnaposto testo 3">
            <a:extLst>
              <a:ext uri="{FF2B5EF4-FFF2-40B4-BE49-F238E27FC236}">
                <a16:creationId xmlns:a16="http://schemas.microsoft.com/office/drawing/2014/main" id="{2D2A84D7-2523-470B-A3C0-0140355D4F68}"/>
              </a:ext>
            </a:extLst>
          </p:cNvPr>
          <p:cNvSpPr>
            <a:spLocks noGrp="1"/>
          </p:cNvSpPr>
          <p:nvPr>
            <p:ph type="body" sz="half" idx="46" hasCustomPrompt="1"/>
          </p:nvPr>
        </p:nvSpPr>
        <p:spPr>
          <a:xfrm>
            <a:off x="8454220" y="1996465"/>
            <a:ext cx="1622417" cy="982274"/>
          </a:xfrm>
        </p:spPr>
        <p:txBody>
          <a:bodyPr lIns="0" rIns="0" bIns="0" rtlCol="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dirty="0"/>
              <a:t>Stili del testo</a:t>
            </a:r>
            <a:br>
              <a:rPr lang="it-IT" noProof="0" dirty="0"/>
            </a:br>
            <a:r>
              <a:rPr lang="it-IT" noProof="0" dirty="0"/>
              <a:t>dello schema</a:t>
            </a:r>
          </a:p>
        </p:txBody>
      </p:sp>
      <p:sp>
        <p:nvSpPr>
          <p:cNvPr id="32" name="Segnaposto testo 3">
            <a:extLst>
              <a:ext uri="{FF2B5EF4-FFF2-40B4-BE49-F238E27FC236}">
                <a16:creationId xmlns:a16="http://schemas.microsoft.com/office/drawing/2014/main" id="{55D1A91B-BB99-4DC7-B8F5-55514B49A9D1}"/>
              </a:ext>
            </a:extLst>
          </p:cNvPr>
          <p:cNvSpPr>
            <a:spLocks noGrp="1"/>
          </p:cNvSpPr>
          <p:nvPr>
            <p:ph type="body" sz="half" idx="49"/>
          </p:nvPr>
        </p:nvSpPr>
        <p:spPr>
          <a:xfrm>
            <a:off x="7873424" y="4355259"/>
            <a:ext cx="2223939" cy="519503"/>
          </a:xfrm>
        </p:spPr>
        <p:txBody>
          <a:bodyPr lIns="0" tIns="0" rIns="0" bIns="0" rtlCol="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it-IT" noProof="0"/>
              <a:t>Fare clic per modificare gli stili del testo dello schema</a:t>
            </a:r>
          </a:p>
        </p:txBody>
      </p:sp>
      <p:sp>
        <p:nvSpPr>
          <p:cNvPr id="33" name="Segnaposto testo 3">
            <a:extLst>
              <a:ext uri="{FF2B5EF4-FFF2-40B4-BE49-F238E27FC236}">
                <a16:creationId xmlns:a16="http://schemas.microsoft.com/office/drawing/2014/main" id="{FFAB2C75-BBBF-4A4D-A633-7CEFFABAFE32}"/>
              </a:ext>
            </a:extLst>
          </p:cNvPr>
          <p:cNvSpPr>
            <a:spLocks noGrp="1"/>
          </p:cNvSpPr>
          <p:nvPr>
            <p:ph type="body" sz="half" idx="51"/>
          </p:nvPr>
        </p:nvSpPr>
        <p:spPr>
          <a:xfrm>
            <a:off x="4940427" y="4776173"/>
            <a:ext cx="2048256" cy="519503"/>
          </a:xfrm>
        </p:spPr>
        <p:txBody>
          <a:bodyPr lIns="0" tIns="0" rIns="0" bIns="0" rtlCol="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it-IT" noProof="0"/>
              <a:t>Fare clic per modificare gli stili del testo dello schema</a:t>
            </a:r>
          </a:p>
        </p:txBody>
      </p:sp>
      <p:sp>
        <p:nvSpPr>
          <p:cNvPr id="34" name="Segnaposto testo 7">
            <a:extLst>
              <a:ext uri="{FF2B5EF4-FFF2-40B4-BE49-F238E27FC236}">
                <a16:creationId xmlns:a16="http://schemas.microsoft.com/office/drawing/2014/main" id="{83CD3289-0FBC-4854-8EB2-ADD41F89CA4F}"/>
              </a:ext>
            </a:extLst>
          </p:cNvPr>
          <p:cNvSpPr>
            <a:spLocks noGrp="1"/>
          </p:cNvSpPr>
          <p:nvPr>
            <p:ph type="body" sz="quarter" idx="25" hasCustomPrompt="1"/>
          </p:nvPr>
        </p:nvSpPr>
        <p:spPr>
          <a:xfrm>
            <a:off x="823358" y="2023413"/>
            <a:ext cx="558402" cy="896112"/>
          </a:xfrm>
        </p:spPr>
        <p:txBody>
          <a:bodyPr lIns="0" tIns="0" rIns="0" bIns="0" rtlCol="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rtl="0"/>
            <a:r>
              <a:rPr lang="it-IT" noProof="0" dirty="0"/>
              <a:t>1</a:t>
            </a:r>
          </a:p>
        </p:txBody>
      </p:sp>
      <p:sp>
        <p:nvSpPr>
          <p:cNvPr id="36" name="Segnaposto testo 7">
            <a:extLst>
              <a:ext uri="{FF2B5EF4-FFF2-40B4-BE49-F238E27FC236}">
                <a16:creationId xmlns:a16="http://schemas.microsoft.com/office/drawing/2014/main" id="{2F18CD59-6602-4DEC-9B12-412E6BAF9283}"/>
              </a:ext>
            </a:extLst>
          </p:cNvPr>
          <p:cNvSpPr>
            <a:spLocks noGrp="1"/>
          </p:cNvSpPr>
          <p:nvPr>
            <p:ph type="body" sz="quarter" idx="52" hasCustomPrompt="1"/>
          </p:nvPr>
        </p:nvSpPr>
        <p:spPr>
          <a:xfrm>
            <a:off x="4912823" y="1999493"/>
            <a:ext cx="558402" cy="896112"/>
          </a:xfrm>
        </p:spPr>
        <p:txBody>
          <a:bodyPr lIns="0" tIns="0" rIns="0" bIns="0" rtlCol="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rtl="0"/>
            <a:r>
              <a:rPr lang="it-IT" noProof="0" dirty="0"/>
              <a:t>1</a:t>
            </a:r>
          </a:p>
        </p:txBody>
      </p:sp>
      <p:sp>
        <p:nvSpPr>
          <p:cNvPr id="37" name="Segnaposto testo 7">
            <a:extLst>
              <a:ext uri="{FF2B5EF4-FFF2-40B4-BE49-F238E27FC236}">
                <a16:creationId xmlns:a16="http://schemas.microsoft.com/office/drawing/2014/main" id="{88B09568-0B94-4B51-BE65-A72C65C3D7DA}"/>
              </a:ext>
            </a:extLst>
          </p:cNvPr>
          <p:cNvSpPr>
            <a:spLocks noGrp="1"/>
          </p:cNvSpPr>
          <p:nvPr>
            <p:ph type="body" sz="quarter" idx="53" hasCustomPrompt="1"/>
          </p:nvPr>
        </p:nvSpPr>
        <p:spPr>
          <a:xfrm>
            <a:off x="7873424" y="2002966"/>
            <a:ext cx="558402" cy="896112"/>
          </a:xfrm>
        </p:spPr>
        <p:txBody>
          <a:bodyPr lIns="0" tIns="0" rIns="0" bIns="0" rtlCol="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rtl="0"/>
            <a:r>
              <a:rPr lang="it-IT" noProof="0" dirty="0"/>
              <a:t>1</a:t>
            </a:r>
          </a:p>
        </p:txBody>
      </p:sp>
      <p:sp>
        <p:nvSpPr>
          <p:cNvPr id="39" name="Segnaposto immagine 13">
            <a:extLst>
              <a:ext uri="{FF2B5EF4-FFF2-40B4-BE49-F238E27FC236}">
                <a16:creationId xmlns:a16="http://schemas.microsoft.com/office/drawing/2014/main" id="{E930664F-8C64-4436-9DD1-1ECED305C6E1}"/>
              </a:ext>
            </a:extLst>
          </p:cNvPr>
          <p:cNvSpPr>
            <a:spLocks noGrp="1"/>
          </p:cNvSpPr>
          <p:nvPr>
            <p:ph type="pic" sz="quarter" idx="16"/>
          </p:nvPr>
        </p:nvSpPr>
        <p:spPr>
          <a:xfrm>
            <a:off x="7900319" y="3725315"/>
            <a:ext cx="2386800" cy="486000"/>
          </a:xfrm>
          <a:ln>
            <a:solidFill>
              <a:srgbClr val="000000">
                <a:alpha val="30196"/>
              </a:srgbClr>
            </a:solidFill>
          </a:ln>
        </p:spPr>
        <p:txBody>
          <a:bodyPr rtlCol="0" anchor="ctr" anchorCtr="0">
            <a:noAutofit/>
          </a:bodyPr>
          <a:lstStyle>
            <a:lvl1pPr marL="0" indent="0" algn="ctr">
              <a:buNone/>
              <a:defRPr sz="1400">
                <a:solidFill>
                  <a:schemeClr val="bg1"/>
                </a:solidFill>
              </a:defRPr>
            </a:lvl1pPr>
          </a:lstStyle>
          <a:p>
            <a:pPr rtl="0"/>
            <a:r>
              <a:rPr lang="it-IT" noProof="0"/>
              <a:t>Fare clic sull'icona per inserire un'immagine</a:t>
            </a:r>
            <a:endParaRPr lang="it-IT" noProof="0" dirty="0"/>
          </a:p>
        </p:txBody>
      </p:sp>
      <p:sp>
        <p:nvSpPr>
          <p:cNvPr id="40" name="Segnaposto testo 3">
            <a:extLst>
              <a:ext uri="{FF2B5EF4-FFF2-40B4-BE49-F238E27FC236}">
                <a16:creationId xmlns:a16="http://schemas.microsoft.com/office/drawing/2014/main" id="{315834F5-9ACD-4898-B96E-8C732881FF01}"/>
              </a:ext>
            </a:extLst>
          </p:cNvPr>
          <p:cNvSpPr>
            <a:spLocks noGrp="1"/>
          </p:cNvSpPr>
          <p:nvPr>
            <p:ph type="body" sz="half" idx="50" hasCustomPrompt="1"/>
          </p:nvPr>
        </p:nvSpPr>
        <p:spPr>
          <a:xfrm>
            <a:off x="2359124" y="5706529"/>
            <a:ext cx="8993089" cy="365122"/>
          </a:xfrm>
        </p:spPr>
        <p:txBody>
          <a:bodyPr lIns="0" tIns="0" rIns="0" bIns="0" rtlCol="0" anchor="t" anchorCtr="0">
            <a:normAutofit/>
          </a:bodyPr>
          <a:lstStyle>
            <a:lvl1pPr marL="0" indent="0" algn="r">
              <a:lnSpc>
                <a:spcPct val="100000"/>
              </a:lnSpc>
              <a:spcBef>
                <a:spcPts val="0"/>
              </a:spcBef>
              <a:buNone/>
              <a:defRPr lang="en-US" sz="14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dirty="0"/>
              <a:t>Modificare gli stili del testo dello schema</a:t>
            </a:r>
          </a:p>
        </p:txBody>
      </p:sp>
      <p:sp>
        <p:nvSpPr>
          <p:cNvPr id="38" name="Titolo 1">
            <a:extLst>
              <a:ext uri="{FF2B5EF4-FFF2-40B4-BE49-F238E27FC236}">
                <a16:creationId xmlns:a16="http://schemas.microsoft.com/office/drawing/2014/main" id="{7E5CF6DE-4761-4BA5-A429-30AC8BBAD45B}"/>
              </a:ext>
            </a:extLst>
          </p:cNvPr>
          <p:cNvSpPr>
            <a:spLocks noGrp="1"/>
          </p:cNvSpPr>
          <p:nvPr>
            <p:ph type="title" hasCustomPrompt="1"/>
          </p:nvPr>
        </p:nvSpPr>
        <p:spPr>
          <a:xfrm>
            <a:off x="839789" y="1012015"/>
            <a:ext cx="10512424" cy="606677"/>
          </a:xfrm>
        </p:spPr>
        <p:txBody>
          <a:bodyPr lIns="0" tIns="0" rIns="0" bIns="0" rtlCol="0" anchor="t" anchorCtr="0">
            <a:normAutofit/>
          </a:bodyPr>
          <a:lstStyle>
            <a:lvl1pPr marL="0" algn="l" defTabSz="914400" rtl="0" eaLnBrk="1" latinLnBrk="0" hangingPunct="1">
              <a:lnSpc>
                <a:spcPct val="90000"/>
              </a:lnSpc>
              <a:spcBef>
                <a:spcPct val="0"/>
              </a:spcBef>
              <a:buNone/>
              <a:defRPr lang="ru-RU" sz="3600" b="1" kern="1200" dirty="0">
                <a:solidFill>
                  <a:schemeClr val="bg1"/>
                </a:solidFill>
                <a:latin typeface="+mj-lt"/>
                <a:ea typeface="+mj-ea"/>
                <a:cs typeface="+mj-cs"/>
              </a:defRPr>
            </a:lvl1pPr>
          </a:lstStyle>
          <a:p>
            <a:pPr rtl="0"/>
            <a:r>
              <a:rPr lang="it-IT" noProof="0" dirty="0"/>
              <a:t>FARE CLIC PER MODIFICARE</a:t>
            </a:r>
          </a:p>
        </p:txBody>
      </p:sp>
    </p:spTree>
    <p:extLst>
      <p:ext uri="{BB962C8B-B14F-4D97-AF65-F5344CB8AC3E}">
        <p14:creationId xmlns:p14="http://schemas.microsoft.com/office/powerpoint/2010/main" val="1816928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olo, contenuto e logo">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FBC13AD7-0902-4462-AE2E-A3198854D169}"/>
              </a:ext>
            </a:extLst>
          </p:cNvPr>
          <p:cNvSpPr/>
          <p:nvPr userDrawn="1"/>
        </p:nvSpPr>
        <p:spPr>
          <a:xfrm>
            <a:off x="560832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a:extLst>
              <a:ext uri="{FF2B5EF4-FFF2-40B4-BE49-F238E27FC236}">
                <a16:creationId xmlns:a16="http://schemas.microsoft.com/office/drawing/2014/main" id="{3CF7F729-1298-4F0B-B725-EFAD88305BF0}"/>
              </a:ext>
            </a:extLst>
          </p:cNvPr>
          <p:cNvSpPr>
            <a:spLocks noGrp="1"/>
          </p:cNvSpPr>
          <p:nvPr>
            <p:ph type="title"/>
          </p:nvPr>
        </p:nvSpPr>
        <p:spPr>
          <a:xfrm>
            <a:off x="6433778" y="1514007"/>
            <a:ext cx="4585780" cy="1091078"/>
          </a:xfrm>
        </p:spPr>
        <p:txBody>
          <a:bodyPr lIns="0" tIns="0" rIns="0" bIns="0" rtlCol="0" anchor="b" anchorCtr="0"/>
          <a:lstStyle/>
          <a:p>
            <a:pPr rtl="0"/>
            <a:r>
              <a:rPr lang="it-IT" noProof="0"/>
              <a:t>Fare clic per modificare lo stile del titolo dello schema</a:t>
            </a:r>
            <a:endParaRPr lang="it-IT" noProof="0" dirty="0"/>
          </a:p>
        </p:txBody>
      </p:sp>
      <p:sp>
        <p:nvSpPr>
          <p:cNvPr id="6" name="Segnaposto contenuto 5">
            <a:extLst>
              <a:ext uri="{FF2B5EF4-FFF2-40B4-BE49-F238E27FC236}">
                <a16:creationId xmlns:a16="http://schemas.microsoft.com/office/drawing/2014/main" id="{125E3DF9-29A5-4D11-98E9-191D1E8E9B55}"/>
              </a:ext>
            </a:extLst>
          </p:cNvPr>
          <p:cNvSpPr>
            <a:spLocks noGrp="1"/>
          </p:cNvSpPr>
          <p:nvPr>
            <p:ph sz="quarter" idx="4"/>
          </p:nvPr>
        </p:nvSpPr>
        <p:spPr>
          <a:xfrm>
            <a:off x="6427532" y="2698955"/>
            <a:ext cx="4607015" cy="3136910"/>
          </a:xfrm>
        </p:spPr>
        <p:txBody>
          <a:bodyPr lIns="0" tIns="0" rIns="0" bIns="0" rtlCol="0">
            <a:normAutofit/>
          </a:bodyPr>
          <a:lstStyle>
            <a:lvl1pPr>
              <a:lnSpc>
                <a:spcPct val="85000"/>
              </a:lnSpc>
              <a:spcBef>
                <a:spcPts val="600"/>
              </a:spcBef>
              <a:buClr>
                <a:schemeClr val="bg1">
                  <a:lumMod val="50000"/>
                </a:schemeClr>
              </a:buClr>
              <a:defRPr sz="1800"/>
            </a:lvl1pPr>
            <a:lvl2pPr>
              <a:lnSpc>
                <a:spcPct val="100000"/>
              </a:lnSpc>
              <a:spcBef>
                <a:spcPts val="600"/>
              </a:spcBef>
              <a:buClr>
                <a:schemeClr val="bg1">
                  <a:lumMod val="50000"/>
                </a:schemeClr>
              </a:buClr>
              <a:defRPr sz="1800"/>
            </a:lvl2pPr>
            <a:lvl3pPr>
              <a:lnSpc>
                <a:spcPct val="100000"/>
              </a:lnSpc>
              <a:spcBef>
                <a:spcPts val="600"/>
              </a:spcBef>
              <a:buClr>
                <a:schemeClr val="bg1">
                  <a:lumMod val="50000"/>
                </a:schemeClr>
              </a:buClr>
              <a:defRPr sz="1800"/>
            </a:lvl3pPr>
            <a:lvl4pPr>
              <a:lnSpc>
                <a:spcPct val="100000"/>
              </a:lnSpc>
              <a:spcBef>
                <a:spcPts val="600"/>
              </a:spcBef>
              <a:buClr>
                <a:schemeClr val="bg1">
                  <a:lumMod val="50000"/>
                </a:schemeClr>
              </a:buClr>
              <a:defRPr sz="1800"/>
            </a:lvl4pPr>
            <a:lvl5pPr>
              <a:lnSpc>
                <a:spcPct val="100000"/>
              </a:lnSpc>
              <a:spcBef>
                <a:spcPts val="600"/>
              </a:spcBef>
              <a:buClr>
                <a:schemeClr val="bg1">
                  <a:lumMod val="50000"/>
                </a:schemeClr>
              </a:buClr>
              <a:defRPr sz="18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7AC8DEE1-3923-45D0-A00B-AD5831D56CF0}"/>
              </a:ext>
            </a:extLst>
          </p:cNvPr>
          <p:cNvSpPr>
            <a:spLocks noGrp="1"/>
          </p:cNvSpPr>
          <p:nvPr>
            <p:ph type="dt" sz="half" idx="10"/>
          </p:nvPr>
        </p:nvSpPr>
        <p:spPr/>
        <p:txBody>
          <a:bodyPr rtlCol="0"/>
          <a:lstStyle/>
          <a:p>
            <a:pPr rtl="0"/>
            <a:fld id="{E941158F-0978-4EF6-B15B-450EFC74762F}" type="datetime1">
              <a:rPr lang="it-IT" noProof="0" smtClean="0"/>
              <a:t>18/01/2023</a:t>
            </a:fld>
            <a:endParaRPr lang="it-IT" noProof="0" dirty="0"/>
          </a:p>
        </p:txBody>
      </p:sp>
      <p:sp>
        <p:nvSpPr>
          <p:cNvPr id="8" name="Segnaposto piè di pagina 7">
            <a:extLst>
              <a:ext uri="{FF2B5EF4-FFF2-40B4-BE49-F238E27FC236}">
                <a16:creationId xmlns:a16="http://schemas.microsoft.com/office/drawing/2014/main" id="{488EFA31-738D-4389-B010-AFFC2C33FF64}"/>
              </a:ext>
            </a:extLst>
          </p:cNvPr>
          <p:cNvSpPr>
            <a:spLocks noGrp="1"/>
          </p:cNvSpPr>
          <p:nvPr>
            <p:ph type="ftr" sz="quarter" idx="11"/>
          </p:nvPr>
        </p:nvSpPr>
        <p:spPr/>
        <p:txBody>
          <a:bodyPr rtlCol="0"/>
          <a:lstStyle/>
          <a:p>
            <a:pPr rtl="0"/>
            <a:r>
              <a:rPr lang="it-IT" noProof="0" dirty="0"/>
              <a:t>AGGIUNGERE UN PIÈ DI PAGINA</a:t>
            </a:r>
          </a:p>
        </p:txBody>
      </p:sp>
      <p:sp>
        <p:nvSpPr>
          <p:cNvPr id="9" name="Segnaposto numero diapositiva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rtlCol="0"/>
          <a:lstStyle/>
          <a:p>
            <a:pPr rtl="0"/>
            <a:fld id="{4950F5D8-22E1-4015-8661-E5B1FD28C2DE}" type="slidenum">
              <a:rPr lang="it-IT" noProof="0" smtClean="0"/>
              <a:t>‹N›</a:t>
            </a:fld>
            <a:endParaRPr lang="it-IT" noProof="0" dirty="0"/>
          </a:p>
        </p:txBody>
      </p:sp>
      <p:sp>
        <p:nvSpPr>
          <p:cNvPr id="13" name="Segnaposto immagine 11">
            <a:extLst>
              <a:ext uri="{FF2B5EF4-FFF2-40B4-BE49-F238E27FC236}">
                <a16:creationId xmlns:a16="http://schemas.microsoft.com/office/drawing/2014/main" id="{88687278-82AE-4E5D-96D6-672F8FAFC70B}"/>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3786299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didascalia e contenuto">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FBC13AD7-0902-4462-AE2E-A3198854D169}"/>
              </a:ext>
            </a:extLst>
          </p:cNvPr>
          <p:cNvSpPr/>
          <p:nvPr userDrawn="1"/>
        </p:nvSpPr>
        <p:spPr>
          <a:xfrm>
            <a:off x="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a:extLst>
              <a:ext uri="{FF2B5EF4-FFF2-40B4-BE49-F238E27FC236}">
                <a16:creationId xmlns:a16="http://schemas.microsoft.com/office/drawing/2014/main" id="{3CF7F729-1298-4F0B-B725-EFAD88305BF0}"/>
              </a:ext>
            </a:extLst>
          </p:cNvPr>
          <p:cNvSpPr>
            <a:spLocks noGrp="1"/>
          </p:cNvSpPr>
          <p:nvPr>
            <p:ph type="title"/>
          </p:nvPr>
        </p:nvSpPr>
        <p:spPr>
          <a:xfrm>
            <a:off x="841500" y="1514007"/>
            <a:ext cx="4585780" cy="1091078"/>
          </a:xfrm>
        </p:spPr>
        <p:txBody>
          <a:bodyPr lIns="0" tIns="0" rIns="0" bIns="0" rtlCol="0" anchor="b" anchorCtr="0"/>
          <a:lstStyle/>
          <a:p>
            <a:pPr rtl="0"/>
            <a:r>
              <a:rPr lang="it-IT" noProof="0"/>
              <a:t>Fare clic per modificare lo stile del titolo dello schema</a:t>
            </a:r>
            <a:endParaRPr lang="it-IT" noProof="0" dirty="0"/>
          </a:p>
        </p:txBody>
      </p:sp>
      <p:sp>
        <p:nvSpPr>
          <p:cNvPr id="6" name="Segnaposto contenuto 5">
            <a:extLst>
              <a:ext uri="{FF2B5EF4-FFF2-40B4-BE49-F238E27FC236}">
                <a16:creationId xmlns:a16="http://schemas.microsoft.com/office/drawing/2014/main" id="{125E3DF9-29A5-4D11-98E9-191D1E8E9B55}"/>
              </a:ext>
            </a:extLst>
          </p:cNvPr>
          <p:cNvSpPr>
            <a:spLocks noGrp="1"/>
          </p:cNvSpPr>
          <p:nvPr>
            <p:ph sz="quarter" idx="4"/>
          </p:nvPr>
        </p:nvSpPr>
        <p:spPr>
          <a:xfrm>
            <a:off x="835254" y="2698955"/>
            <a:ext cx="4607015" cy="3136910"/>
          </a:xfrm>
        </p:spPr>
        <p:txBody>
          <a:bodyPr lIns="0" tIns="0" rIns="0" bIns="0" rtlCol="0">
            <a:normAutofit/>
          </a:bodyPr>
          <a:lstStyle>
            <a:lvl1pPr>
              <a:lnSpc>
                <a:spcPct val="85000"/>
              </a:lnSpc>
              <a:spcBef>
                <a:spcPts val="600"/>
              </a:spcBef>
              <a:buClr>
                <a:schemeClr val="bg1">
                  <a:lumMod val="50000"/>
                </a:schemeClr>
              </a:buClr>
              <a:defRPr sz="1800">
                <a:solidFill>
                  <a:schemeClr val="tx2"/>
                </a:solidFill>
              </a:defRPr>
            </a:lvl1pPr>
            <a:lvl2pPr>
              <a:lnSpc>
                <a:spcPct val="100000"/>
              </a:lnSpc>
              <a:spcBef>
                <a:spcPts val="600"/>
              </a:spcBef>
              <a:buClr>
                <a:schemeClr val="bg1">
                  <a:lumMod val="50000"/>
                </a:schemeClr>
              </a:buClr>
              <a:defRPr sz="1800">
                <a:solidFill>
                  <a:schemeClr val="tx2"/>
                </a:solidFill>
              </a:defRPr>
            </a:lvl2pPr>
            <a:lvl3pPr>
              <a:lnSpc>
                <a:spcPct val="100000"/>
              </a:lnSpc>
              <a:spcBef>
                <a:spcPts val="600"/>
              </a:spcBef>
              <a:buClr>
                <a:schemeClr val="bg1">
                  <a:lumMod val="50000"/>
                </a:schemeClr>
              </a:buClr>
              <a:defRPr sz="1800">
                <a:solidFill>
                  <a:schemeClr val="tx2"/>
                </a:solidFill>
              </a:defRPr>
            </a:lvl3pPr>
            <a:lvl4pPr>
              <a:lnSpc>
                <a:spcPct val="100000"/>
              </a:lnSpc>
              <a:spcBef>
                <a:spcPts val="600"/>
              </a:spcBef>
              <a:buClr>
                <a:schemeClr val="bg1">
                  <a:lumMod val="50000"/>
                </a:schemeClr>
              </a:buClr>
              <a:defRPr sz="1800">
                <a:solidFill>
                  <a:schemeClr val="tx2"/>
                </a:solidFill>
              </a:defRPr>
            </a:lvl4pPr>
            <a:lvl5pPr>
              <a:lnSpc>
                <a:spcPct val="100000"/>
              </a:lnSpc>
              <a:spcBef>
                <a:spcPts val="600"/>
              </a:spcBef>
              <a:buClr>
                <a:schemeClr val="bg1">
                  <a:lumMod val="50000"/>
                </a:schemeClr>
              </a:buClr>
              <a:defRPr sz="1800">
                <a:solidFill>
                  <a:schemeClr val="tx2"/>
                </a:solidFill>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7AC8DEE1-3923-45D0-A00B-AD5831D56CF0}"/>
              </a:ext>
            </a:extLst>
          </p:cNvPr>
          <p:cNvSpPr>
            <a:spLocks noGrp="1"/>
          </p:cNvSpPr>
          <p:nvPr>
            <p:ph type="dt" sz="half" idx="10"/>
          </p:nvPr>
        </p:nvSpPr>
        <p:spPr/>
        <p:txBody>
          <a:bodyPr rtlCol="0"/>
          <a:lstStyle/>
          <a:p>
            <a:pPr rtl="0"/>
            <a:fld id="{1802048B-AF17-47A0-9EBE-ECB6F12A20B1}" type="datetime1">
              <a:rPr lang="it-IT" noProof="0" smtClean="0"/>
              <a:t>18/01/2023</a:t>
            </a:fld>
            <a:endParaRPr lang="it-IT" noProof="0" dirty="0"/>
          </a:p>
        </p:txBody>
      </p:sp>
      <p:sp>
        <p:nvSpPr>
          <p:cNvPr id="8" name="Segnaposto piè di pagina 7">
            <a:extLst>
              <a:ext uri="{FF2B5EF4-FFF2-40B4-BE49-F238E27FC236}">
                <a16:creationId xmlns:a16="http://schemas.microsoft.com/office/drawing/2014/main" id="{488EFA31-738D-4389-B010-AFFC2C33FF64}"/>
              </a:ext>
            </a:extLst>
          </p:cNvPr>
          <p:cNvSpPr>
            <a:spLocks noGrp="1"/>
          </p:cNvSpPr>
          <p:nvPr>
            <p:ph type="ftr" sz="quarter" idx="11"/>
          </p:nvPr>
        </p:nvSpPr>
        <p:spPr/>
        <p:txBody>
          <a:bodyPr rtlCol="0"/>
          <a:lstStyle/>
          <a:p>
            <a:pPr rtl="0"/>
            <a:r>
              <a:rPr lang="it-IT" noProof="0" dirty="0"/>
              <a:t>AGGIUNGERE UN PIÈ DI PAGINA</a:t>
            </a:r>
          </a:p>
        </p:txBody>
      </p:sp>
      <p:sp>
        <p:nvSpPr>
          <p:cNvPr id="9" name="Segnaposto numero diapositiva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rtlCol="0"/>
          <a:lstStyle/>
          <a:p>
            <a:pPr rtl="0"/>
            <a:fld id="{4950F5D8-22E1-4015-8661-E5B1FD28C2DE}" type="slidenum">
              <a:rPr lang="it-IT" noProof="0" smtClean="0"/>
              <a:t>‹N›</a:t>
            </a:fld>
            <a:endParaRPr lang="it-IT" noProof="0" dirty="0"/>
          </a:p>
        </p:txBody>
      </p:sp>
      <p:sp>
        <p:nvSpPr>
          <p:cNvPr id="12" name="Segnaposto immagine 11">
            <a:extLst>
              <a:ext uri="{FF2B5EF4-FFF2-40B4-BE49-F238E27FC236}">
                <a16:creationId xmlns:a16="http://schemas.microsoft.com/office/drawing/2014/main" id="{A5EF6E06-1E31-4D29-80D8-1A734B231810}"/>
              </a:ext>
            </a:extLst>
          </p:cNvPr>
          <p:cNvSpPr>
            <a:spLocks noGrp="1"/>
          </p:cNvSpPr>
          <p:nvPr>
            <p:ph type="pic" sz="quarter" idx="50"/>
          </p:nvPr>
        </p:nvSpPr>
        <p:spPr>
          <a:xfrm>
            <a:off x="831850"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1319337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icone e contenuto">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5" name="Rettangolo 24">
            <a:extLst>
              <a:ext uri="{FF2B5EF4-FFF2-40B4-BE49-F238E27FC236}">
                <a16:creationId xmlns:a16="http://schemas.microsoft.com/office/drawing/2014/main" id="{C7A39C64-09F5-4EDF-B203-730A1BC0B4BB}"/>
              </a:ext>
            </a:extLst>
          </p:cNvPr>
          <p:cNvSpPr/>
          <p:nvPr userDrawn="1"/>
        </p:nvSpPr>
        <p:spPr>
          <a:xfrm>
            <a:off x="0" y="0"/>
            <a:ext cx="12192000" cy="35661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6" name="Rettangolo 5">
            <a:extLst>
              <a:ext uri="{FF2B5EF4-FFF2-40B4-BE49-F238E27FC236}">
                <a16:creationId xmlns:a16="http://schemas.microsoft.com/office/drawing/2014/main" id="{DD60033C-E502-4C97-87DB-99F01B55681B}"/>
              </a:ext>
            </a:extLst>
          </p:cNvPr>
          <p:cNvSpPr/>
          <p:nvPr userDrawn="1"/>
        </p:nvSpPr>
        <p:spPr>
          <a:xfrm>
            <a:off x="0" y="3566160"/>
            <a:ext cx="12192000" cy="32918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8127212" cy="554400"/>
          </a:xfrm>
        </p:spPr>
        <p:txBody>
          <a:bodyPr lIns="0" tIns="0" rIns="0" bIns="0" rtlCol="0" anchor="b" anchorCtr="0"/>
          <a:lstStyle/>
          <a:p>
            <a:pPr rtl="0"/>
            <a:r>
              <a:rPr lang="it-IT" noProof="0"/>
              <a:t>Fare clic per modificare lo stile del titolo dello schema</a:t>
            </a:r>
            <a:endParaRPr lang="it-IT" noProof="0" dirty="0"/>
          </a:p>
        </p:txBody>
      </p:sp>
      <p:sp>
        <p:nvSpPr>
          <p:cNvPr id="3" name="Segnaposto data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F645E454-DDC7-47B1-8199-44FA208E08A0}" type="datetime1">
              <a:rPr lang="it-IT" noProof="0" smtClean="0"/>
              <a:t>18/01/2023</a:t>
            </a:fld>
            <a:endParaRPr lang="it-IT" noProof="0" dirty="0"/>
          </a:p>
        </p:txBody>
      </p:sp>
      <p:sp>
        <p:nvSpPr>
          <p:cNvPr id="4" name="Segnaposto piè di pagina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it-IT" noProof="0" dirty="0"/>
              <a:t>AGGIUNGERE UN PIÈ DI PAGINA</a:t>
            </a:r>
          </a:p>
        </p:txBody>
      </p:sp>
      <p:sp>
        <p:nvSpPr>
          <p:cNvPr id="5" name="Segnaposto numero diapositiva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it-IT" noProof="0" smtClean="0"/>
              <a:t>‹N›</a:t>
            </a:fld>
            <a:endParaRPr lang="it-IT" noProof="0" dirty="0"/>
          </a:p>
        </p:txBody>
      </p:sp>
      <p:sp>
        <p:nvSpPr>
          <p:cNvPr id="11" name="Segnaposto testo 2">
            <a:extLst>
              <a:ext uri="{FF2B5EF4-FFF2-40B4-BE49-F238E27FC236}">
                <a16:creationId xmlns:a16="http://schemas.microsoft.com/office/drawing/2014/main" id="{3F720B3A-B1A7-4004-BD9A-BB135B2B9AE9}"/>
              </a:ext>
            </a:extLst>
          </p:cNvPr>
          <p:cNvSpPr>
            <a:spLocks noGrp="1"/>
          </p:cNvSpPr>
          <p:nvPr>
            <p:ph type="body" idx="1" hasCustomPrompt="1"/>
          </p:nvPr>
        </p:nvSpPr>
        <p:spPr>
          <a:xfrm>
            <a:off x="836614" y="3986332"/>
            <a:ext cx="2286000"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12" name="Segnaposto testo 11">
            <a:extLst>
              <a:ext uri="{FF2B5EF4-FFF2-40B4-BE49-F238E27FC236}">
                <a16:creationId xmlns:a16="http://schemas.microsoft.com/office/drawing/2014/main" id="{122364AD-425B-49F5-828E-637D0183693D}"/>
              </a:ext>
            </a:extLst>
          </p:cNvPr>
          <p:cNvSpPr>
            <a:spLocks noGrp="1"/>
          </p:cNvSpPr>
          <p:nvPr>
            <p:ph type="body" sz="quarter" idx="14"/>
          </p:nvPr>
        </p:nvSpPr>
        <p:spPr>
          <a:xfrm>
            <a:off x="836614" y="4419548"/>
            <a:ext cx="2286000" cy="1377537"/>
          </a:xfrm>
        </p:spPr>
        <p:txBody>
          <a:bodyPr lIns="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13" name="Segnaposto testo 2">
            <a:extLst>
              <a:ext uri="{FF2B5EF4-FFF2-40B4-BE49-F238E27FC236}">
                <a16:creationId xmlns:a16="http://schemas.microsoft.com/office/drawing/2014/main" id="{1A086FCF-DB15-4696-80F9-5F48426CE837}"/>
              </a:ext>
            </a:extLst>
          </p:cNvPr>
          <p:cNvSpPr>
            <a:spLocks noGrp="1"/>
          </p:cNvSpPr>
          <p:nvPr>
            <p:ph type="body" idx="37" hasCustomPrompt="1"/>
          </p:nvPr>
        </p:nvSpPr>
        <p:spPr>
          <a:xfrm>
            <a:off x="3623390" y="3986332"/>
            <a:ext cx="2286000"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14" name="Segnaposto testo 11">
            <a:extLst>
              <a:ext uri="{FF2B5EF4-FFF2-40B4-BE49-F238E27FC236}">
                <a16:creationId xmlns:a16="http://schemas.microsoft.com/office/drawing/2014/main" id="{6DC38AB5-30F7-45B7-9FD0-AFBD09BA11DD}"/>
              </a:ext>
            </a:extLst>
          </p:cNvPr>
          <p:cNvSpPr>
            <a:spLocks noGrp="1"/>
          </p:cNvSpPr>
          <p:nvPr>
            <p:ph type="body" sz="quarter" idx="38"/>
          </p:nvPr>
        </p:nvSpPr>
        <p:spPr>
          <a:xfrm>
            <a:off x="3623390" y="4419548"/>
            <a:ext cx="2286000" cy="1377537"/>
          </a:xfrm>
        </p:spPr>
        <p:txBody>
          <a:bodyPr lIns="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15" name="Segnaposto testo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6410166" y="3986332"/>
            <a:ext cx="2286000"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16" name="Segnaposto testo 11">
            <a:extLst>
              <a:ext uri="{FF2B5EF4-FFF2-40B4-BE49-F238E27FC236}">
                <a16:creationId xmlns:a16="http://schemas.microsoft.com/office/drawing/2014/main" id="{CC501F77-56D4-49F2-9772-EE01ACF5274B}"/>
              </a:ext>
            </a:extLst>
          </p:cNvPr>
          <p:cNvSpPr>
            <a:spLocks noGrp="1"/>
          </p:cNvSpPr>
          <p:nvPr>
            <p:ph type="body" sz="quarter" idx="42"/>
          </p:nvPr>
        </p:nvSpPr>
        <p:spPr>
          <a:xfrm>
            <a:off x="6410166" y="4419548"/>
            <a:ext cx="2286000" cy="1377537"/>
          </a:xfrm>
        </p:spPr>
        <p:txBody>
          <a:bodyPr lIns="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17" name="Segnaposto testo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9196942" y="3986332"/>
            <a:ext cx="2286000"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18" name="Segnaposto testo 11">
            <a:extLst>
              <a:ext uri="{FF2B5EF4-FFF2-40B4-BE49-F238E27FC236}">
                <a16:creationId xmlns:a16="http://schemas.microsoft.com/office/drawing/2014/main" id="{13613D75-4050-4984-9168-DAD425D6D6AC}"/>
              </a:ext>
            </a:extLst>
          </p:cNvPr>
          <p:cNvSpPr>
            <a:spLocks noGrp="1"/>
          </p:cNvSpPr>
          <p:nvPr>
            <p:ph type="body" sz="quarter" idx="46"/>
          </p:nvPr>
        </p:nvSpPr>
        <p:spPr>
          <a:xfrm>
            <a:off x="9196942" y="4419548"/>
            <a:ext cx="2286000" cy="1377537"/>
          </a:xfrm>
        </p:spPr>
        <p:txBody>
          <a:bodyPr lIns="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19" name="Segnaposto testo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8128799" cy="333242"/>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21" name="Segnaposto immagine 20">
            <a:extLst>
              <a:ext uri="{FF2B5EF4-FFF2-40B4-BE49-F238E27FC236}">
                <a16:creationId xmlns:a16="http://schemas.microsoft.com/office/drawing/2014/main" id="{6D9E3969-277E-442F-A61A-B5F910626BF2}"/>
              </a:ext>
            </a:extLst>
          </p:cNvPr>
          <p:cNvSpPr>
            <a:spLocks noGrp="1"/>
          </p:cNvSpPr>
          <p:nvPr>
            <p:ph type="pic" sz="quarter" idx="48"/>
          </p:nvPr>
        </p:nvSpPr>
        <p:spPr>
          <a:xfrm>
            <a:off x="839788" y="2446953"/>
            <a:ext cx="1069848" cy="795528"/>
          </a:xfrm>
        </p:spPr>
        <p:txBody>
          <a:bodyPr rtlCol="0" anchor="ctr" anchorCtr="0">
            <a:noAutofit/>
          </a:bodyPr>
          <a:lstStyle>
            <a:lvl1pPr marL="0" indent="0" algn="ctr">
              <a:buNone/>
              <a:defRPr sz="1400"/>
            </a:lvl1pPr>
          </a:lstStyle>
          <a:p>
            <a:pPr rtl="0"/>
            <a:r>
              <a:rPr lang="it-IT" noProof="0"/>
              <a:t>Fare clic sull'icona per inserire un'immagine</a:t>
            </a:r>
            <a:endParaRPr lang="it-IT" noProof="0" dirty="0"/>
          </a:p>
        </p:txBody>
      </p:sp>
      <p:sp>
        <p:nvSpPr>
          <p:cNvPr id="22" name="Segnaposto immagine 20">
            <a:extLst>
              <a:ext uri="{FF2B5EF4-FFF2-40B4-BE49-F238E27FC236}">
                <a16:creationId xmlns:a16="http://schemas.microsoft.com/office/drawing/2014/main" id="{604A078C-C27C-43BF-AD80-27BC78DCBCCB}"/>
              </a:ext>
            </a:extLst>
          </p:cNvPr>
          <p:cNvSpPr>
            <a:spLocks noGrp="1"/>
          </p:cNvSpPr>
          <p:nvPr>
            <p:ph type="pic" sz="quarter" idx="49"/>
          </p:nvPr>
        </p:nvSpPr>
        <p:spPr>
          <a:xfrm>
            <a:off x="3625506" y="2446953"/>
            <a:ext cx="1069848" cy="795528"/>
          </a:xfrm>
        </p:spPr>
        <p:txBody>
          <a:bodyPr rtlCol="0" anchor="ctr" anchorCtr="0">
            <a:noAutofit/>
          </a:bodyPr>
          <a:lstStyle>
            <a:lvl1pPr marL="0" indent="0" algn="ctr">
              <a:buNone/>
              <a:defRPr sz="1400"/>
            </a:lvl1pPr>
          </a:lstStyle>
          <a:p>
            <a:pPr rtl="0"/>
            <a:r>
              <a:rPr lang="it-IT" noProof="0"/>
              <a:t>Fare clic sull'icona per inserire un'immagine</a:t>
            </a:r>
            <a:endParaRPr lang="it-IT" noProof="0" dirty="0"/>
          </a:p>
        </p:txBody>
      </p:sp>
      <p:sp>
        <p:nvSpPr>
          <p:cNvPr id="23" name="Segnaposto immagine 20">
            <a:extLst>
              <a:ext uri="{FF2B5EF4-FFF2-40B4-BE49-F238E27FC236}">
                <a16:creationId xmlns:a16="http://schemas.microsoft.com/office/drawing/2014/main" id="{3790D791-9C4C-4EAC-8EC6-2B8F7529A0A0}"/>
              </a:ext>
            </a:extLst>
          </p:cNvPr>
          <p:cNvSpPr>
            <a:spLocks noGrp="1"/>
          </p:cNvSpPr>
          <p:nvPr>
            <p:ph type="pic" sz="quarter" idx="50"/>
          </p:nvPr>
        </p:nvSpPr>
        <p:spPr>
          <a:xfrm>
            <a:off x="6411224" y="2446953"/>
            <a:ext cx="1069848" cy="795528"/>
          </a:xfrm>
        </p:spPr>
        <p:txBody>
          <a:bodyPr rtlCol="0" anchor="ctr" anchorCtr="0">
            <a:noAutofit/>
          </a:bodyPr>
          <a:lstStyle>
            <a:lvl1pPr marL="0" indent="0" algn="ctr">
              <a:buNone/>
              <a:defRPr sz="1400"/>
            </a:lvl1pPr>
          </a:lstStyle>
          <a:p>
            <a:pPr rtl="0"/>
            <a:r>
              <a:rPr lang="it-IT" noProof="0"/>
              <a:t>Fare clic sull'icona per inserire un'immagine</a:t>
            </a:r>
            <a:endParaRPr lang="it-IT" noProof="0" dirty="0"/>
          </a:p>
        </p:txBody>
      </p:sp>
      <p:sp>
        <p:nvSpPr>
          <p:cNvPr id="24" name="Segnaposto immagine 20">
            <a:extLst>
              <a:ext uri="{FF2B5EF4-FFF2-40B4-BE49-F238E27FC236}">
                <a16:creationId xmlns:a16="http://schemas.microsoft.com/office/drawing/2014/main" id="{04DD07A0-DC68-453E-B928-953969C06860}"/>
              </a:ext>
            </a:extLst>
          </p:cNvPr>
          <p:cNvSpPr>
            <a:spLocks noGrp="1"/>
          </p:cNvSpPr>
          <p:nvPr>
            <p:ph type="pic" sz="quarter" idx="51"/>
          </p:nvPr>
        </p:nvSpPr>
        <p:spPr>
          <a:xfrm>
            <a:off x="9196942" y="2446953"/>
            <a:ext cx="1069848" cy="795528"/>
          </a:xfrm>
        </p:spPr>
        <p:txBody>
          <a:bodyPr rtlCol="0" anchor="ctr" anchorCtr="0">
            <a:noAutofit/>
          </a:bodyPr>
          <a:lstStyle>
            <a:lvl1pPr marL="0" indent="0" algn="ctr">
              <a:buNone/>
              <a:defRPr sz="1400"/>
            </a:lvl1pPr>
          </a:lstStyle>
          <a:p>
            <a:pPr rtl="0"/>
            <a:r>
              <a:rPr lang="it-IT" noProof="0"/>
              <a:t>Fare clic sull'icona per inserire un'immagine</a:t>
            </a:r>
            <a:endParaRPr lang="it-IT" noProof="0" dirty="0"/>
          </a:p>
        </p:txBody>
      </p:sp>
      <p:sp>
        <p:nvSpPr>
          <p:cNvPr id="26" name="Segnaposto immagine 11">
            <a:extLst>
              <a:ext uri="{FF2B5EF4-FFF2-40B4-BE49-F238E27FC236}">
                <a16:creationId xmlns:a16="http://schemas.microsoft.com/office/drawing/2014/main" id="{0EE565DC-46C2-4F46-AFCF-D7D77AF99B04}"/>
              </a:ext>
            </a:extLst>
          </p:cNvPr>
          <p:cNvSpPr>
            <a:spLocks noGrp="1"/>
          </p:cNvSpPr>
          <p:nvPr>
            <p:ph type="pic" sz="quarter" idx="52"/>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1256452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monitor e contenuto">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2" name="Rettangolo 21">
            <a:extLst>
              <a:ext uri="{FF2B5EF4-FFF2-40B4-BE49-F238E27FC236}">
                <a16:creationId xmlns:a16="http://schemas.microsoft.com/office/drawing/2014/main" id="{D808BB97-79BE-43F2-AD10-528EEFEE61AB}"/>
              </a:ext>
            </a:extLst>
          </p:cNvPr>
          <p:cNvSpPr/>
          <p:nvPr userDrawn="1"/>
        </p:nvSpPr>
        <p:spPr>
          <a:xfrm>
            <a:off x="0" y="0"/>
            <a:ext cx="12192000" cy="37947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6" name="Rettangolo 5">
            <a:extLst>
              <a:ext uri="{FF2B5EF4-FFF2-40B4-BE49-F238E27FC236}">
                <a16:creationId xmlns:a16="http://schemas.microsoft.com/office/drawing/2014/main" id="{DD60033C-E502-4C97-87DB-99F01B55681B}"/>
              </a:ext>
            </a:extLst>
          </p:cNvPr>
          <p:cNvSpPr/>
          <p:nvPr userDrawn="1"/>
        </p:nvSpPr>
        <p:spPr>
          <a:xfrm>
            <a:off x="0" y="3794760"/>
            <a:ext cx="12192000" cy="30632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a:extLst>
              <a:ext uri="{FF2B5EF4-FFF2-40B4-BE49-F238E27FC236}">
                <a16:creationId xmlns:a16="http://schemas.microsoft.com/office/drawing/2014/main" id="{44B0B20C-63A0-49A1-A09F-99F86387E48E}"/>
              </a:ext>
            </a:extLst>
          </p:cNvPr>
          <p:cNvSpPr>
            <a:spLocks noGrp="1"/>
          </p:cNvSpPr>
          <p:nvPr>
            <p:ph type="title"/>
          </p:nvPr>
        </p:nvSpPr>
        <p:spPr>
          <a:xfrm>
            <a:off x="841248" y="805472"/>
            <a:ext cx="8127212" cy="552848"/>
          </a:xfrm>
        </p:spPr>
        <p:txBody>
          <a:bodyPr lIns="0" tIns="0" rIns="0" bIns="0" rtlCol="0" anchor="b" anchorCtr="0"/>
          <a:lstStyle/>
          <a:p>
            <a:pPr rtl="0"/>
            <a:r>
              <a:rPr lang="it-IT" noProof="0"/>
              <a:t>Fare clic per modificare lo stile del titolo dello schema</a:t>
            </a:r>
            <a:endParaRPr lang="it-IT" noProof="0" dirty="0"/>
          </a:p>
        </p:txBody>
      </p:sp>
      <p:sp>
        <p:nvSpPr>
          <p:cNvPr id="3" name="Segnaposto data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812C7FF1-5E61-4227-8753-FE05C575A914}" type="datetime1">
              <a:rPr lang="it-IT" noProof="0" smtClean="0"/>
              <a:t>18/01/2023</a:t>
            </a:fld>
            <a:endParaRPr lang="it-IT" noProof="0" dirty="0"/>
          </a:p>
        </p:txBody>
      </p:sp>
      <p:sp>
        <p:nvSpPr>
          <p:cNvPr id="4" name="Segnaposto piè di pagina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it-IT" noProof="0" dirty="0"/>
              <a:t>AGGIUNGERE UN PIÈ DI PAGINA</a:t>
            </a:r>
          </a:p>
        </p:txBody>
      </p:sp>
      <p:sp>
        <p:nvSpPr>
          <p:cNvPr id="5" name="Segnaposto numero diapositiva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it-IT" noProof="0" smtClean="0"/>
              <a:t>‹N›</a:t>
            </a:fld>
            <a:endParaRPr lang="it-IT" noProof="0" dirty="0"/>
          </a:p>
        </p:txBody>
      </p:sp>
      <p:sp>
        <p:nvSpPr>
          <p:cNvPr id="15" name="Segnaposto testo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6410166" y="4162794"/>
            <a:ext cx="2286000" cy="334918"/>
          </a:xfrm>
        </p:spPr>
        <p:txBody>
          <a:bodyPr lIns="0" tIns="0" rIns="0" bIns="0" rtlCol="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16" name="Segnaposto testo 11">
            <a:extLst>
              <a:ext uri="{FF2B5EF4-FFF2-40B4-BE49-F238E27FC236}">
                <a16:creationId xmlns:a16="http://schemas.microsoft.com/office/drawing/2014/main" id="{CC501F77-56D4-49F2-9772-EE01ACF5274B}"/>
              </a:ext>
            </a:extLst>
          </p:cNvPr>
          <p:cNvSpPr>
            <a:spLocks noGrp="1"/>
          </p:cNvSpPr>
          <p:nvPr>
            <p:ph type="body" sz="quarter" idx="42"/>
          </p:nvPr>
        </p:nvSpPr>
        <p:spPr>
          <a:xfrm>
            <a:off x="6410166" y="4596010"/>
            <a:ext cx="2286000" cy="1142011"/>
          </a:xfrm>
        </p:spPr>
        <p:txBody>
          <a:bodyPr lIns="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17" name="Segnaposto testo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9196942" y="4162794"/>
            <a:ext cx="2286000" cy="334918"/>
          </a:xfrm>
        </p:spPr>
        <p:txBody>
          <a:bodyPr lIns="0" tIns="0" rIns="0" bIns="0" rtlCol="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18" name="Segnaposto testo 11">
            <a:extLst>
              <a:ext uri="{FF2B5EF4-FFF2-40B4-BE49-F238E27FC236}">
                <a16:creationId xmlns:a16="http://schemas.microsoft.com/office/drawing/2014/main" id="{13613D75-4050-4984-9168-DAD425D6D6AC}"/>
              </a:ext>
            </a:extLst>
          </p:cNvPr>
          <p:cNvSpPr>
            <a:spLocks noGrp="1"/>
          </p:cNvSpPr>
          <p:nvPr>
            <p:ph type="body" sz="quarter" idx="46"/>
          </p:nvPr>
        </p:nvSpPr>
        <p:spPr>
          <a:xfrm>
            <a:off x="9196942" y="4596010"/>
            <a:ext cx="2286000" cy="1142011"/>
          </a:xfrm>
        </p:spPr>
        <p:txBody>
          <a:bodyPr lIns="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19" name="Segnaposto testo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8128799" cy="333242"/>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8" name="Rettangolo 7">
            <a:extLst>
              <a:ext uri="{FF2B5EF4-FFF2-40B4-BE49-F238E27FC236}">
                <a16:creationId xmlns:a16="http://schemas.microsoft.com/office/drawing/2014/main" id="{FB10DA4B-80F1-44A9-8C5F-93B634E0D0F8}"/>
              </a:ext>
            </a:extLst>
          </p:cNvPr>
          <p:cNvSpPr/>
          <p:nvPr userDrawn="1"/>
        </p:nvSpPr>
        <p:spPr>
          <a:xfrm>
            <a:off x="839788" y="2174510"/>
            <a:ext cx="4946904" cy="4096512"/>
          </a:xfrm>
          <a:prstGeom prst="rect">
            <a:avLst/>
          </a:prstGeom>
          <a:blipFill>
            <a:blip r:embed="rId3">
              <a:extLst>
                <a:ext uri="{96DAC541-7B7A-43D3-8B79-37D633B846F1}">
                  <asvg:svgBlip xmlns:asvg="http://schemas.microsoft.com/office/drawing/2016/SVG/main" r:embe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0" name="Segnaposto immagine 20">
            <a:extLst>
              <a:ext uri="{FF2B5EF4-FFF2-40B4-BE49-F238E27FC236}">
                <a16:creationId xmlns:a16="http://schemas.microsoft.com/office/drawing/2014/main" id="{9F34831C-234C-4CF5-969E-2D5618BDBB33}"/>
              </a:ext>
            </a:extLst>
          </p:cNvPr>
          <p:cNvSpPr>
            <a:spLocks noGrp="1"/>
          </p:cNvSpPr>
          <p:nvPr>
            <p:ph type="pic" sz="quarter" idx="50"/>
          </p:nvPr>
        </p:nvSpPr>
        <p:spPr>
          <a:xfrm>
            <a:off x="6411224" y="2623415"/>
            <a:ext cx="1069848" cy="795528"/>
          </a:xfrm>
        </p:spPr>
        <p:txBody>
          <a:bodyPr rtlCol="0" anchor="ctr" anchorCtr="0">
            <a:noAutofit/>
          </a:bodyPr>
          <a:lstStyle>
            <a:lvl1pPr marL="0" indent="0" algn="ctr">
              <a:buNone/>
              <a:defRPr sz="1400">
                <a:solidFill>
                  <a:schemeClr val="bg1"/>
                </a:solidFill>
              </a:defRPr>
            </a:lvl1pPr>
          </a:lstStyle>
          <a:p>
            <a:pPr rtl="0"/>
            <a:r>
              <a:rPr lang="it-IT" noProof="0"/>
              <a:t>Fare clic sull'icona per inserire un'immagine</a:t>
            </a:r>
            <a:endParaRPr lang="it-IT" noProof="0" dirty="0"/>
          </a:p>
        </p:txBody>
      </p:sp>
      <p:sp>
        <p:nvSpPr>
          <p:cNvPr id="21" name="Segnaposto immagine 20">
            <a:extLst>
              <a:ext uri="{FF2B5EF4-FFF2-40B4-BE49-F238E27FC236}">
                <a16:creationId xmlns:a16="http://schemas.microsoft.com/office/drawing/2014/main" id="{0F7D067F-9653-4BC2-A7E9-BE894EC5E2F6}"/>
              </a:ext>
            </a:extLst>
          </p:cNvPr>
          <p:cNvSpPr>
            <a:spLocks noGrp="1"/>
          </p:cNvSpPr>
          <p:nvPr>
            <p:ph type="pic" sz="quarter" idx="51"/>
          </p:nvPr>
        </p:nvSpPr>
        <p:spPr>
          <a:xfrm>
            <a:off x="9196942" y="2623415"/>
            <a:ext cx="1069848" cy="795528"/>
          </a:xfrm>
        </p:spPr>
        <p:txBody>
          <a:bodyPr rtlCol="0" anchor="ctr" anchorCtr="0">
            <a:noAutofit/>
          </a:bodyPr>
          <a:lstStyle>
            <a:lvl1pPr marL="0" indent="0" algn="ctr">
              <a:buNone/>
              <a:defRPr sz="1400">
                <a:solidFill>
                  <a:schemeClr val="bg1"/>
                </a:solidFill>
              </a:defRPr>
            </a:lvl1pPr>
          </a:lstStyle>
          <a:p>
            <a:pPr rtl="0"/>
            <a:r>
              <a:rPr lang="it-IT" noProof="0"/>
              <a:t>Fare clic sull'icona per inserire un'immagine</a:t>
            </a:r>
            <a:endParaRPr lang="it-IT" noProof="0" dirty="0"/>
          </a:p>
        </p:txBody>
      </p:sp>
      <p:sp>
        <p:nvSpPr>
          <p:cNvPr id="11" name="Segnaposto immagine 10">
            <a:extLst>
              <a:ext uri="{FF2B5EF4-FFF2-40B4-BE49-F238E27FC236}">
                <a16:creationId xmlns:a16="http://schemas.microsoft.com/office/drawing/2014/main" id="{E3C97C3B-5FB4-4D00-93DA-BCD15F899061}"/>
              </a:ext>
            </a:extLst>
          </p:cNvPr>
          <p:cNvSpPr>
            <a:spLocks noGrp="1"/>
          </p:cNvSpPr>
          <p:nvPr>
            <p:ph type="pic" sz="quarter" idx="52"/>
          </p:nvPr>
        </p:nvSpPr>
        <p:spPr>
          <a:xfrm>
            <a:off x="976313" y="2359025"/>
            <a:ext cx="4648200" cy="2873375"/>
          </a:xfrm>
          <a:ln w="25400">
            <a:solidFill>
              <a:schemeClr val="tx2"/>
            </a:solidFill>
          </a:ln>
        </p:spPr>
        <p:txBody>
          <a:bodyPr rtlCol="0" anchor="ctr" anchorCtr="0">
            <a:normAutofit/>
          </a:bodyPr>
          <a:lstStyle>
            <a:lvl1pPr marL="0" indent="0" algn="ctr">
              <a:buNone/>
              <a:defRPr sz="1400">
                <a:solidFill>
                  <a:schemeClr val="tx2"/>
                </a:solidFill>
              </a:defRPr>
            </a:lvl1pPr>
          </a:lstStyle>
          <a:p>
            <a:pPr rtl="0"/>
            <a:r>
              <a:rPr lang="it-IT" noProof="0"/>
              <a:t>Fare clic sull'icona per inserire un'immagine</a:t>
            </a:r>
            <a:endParaRPr lang="it-IT" noProof="0" dirty="0"/>
          </a:p>
        </p:txBody>
      </p:sp>
      <p:sp>
        <p:nvSpPr>
          <p:cNvPr id="23" name="Segnaposto immagine 11">
            <a:extLst>
              <a:ext uri="{FF2B5EF4-FFF2-40B4-BE49-F238E27FC236}">
                <a16:creationId xmlns:a16="http://schemas.microsoft.com/office/drawing/2014/main" id="{7EF3BAF8-222C-4E67-B4CF-081E9C0720A7}"/>
              </a:ext>
            </a:extLst>
          </p:cNvPr>
          <p:cNvSpPr>
            <a:spLocks noGrp="1"/>
          </p:cNvSpPr>
          <p:nvPr>
            <p:ph type="pic" sz="quarter" idx="53"/>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3153030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titolo">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9" name="Rettangolo 8">
            <a:extLst>
              <a:ext uri="{FF2B5EF4-FFF2-40B4-BE49-F238E27FC236}">
                <a16:creationId xmlns:a16="http://schemas.microsoft.com/office/drawing/2014/main" id="{16CD9829-C7D8-4164-BF7D-FD4B38C747F5}"/>
              </a:ext>
            </a:extLst>
          </p:cNvPr>
          <p:cNvSpPr/>
          <p:nvPr userDrawn="1"/>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6" name="Rettangolo 5">
            <a:extLst>
              <a:ext uri="{FF2B5EF4-FFF2-40B4-BE49-F238E27FC236}">
                <a16:creationId xmlns:a16="http://schemas.microsoft.com/office/drawing/2014/main" id="{DD60033C-E502-4C97-87DB-99F01B55681B}"/>
              </a:ext>
            </a:extLst>
          </p:cNvPr>
          <p:cNvSpPr/>
          <p:nvPr userDrawn="1"/>
        </p:nvSpPr>
        <p:spPr>
          <a:xfrm>
            <a:off x="0" y="4498848"/>
            <a:ext cx="12192000" cy="2359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a:extLst>
              <a:ext uri="{FF2B5EF4-FFF2-40B4-BE49-F238E27FC236}">
                <a16:creationId xmlns:a16="http://schemas.microsoft.com/office/drawing/2014/main" id="{44B0B20C-63A0-49A1-A09F-99F86387E48E}"/>
              </a:ext>
            </a:extLst>
          </p:cNvPr>
          <p:cNvSpPr>
            <a:spLocks noGrp="1"/>
          </p:cNvSpPr>
          <p:nvPr>
            <p:ph type="title"/>
          </p:nvPr>
        </p:nvSpPr>
        <p:spPr>
          <a:xfrm>
            <a:off x="3467100" y="5349048"/>
            <a:ext cx="5257800" cy="552848"/>
          </a:xfrm>
        </p:spPr>
        <p:txBody>
          <a:bodyPr lIns="0" tIns="0" rIns="0" bIns="0" rtlCol="0" anchor="b" anchorCtr="0"/>
          <a:lstStyle>
            <a:lvl1pPr algn="ctr">
              <a:defRPr/>
            </a:lvl1pPr>
          </a:lstStyle>
          <a:p>
            <a:pPr rtl="0"/>
            <a:r>
              <a:rPr lang="it-IT" noProof="0"/>
              <a:t>Fare clic per modificare lo stile del titolo dello schema</a:t>
            </a:r>
            <a:endParaRPr lang="it-IT" noProof="0" dirty="0"/>
          </a:p>
        </p:txBody>
      </p:sp>
      <p:sp>
        <p:nvSpPr>
          <p:cNvPr id="3" name="Segnaposto data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1445F5C1-5801-4E73-AA2B-8CC623EAE2E5}" type="datetime1">
              <a:rPr lang="it-IT" noProof="0" smtClean="0"/>
              <a:t>18/01/2023</a:t>
            </a:fld>
            <a:endParaRPr lang="it-IT" noProof="0" dirty="0"/>
          </a:p>
        </p:txBody>
      </p:sp>
      <p:sp>
        <p:nvSpPr>
          <p:cNvPr id="4" name="Segnaposto piè di pagina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it-IT" noProof="0" dirty="0"/>
              <a:t>AGGIUNGERE UN PIÈ DI PAGINA</a:t>
            </a:r>
          </a:p>
        </p:txBody>
      </p:sp>
      <p:sp>
        <p:nvSpPr>
          <p:cNvPr id="5" name="Segnaposto numero diapositiva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it-IT" noProof="0" smtClean="0"/>
              <a:t>‹N›</a:t>
            </a:fld>
            <a:endParaRPr lang="it-IT" noProof="0" dirty="0"/>
          </a:p>
        </p:txBody>
      </p:sp>
      <p:sp>
        <p:nvSpPr>
          <p:cNvPr id="7" name="Segnaposto immagine 11">
            <a:extLst>
              <a:ext uri="{FF2B5EF4-FFF2-40B4-BE49-F238E27FC236}">
                <a16:creationId xmlns:a16="http://schemas.microsoft.com/office/drawing/2014/main" id="{E705CC21-80AA-488E-B95D-0E00300A05CF}"/>
              </a:ext>
            </a:extLst>
          </p:cNvPr>
          <p:cNvSpPr>
            <a:spLocks noGrp="1"/>
          </p:cNvSpPr>
          <p:nvPr>
            <p:ph type="pic" sz="quarter" idx="13"/>
          </p:nvPr>
        </p:nvSpPr>
        <p:spPr>
          <a:xfrm>
            <a:off x="4902600" y="868645"/>
            <a:ext cx="2386800" cy="486000"/>
          </a:xfrm>
          <a:prstGeom prst="roundRect">
            <a:avLst/>
          </a:prstGeom>
        </p:spPr>
        <p:txBody>
          <a:bodyPr rtlCol="0" anchor="ctr" anchorCtr="0">
            <a:normAutofit/>
          </a:bodyPr>
          <a:lstStyle>
            <a:lvl1pPr marL="0" indent="0" algn="ctr">
              <a:buNone/>
              <a:defRPr sz="1600">
                <a:solidFill>
                  <a:schemeClr val="bg1"/>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1517898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tre contenuti">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0" name="Rettangolo 19">
            <a:extLst>
              <a:ext uri="{FF2B5EF4-FFF2-40B4-BE49-F238E27FC236}">
                <a16:creationId xmlns:a16="http://schemas.microsoft.com/office/drawing/2014/main" id="{2F7D7942-83AE-46FF-83B1-84835F486286}"/>
              </a:ext>
            </a:extLst>
          </p:cNvPr>
          <p:cNvSpPr/>
          <p:nvPr userDrawn="1"/>
        </p:nvSpPr>
        <p:spPr>
          <a:xfrm>
            <a:off x="0" y="0"/>
            <a:ext cx="12192000" cy="317296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6" name="Rettangolo 5">
            <a:extLst>
              <a:ext uri="{FF2B5EF4-FFF2-40B4-BE49-F238E27FC236}">
                <a16:creationId xmlns:a16="http://schemas.microsoft.com/office/drawing/2014/main" id="{DD60033C-E502-4C97-87DB-99F01B55681B}"/>
              </a:ext>
            </a:extLst>
          </p:cNvPr>
          <p:cNvSpPr/>
          <p:nvPr userDrawn="1"/>
        </p:nvSpPr>
        <p:spPr>
          <a:xfrm>
            <a:off x="0" y="3172968"/>
            <a:ext cx="12192000" cy="368503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7599790" cy="552848"/>
          </a:xfrm>
        </p:spPr>
        <p:txBody>
          <a:bodyPr lIns="0" tIns="0" rIns="0" bIns="0" rtlCol="0" anchor="b" anchorCtr="0"/>
          <a:lstStyle/>
          <a:p>
            <a:pPr rtl="0"/>
            <a:r>
              <a:rPr lang="it-IT" noProof="0"/>
              <a:t>Fare clic per modificare lo stile del titolo dello schema</a:t>
            </a:r>
            <a:endParaRPr lang="it-IT" noProof="0" dirty="0"/>
          </a:p>
        </p:txBody>
      </p:sp>
      <p:sp>
        <p:nvSpPr>
          <p:cNvPr id="3" name="Segnaposto data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A8E7F92B-8235-4054-80CC-6C23497170D4}" type="datetime1">
              <a:rPr lang="it-IT" noProof="0" smtClean="0"/>
              <a:t>18/01/2023</a:t>
            </a:fld>
            <a:endParaRPr lang="it-IT" noProof="0" dirty="0"/>
          </a:p>
        </p:txBody>
      </p:sp>
      <p:sp>
        <p:nvSpPr>
          <p:cNvPr id="4" name="Segnaposto piè di pagina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it-IT" noProof="0" dirty="0"/>
              <a:t>AGGIUNGERE UN PIÈ DI PAGINA</a:t>
            </a:r>
          </a:p>
        </p:txBody>
      </p:sp>
      <p:sp>
        <p:nvSpPr>
          <p:cNvPr id="5" name="Segnaposto numero diapositiva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it-IT" noProof="0" smtClean="0"/>
              <a:t>‹N›</a:t>
            </a:fld>
            <a:endParaRPr lang="it-IT" noProof="0" dirty="0"/>
          </a:p>
        </p:txBody>
      </p:sp>
      <p:sp>
        <p:nvSpPr>
          <p:cNvPr id="15" name="Segnaposto testo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836613" y="3565295"/>
            <a:ext cx="3044952" cy="334918"/>
          </a:xfrm>
        </p:spPr>
        <p:txBody>
          <a:bodyPr lIns="0" tIns="0" rIns="0" bIns="0" rtlCol="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16" name="Segnaposto testo 11">
            <a:extLst>
              <a:ext uri="{FF2B5EF4-FFF2-40B4-BE49-F238E27FC236}">
                <a16:creationId xmlns:a16="http://schemas.microsoft.com/office/drawing/2014/main" id="{CC501F77-56D4-49F2-9772-EE01ACF5274B}"/>
              </a:ext>
            </a:extLst>
          </p:cNvPr>
          <p:cNvSpPr>
            <a:spLocks noGrp="1"/>
          </p:cNvSpPr>
          <p:nvPr>
            <p:ph type="body" sz="quarter" idx="42"/>
          </p:nvPr>
        </p:nvSpPr>
        <p:spPr>
          <a:xfrm>
            <a:off x="836613" y="3998511"/>
            <a:ext cx="3044952" cy="1725728"/>
          </a:xfrm>
        </p:spPr>
        <p:txBody>
          <a:bodyPr lIns="3600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17" name="Segnaposto testo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4637302" y="3565295"/>
            <a:ext cx="3044952" cy="334918"/>
          </a:xfrm>
        </p:spPr>
        <p:txBody>
          <a:bodyPr lIns="0" tIns="0" rIns="0" bIns="0" rtlCol="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18" name="Segnaposto testo 11">
            <a:extLst>
              <a:ext uri="{FF2B5EF4-FFF2-40B4-BE49-F238E27FC236}">
                <a16:creationId xmlns:a16="http://schemas.microsoft.com/office/drawing/2014/main" id="{13613D75-4050-4984-9168-DAD425D6D6AC}"/>
              </a:ext>
            </a:extLst>
          </p:cNvPr>
          <p:cNvSpPr>
            <a:spLocks noGrp="1"/>
          </p:cNvSpPr>
          <p:nvPr>
            <p:ph type="body" sz="quarter" idx="46"/>
          </p:nvPr>
        </p:nvSpPr>
        <p:spPr>
          <a:xfrm>
            <a:off x="4637302" y="3998511"/>
            <a:ext cx="3044952" cy="1725728"/>
          </a:xfrm>
        </p:spPr>
        <p:txBody>
          <a:bodyPr lIns="3600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19" name="Segnaposto testo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8128799" cy="1234205"/>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23" name="Segnaposto testo 2">
            <a:extLst>
              <a:ext uri="{FF2B5EF4-FFF2-40B4-BE49-F238E27FC236}">
                <a16:creationId xmlns:a16="http://schemas.microsoft.com/office/drawing/2014/main" id="{04C738A8-00FA-480E-9730-8625B9F8CF66}"/>
              </a:ext>
            </a:extLst>
          </p:cNvPr>
          <p:cNvSpPr>
            <a:spLocks noGrp="1"/>
          </p:cNvSpPr>
          <p:nvPr>
            <p:ph type="body" idx="48" hasCustomPrompt="1"/>
          </p:nvPr>
        </p:nvSpPr>
        <p:spPr>
          <a:xfrm>
            <a:off x="8437990" y="3565295"/>
            <a:ext cx="3044952" cy="334918"/>
          </a:xfrm>
        </p:spPr>
        <p:txBody>
          <a:bodyPr lIns="0" tIns="0" rIns="0" bIns="0" rtlCol="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24" name="Segnaposto testo 11">
            <a:extLst>
              <a:ext uri="{FF2B5EF4-FFF2-40B4-BE49-F238E27FC236}">
                <a16:creationId xmlns:a16="http://schemas.microsoft.com/office/drawing/2014/main" id="{A7347BFF-8FB8-4EF0-81EE-3A9E7C6F236F}"/>
              </a:ext>
            </a:extLst>
          </p:cNvPr>
          <p:cNvSpPr>
            <a:spLocks noGrp="1"/>
          </p:cNvSpPr>
          <p:nvPr>
            <p:ph type="body" sz="quarter" idx="49"/>
          </p:nvPr>
        </p:nvSpPr>
        <p:spPr>
          <a:xfrm>
            <a:off x="8437990" y="3998511"/>
            <a:ext cx="3044952" cy="1725728"/>
          </a:xfrm>
        </p:spPr>
        <p:txBody>
          <a:bodyPr lIns="3600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21" name="Segnaposto immagine 11">
            <a:extLst>
              <a:ext uri="{FF2B5EF4-FFF2-40B4-BE49-F238E27FC236}">
                <a16:creationId xmlns:a16="http://schemas.microsoft.com/office/drawing/2014/main" id="{7555D5F3-897A-4180-AC97-B866E5BBB2EF}"/>
              </a:ext>
            </a:extLst>
          </p:cNvPr>
          <p:cNvSpPr>
            <a:spLocks noGrp="1"/>
          </p:cNvSpPr>
          <p:nvPr>
            <p:ph type="pic" sz="quarter" idx="50"/>
          </p:nvPr>
        </p:nvSpPr>
        <p:spPr>
          <a:xfrm>
            <a:off x="9441997"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4124199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45B0C71E-9398-4660-B728-2C20DF0CBE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it-IT" noProof="0" dirty="0"/>
              <a:t>Fare clic per modificare lo stile del titolo dello schema</a:t>
            </a:r>
          </a:p>
        </p:txBody>
      </p:sp>
      <p:sp>
        <p:nvSpPr>
          <p:cNvPr id="3" name="Segnaposto testo 2">
            <a:extLst>
              <a:ext uri="{FF2B5EF4-FFF2-40B4-BE49-F238E27FC236}">
                <a16:creationId xmlns:a16="http://schemas.microsoft.com/office/drawing/2014/main" id="{02560D45-FD1B-48F7-BF6C-5EA65F9F42C7}"/>
              </a:ext>
            </a:extLst>
          </p:cNvPr>
          <p:cNvSpPr>
            <a:spLocks noGrp="1"/>
          </p:cNvSpPr>
          <p:nvPr>
            <p:ph type="body" idx="1"/>
          </p:nvPr>
        </p:nvSpPr>
        <p:spPr>
          <a:xfrm>
            <a:off x="838200" y="1825625"/>
            <a:ext cx="10515600" cy="3975568"/>
          </a:xfrm>
          <a:prstGeom prst="rect">
            <a:avLst/>
          </a:prstGeom>
        </p:spPr>
        <p:txBody>
          <a:bodyPr vert="horz" lIns="91440" tIns="45720" rIns="91440" bIns="45720" rtlCol="0">
            <a:normAutofit/>
          </a:bodyPr>
          <a:lstStyle/>
          <a:p>
            <a:pPr lvl="0" rtl="0"/>
            <a:r>
              <a:rPr lang="it-IT" noProof="0" dirty="0"/>
              <a:t>Modifica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a:extLst>
              <a:ext uri="{FF2B5EF4-FFF2-40B4-BE49-F238E27FC236}">
                <a16:creationId xmlns:a16="http://schemas.microsoft.com/office/drawing/2014/main" id="{A8D7305D-6746-4346-B610-8CE28B825AF9}"/>
              </a:ext>
            </a:extLst>
          </p:cNvPr>
          <p:cNvSpPr>
            <a:spLocks noGrp="1"/>
          </p:cNvSpPr>
          <p:nvPr>
            <p:ph type="dt" sz="half" idx="2"/>
          </p:nvPr>
        </p:nvSpPr>
        <p:spPr>
          <a:xfrm>
            <a:off x="8609013" y="5998474"/>
            <a:ext cx="2743200" cy="143149"/>
          </a:xfrm>
          <a:prstGeom prst="rect">
            <a:avLst/>
          </a:prstGeom>
        </p:spPr>
        <p:txBody>
          <a:bodyPr vert="horz" lIns="0" tIns="0" rIns="0" bIns="0" rtlCol="0" anchor="t" anchorCtr="0"/>
          <a:lstStyle>
            <a:lvl1pPr algn="r">
              <a:defRPr sz="1000">
                <a:solidFill>
                  <a:schemeClr val="bg1">
                    <a:lumMod val="85000"/>
                    <a:alpha val="60000"/>
                  </a:schemeClr>
                </a:solidFill>
              </a:defRPr>
            </a:lvl1pPr>
          </a:lstStyle>
          <a:p>
            <a:pPr rtl="0"/>
            <a:fld id="{36CF8A07-0977-4292-B242-27132DE43635}" type="datetime1">
              <a:rPr lang="it-IT" noProof="0" smtClean="0"/>
              <a:t>18/01/2023</a:t>
            </a:fld>
            <a:endParaRPr lang="it-IT" noProof="0" dirty="0"/>
          </a:p>
        </p:txBody>
      </p:sp>
      <p:sp>
        <p:nvSpPr>
          <p:cNvPr id="5" name="Segnaposto piè di pagina 4">
            <a:extLst>
              <a:ext uri="{FF2B5EF4-FFF2-40B4-BE49-F238E27FC236}">
                <a16:creationId xmlns:a16="http://schemas.microsoft.com/office/drawing/2014/main" id="{DA1B3F55-6374-4C74-96AC-1EC34CFAA8B7}"/>
              </a:ext>
            </a:extLst>
          </p:cNvPr>
          <p:cNvSpPr>
            <a:spLocks noGrp="1"/>
          </p:cNvSpPr>
          <p:nvPr>
            <p:ph type="ftr" sz="quarter" idx="3"/>
          </p:nvPr>
        </p:nvSpPr>
        <p:spPr>
          <a:xfrm>
            <a:off x="7237413" y="6168551"/>
            <a:ext cx="4114800" cy="190327"/>
          </a:xfrm>
          <a:prstGeom prst="rect">
            <a:avLst/>
          </a:prstGeom>
        </p:spPr>
        <p:txBody>
          <a:bodyPr vert="horz" lIns="0" tIns="0" rIns="0" bIns="0" rtlCol="0" anchor="t" anchorCtr="0"/>
          <a:lstStyle>
            <a:lvl1pPr algn="r">
              <a:defRPr sz="1000">
                <a:solidFill>
                  <a:schemeClr val="bg1">
                    <a:lumMod val="85000"/>
                    <a:alpha val="60000"/>
                  </a:schemeClr>
                </a:solidFill>
              </a:defRPr>
            </a:lvl1pPr>
          </a:lstStyle>
          <a:p>
            <a:pPr rtl="0"/>
            <a:r>
              <a:rPr lang="it-IT" noProof="0" dirty="0"/>
              <a:t>AGGIUNGERE UN PIÈ DI PAGINA</a:t>
            </a:r>
          </a:p>
        </p:txBody>
      </p:sp>
      <p:sp>
        <p:nvSpPr>
          <p:cNvPr id="6" name="Segnaposto numero diapositiva 5">
            <a:extLst>
              <a:ext uri="{FF2B5EF4-FFF2-40B4-BE49-F238E27FC236}">
                <a16:creationId xmlns:a16="http://schemas.microsoft.com/office/drawing/2014/main" id="{869E6012-FDCC-451A-96F6-5645ABEB8D87}"/>
              </a:ext>
            </a:extLst>
          </p:cNvPr>
          <p:cNvSpPr>
            <a:spLocks noGrp="1"/>
          </p:cNvSpPr>
          <p:nvPr>
            <p:ph type="sldNum" sz="quarter" idx="4"/>
          </p:nvPr>
        </p:nvSpPr>
        <p:spPr>
          <a:xfrm>
            <a:off x="838200" y="6155851"/>
            <a:ext cx="457200" cy="184317"/>
          </a:xfrm>
          <a:prstGeom prst="rect">
            <a:avLst/>
          </a:prstGeom>
        </p:spPr>
        <p:txBody>
          <a:bodyPr vert="horz" lIns="0" tIns="0" rIns="0" bIns="0" rtlCol="0" anchor="b" anchorCtr="0"/>
          <a:lstStyle>
            <a:lvl1pPr algn="l">
              <a:defRPr sz="1000">
                <a:solidFill>
                  <a:schemeClr val="bg1">
                    <a:lumMod val="85000"/>
                    <a:alpha val="60000"/>
                  </a:schemeClr>
                </a:solidFill>
              </a:defRPr>
            </a:lvl1pPr>
          </a:lstStyle>
          <a:p>
            <a:pPr rtl="0"/>
            <a:fld id="{4950F5D8-22E1-4015-8661-E5B1FD28C2DE}" type="slidenum">
              <a:rPr lang="it-IT" noProof="0" smtClean="0"/>
              <a:pPr/>
              <a:t>‹N›</a:t>
            </a:fld>
            <a:endParaRPr lang="it-IT" noProof="0" dirty="0"/>
          </a:p>
        </p:txBody>
      </p:sp>
    </p:spTree>
    <p:extLst>
      <p:ext uri="{BB962C8B-B14F-4D97-AF65-F5344CB8AC3E}">
        <p14:creationId xmlns:p14="http://schemas.microsoft.com/office/powerpoint/2010/main" val="1640454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0" r:id="rId5"/>
    <p:sldLayoutId id="2147483654" r:id="rId6"/>
    <p:sldLayoutId id="2147483661" r:id="rId7"/>
    <p:sldLayoutId id="2147483662" r:id="rId8"/>
    <p:sldLayoutId id="2147483663" r:id="rId9"/>
    <p:sldLayoutId id="2147483664" r:id="rId10"/>
    <p:sldLayoutId id="2147483665" r:id="rId11"/>
    <p:sldLayoutId id="2147483667" r:id="rId12"/>
    <p:sldLayoutId id="2147483666" r:id="rId13"/>
    <p:sldLayoutId id="2147483668" r:id="rId14"/>
    <p:sldLayoutId id="2147483669" r:id="rId15"/>
    <p:sldLayoutId id="2147483670" r:id="rId16"/>
    <p:sldLayoutId id="2147483671" r:id="rId17"/>
    <p:sldLayoutId id="2147483672" r:id="rId18"/>
    <p:sldLayoutId id="2147483673" r:id="rId19"/>
    <p:sldLayoutId id="2147483674" r:id="rId20"/>
    <p:sldLayoutId id="2147483677" r:id="rId21"/>
    <p:sldLayoutId id="2147483676" r:id="rId22"/>
    <p:sldLayoutId id="2147483678" r:id="rId23"/>
    <p:sldLayoutId id="2147483679" r:id="rId24"/>
    <p:sldLayoutId id="2147483680" r:id="rId25"/>
    <p:sldLayoutId id="2147483681" r:id="rId26"/>
    <p:sldLayoutId id="2147483684" r:id="rId27"/>
    <p:sldLayoutId id="2147483685" r:id="rId28"/>
    <p:sldLayoutId id="2147483686" r:id="rId29"/>
    <p:sldLayoutId id="2147483687" r:id="rId30"/>
    <p:sldLayoutId id="2147483688" r:id="rId31"/>
    <p:sldLayoutId id="2147483691" r:id="rId32"/>
    <p:sldLayoutId id="2147483692" r:id="rId33"/>
    <p:sldLayoutId id="2147483689" r:id="rId34"/>
    <p:sldLayoutId id="2147483690" r:id="rId35"/>
    <p:sldLayoutId id="2147483655" r:id="rId36"/>
    <p:sldLayoutId id="2147483683" r:id="rId37"/>
  </p:sldLayoutIdLst>
  <p:hf hdr="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7" userDrawn="1">
          <p15:clr>
            <a:srgbClr val="F26B43"/>
          </p15:clr>
        </p15:guide>
        <p15:guide id="2" pos="7151" userDrawn="1">
          <p15:clr>
            <a:srgbClr val="F26B43"/>
          </p15:clr>
        </p15:guide>
        <p15:guide id="3" pos="529" userDrawn="1">
          <p15:clr>
            <a:srgbClr val="F26B43"/>
          </p15:clr>
        </p15:guide>
        <p15:guide id="4" orient="horz" pos="3793" userDrawn="1">
          <p15:clr>
            <a:srgbClr val="F26B43"/>
          </p15:clr>
        </p15:guide>
        <p15:guide id="5" pos="3840" userDrawn="1">
          <p15:clr>
            <a:srgbClr val="F26B43"/>
          </p15:clr>
        </p15:guide>
        <p15:guide id="6"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36ADA7-71A1-44A8-81BF-1B6CACFB7577}"/>
              </a:ext>
            </a:extLst>
          </p:cNvPr>
          <p:cNvSpPr>
            <a:spLocks noGrp="1"/>
          </p:cNvSpPr>
          <p:nvPr>
            <p:ph type="ctrTitle"/>
          </p:nvPr>
        </p:nvSpPr>
        <p:spPr>
          <a:xfrm>
            <a:off x="3585972" y="2626193"/>
            <a:ext cx="5020056" cy="1633085"/>
          </a:xfrm>
        </p:spPr>
        <p:txBody>
          <a:bodyPr rtlCol="0" anchor="ctr"/>
          <a:lstStyle/>
          <a:p>
            <a:pPr rtl="0"/>
            <a:r>
              <a:rPr lang="it-IT" dirty="0" err="1"/>
              <a:t>Phrasal</a:t>
            </a:r>
            <a:r>
              <a:rPr lang="it-IT" dirty="0"/>
              <a:t> </a:t>
            </a:r>
            <a:r>
              <a:rPr lang="it-IT" dirty="0" err="1"/>
              <a:t>Verbs</a:t>
            </a:r>
            <a:endParaRPr lang="it-IT" dirty="0"/>
          </a:p>
        </p:txBody>
      </p:sp>
    </p:spTree>
    <p:extLst>
      <p:ext uri="{BB962C8B-B14F-4D97-AF65-F5344CB8AC3E}">
        <p14:creationId xmlns:p14="http://schemas.microsoft.com/office/powerpoint/2010/main" val="992262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8F2DAD-09BC-4E53-B3EE-80036ACC033F}"/>
              </a:ext>
            </a:extLst>
          </p:cNvPr>
          <p:cNvSpPr>
            <a:spLocks noGrp="1"/>
          </p:cNvSpPr>
          <p:nvPr>
            <p:ph type="title"/>
          </p:nvPr>
        </p:nvSpPr>
        <p:spPr>
          <a:xfrm>
            <a:off x="694424" y="396814"/>
            <a:ext cx="10519913" cy="506083"/>
          </a:xfrm>
        </p:spPr>
        <p:txBody>
          <a:bodyPr rtlCol="0" anchor="ctr">
            <a:normAutofit/>
          </a:bodyPr>
          <a:lstStyle/>
          <a:p>
            <a:pPr rtl="0"/>
            <a:r>
              <a:rPr lang="it-IT" sz="2800" dirty="0">
                <a:solidFill>
                  <a:schemeClr val="accent4">
                    <a:lumMod val="60000"/>
                    <a:lumOff val="40000"/>
                  </a:schemeClr>
                </a:solidFill>
                <a:effectLst>
                  <a:outerShdw blurRad="38100" dist="38100" dir="2700000" algn="tl">
                    <a:srgbClr val="000000">
                      <a:alpha val="43137"/>
                    </a:srgbClr>
                  </a:outerShdw>
                </a:effectLst>
              </a:rPr>
              <a:t>A brief </a:t>
            </a:r>
            <a:r>
              <a:rPr lang="it-IT" sz="2800" dirty="0" err="1">
                <a:solidFill>
                  <a:schemeClr val="accent4">
                    <a:lumMod val="60000"/>
                    <a:lumOff val="40000"/>
                  </a:schemeClr>
                </a:solidFill>
                <a:effectLst>
                  <a:outerShdw blurRad="38100" dist="38100" dir="2700000" algn="tl">
                    <a:srgbClr val="000000">
                      <a:alpha val="43137"/>
                    </a:srgbClr>
                  </a:outerShdw>
                </a:effectLst>
              </a:rPr>
              <a:t>recap</a:t>
            </a:r>
            <a:endParaRPr lang="it-IT" sz="2800" dirty="0">
              <a:solidFill>
                <a:schemeClr val="accent4">
                  <a:lumMod val="60000"/>
                  <a:lumOff val="40000"/>
                </a:schemeClr>
              </a:solidFill>
              <a:effectLst>
                <a:outerShdw blurRad="38100" dist="38100" dir="2700000" algn="tl">
                  <a:srgbClr val="000000">
                    <a:alpha val="43137"/>
                  </a:srgbClr>
                </a:outerShdw>
              </a:effectLst>
            </a:endParaRPr>
          </a:p>
        </p:txBody>
      </p:sp>
      <p:sp>
        <p:nvSpPr>
          <p:cNvPr id="11" name="Segnaposto testo 10">
            <a:extLst>
              <a:ext uri="{FF2B5EF4-FFF2-40B4-BE49-F238E27FC236}">
                <a16:creationId xmlns:a16="http://schemas.microsoft.com/office/drawing/2014/main" id="{8DAD639D-C8B7-41FE-B495-175E8A71B81B}"/>
              </a:ext>
            </a:extLst>
          </p:cNvPr>
          <p:cNvSpPr>
            <a:spLocks noGrp="1"/>
          </p:cNvSpPr>
          <p:nvPr>
            <p:ph type="body" sz="quarter" idx="47"/>
          </p:nvPr>
        </p:nvSpPr>
        <p:spPr>
          <a:xfrm>
            <a:off x="641081" y="1068322"/>
            <a:ext cx="10521500" cy="5380326"/>
          </a:xfrm>
        </p:spPr>
        <p:txBody>
          <a:bodyPr rtlCol="0"/>
          <a:lstStyle/>
          <a:p>
            <a:pPr>
              <a:lnSpc>
                <a:spcPct val="107000"/>
              </a:lnSpc>
              <a:spcBef>
                <a:spcPts val="0"/>
              </a:spcBef>
            </a:pPr>
            <a:r>
              <a:rPr lang="it-IT" sz="1800" b="1"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Phrasal</a:t>
            </a:r>
            <a:r>
              <a:rPr lang="it-IT" sz="1800"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it-IT" sz="1800" b="1"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verbs</a:t>
            </a:r>
            <a:r>
              <a:rPr lang="it-IT" sz="1800"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are </a:t>
            </a:r>
            <a:r>
              <a:rPr lang="it-IT" sz="1800" b="1"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phrases</a:t>
            </a:r>
            <a:r>
              <a:rPr lang="it-IT" sz="1800"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it-IT" sz="1800" b="1"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that</a:t>
            </a:r>
            <a:r>
              <a:rPr lang="it-IT" sz="1800"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indicate </a:t>
            </a:r>
            <a:r>
              <a:rPr lang="it-IT" sz="1800" b="1" dirty="0">
                <a:solidFill>
                  <a:schemeClr val="accent4">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actions</a:t>
            </a:r>
            <a:r>
              <a:rPr lang="it-IT" sz="1800"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07000"/>
              </a:lnSpc>
              <a:spcBef>
                <a:spcPts val="0"/>
              </a:spcBef>
            </a:pPr>
            <a:r>
              <a:rPr lang="it-IT" sz="1800" b="1"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They</a:t>
            </a:r>
            <a:r>
              <a:rPr lang="it-IT" sz="1800"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are </a:t>
            </a:r>
            <a:r>
              <a:rPr lang="it-IT" sz="1800" b="1"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generally</a:t>
            </a:r>
            <a:r>
              <a:rPr lang="it-IT" sz="1800"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it-IT" sz="1800" b="1"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used</a:t>
            </a:r>
            <a:r>
              <a:rPr lang="it-IT" sz="1800"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in </a:t>
            </a:r>
            <a:r>
              <a:rPr lang="it-IT" sz="1800" b="1"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spoken</a:t>
            </a:r>
            <a:r>
              <a:rPr lang="it-IT" sz="1800"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English and </a:t>
            </a:r>
            <a:r>
              <a:rPr lang="it-IT" sz="1800" b="1"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informal</a:t>
            </a:r>
            <a:r>
              <a:rPr lang="it-IT" sz="1800"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texts.</a:t>
            </a:r>
          </a:p>
          <a:p>
            <a:pPr>
              <a:lnSpc>
                <a:spcPct val="107000"/>
              </a:lnSpc>
              <a:spcBef>
                <a:spcPts val="0"/>
              </a:spcBef>
            </a:pPr>
            <a:r>
              <a:rPr lang="it-IT" sz="1800" b="1"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Examples</a:t>
            </a:r>
            <a:r>
              <a:rPr lang="it-IT" sz="1800"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of </a:t>
            </a:r>
            <a:r>
              <a:rPr lang="it-IT" sz="1800" b="1"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such</a:t>
            </a:r>
            <a:r>
              <a:rPr lang="it-IT" sz="1800"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it-IT" sz="1800" b="1"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verbs</a:t>
            </a:r>
            <a:r>
              <a:rPr lang="it-IT" sz="1800"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include: </a:t>
            </a:r>
            <a:r>
              <a:rPr lang="it-IT" sz="1800" b="1" i="1" dirty="0">
                <a:solidFill>
                  <a:schemeClr val="accent4">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turn down</a:t>
            </a:r>
            <a:r>
              <a:rPr lang="it-IT" sz="1800" b="1" i="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it-IT" sz="1800" b="1" i="1" dirty="0">
                <a:solidFill>
                  <a:srgbClr val="63636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it-IT" sz="1800" b="1" i="1" dirty="0">
                <a:solidFill>
                  <a:schemeClr val="accent4">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come </a:t>
            </a:r>
            <a:r>
              <a:rPr lang="it-IT" sz="1800" b="1" i="1" dirty="0" err="1">
                <a:solidFill>
                  <a:schemeClr val="accent4">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across</a:t>
            </a:r>
            <a:r>
              <a:rPr lang="it-IT" sz="1800" b="1" dirty="0">
                <a:solidFill>
                  <a:srgbClr val="63636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it-IT" sz="1800"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lang="it-IT" sz="1800" b="1" dirty="0">
                <a:solidFill>
                  <a:srgbClr val="63636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it-IT" sz="1800" b="1" i="1" dirty="0" err="1">
                <a:solidFill>
                  <a:schemeClr val="accent4">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run</a:t>
            </a:r>
            <a:r>
              <a:rPr lang="it-IT" sz="1800" b="1" i="1" dirty="0">
                <a:solidFill>
                  <a:schemeClr val="accent4">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it-IT" sz="1800" b="1" i="1" dirty="0" err="1">
                <a:solidFill>
                  <a:schemeClr val="accent4">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into</a:t>
            </a:r>
            <a:r>
              <a:rPr lang="it-IT" sz="1800"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07000"/>
              </a:lnSpc>
              <a:spcBef>
                <a:spcPts val="0"/>
              </a:spcBef>
            </a:pPr>
            <a:endParaRPr lang="it-IT" sz="1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it-IT" sz="1800" b="1"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Phrasal</a:t>
            </a:r>
            <a:r>
              <a:rPr lang="it-IT" sz="1800"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it-IT" sz="1800" b="1"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verbs</a:t>
            </a:r>
            <a:r>
              <a:rPr lang="it-IT" sz="1800"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it-IT" sz="1800" b="1"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consist</a:t>
            </a:r>
            <a:r>
              <a:rPr lang="it-IT" sz="1800"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of a </a:t>
            </a:r>
            <a:r>
              <a:rPr lang="it-IT" sz="1800" b="1"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verb</a:t>
            </a:r>
            <a:r>
              <a:rPr lang="it-IT" sz="1800"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and a </a:t>
            </a:r>
            <a:r>
              <a:rPr lang="it-IT" sz="1800" b="1"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preposition</a:t>
            </a:r>
            <a:r>
              <a:rPr lang="it-IT" sz="1800"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or an </a:t>
            </a:r>
            <a:r>
              <a:rPr lang="it-IT" sz="1800" b="1" dirty="0" err="1">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adverb</a:t>
            </a:r>
            <a:r>
              <a:rPr lang="it-IT" sz="1800" b="1" dirty="0">
                <a:solidFill>
                  <a:schemeClr val="bg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07000"/>
              </a:lnSpc>
              <a:spcBef>
                <a:spcPts val="0"/>
              </a:spcBef>
            </a:pPr>
            <a:endParaRPr lang="it-IT" b="1" dirty="0">
              <a:solidFill>
                <a:srgbClr val="636363"/>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0"/>
              </a:spcBef>
            </a:pPr>
            <a:endParaRPr lang="it-IT" sz="1800" b="1" dirty="0">
              <a:solidFill>
                <a:srgbClr val="636363"/>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0"/>
              </a:spcBef>
            </a:pPr>
            <a:endParaRPr lang="it-IT" b="1" dirty="0">
              <a:solidFill>
                <a:srgbClr val="636363"/>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0"/>
              </a:spcBef>
            </a:pPr>
            <a:endParaRPr lang="it-IT" sz="1800" b="1" dirty="0">
              <a:solidFill>
                <a:srgbClr val="636363"/>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0"/>
              </a:spcBef>
            </a:pPr>
            <a:endParaRPr lang="it-IT" sz="1800" b="1" dirty="0">
              <a:solidFill>
                <a:srgbClr val="636363"/>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0"/>
              </a:spcBef>
            </a:pPr>
            <a:endParaRPr lang="it-IT" b="1" dirty="0">
              <a:solidFill>
                <a:srgbClr val="636363"/>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0"/>
              </a:spcBef>
            </a:pPr>
            <a:endParaRPr lang="it-IT" sz="1000" b="1" dirty="0">
              <a:solidFill>
                <a:schemeClr val="bg1">
                  <a:lumMod val="75000"/>
                </a:schemeClr>
              </a:solidFill>
              <a:latin typeface="Times New Roman" panose="02020603050405020304" pitchFamily="18" charset="0"/>
              <a:cs typeface="Times New Roman" panose="02020603050405020304" pitchFamily="18" charset="0"/>
            </a:endParaRPr>
          </a:p>
          <a:p>
            <a:pPr>
              <a:lnSpc>
                <a:spcPct val="107000"/>
              </a:lnSpc>
              <a:spcBef>
                <a:spcPts val="0"/>
              </a:spcBef>
            </a:pPr>
            <a:r>
              <a:rPr lang="it-IT" b="1" dirty="0" err="1">
                <a:solidFill>
                  <a:schemeClr val="bg1">
                    <a:lumMod val="75000"/>
                  </a:schemeClr>
                </a:solidFill>
                <a:latin typeface="Times New Roman" panose="02020603050405020304" pitchFamily="18" charset="0"/>
                <a:cs typeface="Times New Roman" panose="02020603050405020304" pitchFamily="18" charset="0"/>
              </a:rPr>
              <a:t>Sometimes</a:t>
            </a:r>
            <a:r>
              <a:rPr lang="it-IT" b="1" dirty="0">
                <a:solidFill>
                  <a:schemeClr val="bg1">
                    <a:lumMod val="75000"/>
                  </a:schemeClr>
                </a:solidFill>
                <a:latin typeface="Times New Roman" panose="02020603050405020304" pitchFamily="18" charset="0"/>
                <a:cs typeface="Times New Roman" panose="02020603050405020304" pitchFamily="18" charset="0"/>
              </a:rPr>
              <a:t> </a:t>
            </a:r>
            <a:r>
              <a:rPr lang="it-IT" b="1" dirty="0" err="1">
                <a:solidFill>
                  <a:schemeClr val="bg1">
                    <a:lumMod val="75000"/>
                  </a:schemeClr>
                </a:solidFill>
                <a:latin typeface="Times New Roman" panose="02020603050405020304" pitchFamily="18" charset="0"/>
                <a:cs typeface="Times New Roman" panose="02020603050405020304" pitchFamily="18" charset="0"/>
              </a:rPr>
              <a:t>phrasal</a:t>
            </a:r>
            <a:r>
              <a:rPr lang="it-IT" b="1" dirty="0">
                <a:solidFill>
                  <a:schemeClr val="bg1">
                    <a:lumMod val="75000"/>
                  </a:schemeClr>
                </a:solidFill>
                <a:latin typeface="Times New Roman" panose="02020603050405020304" pitchFamily="18" charset="0"/>
                <a:cs typeface="Times New Roman" panose="02020603050405020304" pitchFamily="18" charset="0"/>
              </a:rPr>
              <a:t> </a:t>
            </a:r>
            <a:r>
              <a:rPr lang="it-IT" b="1" dirty="0" err="1">
                <a:solidFill>
                  <a:schemeClr val="bg1">
                    <a:lumMod val="75000"/>
                  </a:schemeClr>
                </a:solidFill>
                <a:latin typeface="Times New Roman" panose="02020603050405020304" pitchFamily="18" charset="0"/>
                <a:cs typeface="Times New Roman" panose="02020603050405020304" pitchFamily="18" charset="0"/>
              </a:rPr>
              <a:t>verbs</a:t>
            </a:r>
            <a:r>
              <a:rPr lang="it-IT" b="1" dirty="0">
                <a:solidFill>
                  <a:schemeClr val="bg1">
                    <a:lumMod val="75000"/>
                  </a:schemeClr>
                </a:solidFill>
                <a:latin typeface="Times New Roman" panose="02020603050405020304" pitchFamily="18" charset="0"/>
                <a:cs typeface="Times New Roman" panose="02020603050405020304" pitchFamily="18" charset="0"/>
              </a:rPr>
              <a:t> </a:t>
            </a:r>
            <a:r>
              <a:rPr lang="it-IT" b="1" dirty="0" err="1">
                <a:solidFill>
                  <a:schemeClr val="bg1">
                    <a:lumMod val="75000"/>
                  </a:schemeClr>
                </a:solidFill>
                <a:latin typeface="Times New Roman" panose="02020603050405020304" pitchFamily="18" charset="0"/>
                <a:cs typeface="Times New Roman" panose="02020603050405020304" pitchFamily="18" charset="0"/>
              </a:rPr>
              <a:t>consist</a:t>
            </a:r>
            <a:r>
              <a:rPr lang="it-IT" b="1" dirty="0">
                <a:solidFill>
                  <a:schemeClr val="bg1">
                    <a:lumMod val="75000"/>
                  </a:schemeClr>
                </a:solidFill>
                <a:latin typeface="Times New Roman" panose="02020603050405020304" pitchFamily="18" charset="0"/>
                <a:cs typeface="Times New Roman" panose="02020603050405020304" pitchFamily="18" charset="0"/>
              </a:rPr>
              <a:t> of </a:t>
            </a:r>
            <a:r>
              <a:rPr lang="it-IT" b="1" dirty="0" err="1">
                <a:solidFill>
                  <a:schemeClr val="bg1">
                    <a:lumMod val="75000"/>
                  </a:schemeClr>
                </a:solidFill>
                <a:latin typeface="Times New Roman" panose="02020603050405020304" pitchFamily="18" charset="0"/>
                <a:cs typeface="Times New Roman" panose="02020603050405020304" pitchFamily="18" charset="0"/>
              </a:rPr>
              <a:t>three</a:t>
            </a:r>
            <a:r>
              <a:rPr lang="it-IT" b="1" dirty="0">
                <a:solidFill>
                  <a:schemeClr val="bg1">
                    <a:lumMod val="75000"/>
                  </a:schemeClr>
                </a:solidFill>
                <a:latin typeface="Times New Roman" panose="02020603050405020304" pitchFamily="18" charset="0"/>
                <a:cs typeface="Times New Roman" panose="02020603050405020304" pitchFamily="18" charset="0"/>
              </a:rPr>
              <a:t> </a:t>
            </a:r>
            <a:r>
              <a:rPr lang="it-IT" b="1" dirty="0" err="1">
                <a:solidFill>
                  <a:schemeClr val="bg1">
                    <a:lumMod val="75000"/>
                  </a:schemeClr>
                </a:solidFill>
                <a:latin typeface="Times New Roman" panose="02020603050405020304" pitchFamily="18" charset="0"/>
                <a:cs typeface="Times New Roman" panose="02020603050405020304" pitchFamily="18" charset="0"/>
              </a:rPr>
              <a:t>elements</a:t>
            </a:r>
            <a:r>
              <a:rPr lang="it-IT" b="1" dirty="0">
                <a:solidFill>
                  <a:schemeClr val="bg1">
                    <a:lumMod val="75000"/>
                  </a:schemeClr>
                </a:solidFill>
                <a:latin typeface="Times New Roman" panose="02020603050405020304" pitchFamily="18" charset="0"/>
                <a:cs typeface="Times New Roman" panose="02020603050405020304" pitchFamily="18" charset="0"/>
              </a:rPr>
              <a:t>:</a:t>
            </a:r>
          </a:p>
          <a:p>
            <a:pPr>
              <a:lnSpc>
                <a:spcPct val="107000"/>
              </a:lnSpc>
              <a:spcBef>
                <a:spcPts val="0"/>
              </a:spcBef>
            </a:pPr>
            <a:endParaRPr lang="it-IT" sz="10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endParaRPr lang="it-IT"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endParaRPr lang="it-IT"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5" name="Tabella 14">
            <a:extLst>
              <a:ext uri="{FF2B5EF4-FFF2-40B4-BE49-F238E27FC236}">
                <a16:creationId xmlns:a16="http://schemas.microsoft.com/office/drawing/2014/main" id="{26C62B4B-BE6A-4881-9CEA-F0B2195090C6}"/>
              </a:ext>
            </a:extLst>
          </p:cNvPr>
          <p:cNvGraphicFramePr>
            <a:graphicFrameLocks noGrp="1"/>
          </p:cNvGraphicFramePr>
          <p:nvPr>
            <p:extLst>
              <p:ext uri="{D42A27DB-BD31-4B8C-83A1-F6EECF244321}">
                <p14:modId xmlns:p14="http://schemas.microsoft.com/office/powerpoint/2010/main" val="523038814"/>
              </p:ext>
            </p:extLst>
          </p:nvPr>
        </p:nvGraphicFramePr>
        <p:xfrm>
          <a:off x="718867" y="2618277"/>
          <a:ext cx="3899141" cy="1406915"/>
        </p:xfrm>
        <a:graphic>
          <a:graphicData uri="http://schemas.openxmlformats.org/drawingml/2006/table">
            <a:tbl>
              <a:tblPr firstRow="1" firstCol="1" bandRow="1">
                <a:tableStyleId>{D113A9D2-9D6B-4929-AA2D-F23B5EE8CBE7}</a:tableStyleId>
              </a:tblPr>
              <a:tblGrid>
                <a:gridCol w="1555799">
                  <a:extLst>
                    <a:ext uri="{9D8B030D-6E8A-4147-A177-3AD203B41FA5}">
                      <a16:colId xmlns:a16="http://schemas.microsoft.com/office/drawing/2014/main" val="2095818858"/>
                    </a:ext>
                  </a:extLst>
                </a:gridCol>
                <a:gridCol w="2343342">
                  <a:extLst>
                    <a:ext uri="{9D8B030D-6E8A-4147-A177-3AD203B41FA5}">
                      <a16:colId xmlns:a16="http://schemas.microsoft.com/office/drawing/2014/main" val="172931680"/>
                    </a:ext>
                  </a:extLst>
                </a:gridCol>
              </a:tblGrid>
              <a:tr h="264544">
                <a:tc>
                  <a:txBody>
                    <a:bodyPr/>
                    <a:lstStyle/>
                    <a:p>
                      <a:pPr algn="ctr">
                        <a:lnSpc>
                          <a:spcPct val="107000"/>
                        </a:lnSpc>
                        <a:spcAft>
                          <a:spcPts val="800"/>
                        </a:spcAft>
                      </a:pPr>
                      <a:r>
                        <a:rPr lang="it-IT" sz="1200" dirty="0" err="1">
                          <a:effectLst/>
                        </a:rPr>
                        <a:t>Verb</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algn="ctr">
                        <a:lnSpc>
                          <a:spcPct val="107000"/>
                        </a:lnSpc>
                        <a:spcAft>
                          <a:spcPts val="800"/>
                        </a:spcAft>
                      </a:pPr>
                      <a:r>
                        <a:rPr lang="it-IT" sz="1200" dirty="0" err="1">
                          <a:effectLst/>
                        </a:rPr>
                        <a:t>Preposition</a:t>
                      </a:r>
                      <a:r>
                        <a:rPr lang="it-IT" sz="1200" dirty="0">
                          <a:effectLst/>
                        </a:rPr>
                        <a:t>/</a:t>
                      </a:r>
                      <a:r>
                        <a:rPr lang="it-IT" sz="1200" dirty="0" err="1">
                          <a:effectLst/>
                        </a:rPr>
                        <a:t>adverb</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extLst>
                  <a:ext uri="{0D108BD9-81ED-4DB2-BD59-A6C34878D82A}">
                    <a16:rowId xmlns:a16="http://schemas.microsoft.com/office/drawing/2014/main" val="2439500777"/>
                  </a:ext>
                </a:extLst>
              </a:tr>
              <a:tr h="141114">
                <a:tc>
                  <a:txBody>
                    <a:bodyPr/>
                    <a:lstStyle/>
                    <a:p>
                      <a:pPr>
                        <a:lnSpc>
                          <a:spcPct val="107000"/>
                        </a:lnSpc>
                        <a:spcAft>
                          <a:spcPts val="800"/>
                        </a:spcAft>
                      </a:pPr>
                      <a:r>
                        <a:rPr lang="it-IT" sz="1200">
                          <a:effectLst/>
                        </a:rPr>
                        <a:t>get</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nSpc>
                          <a:spcPct val="107000"/>
                        </a:lnSpc>
                        <a:spcAft>
                          <a:spcPts val="800"/>
                        </a:spcAft>
                      </a:pPr>
                      <a:r>
                        <a:rPr lang="it-IT" sz="1200" dirty="0">
                          <a:effectLst/>
                        </a:rPr>
                        <a:t>up</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3650818899"/>
                  </a:ext>
                </a:extLst>
              </a:tr>
              <a:tr h="265780">
                <a:tc>
                  <a:txBody>
                    <a:bodyPr/>
                    <a:lstStyle/>
                    <a:p>
                      <a:pPr>
                        <a:lnSpc>
                          <a:spcPct val="107000"/>
                        </a:lnSpc>
                        <a:spcAft>
                          <a:spcPts val="800"/>
                        </a:spcAft>
                      </a:pPr>
                      <a:r>
                        <a:rPr lang="it-IT" sz="1200">
                          <a:effectLst/>
                        </a:rPr>
                        <a:t>go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nSpc>
                          <a:spcPct val="107000"/>
                        </a:lnSpc>
                        <a:spcAft>
                          <a:spcPts val="800"/>
                        </a:spcAft>
                      </a:pPr>
                      <a:r>
                        <a:rPr lang="it-IT" sz="1200" dirty="0" err="1">
                          <a:effectLst/>
                        </a:rPr>
                        <a:t>through</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3826820608"/>
                  </a:ext>
                </a:extLst>
              </a:tr>
              <a:tr h="237643">
                <a:tc>
                  <a:txBody>
                    <a:bodyPr/>
                    <a:lstStyle/>
                    <a:p>
                      <a:pPr>
                        <a:lnSpc>
                          <a:spcPct val="107000"/>
                        </a:lnSpc>
                        <a:spcAft>
                          <a:spcPts val="800"/>
                        </a:spcAft>
                      </a:pPr>
                      <a:r>
                        <a:rPr lang="it-IT" sz="1200" dirty="0" err="1">
                          <a:effectLst/>
                        </a:rPr>
                        <a:t>write</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nSpc>
                          <a:spcPct val="107000"/>
                        </a:lnSpc>
                        <a:spcAft>
                          <a:spcPts val="800"/>
                        </a:spcAft>
                      </a:pPr>
                      <a:r>
                        <a:rPr lang="it-IT" sz="1200" dirty="0">
                          <a:effectLst/>
                        </a:rPr>
                        <a:t>down</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3026248085"/>
                  </a:ext>
                </a:extLst>
              </a:tr>
              <a:tr h="282203">
                <a:tc>
                  <a:txBody>
                    <a:bodyPr/>
                    <a:lstStyle/>
                    <a:p>
                      <a:pPr>
                        <a:lnSpc>
                          <a:spcPct val="107000"/>
                        </a:lnSpc>
                        <a:spcAft>
                          <a:spcPts val="800"/>
                        </a:spcAft>
                      </a:pPr>
                      <a:r>
                        <a:rPr lang="it-IT" sz="1200" dirty="0">
                          <a:effectLst/>
                        </a:rPr>
                        <a:t>take</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nSpc>
                          <a:spcPct val="107000"/>
                        </a:lnSpc>
                        <a:spcAft>
                          <a:spcPts val="800"/>
                        </a:spcAft>
                      </a:pPr>
                      <a:r>
                        <a:rPr lang="it-IT" sz="1200" dirty="0">
                          <a:effectLst/>
                        </a:rPr>
                        <a:t>after</a:t>
                      </a:r>
                    </a:p>
                  </a:txBody>
                  <a:tcPr marL="47625" marR="47625" marT="47625" marB="47625"/>
                </a:tc>
                <a:extLst>
                  <a:ext uri="{0D108BD9-81ED-4DB2-BD59-A6C34878D82A}">
                    <a16:rowId xmlns:a16="http://schemas.microsoft.com/office/drawing/2014/main" val="1955119631"/>
                  </a:ext>
                </a:extLst>
              </a:tr>
            </a:tbl>
          </a:graphicData>
        </a:graphic>
      </p:graphicFrame>
      <p:graphicFrame>
        <p:nvGraphicFramePr>
          <p:cNvPr id="16" name="Tabella 15">
            <a:extLst>
              <a:ext uri="{FF2B5EF4-FFF2-40B4-BE49-F238E27FC236}">
                <a16:creationId xmlns:a16="http://schemas.microsoft.com/office/drawing/2014/main" id="{4DB3CF3C-8F32-E155-956B-FEDEAED1E02A}"/>
              </a:ext>
            </a:extLst>
          </p:cNvPr>
          <p:cNvGraphicFramePr>
            <a:graphicFrameLocks noGrp="1"/>
          </p:cNvGraphicFramePr>
          <p:nvPr>
            <p:extLst>
              <p:ext uri="{D42A27DB-BD31-4B8C-83A1-F6EECF244321}">
                <p14:modId xmlns:p14="http://schemas.microsoft.com/office/powerpoint/2010/main" val="3045470101"/>
              </p:ext>
            </p:extLst>
          </p:nvPr>
        </p:nvGraphicFramePr>
        <p:xfrm>
          <a:off x="718867" y="4909116"/>
          <a:ext cx="4113631" cy="1124712"/>
        </p:xfrm>
        <a:graphic>
          <a:graphicData uri="http://schemas.openxmlformats.org/drawingml/2006/table">
            <a:tbl>
              <a:tblPr firstRow="1" firstCol="1" lastCol="1" bandRow="1">
                <a:tableStyleId>{D113A9D2-9D6B-4929-AA2D-F23B5EE8CBE7}</a:tableStyleId>
              </a:tblPr>
              <a:tblGrid>
                <a:gridCol w="934496">
                  <a:extLst>
                    <a:ext uri="{9D8B030D-6E8A-4147-A177-3AD203B41FA5}">
                      <a16:colId xmlns:a16="http://schemas.microsoft.com/office/drawing/2014/main" val="3079877788"/>
                    </a:ext>
                  </a:extLst>
                </a:gridCol>
                <a:gridCol w="1568302">
                  <a:extLst>
                    <a:ext uri="{9D8B030D-6E8A-4147-A177-3AD203B41FA5}">
                      <a16:colId xmlns:a16="http://schemas.microsoft.com/office/drawing/2014/main" val="2673773117"/>
                    </a:ext>
                  </a:extLst>
                </a:gridCol>
                <a:gridCol w="1610833">
                  <a:extLst>
                    <a:ext uri="{9D8B030D-6E8A-4147-A177-3AD203B41FA5}">
                      <a16:colId xmlns:a16="http://schemas.microsoft.com/office/drawing/2014/main" val="104186321"/>
                    </a:ext>
                  </a:extLst>
                </a:gridCol>
              </a:tblGrid>
              <a:tr h="0">
                <a:tc>
                  <a:txBody>
                    <a:bodyPr/>
                    <a:lstStyle/>
                    <a:p>
                      <a:pPr algn="ctr">
                        <a:lnSpc>
                          <a:spcPct val="107000"/>
                        </a:lnSpc>
                        <a:spcAft>
                          <a:spcPts val="800"/>
                        </a:spcAft>
                      </a:pPr>
                      <a:r>
                        <a:rPr lang="it-IT" sz="1200">
                          <a:effectLst/>
                        </a:rPr>
                        <a:t>Verb</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algn="ctr">
                        <a:lnSpc>
                          <a:spcPct val="107000"/>
                        </a:lnSpc>
                        <a:spcAft>
                          <a:spcPts val="800"/>
                        </a:spcAft>
                      </a:pPr>
                      <a:r>
                        <a:rPr lang="it-IT" sz="1200">
                          <a:effectLst/>
                        </a:rPr>
                        <a:t>Preposition / adverb 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algn="ctr">
                        <a:lnSpc>
                          <a:spcPct val="107000"/>
                        </a:lnSpc>
                        <a:spcAft>
                          <a:spcPts val="800"/>
                        </a:spcAft>
                      </a:pPr>
                      <a:r>
                        <a:rPr lang="it-IT" sz="1200" dirty="0" err="1">
                          <a:effectLst/>
                        </a:rPr>
                        <a:t>Preposition</a:t>
                      </a:r>
                      <a:r>
                        <a:rPr lang="it-IT" sz="1200" dirty="0">
                          <a:effectLst/>
                        </a:rPr>
                        <a:t> / </a:t>
                      </a:r>
                      <a:r>
                        <a:rPr lang="it-IT" sz="1200" dirty="0" err="1">
                          <a:effectLst/>
                        </a:rPr>
                        <a:t>adverb</a:t>
                      </a:r>
                      <a:r>
                        <a:rPr lang="it-IT" sz="1200" dirty="0">
                          <a:effectLst/>
                        </a:rPr>
                        <a:t> 2</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07877111"/>
                  </a:ext>
                </a:extLst>
              </a:tr>
              <a:tr h="0">
                <a:tc>
                  <a:txBody>
                    <a:bodyPr/>
                    <a:lstStyle/>
                    <a:p>
                      <a:pPr>
                        <a:lnSpc>
                          <a:spcPct val="107000"/>
                        </a:lnSpc>
                        <a:spcAft>
                          <a:spcPts val="800"/>
                        </a:spcAft>
                      </a:pPr>
                      <a:r>
                        <a:rPr lang="it-IT" sz="1200">
                          <a:effectLst/>
                        </a:rPr>
                        <a:t>look</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nSpc>
                          <a:spcPct val="107000"/>
                        </a:lnSpc>
                        <a:spcAft>
                          <a:spcPts val="800"/>
                        </a:spcAft>
                      </a:pPr>
                      <a:r>
                        <a:rPr lang="it-IT" sz="1200">
                          <a:effectLst/>
                        </a:rPr>
                        <a:t>forward</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nSpc>
                          <a:spcPct val="107000"/>
                        </a:lnSpc>
                        <a:spcAft>
                          <a:spcPts val="800"/>
                        </a:spcAft>
                      </a:pPr>
                      <a:r>
                        <a:rPr lang="it-IT" sz="1200">
                          <a:effectLst/>
                        </a:rPr>
                        <a:t>to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T w="190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793085241"/>
                  </a:ext>
                </a:extLst>
              </a:tr>
              <a:tr h="0">
                <a:tc>
                  <a:txBody>
                    <a:bodyPr/>
                    <a:lstStyle/>
                    <a:p>
                      <a:pPr>
                        <a:lnSpc>
                          <a:spcPct val="107000"/>
                        </a:lnSpc>
                        <a:spcAft>
                          <a:spcPts val="800"/>
                        </a:spcAft>
                      </a:pPr>
                      <a:r>
                        <a:rPr lang="it-IT" sz="1200">
                          <a:effectLst/>
                        </a:rPr>
                        <a:t>put</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nSpc>
                          <a:spcPct val="107000"/>
                        </a:lnSpc>
                        <a:spcAft>
                          <a:spcPts val="800"/>
                        </a:spcAft>
                      </a:pPr>
                      <a:r>
                        <a:rPr lang="it-IT" sz="1200">
                          <a:effectLst/>
                        </a:rPr>
                        <a:t>up</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nSpc>
                          <a:spcPct val="107000"/>
                        </a:lnSpc>
                        <a:spcAft>
                          <a:spcPts val="800"/>
                        </a:spcAft>
                      </a:pPr>
                      <a:r>
                        <a:rPr lang="it-IT" sz="1200" dirty="0">
                          <a:effectLst/>
                        </a:rPr>
                        <a:t>with</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2981564505"/>
                  </a:ext>
                </a:extLst>
              </a:tr>
              <a:tr h="0">
                <a:tc>
                  <a:txBody>
                    <a:bodyPr/>
                    <a:lstStyle/>
                    <a:p>
                      <a:pPr>
                        <a:lnSpc>
                          <a:spcPct val="107000"/>
                        </a:lnSpc>
                        <a:spcAft>
                          <a:spcPts val="800"/>
                        </a:spcAft>
                      </a:pPr>
                      <a:r>
                        <a:rPr lang="it-IT" sz="1200">
                          <a:effectLst/>
                        </a:rPr>
                        <a:t>sit</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nSpc>
                          <a:spcPct val="107000"/>
                        </a:lnSpc>
                        <a:spcAft>
                          <a:spcPts val="800"/>
                        </a:spcAft>
                      </a:pPr>
                      <a:r>
                        <a:rPr lang="it-IT" sz="1200">
                          <a:effectLst/>
                        </a:rPr>
                        <a:t>in</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nSpc>
                          <a:spcPct val="107000"/>
                        </a:lnSpc>
                        <a:spcAft>
                          <a:spcPts val="800"/>
                        </a:spcAft>
                      </a:pPr>
                      <a:r>
                        <a:rPr lang="it-IT" sz="1200" dirty="0">
                          <a:effectLst/>
                        </a:rPr>
                        <a:t>for</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1367691260"/>
                  </a:ext>
                </a:extLst>
              </a:tr>
            </a:tbl>
          </a:graphicData>
        </a:graphic>
      </p:graphicFrame>
    </p:spTree>
    <p:extLst>
      <p:ext uri="{BB962C8B-B14F-4D97-AF65-F5344CB8AC3E}">
        <p14:creationId xmlns:p14="http://schemas.microsoft.com/office/powerpoint/2010/main" val="2122539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8F2DAD-09BC-4E53-B3EE-80036ACC033F}"/>
              </a:ext>
            </a:extLst>
          </p:cNvPr>
          <p:cNvSpPr>
            <a:spLocks noGrp="1"/>
          </p:cNvSpPr>
          <p:nvPr>
            <p:ph type="title"/>
          </p:nvPr>
        </p:nvSpPr>
        <p:spPr>
          <a:xfrm>
            <a:off x="394448" y="396814"/>
            <a:ext cx="11331388" cy="6051834"/>
          </a:xfrm>
        </p:spPr>
        <p:txBody>
          <a:bodyPr rtlCol="0" anchor="t">
            <a:normAutofit fontScale="90000"/>
          </a:bodyPr>
          <a:lstStyle/>
          <a:p>
            <a:pPr algn="l"/>
            <a:br>
              <a:rPr lang="it-IT" sz="1800" dirty="0">
                <a:solidFill>
                  <a:schemeClr val="bg1">
                    <a:lumMod val="75000"/>
                  </a:schemeClr>
                </a:solidFill>
                <a:latin typeface="Times New Roman" panose="02020603050405020304" pitchFamily="18" charset="0"/>
                <a:cs typeface="Times New Roman" panose="02020603050405020304" pitchFamily="18" charset="0"/>
              </a:rPr>
            </a:br>
            <a:r>
              <a:rPr lang="it-IT" sz="1800" dirty="0" err="1">
                <a:solidFill>
                  <a:schemeClr val="bg1">
                    <a:lumMod val="75000"/>
                  </a:schemeClr>
                </a:solidFill>
                <a:latin typeface="Times New Roman" panose="02020603050405020304" pitchFamily="18" charset="0"/>
                <a:cs typeface="Times New Roman" panose="02020603050405020304" pitchFamily="18" charset="0"/>
              </a:rPr>
              <a:t>When</a:t>
            </a:r>
            <a:r>
              <a:rPr lang="it-IT" sz="1800" dirty="0">
                <a:solidFill>
                  <a:schemeClr val="bg1">
                    <a:lumMod val="75000"/>
                  </a:schemeClr>
                </a:solidFill>
                <a:latin typeface="Times New Roman" panose="02020603050405020304" pitchFamily="18" charset="0"/>
                <a:cs typeface="Times New Roman" panose="02020603050405020304" pitchFamily="18" charset="0"/>
              </a:rPr>
              <a:t> </a:t>
            </a:r>
            <a:r>
              <a:rPr lang="it-IT" sz="1800" dirty="0" err="1">
                <a:solidFill>
                  <a:schemeClr val="bg1">
                    <a:lumMod val="75000"/>
                  </a:schemeClr>
                </a:solidFill>
                <a:latin typeface="Times New Roman" panose="02020603050405020304" pitchFamily="18" charset="0"/>
                <a:cs typeface="Times New Roman" panose="02020603050405020304" pitchFamily="18" charset="0"/>
              </a:rPr>
              <a:t>added</a:t>
            </a:r>
            <a:r>
              <a:rPr lang="it-IT" sz="1800" dirty="0">
                <a:solidFill>
                  <a:schemeClr val="bg1">
                    <a:lumMod val="75000"/>
                  </a:schemeClr>
                </a:solidFill>
                <a:latin typeface="Times New Roman" panose="02020603050405020304" pitchFamily="18" charset="0"/>
                <a:cs typeface="Times New Roman" panose="02020603050405020304" pitchFamily="18" charset="0"/>
              </a:rPr>
              <a:t> to the </a:t>
            </a:r>
            <a:r>
              <a:rPr lang="it-IT" sz="1800" dirty="0" err="1">
                <a:solidFill>
                  <a:schemeClr val="bg1">
                    <a:lumMod val="75000"/>
                  </a:schemeClr>
                </a:solidFill>
                <a:latin typeface="Times New Roman" panose="02020603050405020304" pitchFamily="18" charset="0"/>
                <a:cs typeface="Times New Roman" panose="02020603050405020304" pitchFamily="18" charset="0"/>
              </a:rPr>
              <a:t>verb</a:t>
            </a:r>
            <a:r>
              <a:rPr lang="it-IT" sz="1800" dirty="0">
                <a:solidFill>
                  <a:schemeClr val="bg1">
                    <a:lumMod val="75000"/>
                  </a:schemeClr>
                </a:solidFill>
                <a:latin typeface="Times New Roman" panose="02020603050405020304" pitchFamily="18" charset="0"/>
                <a:cs typeface="Times New Roman" panose="02020603050405020304" pitchFamily="18" charset="0"/>
              </a:rPr>
              <a:t>, the </a:t>
            </a:r>
            <a:r>
              <a:rPr lang="it-IT" sz="1800" dirty="0" err="1">
                <a:solidFill>
                  <a:schemeClr val="bg1">
                    <a:lumMod val="75000"/>
                  </a:schemeClr>
                </a:solidFill>
                <a:latin typeface="Times New Roman" panose="02020603050405020304" pitchFamily="18" charset="0"/>
                <a:cs typeface="Times New Roman" panose="02020603050405020304" pitchFamily="18" charset="0"/>
              </a:rPr>
              <a:t>preposition</a:t>
            </a:r>
            <a:r>
              <a:rPr lang="it-IT" sz="1800" dirty="0">
                <a:solidFill>
                  <a:schemeClr val="bg1">
                    <a:lumMod val="75000"/>
                  </a:schemeClr>
                </a:solidFill>
                <a:latin typeface="Times New Roman" panose="02020603050405020304" pitchFamily="18" charset="0"/>
                <a:cs typeface="Times New Roman" panose="02020603050405020304" pitchFamily="18" charset="0"/>
              </a:rPr>
              <a:t> or </a:t>
            </a:r>
            <a:r>
              <a:rPr lang="it-IT" sz="1800" dirty="0" err="1">
                <a:solidFill>
                  <a:schemeClr val="bg1">
                    <a:lumMod val="75000"/>
                  </a:schemeClr>
                </a:solidFill>
                <a:latin typeface="Times New Roman" panose="02020603050405020304" pitchFamily="18" charset="0"/>
                <a:cs typeface="Times New Roman" panose="02020603050405020304" pitchFamily="18" charset="0"/>
              </a:rPr>
              <a:t>adverb</a:t>
            </a:r>
            <a:r>
              <a:rPr lang="it-IT" sz="1800" dirty="0">
                <a:solidFill>
                  <a:schemeClr val="bg1">
                    <a:lumMod val="75000"/>
                  </a:schemeClr>
                </a:solidFill>
                <a:latin typeface="Times New Roman" panose="02020603050405020304" pitchFamily="18" charset="0"/>
                <a:cs typeface="Times New Roman" panose="02020603050405020304" pitchFamily="18" charset="0"/>
              </a:rPr>
              <a:t> </a:t>
            </a:r>
            <a:r>
              <a:rPr lang="it-IT" sz="1800" dirty="0" err="1">
                <a:solidFill>
                  <a:schemeClr val="bg1">
                    <a:lumMod val="75000"/>
                  </a:schemeClr>
                </a:solidFill>
                <a:latin typeface="Times New Roman" panose="02020603050405020304" pitchFamily="18" charset="0"/>
                <a:cs typeface="Times New Roman" panose="02020603050405020304" pitchFamily="18" charset="0"/>
              </a:rPr>
              <a:t>may</a:t>
            </a:r>
            <a:r>
              <a:rPr lang="it-IT" sz="1800" dirty="0">
                <a:solidFill>
                  <a:schemeClr val="bg1">
                    <a:lumMod val="75000"/>
                  </a:schemeClr>
                </a:solidFill>
                <a:latin typeface="Times New Roman" panose="02020603050405020304" pitchFamily="18" charset="0"/>
                <a:cs typeface="Times New Roman" panose="02020603050405020304" pitchFamily="18" charset="0"/>
              </a:rPr>
              <a:t> </a:t>
            </a:r>
            <a:r>
              <a:rPr lang="it-IT" sz="1800" dirty="0" err="1">
                <a:solidFill>
                  <a:schemeClr val="bg1">
                    <a:lumMod val="75000"/>
                  </a:schemeClr>
                </a:solidFill>
                <a:latin typeface="Times New Roman" panose="02020603050405020304" pitchFamily="18" charset="0"/>
                <a:cs typeface="Times New Roman" panose="02020603050405020304" pitchFamily="18" charset="0"/>
              </a:rPr>
              <a:t>change</a:t>
            </a:r>
            <a:r>
              <a:rPr lang="it-IT" sz="1800" dirty="0">
                <a:solidFill>
                  <a:schemeClr val="bg1">
                    <a:lumMod val="75000"/>
                  </a:schemeClr>
                </a:solidFill>
                <a:latin typeface="Times New Roman" panose="02020603050405020304" pitchFamily="18" charset="0"/>
                <a:cs typeface="Times New Roman" panose="02020603050405020304" pitchFamily="18" charset="0"/>
              </a:rPr>
              <a:t> </a:t>
            </a:r>
            <a:r>
              <a:rPr lang="it-IT" sz="1800" dirty="0" err="1">
                <a:solidFill>
                  <a:schemeClr val="bg1">
                    <a:lumMod val="75000"/>
                  </a:schemeClr>
                </a:solidFill>
                <a:latin typeface="Times New Roman" panose="02020603050405020304" pitchFamily="18" charset="0"/>
                <a:cs typeface="Times New Roman" panose="02020603050405020304" pitchFamily="18" charset="0"/>
              </a:rPr>
              <a:t>completely</a:t>
            </a:r>
            <a:r>
              <a:rPr lang="it-IT" sz="1800" dirty="0">
                <a:solidFill>
                  <a:schemeClr val="bg1">
                    <a:lumMod val="75000"/>
                  </a:schemeClr>
                </a:solidFill>
                <a:latin typeface="Times New Roman" panose="02020603050405020304" pitchFamily="18" charset="0"/>
                <a:cs typeface="Times New Roman" panose="02020603050405020304" pitchFamily="18" charset="0"/>
              </a:rPr>
              <a:t> the </a:t>
            </a:r>
            <a:r>
              <a:rPr lang="it-IT" sz="1800" dirty="0" err="1">
                <a:solidFill>
                  <a:schemeClr val="bg1">
                    <a:lumMod val="75000"/>
                  </a:schemeClr>
                </a:solidFill>
                <a:latin typeface="Times New Roman" panose="02020603050405020304" pitchFamily="18" charset="0"/>
                <a:cs typeface="Times New Roman" panose="02020603050405020304" pitchFamily="18" charset="0"/>
              </a:rPr>
              <a:t>meaning</a:t>
            </a:r>
            <a:r>
              <a:rPr lang="it-IT" sz="1800" dirty="0">
                <a:solidFill>
                  <a:schemeClr val="bg1">
                    <a:lumMod val="75000"/>
                  </a:schemeClr>
                </a:solidFill>
                <a:latin typeface="Times New Roman" panose="02020603050405020304" pitchFamily="18" charset="0"/>
                <a:cs typeface="Times New Roman" panose="02020603050405020304" pitchFamily="18" charset="0"/>
              </a:rPr>
              <a:t> of the </a:t>
            </a:r>
            <a:r>
              <a:rPr lang="it-IT" sz="1800" dirty="0" err="1">
                <a:solidFill>
                  <a:schemeClr val="bg1">
                    <a:lumMod val="75000"/>
                  </a:schemeClr>
                </a:solidFill>
                <a:latin typeface="Times New Roman" panose="02020603050405020304" pitchFamily="18" charset="0"/>
                <a:cs typeface="Times New Roman" panose="02020603050405020304" pitchFamily="18" charset="0"/>
              </a:rPr>
              <a:t>verb</a:t>
            </a:r>
            <a:r>
              <a:rPr lang="it-IT" sz="1800" dirty="0">
                <a:solidFill>
                  <a:schemeClr val="bg1">
                    <a:lumMod val="75000"/>
                  </a:schemeClr>
                </a:solidFill>
                <a:latin typeface="Times New Roman" panose="02020603050405020304" pitchFamily="18" charset="0"/>
                <a:cs typeface="Times New Roman" panose="02020603050405020304" pitchFamily="18" charset="0"/>
              </a:rPr>
              <a:t>. </a:t>
            </a:r>
            <a:br>
              <a:rPr lang="it-IT" sz="1800" dirty="0">
                <a:solidFill>
                  <a:schemeClr val="bg1">
                    <a:lumMod val="75000"/>
                  </a:schemeClr>
                </a:solidFill>
                <a:latin typeface="Times New Roman" panose="02020603050405020304" pitchFamily="18" charset="0"/>
                <a:cs typeface="Times New Roman" panose="02020603050405020304" pitchFamily="18" charset="0"/>
              </a:rPr>
            </a:br>
            <a:br>
              <a:rPr lang="it-IT" sz="1200" dirty="0">
                <a:solidFill>
                  <a:schemeClr val="bg1">
                    <a:lumMod val="75000"/>
                  </a:schemeClr>
                </a:solidFill>
                <a:latin typeface="Times New Roman" panose="02020603050405020304" pitchFamily="18" charset="0"/>
                <a:cs typeface="Times New Roman" panose="02020603050405020304" pitchFamily="18" charset="0"/>
              </a:rPr>
            </a:br>
            <a:r>
              <a:rPr lang="it-IT" sz="1800" dirty="0">
                <a:solidFill>
                  <a:schemeClr val="bg1">
                    <a:lumMod val="75000"/>
                  </a:schemeClr>
                </a:solidFill>
                <a:latin typeface="Times New Roman" panose="02020603050405020304" pitchFamily="18" charset="0"/>
                <a:cs typeface="Times New Roman" panose="02020603050405020304" pitchFamily="18" charset="0"/>
              </a:rPr>
              <a:t>Here are some </a:t>
            </a:r>
            <a:r>
              <a:rPr lang="it-IT" sz="1800" dirty="0" err="1">
                <a:solidFill>
                  <a:schemeClr val="bg1">
                    <a:lumMod val="75000"/>
                  </a:schemeClr>
                </a:solidFill>
                <a:latin typeface="Times New Roman" panose="02020603050405020304" pitchFamily="18" charset="0"/>
                <a:cs typeface="Times New Roman" panose="02020603050405020304" pitchFamily="18" charset="0"/>
              </a:rPr>
              <a:t>examples</a:t>
            </a:r>
            <a:r>
              <a:rPr lang="it-IT" sz="1800" dirty="0">
                <a:solidFill>
                  <a:schemeClr val="bg1">
                    <a:lumMod val="75000"/>
                  </a:schemeClr>
                </a:solidFill>
                <a:latin typeface="Times New Roman" panose="02020603050405020304" pitchFamily="18" charset="0"/>
                <a:cs typeface="Times New Roman" panose="02020603050405020304" pitchFamily="18" charset="0"/>
              </a:rPr>
              <a:t>:</a:t>
            </a:r>
            <a:br>
              <a:rPr lang="it-IT" sz="1800" dirty="0">
                <a:solidFill>
                  <a:schemeClr val="bg1">
                    <a:lumMod val="75000"/>
                  </a:schemeClr>
                </a:solidFill>
                <a:latin typeface="Times New Roman" panose="02020603050405020304" pitchFamily="18" charset="0"/>
                <a:cs typeface="Times New Roman" panose="02020603050405020304" pitchFamily="18" charset="0"/>
              </a:rPr>
            </a:br>
            <a:br>
              <a:rPr lang="it-IT" sz="1800" dirty="0">
                <a:solidFill>
                  <a:schemeClr val="bg1">
                    <a:lumMod val="75000"/>
                  </a:schemeClr>
                </a:solidFill>
                <a:latin typeface="Times New Roman" panose="02020603050405020304" pitchFamily="18" charset="0"/>
                <a:cs typeface="Times New Roman" panose="02020603050405020304" pitchFamily="18" charset="0"/>
              </a:rPr>
            </a:br>
            <a:br>
              <a:rPr lang="it-IT" sz="1800" dirty="0">
                <a:solidFill>
                  <a:schemeClr val="bg1">
                    <a:lumMod val="75000"/>
                  </a:schemeClr>
                </a:solidFill>
                <a:latin typeface="Times New Roman" panose="02020603050405020304" pitchFamily="18" charset="0"/>
                <a:cs typeface="Times New Roman" panose="02020603050405020304" pitchFamily="18" charset="0"/>
              </a:rPr>
            </a:br>
            <a:br>
              <a:rPr lang="it-IT" sz="1800" dirty="0">
                <a:solidFill>
                  <a:schemeClr val="bg1">
                    <a:lumMod val="75000"/>
                  </a:schemeClr>
                </a:solidFill>
                <a:latin typeface="Times New Roman" panose="02020603050405020304" pitchFamily="18" charset="0"/>
                <a:cs typeface="Times New Roman" panose="02020603050405020304" pitchFamily="18" charset="0"/>
              </a:rPr>
            </a:br>
            <a:br>
              <a:rPr lang="it-IT" sz="1800" dirty="0">
                <a:solidFill>
                  <a:schemeClr val="bg1">
                    <a:lumMod val="75000"/>
                  </a:schemeClr>
                </a:solidFill>
                <a:latin typeface="Times New Roman" panose="02020603050405020304" pitchFamily="18" charset="0"/>
                <a:cs typeface="Times New Roman" panose="02020603050405020304" pitchFamily="18" charset="0"/>
              </a:rPr>
            </a:br>
            <a:br>
              <a:rPr lang="it-IT" sz="1800" dirty="0">
                <a:solidFill>
                  <a:schemeClr val="bg1">
                    <a:lumMod val="75000"/>
                  </a:schemeClr>
                </a:solidFill>
                <a:latin typeface="Times New Roman" panose="02020603050405020304" pitchFamily="18" charset="0"/>
                <a:cs typeface="Times New Roman" panose="02020603050405020304" pitchFamily="18" charset="0"/>
              </a:rPr>
            </a:br>
            <a:br>
              <a:rPr lang="it-IT" sz="1800" dirty="0">
                <a:solidFill>
                  <a:schemeClr val="bg1">
                    <a:lumMod val="75000"/>
                  </a:schemeClr>
                </a:solidFill>
                <a:latin typeface="Times New Roman" panose="02020603050405020304" pitchFamily="18" charset="0"/>
                <a:cs typeface="Times New Roman" panose="02020603050405020304" pitchFamily="18" charset="0"/>
              </a:rPr>
            </a:br>
            <a:br>
              <a:rPr lang="it-IT" sz="1800" dirty="0">
                <a:solidFill>
                  <a:schemeClr val="bg1">
                    <a:lumMod val="75000"/>
                  </a:schemeClr>
                </a:solidFill>
                <a:latin typeface="Times New Roman" panose="02020603050405020304" pitchFamily="18" charset="0"/>
                <a:cs typeface="Times New Roman" panose="02020603050405020304" pitchFamily="18" charset="0"/>
              </a:rPr>
            </a:br>
            <a:br>
              <a:rPr lang="it-IT" sz="1800" dirty="0">
                <a:solidFill>
                  <a:schemeClr val="bg1">
                    <a:lumMod val="75000"/>
                  </a:schemeClr>
                </a:solidFill>
                <a:latin typeface="Times New Roman" panose="02020603050405020304" pitchFamily="18" charset="0"/>
                <a:cs typeface="Times New Roman" panose="02020603050405020304" pitchFamily="18" charset="0"/>
              </a:rPr>
            </a:br>
            <a:br>
              <a:rPr lang="it-IT" sz="1800" dirty="0">
                <a:solidFill>
                  <a:schemeClr val="bg1">
                    <a:lumMod val="75000"/>
                  </a:schemeClr>
                </a:solidFill>
                <a:latin typeface="Times New Roman" panose="02020603050405020304" pitchFamily="18" charset="0"/>
                <a:cs typeface="Times New Roman" panose="02020603050405020304" pitchFamily="18" charset="0"/>
              </a:rPr>
            </a:br>
            <a:br>
              <a:rPr lang="it-IT" sz="1800" dirty="0">
                <a:solidFill>
                  <a:schemeClr val="bg1">
                    <a:lumMod val="75000"/>
                  </a:schemeClr>
                </a:solidFill>
                <a:latin typeface="Times New Roman" panose="02020603050405020304" pitchFamily="18" charset="0"/>
                <a:cs typeface="Times New Roman" panose="02020603050405020304" pitchFamily="18" charset="0"/>
              </a:rPr>
            </a:br>
            <a:br>
              <a:rPr lang="it-IT" sz="1300" dirty="0">
                <a:solidFill>
                  <a:schemeClr val="bg1">
                    <a:lumMod val="75000"/>
                  </a:schemeClr>
                </a:solidFill>
                <a:latin typeface="Times New Roman" panose="02020603050405020304" pitchFamily="18" charset="0"/>
                <a:cs typeface="Times New Roman" panose="02020603050405020304" pitchFamily="18" charset="0"/>
              </a:rPr>
            </a:br>
            <a:br>
              <a:rPr lang="it-IT" sz="1300" dirty="0">
                <a:solidFill>
                  <a:schemeClr val="bg1">
                    <a:lumMod val="75000"/>
                  </a:schemeClr>
                </a:solidFill>
                <a:latin typeface="Times New Roman" panose="02020603050405020304" pitchFamily="18" charset="0"/>
                <a:cs typeface="Times New Roman" panose="02020603050405020304" pitchFamily="18" charset="0"/>
              </a:rPr>
            </a:br>
            <a:r>
              <a:rPr lang="en-US" sz="1800" dirty="0">
                <a:solidFill>
                  <a:schemeClr val="accent4">
                    <a:lumMod val="60000"/>
                    <a:lumOff val="40000"/>
                  </a:schemeClr>
                </a:solidFill>
                <a:latin typeface="Times New Roman" panose="02020603050405020304" pitchFamily="18" charset="0"/>
                <a:cs typeface="Times New Roman" panose="02020603050405020304" pitchFamily="18" charset="0"/>
              </a:rPr>
              <a:t>The meaning of phrasal verbs</a:t>
            </a:r>
            <a:br>
              <a:rPr lang="en-US" sz="1800" dirty="0">
                <a:solidFill>
                  <a:schemeClr val="bg1">
                    <a:lumMod val="75000"/>
                  </a:schemeClr>
                </a:solidFill>
                <a:latin typeface="Times New Roman" panose="02020603050405020304" pitchFamily="18" charset="0"/>
                <a:cs typeface="Times New Roman" panose="02020603050405020304" pitchFamily="18" charset="0"/>
              </a:rPr>
            </a:br>
            <a:r>
              <a:rPr lang="en-US" sz="1800" dirty="0">
                <a:solidFill>
                  <a:schemeClr val="bg1">
                    <a:lumMod val="75000"/>
                  </a:schemeClr>
                </a:solidFill>
                <a:latin typeface="Times New Roman" panose="02020603050405020304" pitchFamily="18" charset="0"/>
                <a:cs typeface="Times New Roman" panose="02020603050405020304" pitchFamily="18" charset="0"/>
              </a:rPr>
              <a:t>Sometimes, it is difficult to understand the meaning of phrasal verbs. </a:t>
            </a:r>
            <a:br>
              <a:rPr lang="en-US" sz="1800" dirty="0">
                <a:solidFill>
                  <a:schemeClr val="bg1">
                    <a:lumMod val="75000"/>
                  </a:schemeClr>
                </a:solidFill>
                <a:latin typeface="Times New Roman" panose="02020603050405020304" pitchFamily="18" charset="0"/>
                <a:cs typeface="Times New Roman" panose="02020603050405020304" pitchFamily="18" charset="0"/>
              </a:rPr>
            </a:br>
            <a:r>
              <a:rPr lang="en-US" sz="1800" dirty="0">
                <a:solidFill>
                  <a:schemeClr val="bg1">
                    <a:lumMod val="75000"/>
                  </a:schemeClr>
                </a:solidFill>
                <a:latin typeface="Times New Roman" panose="02020603050405020304" pitchFamily="18" charset="0"/>
                <a:cs typeface="Times New Roman" panose="02020603050405020304" pitchFamily="18" charset="0"/>
              </a:rPr>
              <a:t>Before looking them up in a dictionary, it would be helpful to </a:t>
            </a:r>
            <a:r>
              <a:rPr lang="en-US" sz="1800" u="sng" dirty="0">
                <a:solidFill>
                  <a:schemeClr val="bg1">
                    <a:lumMod val="75000"/>
                  </a:schemeClr>
                </a:solidFill>
                <a:latin typeface="Times New Roman" panose="02020603050405020304" pitchFamily="18" charset="0"/>
                <a:cs typeface="Times New Roman" panose="02020603050405020304" pitchFamily="18" charset="0"/>
              </a:rPr>
              <a:t>use the context to understand them</a:t>
            </a:r>
            <a:r>
              <a:rPr lang="en-US" sz="1800" dirty="0">
                <a:solidFill>
                  <a:schemeClr val="bg1">
                    <a:lumMod val="75000"/>
                  </a:schemeClr>
                </a:solidFill>
                <a:latin typeface="Times New Roman" panose="02020603050405020304" pitchFamily="18" charset="0"/>
                <a:cs typeface="Times New Roman" panose="02020603050405020304" pitchFamily="18" charset="0"/>
              </a:rPr>
              <a:t>.</a:t>
            </a:r>
            <a:br>
              <a:rPr lang="en-US" sz="1800" dirty="0">
                <a:solidFill>
                  <a:schemeClr val="bg1">
                    <a:lumMod val="75000"/>
                  </a:schemeClr>
                </a:solidFill>
                <a:latin typeface="Times New Roman" panose="02020603050405020304" pitchFamily="18" charset="0"/>
                <a:cs typeface="Times New Roman" panose="02020603050405020304" pitchFamily="18" charset="0"/>
              </a:rPr>
            </a:br>
            <a:br>
              <a:rPr lang="en-US" sz="1300" dirty="0">
                <a:solidFill>
                  <a:schemeClr val="bg1">
                    <a:lumMod val="75000"/>
                  </a:schemeClr>
                </a:solidFill>
                <a:latin typeface="Times New Roman" panose="02020603050405020304" pitchFamily="18" charset="0"/>
                <a:cs typeface="Times New Roman" panose="02020603050405020304" pitchFamily="18" charset="0"/>
              </a:rPr>
            </a:br>
            <a:r>
              <a:rPr lang="en-US" sz="1800" dirty="0">
                <a:solidFill>
                  <a:schemeClr val="accent4">
                    <a:lumMod val="60000"/>
                    <a:lumOff val="40000"/>
                  </a:schemeClr>
                </a:solidFill>
                <a:latin typeface="Times New Roman" panose="02020603050405020304" pitchFamily="18" charset="0"/>
                <a:cs typeface="Times New Roman" panose="02020603050405020304" pitchFamily="18" charset="0"/>
              </a:rPr>
              <a:t>Literal meaning</a:t>
            </a:r>
            <a:br>
              <a:rPr lang="en-US" sz="1800" dirty="0">
                <a:solidFill>
                  <a:schemeClr val="bg1">
                    <a:lumMod val="75000"/>
                  </a:schemeClr>
                </a:solidFill>
                <a:latin typeface="Times New Roman" panose="02020603050405020304" pitchFamily="18" charset="0"/>
                <a:cs typeface="Times New Roman" panose="02020603050405020304" pitchFamily="18" charset="0"/>
              </a:rPr>
            </a:br>
            <a:r>
              <a:rPr lang="en-US" sz="1800" dirty="0">
                <a:solidFill>
                  <a:schemeClr val="bg1">
                    <a:lumMod val="75000"/>
                  </a:schemeClr>
                </a:solidFill>
                <a:latin typeface="Times New Roman" panose="02020603050405020304" pitchFamily="18" charset="0"/>
                <a:cs typeface="Times New Roman" panose="02020603050405020304" pitchFamily="18" charset="0"/>
              </a:rPr>
              <a:t>Some phrasal verbs have a literal meaning. They can be easily understood.</a:t>
            </a:r>
            <a:br>
              <a:rPr lang="en-US" sz="1800" dirty="0">
                <a:solidFill>
                  <a:schemeClr val="bg1">
                    <a:lumMod val="75000"/>
                  </a:schemeClr>
                </a:solidFill>
                <a:latin typeface="Times New Roman" panose="02020603050405020304" pitchFamily="18" charset="0"/>
                <a:cs typeface="Times New Roman" panose="02020603050405020304" pitchFamily="18" charset="0"/>
              </a:rPr>
            </a:br>
            <a:br>
              <a:rPr lang="en-US" sz="1300" dirty="0">
                <a:solidFill>
                  <a:schemeClr val="bg1">
                    <a:lumMod val="75000"/>
                  </a:schemeClr>
                </a:solidFill>
                <a:latin typeface="Times New Roman" panose="02020603050405020304" pitchFamily="18" charset="0"/>
                <a:cs typeface="Times New Roman" panose="02020603050405020304" pitchFamily="18" charset="0"/>
              </a:rPr>
            </a:br>
            <a:r>
              <a:rPr lang="en-US" sz="1800" dirty="0">
                <a:solidFill>
                  <a:schemeClr val="bg1">
                    <a:lumMod val="75000"/>
                  </a:schemeClr>
                </a:solidFill>
                <a:latin typeface="Times New Roman" panose="02020603050405020304" pitchFamily="18" charset="0"/>
                <a:cs typeface="Times New Roman" panose="02020603050405020304" pitchFamily="18" charset="0"/>
              </a:rPr>
              <a:t>She opened the door and </a:t>
            </a:r>
            <a:r>
              <a:rPr lang="en-US" sz="1800" i="1" dirty="0">
                <a:solidFill>
                  <a:schemeClr val="accent4">
                    <a:lumMod val="60000"/>
                    <a:lumOff val="40000"/>
                  </a:schemeClr>
                </a:solidFill>
                <a:latin typeface="Times New Roman" panose="02020603050405020304" pitchFamily="18" charset="0"/>
                <a:cs typeface="Times New Roman" panose="02020603050405020304" pitchFamily="18" charset="0"/>
              </a:rPr>
              <a:t>looked outside</a:t>
            </a:r>
            <a:r>
              <a:rPr lang="en-US" sz="1800" dirty="0">
                <a:solidFill>
                  <a:schemeClr val="bg1">
                    <a:lumMod val="75000"/>
                  </a:schemeClr>
                </a:solidFill>
                <a:latin typeface="Times New Roman" panose="02020603050405020304" pitchFamily="18" charset="0"/>
                <a:cs typeface="Times New Roman" panose="02020603050405020304" pitchFamily="18" charset="0"/>
              </a:rPr>
              <a:t>.</a:t>
            </a:r>
            <a:br>
              <a:rPr lang="en-US" sz="1800" dirty="0">
                <a:solidFill>
                  <a:schemeClr val="bg1">
                    <a:lumMod val="75000"/>
                  </a:schemeClr>
                </a:solidFill>
                <a:latin typeface="Times New Roman" panose="02020603050405020304" pitchFamily="18" charset="0"/>
                <a:cs typeface="Times New Roman" panose="02020603050405020304" pitchFamily="18" charset="0"/>
              </a:rPr>
            </a:br>
            <a:r>
              <a:rPr lang="en-US" sz="1800" dirty="0">
                <a:solidFill>
                  <a:schemeClr val="bg1">
                    <a:lumMod val="75000"/>
                  </a:schemeClr>
                </a:solidFill>
                <a:latin typeface="Times New Roman" panose="02020603050405020304" pitchFamily="18" charset="0"/>
                <a:cs typeface="Times New Roman" panose="02020603050405020304" pitchFamily="18" charset="0"/>
              </a:rPr>
              <a:t>She was </a:t>
            </a:r>
            <a:r>
              <a:rPr lang="en-US" sz="1800" i="1" dirty="0">
                <a:solidFill>
                  <a:schemeClr val="accent4">
                    <a:lumMod val="60000"/>
                    <a:lumOff val="40000"/>
                  </a:schemeClr>
                </a:solidFill>
                <a:latin typeface="Times New Roman" panose="02020603050405020304" pitchFamily="18" charset="0"/>
                <a:cs typeface="Times New Roman" panose="02020603050405020304" pitchFamily="18" charset="0"/>
              </a:rPr>
              <a:t>walking across</a:t>
            </a:r>
            <a:r>
              <a:rPr lang="en-US" sz="1800" dirty="0">
                <a:solidFill>
                  <a:schemeClr val="bg1">
                    <a:lumMod val="75000"/>
                  </a:schemeClr>
                </a:solidFill>
                <a:latin typeface="Times New Roman" panose="02020603050405020304" pitchFamily="18" charset="0"/>
                <a:cs typeface="Times New Roman" panose="02020603050405020304" pitchFamily="18" charset="0"/>
              </a:rPr>
              <a:t> the street when she heard the sound of an explosion.</a:t>
            </a:r>
            <a:br>
              <a:rPr lang="it-IT" sz="1800" dirty="0">
                <a:solidFill>
                  <a:schemeClr val="bg1">
                    <a:lumMod val="75000"/>
                  </a:schemeClr>
                </a:solidFill>
                <a:latin typeface="Times New Roman" panose="02020603050405020304" pitchFamily="18" charset="0"/>
                <a:cs typeface="Times New Roman" panose="02020603050405020304" pitchFamily="18" charset="0"/>
              </a:rPr>
            </a:br>
            <a:endParaRPr lang="it-IT" sz="1800" dirty="0">
              <a:solidFill>
                <a:schemeClr val="bg1">
                  <a:lumMod val="75000"/>
                </a:schemeClr>
              </a:solidFill>
              <a:latin typeface="Times New Roman" panose="02020603050405020304" pitchFamily="18" charset="0"/>
              <a:cs typeface="Times New Roman" panose="02020603050405020304" pitchFamily="18" charset="0"/>
            </a:endParaRPr>
          </a:p>
        </p:txBody>
      </p:sp>
      <p:graphicFrame>
        <p:nvGraphicFramePr>
          <p:cNvPr id="5" name="Tabella 4">
            <a:extLst>
              <a:ext uri="{FF2B5EF4-FFF2-40B4-BE49-F238E27FC236}">
                <a16:creationId xmlns:a16="http://schemas.microsoft.com/office/drawing/2014/main" id="{7D8D7BCD-6F75-8BB4-7A9C-A1C85815979B}"/>
              </a:ext>
            </a:extLst>
          </p:cNvPr>
          <p:cNvGraphicFramePr>
            <a:graphicFrameLocks noGrp="1"/>
          </p:cNvGraphicFramePr>
          <p:nvPr>
            <p:extLst>
              <p:ext uri="{D42A27DB-BD31-4B8C-83A1-F6EECF244321}">
                <p14:modId xmlns:p14="http://schemas.microsoft.com/office/powerpoint/2010/main" val="456896094"/>
              </p:ext>
            </p:extLst>
          </p:nvPr>
        </p:nvGraphicFramePr>
        <p:xfrm>
          <a:off x="394447" y="1613422"/>
          <a:ext cx="10207810" cy="1727434"/>
        </p:xfrm>
        <a:graphic>
          <a:graphicData uri="http://schemas.openxmlformats.org/drawingml/2006/table">
            <a:tbl>
              <a:tblPr firstRow="1" firstCol="1" bandRow="1">
                <a:tableStyleId>{D113A9D2-9D6B-4929-AA2D-F23B5EE8CBE7}</a:tableStyleId>
              </a:tblPr>
              <a:tblGrid>
                <a:gridCol w="2174121">
                  <a:extLst>
                    <a:ext uri="{9D8B030D-6E8A-4147-A177-3AD203B41FA5}">
                      <a16:colId xmlns:a16="http://schemas.microsoft.com/office/drawing/2014/main" val="3624459410"/>
                    </a:ext>
                  </a:extLst>
                </a:gridCol>
                <a:gridCol w="3567948">
                  <a:extLst>
                    <a:ext uri="{9D8B030D-6E8A-4147-A177-3AD203B41FA5}">
                      <a16:colId xmlns:a16="http://schemas.microsoft.com/office/drawing/2014/main" val="1471467424"/>
                    </a:ext>
                  </a:extLst>
                </a:gridCol>
                <a:gridCol w="4465741">
                  <a:extLst>
                    <a:ext uri="{9D8B030D-6E8A-4147-A177-3AD203B41FA5}">
                      <a16:colId xmlns:a16="http://schemas.microsoft.com/office/drawing/2014/main" val="1063425790"/>
                    </a:ext>
                  </a:extLst>
                </a:gridCol>
              </a:tblGrid>
              <a:tr h="303270">
                <a:tc>
                  <a:txBody>
                    <a:bodyPr/>
                    <a:lstStyle/>
                    <a:p>
                      <a:pPr algn="ctr">
                        <a:lnSpc>
                          <a:spcPct val="107000"/>
                        </a:lnSpc>
                        <a:spcAft>
                          <a:spcPts val="800"/>
                        </a:spcAft>
                      </a:pPr>
                      <a:r>
                        <a:rPr lang="it-IT" sz="1200" dirty="0" err="1">
                          <a:effectLst/>
                        </a:rPr>
                        <a:t>Phrasal</a:t>
                      </a:r>
                      <a:r>
                        <a:rPr lang="it-IT" sz="1200" dirty="0">
                          <a:effectLst/>
                        </a:rPr>
                        <a:t> </a:t>
                      </a:r>
                      <a:r>
                        <a:rPr lang="it-IT" sz="1200" dirty="0" err="1">
                          <a:effectLst/>
                        </a:rPr>
                        <a:t>verb</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R w="19050" cap="flat" cmpd="sng" algn="ctr">
                      <a:solidFill>
                        <a:schemeClr val="bg1"/>
                      </a:solidFill>
                      <a:prstDash val="solid"/>
                      <a:round/>
                      <a:headEnd type="none" w="med" len="med"/>
                      <a:tailEnd type="none" w="med" len="med"/>
                    </a:lnR>
                  </a:tcPr>
                </a:tc>
                <a:tc>
                  <a:txBody>
                    <a:bodyPr/>
                    <a:lstStyle/>
                    <a:p>
                      <a:pPr algn="ctr">
                        <a:lnSpc>
                          <a:spcPct val="107000"/>
                        </a:lnSpc>
                        <a:spcAft>
                          <a:spcPts val="800"/>
                        </a:spcAft>
                      </a:pPr>
                      <a:r>
                        <a:rPr lang="it-IT" sz="1200" dirty="0" err="1">
                          <a:effectLst/>
                        </a:rPr>
                        <a:t>Meaning</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a:lnSpc>
                          <a:spcPct val="107000"/>
                        </a:lnSpc>
                        <a:spcAft>
                          <a:spcPts val="800"/>
                        </a:spcAft>
                      </a:pPr>
                      <a:r>
                        <a:rPr lang="it-IT" sz="1200">
                          <a:effectLst/>
                        </a:rPr>
                        <a:t>Example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693788102"/>
                  </a:ext>
                </a:extLst>
              </a:tr>
              <a:tr h="303270">
                <a:tc>
                  <a:txBody>
                    <a:bodyPr/>
                    <a:lstStyle/>
                    <a:p>
                      <a:pPr>
                        <a:lnSpc>
                          <a:spcPct val="107000"/>
                        </a:lnSpc>
                        <a:spcAft>
                          <a:spcPts val="800"/>
                        </a:spcAft>
                      </a:pPr>
                      <a:r>
                        <a:rPr lang="it-IT" sz="1200" dirty="0">
                          <a:effectLst/>
                        </a:rPr>
                        <a:t>look for</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R w="19050" cap="flat" cmpd="sng" algn="ctr">
                      <a:solidFill>
                        <a:schemeClr val="bg1"/>
                      </a:solidFill>
                      <a:prstDash val="solid"/>
                      <a:round/>
                      <a:headEnd type="none" w="med" len="med"/>
                      <a:tailEnd type="none" w="med" len="med"/>
                    </a:lnR>
                  </a:tcPr>
                </a:tc>
                <a:tc>
                  <a:txBody>
                    <a:bodyPr/>
                    <a:lstStyle/>
                    <a:p>
                      <a:pPr>
                        <a:lnSpc>
                          <a:spcPct val="107000"/>
                        </a:lnSpc>
                        <a:spcAft>
                          <a:spcPts val="800"/>
                        </a:spcAft>
                      </a:pPr>
                      <a:r>
                        <a:rPr lang="it-IT" sz="1200" dirty="0" err="1">
                          <a:effectLst/>
                        </a:rPr>
                        <a:t>search</a:t>
                      </a:r>
                      <a:r>
                        <a:rPr lang="it-IT" sz="1200" dirty="0">
                          <a:effectLst/>
                        </a:rPr>
                        <a:t>/</a:t>
                      </a:r>
                      <a:r>
                        <a:rPr lang="it-IT" sz="1200" dirty="0" err="1">
                          <a:effectLst/>
                        </a:rPr>
                        <a:t>seek</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nSpc>
                          <a:spcPct val="107000"/>
                        </a:lnSpc>
                        <a:spcAft>
                          <a:spcPts val="800"/>
                        </a:spcAft>
                      </a:pPr>
                      <a:r>
                        <a:rPr lang="it-IT" sz="1200">
                          <a:effectLst/>
                        </a:rPr>
                        <a:t>He is looking for his keys</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417251020"/>
                  </a:ext>
                </a:extLst>
              </a:tr>
              <a:tr h="303270">
                <a:tc>
                  <a:txBody>
                    <a:bodyPr/>
                    <a:lstStyle/>
                    <a:p>
                      <a:pPr>
                        <a:lnSpc>
                          <a:spcPct val="107000"/>
                        </a:lnSpc>
                        <a:spcAft>
                          <a:spcPts val="800"/>
                        </a:spcAft>
                      </a:pPr>
                      <a:r>
                        <a:rPr lang="it-IT" sz="1200" dirty="0">
                          <a:effectLst/>
                        </a:rPr>
                        <a:t>look up to</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R w="19050" cap="flat" cmpd="sng" algn="ctr">
                      <a:solidFill>
                        <a:schemeClr val="bg1"/>
                      </a:solidFill>
                      <a:prstDash val="solid"/>
                      <a:round/>
                      <a:headEnd type="none" w="med" len="med"/>
                      <a:tailEnd type="none" w="med" len="med"/>
                    </a:lnR>
                  </a:tcPr>
                </a:tc>
                <a:tc>
                  <a:txBody>
                    <a:bodyPr/>
                    <a:lstStyle/>
                    <a:p>
                      <a:pPr>
                        <a:lnSpc>
                          <a:spcPct val="107000"/>
                        </a:lnSpc>
                        <a:spcAft>
                          <a:spcPts val="800"/>
                        </a:spcAft>
                      </a:pPr>
                      <a:r>
                        <a:rPr lang="it-IT" sz="1200" dirty="0" err="1">
                          <a:effectLst/>
                        </a:rPr>
                        <a:t>have</a:t>
                      </a:r>
                      <a:r>
                        <a:rPr lang="it-IT" sz="1200" dirty="0">
                          <a:effectLst/>
                        </a:rPr>
                        <a:t> a </a:t>
                      </a:r>
                      <a:r>
                        <a:rPr lang="it-IT" sz="1200" dirty="0" err="1">
                          <a:effectLst/>
                        </a:rPr>
                        <a:t>great</a:t>
                      </a:r>
                      <a:r>
                        <a:rPr lang="it-IT" sz="1200" dirty="0">
                          <a:effectLst/>
                        </a:rPr>
                        <a:t> deal of </a:t>
                      </a:r>
                      <a:r>
                        <a:rPr lang="it-IT" sz="1200" dirty="0" err="1">
                          <a:effectLst/>
                        </a:rPr>
                        <a:t>respect</a:t>
                      </a:r>
                      <a:r>
                        <a:rPr lang="it-IT" sz="1200" dirty="0">
                          <a:effectLst/>
                        </a:rPr>
                        <a:t> for a </a:t>
                      </a:r>
                      <a:r>
                        <a:rPr lang="it-IT" sz="1200" dirty="0" err="1">
                          <a:effectLst/>
                        </a:rPr>
                        <a:t>person</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nSpc>
                          <a:spcPct val="107000"/>
                        </a:lnSpc>
                        <a:spcAft>
                          <a:spcPts val="800"/>
                        </a:spcAft>
                      </a:pPr>
                      <a:r>
                        <a:rPr lang="it-IT" sz="1200">
                          <a:effectLst/>
                        </a:rPr>
                        <a:t>His father is his model. He is the person he looks up to.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719969793"/>
                  </a:ext>
                </a:extLst>
              </a:tr>
              <a:tr h="303270">
                <a:tc>
                  <a:txBody>
                    <a:bodyPr/>
                    <a:lstStyle/>
                    <a:p>
                      <a:pPr>
                        <a:lnSpc>
                          <a:spcPct val="107000"/>
                        </a:lnSpc>
                        <a:spcAft>
                          <a:spcPts val="800"/>
                        </a:spcAft>
                      </a:pPr>
                      <a:r>
                        <a:rPr lang="it-IT" sz="1200" dirty="0">
                          <a:effectLst/>
                        </a:rPr>
                        <a:t>look </a:t>
                      </a:r>
                      <a:r>
                        <a:rPr lang="it-IT" sz="1200" dirty="0" err="1">
                          <a:effectLst/>
                        </a:rPr>
                        <a:t>forward</a:t>
                      </a:r>
                      <a:r>
                        <a:rPr lang="it-IT" sz="1200" dirty="0">
                          <a:effectLst/>
                        </a:rPr>
                        <a:t> to</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R w="19050" cap="flat" cmpd="sng" algn="ctr">
                      <a:solidFill>
                        <a:schemeClr val="bg1"/>
                      </a:solidFill>
                      <a:prstDash val="solid"/>
                      <a:round/>
                      <a:headEnd type="none" w="med" len="med"/>
                      <a:tailEnd type="none" w="med" len="med"/>
                    </a:lnR>
                  </a:tcPr>
                </a:tc>
                <a:tc>
                  <a:txBody>
                    <a:bodyPr/>
                    <a:lstStyle/>
                    <a:p>
                      <a:pPr>
                        <a:lnSpc>
                          <a:spcPct val="107000"/>
                        </a:lnSpc>
                        <a:spcAft>
                          <a:spcPts val="800"/>
                        </a:spcAft>
                      </a:pPr>
                      <a:r>
                        <a:rPr lang="it-IT" sz="1200" dirty="0" err="1">
                          <a:effectLst/>
                        </a:rPr>
                        <a:t>await</a:t>
                      </a:r>
                      <a:r>
                        <a:rPr lang="it-IT" sz="1200" dirty="0">
                          <a:effectLst/>
                        </a:rPr>
                        <a:t> </a:t>
                      </a:r>
                      <a:r>
                        <a:rPr lang="it-IT" sz="1200" dirty="0" err="1">
                          <a:effectLst/>
                        </a:rPr>
                        <a:t>eagerly</a:t>
                      </a:r>
                      <a:r>
                        <a:rPr lang="it-IT" sz="1200" dirty="0">
                          <a:effectLst/>
                        </a:rPr>
                        <a:t>/anticipate with </a:t>
                      </a:r>
                      <a:r>
                        <a:rPr lang="it-IT" sz="1200" dirty="0" err="1">
                          <a:effectLst/>
                        </a:rPr>
                        <a:t>pleasure</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nSpc>
                          <a:spcPct val="107000"/>
                        </a:lnSpc>
                        <a:spcAft>
                          <a:spcPts val="800"/>
                        </a:spcAft>
                      </a:pPr>
                      <a:r>
                        <a:rPr lang="it-IT" sz="1200" dirty="0" err="1">
                          <a:effectLst/>
                        </a:rPr>
                        <a:t>She</a:t>
                      </a:r>
                      <a:r>
                        <a:rPr lang="it-IT" sz="1200" dirty="0">
                          <a:effectLst/>
                        </a:rPr>
                        <a:t> </a:t>
                      </a:r>
                      <a:r>
                        <a:rPr lang="it-IT" sz="1200" dirty="0" err="1">
                          <a:effectLst/>
                        </a:rPr>
                        <a:t>is</a:t>
                      </a:r>
                      <a:r>
                        <a:rPr lang="it-IT" sz="1200" dirty="0">
                          <a:effectLst/>
                        </a:rPr>
                        <a:t> </a:t>
                      </a:r>
                      <a:r>
                        <a:rPr lang="it-IT" sz="1200" dirty="0" err="1">
                          <a:effectLst/>
                        </a:rPr>
                        <a:t>looking</a:t>
                      </a:r>
                      <a:r>
                        <a:rPr lang="it-IT" sz="1200" dirty="0">
                          <a:effectLst/>
                        </a:rPr>
                        <a:t> </a:t>
                      </a:r>
                      <a:r>
                        <a:rPr lang="it-IT" sz="1200" dirty="0" err="1">
                          <a:effectLst/>
                        </a:rPr>
                        <a:t>forward</a:t>
                      </a:r>
                      <a:r>
                        <a:rPr lang="it-IT" sz="1200" dirty="0">
                          <a:effectLst/>
                        </a:rPr>
                        <a:t> to visiting Paris.</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587949937"/>
                  </a:ext>
                </a:extLst>
              </a:tr>
              <a:tr h="514354">
                <a:tc>
                  <a:txBody>
                    <a:bodyPr/>
                    <a:lstStyle/>
                    <a:p>
                      <a:pPr>
                        <a:lnSpc>
                          <a:spcPct val="107000"/>
                        </a:lnSpc>
                        <a:spcAft>
                          <a:spcPts val="800"/>
                        </a:spcAft>
                      </a:pPr>
                      <a:r>
                        <a:rPr lang="it-IT" sz="1200" dirty="0">
                          <a:effectLst/>
                        </a:rPr>
                        <a:t>look up</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R w="19050" cap="flat" cmpd="sng" algn="ctr">
                      <a:solidFill>
                        <a:schemeClr val="bg1"/>
                      </a:solidFill>
                      <a:prstDash val="solid"/>
                      <a:round/>
                      <a:headEnd type="none" w="med" len="med"/>
                      <a:tailEnd type="none" w="med" len="med"/>
                    </a:lnR>
                  </a:tcPr>
                </a:tc>
                <a:tc>
                  <a:txBody>
                    <a:bodyPr/>
                    <a:lstStyle/>
                    <a:p>
                      <a:pPr>
                        <a:lnSpc>
                          <a:spcPct val="107000"/>
                        </a:lnSpc>
                        <a:spcAft>
                          <a:spcPts val="800"/>
                        </a:spcAft>
                      </a:pPr>
                      <a:r>
                        <a:rPr lang="it-IT" sz="1200" dirty="0">
                          <a:effectLst/>
                        </a:rPr>
                        <a:t>to </a:t>
                      </a:r>
                      <a:r>
                        <a:rPr lang="it-IT" sz="1200" dirty="0" err="1">
                          <a:effectLst/>
                        </a:rPr>
                        <a:t>try</a:t>
                      </a:r>
                      <a:r>
                        <a:rPr lang="it-IT" sz="1200" dirty="0">
                          <a:effectLst/>
                        </a:rPr>
                        <a:t> to </a:t>
                      </a:r>
                      <a:r>
                        <a:rPr lang="it-IT" sz="1200" dirty="0" err="1">
                          <a:effectLst/>
                        </a:rPr>
                        <a:t>find</a:t>
                      </a:r>
                      <a:r>
                        <a:rPr lang="it-IT" sz="1200" dirty="0">
                          <a:effectLst/>
                        </a:rPr>
                        <a:t> a </a:t>
                      </a:r>
                      <a:r>
                        <a:rPr lang="it-IT" sz="1200" dirty="0" err="1">
                          <a:effectLst/>
                        </a:rPr>
                        <a:t>piece</a:t>
                      </a:r>
                      <a:r>
                        <a:rPr lang="it-IT" sz="1200" dirty="0">
                          <a:effectLst/>
                        </a:rPr>
                        <a:t> of information by </a:t>
                      </a:r>
                      <a:r>
                        <a:rPr lang="it-IT" sz="1200" dirty="0" err="1">
                          <a:effectLst/>
                        </a:rPr>
                        <a:t>looking</a:t>
                      </a:r>
                      <a:r>
                        <a:rPr lang="it-IT" sz="1200" dirty="0">
                          <a:effectLst/>
                        </a:rPr>
                        <a:t> in a book or on a computer:</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nSpc>
                          <a:spcPct val="107000"/>
                        </a:lnSpc>
                        <a:spcAft>
                          <a:spcPts val="800"/>
                        </a:spcAft>
                      </a:pPr>
                      <a:r>
                        <a:rPr lang="it-IT" sz="1200" dirty="0" err="1">
                          <a:effectLst/>
                        </a:rPr>
                        <a:t>She</a:t>
                      </a:r>
                      <a:r>
                        <a:rPr lang="it-IT" sz="1200" dirty="0">
                          <a:effectLst/>
                        </a:rPr>
                        <a:t> </a:t>
                      </a:r>
                      <a:r>
                        <a:rPr lang="it-IT" sz="1200" dirty="0" err="1">
                          <a:effectLst/>
                        </a:rPr>
                        <a:t>didn't</a:t>
                      </a:r>
                      <a:r>
                        <a:rPr lang="it-IT" sz="1200" dirty="0">
                          <a:effectLst/>
                        </a:rPr>
                        <a:t> </a:t>
                      </a:r>
                      <a:r>
                        <a:rPr lang="it-IT" sz="1200" dirty="0" err="1">
                          <a:effectLst/>
                        </a:rPr>
                        <a:t>understand</a:t>
                      </a:r>
                      <a:r>
                        <a:rPr lang="it-IT" sz="1200" dirty="0">
                          <a:effectLst/>
                        </a:rPr>
                        <a:t> the word. So </a:t>
                      </a:r>
                      <a:r>
                        <a:rPr lang="it-IT" sz="1200" dirty="0" err="1">
                          <a:effectLst/>
                        </a:rPr>
                        <a:t>she</a:t>
                      </a:r>
                      <a:r>
                        <a:rPr lang="it-IT" sz="1200" dirty="0">
                          <a:effectLst/>
                        </a:rPr>
                        <a:t> </a:t>
                      </a:r>
                      <a:r>
                        <a:rPr lang="it-IT" sz="1200" dirty="0" err="1">
                          <a:effectLst/>
                        </a:rPr>
                        <a:t>looked</a:t>
                      </a:r>
                      <a:r>
                        <a:rPr lang="it-IT" sz="1200" dirty="0">
                          <a:effectLst/>
                        </a:rPr>
                        <a:t> </a:t>
                      </a:r>
                      <a:r>
                        <a:rPr lang="it-IT" sz="1200" dirty="0" err="1">
                          <a:effectLst/>
                        </a:rPr>
                        <a:t>it</a:t>
                      </a:r>
                      <a:r>
                        <a:rPr lang="it-IT" sz="1200" dirty="0">
                          <a:effectLst/>
                        </a:rPr>
                        <a:t> up in </a:t>
                      </a:r>
                      <a:r>
                        <a:rPr lang="it-IT" sz="1200" dirty="0" err="1">
                          <a:effectLst/>
                        </a:rPr>
                        <a:t>her</a:t>
                      </a:r>
                      <a:r>
                        <a:rPr lang="it-IT" sz="1200" dirty="0">
                          <a:effectLst/>
                        </a:rPr>
                        <a:t> </a:t>
                      </a:r>
                      <a:r>
                        <a:rPr lang="it-IT" sz="1200" dirty="0" err="1">
                          <a:effectLst/>
                        </a:rPr>
                        <a:t>dictionary</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1905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517854101"/>
                  </a:ext>
                </a:extLst>
              </a:tr>
            </a:tbl>
          </a:graphicData>
        </a:graphic>
      </p:graphicFrame>
    </p:spTree>
    <p:extLst>
      <p:ext uri="{BB962C8B-B14F-4D97-AF65-F5344CB8AC3E}">
        <p14:creationId xmlns:p14="http://schemas.microsoft.com/office/powerpoint/2010/main" val="3941466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8F2DAD-09BC-4E53-B3EE-80036ACC033F}"/>
              </a:ext>
            </a:extLst>
          </p:cNvPr>
          <p:cNvSpPr>
            <a:spLocks noGrp="1"/>
          </p:cNvSpPr>
          <p:nvPr>
            <p:ph type="title"/>
          </p:nvPr>
        </p:nvSpPr>
        <p:spPr>
          <a:xfrm>
            <a:off x="394448" y="396814"/>
            <a:ext cx="11331388" cy="2260661"/>
          </a:xfrm>
        </p:spPr>
        <p:txBody>
          <a:bodyPr rtlCol="0" anchor="t">
            <a:normAutofit fontScale="90000"/>
          </a:bodyPr>
          <a:lstStyle/>
          <a:p>
            <a:pPr algn="l">
              <a:lnSpc>
                <a:spcPct val="120000"/>
              </a:lnSpc>
            </a:pPr>
            <a:br>
              <a:rPr lang="it-IT" sz="1200" dirty="0">
                <a:solidFill>
                  <a:schemeClr val="bg1">
                    <a:lumMod val="75000"/>
                  </a:schemeClr>
                </a:solidFill>
                <a:latin typeface="Times New Roman" panose="02020603050405020304" pitchFamily="18" charset="0"/>
                <a:cs typeface="Times New Roman" panose="02020603050405020304" pitchFamily="18" charset="0"/>
              </a:rPr>
            </a:br>
            <a:r>
              <a:rPr lang="en-US" sz="2000" dirty="0">
                <a:solidFill>
                  <a:schemeClr val="accent4">
                    <a:lumMod val="60000"/>
                    <a:lumOff val="40000"/>
                  </a:schemeClr>
                </a:solidFill>
                <a:latin typeface="Times New Roman" panose="02020603050405020304" pitchFamily="18" charset="0"/>
                <a:cs typeface="Times New Roman" panose="02020603050405020304" pitchFamily="18" charset="0"/>
              </a:rPr>
              <a:t>Idiomatic meaning</a:t>
            </a:r>
            <a:br>
              <a:rPr lang="en-US" sz="2000" dirty="0">
                <a:solidFill>
                  <a:schemeClr val="bg1">
                    <a:lumMod val="75000"/>
                  </a:schemeClr>
                </a:solidFill>
                <a:latin typeface="Times New Roman" panose="02020603050405020304" pitchFamily="18" charset="0"/>
                <a:cs typeface="Times New Roman" panose="02020603050405020304" pitchFamily="18" charset="0"/>
              </a:rPr>
            </a:br>
            <a:r>
              <a:rPr lang="en-US" sz="2000" dirty="0">
                <a:solidFill>
                  <a:schemeClr val="bg1">
                    <a:lumMod val="75000"/>
                  </a:schemeClr>
                </a:solidFill>
                <a:latin typeface="Times New Roman" panose="02020603050405020304" pitchFamily="18" charset="0"/>
                <a:cs typeface="Times New Roman" panose="02020603050405020304" pitchFamily="18" charset="0"/>
              </a:rPr>
              <a:t>Phrasal verbs can also have a figurative or idiomatic meaning which makes them difficult to understand.</a:t>
            </a:r>
            <a:br>
              <a:rPr lang="en-US" sz="2000" dirty="0">
                <a:solidFill>
                  <a:schemeClr val="bg1">
                    <a:lumMod val="75000"/>
                  </a:schemeClr>
                </a:solidFill>
                <a:latin typeface="Times New Roman" panose="02020603050405020304" pitchFamily="18" charset="0"/>
                <a:cs typeface="Times New Roman" panose="02020603050405020304" pitchFamily="18" charset="0"/>
              </a:rPr>
            </a:br>
            <a:br>
              <a:rPr lang="en-US" sz="1300" dirty="0">
                <a:solidFill>
                  <a:schemeClr val="bg1">
                    <a:lumMod val="75000"/>
                  </a:schemeClr>
                </a:solidFill>
                <a:latin typeface="Times New Roman" panose="02020603050405020304" pitchFamily="18" charset="0"/>
                <a:cs typeface="Times New Roman" panose="02020603050405020304" pitchFamily="18" charset="0"/>
              </a:rPr>
            </a:br>
            <a:r>
              <a:rPr lang="en-US" sz="2000" dirty="0">
                <a:solidFill>
                  <a:schemeClr val="bg1">
                    <a:lumMod val="75000"/>
                  </a:schemeClr>
                </a:solidFill>
                <a:latin typeface="Times New Roman" panose="02020603050405020304" pitchFamily="18" charset="0"/>
                <a:cs typeface="Times New Roman" panose="02020603050405020304" pitchFamily="18" charset="0"/>
              </a:rPr>
              <a:t>Can you </a:t>
            </a:r>
            <a:r>
              <a:rPr lang="en-US" sz="2000" i="1" dirty="0">
                <a:solidFill>
                  <a:schemeClr val="accent4">
                    <a:lumMod val="60000"/>
                    <a:lumOff val="40000"/>
                  </a:schemeClr>
                </a:solidFill>
                <a:latin typeface="Times New Roman" panose="02020603050405020304" pitchFamily="18" charset="0"/>
                <a:cs typeface="Times New Roman" panose="02020603050405020304" pitchFamily="18" charset="0"/>
              </a:rPr>
              <a:t>put</a:t>
            </a:r>
            <a:r>
              <a:rPr lang="en-US" sz="2000" dirty="0">
                <a:solidFill>
                  <a:schemeClr val="bg1">
                    <a:lumMod val="75000"/>
                  </a:schemeClr>
                </a:solidFill>
                <a:latin typeface="Times New Roman" panose="02020603050405020304" pitchFamily="18" charset="0"/>
                <a:cs typeface="Times New Roman" panose="02020603050405020304" pitchFamily="18" charset="0"/>
              </a:rPr>
              <a:t> me</a:t>
            </a:r>
            <a:r>
              <a:rPr lang="en-US" sz="2000" i="1" dirty="0">
                <a:solidFill>
                  <a:schemeClr val="accent4">
                    <a:lumMod val="60000"/>
                    <a:lumOff val="40000"/>
                  </a:schemeClr>
                </a:solidFill>
                <a:latin typeface="Times New Roman" panose="02020603050405020304" pitchFamily="18" charset="0"/>
                <a:cs typeface="Times New Roman" panose="02020603050405020304" pitchFamily="18" charset="0"/>
              </a:rPr>
              <a:t> up </a:t>
            </a:r>
            <a:r>
              <a:rPr lang="en-US" sz="2000" dirty="0">
                <a:solidFill>
                  <a:schemeClr val="bg1">
                    <a:lumMod val="75000"/>
                  </a:schemeClr>
                </a:solidFill>
                <a:latin typeface="Times New Roman" panose="02020603050405020304" pitchFamily="18" charset="0"/>
                <a:cs typeface="Times New Roman" panose="02020603050405020304" pitchFamily="18" charset="0"/>
              </a:rPr>
              <a:t>for tonight?</a:t>
            </a:r>
            <a:br>
              <a:rPr lang="en-US" sz="2000" dirty="0">
                <a:solidFill>
                  <a:schemeClr val="bg1">
                    <a:lumMod val="75000"/>
                  </a:schemeClr>
                </a:solidFill>
                <a:latin typeface="Times New Roman" panose="02020603050405020304" pitchFamily="18" charset="0"/>
                <a:cs typeface="Times New Roman" panose="02020603050405020304" pitchFamily="18" charset="0"/>
              </a:rPr>
            </a:br>
            <a:r>
              <a:rPr lang="en-US" sz="2000" dirty="0">
                <a:solidFill>
                  <a:schemeClr val="bg1">
                    <a:lumMod val="75000"/>
                  </a:schemeClr>
                </a:solidFill>
                <a:latin typeface="Times New Roman" panose="02020603050405020304" pitchFamily="18" charset="0"/>
                <a:cs typeface="Times New Roman" panose="02020603050405020304" pitchFamily="18" charset="0"/>
              </a:rPr>
              <a:t>The phrasal verb 'put up' here does not mean to build (as in </a:t>
            </a:r>
            <a:r>
              <a:rPr lang="en-US" sz="2000" i="1" dirty="0">
                <a:solidFill>
                  <a:schemeClr val="bg1">
                    <a:lumMod val="75000"/>
                  </a:schemeClr>
                </a:solidFill>
                <a:latin typeface="Times New Roman" panose="02020603050405020304" pitchFamily="18" charset="0"/>
                <a:cs typeface="Times New Roman" panose="02020603050405020304" pitchFamily="18" charset="0"/>
              </a:rPr>
              <a:t>putting a fence up</a:t>
            </a:r>
            <a:r>
              <a:rPr lang="en-US" sz="2000" dirty="0">
                <a:solidFill>
                  <a:schemeClr val="bg1">
                    <a:lumMod val="75000"/>
                  </a:schemeClr>
                </a:solidFill>
                <a:latin typeface="Times New Roman" panose="02020603050405020304" pitchFamily="18" charset="0"/>
                <a:cs typeface="Times New Roman" panose="02020603050405020304" pitchFamily="18" charset="0"/>
              </a:rPr>
              <a:t>). </a:t>
            </a:r>
            <a:br>
              <a:rPr lang="en-US" sz="2000" dirty="0">
                <a:solidFill>
                  <a:schemeClr val="bg1">
                    <a:lumMod val="75000"/>
                  </a:schemeClr>
                </a:solidFill>
                <a:latin typeface="Times New Roman" panose="02020603050405020304" pitchFamily="18" charset="0"/>
                <a:cs typeface="Times New Roman" panose="02020603050405020304" pitchFamily="18" charset="0"/>
              </a:rPr>
            </a:br>
            <a:r>
              <a:rPr lang="en-US" sz="2000" dirty="0">
                <a:solidFill>
                  <a:schemeClr val="bg1">
                    <a:lumMod val="75000"/>
                  </a:schemeClr>
                </a:solidFill>
                <a:latin typeface="Times New Roman" panose="02020603050405020304" pitchFamily="18" charset="0"/>
                <a:cs typeface="Times New Roman" panose="02020603050405020304" pitchFamily="18" charset="0"/>
              </a:rPr>
              <a:t>It has, however, an idiomatic/figurative meaning. It means </a:t>
            </a:r>
            <a:r>
              <a:rPr lang="en-US" sz="2000" u="sng" dirty="0">
                <a:solidFill>
                  <a:schemeClr val="bg1">
                    <a:lumMod val="75000"/>
                  </a:schemeClr>
                </a:solidFill>
                <a:latin typeface="Times New Roman" panose="02020603050405020304" pitchFamily="18" charset="0"/>
                <a:cs typeface="Times New Roman" panose="02020603050405020304" pitchFamily="18" charset="0"/>
              </a:rPr>
              <a:t>to let someone stay in your house</a:t>
            </a:r>
            <a:r>
              <a:rPr lang="en-US" sz="2000" dirty="0">
                <a:solidFill>
                  <a:schemeClr val="bg1">
                    <a:lumMod val="75000"/>
                  </a:schemeClr>
                </a:solidFill>
                <a:latin typeface="Times New Roman" panose="02020603050405020304" pitchFamily="18" charset="0"/>
                <a:cs typeface="Times New Roman" panose="02020603050405020304" pitchFamily="18" charset="0"/>
              </a:rPr>
              <a:t>.</a:t>
            </a:r>
            <a:br>
              <a:rPr lang="en-US" sz="1800" dirty="0">
                <a:solidFill>
                  <a:schemeClr val="bg1">
                    <a:lumMod val="75000"/>
                  </a:schemeClr>
                </a:solidFill>
                <a:latin typeface="Times New Roman" panose="02020603050405020304" pitchFamily="18" charset="0"/>
                <a:cs typeface="Times New Roman" panose="02020603050405020304" pitchFamily="18" charset="0"/>
              </a:rPr>
            </a:br>
            <a:br>
              <a:rPr lang="en-US" sz="1800" dirty="0">
                <a:solidFill>
                  <a:schemeClr val="bg1">
                    <a:lumMod val="75000"/>
                  </a:schemeClr>
                </a:solidFill>
                <a:latin typeface="Times New Roman" panose="02020603050405020304" pitchFamily="18" charset="0"/>
                <a:cs typeface="Times New Roman" panose="02020603050405020304" pitchFamily="18" charset="0"/>
              </a:rPr>
            </a:br>
            <a:endParaRPr lang="it-IT" sz="1800" dirty="0">
              <a:solidFill>
                <a:schemeClr val="bg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0381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8F2DAD-09BC-4E53-B3EE-80036ACC033F}"/>
              </a:ext>
            </a:extLst>
          </p:cNvPr>
          <p:cNvSpPr>
            <a:spLocks noGrp="1"/>
          </p:cNvSpPr>
          <p:nvPr>
            <p:ph type="title"/>
          </p:nvPr>
        </p:nvSpPr>
        <p:spPr>
          <a:xfrm>
            <a:off x="394448" y="396814"/>
            <a:ext cx="11241748" cy="5221068"/>
          </a:xfrm>
        </p:spPr>
        <p:txBody>
          <a:bodyPr rtlCol="0" anchor="t">
            <a:normAutofit/>
          </a:bodyPr>
          <a:lstStyle/>
          <a:p>
            <a:pPr algn="l">
              <a:lnSpc>
                <a:spcPct val="120000"/>
              </a:lnSpc>
            </a:pPr>
            <a:r>
              <a:rPr lang="en-US" sz="1800" dirty="0">
                <a:solidFill>
                  <a:schemeClr val="accent4">
                    <a:lumMod val="60000"/>
                    <a:lumOff val="40000"/>
                  </a:schemeClr>
                </a:solidFill>
                <a:latin typeface="Times New Roman" panose="02020603050405020304" pitchFamily="18" charset="0"/>
                <a:cs typeface="Times New Roman" panose="02020603050405020304" pitchFamily="18" charset="0"/>
              </a:rPr>
              <a:t>Complete the sentences</a:t>
            </a:r>
            <a:br>
              <a:rPr lang="en-US" sz="1800" dirty="0">
                <a:solidFill>
                  <a:schemeClr val="bg1">
                    <a:lumMod val="75000"/>
                  </a:schemeClr>
                </a:solidFill>
                <a:latin typeface="Times New Roman" panose="02020603050405020304" pitchFamily="18" charset="0"/>
                <a:cs typeface="Times New Roman" panose="02020603050405020304" pitchFamily="18" charset="0"/>
              </a:rPr>
            </a:br>
            <a:br>
              <a:rPr lang="en-US" sz="1800" dirty="0">
                <a:solidFill>
                  <a:schemeClr val="bg1">
                    <a:lumMod val="75000"/>
                  </a:schemeClr>
                </a:solidFill>
                <a:latin typeface="Times New Roman" panose="02020603050405020304" pitchFamily="18" charset="0"/>
                <a:cs typeface="Times New Roman" panose="02020603050405020304" pitchFamily="18" charset="0"/>
              </a:rPr>
            </a:br>
            <a:br>
              <a:rPr lang="en-US" sz="1800" dirty="0">
                <a:solidFill>
                  <a:schemeClr val="bg1">
                    <a:lumMod val="75000"/>
                  </a:schemeClr>
                </a:solidFill>
                <a:latin typeface="Times New Roman" panose="02020603050405020304" pitchFamily="18" charset="0"/>
                <a:cs typeface="Times New Roman" panose="02020603050405020304" pitchFamily="18" charset="0"/>
              </a:rPr>
            </a:br>
            <a:br>
              <a:rPr lang="en-US" sz="1800" dirty="0">
                <a:solidFill>
                  <a:schemeClr val="bg1">
                    <a:lumMod val="75000"/>
                  </a:schemeClr>
                </a:solidFill>
                <a:latin typeface="Times New Roman" panose="02020603050405020304" pitchFamily="18" charset="0"/>
                <a:cs typeface="Times New Roman" panose="02020603050405020304" pitchFamily="18" charset="0"/>
              </a:rPr>
            </a:br>
            <a:r>
              <a:rPr lang="en-US" sz="1800" dirty="0">
                <a:solidFill>
                  <a:schemeClr val="bg1">
                    <a:lumMod val="75000"/>
                  </a:schemeClr>
                </a:solidFill>
                <a:latin typeface="Times New Roman" panose="02020603050405020304" pitchFamily="18" charset="0"/>
                <a:cs typeface="Times New Roman" panose="02020603050405020304" pitchFamily="18" charset="0"/>
              </a:rPr>
              <a:t>1.	Don't smoke in the forest. Fires _________________________ easily at this time of the year.</a:t>
            </a:r>
            <a:br>
              <a:rPr lang="en-US" sz="1800" dirty="0">
                <a:solidFill>
                  <a:schemeClr val="bg1">
                    <a:lumMod val="75000"/>
                  </a:schemeClr>
                </a:solidFill>
                <a:latin typeface="Times New Roman" panose="02020603050405020304" pitchFamily="18" charset="0"/>
                <a:cs typeface="Times New Roman" panose="02020603050405020304" pitchFamily="18" charset="0"/>
              </a:rPr>
            </a:br>
            <a:r>
              <a:rPr lang="en-US" sz="1800" dirty="0">
                <a:solidFill>
                  <a:schemeClr val="bg1">
                    <a:lumMod val="75000"/>
                  </a:schemeClr>
                </a:solidFill>
                <a:latin typeface="Times New Roman" panose="02020603050405020304" pitchFamily="18" charset="0"/>
                <a:cs typeface="Times New Roman" panose="02020603050405020304" pitchFamily="18" charset="0"/>
              </a:rPr>
              <a:t>2.	I _________________ seeing my friends again.</a:t>
            </a:r>
            <a:br>
              <a:rPr lang="en-US" sz="1800" dirty="0">
                <a:solidFill>
                  <a:schemeClr val="bg1">
                    <a:lumMod val="75000"/>
                  </a:schemeClr>
                </a:solidFill>
                <a:latin typeface="Times New Roman" panose="02020603050405020304" pitchFamily="18" charset="0"/>
                <a:cs typeface="Times New Roman" panose="02020603050405020304" pitchFamily="18" charset="0"/>
              </a:rPr>
            </a:br>
            <a:r>
              <a:rPr lang="en-US" sz="1800" dirty="0">
                <a:solidFill>
                  <a:schemeClr val="bg1">
                    <a:lumMod val="75000"/>
                  </a:schemeClr>
                </a:solidFill>
                <a:latin typeface="Times New Roman" panose="02020603050405020304" pitchFamily="18" charset="0"/>
                <a:cs typeface="Times New Roman" panose="02020603050405020304" pitchFamily="18" charset="0"/>
              </a:rPr>
              <a:t>3.	I'm afraid we have ___________________ of apple juice. Will an orange juice do?</a:t>
            </a:r>
            <a:br>
              <a:rPr lang="en-US" sz="1800" dirty="0">
                <a:solidFill>
                  <a:schemeClr val="bg1">
                    <a:lumMod val="75000"/>
                  </a:schemeClr>
                </a:solidFill>
                <a:latin typeface="Times New Roman" panose="02020603050405020304" pitchFamily="18" charset="0"/>
                <a:cs typeface="Times New Roman" panose="02020603050405020304" pitchFamily="18" charset="0"/>
              </a:rPr>
            </a:br>
            <a:r>
              <a:rPr lang="en-US" sz="1800" dirty="0">
                <a:solidFill>
                  <a:schemeClr val="bg1">
                    <a:lumMod val="75000"/>
                  </a:schemeClr>
                </a:solidFill>
                <a:latin typeface="Times New Roman" panose="02020603050405020304" pitchFamily="18" charset="0"/>
                <a:cs typeface="Times New Roman" panose="02020603050405020304" pitchFamily="18" charset="0"/>
              </a:rPr>
              <a:t>4.	Your website has helped me a lot to __________________ the good work.</a:t>
            </a:r>
            <a:br>
              <a:rPr lang="en-US" sz="1800" dirty="0">
                <a:solidFill>
                  <a:schemeClr val="bg1">
                    <a:lumMod val="75000"/>
                  </a:schemeClr>
                </a:solidFill>
                <a:latin typeface="Times New Roman" panose="02020603050405020304" pitchFamily="18" charset="0"/>
                <a:cs typeface="Times New Roman" panose="02020603050405020304" pitchFamily="18" charset="0"/>
              </a:rPr>
            </a:br>
            <a:r>
              <a:rPr lang="en-US" sz="1800" dirty="0">
                <a:solidFill>
                  <a:schemeClr val="bg1">
                    <a:lumMod val="75000"/>
                  </a:schemeClr>
                </a:solidFill>
                <a:latin typeface="Times New Roman" panose="02020603050405020304" pitchFamily="18" charset="0"/>
                <a:cs typeface="Times New Roman" panose="02020603050405020304" pitchFamily="18" charset="0"/>
              </a:rPr>
              <a:t>5.	A friend of mine has ___________________ her wedding.</a:t>
            </a:r>
            <a:br>
              <a:rPr lang="en-US" sz="1800" dirty="0">
                <a:solidFill>
                  <a:schemeClr val="bg1">
                    <a:lumMod val="75000"/>
                  </a:schemeClr>
                </a:solidFill>
                <a:latin typeface="Times New Roman" panose="02020603050405020304" pitchFamily="18" charset="0"/>
                <a:cs typeface="Times New Roman" panose="02020603050405020304" pitchFamily="18" charset="0"/>
              </a:rPr>
            </a:br>
            <a:r>
              <a:rPr lang="en-US" sz="1800" dirty="0">
                <a:solidFill>
                  <a:schemeClr val="bg1">
                    <a:lumMod val="75000"/>
                  </a:schemeClr>
                </a:solidFill>
                <a:latin typeface="Times New Roman" panose="02020603050405020304" pitchFamily="18" charset="0"/>
                <a:cs typeface="Times New Roman" panose="02020603050405020304" pitchFamily="18" charset="0"/>
              </a:rPr>
              <a:t>6.	His mother can't ______________________ his terrible behavior anymore.</a:t>
            </a:r>
            <a:br>
              <a:rPr lang="en-US" sz="1800" dirty="0">
                <a:solidFill>
                  <a:schemeClr val="bg1">
                    <a:lumMod val="75000"/>
                  </a:schemeClr>
                </a:solidFill>
                <a:latin typeface="Times New Roman" panose="02020603050405020304" pitchFamily="18" charset="0"/>
                <a:cs typeface="Times New Roman" panose="02020603050405020304" pitchFamily="18" charset="0"/>
              </a:rPr>
            </a:br>
            <a:r>
              <a:rPr lang="en-US" sz="1800" dirty="0">
                <a:solidFill>
                  <a:schemeClr val="bg1">
                    <a:lumMod val="75000"/>
                  </a:schemeClr>
                </a:solidFill>
                <a:latin typeface="Times New Roman" panose="02020603050405020304" pitchFamily="18" charset="0"/>
                <a:cs typeface="Times New Roman" panose="02020603050405020304" pitchFamily="18" charset="0"/>
              </a:rPr>
              <a:t>7.	As an excuse for being late, she ____________________ a whole story.</a:t>
            </a:r>
            <a:br>
              <a:rPr lang="en-US" sz="1800" dirty="0">
                <a:solidFill>
                  <a:schemeClr val="bg1">
                    <a:lumMod val="75000"/>
                  </a:schemeClr>
                </a:solidFill>
                <a:latin typeface="Times New Roman" panose="02020603050405020304" pitchFamily="18" charset="0"/>
                <a:cs typeface="Times New Roman" panose="02020603050405020304" pitchFamily="18" charset="0"/>
              </a:rPr>
            </a:br>
            <a:r>
              <a:rPr lang="en-US" sz="1800" dirty="0">
                <a:solidFill>
                  <a:schemeClr val="bg1">
                    <a:lumMod val="75000"/>
                  </a:schemeClr>
                </a:solidFill>
                <a:latin typeface="Times New Roman" panose="02020603050405020304" pitchFamily="18" charset="0"/>
                <a:cs typeface="Times New Roman" panose="02020603050405020304" pitchFamily="18" charset="0"/>
              </a:rPr>
              <a:t>8.	I got ___________________ by his enthusiasm.</a:t>
            </a:r>
            <a:br>
              <a:rPr lang="en-US" sz="1800" dirty="0">
                <a:solidFill>
                  <a:schemeClr val="bg1">
                    <a:lumMod val="75000"/>
                  </a:schemeClr>
                </a:solidFill>
                <a:latin typeface="Times New Roman" panose="02020603050405020304" pitchFamily="18" charset="0"/>
                <a:cs typeface="Times New Roman" panose="02020603050405020304" pitchFamily="18" charset="0"/>
              </a:rPr>
            </a:br>
            <a:r>
              <a:rPr lang="en-US" sz="1800" dirty="0">
                <a:solidFill>
                  <a:schemeClr val="bg1">
                    <a:lumMod val="75000"/>
                  </a:schemeClr>
                </a:solidFill>
                <a:latin typeface="Times New Roman" panose="02020603050405020304" pitchFamily="18" charset="0"/>
                <a:cs typeface="Times New Roman" panose="02020603050405020304" pitchFamily="18" charset="0"/>
              </a:rPr>
              <a:t>9.	I just cannot _____________________ my mobile. I always keep it with me.</a:t>
            </a:r>
            <a:br>
              <a:rPr lang="en-US" sz="1800" dirty="0">
                <a:solidFill>
                  <a:schemeClr val="bg1">
                    <a:lumMod val="75000"/>
                  </a:schemeClr>
                </a:solidFill>
                <a:latin typeface="Times New Roman" panose="02020603050405020304" pitchFamily="18" charset="0"/>
                <a:cs typeface="Times New Roman" panose="02020603050405020304" pitchFamily="18" charset="0"/>
              </a:rPr>
            </a:br>
            <a:r>
              <a:rPr lang="en-US" sz="1800" dirty="0">
                <a:solidFill>
                  <a:schemeClr val="bg1">
                    <a:lumMod val="75000"/>
                  </a:schemeClr>
                </a:solidFill>
                <a:latin typeface="Times New Roman" panose="02020603050405020304" pitchFamily="18" charset="0"/>
                <a:cs typeface="Times New Roman" panose="02020603050405020304" pitchFamily="18" charset="0"/>
              </a:rPr>
              <a:t>10.	she was very sad because her father _________________ last week.</a:t>
            </a:r>
            <a:endParaRPr lang="it-IT" sz="1800" dirty="0">
              <a:solidFill>
                <a:schemeClr val="bg1">
                  <a:lumMod val="75000"/>
                </a:schemeClr>
              </a:solidFill>
              <a:latin typeface="Times New Roman" panose="02020603050405020304" pitchFamily="18" charset="0"/>
              <a:cs typeface="Times New Roman" panose="02020603050405020304" pitchFamily="18" charset="0"/>
            </a:endParaRPr>
          </a:p>
        </p:txBody>
      </p:sp>
      <p:graphicFrame>
        <p:nvGraphicFramePr>
          <p:cNvPr id="3" name="Tabella 3">
            <a:extLst>
              <a:ext uri="{FF2B5EF4-FFF2-40B4-BE49-F238E27FC236}">
                <a16:creationId xmlns:a16="http://schemas.microsoft.com/office/drawing/2014/main" id="{FD0D9DD4-DFC6-38B5-3BDB-673DA41199F2}"/>
              </a:ext>
            </a:extLst>
          </p:cNvPr>
          <p:cNvGraphicFramePr>
            <a:graphicFrameLocks noGrp="1"/>
          </p:cNvGraphicFramePr>
          <p:nvPr>
            <p:extLst>
              <p:ext uri="{D42A27DB-BD31-4B8C-83A1-F6EECF244321}">
                <p14:modId xmlns:p14="http://schemas.microsoft.com/office/powerpoint/2010/main" val="3555355720"/>
              </p:ext>
            </p:extLst>
          </p:nvPr>
        </p:nvGraphicFramePr>
        <p:xfrm>
          <a:off x="316750" y="881022"/>
          <a:ext cx="11415066" cy="511495"/>
        </p:xfrm>
        <a:graphic>
          <a:graphicData uri="http://schemas.openxmlformats.org/drawingml/2006/table">
            <a:tbl>
              <a:tblPr firstRow="1" firstCol="1" lastRow="1" lastCol="1" bandRow="1">
                <a:tableStyleId>{306799F8-075E-4A3A-A7F6-7FBC6576F1A4}</a:tableStyleId>
              </a:tblPr>
              <a:tblGrid>
                <a:gridCol w="11415066">
                  <a:extLst>
                    <a:ext uri="{9D8B030D-6E8A-4147-A177-3AD203B41FA5}">
                      <a16:colId xmlns:a16="http://schemas.microsoft.com/office/drawing/2014/main" val="1498515192"/>
                    </a:ext>
                  </a:extLst>
                </a:gridCol>
              </a:tblGrid>
              <a:tr h="511495">
                <a:tc>
                  <a:txBody>
                    <a:bodyPr/>
                    <a:lstStyle/>
                    <a:p>
                      <a:r>
                        <a:rPr lang="en-US" sz="1800" dirty="0">
                          <a:solidFill>
                            <a:schemeClr val="bg1">
                              <a:lumMod val="75000"/>
                            </a:schemeClr>
                          </a:solidFill>
                        </a:rPr>
                        <a:t>passed away, do without, look forward to, called off, made up, carried away, break out, run out, put up with, keep up</a:t>
                      </a:r>
                      <a:endParaRPr lang="it-IT" dirty="0"/>
                    </a:p>
                  </a:txBody>
                  <a:tcPr anchor="ctr"/>
                </a:tc>
                <a:extLst>
                  <a:ext uri="{0D108BD9-81ED-4DB2-BD59-A6C34878D82A}">
                    <a16:rowId xmlns:a16="http://schemas.microsoft.com/office/drawing/2014/main" val="3596988291"/>
                  </a:ext>
                </a:extLst>
              </a:tr>
            </a:tbl>
          </a:graphicData>
        </a:graphic>
      </p:graphicFrame>
    </p:spTree>
    <p:extLst>
      <p:ext uri="{BB962C8B-B14F-4D97-AF65-F5344CB8AC3E}">
        <p14:creationId xmlns:p14="http://schemas.microsoft.com/office/powerpoint/2010/main" val="1807876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8F2DAD-09BC-4E53-B3EE-80036ACC033F}"/>
              </a:ext>
            </a:extLst>
          </p:cNvPr>
          <p:cNvSpPr>
            <a:spLocks noGrp="1"/>
          </p:cNvSpPr>
          <p:nvPr>
            <p:ph type="title"/>
          </p:nvPr>
        </p:nvSpPr>
        <p:spPr>
          <a:xfrm>
            <a:off x="394448" y="396814"/>
            <a:ext cx="11331388" cy="4515845"/>
          </a:xfrm>
        </p:spPr>
        <p:txBody>
          <a:bodyPr rtlCol="0" anchor="t">
            <a:normAutofit/>
          </a:bodyPr>
          <a:lstStyle/>
          <a:p>
            <a:pPr algn="l"/>
            <a:br>
              <a:rPr lang="it-IT" sz="1200" dirty="0">
                <a:solidFill>
                  <a:schemeClr val="bg1">
                    <a:lumMod val="75000"/>
                  </a:schemeClr>
                </a:solidFill>
                <a:latin typeface="Times New Roman" panose="02020603050405020304" pitchFamily="18" charset="0"/>
                <a:cs typeface="Times New Roman" panose="02020603050405020304" pitchFamily="18" charset="0"/>
              </a:rPr>
            </a:br>
            <a:br>
              <a:rPr lang="en-US" sz="1800" dirty="0">
                <a:solidFill>
                  <a:schemeClr val="bg1">
                    <a:lumMod val="75000"/>
                  </a:schemeClr>
                </a:solidFill>
                <a:latin typeface="Times New Roman" panose="02020603050405020304" pitchFamily="18" charset="0"/>
                <a:cs typeface="Times New Roman" panose="02020603050405020304" pitchFamily="18" charset="0"/>
              </a:rPr>
            </a:br>
            <a:br>
              <a:rPr lang="en-US" sz="1800" dirty="0">
                <a:solidFill>
                  <a:schemeClr val="bg1">
                    <a:lumMod val="75000"/>
                  </a:schemeClr>
                </a:solidFill>
                <a:latin typeface="Times New Roman" panose="02020603050405020304" pitchFamily="18" charset="0"/>
                <a:cs typeface="Times New Roman" panose="02020603050405020304" pitchFamily="18" charset="0"/>
              </a:rPr>
            </a:br>
            <a:endParaRPr lang="it-IT" sz="1800"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D9512D63-8F65-6396-A64F-EFA063FB9C49}"/>
              </a:ext>
            </a:extLst>
          </p:cNvPr>
          <p:cNvSpPr txBox="1"/>
          <p:nvPr/>
        </p:nvSpPr>
        <p:spPr>
          <a:xfrm>
            <a:off x="788894" y="717177"/>
            <a:ext cx="10614212" cy="3608937"/>
          </a:xfrm>
          <a:prstGeom prst="rect">
            <a:avLst/>
          </a:prstGeom>
          <a:noFill/>
        </p:spPr>
        <p:txBody>
          <a:bodyPr wrap="square" rtlCol="0">
            <a:spAutoFit/>
          </a:bodyPr>
          <a:lstStyle/>
          <a:p>
            <a:r>
              <a:rPr lang="en-US" b="1" dirty="0">
                <a:solidFill>
                  <a:schemeClr val="accent4">
                    <a:lumMod val="60000"/>
                    <a:lumOff val="40000"/>
                  </a:schemeClr>
                </a:solidFill>
                <a:latin typeface="Times New Roman" panose="02020603050405020304" pitchFamily="18" charset="0"/>
                <a:ea typeface="+mj-ea"/>
                <a:cs typeface="Times New Roman" panose="02020603050405020304" pitchFamily="18" charset="0"/>
              </a:rPr>
              <a:t>Complete the phrasal verbs with the correct particles</a:t>
            </a:r>
          </a:p>
          <a:p>
            <a:endParaRPr lang="en-US" b="1" dirty="0">
              <a:solidFill>
                <a:schemeClr val="bg1">
                  <a:lumMod val="75000"/>
                </a:schemeClr>
              </a:solidFill>
              <a:latin typeface="Times New Roman" panose="02020603050405020304" pitchFamily="18" charset="0"/>
              <a:ea typeface="+mj-ea"/>
              <a:cs typeface="Times New Roman" panose="02020603050405020304" pitchFamily="18" charset="0"/>
            </a:endParaRPr>
          </a:p>
          <a:p>
            <a:pPr>
              <a:lnSpc>
                <a:spcPct val="120000"/>
              </a:lnSpc>
            </a:pPr>
            <a:r>
              <a:rPr lang="en-US" b="1" dirty="0">
                <a:solidFill>
                  <a:schemeClr val="bg1">
                    <a:lumMod val="75000"/>
                  </a:schemeClr>
                </a:solidFill>
                <a:latin typeface="Times New Roman" panose="02020603050405020304" pitchFamily="18" charset="0"/>
                <a:ea typeface="+mj-ea"/>
                <a:cs typeface="Times New Roman" panose="02020603050405020304" pitchFamily="18" charset="0"/>
              </a:rPr>
              <a:t>1.	I don't know where my book is. I must look ________ it.</a:t>
            </a:r>
          </a:p>
          <a:p>
            <a:pPr>
              <a:lnSpc>
                <a:spcPct val="120000"/>
              </a:lnSpc>
            </a:pPr>
            <a:r>
              <a:rPr lang="en-US" b="1" dirty="0">
                <a:solidFill>
                  <a:schemeClr val="bg1">
                    <a:lumMod val="75000"/>
                  </a:schemeClr>
                </a:solidFill>
                <a:latin typeface="Times New Roman" panose="02020603050405020304" pitchFamily="18" charset="0"/>
                <a:ea typeface="+mj-ea"/>
                <a:cs typeface="Times New Roman" panose="02020603050405020304" pitchFamily="18" charset="0"/>
              </a:rPr>
              <a:t>2.	Fill  _________ the form, please.</a:t>
            </a:r>
          </a:p>
          <a:p>
            <a:pPr>
              <a:lnSpc>
                <a:spcPct val="120000"/>
              </a:lnSpc>
            </a:pPr>
            <a:r>
              <a:rPr lang="en-US" b="1" dirty="0">
                <a:solidFill>
                  <a:schemeClr val="bg1">
                    <a:lumMod val="75000"/>
                  </a:schemeClr>
                </a:solidFill>
                <a:latin typeface="Times New Roman" panose="02020603050405020304" pitchFamily="18" charset="0"/>
                <a:ea typeface="+mj-ea"/>
                <a:cs typeface="Times New Roman" panose="02020603050405020304" pitchFamily="18" charset="0"/>
              </a:rPr>
              <a:t>3.	The music is too loud. Could you turn ___________  the volume, please?</a:t>
            </a:r>
          </a:p>
          <a:p>
            <a:pPr>
              <a:lnSpc>
                <a:spcPct val="120000"/>
              </a:lnSpc>
            </a:pPr>
            <a:r>
              <a:rPr lang="en-US" b="1" dirty="0">
                <a:solidFill>
                  <a:schemeClr val="bg1">
                    <a:lumMod val="75000"/>
                  </a:schemeClr>
                </a:solidFill>
                <a:latin typeface="Times New Roman" panose="02020603050405020304" pitchFamily="18" charset="0"/>
                <a:ea typeface="+mj-ea"/>
                <a:cs typeface="Times New Roman" panose="02020603050405020304" pitchFamily="18" charset="0"/>
              </a:rPr>
              <a:t>4.	Quick, get  ___________ the bus or you'll have to walk home.</a:t>
            </a:r>
          </a:p>
          <a:p>
            <a:pPr>
              <a:lnSpc>
                <a:spcPct val="120000"/>
              </a:lnSpc>
            </a:pPr>
            <a:r>
              <a:rPr lang="en-US" b="1" dirty="0">
                <a:solidFill>
                  <a:schemeClr val="bg1">
                    <a:lumMod val="75000"/>
                  </a:schemeClr>
                </a:solidFill>
                <a:latin typeface="Times New Roman" panose="02020603050405020304" pitchFamily="18" charset="0"/>
                <a:ea typeface="+mj-ea"/>
                <a:cs typeface="Times New Roman" panose="02020603050405020304" pitchFamily="18" charset="0"/>
              </a:rPr>
              <a:t>5.	Turn _____________  the lights when you go to bed.</a:t>
            </a:r>
          </a:p>
          <a:p>
            <a:pPr>
              <a:lnSpc>
                <a:spcPct val="120000"/>
              </a:lnSpc>
            </a:pPr>
            <a:r>
              <a:rPr lang="en-US" b="1" dirty="0">
                <a:solidFill>
                  <a:schemeClr val="bg1">
                    <a:lumMod val="75000"/>
                  </a:schemeClr>
                </a:solidFill>
                <a:latin typeface="Times New Roman" panose="02020603050405020304" pitchFamily="18" charset="0"/>
                <a:ea typeface="+mj-ea"/>
                <a:cs typeface="Times New Roman" panose="02020603050405020304" pitchFamily="18" charset="0"/>
              </a:rPr>
              <a:t>6.	Do you mind if I switch ____________  the TV? I'd like to watch the news.</a:t>
            </a:r>
          </a:p>
          <a:p>
            <a:pPr>
              <a:lnSpc>
                <a:spcPct val="120000"/>
              </a:lnSpc>
            </a:pPr>
            <a:r>
              <a:rPr lang="en-US" b="1" dirty="0">
                <a:solidFill>
                  <a:schemeClr val="bg1">
                    <a:lumMod val="75000"/>
                  </a:schemeClr>
                </a:solidFill>
                <a:latin typeface="Times New Roman" panose="02020603050405020304" pitchFamily="18" charset="0"/>
                <a:ea typeface="+mj-ea"/>
                <a:cs typeface="Times New Roman" panose="02020603050405020304" pitchFamily="18" charset="0"/>
              </a:rPr>
              <a:t>7.	The dinner was ruined. I had to throw it  ______________ .</a:t>
            </a:r>
          </a:p>
          <a:p>
            <a:pPr>
              <a:lnSpc>
                <a:spcPct val="120000"/>
              </a:lnSpc>
            </a:pPr>
            <a:r>
              <a:rPr lang="en-US" b="1" dirty="0">
                <a:solidFill>
                  <a:schemeClr val="bg1">
                    <a:lumMod val="75000"/>
                  </a:schemeClr>
                </a:solidFill>
                <a:latin typeface="Times New Roman" panose="02020603050405020304" pitchFamily="18" charset="0"/>
                <a:ea typeface="+mj-ea"/>
                <a:cs typeface="Times New Roman" panose="02020603050405020304" pitchFamily="18" charset="0"/>
              </a:rPr>
              <a:t>8.	When you enter the house, take  ____________ your shoes and put _____________  your slippers.</a:t>
            </a:r>
          </a:p>
          <a:p>
            <a:pPr>
              <a:lnSpc>
                <a:spcPct val="120000"/>
              </a:lnSpc>
            </a:pPr>
            <a:r>
              <a:rPr lang="en-US" b="1" dirty="0">
                <a:solidFill>
                  <a:schemeClr val="bg1">
                    <a:lumMod val="75000"/>
                  </a:schemeClr>
                </a:solidFill>
                <a:latin typeface="Times New Roman" panose="02020603050405020304" pitchFamily="18" charset="0"/>
                <a:ea typeface="+mj-ea"/>
                <a:cs typeface="Times New Roman" panose="02020603050405020304" pitchFamily="18" charset="0"/>
              </a:rPr>
              <a:t>9.	If you don't know this word, you can look it _____________  in a dictionary.</a:t>
            </a:r>
          </a:p>
        </p:txBody>
      </p:sp>
    </p:spTree>
    <p:extLst>
      <p:ext uri="{BB962C8B-B14F-4D97-AF65-F5344CB8AC3E}">
        <p14:creationId xmlns:p14="http://schemas.microsoft.com/office/powerpoint/2010/main" val="3217003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8F2DAD-09BC-4E53-B3EE-80036ACC033F}"/>
              </a:ext>
            </a:extLst>
          </p:cNvPr>
          <p:cNvSpPr>
            <a:spLocks noGrp="1"/>
          </p:cNvSpPr>
          <p:nvPr>
            <p:ph type="title"/>
          </p:nvPr>
        </p:nvSpPr>
        <p:spPr>
          <a:xfrm>
            <a:off x="394448" y="396814"/>
            <a:ext cx="11331388" cy="4515845"/>
          </a:xfrm>
        </p:spPr>
        <p:txBody>
          <a:bodyPr rtlCol="0" anchor="t">
            <a:normAutofit/>
          </a:bodyPr>
          <a:lstStyle/>
          <a:p>
            <a:pPr algn="l"/>
            <a:br>
              <a:rPr lang="it-IT" sz="1200" dirty="0">
                <a:solidFill>
                  <a:schemeClr val="bg1">
                    <a:lumMod val="75000"/>
                  </a:schemeClr>
                </a:solidFill>
                <a:latin typeface="Times New Roman" panose="02020603050405020304" pitchFamily="18" charset="0"/>
                <a:cs typeface="Times New Roman" panose="02020603050405020304" pitchFamily="18" charset="0"/>
              </a:rPr>
            </a:br>
            <a:br>
              <a:rPr lang="en-US" sz="1800" dirty="0">
                <a:solidFill>
                  <a:schemeClr val="bg1">
                    <a:lumMod val="75000"/>
                  </a:schemeClr>
                </a:solidFill>
                <a:latin typeface="Times New Roman" panose="02020603050405020304" pitchFamily="18" charset="0"/>
                <a:cs typeface="Times New Roman" panose="02020603050405020304" pitchFamily="18" charset="0"/>
              </a:rPr>
            </a:br>
            <a:br>
              <a:rPr lang="en-US" sz="1800" dirty="0">
                <a:solidFill>
                  <a:schemeClr val="bg1">
                    <a:lumMod val="75000"/>
                  </a:schemeClr>
                </a:solidFill>
                <a:latin typeface="Times New Roman" panose="02020603050405020304" pitchFamily="18" charset="0"/>
                <a:cs typeface="Times New Roman" panose="02020603050405020304" pitchFamily="18" charset="0"/>
              </a:rPr>
            </a:br>
            <a:endParaRPr lang="it-IT" sz="1800"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D9512D63-8F65-6396-A64F-EFA063FB9C49}"/>
              </a:ext>
            </a:extLst>
          </p:cNvPr>
          <p:cNvSpPr txBox="1"/>
          <p:nvPr/>
        </p:nvSpPr>
        <p:spPr>
          <a:xfrm>
            <a:off x="788894" y="717177"/>
            <a:ext cx="10614212" cy="4247317"/>
          </a:xfrm>
          <a:prstGeom prst="rect">
            <a:avLst/>
          </a:prstGeom>
          <a:noFill/>
        </p:spPr>
        <p:txBody>
          <a:bodyPr wrap="square" rtlCol="0">
            <a:spAutoFit/>
          </a:bodyPr>
          <a:lstStyle/>
          <a:p>
            <a:r>
              <a:rPr lang="en-US" b="1" dirty="0">
                <a:solidFill>
                  <a:schemeClr val="accent4">
                    <a:lumMod val="60000"/>
                    <a:lumOff val="40000"/>
                  </a:schemeClr>
                </a:solidFill>
                <a:latin typeface="Times New Roman" panose="02020603050405020304" pitchFamily="18" charset="0"/>
                <a:ea typeface="+mj-ea"/>
                <a:cs typeface="Times New Roman" panose="02020603050405020304" pitchFamily="18" charset="0"/>
              </a:rPr>
              <a:t>Complete the phrasal verbs according to their meanings in brackets</a:t>
            </a:r>
          </a:p>
          <a:p>
            <a:endParaRPr lang="en-US" b="1"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a:lnSpc>
                <a:spcPct val="120000"/>
              </a:lnSpc>
            </a:pPr>
            <a:r>
              <a:rPr lang="en-US" b="1" dirty="0">
                <a:solidFill>
                  <a:schemeClr val="bg1">
                    <a:lumMod val="75000"/>
                  </a:schemeClr>
                </a:solidFill>
                <a:latin typeface="Times New Roman" panose="02020603050405020304" pitchFamily="18" charset="0"/>
                <a:ea typeface="+mj-ea"/>
                <a:cs typeface="Times New Roman" panose="02020603050405020304" pitchFamily="18" charset="0"/>
              </a:rPr>
              <a:t>1.	_______________________ your shoes. (Remove)</a:t>
            </a:r>
          </a:p>
          <a:p>
            <a:pPr>
              <a:lnSpc>
                <a:spcPct val="120000"/>
              </a:lnSpc>
            </a:pPr>
            <a:r>
              <a:rPr lang="en-US" b="1" dirty="0">
                <a:solidFill>
                  <a:schemeClr val="bg1">
                    <a:lumMod val="75000"/>
                  </a:schemeClr>
                </a:solidFill>
                <a:latin typeface="Times New Roman" panose="02020603050405020304" pitchFamily="18" charset="0"/>
                <a:ea typeface="+mj-ea"/>
                <a:cs typeface="Times New Roman" panose="02020603050405020304" pitchFamily="18" charset="0"/>
              </a:rPr>
              <a:t>2.	Somebody has to ___________________ the baby. (Take care of)</a:t>
            </a:r>
          </a:p>
          <a:p>
            <a:pPr>
              <a:lnSpc>
                <a:spcPct val="120000"/>
              </a:lnSpc>
            </a:pPr>
            <a:r>
              <a:rPr lang="en-US" b="1" dirty="0">
                <a:solidFill>
                  <a:schemeClr val="bg1">
                    <a:lumMod val="75000"/>
                  </a:schemeClr>
                </a:solidFill>
                <a:latin typeface="Times New Roman" panose="02020603050405020304" pitchFamily="18" charset="0"/>
                <a:ea typeface="+mj-ea"/>
                <a:cs typeface="Times New Roman" panose="02020603050405020304" pitchFamily="18" charset="0"/>
              </a:rPr>
              <a:t>3.	She wants to _______________ the truth? (Discover)</a:t>
            </a:r>
          </a:p>
          <a:p>
            <a:pPr>
              <a:lnSpc>
                <a:spcPct val="120000"/>
              </a:lnSpc>
            </a:pPr>
            <a:r>
              <a:rPr lang="en-US" b="1" dirty="0">
                <a:solidFill>
                  <a:schemeClr val="bg1">
                    <a:lumMod val="75000"/>
                  </a:schemeClr>
                </a:solidFill>
                <a:latin typeface="Times New Roman" panose="02020603050405020304" pitchFamily="18" charset="0"/>
                <a:ea typeface="+mj-ea"/>
                <a:cs typeface="Times New Roman" panose="02020603050405020304" pitchFamily="18" charset="0"/>
              </a:rPr>
              <a:t>4.	Where can I __________________ the sweater? (See if it fits)</a:t>
            </a:r>
          </a:p>
          <a:p>
            <a:pPr>
              <a:lnSpc>
                <a:spcPct val="120000"/>
              </a:lnSpc>
            </a:pPr>
            <a:r>
              <a:rPr lang="en-US" b="1" dirty="0">
                <a:solidFill>
                  <a:schemeClr val="bg1">
                    <a:lumMod val="75000"/>
                  </a:schemeClr>
                </a:solidFill>
                <a:latin typeface="Times New Roman" panose="02020603050405020304" pitchFamily="18" charset="0"/>
                <a:ea typeface="+mj-ea"/>
                <a:cs typeface="Times New Roman" panose="02020603050405020304" pitchFamily="18" charset="0"/>
              </a:rPr>
              <a:t>5.	__________________. (be quick)</a:t>
            </a:r>
          </a:p>
          <a:p>
            <a:pPr>
              <a:lnSpc>
                <a:spcPct val="120000"/>
              </a:lnSpc>
            </a:pPr>
            <a:r>
              <a:rPr lang="en-US" b="1" dirty="0">
                <a:solidFill>
                  <a:schemeClr val="bg1">
                    <a:lumMod val="75000"/>
                  </a:schemeClr>
                </a:solidFill>
                <a:latin typeface="Times New Roman" panose="02020603050405020304" pitchFamily="18" charset="0"/>
                <a:ea typeface="+mj-ea"/>
                <a:cs typeface="Times New Roman" panose="02020603050405020304" pitchFamily="18" charset="0"/>
              </a:rPr>
              <a:t>6.	Why don't you ________________? (Take a seat)</a:t>
            </a:r>
          </a:p>
          <a:p>
            <a:pPr>
              <a:lnSpc>
                <a:spcPct val="120000"/>
              </a:lnSpc>
            </a:pPr>
            <a:r>
              <a:rPr lang="en-US" b="1" dirty="0">
                <a:solidFill>
                  <a:schemeClr val="bg1">
                    <a:lumMod val="75000"/>
                  </a:schemeClr>
                </a:solidFill>
                <a:latin typeface="Times New Roman" panose="02020603050405020304" pitchFamily="18" charset="0"/>
                <a:ea typeface="+mj-ea"/>
                <a:cs typeface="Times New Roman" panose="02020603050405020304" pitchFamily="18" charset="0"/>
              </a:rPr>
              <a:t>7.	I will _______________ the train now. (Enter)</a:t>
            </a:r>
          </a:p>
          <a:p>
            <a:pPr>
              <a:lnSpc>
                <a:spcPct val="120000"/>
              </a:lnSpc>
            </a:pPr>
            <a:r>
              <a:rPr lang="en-US" b="1" dirty="0">
                <a:solidFill>
                  <a:schemeClr val="bg1">
                    <a:lumMod val="75000"/>
                  </a:schemeClr>
                </a:solidFill>
                <a:latin typeface="Times New Roman" panose="02020603050405020304" pitchFamily="18" charset="0"/>
                <a:ea typeface="+mj-ea"/>
                <a:cs typeface="Times New Roman" panose="02020603050405020304" pitchFamily="18" charset="0"/>
              </a:rPr>
              <a:t>8.	_______________ the word in a dictionary. (Consult a dictionary)</a:t>
            </a:r>
          </a:p>
          <a:p>
            <a:pPr>
              <a:lnSpc>
                <a:spcPct val="120000"/>
              </a:lnSpc>
            </a:pPr>
            <a:r>
              <a:rPr lang="en-US" b="1" dirty="0">
                <a:solidFill>
                  <a:schemeClr val="bg1">
                    <a:lumMod val="75000"/>
                  </a:schemeClr>
                </a:solidFill>
                <a:latin typeface="Times New Roman" panose="02020603050405020304" pitchFamily="18" charset="0"/>
                <a:ea typeface="+mj-ea"/>
                <a:cs typeface="Times New Roman" panose="02020603050405020304" pitchFamily="18" charset="0"/>
              </a:rPr>
              <a:t>9.	I want to ___________________ the form. (Complete)</a:t>
            </a:r>
          </a:p>
          <a:p>
            <a:pPr>
              <a:lnSpc>
                <a:spcPct val="120000"/>
              </a:lnSpc>
            </a:pPr>
            <a:r>
              <a:rPr lang="en-US" b="1" dirty="0">
                <a:solidFill>
                  <a:schemeClr val="bg1">
                    <a:lumMod val="75000"/>
                  </a:schemeClr>
                </a:solidFill>
                <a:latin typeface="Times New Roman" panose="02020603050405020304" pitchFamily="18" charset="0"/>
                <a:ea typeface="+mj-ea"/>
                <a:cs typeface="Times New Roman" panose="02020603050405020304" pitchFamily="18" charset="0"/>
              </a:rPr>
              <a:t>10.	The firemen _________________ the fire. (Extinguish)</a:t>
            </a:r>
          </a:p>
          <a:p>
            <a:endParaRPr lang="en-US" b="1" dirty="0">
              <a:solidFill>
                <a:schemeClr val="bg1">
                  <a:lumMod val="75000"/>
                </a:schemeClr>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653754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8F2DAD-09BC-4E53-B3EE-80036ACC033F}"/>
              </a:ext>
            </a:extLst>
          </p:cNvPr>
          <p:cNvSpPr>
            <a:spLocks noGrp="1"/>
          </p:cNvSpPr>
          <p:nvPr>
            <p:ph type="title"/>
          </p:nvPr>
        </p:nvSpPr>
        <p:spPr>
          <a:xfrm>
            <a:off x="394448" y="396814"/>
            <a:ext cx="11331388" cy="4515845"/>
          </a:xfrm>
        </p:spPr>
        <p:txBody>
          <a:bodyPr rtlCol="0" anchor="t">
            <a:normAutofit/>
          </a:bodyPr>
          <a:lstStyle/>
          <a:p>
            <a:pPr algn="l"/>
            <a:br>
              <a:rPr lang="it-IT" sz="1200" dirty="0">
                <a:solidFill>
                  <a:schemeClr val="bg1">
                    <a:lumMod val="75000"/>
                  </a:schemeClr>
                </a:solidFill>
                <a:latin typeface="Times New Roman" panose="02020603050405020304" pitchFamily="18" charset="0"/>
                <a:cs typeface="Times New Roman" panose="02020603050405020304" pitchFamily="18" charset="0"/>
              </a:rPr>
            </a:br>
            <a:br>
              <a:rPr lang="en-US" sz="1800" dirty="0">
                <a:solidFill>
                  <a:schemeClr val="bg1">
                    <a:lumMod val="75000"/>
                  </a:schemeClr>
                </a:solidFill>
                <a:latin typeface="Times New Roman" panose="02020603050405020304" pitchFamily="18" charset="0"/>
                <a:cs typeface="Times New Roman" panose="02020603050405020304" pitchFamily="18" charset="0"/>
              </a:rPr>
            </a:br>
            <a:br>
              <a:rPr lang="en-US" sz="1800" dirty="0">
                <a:solidFill>
                  <a:schemeClr val="bg1">
                    <a:lumMod val="75000"/>
                  </a:schemeClr>
                </a:solidFill>
                <a:latin typeface="Times New Roman" panose="02020603050405020304" pitchFamily="18" charset="0"/>
                <a:cs typeface="Times New Roman" panose="02020603050405020304" pitchFamily="18" charset="0"/>
              </a:rPr>
            </a:br>
            <a:endParaRPr lang="it-IT" sz="1800"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D9512D63-8F65-6396-A64F-EFA063FB9C49}"/>
              </a:ext>
            </a:extLst>
          </p:cNvPr>
          <p:cNvSpPr txBox="1"/>
          <p:nvPr/>
        </p:nvSpPr>
        <p:spPr>
          <a:xfrm>
            <a:off x="788894" y="717177"/>
            <a:ext cx="10614212" cy="5326330"/>
          </a:xfrm>
          <a:prstGeom prst="rect">
            <a:avLst/>
          </a:prstGeom>
          <a:noFill/>
        </p:spPr>
        <p:txBody>
          <a:bodyPr wrap="square" rtlCol="0">
            <a:spAutoFit/>
          </a:bodyPr>
          <a:lstStyle/>
          <a:p>
            <a:r>
              <a:rPr lang="en-US" b="1" i="0" dirty="0">
                <a:solidFill>
                  <a:schemeClr val="accent4">
                    <a:lumMod val="60000"/>
                    <a:lumOff val="40000"/>
                  </a:schemeClr>
                </a:solidFill>
                <a:effectLst/>
                <a:latin typeface="helvetica neue"/>
              </a:rPr>
              <a:t>Choose the correct phrasal verb from the parenthesis at the end of the sentence</a:t>
            </a:r>
            <a:endParaRPr lang="en-US" b="1"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a:lnSpc>
                <a:spcPct val="120000"/>
              </a:lnSpc>
            </a:pPr>
            <a:endParaRPr lang="en-US" b="1" dirty="0">
              <a:solidFill>
                <a:schemeClr val="bg1">
                  <a:lumMod val="75000"/>
                </a:schemeClr>
              </a:solidFill>
              <a:latin typeface="Times New Roman" panose="02020603050405020304" pitchFamily="18" charset="0"/>
              <a:ea typeface="+mj-ea"/>
              <a:cs typeface="Times New Roman" panose="02020603050405020304" pitchFamily="18" charset="0"/>
            </a:endParaRPr>
          </a:p>
          <a:p>
            <a:pPr>
              <a:lnSpc>
                <a:spcPct val="120000"/>
              </a:lnSpc>
            </a:pPr>
            <a:r>
              <a:rPr lang="en-US" b="1" dirty="0">
                <a:solidFill>
                  <a:schemeClr val="bg1">
                    <a:lumMod val="75000"/>
                  </a:schemeClr>
                </a:solidFill>
                <a:latin typeface="Times New Roman" panose="02020603050405020304" pitchFamily="18" charset="0"/>
                <a:ea typeface="+mj-ea"/>
                <a:cs typeface="Times New Roman" panose="02020603050405020304" pitchFamily="18" charset="0"/>
              </a:rPr>
              <a:t>His father always taught him not to ________________ people with less. (look up to / look down on)</a:t>
            </a:r>
          </a:p>
          <a:p>
            <a:pPr>
              <a:lnSpc>
                <a:spcPct val="120000"/>
              </a:lnSpc>
            </a:pPr>
            <a:r>
              <a:rPr lang="en-US" b="1" dirty="0">
                <a:solidFill>
                  <a:schemeClr val="bg1">
                    <a:lumMod val="75000"/>
                  </a:schemeClr>
                </a:solidFill>
                <a:latin typeface="Times New Roman" panose="02020603050405020304" pitchFamily="18" charset="0"/>
                <a:ea typeface="+mj-ea"/>
                <a:cs typeface="Times New Roman" panose="02020603050405020304" pitchFamily="18" charset="0"/>
              </a:rPr>
              <a:t>Stop complaining and _________________ your work! (get on with / get over)</a:t>
            </a:r>
          </a:p>
          <a:p>
            <a:pPr>
              <a:lnSpc>
                <a:spcPct val="120000"/>
              </a:lnSpc>
            </a:pPr>
            <a:r>
              <a:rPr lang="en-US" b="1" dirty="0">
                <a:solidFill>
                  <a:schemeClr val="bg1">
                    <a:lumMod val="75000"/>
                  </a:schemeClr>
                </a:solidFill>
                <a:latin typeface="Times New Roman" panose="02020603050405020304" pitchFamily="18" charset="0"/>
                <a:ea typeface="+mj-ea"/>
                <a:cs typeface="Times New Roman" panose="02020603050405020304" pitchFamily="18" charset="0"/>
              </a:rPr>
              <a:t>The boss wants you to ________________ your figures for this month to him. (hand out / hand in)</a:t>
            </a:r>
          </a:p>
          <a:p>
            <a:pPr>
              <a:lnSpc>
                <a:spcPct val="120000"/>
              </a:lnSpc>
            </a:pPr>
            <a:r>
              <a:rPr lang="en-US" b="1" dirty="0">
                <a:solidFill>
                  <a:schemeClr val="bg1">
                    <a:lumMod val="75000"/>
                  </a:schemeClr>
                </a:solidFill>
                <a:latin typeface="Times New Roman" panose="02020603050405020304" pitchFamily="18" charset="0"/>
                <a:ea typeface="+mj-ea"/>
                <a:cs typeface="Times New Roman" panose="02020603050405020304" pitchFamily="18" charset="0"/>
              </a:rPr>
              <a:t>We’re going to have to ________________ our trip to Spain until September. (put up/ put off)</a:t>
            </a:r>
          </a:p>
          <a:p>
            <a:pPr>
              <a:lnSpc>
                <a:spcPct val="120000"/>
              </a:lnSpc>
            </a:pPr>
            <a:r>
              <a:rPr lang="en-US" b="1" dirty="0">
                <a:solidFill>
                  <a:schemeClr val="bg1">
                    <a:lumMod val="75000"/>
                  </a:schemeClr>
                </a:solidFill>
                <a:latin typeface="Times New Roman" panose="02020603050405020304" pitchFamily="18" charset="0"/>
                <a:ea typeface="+mj-ea"/>
                <a:cs typeface="Times New Roman" panose="02020603050405020304" pitchFamily="18" charset="0"/>
              </a:rPr>
              <a:t>I _______________ Amir today at the supermarket. It was great to see him. (ran out of / ran into)</a:t>
            </a:r>
          </a:p>
          <a:p>
            <a:pPr>
              <a:lnSpc>
                <a:spcPct val="120000"/>
              </a:lnSpc>
            </a:pPr>
            <a:r>
              <a:rPr lang="en-US" b="1" dirty="0">
                <a:solidFill>
                  <a:schemeClr val="bg1">
                    <a:lumMod val="75000"/>
                  </a:schemeClr>
                </a:solidFill>
                <a:latin typeface="Times New Roman" panose="02020603050405020304" pitchFamily="18" charset="0"/>
                <a:ea typeface="+mj-ea"/>
                <a:cs typeface="Times New Roman" panose="02020603050405020304" pitchFamily="18" charset="0"/>
              </a:rPr>
              <a:t>I’m so tired of Sophie _________________ her engagement ring all the time. (showing off, showing up)</a:t>
            </a:r>
          </a:p>
          <a:p>
            <a:pPr>
              <a:lnSpc>
                <a:spcPct val="120000"/>
              </a:lnSpc>
            </a:pPr>
            <a:r>
              <a:rPr lang="en-US" b="1" dirty="0">
                <a:solidFill>
                  <a:schemeClr val="bg1">
                    <a:lumMod val="75000"/>
                  </a:schemeClr>
                </a:solidFill>
                <a:latin typeface="Times New Roman" panose="02020603050405020304" pitchFamily="18" charset="0"/>
                <a:ea typeface="+mj-ea"/>
                <a:cs typeface="Times New Roman" panose="02020603050405020304" pitchFamily="18" charset="0"/>
              </a:rPr>
              <a:t>The police would not ___________________ to the kidnapper’s demands. (give up/ give in)</a:t>
            </a:r>
          </a:p>
          <a:p>
            <a:pPr>
              <a:lnSpc>
                <a:spcPct val="120000"/>
              </a:lnSpc>
            </a:pPr>
            <a:r>
              <a:rPr lang="en-US" b="1" dirty="0">
                <a:solidFill>
                  <a:schemeClr val="bg1">
                    <a:lumMod val="75000"/>
                  </a:schemeClr>
                </a:solidFill>
                <a:latin typeface="Times New Roman" panose="02020603050405020304" pitchFamily="18" charset="0"/>
                <a:ea typeface="+mj-ea"/>
                <a:cs typeface="Times New Roman" panose="02020603050405020304" pitchFamily="18" charset="0"/>
              </a:rPr>
              <a:t>I thought I would __________________ for a cup of coffee. Is that okay? (drop off/ drop in)</a:t>
            </a:r>
          </a:p>
          <a:p>
            <a:pPr>
              <a:lnSpc>
                <a:spcPct val="120000"/>
              </a:lnSpc>
            </a:pPr>
            <a:r>
              <a:rPr lang="en-US" b="1" dirty="0">
                <a:solidFill>
                  <a:schemeClr val="bg1">
                    <a:lumMod val="75000"/>
                  </a:schemeClr>
                </a:solidFill>
                <a:latin typeface="Times New Roman" panose="02020603050405020304" pitchFamily="18" charset="0"/>
                <a:ea typeface="+mj-ea"/>
                <a:cs typeface="Times New Roman" panose="02020603050405020304" pitchFamily="18" charset="0"/>
              </a:rPr>
              <a:t>Have you ever __________________ such an unusual piece of art? (come forward/come across)</a:t>
            </a:r>
          </a:p>
          <a:p>
            <a:pPr>
              <a:lnSpc>
                <a:spcPct val="120000"/>
              </a:lnSpc>
            </a:pPr>
            <a:r>
              <a:rPr lang="en-US" b="1" dirty="0">
                <a:solidFill>
                  <a:schemeClr val="bg1">
                    <a:lumMod val="75000"/>
                  </a:schemeClr>
                </a:solidFill>
                <a:latin typeface="Times New Roman" panose="02020603050405020304" pitchFamily="18" charset="0"/>
                <a:ea typeface="+mj-ea"/>
                <a:cs typeface="Times New Roman" panose="02020603050405020304" pitchFamily="18" charset="0"/>
              </a:rPr>
              <a:t>It’s important to ___________________ on time. (show up / show off)</a:t>
            </a:r>
          </a:p>
          <a:p>
            <a:pPr>
              <a:lnSpc>
                <a:spcPct val="120000"/>
              </a:lnSpc>
            </a:pPr>
            <a:r>
              <a:rPr lang="en-US" b="1" dirty="0">
                <a:solidFill>
                  <a:schemeClr val="bg1">
                    <a:lumMod val="75000"/>
                  </a:schemeClr>
                </a:solidFill>
                <a:latin typeface="Times New Roman" panose="02020603050405020304" pitchFamily="18" charset="0"/>
                <a:ea typeface="+mj-ea"/>
                <a:cs typeface="Times New Roman" panose="02020603050405020304" pitchFamily="18" charset="0"/>
              </a:rPr>
              <a:t>____________________ your feet when walking; you don’t want to trip! (uplift / lift up)</a:t>
            </a:r>
          </a:p>
          <a:p>
            <a:pPr>
              <a:lnSpc>
                <a:spcPct val="120000"/>
              </a:lnSpc>
            </a:pPr>
            <a:r>
              <a:rPr lang="en-US" b="1" dirty="0">
                <a:solidFill>
                  <a:schemeClr val="bg1">
                    <a:lumMod val="75000"/>
                  </a:schemeClr>
                </a:solidFill>
                <a:latin typeface="Times New Roman" panose="02020603050405020304" pitchFamily="18" charset="0"/>
                <a:ea typeface="+mj-ea"/>
                <a:cs typeface="Times New Roman" panose="02020603050405020304" pitchFamily="18" charset="0"/>
              </a:rPr>
              <a:t>The tree was _____________________ by the wind. (blown up / blown over)</a:t>
            </a:r>
          </a:p>
          <a:p>
            <a:pPr>
              <a:lnSpc>
                <a:spcPct val="120000"/>
              </a:lnSpc>
            </a:pPr>
            <a:r>
              <a:rPr lang="en-US" b="1" dirty="0">
                <a:solidFill>
                  <a:schemeClr val="bg1">
                    <a:lumMod val="75000"/>
                  </a:schemeClr>
                </a:solidFill>
                <a:latin typeface="Times New Roman" panose="02020603050405020304" pitchFamily="18" charset="0"/>
                <a:ea typeface="+mj-ea"/>
                <a:cs typeface="Times New Roman" panose="02020603050405020304" pitchFamily="18" charset="0"/>
              </a:rPr>
              <a:t>He ___________________ his hat to show me his new haircut. (took off / took up)</a:t>
            </a:r>
          </a:p>
          <a:p>
            <a:pPr>
              <a:lnSpc>
                <a:spcPct val="120000"/>
              </a:lnSpc>
            </a:pPr>
            <a:r>
              <a:rPr lang="en-US" b="1" dirty="0">
                <a:solidFill>
                  <a:schemeClr val="bg1">
                    <a:lumMod val="75000"/>
                  </a:schemeClr>
                </a:solidFill>
                <a:latin typeface="Times New Roman" panose="02020603050405020304" pitchFamily="18" charset="0"/>
                <a:ea typeface="+mj-ea"/>
                <a:cs typeface="Times New Roman" panose="02020603050405020304" pitchFamily="18" charset="0"/>
              </a:rPr>
              <a:t>I just can’t seem to ______________________ this book. (get off / get into )</a:t>
            </a:r>
          </a:p>
        </p:txBody>
      </p:sp>
    </p:spTree>
    <p:extLst>
      <p:ext uri="{BB962C8B-B14F-4D97-AF65-F5344CB8AC3E}">
        <p14:creationId xmlns:p14="http://schemas.microsoft.com/office/powerpoint/2010/main" val="652510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a:extLst>
              <a:ext uri="{FF2B5EF4-FFF2-40B4-BE49-F238E27FC236}">
                <a16:creationId xmlns:a16="http://schemas.microsoft.com/office/drawing/2014/main" id="{99C85AA1-79DB-B1AA-66E2-9F47DD83A221}"/>
              </a:ext>
            </a:extLst>
          </p:cNvPr>
          <p:cNvPicPr>
            <a:picLocks noGrp="1" noChangeAspect="1"/>
          </p:cNvPicPr>
          <p:nvPr>
            <p:ph sz="quarter" idx="53"/>
          </p:nvPr>
        </p:nvPicPr>
        <p:blipFill>
          <a:blip r:embed="rId3"/>
          <a:stretch>
            <a:fillRect/>
          </a:stretch>
        </p:blipFill>
        <p:spPr>
          <a:xfrm>
            <a:off x="1570226" y="-6728"/>
            <a:ext cx="4604384" cy="6912000"/>
          </a:xfrm>
        </p:spPr>
      </p:pic>
      <p:pic>
        <p:nvPicPr>
          <p:cNvPr id="8" name="Immagine 7">
            <a:extLst>
              <a:ext uri="{FF2B5EF4-FFF2-40B4-BE49-F238E27FC236}">
                <a16:creationId xmlns:a16="http://schemas.microsoft.com/office/drawing/2014/main" id="{D286F7C9-1910-9E00-2CCC-B762DA4C5D92}"/>
              </a:ext>
            </a:extLst>
          </p:cNvPr>
          <p:cNvPicPr>
            <a:picLocks noChangeAspect="1"/>
          </p:cNvPicPr>
          <p:nvPr/>
        </p:nvPicPr>
        <p:blipFill>
          <a:blip r:embed="rId4"/>
          <a:stretch>
            <a:fillRect/>
          </a:stretch>
        </p:blipFill>
        <p:spPr>
          <a:xfrm>
            <a:off x="6187223" y="0"/>
            <a:ext cx="4165461" cy="6858000"/>
          </a:xfrm>
          <a:prstGeom prst="rect">
            <a:avLst/>
          </a:prstGeom>
        </p:spPr>
      </p:pic>
    </p:spTree>
    <p:extLst>
      <p:ext uri="{BB962C8B-B14F-4D97-AF65-F5344CB8AC3E}">
        <p14:creationId xmlns:p14="http://schemas.microsoft.com/office/powerpoint/2010/main" val="3561918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FA532457-29F4-475F-B58C-80A91C832EA9}"/>
              </a:ext>
            </a:extLst>
          </p:cNvPr>
          <p:cNvSpPr>
            <a:spLocks noGrp="1"/>
          </p:cNvSpPr>
          <p:nvPr>
            <p:ph type="title"/>
          </p:nvPr>
        </p:nvSpPr>
        <p:spPr>
          <a:xfrm>
            <a:off x="838200" y="333721"/>
            <a:ext cx="11031746" cy="482912"/>
          </a:xfrm>
        </p:spPr>
        <p:txBody>
          <a:bodyPr rtlCol="0">
            <a:normAutofit/>
          </a:bodyPr>
          <a:lstStyle/>
          <a:p>
            <a:pPr rtl="0"/>
            <a:r>
              <a:rPr lang="it-IT" sz="2400" dirty="0" err="1">
                <a:solidFill>
                  <a:schemeClr val="accent4">
                    <a:lumMod val="60000"/>
                    <a:lumOff val="40000"/>
                  </a:schemeClr>
                </a:solidFill>
                <a:effectLst>
                  <a:outerShdw blurRad="38100" dist="38100" dir="2700000" algn="tl">
                    <a:srgbClr val="000000">
                      <a:alpha val="43137"/>
                    </a:srgbClr>
                  </a:outerShdw>
                </a:effectLst>
              </a:rPr>
              <a:t>Phrasal</a:t>
            </a:r>
            <a:r>
              <a:rPr lang="it-IT" sz="2400" dirty="0">
                <a:solidFill>
                  <a:schemeClr val="accent4">
                    <a:lumMod val="60000"/>
                    <a:lumOff val="40000"/>
                  </a:schemeClr>
                </a:solidFill>
                <a:effectLst>
                  <a:outerShdw blurRad="38100" dist="38100" dir="2700000" algn="tl">
                    <a:srgbClr val="000000">
                      <a:alpha val="43137"/>
                    </a:srgbClr>
                  </a:outerShdw>
                </a:effectLst>
              </a:rPr>
              <a:t> </a:t>
            </a:r>
            <a:r>
              <a:rPr lang="it-IT" sz="2400" dirty="0" err="1">
                <a:solidFill>
                  <a:schemeClr val="accent4">
                    <a:lumMod val="60000"/>
                    <a:lumOff val="40000"/>
                  </a:schemeClr>
                </a:solidFill>
                <a:effectLst>
                  <a:outerShdw blurRad="38100" dist="38100" dir="2700000" algn="tl">
                    <a:srgbClr val="000000">
                      <a:alpha val="43137"/>
                    </a:srgbClr>
                  </a:outerShdw>
                </a:effectLst>
              </a:rPr>
              <a:t>Verbs</a:t>
            </a:r>
            <a:endParaRPr lang="it-IT" sz="2400" dirty="0">
              <a:solidFill>
                <a:schemeClr val="accent4">
                  <a:lumMod val="60000"/>
                  <a:lumOff val="40000"/>
                </a:schemeClr>
              </a:solidFill>
              <a:effectLst>
                <a:outerShdw blurRad="38100" dist="38100" dir="2700000" algn="tl">
                  <a:srgbClr val="000000">
                    <a:alpha val="43137"/>
                  </a:srgbClr>
                </a:outerShdw>
              </a:effectLst>
            </a:endParaRPr>
          </a:p>
        </p:txBody>
      </p:sp>
      <p:sp>
        <p:nvSpPr>
          <p:cNvPr id="2" name="Segnaposto testo 1">
            <a:extLst>
              <a:ext uri="{FF2B5EF4-FFF2-40B4-BE49-F238E27FC236}">
                <a16:creationId xmlns:a16="http://schemas.microsoft.com/office/drawing/2014/main" id="{F5DC1B5D-1A60-450C-9BD8-9C391E14BCA0}"/>
              </a:ext>
            </a:extLst>
          </p:cNvPr>
          <p:cNvSpPr>
            <a:spLocks noGrp="1"/>
          </p:cNvSpPr>
          <p:nvPr>
            <p:ph type="body" idx="1"/>
          </p:nvPr>
        </p:nvSpPr>
        <p:spPr>
          <a:xfrm>
            <a:off x="362309" y="931653"/>
            <a:ext cx="11507637" cy="5704940"/>
          </a:xfrm>
        </p:spPr>
        <p:txBody>
          <a:bodyPr rtlCol="0">
            <a:normAutofit fontScale="85000" lnSpcReduction="20000"/>
          </a:bodyPr>
          <a:lstStyle/>
          <a:p>
            <a:pPr rtl="0">
              <a:lnSpc>
                <a:spcPct val="120000"/>
              </a:lnSpc>
              <a:spcBef>
                <a:spcPts val="0"/>
              </a:spcBef>
            </a:pPr>
            <a:r>
              <a:rPr lang="en-US" dirty="0">
                <a:solidFill>
                  <a:schemeClr val="bg1"/>
                </a:solidFill>
              </a:rPr>
              <a:t>A phrasal verb is a combination of words (a </a:t>
            </a:r>
            <a:r>
              <a:rPr lang="en-US" b="1" dirty="0">
                <a:solidFill>
                  <a:schemeClr val="accent4">
                    <a:lumMod val="60000"/>
                    <a:lumOff val="40000"/>
                  </a:schemeClr>
                </a:solidFill>
              </a:rPr>
              <a:t>verb</a:t>
            </a:r>
            <a:r>
              <a:rPr lang="en-US" dirty="0">
                <a:solidFill>
                  <a:schemeClr val="bg1"/>
                </a:solidFill>
              </a:rPr>
              <a:t> + a </a:t>
            </a:r>
            <a:r>
              <a:rPr lang="en-US" b="1" dirty="0">
                <a:solidFill>
                  <a:schemeClr val="accent4">
                    <a:lumMod val="60000"/>
                    <a:lumOff val="40000"/>
                  </a:schemeClr>
                </a:solidFill>
              </a:rPr>
              <a:t>preposition</a:t>
            </a:r>
            <a:r>
              <a:rPr lang="en-US" dirty="0">
                <a:solidFill>
                  <a:schemeClr val="bg1"/>
                </a:solidFill>
              </a:rPr>
              <a:t> or </a:t>
            </a:r>
            <a:r>
              <a:rPr lang="en-US" b="1" dirty="0" err="1">
                <a:solidFill>
                  <a:schemeClr val="accent4">
                    <a:lumMod val="60000"/>
                    <a:lumOff val="40000"/>
                  </a:schemeClr>
                </a:solidFill>
              </a:rPr>
              <a:t>verb</a:t>
            </a:r>
            <a:r>
              <a:rPr lang="en-US" dirty="0" err="1">
                <a:solidFill>
                  <a:schemeClr val="bg1"/>
                </a:solidFill>
              </a:rPr>
              <a:t>+</a:t>
            </a:r>
            <a:r>
              <a:rPr lang="en-US" b="1" dirty="0" err="1">
                <a:solidFill>
                  <a:schemeClr val="accent4">
                    <a:lumMod val="60000"/>
                    <a:lumOff val="40000"/>
                  </a:schemeClr>
                </a:solidFill>
              </a:rPr>
              <a:t>adverb</a:t>
            </a:r>
            <a:r>
              <a:rPr lang="en-US" dirty="0">
                <a:solidFill>
                  <a:schemeClr val="bg1"/>
                </a:solidFill>
              </a:rPr>
              <a:t>) that when used together, usually take on a different meaning to that of the original verb. Phrasal verbs are highly useful for informal conversations. But if we are not aware of the meaning of these phrasal verbs, we might face difficulties in understanding informal English. </a:t>
            </a:r>
          </a:p>
          <a:p>
            <a:pPr rtl="0">
              <a:lnSpc>
                <a:spcPct val="120000"/>
              </a:lnSpc>
              <a:spcBef>
                <a:spcPts val="0"/>
              </a:spcBef>
            </a:pPr>
            <a:r>
              <a:rPr lang="en-US" dirty="0">
                <a:solidFill>
                  <a:schemeClr val="bg1"/>
                </a:solidFill>
              </a:rPr>
              <a:t>So, for a fluent and natural conversation, understanding phrasal verbs helps a lot.</a:t>
            </a:r>
          </a:p>
          <a:p>
            <a:pPr rtl="0">
              <a:spcBef>
                <a:spcPts val="0"/>
              </a:spcBef>
            </a:pPr>
            <a:endParaRPr lang="en-US" sz="800" dirty="0">
              <a:solidFill>
                <a:schemeClr val="bg1"/>
              </a:solidFill>
              <a:latin typeface="helvetica neue"/>
            </a:endParaRPr>
          </a:p>
          <a:p>
            <a:pPr rtl="0">
              <a:spcBef>
                <a:spcPts val="0"/>
              </a:spcBef>
            </a:pPr>
            <a:endParaRPr lang="en-US" sz="800" dirty="0">
              <a:solidFill>
                <a:schemeClr val="bg1"/>
              </a:solidFill>
              <a:latin typeface="helvetica neue"/>
            </a:endParaRPr>
          </a:p>
          <a:p>
            <a:pPr rtl="0"/>
            <a:r>
              <a:rPr lang="en-US" sz="1900" dirty="0">
                <a:solidFill>
                  <a:schemeClr val="bg1"/>
                </a:solidFill>
              </a:rPr>
              <a:t>Examples:</a:t>
            </a:r>
          </a:p>
          <a:p>
            <a:pPr rtl="0"/>
            <a:r>
              <a:rPr lang="en-US" dirty="0">
                <a:solidFill>
                  <a:schemeClr val="accent4">
                    <a:lumMod val="60000"/>
                    <a:lumOff val="40000"/>
                  </a:schemeClr>
                </a:solidFill>
              </a:rPr>
              <a:t>break down</a:t>
            </a:r>
            <a:r>
              <a:rPr lang="en-US" dirty="0">
                <a:solidFill>
                  <a:schemeClr val="bg1"/>
                </a:solidFill>
              </a:rPr>
              <a:t>, </a:t>
            </a:r>
            <a:r>
              <a:rPr lang="en-US" dirty="0">
                <a:solidFill>
                  <a:schemeClr val="accent4">
                    <a:lumMod val="60000"/>
                    <a:lumOff val="40000"/>
                  </a:schemeClr>
                </a:solidFill>
              </a:rPr>
              <a:t>check in</a:t>
            </a:r>
            <a:r>
              <a:rPr lang="en-US" dirty="0">
                <a:solidFill>
                  <a:schemeClr val="bg1"/>
                </a:solidFill>
              </a:rPr>
              <a:t>, </a:t>
            </a:r>
            <a:r>
              <a:rPr lang="en-US" dirty="0">
                <a:solidFill>
                  <a:schemeClr val="accent4">
                    <a:lumMod val="60000"/>
                    <a:lumOff val="40000"/>
                  </a:schemeClr>
                </a:solidFill>
              </a:rPr>
              <a:t>tear up</a:t>
            </a:r>
          </a:p>
          <a:p>
            <a:pPr rtl="0">
              <a:spcBef>
                <a:spcPts val="0"/>
              </a:spcBef>
            </a:pPr>
            <a:endParaRPr lang="en-US" sz="800" dirty="0">
              <a:solidFill>
                <a:schemeClr val="bg1"/>
              </a:solidFill>
              <a:latin typeface="helvetica neue"/>
            </a:endParaRPr>
          </a:p>
          <a:p>
            <a:pPr rtl="0">
              <a:spcBef>
                <a:spcPts val="0"/>
              </a:spcBef>
            </a:pPr>
            <a:endParaRPr lang="en-US" sz="800" dirty="0">
              <a:solidFill>
                <a:schemeClr val="bg1"/>
              </a:solidFill>
              <a:latin typeface="helvetica neue"/>
            </a:endParaRPr>
          </a:p>
          <a:p>
            <a:pPr rtl="0"/>
            <a:r>
              <a:rPr lang="en-US" dirty="0">
                <a:solidFill>
                  <a:schemeClr val="bg1"/>
                </a:solidFill>
              </a:rPr>
              <a:t>When we use phrasal verbs, we use them like </a:t>
            </a:r>
            <a:r>
              <a:rPr lang="en-US" u="sng" dirty="0">
                <a:solidFill>
                  <a:schemeClr val="bg1"/>
                </a:solidFill>
              </a:rPr>
              <a:t>normal verbs</a:t>
            </a:r>
            <a:r>
              <a:rPr lang="en-US" dirty="0">
                <a:solidFill>
                  <a:schemeClr val="bg1"/>
                </a:solidFill>
              </a:rPr>
              <a:t> in a sentence, regardless if it’s a regular or irregular verb.</a:t>
            </a:r>
          </a:p>
          <a:p>
            <a:pPr rtl="0">
              <a:spcBef>
                <a:spcPts val="0"/>
              </a:spcBef>
            </a:pPr>
            <a:endParaRPr lang="en-US" sz="800" dirty="0">
              <a:solidFill>
                <a:schemeClr val="bg1"/>
              </a:solidFill>
            </a:endParaRPr>
          </a:p>
          <a:p>
            <a:pPr rtl="0">
              <a:spcBef>
                <a:spcPts val="0"/>
              </a:spcBef>
            </a:pPr>
            <a:endParaRPr lang="en-US" sz="800" dirty="0">
              <a:solidFill>
                <a:schemeClr val="bg1"/>
              </a:solidFill>
            </a:endParaRPr>
          </a:p>
          <a:p>
            <a:pPr marL="285750" indent="-285750" rtl="0">
              <a:buFont typeface="Wingdings" panose="05000000000000000000" pitchFamily="2" charset="2"/>
              <a:buChar char="§"/>
            </a:pPr>
            <a:r>
              <a:rPr lang="en-US" i="1" dirty="0">
                <a:solidFill>
                  <a:schemeClr val="bg1"/>
                </a:solidFill>
              </a:rPr>
              <a:t>Jenny </a:t>
            </a:r>
            <a:r>
              <a:rPr lang="en-US" i="1" dirty="0">
                <a:solidFill>
                  <a:schemeClr val="accent4">
                    <a:lumMod val="60000"/>
                    <a:lumOff val="40000"/>
                  </a:schemeClr>
                </a:solidFill>
              </a:rPr>
              <a:t>tore up</a:t>
            </a:r>
            <a:r>
              <a:rPr lang="en-US" i="1" dirty="0">
                <a:solidFill>
                  <a:schemeClr val="bg1"/>
                </a:solidFill>
              </a:rPr>
              <a:t> the letter after she read it.</a:t>
            </a:r>
          </a:p>
          <a:p>
            <a:pPr marL="285750" indent="-285750" rtl="0">
              <a:buFont typeface="Wingdings" panose="05000000000000000000" pitchFamily="2" charset="2"/>
              <a:buChar char="§"/>
            </a:pPr>
            <a:r>
              <a:rPr lang="en-US" i="1" dirty="0">
                <a:solidFill>
                  <a:schemeClr val="bg1"/>
                </a:solidFill>
              </a:rPr>
              <a:t>Their car </a:t>
            </a:r>
            <a:r>
              <a:rPr lang="en-US" i="1" dirty="0">
                <a:solidFill>
                  <a:schemeClr val="accent4">
                    <a:lumMod val="60000"/>
                    <a:lumOff val="40000"/>
                  </a:schemeClr>
                </a:solidFill>
              </a:rPr>
              <a:t>broke down</a:t>
            </a:r>
            <a:r>
              <a:rPr lang="en-US" i="1" dirty="0">
                <a:solidFill>
                  <a:schemeClr val="bg1"/>
                </a:solidFill>
              </a:rPr>
              <a:t> two miles out of town.</a:t>
            </a:r>
          </a:p>
          <a:p>
            <a:pPr marL="285750" indent="-285750" rtl="0">
              <a:buFont typeface="Wingdings" panose="05000000000000000000" pitchFamily="2" charset="2"/>
              <a:buChar char="§"/>
            </a:pPr>
            <a:r>
              <a:rPr lang="en-US" i="1" dirty="0">
                <a:solidFill>
                  <a:schemeClr val="bg1"/>
                </a:solidFill>
              </a:rPr>
              <a:t>Did the manager </a:t>
            </a:r>
            <a:r>
              <a:rPr lang="en-US" i="1" dirty="0">
                <a:solidFill>
                  <a:schemeClr val="accent4">
                    <a:lumMod val="60000"/>
                    <a:lumOff val="40000"/>
                  </a:schemeClr>
                </a:solidFill>
              </a:rPr>
              <a:t>deal with</a:t>
            </a:r>
            <a:r>
              <a:rPr lang="en-US" i="1" dirty="0">
                <a:solidFill>
                  <a:schemeClr val="bg1"/>
                </a:solidFill>
              </a:rPr>
              <a:t> that customer’s complaint?</a:t>
            </a:r>
          </a:p>
          <a:p>
            <a:pPr rtl="0">
              <a:spcBef>
                <a:spcPts val="0"/>
              </a:spcBef>
            </a:pPr>
            <a:endParaRPr lang="en-US" sz="700" i="1" dirty="0">
              <a:solidFill>
                <a:schemeClr val="bg1"/>
              </a:solidFill>
            </a:endParaRPr>
          </a:p>
          <a:p>
            <a:pPr rtl="0"/>
            <a:r>
              <a:rPr lang="en-US" i="1" dirty="0">
                <a:solidFill>
                  <a:schemeClr val="bg1"/>
                </a:solidFill>
              </a:rPr>
              <a:t>More phrasal verb examples</a:t>
            </a:r>
            <a:r>
              <a:rPr lang="en-US" dirty="0">
                <a:solidFill>
                  <a:schemeClr val="bg1"/>
                </a:solidFill>
              </a:rPr>
              <a:t>:</a:t>
            </a:r>
          </a:p>
          <a:p>
            <a:pPr rtl="0">
              <a:spcBef>
                <a:spcPts val="0"/>
              </a:spcBef>
            </a:pPr>
            <a:endParaRPr lang="en-US" sz="700" dirty="0">
              <a:solidFill>
                <a:schemeClr val="bg1"/>
              </a:solidFill>
            </a:endParaRPr>
          </a:p>
          <a:p>
            <a:pPr marL="285750" indent="-285750" rtl="0">
              <a:buFont typeface="Wingdings" panose="05000000000000000000" pitchFamily="2" charset="2"/>
              <a:buChar char="§"/>
            </a:pPr>
            <a:r>
              <a:rPr lang="en-US" dirty="0">
                <a:solidFill>
                  <a:schemeClr val="bg1"/>
                </a:solidFill>
              </a:rPr>
              <a:t>Be sure to </a:t>
            </a:r>
            <a:r>
              <a:rPr lang="en-US" dirty="0">
                <a:solidFill>
                  <a:schemeClr val="accent4">
                    <a:lumMod val="60000"/>
                    <a:lumOff val="40000"/>
                  </a:schemeClr>
                </a:solidFill>
              </a:rPr>
              <a:t>put on</a:t>
            </a:r>
            <a:r>
              <a:rPr lang="en-US" dirty="0">
                <a:solidFill>
                  <a:schemeClr val="bg1"/>
                </a:solidFill>
              </a:rPr>
              <a:t> a life jacket before getting into the boat.</a:t>
            </a:r>
          </a:p>
          <a:p>
            <a:pPr marL="285750" indent="-285750" rtl="0">
              <a:buFont typeface="Wingdings" panose="05000000000000000000" pitchFamily="2" charset="2"/>
              <a:buChar char="§"/>
            </a:pPr>
            <a:r>
              <a:rPr lang="en-US" dirty="0">
                <a:solidFill>
                  <a:schemeClr val="bg1"/>
                </a:solidFill>
              </a:rPr>
              <a:t>We </a:t>
            </a:r>
            <a:r>
              <a:rPr lang="en-US" dirty="0">
                <a:solidFill>
                  <a:schemeClr val="accent4">
                    <a:lumMod val="60000"/>
                    <a:lumOff val="40000"/>
                  </a:schemeClr>
                </a:solidFill>
              </a:rPr>
              <a:t>left out</a:t>
            </a:r>
            <a:r>
              <a:rPr lang="en-US" dirty="0">
                <a:solidFill>
                  <a:schemeClr val="bg1"/>
                </a:solidFill>
              </a:rPr>
              <a:t> the trash for pickup.</a:t>
            </a:r>
          </a:p>
          <a:p>
            <a:pPr marL="285750" indent="-285750" rtl="0">
              <a:buFont typeface="Wingdings" panose="05000000000000000000" pitchFamily="2" charset="2"/>
              <a:buChar char="§"/>
            </a:pPr>
            <a:r>
              <a:rPr lang="en-US" dirty="0">
                <a:solidFill>
                  <a:schemeClr val="bg1"/>
                </a:solidFill>
              </a:rPr>
              <a:t>It’s time to </a:t>
            </a:r>
            <a:r>
              <a:rPr lang="en-US" dirty="0">
                <a:solidFill>
                  <a:schemeClr val="accent4">
                    <a:lumMod val="60000"/>
                    <a:lumOff val="40000"/>
                  </a:schemeClr>
                </a:solidFill>
              </a:rPr>
              <a:t>get on</a:t>
            </a:r>
            <a:r>
              <a:rPr lang="en-US" dirty="0">
                <a:solidFill>
                  <a:schemeClr val="bg1"/>
                </a:solidFill>
              </a:rPr>
              <a:t> the plane.</a:t>
            </a:r>
          </a:p>
          <a:p>
            <a:pPr marL="285750" indent="-285750" rtl="0">
              <a:buFont typeface="Wingdings" panose="05000000000000000000" pitchFamily="2" charset="2"/>
              <a:buChar char="§"/>
            </a:pPr>
            <a:r>
              <a:rPr lang="en-US" dirty="0">
                <a:solidFill>
                  <a:schemeClr val="bg1"/>
                </a:solidFill>
              </a:rPr>
              <a:t>What will she </a:t>
            </a:r>
            <a:r>
              <a:rPr lang="en-US" dirty="0">
                <a:solidFill>
                  <a:schemeClr val="accent4">
                    <a:lumMod val="60000"/>
                    <a:lumOff val="40000"/>
                  </a:schemeClr>
                </a:solidFill>
              </a:rPr>
              <a:t>think up</a:t>
            </a:r>
            <a:r>
              <a:rPr lang="en-US" dirty="0">
                <a:solidFill>
                  <a:schemeClr val="bg1"/>
                </a:solidFill>
              </a:rPr>
              <a:t> next?</a:t>
            </a:r>
          </a:p>
          <a:p>
            <a:pPr marL="285750" indent="-285750" rtl="0">
              <a:buFont typeface="Wingdings" panose="05000000000000000000" pitchFamily="2" charset="2"/>
              <a:buChar char="§"/>
            </a:pPr>
            <a:r>
              <a:rPr lang="en-US" dirty="0">
                <a:solidFill>
                  <a:schemeClr val="bg1"/>
                </a:solidFill>
              </a:rPr>
              <a:t>I’m having some trouble </a:t>
            </a:r>
            <a:r>
              <a:rPr lang="en-US" dirty="0">
                <a:solidFill>
                  <a:schemeClr val="accent4">
                    <a:lumMod val="60000"/>
                    <a:lumOff val="40000"/>
                  </a:schemeClr>
                </a:solidFill>
              </a:rPr>
              <a:t>working out</a:t>
            </a:r>
            <a:r>
              <a:rPr lang="en-US" dirty="0">
                <a:solidFill>
                  <a:schemeClr val="bg1"/>
                </a:solidFill>
              </a:rPr>
              <a:t> the solution to this equation.</a:t>
            </a:r>
          </a:p>
          <a:p>
            <a:pPr marL="285750" indent="-285750" rtl="0">
              <a:buFont typeface="Wingdings" panose="05000000000000000000" pitchFamily="2" charset="2"/>
              <a:buChar char="§"/>
            </a:pPr>
            <a:r>
              <a:rPr lang="en-US" dirty="0">
                <a:solidFill>
                  <a:schemeClr val="bg1"/>
                </a:solidFill>
              </a:rPr>
              <a:t>We’re going to have to </a:t>
            </a:r>
            <a:r>
              <a:rPr lang="en-US" dirty="0">
                <a:solidFill>
                  <a:schemeClr val="accent4">
                    <a:lumMod val="60000"/>
                    <a:lumOff val="40000"/>
                  </a:schemeClr>
                </a:solidFill>
              </a:rPr>
              <a:t>put off</a:t>
            </a:r>
            <a:r>
              <a:rPr lang="en-US" dirty="0">
                <a:solidFill>
                  <a:schemeClr val="bg1"/>
                </a:solidFill>
              </a:rPr>
              <a:t> our vacation until next year.</a:t>
            </a:r>
          </a:p>
          <a:p>
            <a:pPr marL="285750" indent="-285750" rtl="0">
              <a:buFont typeface="Wingdings" panose="05000000000000000000" pitchFamily="2" charset="2"/>
              <a:buChar char="§"/>
            </a:pPr>
            <a:r>
              <a:rPr lang="en-US" dirty="0">
                <a:solidFill>
                  <a:schemeClr val="accent4">
                    <a:lumMod val="60000"/>
                    <a:lumOff val="40000"/>
                  </a:schemeClr>
                </a:solidFill>
              </a:rPr>
              <a:t>Stand up</a:t>
            </a:r>
            <a:r>
              <a:rPr lang="en-US" dirty="0">
                <a:solidFill>
                  <a:schemeClr val="bg1"/>
                </a:solidFill>
              </a:rPr>
              <a:t> when speaking in class, please.</a:t>
            </a:r>
          </a:p>
          <a:p>
            <a:pPr marL="285750" indent="-285750" rtl="0">
              <a:buFont typeface="Wingdings" panose="05000000000000000000" pitchFamily="2" charset="2"/>
              <a:buChar char="§"/>
            </a:pPr>
            <a:r>
              <a:rPr lang="en-US" dirty="0">
                <a:solidFill>
                  <a:schemeClr val="bg1"/>
                </a:solidFill>
              </a:rPr>
              <a:t>We’ll have to </a:t>
            </a:r>
            <a:r>
              <a:rPr lang="en-US" dirty="0">
                <a:solidFill>
                  <a:schemeClr val="accent4">
                    <a:lumMod val="60000"/>
                    <a:lumOff val="40000"/>
                  </a:schemeClr>
                </a:solidFill>
              </a:rPr>
              <a:t>wake up</a:t>
            </a:r>
            <a:r>
              <a:rPr lang="en-US" dirty="0">
                <a:solidFill>
                  <a:schemeClr val="bg1"/>
                </a:solidFill>
              </a:rPr>
              <a:t> early if we want breakfast.</a:t>
            </a:r>
          </a:p>
          <a:p>
            <a:pPr marL="285750" indent="-285750" rtl="0">
              <a:buFont typeface="Wingdings" panose="05000000000000000000" pitchFamily="2" charset="2"/>
              <a:buChar char="§"/>
            </a:pPr>
            <a:r>
              <a:rPr lang="en-US" dirty="0">
                <a:solidFill>
                  <a:schemeClr val="accent4">
                    <a:lumMod val="60000"/>
                    <a:lumOff val="40000"/>
                  </a:schemeClr>
                </a:solidFill>
              </a:rPr>
              <a:t>Take off</a:t>
            </a:r>
            <a:r>
              <a:rPr lang="en-US" dirty="0">
                <a:solidFill>
                  <a:schemeClr val="bg1"/>
                </a:solidFill>
              </a:rPr>
              <a:t> your shoes before you walk on the carpet.</a:t>
            </a:r>
          </a:p>
          <a:p>
            <a:pPr marL="285750" indent="-285750" rtl="0">
              <a:buFont typeface="Wingdings" panose="05000000000000000000" pitchFamily="2" charset="2"/>
              <a:buChar char="§"/>
            </a:pPr>
            <a:r>
              <a:rPr lang="en-US" dirty="0">
                <a:solidFill>
                  <a:schemeClr val="bg1"/>
                </a:solidFill>
              </a:rPr>
              <a:t>My dog likes to </a:t>
            </a:r>
            <a:r>
              <a:rPr lang="en-US" dirty="0">
                <a:solidFill>
                  <a:schemeClr val="accent4">
                    <a:lumMod val="60000"/>
                    <a:lumOff val="40000"/>
                  </a:schemeClr>
                </a:solidFill>
              </a:rPr>
              <a:t>break out</a:t>
            </a:r>
            <a:r>
              <a:rPr lang="en-US" dirty="0">
                <a:solidFill>
                  <a:schemeClr val="bg1"/>
                </a:solidFill>
              </a:rPr>
              <a:t> of his kennel to chase squirrels.</a:t>
            </a:r>
          </a:p>
        </p:txBody>
      </p:sp>
    </p:spTree>
    <p:extLst>
      <p:ext uri="{BB962C8B-B14F-4D97-AF65-F5344CB8AC3E}">
        <p14:creationId xmlns:p14="http://schemas.microsoft.com/office/powerpoint/2010/main" val="4036697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egnaposto testo 10">
            <a:extLst>
              <a:ext uri="{FF2B5EF4-FFF2-40B4-BE49-F238E27FC236}">
                <a16:creationId xmlns:a16="http://schemas.microsoft.com/office/drawing/2014/main" id="{3D56E019-758A-464A-B587-F52D68662C9A}"/>
              </a:ext>
            </a:extLst>
          </p:cNvPr>
          <p:cNvSpPr>
            <a:spLocks noGrp="1"/>
          </p:cNvSpPr>
          <p:nvPr>
            <p:ph type="body" sz="quarter" idx="47"/>
          </p:nvPr>
        </p:nvSpPr>
        <p:spPr>
          <a:xfrm>
            <a:off x="322053" y="356558"/>
            <a:ext cx="11484634" cy="6435305"/>
          </a:xfrm>
        </p:spPr>
        <p:txBody>
          <a:bodyPr rtlCol="0">
            <a:normAutofit fontScale="92500" lnSpcReduction="10000"/>
          </a:bodyPr>
          <a:lstStyle/>
          <a:p>
            <a:pPr rtl="0">
              <a:lnSpc>
                <a:spcPct val="120000"/>
              </a:lnSpc>
              <a:spcBef>
                <a:spcPts val="0"/>
              </a:spcBef>
            </a:pPr>
            <a:r>
              <a:rPr lang="en-US" sz="1600" dirty="0">
                <a:solidFill>
                  <a:schemeClr val="bg1"/>
                </a:solidFill>
              </a:rPr>
              <a:t>The main types of phrasal verbs are as follows:</a:t>
            </a:r>
          </a:p>
          <a:p>
            <a:pPr marL="285750" indent="-285750" rtl="0">
              <a:lnSpc>
                <a:spcPct val="120000"/>
              </a:lnSpc>
              <a:spcBef>
                <a:spcPts val="0"/>
              </a:spcBef>
              <a:buClr>
                <a:schemeClr val="accent4">
                  <a:lumMod val="60000"/>
                  <a:lumOff val="40000"/>
                </a:schemeClr>
              </a:buClr>
              <a:buFont typeface="Wingdings" panose="05000000000000000000" pitchFamily="2" charset="2"/>
              <a:buChar char="§"/>
            </a:pPr>
            <a:endParaRPr lang="en-US" sz="1600" dirty="0">
              <a:solidFill>
                <a:schemeClr val="bg1"/>
              </a:solidFill>
            </a:endParaRPr>
          </a:p>
          <a:p>
            <a:pPr marL="285750" indent="-285750" rtl="0">
              <a:lnSpc>
                <a:spcPct val="120000"/>
              </a:lnSpc>
              <a:spcBef>
                <a:spcPts val="0"/>
              </a:spcBef>
              <a:buClr>
                <a:schemeClr val="accent4">
                  <a:lumMod val="60000"/>
                  <a:lumOff val="40000"/>
                </a:schemeClr>
              </a:buClr>
              <a:buFont typeface="Wingdings" panose="05000000000000000000" pitchFamily="2" charset="2"/>
              <a:buChar char="§"/>
            </a:pPr>
            <a:r>
              <a:rPr lang="en-US" sz="1600" b="1" dirty="0">
                <a:solidFill>
                  <a:schemeClr val="bg1"/>
                </a:solidFill>
                <a:effectLst>
                  <a:outerShdw blurRad="38100" dist="38100" dir="2700000" algn="tl">
                    <a:srgbClr val="000000">
                      <a:alpha val="43137"/>
                    </a:srgbClr>
                  </a:outerShdw>
                </a:effectLst>
              </a:rPr>
              <a:t>Separable phrasal verbs</a:t>
            </a:r>
          </a:p>
          <a:p>
            <a:pPr marL="285750" indent="-285750" rtl="0">
              <a:lnSpc>
                <a:spcPct val="120000"/>
              </a:lnSpc>
              <a:spcBef>
                <a:spcPts val="0"/>
              </a:spcBef>
              <a:buClr>
                <a:schemeClr val="accent4">
                  <a:lumMod val="60000"/>
                  <a:lumOff val="40000"/>
                </a:schemeClr>
              </a:buClr>
              <a:buFont typeface="Wingdings" panose="05000000000000000000" pitchFamily="2" charset="2"/>
              <a:buChar char="§"/>
            </a:pPr>
            <a:r>
              <a:rPr lang="en-US" sz="1600" b="1" dirty="0">
                <a:solidFill>
                  <a:schemeClr val="bg1"/>
                </a:solidFill>
                <a:effectLst>
                  <a:outerShdw blurRad="38100" dist="38100" dir="2700000" algn="tl">
                    <a:srgbClr val="000000">
                      <a:alpha val="43137"/>
                    </a:srgbClr>
                  </a:outerShdw>
                </a:effectLst>
              </a:rPr>
              <a:t>Inseparable phrasal verbs</a:t>
            </a:r>
          </a:p>
          <a:p>
            <a:pPr rtl="0">
              <a:lnSpc>
                <a:spcPct val="120000"/>
              </a:lnSpc>
              <a:spcBef>
                <a:spcPts val="0"/>
              </a:spcBef>
              <a:buClr>
                <a:schemeClr val="accent4">
                  <a:lumMod val="60000"/>
                  <a:lumOff val="40000"/>
                </a:schemeClr>
              </a:buClr>
            </a:pPr>
            <a:endParaRPr lang="en-US" sz="1600" dirty="0">
              <a:solidFill>
                <a:schemeClr val="bg1"/>
              </a:solidFill>
            </a:endParaRPr>
          </a:p>
          <a:p>
            <a:pPr rtl="0">
              <a:lnSpc>
                <a:spcPct val="120000"/>
              </a:lnSpc>
              <a:spcBef>
                <a:spcPts val="0"/>
              </a:spcBef>
            </a:pPr>
            <a:r>
              <a:rPr lang="en-US" sz="1600" u="sng" dirty="0">
                <a:solidFill>
                  <a:schemeClr val="bg1"/>
                </a:solidFill>
                <a:effectLst>
                  <a:outerShdw blurRad="38100" dist="38100" dir="2700000" algn="tl">
                    <a:srgbClr val="000000">
                      <a:alpha val="43137"/>
                    </a:srgbClr>
                  </a:outerShdw>
                </a:effectLst>
              </a:rPr>
              <a:t>Separable phrasal verbs</a:t>
            </a:r>
          </a:p>
          <a:p>
            <a:pPr rtl="0">
              <a:lnSpc>
                <a:spcPct val="120000"/>
              </a:lnSpc>
              <a:spcBef>
                <a:spcPts val="0"/>
              </a:spcBef>
            </a:pPr>
            <a:r>
              <a:rPr lang="en-US" sz="1600" dirty="0">
                <a:solidFill>
                  <a:schemeClr val="bg1"/>
                </a:solidFill>
              </a:rPr>
              <a:t>Separable phrasal verbs are separable because they can be separated by the object.</a:t>
            </a:r>
          </a:p>
          <a:p>
            <a:pPr rtl="0">
              <a:lnSpc>
                <a:spcPct val="120000"/>
              </a:lnSpc>
              <a:spcBef>
                <a:spcPts val="0"/>
              </a:spcBef>
            </a:pPr>
            <a:r>
              <a:rPr lang="en-US" sz="1600" dirty="0">
                <a:solidFill>
                  <a:schemeClr val="bg1"/>
                </a:solidFill>
              </a:rPr>
              <a:t>(i.e. the object can come between the words that make up the verb).</a:t>
            </a:r>
          </a:p>
          <a:p>
            <a:pPr rtl="0">
              <a:lnSpc>
                <a:spcPct val="120000"/>
              </a:lnSpc>
              <a:spcBef>
                <a:spcPts val="0"/>
              </a:spcBef>
            </a:pPr>
            <a:endParaRPr lang="en-US" sz="1600" dirty="0">
              <a:solidFill>
                <a:schemeClr val="bg1"/>
              </a:solidFill>
            </a:endParaRPr>
          </a:p>
          <a:p>
            <a:pPr rtl="0">
              <a:lnSpc>
                <a:spcPct val="120000"/>
              </a:lnSpc>
              <a:spcBef>
                <a:spcPts val="0"/>
              </a:spcBef>
            </a:pPr>
            <a:r>
              <a:rPr lang="en-US" sz="1600" dirty="0">
                <a:solidFill>
                  <a:schemeClr val="bg1"/>
                </a:solidFill>
              </a:rPr>
              <a:t>Although words may come between the two parts of the phrasal verb, the two parts should not be switched in order. </a:t>
            </a:r>
          </a:p>
          <a:p>
            <a:pPr rtl="0">
              <a:lnSpc>
                <a:spcPct val="120000"/>
              </a:lnSpc>
              <a:spcBef>
                <a:spcPts val="0"/>
              </a:spcBef>
            </a:pPr>
            <a:r>
              <a:rPr lang="en-US" sz="1600" dirty="0">
                <a:solidFill>
                  <a:schemeClr val="bg1"/>
                </a:solidFill>
              </a:rPr>
              <a:t>For example, in the examples below, </a:t>
            </a:r>
            <a:r>
              <a:rPr lang="en-US" sz="1600" i="1" dirty="0">
                <a:solidFill>
                  <a:schemeClr val="accent4">
                    <a:lumMod val="60000"/>
                    <a:lumOff val="40000"/>
                  </a:schemeClr>
                </a:solidFill>
              </a:rPr>
              <a:t>holding</a:t>
            </a:r>
            <a:r>
              <a:rPr lang="en-US" sz="1600" dirty="0">
                <a:solidFill>
                  <a:schemeClr val="bg1"/>
                </a:solidFill>
              </a:rPr>
              <a:t> comes before </a:t>
            </a:r>
            <a:r>
              <a:rPr lang="en-US" sz="1600" i="1" dirty="0">
                <a:solidFill>
                  <a:schemeClr val="accent4">
                    <a:lumMod val="60000"/>
                    <a:lumOff val="40000"/>
                  </a:schemeClr>
                </a:solidFill>
              </a:rPr>
              <a:t>against</a:t>
            </a:r>
            <a:r>
              <a:rPr lang="en-US" sz="1600" dirty="0">
                <a:solidFill>
                  <a:schemeClr val="bg1"/>
                </a:solidFill>
              </a:rPr>
              <a:t> and </a:t>
            </a:r>
            <a:r>
              <a:rPr lang="en-US" sz="1600" i="1" dirty="0">
                <a:solidFill>
                  <a:schemeClr val="accent4">
                    <a:lumMod val="60000"/>
                    <a:lumOff val="40000"/>
                  </a:schemeClr>
                </a:solidFill>
              </a:rPr>
              <a:t>hand</a:t>
            </a:r>
            <a:r>
              <a:rPr lang="en-US" sz="1600" dirty="0">
                <a:solidFill>
                  <a:schemeClr val="bg1"/>
                </a:solidFill>
              </a:rPr>
              <a:t> comes before </a:t>
            </a:r>
            <a:r>
              <a:rPr lang="en-US" sz="1600" i="1" dirty="0">
                <a:solidFill>
                  <a:schemeClr val="accent4">
                    <a:lumMod val="60000"/>
                    <a:lumOff val="40000"/>
                  </a:schemeClr>
                </a:solidFill>
              </a:rPr>
              <a:t>over</a:t>
            </a:r>
            <a:r>
              <a:rPr lang="en-US" sz="1600" dirty="0">
                <a:solidFill>
                  <a:schemeClr val="bg1"/>
                </a:solidFill>
              </a:rPr>
              <a:t>.</a:t>
            </a:r>
          </a:p>
          <a:p>
            <a:pPr rtl="0">
              <a:lnSpc>
                <a:spcPct val="120000"/>
              </a:lnSpc>
              <a:spcBef>
                <a:spcPts val="0"/>
              </a:spcBef>
            </a:pPr>
            <a:endParaRPr lang="en-US" sz="1600" dirty="0">
              <a:solidFill>
                <a:schemeClr val="bg1"/>
              </a:solidFill>
            </a:endParaRPr>
          </a:p>
          <a:p>
            <a:pPr rtl="0">
              <a:lnSpc>
                <a:spcPct val="120000"/>
              </a:lnSpc>
              <a:spcBef>
                <a:spcPts val="0"/>
              </a:spcBef>
            </a:pPr>
            <a:r>
              <a:rPr lang="en-US" sz="1600" dirty="0">
                <a:solidFill>
                  <a:schemeClr val="bg1"/>
                </a:solidFill>
              </a:rPr>
              <a:t>Example:</a:t>
            </a:r>
          </a:p>
          <a:p>
            <a:pPr rtl="0">
              <a:lnSpc>
                <a:spcPct val="120000"/>
              </a:lnSpc>
              <a:spcBef>
                <a:spcPts val="0"/>
              </a:spcBef>
            </a:pPr>
            <a:endParaRPr lang="en-US" sz="800" dirty="0">
              <a:solidFill>
                <a:schemeClr val="bg1"/>
              </a:solidFill>
            </a:endParaRPr>
          </a:p>
          <a:p>
            <a:pPr rtl="0">
              <a:lnSpc>
                <a:spcPct val="120000"/>
              </a:lnSpc>
              <a:spcBef>
                <a:spcPts val="0"/>
              </a:spcBef>
            </a:pPr>
            <a:r>
              <a:rPr lang="en-US" sz="1600" dirty="0">
                <a:solidFill>
                  <a:schemeClr val="bg1"/>
                </a:solidFill>
              </a:rPr>
              <a:t>For a long time, I was the one who had been </a:t>
            </a:r>
            <a:r>
              <a:rPr lang="en-US" sz="1600" dirty="0">
                <a:solidFill>
                  <a:schemeClr val="accent4">
                    <a:lumMod val="60000"/>
                    <a:lumOff val="40000"/>
                  </a:schemeClr>
                </a:solidFill>
              </a:rPr>
              <a:t>holding</a:t>
            </a:r>
            <a:r>
              <a:rPr lang="en-US" sz="1600" dirty="0">
                <a:solidFill>
                  <a:schemeClr val="bg1"/>
                </a:solidFill>
              </a:rPr>
              <a:t> all the anger </a:t>
            </a:r>
            <a:r>
              <a:rPr lang="en-US" sz="1600" dirty="0">
                <a:solidFill>
                  <a:schemeClr val="accent4">
                    <a:lumMod val="60000"/>
                    <a:lumOff val="40000"/>
                  </a:schemeClr>
                </a:solidFill>
              </a:rPr>
              <a:t>against</a:t>
            </a:r>
            <a:r>
              <a:rPr lang="en-US" sz="1600" dirty="0">
                <a:solidFill>
                  <a:schemeClr val="bg1"/>
                </a:solidFill>
              </a:rPr>
              <a:t> you.</a:t>
            </a:r>
          </a:p>
          <a:p>
            <a:pPr rtl="0">
              <a:lnSpc>
                <a:spcPct val="120000"/>
              </a:lnSpc>
              <a:spcBef>
                <a:spcPts val="0"/>
              </a:spcBef>
            </a:pPr>
            <a:r>
              <a:rPr lang="en-US" sz="1600" dirty="0">
                <a:solidFill>
                  <a:schemeClr val="bg1"/>
                </a:solidFill>
              </a:rPr>
              <a:t>Max is waiting for his application form. If you don’t mind, can you please </a:t>
            </a:r>
            <a:r>
              <a:rPr lang="en-US" sz="1600" dirty="0">
                <a:solidFill>
                  <a:schemeClr val="accent4">
                    <a:lumMod val="60000"/>
                    <a:lumOff val="40000"/>
                  </a:schemeClr>
                </a:solidFill>
              </a:rPr>
              <a:t>hand</a:t>
            </a:r>
            <a:r>
              <a:rPr lang="en-US" sz="1600" dirty="0">
                <a:solidFill>
                  <a:schemeClr val="bg1"/>
                </a:solidFill>
              </a:rPr>
              <a:t> it </a:t>
            </a:r>
            <a:r>
              <a:rPr lang="en-US" sz="1600" dirty="0">
                <a:solidFill>
                  <a:schemeClr val="accent4">
                    <a:lumMod val="60000"/>
                    <a:lumOff val="40000"/>
                  </a:schemeClr>
                </a:solidFill>
              </a:rPr>
              <a:t>over</a:t>
            </a:r>
            <a:r>
              <a:rPr lang="en-US" sz="1600" dirty="0">
                <a:solidFill>
                  <a:schemeClr val="bg1"/>
                </a:solidFill>
              </a:rPr>
              <a:t> to him?</a:t>
            </a:r>
          </a:p>
          <a:p>
            <a:pPr rtl="0">
              <a:lnSpc>
                <a:spcPct val="120000"/>
              </a:lnSpc>
              <a:spcBef>
                <a:spcPts val="0"/>
              </a:spcBef>
            </a:pPr>
            <a:endParaRPr lang="en-US" sz="1600" dirty="0">
              <a:solidFill>
                <a:schemeClr val="bg1"/>
              </a:solidFill>
            </a:endParaRPr>
          </a:p>
          <a:p>
            <a:pPr rtl="0">
              <a:lnSpc>
                <a:spcPct val="120000"/>
              </a:lnSpc>
              <a:spcBef>
                <a:spcPts val="0"/>
              </a:spcBef>
            </a:pPr>
            <a:r>
              <a:rPr lang="en-US" sz="1600" u="sng" dirty="0">
                <a:solidFill>
                  <a:schemeClr val="bg1"/>
                </a:solidFill>
              </a:rPr>
              <a:t>Inseparable phrasal verbs</a:t>
            </a:r>
          </a:p>
          <a:p>
            <a:pPr rtl="0">
              <a:lnSpc>
                <a:spcPct val="120000"/>
              </a:lnSpc>
              <a:spcBef>
                <a:spcPts val="0"/>
              </a:spcBef>
            </a:pPr>
            <a:r>
              <a:rPr lang="en-US" sz="1600" dirty="0">
                <a:solidFill>
                  <a:schemeClr val="bg1"/>
                </a:solidFill>
              </a:rPr>
              <a:t>Unlike separable phrasal verbs, these particular phrases can </a:t>
            </a:r>
            <a:r>
              <a:rPr lang="en-US" sz="1600" b="1" u="sng" dirty="0">
                <a:solidFill>
                  <a:schemeClr val="bg1"/>
                </a:solidFill>
              </a:rPr>
              <a:t>never</a:t>
            </a:r>
            <a:r>
              <a:rPr lang="en-US" sz="1600" dirty="0">
                <a:solidFill>
                  <a:schemeClr val="bg1"/>
                </a:solidFill>
              </a:rPr>
              <a:t> be separated from each other no matter what. They are meant to be together, always.</a:t>
            </a:r>
          </a:p>
          <a:p>
            <a:pPr rtl="0">
              <a:lnSpc>
                <a:spcPct val="120000"/>
              </a:lnSpc>
              <a:spcBef>
                <a:spcPts val="0"/>
              </a:spcBef>
            </a:pPr>
            <a:endParaRPr lang="en-US" sz="1600" dirty="0">
              <a:solidFill>
                <a:schemeClr val="bg1"/>
              </a:solidFill>
            </a:endParaRPr>
          </a:p>
          <a:p>
            <a:pPr rtl="0">
              <a:lnSpc>
                <a:spcPct val="120000"/>
              </a:lnSpc>
              <a:spcBef>
                <a:spcPts val="0"/>
              </a:spcBef>
            </a:pPr>
            <a:r>
              <a:rPr lang="en-US" sz="1600" dirty="0">
                <a:solidFill>
                  <a:schemeClr val="bg1"/>
                </a:solidFill>
              </a:rPr>
              <a:t>Example:</a:t>
            </a:r>
          </a:p>
          <a:p>
            <a:pPr rtl="0">
              <a:lnSpc>
                <a:spcPct val="120000"/>
              </a:lnSpc>
              <a:spcBef>
                <a:spcPts val="0"/>
              </a:spcBef>
            </a:pPr>
            <a:endParaRPr lang="en-US" sz="800" dirty="0">
              <a:solidFill>
                <a:schemeClr val="bg1"/>
              </a:solidFill>
            </a:endParaRPr>
          </a:p>
          <a:p>
            <a:pPr rtl="0">
              <a:lnSpc>
                <a:spcPct val="120000"/>
              </a:lnSpc>
              <a:spcBef>
                <a:spcPts val="0"/>
              </a:spcBef>
            </a:pPr>
            <a:r>
              <a:rPr lang="en-US" sz="1600" dirty="0">
                <a:solidFill>
                  <a:schemeClr val="bg1"/>
                </a:solidFill>
              </a:rPr>
              <a:t>The burglars </a:t>
            </a:r>
            <a:r>
              <a:rPr lang="en-US" sz="1600" dirty="0">
                <a:solidFill>
                  <a:schemeClr val="accent4">
                    <a:lumMod val="60000"/>
                    <a:lumOff val="40000"/>
                  </a:schemeClr>
                </a:solidFill>
              </a:rPr>
              <a:t>broke into</a:t>
            </a:r>
            <a:r>
              <a:rPr lang="en-US" sz="1600" dirty="0">
                <a:solidFill>
                  <a:schemeClr val="bg1"/>
                </a:solidFill>
              </a:rPr>
              <a:t> the car.</a:t>
            </a:r>
          </a:p>
          <a:p>
            <a:pPr rtl="0">
              <a:lnSpc>
                <a:spcPct val="120000"/>
              </a:lnSpc>
              <a:spcBef>
                <a:spcPts val="0"/>
              </a:spcBef>
            </a:pPr>
            <a:r>
              <a:rPr lang="en-US" sz="1600" dirty="0">
                <a:solidFill>
                  <a:schemeClr val="bg1"/>
                </a:solidFill>
              </a:rPr>
              <a:t>I need to </a:t>
            </a:r>
            <a:r>
              <a:rPr lang="en-US" sz="1600" dirty="0">
                <a:solidFill>
                  <a:schemeClr val="accent4">
                    <a:lumMod val="60000"/>
                    <a:lumOff val="40000"/>
                  </a:schemeClr>
                </a:solidFill>
              </a:rPr>
              <a:t>do away</a:t>
            </a:r>
            <a:r>
              <a:rPr lang="en-US" sz="1600" dirty="0">
                <a:solidFill>
                  <a:schemeClr val="bg1"/>
                </a:solidFill>
              </a:rPr>
              <a:t> with my past to get my things right.</a:t>
            </a:r>
            <a:endParaRPr lang="it-IT" sz="1600" dirty="0">
              <a:solidFill>
                <a:schemeClr val="bg1"/>
              </a:solidFill>
            </a:endParaRPr>
          </a:p>
        </p:txBody>
      </p:sp>
    </p:spTree>
    <p:extLst>
      <p:ext uri="{BB962C8B-B14F-4D97-AF65-F5344CB8AC3E}">
        <p14:creationId xmlns:p14="http://schemas.microsoft.com/office/powerpoint/2010/main" val="2570002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FD1BD0-74CC-4C57-83FF-66D9D1584C1D}"/>
              </a:ext>
            </a:extLst>
          </p:cNvPr>
          <p:cNvSpPr>
            <a:spLocks noGrp="1"/>
          </p:cNvSpPr>
          <p:nvPr>
            <p:ph type="title"/>
          </p:nvPr>
        </p:nvSpPr>
        <p:spPr>
          <a:xfrm>
            <a:off x="2375140" y="98240"/>
            <a:ext cx="7458973" cy="540115"/>
          </a:xfrm>
        </p:spPr>
        <p:txBody>
          <a:bodyPr rtlCol="0">
            <a:normAutofit/>
          </a:bodyPr>
          <a:lstStyle/>
          <a:p>
            <a:pPr rtl="0"/>
            <a:r>
              <a:rPr lang="it-IT" sz="2000" dirty="0"/>
              <a:t>Common </a:t>
            </a:r>
            <a:r>
              <a:rPr lang="it-IT" sz="2000" dirty="0" err="1"/>
              <a:t>phrasal</a:t>
            </a:r>
            <a:r>
              <a:rPr lang="it-IT" sz="2000" dirty="0"/>
              <a:t> </a:t>
            </a:r>
            <a:r>
              <a:rPr lang="it-IT" sz="2000" dirty="0" err="1"/>
              <a:t>verbs</a:t>
            </a:r>
            <a:r>
              <a:rPr lang="it-IT" sz="2000" dirty="0"/>
              <a:t> and </a:t>
            </a:r>
            <a:r>
              <a:rPr lang="it-IT" sz="2000" dirty="0" err="1"/>
              <a:t>their</a:t>
            </a:r>
            <a:r>
              <a:rPr lang="it-IT" sz="2000" dirty="0"/>
              <a:t> </a:t>
            </a:r>
            <a:r>
              <a:rPr lang="it-IT" sz="2000" dirty="0" err="1"/>
              <a:t>meanings</a:t>
            </a:r>
            <a:endParaRPr lang="it-IT" sz="2000" dirty="0"/>
          </a:p>
        </p:txBody>
      </p:sp>
      <p:sp>
        <p:nvSpPr>
          <p:cNvPr id="9" name="CasellaDiTesto 8">
            <a:extLst>
              <a:ext uri="{FF2B5EF4-FFF2-40B4-BE49-F238E27FC236}">
                <a16:creationId xmlns:a16="http://schemas.microsoft.com/office/drawing/2014/main" id="{993EA1C4-1383-4EAD-D4A4-969208E7C492}"/>
              </a:ext>
            </a:extLst>
          </p:cNvPr>
          <p:cNvSpPr txBox="1"/>
          <p:nvPr/>
        </p:nvSpPr>
        <p:spPr>
          <a:xfrm>
            <a:off x="557844" y="856357"/>
            <a:ext cx="11024559" cy="5509200"/>
          </a:xfrm>
          <a:prstGeom prst="rect">
            <a:avLst/>
          </a:prstGeom>
          <a:noFill/>
        </p:spPr>
        <p:txBody>
          <a:bodyPr wrap="square" rtlCol="0">
            <a:spAutoFit/>
          </a:bodyPr>
          <a:lstStyle/>
          <a:p>
            <a:r>
              <a:rPr lang="en-US" sz="1600" dirty="0">
                <a:solidFill>
                  <a:schemeClr val="bg1"/>
                </a:solidFill>
              </a:rPr>
              <a:t>1. </a:t>
            </a:r>
            <a:r>
              <a:rPr lang="en-US" sz="1600" b="1" dirty="0">
                <a:solidFill>
                  <a:schemeClr val="accent4">
                    <a:lumMod val="60000"/>
                    <a:lumOff val="40000"/>
                  </a:schemeClr>
                </a:solidFill>
              </a:rPr>
              <a:t>Bear with</a:t>
            </a:r>
          </a:p>
          <a:p>
            <a:r>
              <a:rPr lang="en-US" sz="1600" dirty="0">
                <a:solidFill>
                  <a:schemeClr val="bg1"/>
                </a:solidFill>
              </a:rPr>
              <a:t>Be patient.</a:t>
            </a:r>
          </a:p>
          <a:p>
            <a:endParaRPr lang="en-US" sz="1200" dirty="0">
              <a:solidFill>
                <a:schemeClr val="bg1"/>
              </a:solidFill>
            </a:endParaRPr>
          </a:p>
          <a:p>
            <a:r>
              <a:rPr lang="en-US" sz="1600" dirty="0">
                <a:solidFill>
                  <a:schemeClr val="bg1"/>
                </a:solidFill>
              </a:rPr>
              <a:t>Please BEAR WITH me a moment while I finish this email.</a:t>
            </a:r>
          </a:p>
          <a:p>
            <a:endParaRPr lang="en-US" sz="1200" dirty="0">
              <a:solidFill>
                <a:schemeClr val="bg1"/>
              </a:solidFill>
            </a:endParaRPr>
          </a:p>
          <a:p>
            <a:r>
              <a:rPr lang="en-US" sz="1600" dirty="0">
                <a:solidFill>
                  <a:schemeClr val="bg1"/>
                </a:solidFill>
              </a:rPr>
              <a:t>2. </a:t>
            </a:r>
            <a:r>
              <a:rPr lang="en-US" sz="1600" b="1" dirty="0">
                <a:solidFill>
                  <a:schemeClr val="accent4">
                    <a:lumMod val="60000"/>
                    <a:lumOff val="40000"/>
                  </a:schemeClr>
                </a:solidFill>
              </a:rPr>
              <a:t>Break off</a:t>
            </a:r>
          </a:p>
          <a:p>
            <a:r>
              <a:rPr lang="en-US" sz="1600" dirty="0">
                <a:solidFill>
                  <a:schemeClr val="bg1"/>
                </a:solidFill>
              </a:rPr>
              <a:t>End a relationship.</a:t>
            </a:r>
          </a:p>
          <a:p>
            <a:endParaRPr lang="en-US" sz="1200" dirty="0">
              <a:solidFill>
                <a:schemeClr val="bg1"/>
              </a:solidFill>
            </a:endParaRPr>
          </a:p>
          <a:p>
            <a:r>
              <a:rPr lang="en-US" sz="1600" dirty="0">
                <a:solidFill>
                  <a:schemeClr val="bg1"/>
                </a:solidFill>
              </a:rPr>
              <a:t>She BROKE OFF their engagement when she found out that he'd been unfaithful.</a:t>
            </a:r>
          </a:p>
          <a:p>
            <a:endParaRPr lang="en-US" sz="1200" dirty="0">
              <a:solidFill>
                <a:schemeClr val="bg1"/>
              </a:solidFill>
            </a:endParaRPr>
          </a:p>
          <a:p>
            <a:r>
              <a:rPr lang="en-US" sz="1600" dirty="0">
                <a:solidFill>
                  <a:schemeClr val="bg1"/>
                </a:solidFill>
              </a:rPr>
              <a:t>3. </a:t>
            </a:r>
            <a:r>
              <a:rPr lang="en-US" sz="1600" b="1" dirty="0">
                <a:solidFill>
                  <a:schemeClr val="accent4">
                    <a:lumMod val="60000"/>
                    <a:lumOff val="40000"/>
                  </a:schemeClr>
                </a:solidFill>
              </a:rPr>
              <a:t>Hold back from</a:t>
            </a:r>
          </a:p>
          <a:p>
            <a:r>
              <a:rPr lang="en-US" sz="1600" dirty="0">
                <a:solidFill>
                  <a:schemeClr val="bg1"/>
                </a:solidFill>
              </a:rPr>
              <a:t>Not allow yourself to do something.</a:t>
            </a:r>
          </a:p>
          <a:p>
            <a:endParaRPr lang="en-US" sz="1200" dirty="0">
              <a:solidFill>
                <a:schemeClr val="bg1"/>
              </a:solidFill>
            </a:endParaRPr>
          </a:p>
          <a:p>
            <a:r>
              <a:rPr lang="en-US" sz="1600" dirty="0">
                <a:solidFill>
                  <a:schemeClr val="bg1"/>
                </a:solidFill>
              </a:rPr>
              <a:t>I had to HOLD BACK FROM losing my temper with them.</a:t>
            </a:r>
          </a:p>
          <a:p>
            <a:endParaRPr lang="en-US" sz="1200" dirty="0">
              <a:solidFill>
                <a:schemeClr val="bg1"/>
              </a:solidFill>
            </a:endParaRPr>
          </a:p>
          <a:p>
            <a:r>
              <a:rPr lang="en-US" sz="1600" dirty="0">
                <a:solidFill>
                  <a:schemeClr val="bg1"/>
                </a:solidFill>
              </a:rPr>
              <a:t>4. </a:t>
            </a:r>
            <a:r>
              <a:rPr lang="en-US" sz="1600" b="1" dirty="0">
                <a:solidFill>
                  <a:schemeClr val="accent4">
                    <a:lumMod val="60000"/>
                    <a:lumOff val="40000"/>
                  </a:schemeClr>
                </a:solidFill>
              </a:rPr>
              <a:t>Bottle away</a:t>
            </a:r>
          </a:p>
          <a:p>
            <a:r>
              <a:rPr lang="en-US" sz="1600" dirty="0">
                <a:solidFill>
                  <a:schemeClr val="bg1"/>
                </a:solidFill>
              </a:rPr>
              <a:t>Store up.</a:t>
            </a:r>
          </a:p>
          <a:p>
            <a:endParaRPr lang="en-US" sz="1200" dirty="0">
              <a:solidFill>
                <a:schemeClr val="bg1"/>
              </a:solidFill>
            </a:endParaRPr>
          </a:p>
          <a:p>
            <a:r>
              <a:rPr lang="en-US" sz="1600" dirty="0">
                <a:solidFill>
                  <a:schemeClr val="bg1"/>
                </a:solidFill>
              </a:rPr>
              <a:t>He kept his feelings BOTTLED AWAY.</a:t>
            </a:r>
          </a:p>
          <a:p>
            <a:endParaRPr lang="en-US" sz="1200" dirty="0">
              <a:solidFill>
                <a:schemeClr val="bg1"/>
              </a:solidFill>
            </a:endParaRPr>
          </a:p>
          <a:p>
            <a:r>
              <a:rPr lang="en-US" sz="1600" dirty="0">
                <a:solidFill>
                  <a:schemeClr val="bg1"/>
                </a:solidFill>
              </a:rPr>
              <a:t>5. </a:t>
            </a:r>
            <a:r>
              <a:rPr lang="en-US" sz="1600" b="1" dirty="0">
                <a:solidFill>
                  <a:schemeClr val="accent4">
                    <a:lumMod val="60000"/>
                    <a:lumOff val="40000"/>
                  </a:schemeClr>
                </a:solidFill>
              </a:rPr>
              <a:t>Zone out</a:t>
            </a:r>
          </a:p>
          <a:p>
            <a:r>
              <a:rPr lang="en-US" sz="1600" dirty="0">
                <a:solidFill>
                  <a:schemeClr val="bg1"/>
                </a:solidFill>
              </a:rPr>
              <a:t>Dissociate yourself from a situation.</a:t>
            </a:r>
          </a:p>
          <a:p>
            <a:endParaRPr lang="en-US" sz="1200" dirty="0">
              <a:solidFill>
                <a:schemeClr val="bg1"/>
              </a:solidFill>
            </a:endParaRPr>
          </a:p>
          <a:p>
            <a:r>
              <a:rPr lang="en-US" sz="1600" dirty="0">
                <a:solidFill>
                  <a:schemeClr val="bg1"/>
                </a:solidFill>
              </a:rPr>
              <a:t>I put some ambient music on and ZONED OUT.</a:t>
            </a:r>
          </a:p>
        </p:txBody>
      </p:sp>
    </p:spTree>
    <p:extLst>
      <p:ext uri="{BB962C8B-B14F-4D97-AF65-F5344CB8AC3E}">
        <p14:creationId xmlns:p14="http://schemas.microsoft.com/office/powerpoint/2010/main" val="678545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FD1BD0-74CC-4C57-83FF-66D9D1584C1D}"/>
              </a:ext>
            </a:extLst>
          </p:cNvPr>
          <p:cNvSpPr>
            <a:spLocks noGrp="1"/>
          </p:cNvSpPr>
          <p:nvPr>
            <p:ph type="title"/>
          </p:nvPr>
        </p:nvSpPr>
        <p:spPr>
          <a:xfrm>
            <a:off x="2375140" y="98240"/>
            <a:ext cx="7458973" cy="540115"/>
          </a:xfrm>
        </p:spPr>
        <p:txBody>
          <a:bodyPr rtlCol="0">
            <a:normAutofit/>
          </a:bodyPr>
          <a:lstStyle/>
          <a:p>
            <a:pPr rtl="0"/>
            <a:r>
              <a:rPr lang="it-IT" sz="2000" dirty="0"/>
              <a:t>Common </a:t>
            </a:r>
            <a:r>
              <a:rPr lang="it-IT" sz="2000" dirty="0" err="1"/>
              <a:t>phrasal</a:t>
            </a:r>
            <a:r>
              <a:rPr lang="it-IT" sz="2000" dirty="0"/>
              <a:t> </a:t>
            </a:r>
            <a:r>
              <a:rPr lang="it-IT" sz="2000" dirty="0" err="1"/>
              <a:t>verbs</a:t>
            </a:r>
            <a:r>
              <a:rPr lang="it-IT" sz="2000" dirty="0"/>
              <a:t> and </a:t>
            </a:r>
            <a:r>
              <a:rPr lang="it-IT" sz="2000" dirty="0" err="1"/>
              <a:t>their</a:t>
            </a:r>
            <a:r>
              <a:rPr lang="it-IT" sz="2000" dirty="0"/>
              <a:t> </a:t>
            </a:r>
            <a:r>
              <a:rPr lang="it-IT" sz="2000" dirty="0" err="1"/>
              <a:t>meanings</a:t>
            </a:r>
            <a:endParaRPr lang="it-IT" sz="2000" dirty="0"/>
          </a:p>
        </p:txBody>
      </p:sp>
      <p:sp>
        <p:nvSpPr>
          <p:cNvPr id="3" name="CasellaDiTesto 2">
            <a:extLst>
              <a:ext uri="{FF2B5EF4-FFF2-40B4-BE49-F238E27FC236}">
                <a16:creationId xmlns:a16="http://schemas.microsoft.com/office/drawing/2014/main" id="{354882DD-1CE8-DA28-5536-9B28A7A822A6}"/>
              </a:ext>
            </a:extLst>
          </p:cNvPr>
          <p:cNvSpPr txBox="1"/>
          <p:nvPr/>
        </p:nvSpPr>
        <p:spPr>
          <a:xfrm>
            <a:off x="506083" y="810881"/>
            <a:ext cx="10915291" cy="5447645"/>
          </a:xfrm>
          <a:prstGeom prst="rect">
            <a:avLst/>
          </a:prstGeom>
          <a:noFill/>
        </p:spPr>
        <p:txBody>
          <a:bodyPr wrap="square" rtlCol="0">
            <a:spAutoFit/>
          </a:bodyPr>
          <a:lstStyle/>
          <a:p>
            <a:r>
              <a:rPr lang="en-US" sz="1600" dirty="0">
                <a:solidFill>
                  <a:schemeClr val="bg1"/>
                </a:solidFill>
              </a:rPr>
              <a:t>6. </a:t>
            </a:r>
            <a:r>
              <a:rPr lang="en-US" sz="1600" b="1" dirty="0">
                <a:solidFill>
                  <a:schemeClr val="accent4">
                    <a:lumMod val="60000"/>
                    <a:lumOff val="40000"/>
                  </a:schemeClr>
                </a:solidFill>
              </a:rPr>
              <a:t>Wrap up</a:t>
            </a:r>
          </a:p>
          <a:p>
            <a:r>
              <a:rPr lang="en-US" sz="1600" dirty="0">
                <a:solidFill>
                  <a:schemeClr val="bg1"/>
                </a:solidFill>
              </a:rPr>
              <a:t>Cover in paper.</a:t>
            </a:r>
          </a:p>
          <a:p>
            <a:endParaRPr lang="en-US" sz="1200" dirty="0">
              <a:solidFill>
                <a:schemeClr val="bg1"/>
              </a:solidFill>
            </a:endParaRPr>
          </a:p>
          <a:p>
            <a:r>
              <a:rPr lang="en-US" sz="1600" dirty="0">
                <a:solidFill>
                  <a:schemeClr val="bg1"/>
                </a:solidFill>
              </a:rPr>
              <a:t>They WRAPPED UP the presents and then put a ribbon around them.</a:t>
            </a:r>
          </a:p>
          <a:p>
            <a:endParaRPr lang="en-US" sz="1200" dirty="0">
              <a:solidFill>
                <a:schemeClr val="bg1"/>
              </a:solidFill>
            </a:endParaRPr>
          </a:p>
          <a:p>
            <a:r>
              <a:rPr lang="en-US" sz="1600" dirty="0">
                <a:solidFill>
                  <a:schemeClr val="bg1"/>
                </a:solidFill>
              </a:rPr>
              <a:t>7. </a:t>
            </a:r>
            <a:r>
              <a:rPr lang="en-US" sz="1600" b="1" dirty="0">
                <a:solidFill>
                  <a:schemeClr val="accent4">
                    <a:lumMod val="60000"/>
                    <a:lumOff val="40000"/>
                  </a:schemeClr>
                </a:solidFill>
              </a:rPr>
              <a:t>Go ahead</a:t>
            </a:r>
          </a:p>
          <a:p>
            <a:r>
              <a:rPr lang="en-US" sz="1600" dirty="0">
                <a:solidFill>
                  <a:schemeClr val="bg1"/>
                </a:solidFill>
              </a:rPr>
              <a:t>Proceed.</a:t>
            </a:r>
          </a:p>
          <a:p>
            <a:endParaRPr lang="en-US" sz="1200" dirty="0">
              <a:solidFill>
                <a:schemeClr val="bg1"/>
              </a:solidFill>
            </a:endParaRPr>
          </a:p>
          <a:p>
            <a:r>
              <a:rPr lang="en-US" sz="1600" dirty="0">
                <a:solidFill>
                  <a:schemeClr val="bg1"/>
                </a:solidFill>
              </a:rPr>
              <a:t>We now intend to GO AHEAD with the final stage of the project.</a:t>
            </a:r>
          </a:p>
          <a:p>
            <a:endParaRPr lang="en-US" sz="1200" dirty="0">
              <a:solidFill>
                <a:schemeClr val="bg1"/>
              </a:solidFill>
            </a:endParaRPr>
          </a:p>
          <a:p>
            <a:r>
              <a:rPr lang="en-US" sz="1600" dirty="0">
                <a:solidFill>
                  <a:schemeClr val="bg1"/>
                </a:solidFill>
              </a:rPr>
              <a:t>8. </a:t>
            </a:r>
            <a:r>
              <a:rPr lang="en-US" sz="1600" b="1" dirty="0">
                <a:solidFill>
                  <a:schemeClr val="accent4">
                    <a:lumMod val="60000"/>
                    <a:lumOff val="40000"/>
                  </a:schemeClr>
                </a:solidFill>
              </a:rPr>
              <a:t>Pick out</a:t>
            </a:r>
          </a:p>
          <a:p>
            <a:r>
              <a:rPr lang="en-US" sz="1600" dirty="0">
                <a:solidFill>
                  <a:schemeClr val="bg1"/>
                </a:solidFill>
              </a:rPr>
              <a:t>Choose.</a:t>
            </a:r>
          </a:p>
          <a:p>
            <a:endParaRPr lang="en-US" sz="1200" dirty="0">
              <a:solidFill>
                <a:schemeClr val="bg1"/>
              </a:solidFill>
            </a:endParaRPr>
          </a:p>
          <a:p>
            <a:r>
              <a:rPr lang="en-US" sz="1600" dirty="0">
                <a:solidFill>
                  <a:schemeClr val="bg1"/>
                </a:solidFill>
              </a:rPr>
              <a:t>She PICKED OUT the foods she wanted to take and left the rest.</a:t>
            </a:r>
          </a:p>
          <a:p>
            <a:endParaRPr lang="en-US" sz="1200" dirty="0">
              <a:solidFill>
                <a:schemeClr val="bg1"/>
              </a:solidFill>
            </a:endParaRPr>
          </a:p>
          <a:p>
            <a:r>
              <a:rPr lang="en-US" sz="1600" dirty="0">
                <a:solidFill>
                  <a:schemeClr val="bg1"/>
                </a:solidFill>
              </a:rPr>
              <a:t>9. </a:t>
            </a:r>
            <a:r>
              <a:rPr lang="en-US" sz="1600" b="1" dirty="0">
                <a:solidFill>
                  <a:schemeClr val="accent4">
                    <a:lumMod val="60000"/>
                    <a:lumOff val="40000"/>
                  </a:schemeClr>
                </a:solidFill>
              </a:rPr>
              <a:t>Prey upon</a:t>
            </a:r>
          </a:p>
          <a:p>
            <a:r>
              <a:rPr lang="en-US" sz="1600" dirty="0">
                <a:solidFill>
                  <a:schemeClr val="bg1"/>
                </a:solidFill>
              </a:rPr>
              <a:t>Exploit or harm.</a:t>
            </a:r>
          </a:p>
          <a:p>
            <a:endParaRPr lang="en-US" sz="1200" dirty="0">
              <a:solidFill>
                <a:schemeClr val="bg1"/>
              </a:solidFill>
            </a:endParaRPr>
          </a:p>
          <a:p>
            <a:r>
              <a:rPr lang="en-US" sz="1600" dirty="0">
                <a:solidFill>
                  <a:schemeClr val="bg1"/>
                </a:solidFill>
              </a:rPr>
              <a:t>They PREY UPON people's fears in order to get them to buy products.</a:t>
            </a:r>
          </a:p>
          <a:p>
            <a:endParaRPr lang="en-US" sz="1200" dirty="0">
              <a:solidFill>
                <a:schemeClr val="bg1"/>
              </a:solidFill>
            </a:endParaRPr>
          </a:p>
          <a:p>
            <a:r>
              <a:rPr lang="en-US" sz="1600" dirty="0">
                <a:solidFill>
                  <a:schemeClr val="bg1"/>
                </a:solidFill>
              </a:rPr>
              <a:t>10. </a:t>
            </a:r>
            <a:r>
              <a:rPr lang="en-US" sz="1600" b="1" dirty="0">
                <a:solidFill>
                  <a:schemeClr val="accent4">
                    <a:lumMod val="60000"/>
                    <a:lumOff val="40000"/>
                  </a:schemeClr>
                </a:solidFill>
              </a:rPr>
              <a:t>Look up</a:t>
            </a:r>
          </a:p>
          <a:p>
            <a:r>
              <a:rPr lang="en-US" sz="1600" dirty="0">
                <a:solidFill>
                  <a:schemeClr val="bg1"/>
                </a:solidFill>
              </a:rPr>
              <a:t>To get better.</a:t>
            </a:r>
          </a:p>
          <a:p>
            <a:endParaRPr lang="en-US" sz="1200" dirty="0">
              <a:solidFill>
                <a:schemeClr val="bg1"/>
              </a:solidFill>
            </a:endParaRPr>
          </a:p>
          <a:p>
            <a:r>
              <a:rPr lang="en-US" sz="1600" dirty="0">
                <a:solidFill>
                  <a:schemeClr val="bg1"/>
                </a:solidFill>
              </a:rPr>
              <a:t>Everything is finally LOOKING UP for Lucy.</a:t>
            </a:r>
          </a:p>
        </p:txBody>
      </p:sp>
    </p:spTree>
    <p:extLst>
      <p:ext uri="{BB962C8B-B14F-4D97-AF65-F5344CB8AC3E}">
        <p14:creationId xmlns:p14="http://schemas.microsoft.com/office/powerpoint/2010/main" val="3417511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FD1BD0-74CC-4C57-83FF-66D9D1584C1D}"/>
              </a:ext>
            </a:extLst>
          </p:cNvPr>
          <p:cNvSpPr>
            <a:spLocks noGrp="1"/>
          </p:cNvSpPr>
          <p:nvPr>
            <p:ph type="title"/>
          </p:nvPr>
        </p:nvSpPr>
        <p:spPr>
          <a:xfrm>
            <a:off x="2375140" y="184028"/>
            <a:ext cx="7458973" cy="362311"/>
          </a:xfrm>
        </p:spPr>
        <p:txBody>
          <a:bodyPr rtlCol="0">
            <a:noAutofit/>
          </a:bodyPr>
          <a:lstStyle/>
          <a:p>
            <a:pPr rtl="0"/>
            <a:r>
              <a:rPr lang="it-IT" sz="2000" dirty="0"/>
              <a:t>Common </a:t>
            </a:r>
            <a:r>
              <a:rPr lang="it-IT" sz="2000" dirty="0" err="1"/>
              <a:t>phrasal</a:t>
            </a:r>
            <a:r>
              <a:rPr lang="it-IT" sz="2000" dirty="0"/>
              <a:t> </a:t>
            </a:r>
            <a:r>
              <a:rPr lang="it-IT" sz="2000" dirty="0" err="1"/>
              <a:t>verbs</a:t>
            </a:r>
            <a:r>
              <a:rPr lang="it-IT" sz="2000" dirty="0"/>
              <a:t> and </a:t>
            </a:r>
            <a:r>
              <a:rPr lang="it-IT" sz="2000" dirty="0" err="1"/>
              <a:t>their</a:t>
            </a:r>
            <a:r>
              <a:rPr lang="it-IT" sz="2000" dirty="0"/>
              <a:t> </a:t>
            </a:r>
            <a:r>
              <a:rPr lang="it-IT" sz="2000" dirty="0" err="1"/>
              <a:t>meanings</a:t>
            </a:r>
            <a:endParaRPr lang="it-IT" sz="2000" dirty="0"/>
          </a:p>
        </p:txBody>
      </p:sp>
      <p:sp>
        <p:nvSpPr>
          <p:cNvPr id="3" name="CasellaDiTesto 2">
            <a:extLst>
              <a:ext uri="{FF2B5EF4-FFF2-40B4-BE49-F238E27FC236}">
                <a16:creationId xmlns:a16="http://schemas.microsoft.com/office/drawing/2014/main" id="{354882DD-1CE8-DA28-5536-9B28A7A822A6}"/>
              </a:ext>
            </a:extLst>
          </p:cNvPr>
          <p:cNvSpPr txBox="1"/>
          <p:nvPr/>
        </p:nvSpPr>
        <p:spPr>
          <a:xfrm>
            <a:off x="506083" y="856889"/>
            <a:ext cx="11214340" cy="5509200"/>
          </a:xfrm>
          <a:prstGeom prst="rect">
            <a:avLst/>
          </a:prstGeom>
          <a:noFill/>
        </p:spPr>
        <p:txBody>
          <a:bodyPr wrap="square" rtlCol="0">
            <a:spAutoFit/>
          </a:bodyPr>
          <a:lstStyle/>
          <a:p>
            <a:r>
              <a:rPr lang="en-US" sz="1600" dirty="0">
                <a:solidFill>
                  <a:schemeClr val="bg1"/>
                </a:solidFill>
              </a:rPr>
              <a:t>11. </a:t>
            </a:r>
            <a:r>
              <a:rPr lang="en-US" sz="1600" b="1" dirty="0">
                <a:solidFill>
                  <a:schemeClr val="accent4">
                    <a:lumMod val="60000"/>
                    <a:lumOff val="40000"/>
                  </a:schemeClr>
                </a:solidFill>
              </a:rPr>
              <a:t>Come out</a:t>
            </a:r>
          </a:p>
          <a:p>
            <a:r>
              <a:rPr lang="en-US" sz="1600" dirty="0">
                <a:solidFill>
                  <a:schemeClr val="bg1"/>
                </a:solidFill>
              </a:rPr>
              <a:t>Make your sexual or gender identity known to others.</a:t>
            </a:r>
          </a:p>
          <a:p>
            <a:endParaRPr lang="en-US" sz="1200" dirty="0">
              <a:solidFill>
                <a:schemeClr val="bg1"/>
              </a:solidFill>
            </a:endParaRPr>
          </a:p>
          <a:p>
            <a:r>
              <a:rPr lang="en-US" sz="1600" dirty="0">
                <a:solidFill>
                  <a:schemeClr val="bg1"/>
                </a:solidFill>
              </a:rPr>
              <a:t>She CAME OUT while she was at college and has been living with her partner, Jane, for the last couple of years.</a:t>
            </a:r>
          </a:p>
          <a:p>
            <a:endParaRPr lang="en-US" sz="1200" dirty="0">
              <a:solidFill>
                <a:schemeClr val="bg1"/>
              </a:solidFill>
            </a:endParaRPr>
          </a:p>
          <a:p>
            <a:r>
              <a:rPr lang="en-US" sz="1600" dirty="0">
                <a:solidFill>
                  <a:schemeClr val="bg1"/>
                </a:solidFill>
              </a:rPr>
              <a:t>12. </a:t>
            </a:r>
            <a:r>
              <a:rPr lang="en-US" sz="1600" b="1" dirty="0">
                <a:solidFill>
                  <a:schemeClr val="accent4">
                    <a:lumMod val="60000"/>
                    <a:lumOff val="40000"/>
                  </a:schemeClr>
                </a:solidFill>
              </a:rPr>
              <a:t>Get away</a:t>
            </a:r>
          </a:p>
          <a:p>
            <a:r>
              <a:rPr lang="en-US" sz="1600" dirty="0">
                <a:solidFill>
                  <a:schemeClr val="bg1"/>
                </a:solidFill>
              </a:rPr>
              <a:t>Escape</a:t>
            </a:r>
          </a:p>
          <a:p>
            <a:endParaRPr lang="en-US" sz="1200" dirty="0">
              <a:solidFill>
                <a:schemeClr val="bg1"/>
              </a:solidFill>
            </a:endParaRPr>
          </a:p>
          <a:p>
            <a:r>
              <a:rPr lang="en-US" sz="1600" dirty="0">
                <a:solidFill>
                  <a:schemeClr val="bg1"/>
                </a:solidFill>
              </a:rPr>
              <a:t>She went on vacation in the country in order to GET AWAY from the city for a while.</a:t>
            </a:r>
          </a:p>
          <a:p>
            <a:endParaRPr lang="en-US" sz="1200" dirty="0">
              <a:solidFill>
                <a:schemeClr val="bg1"/>
              </a:solidFill>
            </a:endParaRPr>
          </a:p>
          <a:p>
            <a:r>
              <a:rPr lang="en-US" sz="1600" dirty="0">
                <a:solidFill>
                  <a:schemeClr val="bg1"/>
                </a:solidFill>
              </a:rPr>
              <a:t>13. </a:t>
            </a:r>
            <a:r>
              <a:rPr lang="en-US" sz="1600" b="1" dirty="0">
                <a:solidFill>
                  <a:schemeClr val="accent4">
                    <a:lumMod val="60000"/>
                    <a:lumOff val="40000"/>
                  </a:schemeClr>
                </a:solidFill>
              </a:rPr>
              <a:t>Jerk around</a:t>
            </a:r>
          </a:p>
          <a:p>
            <a:r>
              <a:rPr lang="en-US" sz="1600" dirty="0">
                <a:solidFill>
                  <a:schemeClr val="bg1"/>
                </a:solidFill>
              </a:rPr>
              <a:t>Behave stupidly.</a:t>
            </a:r>
          </a:p>
          <a:p>
            <a:endParaRPr lang="en-US" sz="1200" dirty="0">
              <a:solidFill>
                <a:schemeClr val="bg1"/>
              </a:solidFill>
            </a:endParaRPr>
          </a:p>
          <a:p>
            <a:r>
              <a:rPr lang="en-US" sz="1600" dirty="0">
                <a:solidFill>
                  <a:schemeClr val="bg1"/>
                </a:solidFill>
              </a:rPr>
              <a:t>The rude students were JERKING AROUND during the lecture.</a:t>
            </a:r>
          </a:p>
          <a:p>
            <a:endParaRPr lang="en-US" sz="1200" dirty="0">
              <a:solidFill>
                <a:schemeClr val="bg1"/>
              </a:solidFill>
            </a:endParaRPr>
          </a:p>
          <a:p>
            <a:r>
              <a:rPr lang="en-US" sz="1600" dirty="0">
                <a:solidFill>
                  <a:schemeClr val="bg1"/>
                </a:solidFill>
              </a:rPr>
              <a:t>14. </a:t>
            </a:r>
            <a:r>
              <a:rPr lang="en-US" sz="1600" b="1" dirty="0">
                <a:solidFill>
                  <a:schemeClr val="accent4">
                    <a:lumMod val="60000"/>
                    <a:lumOff val="40000"/>
                  </a:schemeClr>
                </a:solidFill>
              </a:rPr>
              <a:t>Kill off</a:t>
            </a:r>
          </a:p>
          <a:p>
            <a:r>
              <a:rPr lang="en-US" sz="1600" dirty="0">
                <a:solidFill>
                  <a:schemeClr val="bg1"/>
                </a:solidFill>
              </a:rPr>
              <a:t>Reduce or exterminate a population by hunting, pollution, development, etc.</a:t>
            </a:r>
          </a:p>
          <a:p>
            <a:endParaRPr lang="en-US" sz="1200" dirty="0">
              <a:solidFill>
                <a:schemeClr val="bg1"/>
              </a:solidFill>
            </a:endParaRPr>
          </a:p>
          <a:p>
            <a:r>
              <a:rPr lang="en-US" sz="1600" dirty="0">
                <a:solidFill>
                  <a:schemeClr val="bg1"/>
                </a:solidFill>
              </a:rPr>
              <a:t>There used to be a lot of wolves around here, but most of them have been KILLED OFF by humans.</a:t>
            </a:r>
          </a:p>
          <a:p>
            <a:endParaRPr lang="en-US" sz="1200" dirty="0">
              <a:solidFill>
                <a:schemeClr val="bg1"/>
              </a:solidFill>
            </a:endParaRPr>
          </a:p>
          <a:p>
            <a:r>
              <a:rPr lang="en-US" sz="1600" dirty="0">
                <a:solidFill>
                  <a:schemeClr val="bg1"/>
                </a:solidFill>
              </a:rPr>
              <a:t>15. </a:t>
            </a:r>
            <a:r>
              <a:rPr lang="en-US" sz="1600" b="1" dirty="0">
                <a:solidFill>
                  <a:schemeClr val="accent4">
                    <a:lumMod val="60000"/>
                    <a:lumOff val="40000"/>
                  </a:schemeClr>
                </a:solidFill>
              </a:rPr>
              <a:t>Pair off</a:t>
            </a:r>
          </a:p>
          <a:p>
            <a:r>
              <a:rPr lang="en-US" sz="1600" dirty="0">
                <a:solidFill>
                  <a:schemeClr val="bg1"/>
                </a:solidFill>
              </a:rPr>
              <a:t>Begin a romantic relationship.</a:t>
            </a:r>
          </a:p>
          <a:p>
            <a:endParaRPr lang="en-US" sz="1200" dirty="0">
              <a:solidFill>
                <a:schemeClr val="bg1"/>
              </a:solidFill>
            </a:endParaRPr>
          </a:p>
          <a:p>
            <a:r>
              <a:rPr lang="en-US" sz="1600" dirty="0">
                <a:solidFill>
                  <a:schemeClr val="bg1"/>
                </a:solidFill>
              </a:rPr>
              <a:t>They PAIRED OFF shortly after starting university.</a:t>
            </a:r>
          </a:p>
        </p:txBody>
      </p:sp>
    </p:spTree>
    <p:extLst>
      <p:ext uri="{BB962C8B-B14F-4D97-AF65-F5344CB8AC3E}">
        <p14:creationId xmlns:p14="http://schemas.microsoft.com/office/powerpoint/2010/main" val="765527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FD1BD0-74CC-4C57-83FF-66D9D1584C1D}"/>
              </a:ext>
            </a:extLst>
          </p:cNvPr>
          <p:cNvSpPr>
            <a:spLocks noGrp="1"/>
          </p:cNvSpPr>
          <p:nvPr>
            <p:ph type="title"/>
          </p:nvPr>
        </p:nvSpPr>
        <p:spPr>
          <a:xfrm>
            <a:off x="2375140" y="184028"/>
            <a:ext cx="7458973" cy="362311"/>
          </a:xfrm>
        </p:spPr>
        <p:txBody>
          <a:bodyPr rtlCol="0">
            <a:noAutofit/>
          </a:bodyPr>
          <a:lstStyle/>
          <a:p>
            <a:pPr rtl="0"/>
            <a:r>
              <a:rPr lang="it-IT" sz="2000" dirty="0"/>
              <a:t>Common </a:t>
            </a:r>
            <a:r>
              <a:rPr lang="it-IT" sz="2000" dirty="0" err="1"/>
              <a:t>phrasal</a:t>
            </a:r>
            <a:r>
              <a:rPr lang="it-IT" sz="2000" dirty="0"/>
              <a:t> </a:t>
            </a:r>
            <a:r>
              <a:rPr lang="it-IT" sz="2000" dirty="0" err="1"/>
              <a:t>verbs</a:t>
            </a:r>
            <a:r>
              <a:rPr lang="it-IT" sz="2000" dirty="0"/>
              <a:t> and </a:t>
            </a:r>
            <a:r>
              <a:rPr lang="it-IT" sz="2000" dirty="0" err="1"/>
              <a:t>their</a:t>
            </a:r>
            <a:r>
              <a:rPr lang="it-IT" sz="2000" dirty="0"/>
              <a:t> </a:t>
            </a:r>
            <a:r>
              <a:rPr lang="it-IT" sz="2000" dirty="0" err="1"/>
              <a:t>meanings</a:t>
            </a:r>
            <a:endParaRPr lang="it-IT" sz="2000" dirty="0"/>
          </a:p>
        </p:txBody>
      </p:sp>
      <p:sp>
        <p:nvSpPr>
          <p:cNvPr id="3" name="CasellaDiTesto 2">
            <a:extLst>
              <a:ext uri="{FF2B5EF4-FFF2-40B4-BE49-F238E27FC236}">
                <a16:creationId xmlns:a16="http://schemas.microsoft.com/office/drawing/2014/main" id="{354882DD-1CE8-DA28-5536-9B28A7A822A6}"/>
              </a:ext>
            </a:extLst>
          </p:cNvPr>
          <p:cNvSpPr txBox="1"/>
          <p:nvPr/>
        </p:nvSpPr>
        <p:spPr>
          <a:xfrm>
            <a:off x="506083" y="724616"/>
            <a:ext cx="11214340" cy="5509200"/>
          </a:xfrm>
          <a:prstGeom prst="rect">
            <a:avLst/>
          </a:prstGeom>
          <a:noFill/>
        </p:spPr>
        <p:txBody>
          <a:bodyPr wrap="square" rtlCol="0">
            <a:spAutoFit/>
          </a:bodyPr>
          <a:lstStyle/>
          <a:p>
            <a:r>
              <a:rPr lang="en-US" sz="1600" dirty="0">
                <a:solidFill>
                  <a:schemeClr val="bg1"/>
                </a:solidFill>
              </a:rPr>
              <a:t>16. </a:t>
            </a:r>
            <a:r>
              <a:rPr lang="en-US" sz="1600" b="1" dirty="0">
                <a:solidFill>
                  <a:schemeClr val="accent4">
                    <a:lumMod val="60000"/>
                    <a:lumOff val="40000"/>
                  </a:schemeClr>
                </a:solidFill>
              </a:rPr>
              <a:t>Pass out</a:t>
            </a:r>
          </a:p>
          <a:p>
            <a:r>
              <a:rPr lang="en-US" sz="1600" dirty="0">
                <a:solidFill>
                  <a:schemeClr val="bg1"/>
                </a:solidFill>
              </a:rPr>
              <a:t>Distribute.</a:t>
            </a:r>
          </a:p>
          <a:p>
            <a:endParaRPr lang="en-US" sz="1200" dirty="0">
              <a:solidFill>
                <a:schemeClr val="bg1"/>
              </a:solidFill>
            </a:endParaRPr>
          </a:p>
          <a:p>
            <a:r>
              <a:rPr lang="en-US" sz="1600" dirty="0">
                <a:solidFill>
                  <a:schemeClr val="bg1"/>
                </a:solidFill>
              </a:rPr>
              <a:t>The protesters PASSED OUT leaflets to the growing crowd.</a:t>
            </a:r>
          </a:p>
          <a:p>
            <a:endParaRPr lang="en-US" sz="1200" dirty="0">
              <a:solidFill>
                <a:schemeClr val="bg1"/>
              </a:solidFill>
            </a:endParaRPr>
          </a:p>
          <a:p>
            <a:r>
              <a:rPr lang="en-US" sz="1600" dirty="0">
                <a:solidFill>
                  <a:schemeClr val="bg1"/>
                </a:solidFill>
              </a:rPr>
              <a:t>17. </a:t>
            </a:r>
            <a:r>
              <a:rPr lang="en-US" sz="1600" b="1" dirty="0">
                <a:solidFill>
                  <a:schemeClr val="accent4">
                    <a:lumMod val="60000"/>
                    <a:lumOff val="40000"/>
                  </a:schemeClr>
                </a:solidFill>
              </a:rPr>
              <a:t>Pile in</a:t>
            </a:r>
          </a:p>
          <a:p>
            <a:r>
              <a:rPr lang="en-US" sz="1600" dirty="0">
                <a:solidFill>
                  <a:schemeClr val="bg1"/>
                </a:solidFill>
              </a:rPr>
              <a:t>Enter a place quickly, in a disorganized way.</a:t>
            </a:r>
          </a:p>
          <a:p>
            <a:endParaRPr lang="en-US" sz="1200" dirty="0">
              <a:solidFill>
                <a:schemeClr val="bg1"/>
              </a:solidFill>
            </a:endParaRPr>
          </a:p>
          <a:p>
            <a:r>
              <a:rPr lang="en-US" sz="1600" dirty="0">
                <a:solidFill>
                  <a:schemeClr val="bg1"/>
                </a:solidFill>
              </a:rPr>
              <a:t>We all PILED IN the bus to go to the concert.</a:t>
            </a:r>
          </a:p>
          <a:p>
            <a:endParaRPr lang="en-US" sz="1200" dirty="0">
              <a:solidFill>
                <a:schemeClr val="bg1"/>
              </a:solidFill>
            </a:endParaRPr>
          </a:p>
          <a:p>
            <a:r>
              <a:rPr lang="en-US" sz="1600" dirty="0">
                <a:solidFill>
                  <a:schemeClr val="bg1"/>
                </a:solidFill>
              </a:rPr>
              <a:t>18. </a:t>
            </a:r>
            <a:r>
              <a:rPr lang="en-US" sz="1600" b="1" dirty="0">
                <a:solidFill>
                  <a:schemeClr val="accent4">
                    <a:lumMod val="60000"/>
                    <a:lumOff val="40000"/>
                  </a:schemeClr>
                </a:solidFill>
              </a:rPr>
              <a:t>Strike down</a:t>
            </a:r>
          </a:p>
          <a:p>
            <a:r>
              <a:rPr lang="en-US" sz="1600" dirty="0">
                <a:solidFill>
                  <a:schemeClr val="bg1"/>
                </a:solidFill>
              </a:rPr>
              <a:t>Make someone ill.</a:t>
            </a:r>
          </a:p>
          <a:p>
            <a:endParaRPr lang="en-US" sz="1200" dirty="0">
              <a:solidFill>
                <a:schemeClr val="bg1"/>
              </a:solidFill>
            </a:endParaRPr>
          </a:p>
          <a:p>
            <a:r>
              <a:rPr lang="en-US" sz="1600" dirty="0">
                <a:solidFill>
                  <a:schemeClr val="bg1"/>
                </a:solidFill>
              </a:rPr>
              <a:t>I was STRUCK DOWN with food poisoning.</a:t>
            </a:r>
          </a:p>
          <a:p>
            <a:endParaRPr lang="en-US" sz="1200" dirty="0">
              <a:solidFill>
                <a:schemeClr val="bg1"/>
              </a:solidFill>
            </a:endParaRPr>
          </a:p>
          <a:p>
            <a:r>
              <a:rPr lang="en-US" sz="1600" dirty="0">
                <a:solidFill>
                  <a:schemeClr val="bg1"/>
                </a:solidFill>
              </a:rPr>
              <a:t>19. </a:t>
            </a:r>
            <a:r>
              <a:rPr lang="en-US" sz="1600" b="1" dirty="0">
                <a:solidFill>
                  <a:schemeClr val="accent4">
                    <a:lumMod val="60000"/>
                    <a:lumOff val="40000"/>
                  </a:schemeClr>
                </a:solidFill>
              </a:rPr>
              <a:t>Track down</a:t>
            </a:r>
          </a:p>
          <a:p>
            <a:r>
              <a:rPr lang="en-US" sz="1600" dirty="0">
                <a:solidFill>
                  <a:schemeClr val="bg1"/>
                </a:solidFill>
              </a:rPr>
              <a:t>Find after a long search.</a:t>
            </a:r>
          </a:p>
          <a:p>
            <a:endParaRPr lang="en-US" sz="1200" dirty="0">
              <a:solidFill>
                <a:schemeClr val="bg1"/>
              </a:solidFill>
            </a:endParaRPr>
          </a:p>
          <a:p>
            <a:r>
              <a:rPr lang="en-US" sz="1600" dirty="0">
                <a:solidFill>
                  <a:schemeClr val="bg1"/>
                </a:solidFill>
              </a:rPr>
              <a:t>It took me ages to TRACK my friends DOWN in the crowd at the football game.</a:t>
            </a:r>
          </a:p>
          <a:p>
            <a:endParaRPr lang="en-US" sz="1200" dirty="0">
              <a:solidFill>
                <a:schemeClr val="bg1"/>
              </a:solidFill>
            </a:endParaRPr>
          </a:p>
          <a:p>
            <a:r>
              <a:rPr lang="en-US" sz="1600" dirty="0">
                <a:solidFill>
                  <a:schemeClr val="bg1"/>
                </a:solidFill>
              </a:rPr>
              <a:t>20. </a:t>
            </a:r>
            <a:r>
              <a:rPr lang="en-US" sz="1600" b="1" dirty="0">
                <a:solidFill>
                  <a:schemeClr val="accent4">
                    <a:lumMod val="60000"/>
                    <a:lumOff val="40000"/>
                  </a:schemeClr>
                </a:solidFill>
              </a:rPr>
              <a:t>Train up</a:t>
            </a:r>
          </a:p>
          <a:p>
            <a:r>
              <a:rPr lang="en-US" sz="1600" dirty="0">
                <a:solidFill>
                  <a:schemeClr val="bg1"/>
                </a:solidFill>
              </a:rPr>
              <a:t>Teach someone the specific skills they will need to carry out a job or task (this is a British example).</a:t>
            </a:r>
          </a:p>
          <a:p>
            <a:endParaRPr lang="en-US" sz="1200" dirty="0">
              <a:solidFill>
                <a:schemeClr val="bg1"/>
              </a:solidFill>
            </a:endParaRPr>
          </a:p>
          <a:p>
            <a:r>
              <a:rPr lang="en-US" sz="1600" dirty="0">
                <a:solidFill>
                  <a:schemeClr val="bg1"/>
                </a:solidFill>
              </a:rPr>
              <a:t>I have been TRAINING my new assistant UP.</a:t>
            </a:r>
          </a:p>
        </p:txBody>
      </p:sp>
    </p:spTree>
    <p:extLst>
      <p:ext uri="{BB962C8B-B14F-4D97-AF65-F5344CB8AC3E}">
        <p14:creationId xmlns:p14="http://schemas.microsoft.com/office/powerpoint/2010/main" val="3524789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FD1BD0-74CC-4C57-83FF-66D9D1584C1D}"/>
              </a:ext>
            </a:extLst>
          </p:cNvPr>
          <p:cNvSpPr>
            <a:spLocks noGrp="1"/>
          </p:cNvSpPr>
          <p:nvPr>
            <p:ph type="title"/>
          </p:nvPr>
        </p:nvSpPr>
        <p:spPr>
          <a:xfrm>
            <a:off x="2375140" y="184028"/>
            <a:ext cx="7458973" cy="362311"/>
          </a:xfrm>
        </p:spPr>
        <p:txBody>
          <a:bodyPr rtlCol="0">
            <a:noAutofit/>
          </a:bodyPr>
          <a:lstStyle/>
          <a:p>
            <a:pPr rtl="0"/>
            <a:r>
              <a:rPr lang="it-IT" sz="2000" dirty="0"/>
              <a:t>Common </a:t>
            </a:r>
            <a:r>
              <a:rPr lang="it-IT" sz="2000" dirty="0" err="1"/>
              <a:t>phrasal</a:t>
            </a:r>
            <a:r>
              <a:rPr lang="it-IT" sz="2000" dirty="0"/>
              <a:t> </a:t>
            </a:r>
            <a:r>
              <a:rPr lang="it-IT" sz="2000" dirty="0" err="1"/>
              <a:t>verbs</a:t>
            </a:r>
            <a:r>
              <a:rPr lang="it-IT" sz="2000" dirty="0"/>
              <a:t> and </a:t>
            </a:r>
            <a:r>
              <a:rPr lang="it-IT" sz="2000" dirty="0" err="1"/>
              <a:t>their</a:t>
            </a:r>
            <a:r>
              <a:rPr lang="it-IT" sz="2000" dirty="0"/>
              <a:t> </a:t>
            </a:r>
            <a:r>
              <a:rPr lang="it-IT" sz="2000" dirty="0" err="1"/>
              <a:t>meanings</a:t>
            </a:r>
            <a:endParaRPr lang="it-IT" sz="2000" dirty="0"/>
          </a:p>
        </p:txBody>
      </p:sp>
      <p:sp>
        <p:nvSpPr>
          <p:cNvPr id="3" name="CasellaDiTesto 2">
            <a:extLst>
              <a:ext uri="{FF2B5EF4-FFF2-40B4-BE49-F238E27FC236}">
                <a16:creationId xmlns:a16="http://schemas.microsoft.com/office/drawing/2014/main" id="{354882DD-1CE8-DA28-5536-9B28A7A822A6}"/>
              </a:ext>
            </a:extLst>
          </p:cNvPr>
          <p:cNvSpPr txBox="1"/>
          <p:nvPr/>
        </p:nvSpPr>
        <p:spPr>
          <a:xfrm>
            <a:off x="488830" y="718866"/>
            <a:ext cx="11214340" cy="5509200"/>
          </a:xfrm>
          <a:prstGeom prst="rect">
            <a:avLst/>
          </a:prstGeom>
          <a:noFill/>
        </p:spPr>
        <p:txBody>
          <a:bodyPr wrap="square" rtlCol="0">
            <a:spAutoFit/>
          </a:bodyPr>
          <a:lstStyle/>
          <a:p>
            <a:r>
              <a:rPr lang="en-US" sz="1600" dirty="0">
                <a:solidFill>
                  <a:schemeClr val="bg1"/>
                </a:solidFill>
              </a:rPr>
              <a:t>21. </a:t>
            </a:r>
            <a:r>
              <a:rPr lang="en-US" sz="1600" b="1" dirty="0">
                <a:solidFill>
                  <a:schemeClr val="accent4">
                    <a:lumMod val="60000"/>
                    <a:lumOff val="40000"/>
                  </a:schemeClr>
                </a:solidFill>
              </a:rPr>
              <a:t>Walk up</a:t>
            </a:r>
          </a:p>
          <a:p>
            <a:r>
              <a:rPr lang="en-US" sz="1600" dirty="0">
                <a:solidFill>
                  <a:schemeClr val="bg1"/>
                </a:solidFill>
              </a:rPr>
              <a:t>Go to someone.</a:t>
            </a:r>
          </a:p>
          <a:p>
            <a:endParaRPr lang="en-US" sz="1200" dirty="0">
              <a:solidFill>
                <a:schemeClr val="bg1"/>
              </a:solidFill>
            </a:endParaRPr>
          </a:p>
          <a:p>
            <a:r>
              <a:rPr lang="en-US" sz="1600" dirty="0">
                <a:solidFill>
                  <a:schemeClr val="bg1"/>
                </a:solidFill>
              </a:rPr>
              <a:t>A man WALKED UP and asked me the time.</a:t>
            </a:r>
          </a:p>
          <a:p>
            <a:endParaRPr lang="en-US" sz="1200" dirty="0">
              <a:solidFill>
                <a:schemeClr val="bg1"/>
              </a:solidFill>
            </a:endParaRPr>
          </a:p>
          <a:p>
            <a:r>
              <a:rPr lang="en-US" sz="1600" dirty="0">
                <a:solidFill>
                  <a:schemeClr val="bg1"/>
                </a:solidFill>
              </a:rPr>
              <a:t>22. </a:t>
            </a:r>
            <a:r>
              <a:rPr lang="en-US" sz="1600" b="1" dirty="0">
                <a:solidFill>
                  <a:schemeClr val="accent4">
                    <a:lumMod val="60000"/>
                    <a:lumOff val="40000"/>
                  </a:schemeClr>
                </a:solidFill>
              </a:rPr>
              <a:t>Double as</a:t>
            </a:r>
          </a:p>
          <a:p>
            <a:r>
              <a:rPr lang="en-US" sz="1600" dirty="0">
                <a:solidFill>
                  <a:schemeClr val="bg1"/>
                </a:solidFill>
              </a:rPr>
              <a:t>Have a second function or purpose.</a:t>
            </a:r>
          </a:p>
          <a:p>
            <a:endParaRPr lang="en-US" sz="1200" dirty="0">
              <a:solidFill>
                <a:schemeClr val="bg1"/>
              </a:solidFill>
            </a:endParaRPr>
          </a:p>
          <a:p>
            <a:r>
              <a:rPr lang="en-US" sz="1600" dirty="0">
                <a:solidFill>
                  <a:schemeClr val="bg1"/>
                </a:solidFill>
              </a:rPr>
              <a:t>My study DOUBLES AS a spare bedroom when we have visitors.</a:t>
            </a:r>
          </a:p>
          <a:p>
            <a:endParaRPr lang="en-US" sz="1200" dirty="0">
              <a:solidFill>
                <a:schemeClr val="bg1"/>
              </a:solidFill>
            </a:endParaRPr>
          </a:p>
          <a:p>
            <a:r>
              <a:rPr lang="en-US" sz="1600" dirty="0">
                <a:solidFill>
                  <a:schemeClr val="bg1"/>
                </a:solidFill>
              </a:rPr>
              <a:t>23. </a:t>
            </a:r>
            <a:r>
              <a:rPr lang="en-US" sz="1600" b="1" dirty="0">
                <a:solidFill>
                  <a:schemeClr val="accent4">
                    <a:lumMod val="60000"/>
                    <a:lumOff val="40000"/>
                  </a:schemeClr>
                </a:solidFill>
              </a:rPr>
              <a:t>Dob in</a:t>
            </a:r>
          </a:p>
          <a:p>
            <a:r>
              <a:rPr lang="en-US" sz="1600" dirty="0">
                <a:solidFill>
                  <a:schemeClr val="bg1"/>
                </a:solidFill>
              </a:rPr>
              <a:t>To report someone’s wrongdoing (this is a British usage).</a:t>
            </a:r>
          </a:p>
          <a:p>
            <a:endParaRPr lang="en-US" sz="1200" dirty="0">
              <a:solidFill>
                <a:schemeClr val="bg1"/>
              </a:solidFill>
            </a:endParaRPr>
          </a:p>
          <a:p>
            <a:r>
              <a:rPr lang="en-US" sz="1600" dirty="0">
                <a:solidFill>
                  <a:schemeClr val="bg1"/>
                </a:solidFill>
              </a:rPr>
              <a:t>He DOBBED us IN as soon as he found out.</a:t>
            </a:r>
          </a:p>
          <a:p>
            <a:endParaRPr lang="en-US" sz="1200" dirty="0">
              <a:solidFill>
                <a:schemeClr val="bg1"/>
              </a:solidFill>
            </a:endParaRPr>
          </a:p>
          <a:p>
            <a:r>
              <a:rPr lang="en-US" sz="1600" dirty="0">
                <a:solidFill>
                  <a:schemeClr val="bg1"/>
                </a:solidFill>
              </a:rPr>
              <a:t>24. </a:t>
            </a:r>
            <a:r>
              <a:rPr lang="en-US" sz="1600" b="1" dirty="0">
                <a:solidFill>
                  <a:schemeClr val="accent4">
                    <a:lumMod val="60000"/>
                    <a:lumOff val="40000"/>
                  </a:schemeClr>
                </a:solidFill>
              </a:rPr>
              <a:t>Cut off</a:t>
            </a:r>
          </a:p>
          <a:p>
            <a:r>
              <a:rPr lang="en-US" sz="1600" dirty="0">
                <a:solidFill>
                  <a:schemeClr val="bg1"/>
                </a:solidFill>
              </a:rPr>
              <a:t>Isolate or make inaccessible.</a:t>
            </a:r>
          </a:p>
          <a:p>
            <a:endParaRPr lang="en-US" sz="1200" dirty="0">
              <a:solidFill>
                <a:schemeClr val="bg1"/>
              </a:solidFill>
            </a:endParaRPr>
          </a:p>
          <a:p>
            <a:r>
              <a:rPr lang="en-US" sz="1600" dirty="0">
                <a:solidFill>
                  <a:schemeClr val="bg1"/>
                </a:solidFill>
              </a:rPr>
              <a:t>The heavy snow has blocked many roads and CUT OFF a number of villages.</a:t>
            </a:r>
          </a:p>
          <a:p>
            <a:endParaRPr lang="en-US" sz="1200" dirty="0">
              <a:solidFill>
                <a:schemeClr val="bg1"/>
              </a:solidFill>
            </a:endParaRPr>
          </a:p>
          <a:p>
            <a:r>
              <a:rPr lang="en-US" sz="1600" dirty="0">
                <a:solidFill>
                  <a:schemeClr val="bg1"/>
                </a:solidFill>
              </a:rPr>
              <a:t>25. </a:t>
            </a:r>
            <a:r>
              <a:rPr lang="en-US" sz="1600" b="1" dirty="0">
                <a:solidFill>
                  <a:schemeClr val="accent4">
                    <a:lumMod val="60000"/>
                    <a:lumOff val="40000"/>
                  </a:schemeClr>
                </a:solidFill>
              </a:rPr>
              <a:t>Pass for</a:t>
            </a:r>
          </a:p>
          <a:p>
            <a:r>
              <a:rPr lang="en-US" sz="1600" dirty="0">
                <a:solidFill>
                  <a:schemeClr val="bg1"/>
                </a:solidFill>
              </a:rPr>
              <a:t>Be accepted as something that it is not.</a:t>
            </a:r>
          </a:p>
          <a:p>
            <a:endParaRPr lang="en-US" sz="1200" dirty="0">
              <a:solidFill>
                <a:schemeClr val="bg1"/>
              </a:solidFill>
            </a:endParaRPr>
          </a:p>
          <a:p>
            <a:r>
              <a:rPr lang="en-US" sz="1600" dirty="0">
                <a:solidFill>
                  <a:schemeClr val="bg1"/>
                </a:solidFill>
              </a:rPr>
              <a:t>You'd be surprised at what PASSES FOR good cooking in many restaurants.</a:t>
            </a:r>
          </a:p>
        </p:txBody>
      </p:sp>
    </p:spTree>
    <p:extLst>
      <p:ext uri="{BB962C8B-B14F-4D97-AF65-F5344CB8AC3E}">
        <p14:creationId xmlns:p14="http://schemas.microsoft.com/office/powerpoint/2010/main" val="1039069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FD1BD0-74CC-4C57-83FF-66D9D1584C1D}"/>
              </a:ext>
            </a:extLst>
          </p:cNvPr>
          <p:cNvSpPr>
            <a:spLocks noGrp="1"/>
          </p:cNvSpPr>
          <p:nvPr>
            <p:ph type="title"/>
          </p:nvPr>
        </p:nvSpPr>
        <p:spPr>
          <a:xfrm>
            <a:off x="2375140" y="184028"/>
            <a:ext cx="7458973" cy="362311"/>
          </a:xfrm>
        </p:spPr>
        <p:txBody>
          <a:bodyPr rtlCol="0">
            <a:noAutofit/>
          </a:bodyPr>
          <a:lstStyle/>
          <a:p>
            <a:pPr rtl="0"/>
            <a:r>
              <a:rPr lang="it-IT" sz="2000" dirty="0"/>
              <a:t>Common </a:t>
            </a:r>
            <a:r>
              <a:rPr lang="it-IT" sz="2000" dirty="0" err="1"/>
              <a:t>phrasal</a:t>
            </a:r>
            <a:r>
              <a:rPr lang="it-IT" sz="2000" dirty="0"/>
              <a:t> </a:t>
            </a:r>
            <a:r>
              <a:rPr lang="it-IT" sz="2000" dirty="0" err="1"/>
              <a:t>verbs</a:t>
            </a:r>
            <a:r>
              <a:rPr lang="it-IT" sz="2000" dirty="0"/>
              <a:t> and </a:t>
            </a:r>
            <a:r>
              <a:rPr lang="it-IT" sz="2000" dirty="0" err="1"/>
              <a:t>their</a:t>
            </a:r>
            <a:r>
              <a:rPr lang="it-IT" sz="2000" dirty="0"/>
              <a:t> </a:t>
            </a:r>
            <a:r>
              <a:rPr lang="it-IT" sz="2000" dirty="0" err="1"/>
              <a:t>meanings</a:t>
            </a:r>
            <a:endParaRPr lang="it-IT" sz="2000" dirty="0"/>
          </a:p>
        </p:txBody>
      </p:sp>
      <p:sp>
        <p:nvSpPr>
          <p:cNvPr id="3" name="CasellaDiTesto 2">
            <a:extLst>
              <a:ext uri="{FF2B5EF4-FFF2-40B4-BE49-F238E27FC236}">
                <a16:creationId xmlns:a16="http://schemas.microsoft.com/office/drawing/2014/main" id="{354882DD-1CE8-DA28-5536-9B28A7A822A6}"/>
              </a:ext>
            </a:extLst>
          </p:cNvPr>
          <p:cNvSpPr txBox="1"/>
          <p:nvPr/>
        </p:nvSpPr>
        <p:spPr>
          <a:xfrm>
            <a:off x="488830" y="920151"/>
            <a:ext cx="11214340" cy="3231654"/>
          </a:xfrm>
          <a:prstGeom prst="rect">
            <a:avLst/>
          </a:prstGeom>
          <a:noFill/>
        </p:spPr>
        <p:txBody>
          <a:bodyPr wrap="square" rtlCol="0">
            <a:spAutoFit/>
          </a:bodyPr>
          <a:lstStyle/>
          <a:p>
            <a:r>
              <a:rPr lang="en-US" sz="1600" dirty="0">
                <a:solidFill>
                  <a:schemeClr val="bg1"/>
                </a:solidFill>
              </a:rPr>
              <a:t>26. </a:t>
            </a:r>
            <a:r>
              <a:rPr lang="en-US" sz="1600" b="1" dirty="0">
                <a:solidFill>
                  <a:schemeClr val="accent4">
                    <a:lumMod val="60000"/>
                    <a:lumOff val="40000"/>
                  </a:schemeClr>
                </a:solidFill>
              </a:rPr>
              <a:t>Run over</a:t>
            </a:r>
          </a:p>
          <a:p>
            <a:r>
              <a:rPr lang="en-US" sz="1600" dirty="0">
                <a:solidFill>
                  <a:schemeClr val="bg1"/>
                </a:solidFill>
              </a:rPr>
              <a:t>Exceed a time limit.</a:t>
            </a:r>
          </a:p>
          <a:p>
            <a:endParaRPr lang="en-US" sz="1200" dirty="0">
              <a:solidFill>
                <a:schemeClr val="bg1"/>
              </a:solidFill>
            </a:endParaRPr>
          </a:p>
          <a:p>
            <a:r>
              <a:rPr lang="en-US" sz="1600" dirty="0">
                <a:solidFill>
                  <a:schemeClr val="bg1"/>
                </a:solidFill>
              </a:rPr>
              <a:t>The meeting RAN OVER by twenty minutes.</a:t>
            </a:r>
          </a:p>
          <a:p>
            <a:endParaRPr lang="en-US" sz="1200" dirty="0">
              <a:solidFill>
                <a:schemeClr val="bg1"/>
              </a:solidFill>
            </a:endParaRPr>
          </a:p>
          <a:p>
            <a:r>
              <a:rPr lang="en-US" sz="1600" dirty="0">
                <a:solidFill>
                  <a:schemeClr val="bg1"/>
                </a:solidFill>
              </a:rPr>
              <a:t>27. </a:t>
            </a:r>
            <a:r>
              <a:rPr lang="en-US" sz="1600" b="1" dirty="0">
                <a:solidFill>
                  <a:schemeClr val="accent4">
                    <a:lumMod val="60000"/>
                    <a:lumOff val="40000"/>
                  </a:schemeClr>
                </a:solidFill>
              </a:rPr>
              <a:t>Go down</a:t>
            </a:r>
          </a:p>
          <a:p>
            <a:r>
              <a:rPr lang="en-US" sz="1600" dirty="0">
                <a:solidFill>
                  <a:schemeClr val="bg1"/>
                </a:solidFill>
              </a:rPr>
              <a:t>Reach or go as far as.</a:t>
            </a:r>
          </a:p>
          <a:p>
            <a:endParaRPr lang="en-US" sz="1200" dirty="0">
              <a:solidFill>
                <a:schemeClr val="bg1"/>
              </a:solidFill>
            </a:endParaRPr>
          </a:p>
          <a:p>
            <a:r>
              <a:rPr lang="en-US" sz="1600" dirty="0">
                <a:solidFill>
                  <a:schemeClr val="bg1"/>
                </a:solidFill>
              </a:rPr>
              <a:t>This path GOES DOWN to the lake.</a:t>
            </a:r>
          </a:p>
          <a:p>
            <a:endParaRPr lang="en-US" sz="1200" dirty="0">
              <a:solidFill>
                <a:schemeClr val="bg1"/>
              </a:solidFill>
            </a:endParaRPr>
          </a:p>
          <a:p>
            <a:r>
              <a:rPr lang="en-US" sz="1600" dirty="0">
                <a:solidFill>
                  <a:schemeClr val="bg1"/>
                </a:solidFill>
              </a:rPr>
              <a:t>28. </a:t>
            </a:r>
            <a:r>
              <a:rPr lang="en-US" sz="1600" b="1" dirty="0">
                <a:solidFill>
                  <a:schemeClr val="accent4">
                    <a:lumMod val="60000"/>
                    <a:lumOff val="40000"/>
                  </a:schemeClr>
                </a:solidFill>
              </a:rPr>
              <a:t>Hand back</a:t>
            </a:r>
          </a:p>
          <a:p>
            <a:r>
              <a:rPr lang="en-US" sz="1600" dirty="0">
                <a:solidFill>
                  <a:schemeClr val="bg1"/>
                </a:solidFill>
              </a:rPr>
              <a:t>Return something.</a:t>
            </a:r>
          </a:p>
          <a:p>
            <a:endParaRPr lang="en-US" sz="1200" dirty="0">
              <a:solidFill>
                <a:schemeClr val="bg1"/>
              </a:solidFill>
            </a:endParaRPr>
          </a:p>
          <a:p>
            <a:r>
              <a:rPr lang="en-US" sz="1600" dirty="0">
                <a:solidFill>
                  <a:schemeClr val="bg1"/>
                </a:solidFill>
              </a:rPr>
              <a:t>The police officer checked my license and then HANDED it BACK.</a:t>
            </a:r>
          </a:p>
        </p:txBody>
      </p:sp>
    </p:spTree>
    <p:extLst>
      <p:ext uri="{BB962C8B-B14F-4D97-AF65-F5344CB8AC3E}">
        <p14:creationId xmlns:p14="http://schemas.microsoft.com/office/powerpoint/2010/main" val="1798774529"/>
      </p:ext>
    </p:extLst>
  </p:cSld>
  <p:clrMapOvr>
    <a:masterClrMapping/>
  </p:clrMapOvr>
</p:sld>
</file>

<file path=ppt/theme/theme1.xml><?xml version="1.0" encoding="utf-8"?>
<a:theme xmlns:a="http://schemas.openxmlformats.org/drawingml/2006/main" name="Tema di Office">
  <a:themeElements>
    <a:clrScheme name="Custom 11">
      <a:dk1>
        <a:sysClr val="windowText" lastClr="000000"/>
      </a:dk1>
      <a:lt1>
        <a:srgbClr val="FFFFFF"/>
      </a:lt1>
      <a:dk2>
        <a:srgbClr val="00BBFF"/>
      </a:dk2>
      <a:lt2>
        <a:srgbClr val="FFAA27"/>
      </a:lt2>
      <a:accent1>
        <a:srgbClr val="001431"/>
      </a:accent1>
      <a:accent2>
        <a:srgbClr val="D14C00"/>
      </a:accent2>
      <a:accent3>
        <a:srgbClr val="142F5C"/>
      </a:accent3>
      <a:accent4>
        <a:srgbClr val="FFC000"/>
      </a:accent4>
      <a:accent5>
        <a:srgbClr val="5E441C"/>
      </a:accent5>
      <a:accent6>
        <a:srgbClr val="149F2F"/>
      </a:accent6>
      <a:hlink>
        <a:srgbClr val="00BBFF"/>
      </a:hlink>
      <a:folHlink>
        <a:srgbClr val="00BBFF"/>
      </a:folHlink>
    </a:clrScheme>
    <a:fontScheme name="Custom 12">
      <a:majorFont>
        <a:latin typeface="Book Antiqua"/>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4308464_TF33968143" id="{A1422D4D-2972-445E-AF29-FBAAAD1218D4}" vid="{C589DC28-F74E-4899-99C6-439B698B1CA1}"/>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31B41D-C4DE-41D5-B883-BFE1CC1FFE9C}">
  <ds:schemaRefs>
    <ds:schemaRef ds:uri="http://schemas.microsoft.com/sharepoint/v3"/>
    <ds:schemaRef ds:uri="http://purl.org/dc/terms/"/>
    <ds:schemaRef ds:uri="http://schemas.openxmlformats.org/package/2006/metadata/core-properties"/>
    <ds:schemaRef ds:uri="6dc4bcd6-49db-4c07-9060-8acfc67cef9f"/>
    <ds:schemaRef ds:uri="http://schemas.microsoft.com/office/2006/documentManagement/types"/>
    <ds:schemaRef ds:uri="http://schemas.microsoft.com/office/infopath/2007/PartnerControls"/>
    <ds:schemaRef ds:uri="fb0879af-3eba-417a-a55a-ffe6dcd6ca77"/>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6F66A90A-9146-4A69-9CBB-F93429A11E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E645E5-0105-4597-A6C9-FF428BAEF1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Presentazione astratta colorata</Template>
  <TotalTime>1496</TotalTime>
  <Words>2280</Words>
  <Application>Microsoft Office PowerPoint</Application>
  <PresentationFormat>Widescreen</PresentationFormat>
  <Paragraphs>311</Paragraphs>
  <Slides>17</Slides>
  <Notes>17</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17</vt:i4>
      </vt:variant>
    </vt:vector>
  </HeadingPairs>
  <TitlesOfParts>
    <vt:vector size="25" baseType="lpstr">
      <vt:lpstr>Arial</vt:lpstr>
      <vt:lpstr>Book Antiqua</vt:lpstr>
      <vt:lpstr>Calibri</vt:lpstr>
      <vt:lpstr>Franklin Gothic Book</vt:lpstr>
      <vt:lpstr>helvetica neue</vt:lpstr>
      <vt:lpstr>Times New Roman</vt:lpstr>
      <vt:lpstr>Wingdings</vt:lpstr>
      <vt:lpstr>Tema di Office</vt:lpstr>
      <vt:lpstr>Phrasal Verbs</vt:lpstr>
      <vt:lpstr>Phrasal Verbs</vt:lpstr>
      <vt:lpstr>Presentazione standard di PowerPoint</vt:lpstr>
      <vt:lpstr>Common phrasal verbs and their meanings</vt:lpstr>
      <vt:lpstr>Common phrasal verbs and their meanings</vt:lpstr>
      <vt:lpstr>Common phrasal verbs and their meanings</vt:lpstr>
      <vt:lpstr>Common phrasal verbs and their meanings</vt:lpstr>
      <vt:lpstr>Common phrasal verbs and their meanings</vt:lpstr>
      <vt:lpstr>Common phrasal verbs and their meanings</vt:lpstr>
      <vt:lpstr>A brief recap</vt:lpstr>
      <vt:lpstr> When added to the verb, the preposition or adverb may change completely the meaning of the verb.   Here are some examples:             The meaning of phrasal verbs Sometimes, it is difficult to understand the meaning of phrasal verbs.  Before looking them up in a dictionary, it would be helpful to use the context to understand them.  Literal meaning Some phrasal verbs have a literal meaning. They can be easily understood.  She opened the door and looked outside. She was walking across the street when she heard the sound of an explosion. </vt:lpstr>
      <vt:lpstr> Idiomatic meaning Phrasal verbs can also have a figurative or idiomatic meaning which makes them difficult to understand.  Can you put me up for tonight? The phrasal verb 'put up' here does not mean to build (as in putting a fence up).  It has, however, an idiomatic/figurative meaning. It means to let someone stay in your house.  </vt:lpstr>
      <vt:lpstr>Complete the sentences    1. Don't smoke in the forest. Fires _________________________ easily at this time of the year. 2. I _________________ seeing my friends again. 3. I'm afraid we have ___________________ of apple juice. Will an orange juice do? 4. Your website has helped me a lot to __________________ the good work. 5. A friend of mine has ___________________ her wedding. 6. His mother can't ______________________ his terrible behavior anymore. 7. As an excuse for being late, she ____________________ a whole story. 8. I got ___________________ by his enthusiasm. 9. I just cannot _____________________ my mobile. I always keep it with me. 10. she was very sad because her father _________________ last week.</vt:lpstr>
      <vt:lpstr>   </vt:lpstr>
      <vt:lpstr>   </vt:lpstr>
      <vt:lpstr>   </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Phrasal Verbs</dc:title>
  <dc:creator>QI</dc:creator>
  <cp:lastModifiedBy>QI</cp:lastModifiedBy>
  <cp:revision>36</cp:revision>
  <dcterms:created xsi:type="dcterms:W3CDTF">2022-12-28T22:53:19Z</dcterms:created>
  <dcterms:modified xsi:type="dcterms:W3CDTF">2023-01-18T09:37:06Z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