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256" r:id="rId2"/>
    <p:sldId id="273" r:id="rId3"/>
    <p:sldId id="279" r:id="rId4"/>
    <p:sldId id="280" r:id="rId5"/>
    <p:sldId id="281" r:id="rId6"/>
    <p:sldId id="282" r:id="rId7"/>
    <p:sldId id="283" r:id="rId8"/>
    <p:sldId id="284" r:id="rId9"/>
    <p:sldId id="285" r:id="rId10"/>
    <p:sldId id="286" r:id="rId11"/>
    <p:sldId id="287" r:id="rId12"/>
    <p:sldId id="288" r:id="rId13"/>
    <p:sldId id="289" r:id="rId14"/>
    <p:sldId id="291" r:id="rId15"/>
    <p:sldId id="292" r:id="rId16"/>
    <p:sldId id="293" r:id="rId17"/>
    <p:sldId id="294" r:id="rId18"/>
    <p:sldId id="295" r:id="rId19"/>
    <p:sldId id="296" r:id="rId20"/>
    <p:sldId id="297" r:id="rId21"/>
    <p:sldId id="298" r:id="rId22"/>
    <p:sldId id="300" r:id="rId23"/>
    <p:sldId id="299" r:id="rId24"/>
    <p:sldId id="302" r:id="rId25"/>
  </p:sldIdLst>
  <p:sldSz cx="12188825"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5000" autoAdjust="0"/>
  </p:normalViewPr>
  <p:slideViewPr>
    <p:cSldViewPr>
      <p:cViewPr varScale="1">
        <p:scale>
          <a:sx n="92" d="100"/>
          <a:sy n="92" d="100"/>
        </p:scale>
        <p:origin x="784" y="184"/>
      </p:cViewPr>
      <p:guideLst>
        <p:guide orient="horz" pos="2160"/>
        <p:guide pos="3839"/>
      </p:guideLst>
    </p:cSldViewPr>
  </p:slideViewPr>
  <p:notesTextViewPr>
    <p:cViewPr>
      <p:scale>
        <a:sx n="1" d="1"/>
        <a:sy n="1" d="1"/>
      </p:scale>
      <p:origin x="0" y="0"/>
    </p:cViewPr>
  </p:notesTextViewPr>
  <p:notesViewPr>
    <p:cSldViewPr>
      <p:cViewPr varScale="1">
        <p:scale>
          <a:sx n="89" d="100"/>
          <a:sy n="89" d="100"/>
        </p:scale>
        <p:origin x="304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1E627573-1BB9-4744-9985-9A25DBEC1BC6}" type="datetime1">
              <a:rPr lang="it-IT" smtClean="0"/>
              <a:t>10/07/23</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92837A6B-DAA4-4C2D-AEAB-4E9E70095794}" type="slidenum">
              <a:rPr lang="it-IT" smtClean="0"/>
              <a:t>‹N›</a:t>
            </a:fld>
            <a:endParaRPr lang="it-IT" dirty="0"/>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1B34C6-9E43-4EE0-BA99-B6E182ED032B}" type="datetime1">
              <a:rPr lang="it-IT" smtClean="0"/>
              <a:pPr/>
              <a:t>10/07/23</a:t>
            </a:fld>
            <a:endParaRPr lang="it-IT" dirty="0"/>
          </a:p>
        </p:txBody>
      </p:sp>
      <p:sp>
        <p:nvSpPr>
          <p:cNvPr id="4" name="Segnaposto immagin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3266150-FA26-45B5-BF0B-186B42A09DC9}" type="slidenum">
              <a:rPr lang="it-IT" noProof="0" smtClean="0"/>
              <a:t>‹N›</a:t>
            </a:fld>
            <a:endParaRPr lang="it-IT" noProof="0" dirty="0"/>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1</a:t>
            </a:fld>
            <a:endParaRPr lang="it-IT" dirty="0"/>
          </a:p>
        </p:txBody>
      </p:sp>
    </p:spTree>
    <p:extLst>
      <p:ext uri="{BB962C8B-B14F-4D97-AF65-F5344CB8AC3E}">
        <p14:creationId xmlns:p14="http://schemas.microsoft.com/office/powerpoint/2010/main" val="839722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10</a:t>
            </a:fld>
            <a:endParaRPr lang="it-IT" dirty="0"/>
          </a:p>
        </p:txBody>
      </p:sp>
    </p:spTree>
    <p:extLst>
      <p:ext uri="{BB962C8B-B14F-4D97-AF65-F5344CB8AC3E}">
        <p14:creationId xmlns:p14="http://schemas.microsoft.com/office/powerpoint/2010/main" val="1336556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11</a:t>
            </a:fld>
            <a:endParaRPr lang="it-IT" dirty="0"/>
          </a:p>
        </p:txBody>
      </p:sp>
    </p:spTree>
    <p:extLst>
      <p:ext uri="{BB962C8B-B14F-4D97-AF65-F5344CB8AC3E}">
        <p14:creationId xmlns:p14="http://schemas.microsoft.com/office/powerpoint/2010/main" val="1335010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12</a:t>
            </a:fld>
            <a:endParaRPr lang="it-IT" dirty="0"/>
          </a:p>
        </p:txBody>
      </p:sp>
    </p:spTree>
    <p:extLst>
      <p:ext uri="{BB962C8B-B14F-4D97-AF65-F5344CB8AC3E}">
        <p14:creationId xmlns:p14="http://schemas.microsoft.com/office/powerpoint/2010/main" val="1898523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13</a:t>
            </a:fld>
            <a:endParaRPr lang="it-IT" dirty="0"/>
          </a:p>
        </p:txBody>
      </p:sp>
    </p:spTree>
    <p:extLst>
      <p:ext uri="{BB962C8B-B14F-4D97-AF65-F5344CB8AC3E}">
        <p14:creationId xmlns:p14="http://schemas.microsoft.com/office/powerpoint/2010/main" val="991867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14</a:t>
            </a:fld>
            <a:endParaRPr lang="it-IT" dirty="0"/>
          </a:p>
        </p:txBody>
      </p:sp>
    </p:spTree>
    <p:extLst>
      <p:ext uri="{BB962C8B-B14F-4D97-AF65-F5344CB8AC3E}">
        <p14:creationId xmlns:p14="http://schemas.microsoft.com/office/powerpoint/2010/main" val="550490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15</a:t>
            </a:fld>
            <a:endParaRPr lang="it-IT" dirty="0"/>
          </a:p>
        </p:txBody>
      </p:sp>
    </p:spTree>
    <p:extLst>
      <p:ext uri="{BB962C8B-B14F-4D97-AF65-F5344CB8AC3E}">
        <p14:creationId xmlns:p14="http://schemas.microsoft.com/office/powerpoint/2010/main" val="3232034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16</a:t>
            </a:fld>
            <a:endParaRPr lang="it-IT" dirty="0"/>
          </a:p>
        </p:txBody>
      </p:sp>
    </p:spTree>
    <p:extLst>
      <p:ext uri="{BB962C8B-B14F-4D97-AF65-F5344CB8AC3E}">
        <p14:creationId xmlns:p14="http://schemas.microsoft.com/office/powerpoint/2010/main" val="3860621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17</a:t>
            </a:fld>
            <a:endParaRPr lang="it-IT" dirty="0"/>
          </a:p>
        </p:txBody>
      </p:sp>
    </p:spTree>
    <p:extLst>
      <p:ext uri="{BB962C8B-B14F-4D97-AF65-F5344CB8AC3E}">
        <p14:creationId xmlns:p14="http://schemas.microsoft.com/office/powerpoint/2010/main" val="3349888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18</a:t>
            </a:fld>
            <a:endParaRPr lang="it-IT" dirty="0"/>
          </a:p>
        </p:txBody>
      </p:sp>
    </p:spTree>
    <p:extLst>
      <p:ext uri="{BB962C8B-B14F-4D97-AF65-F5344CB8AC3E}">
        <p14:creationId xmlns:p14="http://schemas.microsoft.com/office/powerpoint/2010/main" val="785783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19</a:t>
            </a:fld>
            <a:endParaRPr lang="it-IT" dirty="0"/>
          </a:p>
        </p:txBody>
      </p:sp>
    </p:spTree>
    <p:extLst>
      <p:ext uri="{BB962C8B-B14F-4D97-AF65-F5344CB8AC3E}">
        <p14:creationId xmlns:p14="http://schemas.microsoft.com/office/powerpoint/2010/main" val="3681264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2</a:t>
            </a:fld>
            <a:endParaRPr lang="it-IT" dirty="0"/>
          </a:p>
        </p:txBody>
      </p:sp>
    </p:spTree>
    <p:extLst>
      <p:ext uri="{BB962C8B-B14F-4D97-AF65-F5344CB8AC3E}">
        <p14:creationId xmlns:p14="http://schemas.microsoft.com/office/powerpoint/2010/main" val="702598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20</a:t>
            </a:fld>
            <a:endParaRPr lang="it-IT" dirty="0"/>
          </a:p>
        </p:txBody>
      </p:sp>
    </p:spTree>
    <p:extLst>
      <p:ext uri="{BB962C8B-B14F-4D97-AF65-F5344CB8AC3E}">
        <p14:creationId xmlns:p14="http://schemas.microsoft.com/office/powerpoint/2010/main" val="3625594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21</a:t>
            </a:fld>
            <a:endParaRPr lang="it-IT" dirty="0"/>
          </a:p>
        </p:txBody>
      </p:sp>
    </p:spTree>
    <p:extLst>
      <p:ext uri="{BB962C8B-B14F-4D97-AF65-F5344CB8AC3E}">
        <p14:creationId xmlns:p14="http://schemas.microsoft.com/office/powerpoint/2010/main" val="3633845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22</a:t>
            </a:fld>
            <a:endParaRPr lang="it-IT" dirty="0"/>
          </a:p>
        </p:txBody>
      </p:sp>
    </p:spTree>
    <p:extLst>
      <p:ext uri="{BB962C8B-B14F-4D97-AF65-F5344CB8AC3E}">
        <p14:creationId xmlns:p14="http://schemas.microsoft.com/office/powerpoint/2010/main" val="1089873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23</a:t>
            </a:fld>
            <a:endParaRPr lang="it-IT" dirty="0"/>
          </a:p>
        </p:txBody>
      </p:sp>
    </p:spTree>
    <p:extLst>
      <p:ext uri="{BB962C8B-B14F-4D97-AF65-F5344CB8AC3E}">
        <p14:creationId xmlns:p14="http://schemas.microsoft.com/office/powerpoint/2010/main" val="65468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24</a:t>
            </a:fld>
            <a:endParaRPr lang="it-IT" dirty="0"/>
          </a:p>
        </p:txBody>
      </p:sp>
    </p:spTree>
    <p:extLst>
      <p:ext uri="{BB962C8B-B14F-4D97-AF65-F5344CB8AC3E}">
        <p14:creationId xmlns:p14="http://schemas.microsoft.com/office/powerpoint/2010/main" val="1488919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3</a:t>
            </a:fld>
            <a:endParaRPr lang="it-IT" dirty="0"/>
          </a:p>
        </p:txBody>
      </p:sp>
    </p:spTree>
    <p:extLst>
      <p:ext uri="{BB962C8B-B14F-4D97-AF65-F5344CB8AC3E}">
        <p14:creationId xmlns:p14="http://schemas.microsoft.com/office/powerpoint/2010/main" val="451745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4</a:t>
            </a:fld>
            <a:endParaRPr lang="it-IT" dirty="0"/>
          </a:p>
        </p:txBody>
      </p:sp>
    </p:spTree>
    <p:extLst>
      <p:ext uri="{BB962C8B-B14F-4D97-AF65-F5344CB8AC3E}">
        <p14:creationId xmlns:p14="http://schemas.microsoft.com/office/powerpoint/2010/main" val="2333461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5</a:t>
            </a:fld>
            <a:endParaRPr lang="it-IT" dirty="0"/>
          </a:p>
        </p:txBody>
      </p:sp>
    </p:spTree>
    <p:extLst>
      <p:ext uri="{BB962C8B-B14F-4D97-AF65-F5344CB8AC3E}">
        <p14:creationId xmlns:p14="http://schemas.microsoft.com/office/powerpoint/2010/main" val="221777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6</a:t>
            </a:fld>
            <a:endParaRPr lang="it-IT" dirty="0"/>
          </a:p>
        </p:txBody>
      </p:sp>
    </p:spTree>
    <p:extLst>
      <p:ext uri="{BB962C8B-B14F-4D97-AF65-F5344CB8AC3E}">
        <p14:creationId xmlns:p14="http://schemas.microsoft.com/office/powerpoint/2010/main" val="408307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7</a:t>
            </a:fld>
            <a:endParaRPr lang="it-IT" dirty="0"/>
          </a:p>
        </p:txBody>
      </p:sp>
    </p:spTree>
    <p:extLst>
      <p:ext uri="{BB962C8B-B14F-4D97-AF65-F5344CB8AC3E}">
        <p14:creationId xmlns:p14="http://schemas.microsoft.com/office/powerpoint/2010/main" val="3720914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8</a:t>
            </a:fld>
            <a:endParaRPr lang="it-IT" dirty="0"/>
          </a:p>
        </p:txBody>
      </p:sp>
    </p:spTree>
    <p:extLst>
      <p:ext uri="{BB962C8B-B14F-4D97-AF65-F5344CB8AC3E}">
        <p14:creationId xmlns:p14="http://schemas.microsoft.com/office/powerpoint/2010/main" val="2588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3266150-FA26-45B5-BF0B-186B42A09DC9}" type="slidenum">
              <a:rPr lang="it-IT" smtClean="0"/>
              <a:t>9</a:t>
            </a:fld>
            <a:endParaRPr lang="it-IT" dirty="0"/>
          </a:p>
        </p:txBody>
      </p:sp>
    </p:spTree>
    <p:extLst>
      <p:ext uri="{BB962C8B-B14F-4D97-AF65-F5344CB8AC3E}">
        <p14:creationId xmlns:p14="http://schemas.microsoft.com/office/powerpoint/2010/main" val="3655258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17" name="Immagin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ttangolo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5" name="Rettangolo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ctrTitle"/>
          </p:nvPr>
        </p:nvSpPr>
        <p:spPr>
          <a:xfrm>
            <a:off x="1522413" y="1905000"/>
            <a:ext cx="9144000" cy="2667000"/>
          </a:xfrm>
        </p:spPr>
        <p:txBody>
          <a:bodyPr rtlCol="0">
            <a:normAutofit/>
          </a:bodyPr>
          <a:lstStyle>
            <a:lvl1pPr>
              <a:lnSpc>
                <a:spcPct val="80000"/>
              </a:lnSpc>
              <a:defRPr sz="6000"/>
            </a:lvl1pPr>
          </a:lstStyle>
          <a:p>
            <a:pPr rtl="0"/>
            <a:r>
              <a:rPr lang="it-IT" noProof="0"/>
              <a:t>Fare clic per modificare lo stile del titolo</a:t>
            </a:r>
            <a:endParaRPr lang="it-IT" noProof="0" dirty="0"/>
          </a:p>
        </p:txBody>
      </p:sp>
      <p:sp>
        <p:nvSpPr>
          <p:cNvPr id="3" name="Sottotitolo 2"/>
          <p:cNvSpPr>
            <a:spLocks noGrp="1"/>
          </p:cNvSpPr>
          <p:nvPr>
            <p:ph type="subTitle" idx="1"/>
          </p:nvPr>
        </p:nvSpPr>
        <p:spPr>
          <a:xfrm>
            <a:off x="1522413" y="5029200"/>
            <a:ext cx="8229600" cy="1143000"/>
          </a:xfrm>
        </p:spPr>
        <p:txBody>
          <a:bodyPr rtlCol="0"/>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noProof="0"/>
              <a:t>Fare clic per modificare lo stile del sottotitolo dello schema</a:t>
            </a:r>
            <a:endParaRPr lang="it-IT" noProof="0" dirty="0"/>
          </a:p>
        </p:txBody>
      </p:sp>
      <p:sp>
        <p:nvSpPr>
          <p:cNvPr id="5" name="Segnaposto piè di pagina 4"/>
          <p:cNvSpPr>
            <a:spLocks noGrp="1"/>
          </p:cNvSpPr>
          <p:nvPr>
            <p:ph type="ftr" sz="quarter" idx="11"/>
          </p:nvPr>
        </p:nvSpPr>
        <p:spPr/>
        <p:txBody>
          <a:bodyPr rtlCol="0"/>
          <a:lstStyle/>
          <a:p>
            <a:pPr rtl="0"/>
            <a:r>
              <a:rPr lang="it-IT" noProof="0" dirty="0"/>
              <a:t>Aggiungere un piè di pagina</a:t>
            </a:r>
          </a:p>
        </p:txBody>
      </p:sp>
      <p:sp>
        <p:nvSpPr>
          <p:cNvPr id="4" name="Segnaposto data 3"/>
          <p:cNvSpPr>
            <a:spLocks noGrp="1"/>
          </p:cNvSpPr>
          <p:nvPr>
            <p:ph type="dt" sz="half" idx="10"/>
          </p:nvPr>
        </p:nvSpPr>
        <p:spPr/>
        <p:txBody>
          <a:bodyPr rtlCol="0"/>
          <a:lstStyle/>
          <a:p>
            <a:pPr rtl="0"/>
            <a:fld id="{368F90E2-D604-48D1-A4C7-0366E9B78D19}" type="datetime1">
              <a:rPr lang="it-IT" noProof="0" smtClean="0"/>
              <a:t>10/07/23</a:t>
            </a:fld>
            <a:endParaRPr lang="it-IT" noProof="0" dirty="0"/>
          </a:p>
        </p:txBody>
      </p:sp>
      <p:sp>
        <p:nvSpPr>
          <p:cNvPr id="6" name="Segnaposto numero diapositiva 5"/>
          <p:cNvSpPr>
            <a:spLocks noGrp="1"/>
          </p:cNvSpPr>
          <p:nvPr>
            <p:ph type="sldNum" sz="quarter" idx="12"/>
          </p:nvPr>
        </p:nvSpPr>
        <p:spPr/>
        <p:txBody>
          <a:bodyPr rtlCol="0"/>
          <a:lstStyle/>
          <a:p>
            <a:pPr rtl="0"/>
            <a:fld id="{693B167E-EA96-4147-81DE-549160052C22}" type="slidenum">
              <a:rPr lang="it-IT" noProof="0" smtClean="0"/>
              <a:t>‹N›</a:t>
            </a:fld>
            <a:endParaRPr lang="it-IT" noProof="0" dirty="0"/>
          </a:p>
        </p:txBody>
      </p:sp>
      <p:sp useBgFill="1">
        <p:nvSpPr>
          <p:cNvPr id="20" name="Figura a mano libera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rtlCol="0" anchor="t" anchorCtr="0" compatLnSpc="1">
            <a:prstTxWarp prst="textNoShape">
              <a:avLst/>
            </a:prstTxWarp>
          </a:bodyPr>
          <a:lstStyle/>
          <a:p>
            <a:pPr rtl="0"/>
            <a:endParaRPr lang="it-I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endParaRPr lang="it-IT" noProof="0" dirty="0"/>
          </a:p>
        </p:txBody>
      </p:sp>
      <p:sp>
        <p:nvSpPr>
          <p:cNvPr id="3" name="Segnaposto testo verticale 2"/>
          <p:cNvSpPr>
            <a:spLocks noGrp="1"/>
          </p:cNvSpPr>
          <p:nvPr>
            <p:ph type="body" orient="vert" idx="1"/>
          </p:nvPr>
        </p:nvSpPr>
        <p:spPr/>
        <p:txBody>
          <a:bodyPr vert="eaVert" rtlCol="0"/>
          <a:lstStyle/>
          <a:p>
            <a:pPr lvl="0" rtl="0"/>
            <a:r>
              <a:rPr lang="it-IT" noProof="0"/>
              <a:t>Fare clic per modificare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piè di pagina 4"/>
          <p:cNvSpPr>
            <a:spLocks noGrp="1"/>
          </p:cNvSpPr>
          <p:nvPr>
            <p:ph type="ftr" sz="quarter" idx="11"/>
          </p:nvPr>
        </p:nvSpPr>
        <p:spPr/>
        <p:txBody>
          <a:bodyPr rtlCol="0"/>
          <a:lstStyle/>
          <a:p>
            <a:pPr rtl="0"/>
            <a:r>
              <a:rPr lang="it-IT" noProof="0" dirty="0"/>
              <a:t>Aggiungere un piè di pagina</a:t>
            </a:r>
          </a:p>
        </p:txBody>
      </p:sp>
      <p:sp>
        <p:nvSpPr>
          <p:cNvPr id="4" name="Segnaposto data 3"/>
          <p:cNvSpPr>
            <a:spLocks noGrp="1"/>
          </p:cNvSpPr>
          <p:nvPr>
            <p:ph type="dt" sz="half" idx="10"/>
          </p:nvPr>
        </p:nvSpPr>
        <p:spPr/>
        <p:txBody>
          <a:bodyPr rtlCol="0"/>
          <a:lstStyle/>
          <a:p>
            <a:pPr rtl="0"/>
            <a:fld id="{F5CCEABA-1AA7-41B8-AE32-D66D8729054F}" type="datetime1">
              <a:rPr lang="it-IT" noProof="0" smtClean="0"/>
              <a:t>10/07/23</a:t>
            </a:fld>
            <a:endParaRPr lang="it-IT" noProof="0" dirty="0"/>
          </a:p>
        </p:txBody>
      </p:sp>
      <p:sp>
        <p:nvSpPr>
          <p:cNvPr id="6" name="Segnaposto numero diapositiva 5"/>
          <p:cNvSpPr>
            <a:spLocks noGrp="1"/>
          </p:cNvSpPr>
          <p:nvPr>
            <p:ph type="sldNum" sz="quarter" idx="12"/>
          </p:nvPr>
        </p:nvSpPr>
        <p:spPr/>
        <p:txBody>
          <a:bodyPr rtlCol="0"/>
          <a:lstStyle/>
          <a:p>
            <a:pPr rtl="0"/>
            <a:fld id="{693B167E-EA96-4147-81DE-549160052C22}" type="slidenum">
              <a:rPr lang="it-IT" noProof="0" smtClean="0"/>
              <a:t>‹N›</a:t>
            </a:fld>
            <a:endParaRPr lang="it-I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ttangolo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Figura a mano libera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it-IT" noProof="0" dirty="0"/>
          </a:p>
        </p:txBody>
      </p:sp>
      <p:sp>
        <p:nvSpPr>
          <p:cNvPr id="2" name="Titolo verticale 1"/>
          <p:cNvSpPr>
            <a:spLocks noGrp="1"/>
          </p:cNvSpPr>
          <p:nvPr>
            <p:ph type="title" orient="vert"/>
          </p:nvPr>
        </p:nvSpPr>
        <p:spPr>
          <a:xfrm>
            <a:off x="9558667" y="685800"/>
            <a:ext cx="1295401" cy="5486400"/>
          </a:xfrm>
        </p:spPr>
        <p:txBody>
          <a:bodyPr vert="eaVert" rtlCol="0"/>
          <a:lstStyle/>
          <a:p>
            <a:pPr rtl="0"/>
            <a:r>
              <a:rPr lang="it-IT" noProof="0"/>
              <a:t>Fare clic per modificare lo stile del titolo</a:t>
            </a:r>
            <a:endParaRPr lang="it-IT" noProof="0" dirty="0"/>
          </a:p>
        </p:txBody>
      </p:sp>
      <p:sp>
        <p:nvSpPr>
          <p:cNvPr id="3" name="Segnaposto testo verticale 2"/>
          <p:cNvSpPr>
            <a:spLocks noGrp="1"/>
          </p:cNvSpPr>
          <p:nvPr>
            <p:ph type="body" orient="vert" idx="1"/>
          </p:nvPr>
        </p:nvSpPr>
        <p:spPr>
          <a:xfrm>
            <a:off x="1522413" y="685800"/>
            <a:ext cx="7460842" cy="5486400"/>
          </a:xfrm>
        </p:spPr>
        <p:txBody>
          <a:bodyPr vert="eaVert" rtlCol="0"/>
          <a:lstStyle/>
          <a:p>
            <a:pPr lvl="0" rtl="0"/>
            <a:r>
              <a:rPr lang="it-IT" noProof="0"/>
              <a:t>Fare clic per modificare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piè di pagina 4"/>
          <p:cNvSpPr>
            <a:spLocks noGrp="1"/>
          </p:cNvSpPr>
          <p:nvPr>
            <p:ph type="ftr" sz="quarter" idx="11"/>
          </p:nvPr>
        </p:nvSpPr>
        <p:spPr/>
        <p:txBody>
          <a:bodyPr rtlCol="0"/>
          <a:lstStyle/>
          <a:p>
            <a:pPr rtl="0"/>
            <a:r>
              <a:rPr lang="it-IT" noProof="0" dirty="0"/>
              <a:t>Aggiungere un piè di pagina</a:t>
            </a:r>
          </a:p>
        </p:txBody>
      </p:sp>
      <p:sp>
        <p:nvSpPr>
          <p:cNvPr id="4" name="Segnaposto data 3"/>
          <p:cNvSpPr>
            <a:spLocks noGrp="1"/>
          </p:cNvSpPr>
          <p:nvPr>
            <p:ph type="dt" sz="half" idx="10"/>
          </p:nvPr>
        </p:nvSpPr>
        <p:spPr/>
        <p:txBody>
          <a:bodyPr rtlCol="0"/>
          <a:lstStyle/>
          <a:p>
            <a:pPr rtl="0"/>
            <a:fld id="{0407B8CC-ACD7-4EB2-9D24-98B5028989FB}" type="datetime1">
              <a:rPr lang="it-IT" noProof="0" smtClean="0"/>
              <a:t>10/07/23</a:t>
            </a:fld>
            <a:endParaRPr lang="it-IT" noProof="0" dirty="0"/>
          </a:p>
        </p:txBody>
      </p:sp>
      <p:sp>
        <p:nvSpPr>
          <p:cNvPr id="6" name="Segnaposto numero diapositiva 5"/>
          <p:cNvSpPr>
            <a:spLocks noGrp="1"/>
          </p:cNvSpPr>
          <p:nvPr>
            <p:ph type="sldNum" sz="quarter" idx="12"/>
          </p:nvPr>
        </p:nvSpPr>
        <p:spPr/>
        <p:txBody>
          <a:bodyPr rtlCol="0"/>
          <a:lstStyle/>
          <a:p>
            <a:pPr rtl="0"/>
            <a:fld id="{693B167E-EA96-4147-81DE-549160052C22}" type="slidenum">
              <a:rPr lang="it-IT" noProof="0" smtClean="0"/>
              <a:t>‹N›</a:t>
            </a:fld>
            <a:endParaRPr lang="it-I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endParaRPr lang="it-IT" noProof="0" dirty="0"/>
          </a:p>
        </p:txBody>
      </p:sp>
      <p:sp>
        <p:nvSpPr>
          <p:cNvPr id="3" name="Segnaposto contenuto 2"/>
          <p:cNvSpPr>
            <a:spLocks noGrp="1"/>
          </p:cNvSpPr>
          <p:nvPr>
            <p:ph idx="1"/>
          </p:nvPr>
        </p:nvSpPr>
        <p:spPr/>
        <p:txBody>
          <a:bodyPr rtlCol="0"/>
          <a:lstStyle>
            <a:lvl5pPr>
              <a:defRPr/>
            </a:lvl5pPr>
            <a:lvl6pPr>
              <a:defRPr/>
            </a:lvl6pPr>
            <a:lvl7pPr>
              <a:defRPr/>
            </a:lvl7pPr>
            <a:lvl8pPr>
              <a:defRPr baseline="0"/>
            </a:lvl8pPr>
            <a:lvl9pPr>
              <a:defRPr baseline="0"/>
            </a:lvl9pPr>
          </a:lstStyle>
          <a:p>
            <a:pPr lvl="0" rtl="0"/>
            <a:r>
              <a:rPr lang="it-IT" noProof="0"/>
              <a:t>Fare clic per modificare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piè di pagina 4"/>
          <p:cNvSpPr>
            <a:spLocks noGrp="1"/>
          </p:cNvSpPr>
          <p:nvPr>
            <p:ph type="ftr" sz="quarter" idx="11"/>
          </p:nvPr>
        </p:nvSpPr>
        <p:spPr/>
        <p:txBody>
          <a:bodyPr rtlCol="0"/>
          <a:lstStyle/>
          <a:p>
            <a:pPr rtl="0"/>
            <a:r>
              <a:rPr lang="it-IT" noProof="0" dirty="0"/>
              <a:t>Aggiungere un piè di pagina</a:t>
            </a:r>
          </a:p>
        </p:txBody>
      </p:sp>
      <p:sp>
        <p:nvSpPr>
          <p:cNvPr id="4" name="Segnaposto data 3"/>
          <p:cNvSpPr>
            <a:spLocks noGrp="1"/>
          </p:cNvSpPr>
          <p:nvPr>
            <p:ph type="dt" sz="half" idx="10"/>
          </p:nvPr>
        </p:nvSpPr>
        <p:spPr/>
        <p:txBody>
          <a:bodyPr rtlCol="0"/>
          <a:lstStyle/>
          <a:p>
            <a:pPr rtl="0"/>
            <a:fld id="{4477C3C2-0EDC-4F82-8162-F2360BC4A20A}" type="datetime1">
              <a:rPr lang="it-IT" noProof="0" smtClean="0"/>
              <a:t>10/07/23</a:t>
            </a:fld>
            <a:endParaRPr lang="it-IT" noProof="0" dirty="0"/>
          </a:p>
        </p:txBody>
      </p:sp>
      <p:sp>
        <p:nvSpPr>
          <p:cNvPr id="6" name="Segnaposto numero diapositiva 5"/>
          <p:cNvSpPr>
            <a:spLocks noGrp="1"/>
          </p:cNvSpPr>
          <p:nvPr>
            <p:ph type="sldNum" sz="quarter" idx="12"/>
          </p:nvPr>
        </p:nvSpPr>
        <p:spPr/>
        <p:txBody>
          <a:bodyPr rtlCol="0"/>
          <a:lstStyle/>
          <a:p>
            <a:pPr rtl="0"/>
            <a:fld id="{693B167E-EA96-4147-81DE-549160052C22}" type="slidenum">
              <a:rPr lang="it-IT" noProof="0" smtClean="0"/>
              <a:t>‹N›</a:t>
            </a:fld>
            <a:endParaRPr lang="it-I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14" name="Immagin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ttangolo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522360" y="1905000"/>
            <a:ext cx="9142999" cy="2667000"/>
          </a:xfrm>
        </p:spPr>
        <p:txBody>
          <a:bodyPr rtlCol="0" anchor="b">
            <a:noAutofit/>
          </a:bodyPr>
          <a:lstStyle>
            <a:lvl1pPr algn="l">
              <a:defRPr sz="4800" b="0" cap="none" baseline="0"/>
            </a:lvl1pPr>
          </a:lstStyle>
          <a:p>
            <a:pPr rtl="0"/>
            <a:r>
              <a:rPr lang="it-IT" noProof="0"/>
              <a:t>Fare clic per modificare lo stile del titolo</a:t>
            </a:r>
            <a:endParaRPr lang="it-IT" noProof="0" dirty="0"/>
          </a:p>
        </p:txBody>
      </p:sp>
      <p:sp>
        <p:nvSpPr>
          <p:cNvPr id="3" name="Segnaposto testo 2"/>
          <p:cNvSpPr>
            <a:spLocks noGrp="1"/>
          </p:cNvSpPr>
          <p:nvPr>
            <p:ph type="body" idx="1"/>
          </p:nvPr>
        </p:nvSpPr>
        <p:spPr>
          <a:xfrm>
            <a:off x="1522412" y="5029200"/>
            <a:ext cx="8229601"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stili del testo dello schema</a:t>
            </a:r>
          </a:p>
        </p:txBody>
      </p:sp>
      <p:sp>
        <p:nvSpPr>
          <p:cNvPr id="5" name="Segnaposto piè di pagina 4"/>
          <p:cNvSpPr>
            <a:spLocks noGrp="1"/>
          </p:cNvSpPr>
          <p:nvPr>
            <p:ph type="ftr" sz="quarter" idx="11"/>
          </p:nvPr>
        </p:nvSpPr>
        <p:spPr/>
        <p:txBody>
          <a:bodyPr rtlCol="0"/>
          <a:lstStyle/>
          <a:p>
            <a:pPr rtl="0"/>
            <a:r>
              <a:rPr lang="it-IT" noProof="0" dirty="0"/>
              <a:t>Aggiungere un piè di pagina</a:t>
            </a:r>
          </a:p>
        </p:txBody>
      </p:sp>
      <p:sp>
        <p:nvSpPr>
          <p:cNvPr id="4" name="Segnaposto data 3"/>
          <p:cNvSpPr>
            <a:spLocks noGrp="1"/>
          </p:cNvSpPr>
          <p:nvPr>
            <p:ph type="dt" sz="half" idx="10"/>
          </p:nvPr>
        </p:nvSpPr>
        <p:spPr/>
        <p:txBody>
          <a:bodyPr rtlCol="0"/>
          <a:lstStyle/>
          <a:p>
            <a:pPr rtl="0"/>
            <a:fld id="{326C0C8F-1A0C-4117-B818-610534F41390}" type="datetime1">
              <a:rPr lang="it-IT" noProof="0" smtClean="0"/>
              <a:t>10/07/23</a:t>
            </a:fld>
            <a:endParaRPr lang="it-IT" noProof="0" dirty="0"/>
          </a:p>
        </p:txBody>
      </p:sp>
      <p:sp>
        <p:nvSpPr>
          <p:cNvPr id="6" name="Segnaposto numero diapositiva 5"/>
          <p:cNvSpPr>
            <a:spLocks noGrp="1"/>
          </p:cNvSpPr>
          <p:nvPr>
            <p:ph type="sldNum" sz="quarter" idx="12"/>
          </p:nvPr>
        </p:nvSpPr>
        <p:spPr/>
        <p:txBody>
          <a:bodyPr rtlCol="0"/>
          <a:lstStyle/>
          <a:p>
            <a:pPr rtl="0"/>
            <a:fld id="{693B167E-EA96-4147-81DE-549160052C22}" type="slidenum">
              <a:rPr lang="it-IT" noProof="0" smtClean="0"/>
              <a:t>‹N›</a:t>
            </a:fld>
            <a:endParaRPr lang="it-IT" noProof="0" dirty="0"/>
          </a:p>
        </p:txBody>
      </p:sp>
      <p:sp>
        <p:nvSpPr>
          <p:cNvPr id="16" name="Figura a mano libera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it-I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endParaRPr lang="it-IT" noProof="0" dirty="0"/>
          </a:p>
        </p:txBody>
      </p:sp>
      <p:sp>
        <p:nvSpPr>
          <p:cNvPr id="3" name="Segnaposto contenuto 2"/>
          <p:cNvSpPr>
            <a:spLocks noGrp="1"/>
          </p:cNvSpPr>
          <p:nvPr>
            <p:ph sz="half" idx="1"/>
          </p:nvPr>
        </p:nvSpPr>
        <p:spPr>
          <a:xfrm>
            <a:off x="1522413" y="1905000"/>
            <a:ext cx="4416552" cy="4267200"/>
          </a:xfrm>
        </p:spPr>
        <p:txBody>
          <a:bodyPr rtlCol="0">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rtl="0"/>
            <a:r>
              <a:rPr lang="it-IT" noProof="0"/>
              <a:t>Fare clic per modificare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246812" y="1905000"/>
            <a:ext cx="4416552" cy="4267200"/>
          </a:xfrm>
        </p:spPr>
        <p:txBody>
          <a:bodyPr rtlCol="0">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rtl="0"/>
            <a:r>
              <a:rPr lang="it-IT" noProof="0"/>
              <a:t>Fare clic per modificare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6" name="Segnaposto piè di pagina 5"/>
          <p:cNvSpPr>
            <a:spLocks noGrp="1"/>
          </p:cNvSpPr>
          <p:nvPr>
            <p:ph type="ftr" sz="quarter" idx="11"/>
          </p:nvPr>
        </p:nvSpPr>
        <p:spPr/>
        <p:txBody>
          <a:bodyPr rtlCol="0"/>
          <a:lstStyle/>
          <a:p>
            <a:pPr rtl="0"/>
            <a:r>
              <a:rPr lang="it-IT" noProof="0" dirty="0"/>
              <a:t>Aggiungere un piè di pagina</a:t>
            </a:r>
          </a:p>
        </p:txBody>
      </p:sp>
      <p:sp>
        <p:nvSpPr>
          <p:cNvPr id="5" name="Segnaposto data 4"/>
          <p:cNvSpPr>
            <a:spLocks noGrp="1"/>
          </p:cNvSpPr>
          <p:nvPr>
            <p:ph type="dt" sz="half" idx="10"/>
          </p:nvPr>
        </p:nvSpPr>
        <p:spPr/>
        <p:txBody>
          <a:bodyPr rtlCol="0"/>
          <a:lstStyle/>
          <a:p>
            <a:pPr rtl="0"/>
            <a:fld id="{278CE728-C5EA-46FD-9925-D58DA23605EF}" type="datetime1">
              <a:rPr lang="it-IT" noProof="0" smtClean="0"/>
              <a:t>10/07/23</a:t>
            </a:fld>
            <a:endParaRPr lang="it-IT" noProof="0" dirty="0"/>
          </a:p>
        </p:txBody>
      </p:sp>
      <p:sp>
        <p:nvSpPr>
          <p:cNvPr id="7" name="Segnaposto numero diapositiva 6"/>
          <p:cNvSpPr>
            <a:spLocks noGrp="1"/>
          </p:cNvSpPr>
          <p:nvPr>
            <p:ph type="sldNum" sz="quarter" idx="12"/>
          </p:nvPr>
        </p:nvSpPr>
        <p:spPr/>
        <p:txBody>
          <a:bodyPr rtlCol="0"/>
          <a:lstStyle/>
          <a:p>
            <a:pPr rtl="0"/>
            <a:fld id="{693B167E-EA96-4147-81DE-549160052C22}" type="slidenum">
              <a:rPr lang="it-IT" noProof="0" smtClean="0"/>
              <a:t>‹N›</a:t>
            </a:fld>
            <a:endParaRPr lang="it-I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defRPr/>
            </a:lvl1pPr>
          </a:lstStyle>
          <a:p>
            <a:pPr rtl="0"/>
            <a:r>
              <a:rPr lang="it-IT" noProof="0"/>
              <a:t>Fare clic per modificare lo stile del titolo</a:t>
            </a:r>
            <a:endParaRPr lang="it-IT" noProof="0" dirty="0"/>
          </a:p>
        </p:txBody>
      </p:sp>
      <p:sp>
        <p:nvSpPr>
          <p:cNvPr id="3" name="Segnaposto testo 2"/>
          <p:cNvSpPr>
            <a:spLocks noGrp="1"/>
          </p:cNvSpPr>
          <p:nvPr>
            <p:ph type="body" idx="1"/>
          </p:nvPr>
        </p:nvSpPr>
        <p:spPr>
          <a:xfrm>
            <a:off x="1522413" y="1905000"/>
            <a:ext cx="4416552" cy="762000"/>
          </a:xfrm>
        </p:spPr>
        <p:txBody>
          <a:bodyPr rtlCol="0"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stili del testo dello schema</a:t>
            </a:r>
          </a:p>
        </p:txBody>
      </p:sp>
      <p:sp>
        <p:nvSpPr>
          <p:cNvPr id="4" name="Segnaposto contenuto 3"/>
          <p:cNvSpPr>
            <a:spLocks noGrp="1"/>
          </p:cNvSpPr>
          <p:nvPr>
            <p:ph sz="half" idx="2"/>
          </p:nvPr>
        </p:nvSpPr>
        <p:spPr>
          <a:xfrm>
            <a:off x="1522413" y="2743200"/>
            <a:ext cx="4416552" cy="3429001"/>
          </a:xfrm>
        </p:spPr>
        <p:txBody>
          <a:bodyPr rtlCol="0"/>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rtl="0"/>
            <a:r>
              <a:rPr lang="it-IT" noProof="0"/>
              <a:t>Fare clic per modificare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246812" y="1905000"/>
            <a:ext cx="4416552" cy="762000"/>
          </a:xfrm>
        </p:spPr>
        <p:txBody>
          <a:bodyPr rtlCol="0"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stili del testo dello schema</a:t>
            </a:r>
          </a:p>
        </p:txBody>
      </p:sp>
      <p:sp>
        <p:nvSpPr>
          <p:cNvPr id="6" name="Segnaposto contenuto 5"/>
          <p:cNvSpPr>
            <a:spLocks noGrp="1"/>
          </p:cNvSpPr>
          <p:nvPr>
            <p:ph sz="quarter" idx="4"/>
          </p:nvPr>
        </p:nvSpPr>
        <p:spPr>
          <a:xfrm>
            <a:off x="6246812" y="2743200"/>
            <a:ext cx="4416552" cy="3429001"/>
          </a:xfrm>
        </p:spPr>
        <p:txBody>
          <a:bodyPr rtlCol="0"/>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rtl="0"/>
            <a:r>
              <a:rPr lang="it-IT" noProof="0"/>
              <a:t>Fare clic per modificare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8" name="Segnaposto piè di pagina 7"/>
          <p:cNvSpPr>
            <a:spLocks noGrp="1"/>
          </p:cNvSpPr>
          <p:nvPr>
            <p:ph type="ftr" sz="quarter" idx="11"/>
          </p:nvPr>
        </p:nvSpPr>
        <p:spPr/>
        <p:txBody>
          <a:bodyPr rtlCol="0"/>
          <a:lstStyle/>
          <a:p>
            <a:pPr rtl="0"/>
            <a:r>
              <a:rPr lang="it-IT" noProof="0" dirty="0"/>
              <a:t>Aggiungere un piè di pagina</a:t>
            </a:r>
          </a:p>
        </p:txBody>
      </p:sp>
      <p:sp>
        <p:nvSpPr>
          <p:cNvPr id="7" name="Segnaposto data 6"/>
          <p:cNvSpPr>
            <a:spLocks noGrp="1"/>
          </p:cNvSpPr>
          <p:nvPr>
            <p:ph type="dt" sz="half" idx="10"/>
          </p:nvPr>
        </p:nvSpPr>
        <p:spPr/>
        <p:txBody>
          <a:bodyPr rtlCol="0"/>
          <a:lstStyle/>
          <a:p>
            <a:pPr rtl="0"/>
            <a:fld id="{76758B80-56A8-42CB-9B24-0B484F13F408}" type="datetime1">
              <a:rPr lang="it-IT" noProof="0" smtClean="0"/>
              <a:t>10/07/23</a:t>
            </a:fld>
            <a:endParaRPr lang="it-IT" noProof="0" dirty="0"/>
          </a:p>
        </p:txBody>
      </p:sp>
      <p:sp>
        <p:nvSpPr>
          <p:cNvPr id="9" name="Segnaposto numero diapositiva 8"/>
          <p:cNvSpPr>
            <a:spLocks noGrp="1"/>
          </p:cNvSpPr>
          <p:nvPr>
            <p:ph type="sldNum" sz="quarter" idx="12"/>
          </p:nvPr>
        </p:nvSpPr>
        <p:spPr/>
        <p:txBody>
          <a:bodyPr rtlCol="0"/>
          <a:lstStyle/>
          <a:p>
            <a:pPr rtl="0"/>
            <a:fld id="{693B167E-EA96-4147-81DE-549160052C22}" type="slidenum">
              <a:rPr lang="it-IT" noProof="0" smtClean="0"/>
              <a:t>‹N›</a:t>
            </a:fld>
            <a:endParaRPr lang="it-I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endParaRPr lang="it-IT" noProof="0" dirty="0"/>
          </a:p>
        </p:txBody>
      </p:sp>
      <p:sp>
        <p:nvSpPr>
          <p:cNvPr id="4" name="Segnaposto piè di pagina 3"/>
          <p:cNvSpPr>
            <a:spLocks noGrp="1"/>
          </p:cNvSpPr>
          <p:nvPr>
            <p:ph type="ftr" sz="quarter" idx="11"/>
          </p:nvPr>
        </p:nvSpPr>
        <p:spPr/>
        <p:txBody>
          <a:bodyPr rtlCol="0"/>
          <a:lstStyle/>
          <a:p>
            <a:pPr rtl="0"/>
            <a:r>
              <a:rPr lang="it-IT" noProof="0" dirty="0"/>
              <a:t>Aggiungere un piè di pagina</a:t>
            </a:r>
          </a:p>
        </p:txBody>
      </p:sp>
      <p:sp>
        <p:nvSpPr>
          <p:cNvPr id="3" name="Segnaposto data 2"/>
          <p:cNvSpPr>
            <a:spLocks noGrp="1"/>
          </p:cNvSpPr>
          <p:nvPr>
            <p:ph type="dt" sz="half" idx="10"/>
          </p:nvPr>
        </p:nvSpPr>
        <p:spPr/>
        <p:txBody>
          <a:bodyPr rtlCol="0"/>
          <a:lstStyle/>
          <a:p>
            <a:pPr rtl="0"/>
            <a:fld id="{71002D11-D6A6-4E57-A9CA-9D4DE8AFEE23}" type="datetime1">
              <a:rPr lang="it-IT" noProof="0" smtClean="0"/>
              <a:t>10/07/23</a:t>
            </a:fld>
            <a:endParaRPr lang="it-IT" noProof="0" dirty="0"/>
          </a:p>
        </p:txBody>
      </p:sp>
      <p:sp>
        <p:nvSpPr>
          <p:cNvPr id="5" name="Segnaposto numero diapositiva 4"/>
          <p:cNvSpPr>
            <a:spLocks noGrp="1"/>
          </p:cNvSpPr>
          <p:nvPr>
            <p:ph type="sldNum" sz="quarter" idx="12"/>
          </p:nvPr>
        </p:nvSpPr>
        <p:spPr/>
        <p:txBody>
          <a:bodyPr rtlCol="0"/>
          <a:lstStyle/>
          <a:p>
            <a:pPr rtl="0"/>
            <a:fld id="{693B167E-EA96-4147-81DE-549160052C22}" type="slidenum">
              <a:rPr lang="it-IT" noProof="0" smtClean="0"/>
              <a:t>‹N›</a:t>
            </a:fld>
            <a:endParaRPr lang="it-I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ttangolo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 name="Segnaposto piè di pagina 2"/>
          <p:cNvSpPr>
            <a:spLocks noGrp="1"/>
          </p:cNvSpPr>
          <p:nvPr>
            <p:ph type="ftr" sz="quarter" idx="11"/>
          </p:nvPr>
        </p:nvSpPr>
        <p:spPr/>
        <p:txBody>
          <a:bodyPr rtlCol="0"/>
          <a:lstStyle/>
          <a:p>
            <a:pPr rtl="0"/>
            <a:r>
              <a:rPr lang="it-IT" noProof="0" dirty="0"/>
              <a:t>Aggiungere un piè di pagina</a:t>
            </a:r>
          </a:p>
        </p:txBody>
      </p:sp>
      <p:sp>
        <p:nvSpPr>
          <p:cNvPr id="2" name="Segnaposto data 1"/>
          <p:cNvSpPr>
            <a:spLocks noGrp="1"/>
          </p:cNvSpPr>
          <p:nvPr>
            <p:ph type="dt" sz="half" idx="10"/>
          </p:nvPr>
        </p:nvSpPr>
        <p:spPr/>
        <p:txBody>
          <a:bodyPr rtlCol="0"/>
          <a:lstStyle/>
          <a:p>
            <a:pPr rtl="0"/>
            <a:fld id="{AB1AF8BB-6663-44D3-8759-46E83416F020}" type="datetime1">
              <a:rPr lang="it-IT" noProof="0" smtClean="0"/>
              <a:t>10/07/23</a:t>
            </a:fld>
            <a:endParaRPr lang="it-IT" noProof="0" dirty="0"/>
          </a:p>
        </p:txBody>
      </p:sp>
      <p:sp>
        <p:nvSpPr>
          <p:cNvPr id="4" name="Segnaposto numero diapositiva 3"/>
          <p:cNvSpPr>
            <a:spLocks noGrp="1"/>
          </p:cNvSpPr>
          <p:nvPr>
            <p:ph type="sldNum" sz="quarter" idx="12"/>
          </p:nvPr>
        </p:nvSpPr>
        <p:spPr/>
        <p:txBody>
          <a:bodyPr rtlCol="0"/>
          <a:lstStyle/>
          <a:p>
            <a:pPr rtl="0"/>
            <a:fld id="{693B167E-EA96-4147-81DE-549160052C22}" type="slidenum">
              <a:rPr lang="it-IT" noProof="0" smtClean="0"/>
              <a:t>‹N›</a:t>
            </a:fld>
            <a:endParaRPr lang="it-I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Figura a mano libera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it-IT" noProof="0" dirty="0"/>
          </a:p>
        </p:txBody>
      </p:sp>
      <p:sp>
        <p:nvSpPr>
          <p:cNvPr id="2" name="Titolo 1"/>
          <p:cNvSpPr>
            <a:spLocks noGrp="1"/>
          </p:cNvSpPr>
          <p:nvPr>
            <p:ph type="title"/>
          </p:nvPr>
        </p:nvSpPr>
        <p:spPr/>
        <p:txBody>
          <a:bodyPr rtlCol="0" anchor="b">
            <a:normAutofit/>
          </a:bodyPr>
          <a:lstStyle>
            <a:lvl1pPr algn="l">
              <a:defRPr sz="3600" b="0"/>
            </a:lvl1pPr>
          </a:lstStyle>
          <a:p>
            <a:pPr rtl="0"/>
            <a:r>
              <a:rPr lang="it-IT" noProof="0"/>
              <a:t>Fare clic per modificare lo stile del titolo</a:t>
            </a:r>
            <a:endParaRPr lang="it-IT" noProof="0" dirty="0"/>
          </a:p>
        </p:txBody>
      </p:sp>
      <p:sp>
        <p:nvSpPr>
          <p:cNvPr id="3" name="Segnaposto contenuto 2"/>
          <p:cNvSpPr>
            <a:spLocks noGrp="1"/>
          </p:cNvSpPr>
          <p:nvPr>
            <p:ph idx="1"/>
          </p:nvPr>
        </p:nvSpPr>
        <p:spPr>
          <a:xfrm>
            <a:off x="4675568" y="2087880"/>
            <a:ext cx="5791200" cy="38862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t-IT" noProof="0"/>
              <a:t>Fare clic per modificare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p:nvPr>
        </p:nvSpPr>
        <p:spPr>
          <a:xfrm>
            <a:off x="1522413" y="3429000"/>
            <a:ext cx="2743200" cy="2514600"/>
          </a:xfrm>
        </p:spPr>
        <p:txBody>
          <a:bodyPr rtlCol="0">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stili del testo dello schema</a:t>
            </a:r>
          </a:p>
        </p:txBody>
      </p:sp>
      <p:sp>
        <p:nvSpPr>
          <p:cNvPr id="6" name="Segnaposto piè di pagina 5"/>
          <p:cNvSpPr>
            <a:spLocks noGrp="1"/>
          </p:cNvSpPr>
          <p:nvPr>
            <p:ph type="ftr" sz="quarter" idx="11"/>
          </p:nvPr>
        </p:nvSpPr>
        <p:spPr/>
        <p:txBody>
          <a:bodyPr rtlCol="0"/>
          <a:lstStyle/>
          <a:p>
            <a:pPr rtl="0"/>
            <a:r>
              <a:rPr lang="it-IT" noProof="0" dirty="0"/>
              <a:t>Aggiungere un piè di pagina</a:t>
            </a:r>
          </a:p>
        </p:txBody>
      </p:sp>
      <p:sp>
        <p:nvSpPr>
          <p:cNvPr id="5" name="Segnaposto data 4"/>
          <p:cNvSpPr>
            <a:spLocks noGrp="1"/>
          </p:cNvSpPr>
          <p:nvPr>
            <p:ph type="dt" sz="half" idx="10"/>
          </p:nvPr>
        </p:nvSpPr>
        <p:spPr/>
        <p:txBody>
          <a:bodyPr rtlCol="0"/>
          <a:lstStyle/>
          <a:p>
            <a:pPr rtl="0"/>
            <a:fld id="{AF9025AF-C599-4D13-B313-F86189CD04BF}" type="datetime1">
              <a:rPr lang="it-IT" noProof="0" smtClean="0"/>
              <a:t>10/07/23</a:t>
            </a:fld>
            <a:endParaRPr lang="it-IT" noProof="0" dirty="0"/>
          </a:p>
        </p:txBody>
      </p:sp>
      <p:sp>
        <p:nvSpPr>
          <p:cNvPr id="7" name="Segnaposto numero diapositiva 6"/>
          <p:cNvSpPr>
            <a:spLocks noGrp="1"/>
          </p:cNvSpPr>
          <p:nvPr>
            <p:ph type="sldNum" sz="quarter" idx="12"/>
          </p:nvPr>
        </p:nvSpPr>
        <p:spPr/>
        <p:txBody>
          <a:bodyPr rtlCol="0"/>
          <a:lstStyle/>
          <a:p>
            <a:pPr rtl="0"/>
            <a:fld id="{693B167E-EA96-4147-81DE-549160052C22}" type="slidenum">
              <a:rPr lang="it-IT" noProof="0" smtClean="0"/>
              <a:t>‹N›</a:t>
            </a:fld>
            <a:endParaRPr lang="it-I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9" name="Figura a mano libera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it-IT" noProof="0" dirty="0"/>
          </a:p>
        </p:txBody>
      </p:sp>
      <p:sp>
        <p:nvSpPr>
          <p:cNvPr id="2" name="Titolo 1"/>
          <p:cNvSpPr>
            <a:spLocks noGrp="1"/>
          </p:cNvSpPr>
          <p:nvPr>
            <p:ph type="title"/>
          </p:nvPr>
        </p:nvSpPr>
        <p:spPr/>
        <p:txBody>
          <a:bodyPr rtlCol="0" anchor="b">
            <a:normAutofit/>
          </a:bodyPr>
          <a:lstStyle>
            <a:lvl1pPr algn="l">
              <a:defRPr sz="3600" b="0"/>
            </a:lvl1pPr>
          </a:lstStyle>
          <a:p>
            <a:pPr rtl="0"/>
            <a:r>
              <a:rPr lang="it-IT" noProof="0"/>
              <a:t>Fare clic per modificare lo stile del titolo</a:t>
            </a:r>
            <a:endParaRPr lang="it-IT" noProof="0"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1706880" y="2087880"/>
            <a:ext cx="5784978" cy="3886200"/>
          </a:xfrm>
          <a:solidFill>
            <a:schemeClr val="bg2">
              <a:lumMod val="40000"/>
              <a:lumOff val="60000"/>
            </a:schemeClr>
          </a:solidFill>
        </p:spPr>
        <p:txBody>
          <a:bodyPr rtlCol="0">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4" name="Segnaposto testo 3"/>
          <p:cNvSpPr>
            <a:spLocks noGrp="1"/>
          </p:cNvSpPr>
          <p:nvPr>
            <p:ph type="body" sz="half" idx="2"/>
          </p:nvPr>
        </p:nvSpPr>
        <p:spPr>
          <a:xfrm>
            <a:off x="7923211" y="3429000"/>
            <a:ext cx="2743200" cy="2514600"/>
          </a:xfrm>
        </p:spPr>
        <p:txBody>
          <a:bodyPr rtlCol="0">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stili del testo dello schema</a:t>
            </a:r>
          </a:p>
        </p:txBody>
      </p:sp>
      <p:sp>
        <p:nvSpPr>
          <p:cNvPr id="6" name="Segnaposto piè di pagina 5"/>
          <p:cNvSpPr>
            <a:spLocks noGrp="1"/>
          </p:cNvSpPr>
          <p:nvPr>
            <p:ph type="ftr" sz="quarter" idx="11"/>
          </p:nvPr>
        </p:nvSpPr>
        <p:spPr/>
        <p:txBody>
          <a:bodyPr rtlCol="0"/>
          <a:lstStyle/>
          <a:p>
            <a:pPr rtl="0"/>
            <a:r>
              <a:rPr lang="it-IT" noProof="0" dirty="0"/>
              <a:t>Aggiungere un piè di pagina</a:t>
            </a:r>
          </a:p>
        </p:txBody>
      </p:sp>
      <p:sp>
        <p:nvSpPr>
          <p:cNvPr id="5" name="Segnaposto data 4"/>
          <p:cNvSpPr>
            <a:spLocks noGrp="1"/>
          </p:cNvSpPr>
          <p:nvPr>
            <p:ph type="dt" sz="half" idx="10"/>
          </p:nvPr>
        </p:nvSpPr>
        <p:spPr/>
        <p:txBody>
          <a:bodyPr rtlCol="0"/>
          <a:lstStyle/>
          <a:p>
            <a:pPr rtl="0"/>
            <a:fld id="{E66120CE-A751-421F-B587-C1E6A92BA9EF}" type="datetime1">
              <a:rPr lang="it-IT" noProof="0" smtClean="0"/>
              <a:t>10/07/23</a:t>
            </a:fld>
            <a:endParaRPr lang="it-IT" noProof="0" dirty="0"/>
          </a:p>
        </p:txBody>
      </p:sp>
      <p:sp>
        <p:nvSpPr>
          <p:cNvPr id="7" name="Segnaposto numero diapositiva 6"/>
          <p:cNvSpPr>
            <a:spLocks noGrp="1"/>
          </p:cNvSpPr>
          <p:nvPr>
            <p:ph type="sldNum" sz="quarter" idx="12"/>
          </p:nvPr>
        </p:nvSpPr>
        <p:spPr/>
        <p:txBody>
          <a:bodyPr rtlCol="0"/>
          <a:lstStyle/>
          <a:p>
            <a:pPr rtl="0"/>
            <a:fld id="{693B167E-EA96-4147-81DE-549160052C22}" type="slidenum">
              <a:rPr lang="it-IT" noProof="0" smtClean="0"/>
              <a:t>‹N›</a:t>
            </a:fld>
            <a:endParaRPr lang="it-I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pic>
        <p:nvPicPr>
          <p:cNvPr id="13" name="Immagin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ttangolo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 name="Segnaposto testo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5" name="Segnaposto piè di pagina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pPr rtl="0"/>
            <a:r>
              <a:rPr lang="it-IT" noProof="0" dirty="0"/>
              <a:t>Aggiungere un piè di pagina</a:t>
            </a:r>
          </a:p>
        </p:txBody>
      </p:sp>
      <p:sp>
        <p:nvSpPr>
          <p:cNvPr id="4" name="Segnaposto data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pPr rtl="0"/>
            <a:fld id="{7C85F64A-04EB-4FE8-9663-DE7F5EB7CFA3}" type="datetime1">
              <a:rPr lang="it-IT" noProof="0" smtClean="0"/>
              <a:t>10/07/23</a:t>
            </a:fld>
            <a:endParaRPr lang="it-IT" noProof="0" dirty="0"/>
          </a:p>
        </p:txBody>
      </p:sp>
      <p:sp>
        <p:nvSpPr>
          <p:cNvPr id="6" name="Segnaposto numero diapositiva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pPr rtl="0"/>
            <a:fld id="{693B167E-EA96-4147-81DE-549160052C22}" type="slidenum">
              <a:rPr lang="it-IT" noProof="0" smtClean="0"/>
              <a:pPr/>
              <a:t>‹N›</a:t>
            </a:fld>
            <a:endParaRPr lang="it-IT" noProof="0" dirty="0"/>
          </a:p>
        </p:txBody>
      </p:sp>
      <p:sp>
        <p:nvSpPr>
          <p:cNvPr id="38" name="Figura a mano libera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it-IT" noProof="0" dirty="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6140" y="620688"/>
            <a:ext cx="4930388" cy="5760000"/>
          </a:xfrm>
          <a:prstGeom prst="rect">
            <a:avLst/>
          </a:prstGeom>
        </p:spPr>
      </p:pic>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pPr rtl="0"/>
            <a:r>
              <a:rPr lang="en-US" dirty="0"/>
              <a:t>Exercises, exercises, and more exercises</a:t>
            </a:r>
          </a:p>
        </p:txBody>
      </p:sp>
      <p:sp>
        <p:nvSpPr>
          <p:cNvPr id="14" name="Segnaposto contenuto 13"/>
          <p:cNvSpPr>
            <a:spLocks noGrp="1"/>
          </p:cNvSpPr>
          <p:nvPr>
            <p:ph idx="1"/>
          </p:nvPr>
        </p:nvSpPr>
        <p:spPr>
          <a:xfrm>
            <a:off x="837828" y="1973351"/>
            <a:ext cx="10369152" cy="4869160"/>
          </a:xfrm>
        </p:spPr>
        <p:txBody>
          <a:bodyPr rtlCol="0">
            <a:noAutofit/>
          </a:bodyPr>
          <a:lstStyle/>
          <a:p>
            <a:pPr marL="0" indent="0">
              <a:lnSpc>
                <a:spcPct val="110000"/>
              </a:lnSpc>
              <a:spcBef>
                <a:spcPts val="0"/>
              </a:spcBef>
              <a:buNone/>
            </a:pPr>
            <a:r>
              <a:rPr lang="en-US" b="1" dirty="0"/>
              <a:t>Make the simple past: positive, negative or question</a:t>
            </a:r>
            <a:endParaRPr lang="it-IT" b="1" dirty="0"/>
          </a:p>
          <a:p>
            <a:pPr marL="0" indent="0">
              <a:lnSpc>
                <a:spcPct val="110000"/>
              </a:lnSpc>
              <a:spcBef>
                <a:spcPts val="0"/>
              </a:spcBef>
              <a:buNone/>
            </a:pPr>
            <a:r>
              <a:rPr lang="en-US" sz="1400" dirty="0"/>
              <a:t> </a:t>
            </a:r>
            <a:endParaRPr lang="it-IT" sz="1400" dirty="0"/>
          </a:p>
          <a:p>
            <a:pPr marL="0" indent="0">
              <a:lnSpc>
                <a:spcPct val="110000"/>
              </a:lnSpc>
              <a:spcBef>
                <a:spcPts val="0"/>
              </a:spcBef>
              <a:buNone/>
            </a:pPr>
            <a:r>
              <a:rPr lang="en-US" dirty="0"/>
              <a:t>1. I _________________ (sleep) at a friend’s house last night. </a:t>
            </a:r>
            <a:endParaRPr lang="it-IT" dirty="0"/>
          </a:p>
          <a:p>
            <a:pPr marL="0" indent="0">
              <a:lnSpc>
                <a:spcPct val="110000"/>
              </a:lnSpc>
              <a:spcBef>
                <a:spcPts val="0"/>
              </a:spcBef>
              <a:buNone/>
            </a:pPr>
            <a:r>
              <a:rPr lang="en-US" dirty="0"/>
              <a:t>2. Where _________________ (you / live) when you were young? </a:t>
            </a:r>
            <a:endParaRPr lang="it-IT" dirty="0"/>
          </a:p>
          <a:p>
            <a:pPr marL="0" indent="0">
              <a:lnSpc>
                <a:spcPct val="110000"/>
              </a:lnSpc>
              <a:spcBef>
                <a:spcPts val="0"/>
              </a:spcBef>
              <a:buNone/>
            </a:pPr>
            <a:r>
              <a:rPr lang="en-US" dirty="0"/>
              <a:t>3. She _________________ (not / study) French at university. </a:t>
            </a:r>
            <a:endParaRPr lang="it-IT" dirty="0"/>
          </a:p>
          <a:p>
            <a:pPr marL="0" indent="0">
              <a:lnSpc>
                <a:spcPct val="110000"/>
              </a:lnSpc>
              <a:spcBef>
                <a:spcPts val="0"/>
              </a:spcBef>
              <a:buNone/>
            </a:pPr>
            <a:r>
              <a:rPr lang="en-US" dirty="0"/>
              <a:t>4. He _________________ (travel) through the Middle East last year. </a:t>
            </a:r>
            <a:endParaRPr lang="it-IT" dirty="0"/>
          </a:p>
          <a:p>
            <a:pPr marL="0" indent="0">
              <a:lnSpc>
                <a:spcPct val="110000"/>
              </a:lnSpc>
              <a:spcBef>
                <a:spcPts val="0"/>
              </a:spcBef>
              <a:buNone/>
            </a:pPr>
            <a:r>
              <a:rPr lang="en-US" dirty="0"/>
              <a:t>5. _________________ (they / visit) the Louvre in Paris? </a:t>
            </a:r>
            <a:endParaRPr lang="it-IT" dirty="0"/>
          </a:p>
          <a:p>
            <a:pPr marL="0" indent="0">
              <a:lnSpc>
                <a:spcPct val="110000"/>
              </a:lnSpc>
              <a:spcBef>
                <a:spcPts val="0"/>
              </a:spcBef>
              <a:buNone/>
            </a:pPr>
            <a:r>
              <a:rPr lang="en-US" dirty="0"/>
              <a:t>6. She _________________ (not / watch) TV yesterday. </a:t>
            </a:r>
            <a:endParaRPr lang="it-IT" dirty="0"/>
          </a:p>
          <a:p>
            <a:pPr marL="0" indent="0">
              <a:lnSpc>
                <a:spcPct val="110000"/>
              </a:lnSpc>
              <a:spcBef>
                <a:spcPts val="0"/>
              </a:spcBef>
              <a:buNone/>
            </a:pPr>
            <a:r>
              <a:rPr lang="en-US" dirty="0"/>
              <a:t>7. We _________________ (buy) a new car last weekend. </a:t>
            </a:r>
            <a:endParaRPr lang="it-IT" dirty="0"/>
          </a:p>
          <a:p>
            <a:pPr marL="0" indent="0">
              <a:lnSpc>
                <a:spcPct val="110000"/>
              </a:lnSpc>
              <a:spcBef>
                <a:spcPts val="0"/>
              </a:spcBef>
              <a:buNone/>
            </a:pPr>
            <a:r>
              <a:rPr lang="en-US" dirty="0"/>
              <a:t>8. Where _________________ (you / teach) before you came here? </a:t>
            </a:r>
            <a:endParaRPr lang="it-IT" dirty="0"/>
          </a:p>
          <a:p>
            <a:pPr marL="0" indent="0">
              <a:lnSpc>
                <a:spcPct val="110000"/>
              </a:lnSpc>
              <a:spcBef>
                <a:spcPts val="0"/>
              </a:spcBef>
              <a:buNone/>
            </a:pPr>
            <a:r>
              <a:rPr lang="en-US" dirty="0"/>
              <a:t>9. He _________________ (not / think) that he was right. </a:t>
            </a:r>
            <a:endParaRPr lang="it-IT" dirty="0"/>
          </a:p>
          <a:p>
            <a:pPr marL="0" indent="0">
              <a:lnSpc>
                <a:spcPct val="110000"/>
              </a:lnSpc>
              <a:spcBef>
                <a:spcPts val="0"/>
              </a:spcBef>
              <a:buNone/>
            </a:pPr>
            <a:r>
              <a:rPr lang="en-US" dirty="0"/>
              <a:t>10. I _________________ (cook) steak last night. </a:t>
            </a:r>
            <a:endParaRPr lang="it-IT" dirty="0"/>
          </a:p>
        </p:txBody>
      </p:sp>
    </p:spTree>
    <p:extLst>
      <p:ext uri="{BB962C8B-B14F-4D97-AF65-F5344CB8AC3E}">
        <p14:creationId xmlns:p14="http://schemas.microsoft.com/office/powerpoint/2010/main" val="462246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pPr rtl="0"/>
            <a:r>
              <a:rPr lang="en-US" dirty="0"/>
              <a:t>Exercises, exercises, and more exercises</a:t>
            </a:r>
          </a:p>
        </p:txBody>
      </p:sp>
      <p:sp>
        <p:nvSpPr>
          <p:cNvPr id="14" name="Segnaposto contenuto 13"/>
          <p:cNvSpPr>
            <a:spLocks noGrp="1"/>
          </p:cNvSpPr>
          <p:nvPr>
            <p:ph idx="1"/>
          </p:nvPr>
        </p:nvSpPr>
        <p:spPr>
          <a:xfrm>
            <a:off x="765820" y="2276872"/>
            <a:ext cx="10657184" cy="4392488"/>
          </a:xfrm>
        </p:spPr>
        <p:txBody>
          <a:bodyPr rtlCol="0">
            <a:noAutofit/>
          </a:bodyPr>
          <a:lstStyle/>
          <a:p>
            <a:pPr marL="0" indent="0">
              <a:lnSpc>
                <a:spcPct val="110000"/>
              </a:lnSpc>
              <a:spcBef>
                <a:spcPts val="0"/>
              </a:spcBef>
              <a:buNone/>
            </a:pPr>
            <a:r>
              <a:rPr lang="en-US" dirty="0"/>
              <a:t>11. _________________ (Lucy / read) ‘War and Peace’ at school? </a:t>
            </a:r>
            <a:endParaRPr lang="it-IT" dirty="0"/>
          </a:p>
          <a:p>
            <a:pPr marL="0" indent="0">
              <a:lnSpc>
                <a:spcPct val="110000"/>
              </a:lnSpc>
              <a:spcBef>
                <a:spcPts val="0"/>
              </a:spcBef>
              <a:buNone/>
            </a:pPr>
            <a:r>
              <a:rPr lang="en-US" dirty="0"/>
              <a:t>12. She _________________ (not / write) to her grandmother. </a:t>
            </a:r>
            <a:endParaRPr lang="it-IT" dirty="0"/>
          </a:p>
          <a:p>
            <a:pPr marL="0" indent="0">
              <a:lnSpc>
                <a:spcPct val="110000"/>
              </a:lnSpc>
              <a:spcBef>
                <a:spcPts val="0"/>
              </a:spcBef>
              <a:buNone/>
            </a:pPr>
            <a:r>
              <a:rPr lang="en-US" dirty="0"/>
              <a:t>13. We _________________ (have) a computer when I was a child. </a:t>
            </a:r>
            <a:endParaRPr lang="it-IT" dirty="0"/>
          </a:p>
          <a:p>
            <a:pPr marL="0" indent="0">
              <a:lnSpc>
                <a:spcPct val="110000"/>
              </a:lnSpc>
              <a:spcBef>
                <a:spcPts val="0"/>
              </a:spcBef>
              <a:buNone/>
            </a:pPr>
            <a:r>
              <a:rPr lang="en-US" dirty="0"/>
              <a:t>14. Where _________________ (you / go) on holiday? </a:t>
            </a:r>
            <a:endParaRPr lang="it-IT" dirty="0"/>
          </a:p>
          <a:p>
            <a:pPr marL="0" indent="0">
              <a:lnSpc>
                <a:spcPct val="110000"/>
              </a:lnSpc>
              <a:spcBef>
                <a:spcPts val="0"/>
              </a:spcBef>
              <a:buNone/>
            </a:pPr>
            <a:r>
              <a:rPr lang="en-US" dirty="0"/>
              <a:t>15. I _________________ (love) ice cream when I was a child. </a:t>
            </a:r>
            <a:endParaRPr lang="it-IT" dirty="0"/>
          </a:p>
          <a:p>
            <a:pPr marL="0" indent="0">
              <a:lnSpc>
                <a:spcPct val="110000"/>
              </a:lnSpc>
              <a:spcBef>
                <a:spcPts val="0"/>
              </a:spcBef>
              <a:buNone/>
            </a:pPr>
            <a:r>
              <a:rPr lang="en-US" dirty="0"/>
              <a:t>16. They _________________ (not / meet) yesterday. </a:t>
            </a:r>
            <a:endParaRPr lang="it-IT" dirty="0"/>
          </a:p>
          <a:p>
            <a:pPr marL="0" indent="0">
              <a:lnSpc>
                <a:spcPct val="110000"/>
              </a:lnSpc>
              <a:spcBef>
                <a:spcPts val="0"/>
              </a:spcBef>
              <a:buNone/>
            </a:pPr>
            <a:r>
              <a:rPr lang="en-US" dirty="0"/>
              <a:t>17. _________________ (she / swim) in the sea in Greece? </a:t>
            </a:r>
            <a:endParaRPr lang="it-IT" dirty="0"/>
          </a:p>
          <a:p>
            <a:pPr marL="0" indent="0">
              <a:lnSpc>
                <a:spcPct val="110000"/>
              </a:lnSpc>
              <a:spcBef>
                <a:spcPts val="0"/>
              </a:spcBef>
              <a:buNone/>
            </a:pPr>
            <a:r>
              <a:rPr lang="en-US" dirty="0"/>
              <a:t>18. We _________________ (not / play) tennis yesterday because it was raining. </a:t>
            </a:r>
            <a:endParaRPr lang="it-IT" dirty="0"/>
          </a:p>
          <a:p>
            <a:pPr marL="0" indent="0">
              <a:lnSpc>
                <a:spcPct val="110000"/>
              </a:lnSpc>
              <a:spcBef>
                <a:spcPts val="0"/>
              </a:spcBef>
              <a:buNone/>
            </a:pPr>
            <a:r>
              <a:rPr lang="en-US" dirty="0"/>
              <a:t>19. He _________________ (try) to lift the box but he couldn’t. </a:t>
            </a:r>
            <a:endParaRPr lang="it-IT" dirty="0"/>
          </a:p>
          <a:p>
            <a:pPr marL="0" indent="0">
              <a:lnSpc>
                <a:spcPct val="110000"/>
              </a:lnSpc>
              <a:spcBef>
                <a:spcPts val="0"/>
              </a:spcBef>
              <a:buNone/>
            </a:pPr>
            <a:r>
              <a:rPr lang="en-US" dirty="0"/>
              <a:t>20. What _________________ (you / eat) for lunch?</a:t>
            </a:r>
            <a:endParaRPr lang="it-IT" dirty="0"/>
          </a:p>
          <a:p>
            <a:pPr marL="0" indent="0">
              <a:lnSpc>
                <a:spcPct val="110000"/>
              </a:lnSpc>
              <a:spcBef>
                <a:spcPts val="0"/>
              </a:spcBef>
              <a:buNone/>
            </a:pPr>
            <a:endParaRPr lang="it-IT" dirty="0"/>
          </a:p>
        </p:txBody>
      </p:sp>
    </p:spTree>
    <p:extLst>
      <p:ext uri="{BB962C8B-B14F-4D97-AF65-F5344CB8AC3E}">
        <p14:creationId xmlns:p14="http://schemas.microsoft.com/office/powerpoint/2010/main" val="1581214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1522412" y="189723"/>
            <a:ext cx="10188623" cy="1144556"/>
          </a:xfrm>
        </p:spPr>
        <p:txBody>
          <a:bodyPr rtlCol="0"/>
          <a:lstStyle/>
          <a:p>
            <a:pPr rtl="0"/>
            <a:r>
              <a:rPr lang="en-US" dirty="0"/>
              <a:t>Exercises, exercises, and more exercises</a:t>
            </a:r>
          </a:p>
        </p:txBody>
      </p:sp>
      <p:sp>
        <p:nvSpPr>
          <p:cNvPr id="14" name="Segnaposto contenuto 13"/>
          <p:cNvSpPr>
            <a:spLocks noGrp="1"/>
          </p:cNvSpPr>
          <p:nvPr>
            <p:ph idx="1"/>
          </p:nvPr>
        </p:nvSpPr>
        <p:spPr>
          <a:xfrm>
            <a:off x="189756" y="1700808"/>
            <a:ext cx="11809312" cy="5157192"/>
          </a:xfrm>
        </p:spPr>
        <p:txBody>
          <a:bodyPr rtlCol="0">
            <a:noAutofit/>
          </a:bodyPr>
          <a:lstStyle/>
          <a:p>
            <a:pPr marL="0" indent="0">
              <a:spcBef>
                <a:spcPts val="0"/>
              </a:spcBef>
              <a:buNone/>
            </a:pPr>
            <a:r>
              <a:rPr lang="en-US" b="1" dirty="0"/>
              <a:t>Choose the simple past or past progressive:</a:t>
            </a:r>
            <a:endParaRPr lang="it-IT" b="1" dirty="0"/>
          </a:p>
          <a:p>
            <a:pPr marL="0" indent="0">
              <a:spcBef>
                <a:spcPts val="0"/>
              </a:spcBef>
              <a:buNone/>
            </a:pPr>
            <a:r>
              <a:rPr lang="en-US" sz="1400" dirty="0"/>
              <a:t> </a:t>
            </a:r>
            <a:endParaRPr lang="it-IT" sz="1400" dirty="0"/>
          </a:p>
          <a:p>
            <a:pPr marL="0" indent="0">
              <a:lnSpc>
                <a:spcPct val="110000"/>
              </a:lnSpc>
              <a:spcBef>
                <a:spcPts val="0"/>
              </a:spcBef>
              <a:buNone/>
            </a:pPr>
            <a:r>
              <a:rPr lang="en-US" dirty="0"/>
              <a:t>1. What _________________ (you / do) when I ______________ (call) you last night?</a:t>
            </a:r>
            <a:endParaRPr lang="it-IT" dirty="0"/>
          </a:p>
          <a:p>
            <a:pPr marL="0" indent="0">
              <a:lnSpc>
                <a:spcPct val="110000"/>
              </a:lnSpc>
              <a:spcBef>
                <a:spcPts val="0"/>
              </a:spcBef>
              <a:buNone/>
            </a:pPr>
            <a:r>
              <a:rPr lang="en-US" dirty="0"/>
              <a:t>2. I ________________________ (sit) in a café when you ________________________ (call). </a:t>
            </a:r>
            <a:endParaRPr lang="it-IT" dirty="0"/>
          </a:p>
          <a:p>
            <a:pPr marL="0" indent="0">
              <a:lnSpc>
                <a:spcPct val="110000"/>
              </a:lnSpc>
              <a:spcBef>
                <a:spcPts val="0"/>
              </a:spcBef>
              <a:buNone/>
            </a:pPr>
            <a:r>
              <a:rPr lang="en-US" dirty="0"/>
              <a:t>3. When you _________________ (arrive) at the party, who _________________ (be) there? </a:t>
            </a:r>
            <a:endParaRPr lang="it-IT" dirty="0"/>
          </a:p>
          <a:p>
            <a:pPr marL="0" indent="0">
              <a:lnSpc>
                <a:spcPct val="110000"/>
              </a:lnSpc>
              <a:spcBef>
                <a:spcPts val="0"/>
              </a:spcBef>
              <a:buNone/>
            </a:pPr>
            <a:r>
              <a:rPr lang="en-US" dirty="0"/>
              <a:t>4. Susie _______________ (watch) a film when she ____________________ (hear) the noise. </a:t>
            </a:r>
            <a:endParaRPr lang="it-IT" dirty="0"/>
          </a:p>
          <a:p>
            <a:pPr marL="0" indent="0">
              <a:lnSpc>
                <a:spcPct val="110000"/>
              </a:lnSpc>
              <a:spcBef>
                <a:spcPts val="0"/>
              </a:spcBef>
              <a:buNone/>
            </a:pPr>
            <a:r>
              <a:rPr lang="en-US" dirty="0"/>
              <a:t>5. Yesterday I ________________________ (go) to the library, next I ________________ (have) a swim, later I ________________________ (meet) Julie for a coffee. </a:t>
            </a:r>
            <a:endParaRPr lang="it-IT" dirty="0"/>
          </a:p>
          <a:p>
            <a:pPr marL="0" indent="0">
              <a:lnSpc>
                <a:spcPct val="110000"/>
              </a:lnSpc>
              <a:spcBef>
                <a:spcPts val="0"/>
              </a:spcBef>
              <a:buNone/>
            </a:pPr>
            <a:r>
              <a:rPr lang="en-US" dirty="0"/>
              <a:t>6. We ____________________ (play) tennis when John __________________ (hurt) his ankle.</a:t>
            </a:r>
            <a:endParaRPr lang="it-IT" dirty="0"/>
          </a:p>
          <a:p>
            <a:pPr marL="0" indent="0">
              <a:lnSpc>
                <a:spcPct val="110000"/>
              </a:lnSpc>
              <a:spcBef>
                <a:spcPts val="0"/>
              </a:spcBef>
              <a:buNone/>
            </a:pPr>
            <a:r>
              <a:rPr lang="en-US" dirty="0"/>
              <a:t>7. What _______________ (they / do) at 10pm last night? It ______________ (be) really noisy.</a:t>
            </a:r>
            <a:endParaRPr lang="it-IT" dirty="0"/>
          </a:p>
          <a:p>
            <a:pPr marL="0" indent="0">
              <a:lnSpc>
                <a:spcPct val="110000"/>
              </a:lnSpc>
              <a:spcBef>
                <a:spcPts val="0"/>
              </a:spcBef>
              <a:buNone/>
            </a:pPr>
            <a:r>
              <a:rPr lang="en-US" dirty="0"/>
              <a:t>8. He ________________ (take) a shower when the telephone _________________ (ring). </a:t>
            </a:r>
            <a:endParaRPr lang="it-IT" dirty="0"/>
          </a:p>
          <a:p>
            <a:pPr marL="0" indent="0">
              <a:lnSpc>
                <a:spcPct val="110000"/>
              </a:lnSpc>
              <a:spcBef>
                <a:spcPts val="0"/>
              </a:spcBef>
              <a:buNone/>
            </a:pPr>
            <a:r>
              <a:rPr lang="en-US" dirty="0"/>
              <a:t>9. He _________________ (be) in the shower when the telephone _________________ (ring). </a:t>
            </a:r>
            <a:endParaRPr lang="it-IT" dirty="0"/>
          </a:p>
          <a:p>
            <a:pPr marL="0" indent="0">
              <a:lnSpc>
                <a:spcPct val="110000"/>
              </a:lnSpc>
              <a:spcBef>
                <a:spcPts val="0"/>
              </a:spcBef>
              <a:buNone/>
            </a:pPr>
            <a:r>
              <a:rPr lang="en-US" dirty="0"/>
              <a:t>10. When I ___________________ (walk) into the room, everyone ________________ (work). </a:t>
            </a:r>
            <a:endParaRPr lang="it-IT" dirty="0"/>
          </a:p>
          <a:p>
            <a:pPr marL="0" indent="0">
              <a:lnSpc>
                <a:spcPct val="110000"/>
              </a:lnSpc>
              <a:spcBef>
                <a:spcPts val="0"/>
              </a:spcBef>
              <a:buNone/>
            </a:pPr>
            <a:endParaRPr lang="it-IT" dirty="0"/>
          </a:p>
        </p:txBody>
      </p:sp>
    </p:spTree>
    <p:extLst>
      <p:ext uri="{BB962C8B-B14F-4D97-AF65-F5344CB8AC3E}">
        <p14:creationId xmlns:p14="http://schemas.microsoft.com/office/powerpoint/2010/main" val="571272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pPr rtl="0"/>
            <a:r>
              <a:rPr lang="en-US" dirty="0"/>
              <a:t>Exercises, exercises, and more exercises</a:t>
            </a:r>
          </a:p>
        </p:txBody>
      </p:sp>
      <p:sp>
        <p:nvSpPr>
          <p:cNvPr id="14" name="Segnaposto contenuto 13"/>
          <p:cNvSpPr>
            <a:spLocks noGrp="1"/>
          </p:cNvSpPr>
          <p:nvPr>
            <p:ph idx="1"/>
          </p:nvPr>
        </p:nvSpPr>
        <p:spPr>
          <a:xfrm>
            <a:off x="261764" y="1772816"/>
            <a:ext cx="11809312" cy="4968552"/>
          </a:xfrm>
        </p:spPr>
        <p:txBody>
          <a:bodyPr rtlCol="0">
            <a:noAutofit/>
          </a:bodyPr>
          <a:lstStyle/>
          <a:p>
            <a:pPr marL="0" indent="0">
              <a:lnSpc>
                <a:spcPct val="100000"/>
              </a:lnSpc>
              <a:spcBef>
                <a:spcPts val="0"/>
              </a:spcBef>
              <a:buNone/>
            </a:pPr>
            <a:r>
              <a:rPr lang="en-US" dirty="0"/>
              <a:t>11. It ________________ (be) a day last September. The sun _________________ (shine), the birds _______________ (sing). I ________________ (walk) along the street when I _______________ (meet) an old friend. </a:t>
            </a:r>
            <a:endParaRPr lang="it-IT" dirty="0"/>
          </a:p>
          <a:p>
            <a:pPr marL="0" indent="0">
              <a:lnSpc>
                <a:spcPct val="100000"/>
              </a:lnSpc>
              <a:spcBef>
                <a:spcPts val="0"/>
              </a:spcBef>
              <a:buNone/>
            </a:pPr>
            <a:r>
              <a:rPr lang="en-US" dirty="0"/>
              <a:t>12. He _____________ (live) in Russia when the Revolution ______________ (start). </a:t>
            </a:r>
            <a:endParaRPr lang="it-IT" dirty="0"/>
          </a:p>
          <a:p>
            <a:pPr marL="0" indent="0">
              <a:lnSpc>
                <a:spcPct val="100000"/>
              </a:lnSpc>
              <a:spcBef>
                <a:spcPts val="0"/>
              </a:spcBef>
              <a:buNone/>
            </a:pPr>
            <a:r>
              <a:rPr lang="en-US" dirty="0"/>
              <a:t>13. When her train ___________ (get) to the station, we ___________ (wait) on the platform. </a:t>
            </a:r>
            <a:endParaRPr lang="it-IT" dirty="0"/>
          </a:p>
          <a:p>
            <a:pPr marL="0" indent="0">
              <a:lnSpc>
                <a:spcPct val="100000"/>
              </a:lnSpc>
              <a:spcBef>
                <a:spcPts val="0"/>
              </a:spcBef>
              <a:buNone/>
            </a:pPr>
            <a:r>
              <a:rPr lang="en-US" dirty="0"/>
              <a:t>14. He __________ (be) so annoying! He ___________ (always / leave) his things everywhere. </a:t>
            </a:r>
            <a:endParaRPr lang="it-IT" dirty="0"/>
          </a:p>
          <a:p>
            <a:pPr marL="0" indent="0">
              <a:lnSpc>
                <a:spcPct val="100000"/>
              </a:lnSpc>
              <a:spcBef>
                <a:spcPts val="0"/>
              </a:spcBef>
              <a:buNone/>
            </a:pPr>
            <a:r>
              <a:rPr lang="en-US" dirty="0"/>
              <a:t>15. On holiday we ________________ (visit) Rome, __________________ (see) the Vatican, and ___________________ (spend) a few days at the beach. </a:t>
            </a:r>
            <a:endParaRPr lang="it-IT" dirty="0"/>
          </a:p>
          <a:p>
            <a:pPr marL="0" indent="0">
              <a:lnSpc>
                <a:spcPct val="100000"/>
              </a:lnSpc>
              <a:spcBef>
                <a:spcPts val="0"/>
              </a:spcBef>
              <a:buNone/>
            </a:pPr>
            <a:r>
              <a:rPr lang="en-US" dirty="0"/>
              <a:t>16. Why _____________ (you / stand) on a chair when I _____________ (come) into the room? </a:t>
            </a:r>
            <a:endParaRPr lang="it-IT" dirty="0"/>
          </a:p>
          <a:p>
            <a:pPr marL="0" indent="0">
              <a:lnSpc>
                <a:spcPct val="100000"/>
              </a:lnSpc>
              <a:spcBef>
                <a:spcPts val="0"/>
              </a:spcBef>
              <a:buNone/>
            </a:pPr>
            <a:r>
              <a:rPr lang="en-US" dirty="0"/>
              <a:t>17. They ________________ (live) in Germany when they ___________________ (be) young. </a:t>
            </a:r>
            <a:endParaRPr lang="it-IT" dirty="0"/>
          </a:p>
          <a:p>
            <a:pPr marL="0" indent="0">
              <a:lnSpc>
                <a:spcPct val="100000"/>
              </a:lnSpc>
              <a:spcBef>
                <a:spcPts val="0"/>
              </a:spcBef>
              <a:buNone/>
            </a:pPr>
            <a:r>
              <a:rPr lang="en-US" dirty="0"/>
              <a:t>18. At 7pm yesterday, we _________________ (listen) to music. </a:t>
            </a:r>
            <a:endParaRPr lang="it-IT" dirty="0"/>
          </a:p>
          <a:p>
            <a:pPr marL="0" indent="0">
              <a:lnSpc>
                <a:spcPct val="100000"/>
              </a:lnSpc>
              <a:spcBef>
                <a:spcPts val="0"/>
              </a:spcBef>
              <a:buNone/>
            </a:pPr>
            <a:r>
              <a:rPr lang="en-US" dirty="0"/>
              <a:t>19. When I ___________________ (leave) the house, it ____________________ (snow). </a:t>
            </a:r>
            <a:endParaRPr lang="it-IT" dirty="0"/>
          </a:p>
          <a:p>
            <a:pPr marL="0" indent="0">
              <a:lnSpc>
                <a:spcPct val="100000"/>
              </a:lnSpc>
              <a:spcBef>
                <a:spcPts val="0"/>
              </a:spcBef>
              <a:buNone/>
            </a:pPr>
            <a:r>
              <a:rPr lang="en-US" dirty="0"/>
              <a:t>20. He __________________ (work) in a bank when he __________________ (meet) his wife.</a:t>
            </a:r>
            <a:endParaRPr lang="it-IT" dirty="0"/>
          </a:p>
          <a:p>
            <a:pPr marL="0" indent="0">
              <a:lnSpc>
                <a:spcPct val="110000"/>
              </a:lnSpc>
              <a:spcBef>
                <a:spcPts val="0"/>
              </a:spcBef>
              <a:buNone/>
            </a:pPr>
            <a:endParaRPr lang="it-IT" dirty="0"/>
          </a:p>
        </p:txBody>
      </p:sp>
    </p:spTree>
    <p:extLst>
      <p:ext uri="{BB962C8B-B14F-4D97-AF65-F5344CB8AC3E}">
        <p14:creationId xmlns:p14="http://schemas.microsoft.com/office/powerpoint/2010/main" val="233552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549796" y="188640"/>
            <a:ext cx="9144000" cy="1144556"/>
          </a:xfrm>
        </p:spPr>
        <p:txBody>
          <a:bodyPr rtlCol="0"/>
          <a:lstStyle/>
          <a:p>
            <a:pPr rtl="0"/>
            <a:r>
              <a:rPr lang="en-US" dirty="0"/>
              <a:t>A few extra exercises</a:t>
            </a:r>
          </a:p>
        </p:txBody>
      </p:sp>
      <p:sp>
        <p:nvSpPr>
          <p:cNvPr id="14" name="Segnaposto contenuto 13"/>
          <p:cNvSpPr>
            <a:spLocks noGrp="1"/>
          </p:cNvSpPr>
          <p:nvPr>
            <p:ph idx="1"/>
          </p:nvPr>
        </p:nvSpPr>
        <p:spPr>
          <a:xfrm>
            <a:off x="261764" y="1772816"/>
            <a:ext cx="11809312" cy="4968552"/>
          </a:xfrm>
        </p:spPr>
        <p:txBody>
          <a:bodyPr rtlCol="0">
            <a:noAutofit/>
          </a:bodyPr>
          <a:lstStyle/>
          <a:p>
            <a:pPr marL="0" indent="0">
              <a:spcBef>
                <a:spcPts val="0"/>
              </a:spcBef>
              <a:buNone/>
            </a:pPr>
            <a:r>
              <a:rPr lang="en-US" b="1" dirty="0"/>
              <a:t>Fill in the blanks with </a:t>
            </a:r>
            <a:r>
              <a:rPr lang="en-US" b="1" u="sng" dirty="0"/>
              <a:t>Present Perfect</a:t>
            </a:r>
            <a:r>
              <a:rPr lang="en-US" b="1" dirty="0"/>
              <a:t> (simple or progressive) or </a:t>
            </a:r>
            <a:r>
              <a:rPr lang="en-US" b="1" u="sng" dirty="0"/>
              <a:t>Past Perfect</a:t>
            </a:r>
            <a:r>
              <a:rPr lang="en-US" b="1" dirty="0"/>
              <a:t> (simple or progressive) tenses</a:t>
            </a:r>
            <a:br>
              <a:rPr lang="en-US" dirty="0"/>
            </a:br>
            <a:endParaRPr lang="it-IT" dirty="0"/>
          </a:p>
          <a:p>
            <a:pPr marL="0" indent="0">
              <a:lnSpc>
                <a:spcPct val="120000"/>
              </a:lnSpc>
              <a:spcBef>
                <a:spcPts val="0"/>
              </a:spcBef>
              <a:buNone/>
            </a:pPr>
            <a:r>
              <a:rPr lang="en-US" dirty="0"/>
              <a:t>1. I never get up from the table before others _____________ (finish). </a:t>
            </a:r>
            <a:endParaRPr lang="it-IT" dirty="0"/>
          </a:p>
          <a:p>
            <a:pPr marL="0" indent="0">
              <a:lnSpc>
                <a:spcPct val="120000"/>
              </a:lnSpc>
              <a:spcBef>
                <a:spcPts val="0"/>
              </a:spcBef>
              <a:buNone/>
            </a:pPr>
            <a:r>
              <a:rPr lang="en-US" dirty="0"/>
              <a:t>2. It is already 9:30 pm and I _______________ (wait) here for over an hour. If John does not get here in the next five minutes, I am going to leave.</a:t>
            </a:r>
            <a:endParaRPr lang="it-IT" dirty="0"/>
          </a:p>
          <a:p>
            <a:pPr marL="0" indent="0">
              <a:lnSpc>
                <a:spcPct val="120000"/>
              </a:lnSpc>
              <a:spcBef>
                <a:spcPts val="0"/>
              </a:spcBef>
              <a:buNone/>
            </a:pPr>
            <a:r>
              <a:rPr lang="en-US" dirty="0"/>
              <a:t>3. Did you hear that Ben was fired last month? He _____________ (work) for that import company for more than ten years and he ____________ (work) in almost every department.</a:t>
            </a:r>
            <a:endParaRPr lang="it-IT" dirty="0"/>
          </a:p>
          <a:p>
            <a:pPr marL="0" indent="0">
              <a:lnSpc>
                <a:spcPct val="120000"/>
              </a:lnSpc>
              <a:spcBef>
                <a:spcPts val="0"/>
              </a:spcBef>
              <a:buNone/>
            </a:pPr>
            <a:r>
              <a:rPr lang="it-IT" dirty="0"/>
              <a:t> </a:t>
            </a:r>
            <a:r>
              <a:rPr lang="en-US" dirty="0"/>
              <a:t>4. I ____________ (see) many pictures of the pyramids before I went to Egypt last summer. Pictures of the monuments are very misleading. The pyramids are actually quite small. </a:t>
            </a:r>
            <a:endParaRPr lang="it-IT" dirty="0"/>
          </a:p>
          <a:p>
            <a:pPr marL="0" indent="0">
              <a:lnSpc>
                <a:spcPct val="120000"/>
              </a:lnSpc>
              <a:spcBef>
                <a:spcPts val="0"/>
              </a:spcBef>
              <a:buNone/>
            </a:pPr>
            <a:r>
              <a:rPr lang="en-US" dirty="0"/>
              <a:t>5. Sarah __________ (climb) Mount Everest, ____________ (sail) around the world, and _____________ (go) on safari in Kenya. She is such an adventurous person. </a:t>
            </a:r>
            <a:endParaRPr lang="it-IT" dirty="0"/>
          </a:p>
        </p:txBody>
      </p:sp>
    </p:spTree>
    <p:extLst>
      <p:ext uri="{BB962C8B-B14F-4D97-AF65-F5344CB8AC3E}">
        <p14:creationId xmlns:p14="http://schemas.microsoft.com/office/powerpoint/2010/main" val="305974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549796" y="188640"/>
            <a:ext cx="9144000" cy="1144556"/>
          </a:xfrm>
        </p:spPr>
        <p:txBody>
          <a:bodyPr rtlCol="0"/>
          <a:lstStyle/>
          <a:p>
            <a:pPr rtl="0"/>
            <a:r>
              <a:rPr lang="en-US" dirty="0"/>
              <a:t>A few extra exercises</a:t>
            </a:r>
          </a:p>
        </p:txBody>
      </p:sp>
      <p:sp>
        <p:nvSpPr>
          <p:cNvPr id="14" name="Segnaposto contenuto 13"/>
          <p:cNvSpPr>
            <a:spLocks noGrp="1"/>
          </p:cNvSpPr>
          <p:nvPr>
            <p:ph idx="1"/>
          </p:nvPr>
        </p:nvSpPr>
        <p:spPr>
          <a:xfrm>
            <a:off x="261764" y="2276872"/>
            <a:ext cx="11809312" cy="4104456"/>
          </a:xfrm>
        </p:spPr>
        <p:txBody>
          <a:bodyPr rtlCol="0">
            <a:noAutofit/>
          </a:bodyPr>
          <a:lstStyle/>
          <a:p>
            <a:pPr marL="0" indent="0">
              <a:lnSpc>
                <a:spcPct val="120000"/>
              </a:lnSpc>
              <a:spcBef>
                <a:spcPts val="0"/>
              </a:spcBef>
              <a:buNone/>
            </a:pPr>
            <a:r>
              <a:rPr lang="en-US" dirty="0"/>
              <a:t>6. Susan ____________ (climb) Mount Everest, ____________ (sail) around the world, and ______________ (go) on safari in Kenya by the time she was twenty-five. She _______________ (experience) more by that age than most people do in their entire lives. </a:t>
            </a:r>
            <a:endParaRPr lang="it-IT" dirty="0"/>
          </a:p>
          <a:p>
            <a:pPr marL="0" indent="0">
              <a:lnSpc>
                <a:spcPct val="120000"/>
              </a:lnSpc>
              <a:spcBef>
                <a:spcPts val="0"/>
              </a:spcBef>
              <a:buNone/>
            </a:pPr>
            <a:r>
              <a:rPr lang="en-US" dirty="0"/>
              <a:t>7. Before my trip to Paris two years ago, I _____________ (never be) to France. </a:t>
            </a:r>
            <a:endParaRPr lang="it-IT" dirty="0"/>
          </a:p>
          <a:p>
            <a:pPr marL="0" indent="0">
              <a:lnSpc>
                <a:spcPct val="120000"/>
              </a:lnSpc>
              <a:spcBef>
                <a:spcPts val="0"/>
              </a:spcBef>
              <a:buNone/>
            </a:pPr>
            <a:r>
              <a:rPr lang="en-US" dirty="0"/>
              <a:t>8. When we finally stopped him, the squirrel ____________ (already eat) five cookies. </a:t>
            </a:r>
            <a:endParaRPr lang="it-IT" dirty="0"/>
          </a:p>
          <a:p>
            <a:pPr marL="0" indent="0">
              <a:lnSpc>
                <a:spcPct val="120000"/>
              </a:lnSpc>
              <a:spcBef>
                <a:spcPts val="0"/>
              </a:spcBef>
              <a:buNone/>
            </a:pPr>
            <a:r>
              <a:rPr lang="en-US" dirty="0"/>
              <a:t>9. Ben _________________ (try) to open his own restaurant for the last few years. He ____________ (just finish) the painting, but he _____________ (not do) the decorating yet. </a:t>
            </a:r>
            <a:endParaRPr lang="it-IT" dirty="0"/>
          </a:p>
          <a:p>
            <a:pPr marL="0" indent="0">
              <a:lnSpc>
                <a:spcPct val="120000"/>
              </a:lnSpc>
              <a:spcBef>
                <a:spcPts val="0"/>
              </a:spcBef>
              <a:buNone/>
            </a:pPr>
            <a:r>
              <a:rPr lang="en-US" dirty="0"/>
              <a:t>10. You look tired. How long _______________ (run)?</a:t>
            </a:r>
            <a:endParaRPr lang="it-IT" dirty="0"/>
          </a:p>
        </p:txBody>
      </p:sp>
    </p:spTree>
    <p:extLst>
      <p:ext uri="{BB962C8B-B14F-4D97-AF65-F5344CB8AC3E}">
        <p14:creationId xmlns:p14="http://schemas.microsoft.com/office/powerpoint/2010/main" val="2167003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549796" y="188640"/>
            <a:ext cx="9144000" cy="1144556"/>
          </a:xfrm>
        </p:spPr>
        <p:txBody>
          <a:bodyPr rtlCol="0"/>
          <a:lstStyle/>
          <a:p>
            <a:pPr rtl="0"/>
            <a:r>
              <a:rPr lang="en-US" dirty="0"/>
              <a:t>A few extra exercises</a:t>
            </a:r>
          </a:p>
        </p:txBody>
      </p:sp>
      <p:sp>
        <p:nvSpPr>
          <p:cNvPr id="14" name="Segnaposto contenuto 13"/>
          <p:cNvSpPr>
            <a:spLocks noGrp="1"/>
          </p:cNvSpPr>
          <p:nvPr>
            <p:ph idx="1"/>
          </p:nvPr>
        </p:nvSpPr>
        <p:spPr>
          <a:xfrm>
            <a:off x="261764" y="1772816"/>
            <a:ext cx="11809312" cy="4968552"/>
          </a:xfrm>
        </p:spPr>
        <p:txBody>
          <a:bodyPr rtlCol="0">
            <a:noAutofit/>
          </a:bodyPr>
          <a:lstStyle/>
          <a:p>
            <a:pPr marL="0" indent="0">
              <a:lnSpc>
                <a:spcPct val="110000"/>
              </a:lnSpc>
              <a:spcBef>
                <a:spcPts val="0"/>
              </a:spcBef>
              <a:buNone/>
            </a:pPr>
            <a:r>
              <a:rPr lang="en-US" dirty="0"/>
              <a:t>1. When I went to the car park, I found that my car _______________. (to steal)</a:t>
            </a:r>
            <a:br>
              <a:rPr lang="it-IT" dirty="0"/>
            </a:br>
            <a:r>
              <a:rPr lang="it-IT" dirty="0"/>
              <a:t>2. John ______________ in Paris for 4 </a:t>
            </a:r>
            <a:r>
              <a:rPr lang="it-IT" dirty="0" err="1"/>
              <a:t>years</a:t>
            </a:r>
            <a:r>
              <a:rPr lang="it-IT" dirty="0"/>
              <a:t> </a:t>
            </a:r>
            <a:r>
              <a:rPr lang="it-IT" dirty="0" err="1"/>
              <a:t>before</a:t>
            </a:r>
            <a:r>
              <a:rPr lang="it-IT" dirty="0"/>
              <a:t> he </a:t>
            </a:r>
            <a:r>
              <a:rPr lang="it-IT" dirty="0" err="1"/>
              <a:t>could</a:t>
            </a:r>
            <a:r>
              <a:rPr lang="it-IT" dirty="0"/>
              <a:t> </a:t>
            </a:r>
            <a:r>
              <a:rPr lang="it-IT" dirty="0" err="1"/>
              <a:t>speak</a:t>
            </a:r>
            <a:r>
              <a:rPr lang="it-IT" dirty="0"/>
              <a:t> French </a:t>
            </a:r>
            <a:r>
              <a:rPr lang="it-IT" dirty="0" err="1"/>
              <a:t>fluently</a:t>
            </a:r>
            <a:r>
              <a:rPr lang="it-IT" dirty="0"/>
              <a:t>. (to live)</a:t>
            </a:r>
            <a:br>
              <a:rPr lang="it-IT" dirty="0"/>
            </a:br>
            <a:r>
              <a:rPr lang="it-IT" dirty="0"/>
              <a:t>3. I ______________ English for 5 </a:t>
            </a:r>
            <a:r>
              <a:rPr lang="it-IT" dirty="0" err="1"/>
              <a:t>years</a:t>
            </a:r>
            <a:r>
              <a:rPr lang="it-IT" dirty="0"/>
              <a:t> </a:t>
            </a:r>
            <a:r>
              <a:rPr lang="it-IT" dirty="0" err="1"/>
              <a:t>now</a:t>
            </a:r>
            <a:r>
              <a:rPr lang="it-IT" dirty="0"/>
              <a:t>. (to </a:t>
            </a:r>
            <a:r>
              <a:rPr lang="it-IT" dirty="0" err="1"/>
              <a:t>learn</a:t>
            </a:r>
            <a:r>
              <a:rPr lang="it-IT" dirty="0"/>
              <a:t>)</a:t>
            </a:r>
            <a:br>
              <a:rPr lang="it-IT" dirty="0"/>
            </a:br>
            <a:r>
              <a:rPr lang="it-IT" dirty="0"/>
              <a:t>4. The </a:t>
            </a:r>
            <a:r>
              <a:rPr lang="it-IT" dirty="0" err="1"/>
              <a:t>locals</a:t>
            </a:r>
            <a:r>
              <a:rPr lang="it-IT" dirty="0"/>
              <a:t> </a:t>
            </a:r>
            <a:r>
              <a:rPr lang="it-IT" dirty="0" err="1"/>
              <a:t>were</a:t>
            </a:r>
            <a:r>
              <a:rPr lang="it-IT" dirty="0"/>
              <a:t> </a:t>
            </a:r>
            <a:r>
              <a:rPr lang="it-IT" dirty="0" err="1"/>
              <a:t>amazed</a:t>
            </a:r>
            <a:r>
              <a:rPr lang="it-IT" dirty="0"/>
              <a:t> </a:t>
            </a:r>
            <a:r>
              <a:rPr lang="it-IT" dirty="0" err="1"/>
              <a:t>because</a:t>
            </a:r>
            <a:r>
              <a:rPr lang="it-IT" dirty="0"/>
              <a:t> </a:t>
            </a:r>
            <a:r>
              <a:rPr lang="it-IT" dirty="0" err="1"/>
              <a:t>they</a:t>
            </a:r>
            <a:r>
              <a:rPr lang="it-IT" dirty="0"/>
              <a:t> _______________ a </a:t>
            </a:r>
            <a:r>
              <a:rPr lang="it-IT" dirty="0" err="1"/>
              <a:t>horse</a:t>
            </a:r>
            <a:r>
              <a:rPr lang="it-IT" dirty="0"/>
              <a:t> </a:t>
            </a:r>
            <a:r>
              <a:rPr lang="it-IT" dirty="0" err="1"/>
              <a:t>before</a:t>
            </a:r>
            <a:r>
              <a:rPr lang="it-IT" dirty="0"/>
              <a:t>. (</a:t>
            </a:r>
            <a:r>
              <a:rPr lang="it-IT" dirty="0" err="1"/>
              <a:t>never</a:t>
            </a:r>
            <a:r>
              <a:rPr lang="it-IT" dirty="0"/>
              <a:t>, to </a:t>
            </a:r>
            <a:r>
              <a:rPr lang="it-IT" dirty="0" err="1"/>
              <a:t>see</a:t>
            </a:r>
            <a:r>
              <a:rPr lang="it-IT" dirty="0"/>
              <a:t>)</a:t>
            </a:r>
            <a:br>
              <a:rPr lang="it-IT" dirty="0"/>
            </a:br>
            <a:r>
              <a:rPr lang="it-IT" dirty="0"/>
              <a:t>5. </a:t>
            </a:r>
            <a:r>
              <a:rPr lang="it-IT" dirty="0" err="1"/>
              <a:t>They</a:t>
            </a:r>
            <a:r>
              <a:rPr lang="it-IT" dirty="0"/>
              <a:t> </a:t>
            </a:r>
            <a:r>
              <a:rPr lang="it-IT" dirty="0" err="1"/>
              <a:t>wouldn't</a:t>
            </a:r>
            <a:r>
              <a:rPr lang="it-IT" dirty="0"/>
              <a:t> </a:t>
            </a:r>
            <a:r>
              <a:rPr lang="it-IT" dirty="0" err="1"/>
              <a:t>let</a:t>
            </a:r>
            <a:r>
              <a:rPr lang="it-IT" dirty="0"/>
              <a:t> </a:t>
            </a:r>
            <a:r>
              <a:rPr lang="it-IT" dirty="0" err="1"/>
              <a:t>him</a:t>
            </a:r>
            <a:r>
              <a:rPr lang="it-IT" dirty="0"/>
              <a:t> in </a:t>
            </a:r>
            <a:r>
              <a:rPr lang="it-IT" dirty="0" err="1"/>
              <a:t>because</a:t>
            </a:r>
            <a:r>
              <a:rPr lang="it-IT" dirty="0"/>
              <a:t> he ______________ </a:t>
            </a:r>
            <a:r>
              <a:rPr lang="it-IT" dirty="0" err="1"/>
              <a:t>his</a:t>
            </a:r>
            <a:r>
              <a:rPr lang="it-IT" dirty="0"/>
              <a:t> </a:t>
            </a:r>
            <a:r>
              <a:rPr lang="it-IT" dirty="0" err="1"/>
              <a:t>membership</a:t>
            </a:r>
            <a:r>
              <a:rPr lang="it-IT" dirty="0"/>
              <a:t> card. (to </a:t>
            </a:r>
            <a:r>
              <a:rPr lang="it-IT" dirty="0" err="1"/>
              <a:t>forget</a:t>
            </a:r>
            <a:r>
              <a:rPr lang="it-IT" dirty="0"/>
              <a:t>)</a:t>
            </a:r>
            <a:br>
              <a:rPr lang="it-IT" dirty="0"/>
            </a:br>
            <a:r>
              <a:rPr lang="it-IT" dirty="0"/>
              <a:t>6. </a:t>
            </a:r>
            <a:r>
              <a:rPr lang="it-IT" dirty="0" err="1"/>
              <a:t>They</a:t>
            </a:r>
            <a:r>
              <a:rPr lang="it-IT" dirty="0"/>
              <a:t> </a:t>
            </a:r>
            <a:r>
              <a:rPr lang="it-IT" dirty="0" err="1"/>
              <a:t>said</a:t>
            </a:r>
            <a:r>
              <a:rPr lang="it-IT" dirty="0"/>
              <a:t>: '</a:t>
            </a:r>
            <a:r>
              <a:rPr lang="it-IT" dirty="0" err="1"/>
              <a:t>You</a:t>
            </a:r>
            <a:r>
              <a:rPr lang="it-IT" dirty="0"/>
              <a:t> </a:t>
            </a:r>
            <a:r>
              <a:rPr lang="it-IT" dirty="0" err="1"/>
              <a:t>can't</a:t>
            </a:r>
            <a:r>
              <a:rPr lang="it-IT" dirty="0"/>
              <a:t> come in </a:t>
            </a:r>
            <a:r>
              <a:rPr lang="it-IT" dirty="0" err="1"/>
              <a:t>because</a:t>
            </a:r>
            <a:r>
              <a:rPr lang="it-IT" dirty="0"/>
              <a:t> </a:t>
            </a:r>
            <a:r>
              <a:rPr lang="it-IT" dirty="0" err="1"/>
              <a:t>you</a:t>
            </a:r>
            <a:r>
              <a:rPr lang="it-IT" dirty="0"/>
              <a:t> ________________ </a:t>
            </a:r>
            <a:r>
              <a:rPr lang="it-IT" dirty="0" err="1"/>
              <a:t>your</a:t>
            </a:r>
            <a:r>
              <a:rPr lang="it-IT" dirty="0"/>
              <a:t> </a:t>
            </a:r>
            <a:r>
              <a:rPr lang="it-IT" dirty="0" err="1"/>
              <a:t>membership</a:t>
            </a:r>
            <a:r>
              <a:rPr lang="it-IT" dirty="0"/>
              <a:t> card'. (to </a:t>
            </a:r>
            <a:r>
              <a:rPr lang="it-IT" dirty="0" err="1"/>
              <a:t>forget</a:t>
            </a:r>
            <a:r>
              <a:rPr lang="it-IT" dirty="0"/>
              <a:t>)</a:t>
            </a:r>
            <a:br>
              <a:rPr lang="it-IT" dirty="0"/>
            </a:br>
            <a:r>
              <a:rPr lang="it-IT" dirty="0"/>
              <a:t>7. _________________ the new film by Spike Lee? (</a:t>
            </a:r>
            <a:r>
              <a:rPr lang="it-IT" dirty="0" err="1"/>
              <a:t>you</a:t>
            </a:r>
            <a:r>
              <a:rPr lang="it-IT" dirty="0"/>
              <a:t>, to </a:t>
            </a:r>
            <a:r>
              <a:rPr lang="it-IT" dirty="0" err="1"/>
              <a:t>see</a:t>
            </a:r>
            <a:r>
              <a:rPr lang="it-IT" dirty="0"/>
              <a:t>)</a:t>
            </a:r>
            <a:br>
              <a:rPr lang="it-IT" dirty="0"/>
            </a:br>
            <a:r>
              <a:rPr lang="it-IT" dirty="0"/>
              <a:t>8. </a:t>
            </a:r>
            <a:r>
              <a:rPr lang="it-IT" dirty="0" err="1"/>
              <a:t>They</a:t>
            </a:r>
            <a:r>
              <a:rPr lang="it-IT" dirty="0"/>
              <a:t> ______________ a </a:t>
            </a:r>
            <a:r>
              <a:rPr lang="it-IT" dirty="0" err="1"/>
              <a:t>lot</a:t>
            </a:r>
            <a:r>
              <a:rPr lang="it-IT" dirty="0"/>
              <a:t> of champagne by the time the party </a:t>
            </a:r>
            <a:r>
              <a:rPr lang="it-IT" dirty="0" err="1"/>
              <a:t>ended</a:t>
            </a:r>
            <a:r>
              <a:rPr lang="it-IT" dirty="0"/>
              <a:t>. (to drink)</a:t>
            </a:r>
            <a:br>
              <a:rPr lang="it-IT" dirty="0"/>
            </a:br>
            <a:r>
              <a:rPr lang="it-IT" dirty="0"/>
              <a:t>9. </a:t>
            </a:r>
            <a:r>
              <a:rPr lang="it-IT" dirty="0" err="1"/>
              <a:t>They</a:t>
            </a:r>
            <a:r>
              <a:rPr lang="it-IT" dirty="0"/>
              <a:t> </a:t>
            </a:r>
            <a:r>
              <a:rPr lang="it-IT" dirty="0" err="1"/>
              <a:t>were</a:t>
            </a:r>
            <a:r>
              <a:rPr lang="it-IT" dirty="0"/>
              <a:t> </a:t>
            </a:r>
            <a:r>
              <a:rPr lang="it-IT" dirty="0" err="1"/>
              <a:t>angry</a:t>
            </a:r>
            <a:r>
              <a:rPr lang="it-IT" dirty="0"/>
              <a:t> </a:t>
            </a:r>
            <a:r>
              <a:rPr lang="it-IT" dirty="0" err="1"/>
              <a:t>because</a:t>
            </a:r>
            <a:r>
              <a:rPr lang="it-IT" dirty="0"/>
              <a:t> </a:t>
            </a:r>
            <a:r>
              <a:rPr lang="it-IT" dirty="0" err="1"/>
              <a:t>they</a:t>
            </a:r>
            <a:r>
              <a:rPr lang="it-IT" dirty="0"/>
              <a:t> ________________for </a:t>
            </a:r>
          </a:p>
          <a:p>
            <a:pPr marL="0" indent="0">
              <a:lnSpc>
                <a:spcPct val="110000"/>
              </a:lnSpc>
              <a:spcBef>
                <a:spcPts val="0"/>
              </a:spcBef>
              <a:buNone/>
            </a:pPr>
            <a:r>
              <a:rPr lang="it-IT" dirty="0" err="1"/>
              <a:t>too</a:t>
            </a:r>
            <a:r>
              <a:rPr lang="it-IT" dirty="0"/>
              <a:t> long. (to </a:t>
            </a:r>
            <a:r>
              <a:rPr lang="it-IT" dirty="0" err="1"/>
              <a:t>wait</a:t>
            </a:r>
            <a:r>
              <a:rPr lang="it-IT" dirty="0"/>
              <a:t>)</a:t>
            </a:r>
          </a:p>
          <a:p>
            <a:pPr marL="0" indent="0">
              <a:lnSpc>
                <a:spcPct val="110000"/>
              </a:lnSpc>
              <a:spcBef>
                <a:spcPts val="0"/>
              </a:spcBef>
              <a:buNone/>
            </a:pPr>
            <a:r>
              <a:rPr lang="en-US" dirty="0"/>
              <a:t>10. I ___________________ so exhausted my entire life (never, to be)</a:t>
            </a:r>
            <a:endParaRPr lang="it-IT" dirty="0"/>
          </a:p>
          <a:p>
            <a:pPr marL="0" indent="0">
              <a:lnSpc>
                <a:spcPct val="110000"/>
              </a:lnSpc>
              <a:spcBef>
                <a:spcPts val="0"/>
              </a:spcBef>
              <a:buNone/>
            </a:pPr>
            <a:endParaRPr lang="it-IT" dirty="0"/>
          </a:p>
        </p:txBody>
      </p:sp>
    </p:spTree>
    <p:extLst>
      <p:ext uri="{BB962C8B-B14F-4D97-AF65-F5344CB8AC3E}">
        <p14:creationId xmlns:p14="http://schemas.microsoft.com/office/powerpoint/2010/main" val="580976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549796" y="188640"/>
            <a:ext cx="9144000" cy="1144556"/>
          </a:xfrm>
        </p:spPr>
        <p:txBody>
          <a:bodyPr rtlCol="0"/>
          <a:lstStyle/>
          <a:p>
            <a:pPr rtl="0"/>
            <a:r>
              <a:rPr lang="en-US" dirty="0"/>
              <a:t>A few extra exercises</a:t>
            </a:r>
          </a:p>
        </p:txBody>
      </p:sp>
      <p:sp>
        <p:nvSpPr>
          <p:cNvPr id="14" name="Segnaposto contenuto 13"/>
          <p:cNvSpPr>
            <a:spLocks noGrp="1"/>
          </p:cNvSpPr>
          <p:nvPr>
            <p:ph idx="1"/>
          </p:nvPr>
        </p:nvSpPr>
        <p:spPr>
          <a:xfrm>
            <a:off x="261764" y="1772816"/>
            <a:ext cx="11809312" cy="4968552"/>
          </a:xfrm>
        </p:spPr>
        <p:txBody>
          <a:bodyPr rtlCol="0">
            <a:noAutofit/>
          </a:bodyPr>
          <a:lstStyle/>
          <a:p>
            <a:pPr marL="0" indent="0">
              <a:lnSpc>
                <a:spcPct val="120000"/>
              </a:lnSpc>
              <a:spcBef>
                <a:spcPts val="0"/>
              </a:spcBef>
              <a:buNone/>
            </a:pPr>
            <a:r>
              <a:rPr lang="en-US" u="sng" dirty="0"/>
              <a:t>Put the verbs into the correct form </a:t>
            </a:r>
            <a:r>
              <a:rPr lang="en-US" dirty="0"/>
              <a:t>(</a:t>
            </a:r>
            <a:r>
              <a:rPr lang="en-US" b="1" dirty="0"/>
              <a:t>will</a:t>
            </a:r>
            <a:r>
              <a:rPr lang="en-US" dirty="0"/>
              <a:t>, </a:t>
            </a:r>
            <a:r>
              <a:rPr lang="en-US" b="1" dirty="0"/>
              <a:t>going to</a:t>
            </a:r>
            <a:r>
              <a:rPr lang="en-US" dirty="0"/>
              <a:t>, </a:t>
            </a:r>
            <a:r>
              <a:rPr lang="en-US" b="1" dirty="0"/>
              <a:t>simple present</a:t>
            </a:r>
            <a:r>
              <a:rPr lang="en-US" dirty="0"/>
              <a:t> or </a:t>
            </a:r>
            <a:r>
              <a:rPr lang="en-US" b="1" dirty="0"/>
              <a:t>present progressive</a:t>
            </a:r>
            <a:r>
              <a:rPr lang="en-US" dirty="0"/>
              <a:t>).</a:t>
            </a:r>
            <a:endParaRPr lang="it-IT" dirty="0"/>
          </a:p>
          <a:p>
            <a:pPr marL="0" lvl="0" indent="0">
              <a:lnSpc>
                <a:spcPct val="120000"/>
              </a:lnSpc>
              <a:spcBef>
                <a:spcPts val="0"/>
              </a:spcBef>
              <a:buNone/>
            </a:pPr>
            <a:endParaRPr lang="en-US" dirty="0"/>
          </a:p>
          <a:p>
            <a:pPr marL="0" lvl="0" indent="0">
              <a:lnSpc>
                <a:spcPct val="120000"/>
              </a:lnSpc>
              <a:spcBef>
                <a:spcPts val="0"/>
              </a:spcBef>
              <a:buNone/>
            </a:pPr>
            <a:endParaRPr lang="en-US" dirty="0"/>
          </a:p>
          <a:p>
            <a:pPr marL="0" lvl="0" indent="0">
              <a:lnSpc>
                <a:spcPct val="120000"/>
              </a:lnSpc>
              <a:spcBef>
                <a:spcPts val="0"/>
              </a:spcBef>
              <a:buNone/>
            </a:pPr>
            <a:endParaRPr lang="en-US" dirty="0"/>
          </a:p>
          <a:p>
            <a:pPr marL="0" lvl="0" indent="0">
              <a:lnSpc>
                <a:spcPct val="120000"/>
              </a:lnSpc>
              <a:spcBef>
                <a:spcPts val="0"/>
              </a:spcBef>
              <a:buNone/>
            </a:pPr>
            <a:endParaRPr lang="en-US" dirty="0"/>
          </a:p>
          <a:p>
            <a:pPr marL="0" lvl="0" indent="0">
              <a:lnSpc>
                <a:spcPct val="120000"/>
              </a:lnSpc>
              <a:spcBef>
                <a:spcPts val="0"/>
              </a:spcBef>
              <a:buNone/>
            </a:pPr>
            <a:r>
              <a:rPr lang="en-US" dirty="0"/>
              <a:t>1) I love London. I (probably / go) _____________ there next year.</a:t>
            </a:r>
            <a:endParaRPr lang="it-IT" dirty="0"/>
          </a:p>
          <a:p>
            <a:pPr marL="0" lvl="0" indent="0">
              <a:lnSpc>
                <a:spcPct val="120000"/>
              </a:lnSpc>
              <a:spcBef>
                <a:spcPts val="0"/>
              </a:spcBef>
              <a:buNone/>
            </a:pPr>
            <a:r>
              <a:rPr lang="it-IT" dirty="0"/>
              <a:t>2) </a:t>
            </a:r>
            <a:r>
              <a:rPr lang="en-US" dirty="0"/>
              <a:t>Our train (leave) _____________ at 4:47</a:t>
            </a:r>
            <a:r>
              <a:rPr lang="it-IT" dirty="0"/>
              <a:t>.</a:t>
            </a:r>
          </a:p>
          <a:p>
            <a:pPr marL="0" lvl="0" indent="0">
              <a:lnSpc>
                <a:spcPct val="120000"/>
              </a:lnSpc>
              <a:spcBef>
                <a:spcPts val="0"/>
              </a:spcBef>
              <a:buNone/>
            </a:pPr>
            <a:r>
              <a:rPr lang="en-US" dirty="0"/>
              <a:t>3) What (wear / you) ____________ at the party tonight?</a:t>
            </a:r>
            <a:endParaRPr lang="it-IT" dirty="0"/>
          </a:p>
          <a:p>
            <a:pPr marL="0" lvl="0" indent="0">
              <a:lnSpc>
                <a:spcPct val="120000"/>
              </a:lnSpc>
              <a:spcBef>
                <a:spcPts val="0"/>
              </a:spcBef>
              <a:buNone/>
            </a:pPr>
            <a:r>
              <a:rPr lang="en-US" dirty="0"/>
              <a:t>4) I haven't made up my mind yet. But I think I (find) _____________ something nice in my mum's wardrobe.</a:t>
            </a:r>
            <a:endParaRPr lang="it-IT" dirty="0"/>
          </a:p>
          <a:p>
            <a:pPr marL="0" lvl="0" indent="0">
              <a:lnSpc>
                <a:spcPct val="120000"/>
              </a:lnSpc>
              <a:spcBef>
                <a:spcPts val="0"/>
              </a:spcBef>
              <a:buNone/>
            </a:pPr>
            <a:r>
              <a:rPr lang="en-US" dirty="0"/>
              <a:t>5) This is my last day here. I (go) ____________ back to England tomorrow.</a:t>
            </a:r>
            <a:endParaRPr lang="it-IT" dirty="0"/>
          </a:p>
          <a:p>
            <a:pPr marL="0" indent="0">
              <a:lnSpc>
                <a:spcPct val="110000"/>
              </a:lnSpc>
              <a:spcBef>
                <a:spcPts val="0"/>
              </a:spcBef>
              <a:buNone/>
            </a:pPr>
            <a:endParaRPr lang="it-IT" dirty="0"/>
          </a:p>
        </p:txBody>
      </p:sp>
      <p:graphicFrame>
        <p:nvGraphicFramePr>
          <p:cNvPr id="2" name="Tabella 1"/>
          <p:cNvGraphicFramePr>
            <a:graphicFrameLocks noGrp="1"/>
          </p:cNvGraphicFramePr>
          <p:nvPr>
            <p:extLst>
              <p:ext uri="{D42A27DB-BD31-4B8C-83A1-F6EECF244321}">
                <p14:modId xmlns:p14="http://schemas.microsoft.com/office/powerpoint/2010/main" val="2370289387"/>
              </p:ext>
            </p:extLst>
          </p:nvPr>
        </p:nvGraphicFramePr>
        <p:xfrm>
          <a:off x="1341884" y="2439792"/>
          <a:ext cx="9144000" cy="1383792"/>
        </p:xfrm>
        <a:graphic>
          <a:graphicData uri="http://schemas.openxmlformats.org/drawingml/2006/table">
            <a:tbl>
              <a:tblPr firstRow="1" firstCol="1" bandRow="1">
                <a:tableStyleId>{FABFCF23-3B69-468F-B69F-88F6DE6A72F2}</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0">
                <a:tc>
                  <a:txBody>
                    <a:bodyPr/>
                    <a:lstStyle/>
                    <a:p>
                      <a:pPr algn="ctr">
                        <a:lnSpc>
                          <a:spcPct val="107000"/>
                        </a:lnSpc>
                        <a:spcAft>
                          <a:spcPts val="0"/>
                        </a:spcAft>
                      </a:pPr>
                      <a:r>
                        <a:rPr lang="it-IT" sz="1200" dirty="0">
                          <a:solidFill>
                            <a:sysClr val="windowText" lastClr="000000"/>
                          </a:solidFill>
                          <a:effectLst/>
                        </a:rPr>
                        <a:t>Future I </a:t>
                      </a:r>
                      <a:r>
                        <a:rPr lang="it-IT" sz="1200" dirty="0" err="1">
                          <a:solidFill>
                            <a:sysClr val="windowText" lastClr="000000"/>
                          </a:solidFill>
                          <a:effectLst/>
                        </a:rPr>
                        <a:t>going</a:t>
                      </a:r>
                      <a:r>
                        <a:rPr lang="it-IT" sz="1200" dirty="0">
                          <a:solidFill>
                            <a:sysClr val="windowText" lastClr="000000"/>
                          </a:solidFill>
                          <a:effectLst/>
                        </a:rPr>
                        <a:t> to</a:t>
                      </a:r>
                      <a:endParaRPr lang="it-IT"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it-IT" sz="1200" dirty="0">
                          <a:solidFill>
                            <a:sysClr val="windowText" lastClr="000000"/>
                          </a:solidFill>
                          <a:effectLst/>
                        </a:rPr>
                        <a:t>Future I </a:t>
                      </a:r>
                      <a:r>
                        <a:rPr lang="it-IT" sz="1200" dirty="0" err="1">
                          <a:solidFill>
                            <a:sysClr val="windowText" lastClr="000000"/>
                          </a:solidFill>
                          <a:effectLst/>
                        </a:rPr>
                        <a:t>will</a:t>
                      </a:r>
                      <a:endParaRPr lang="it-IT"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it-IT" sz="1200" dirty="0">
                          <a:solidFill>
                            <a:sysClr val="windowText" lastClr="000000"/>
                          </a:solidFill>
                          <a:effectLst/>
                        </a:rPr>
                        <a:t>Simple </a:t>
                      </a:r>
                      <a:r>
                        <a:rPr lang="it-IT" sz="1200" dirty="0" err="1">
                          <a:solidFill>
                            <a:sysClr val="windowText" lastClr="000000"/>
                          </a:solidFill>
                          <a:effectLst/>
                        </a:rPr>
                        <a:t>Present</a:t>
                      </a:r>
                      <a:endParaRPr lang="it-IT"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it-IT" sz="1200" dirty="0" err="1">
                          <a:solidFill>
                            <a:sysClr val="windowText" lastClr="000000"/>
                          </a:solidFill>
                          <a:effectLst/>
                        </a:rPr>
                        <a:t>Present</a:t>
                      </a:r>
                      <a:r>
                        <a:rPr lang="it-IT" sz="1200" dirty="0">
                          <a:solidFill>
                            <a:sysClr val="windowText" lastClr="000000"/>
                          </a:solidFill>
                          <a:effectLst/>
                        </a:rPr>
                        <a:t> Progressive</a:t>
                      </a:r>
                      <a:endParaRPr lang="it-IT"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r>
                        <a:rPr lang="en-US" sz="1200" b="0" dirty="0">
                          <a:solidFill>
                            <a:sysClr val="windowText" lastClr="000000"/>
                          </a:solidFill>
                          <a:effectLst/>
                        </a:rPr>
                        <a:t>decision made for the future</a:t>
                      </a:r>
                      <a:endParaRPr lang="it-IT" sz="12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200" dirty="0">
                          <a:solidFill>
                            <a:sysClr val="windowText" lastClr="000000"/>
                          </a:solidFill>
                          <a:effectLst/>
                        </a:rPr>
                        <a:t>action in the future that cannot be influenced</a:t>
                      </a:r>
                      <a:endParaRPr lang="it-IT"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200" dirty="0">
                          <a:solidFill>
                            <a:sysClr val="windowText" lastClr="000000"/>
                          </a:solidFill>
                          <a:effectLst/>
                        </a:rPr>
                        <a:t>action set by a time table or schedule</a:t>
                      </a:r>
                      <a:endParaRPr lang="it-IT"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200" dirty="0">
                          <a:solidFill>
                            <a:sysClr val="windowText" lastClr="000000"/>
                          </a:solidFill>
                          <a:effectLst/>
                        </a:rPr>
                        <a:t>action already arranged for the near future</a:t>
                      </a:r>
                      <a:endParaRPr lang="it-IT"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r>
                        <a:rPr lang="en-US" sz="1200" b="0" dirty="0">
                          <a:solidFill>
                            <a:sysClr val="windowText" lastClr="000000"/>
                          </a:solidFill>
                          <a:effectLst/>
                        </a:rPr>
                        <a:t>conclusion with regard to the future</a:t>
                      </a:r>
                      <a:endParaRPr lang="it-IT" sz="12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200" dirty="0">
                          <a:solidFill>
                            <a:sysClr val="windowText" lastClr="000000"/>
                          </a:solidFill>
                          <a:effectLst/>
                        </a:rPr>
                        <a:t>assumption with regard to the future</a:t>
                      </a:r>
                      <a:endParaRPr lang="it-IT"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200" dirty="0">
                          <a:solidFill>
                            <a:sysClr val="windowText" lastClr="000000"/>
                          </a:solidFill>
                          <a:effectLst/>
                        </a:rPr>
                        <a:t> </a:t>
                      </a:r>
                      <a:endParaRPr lang="it-IT"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200" dirty="0">
                          <a:solidFill>
                            <a:sysClr val="windowText" lastClr="000000"/>
                          </a:solidFill>
                          <a:effectLst/>
                        </a:rPr>
                        <a:t> </a:t>
                      </a:r>
                      <a:endParaRPr lang="it-IT"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7000"/>
                        </a:lnSpc>
                        <a:spcAft>
                          <a:spcPts val="0"/>
                        </a:spcAft>
                      </a:pPr>
                      <a:r>
                        <a:rPr lang="en-US" sz="1200">
                          <a:solidFill>
                            <a:sysClr val="windowText" lastClr="000000"/>
                          </a:solidFill>
                          <a:effectLst/>
                        </a:rPr>
                        <a:t> </a:t>
                      </a:r>
                      <a:endParaRPr lang="it-IT" sz="12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200" dirty="0" err="1">
                          <a:solidFill>
                            <a:sysClr val="windowText" lastClr="000000"/>
                          </a:solidFill>
                          <a:effectLst/>
                        </a:rPr>
                        <a:t>spontaneous</a:t>
                      </a:r>
                      <a:r>
                        <a:rPr lang="it-IT" sz="1200" dirty="0">
                          <a:solidFill>
                            <a:sysClr val="windowText" lastClr="000000"/>
                          </a:solidFill>
                          <a:effectLst/>
                        </a:rPr>
                        <a:t> </a:t>
                      </a:r>
                      <a:r>
                        <a:rPr lang="it-IT" sz="1200" dirty="0" err="1">
                          <a:solidFill>
                            <a:sysClr val="windowText" lastClr="000000"/>
                          </a:solidFill>
                          <a:effectLst/>
                        </a:rPr>
                        <a:t>decision</a:t>
                      </a:r>
                      <a:endParaRPr lang="it-IT"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200" dirty="0">
                          <a:solidFill>
                            <a:sysClr val="windowText" lastClr="000000"/>
                          </a:solidFill>
                          <a:effectLst/>
                        </a:rPr>
                        <a:t> </a:t>
                      </a:r>
                      <a:endParaRPr lang="it-IT"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200" dirty="0">
                          <a:solidFill>
                            <a:sysClr val="windowText" lastClr="000000"/>
                          </a:solidFill>
                          <a:effectLst/>
                        </a:rPr>
                        <a:t> </a:t>
                      </a:r>
                      <a:endParaRPr lang="it-IT"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19385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549796" y="188640"/>
            <a:ext cx="9144000" cy="1144556"/>
          </a:xfrm>
        </p:spPr>
        <p:txBody>
          <a:bodyPr rtlCol="0"/>
          <a:lstStyle/>
          <a:p>
            <a:pPr rtl="0"/>
            <a:r>
              <a:rPr lang="en-US" dirty="0"/>
              <a:t>A few extra exercises</a:t>
            </a:r>
          </a:p>
        </p:txBody>
      </p:sp>
      <p:sp>
        <p:nvSpPr>
          <p:cNvPr id="14" name="Segnaposto contenuto 13"/>
          <p:cNvSpPr>
            <a:spLocks noGrp="1"/>
          </p:cNvSpPr>
          <p:nvPr>
            <p:ph idx="1"/>
          </p:nvPr>
        </p:nvSpPr>
        <p:spPr>
          <a:xfrm>
            <a:off x="333772" y="2132856"/>
            <a:ext cx="11809312" cy="3168352"/>
          </a:xfrm>
        </p:spPr>
        <p:txBody>
          <a:bodyPr rtlCol="0">
            <a:noAutofit/>
          </a:bodyPr>
          <a:lstStyle/>
          <a:p>
            <a:pPr marL="0" lvl="0" indent="0">
              <a:lnSpc>
                <a:spcPct val="150000"/>
              </a:lnSpc>
              <a:spcBef>
                <a:spcPts val="0"/>
              </a:spcBef>
              <a:buNone/>
            </a:pPr>
            <a:r>
              <a:rPr lang="en-US" dirty="0"/>
              <a:t>6) Hurry up! The conference (begin) ______________ in 20 minutes.</a:t>
            </a:r>
            <a:endParaRPr lang="it-IT" dirty="0"/>
          </a:p>
          <a:p>
            <a:pPr marL="0" lvl="0" indent="0">
              <a:lnSpc>
                <a:spcPct val="150000"/>
              </a:lnSpc>
              <a:spcBef>
                <a:spcPts val="0"/>
              </a:spcBef>
              <a:buNone/>
            </a:pPr>
            <a:r>
              <a:rPr lang="en-US" dirty="0"/>
              <a:t>7) My horoscope says that I (meet) ____________ an old friend this week.</a:t>
            </a:r>
            <a:endParaRPr lang="it-IT" dirty="0"/>
          </a:p>
          <a:p>
            <a:pPr marL="0" lvl="0" indent="0">
              <a:lnSpc>
                <a:spcPct val="150000"/>
              </a:lnSpc>
              <a:spcBef>
                <a:spcPts val="0"/>
              </a:spcBef>
              <a:buNone/>
            </a:pPr>
            <a:r>
              <a:rPr lang="en-US" dirty="0"/>
              <a:t>8) Look at these big black clouds! </a:t>
            </a:r>
            <a:r>
              <a:rPr lang="it-IT" dirty="0" err="1"/>
              <a:t>It</a:t>
            </a:r>
            <a:r>
              <a:rPr lang="it-IT" dirty="0"/>
              <a:t> (</a:t>
            </a:r>
            <a:r>
              <a:rPr lang="it-IT" dirty="0" err="1"/>
              <a:t>rain</a:t>
            </a:r>
            <a:r>
              <a:rPr lang="it-IT" dirty="0"/>
              <a:t>) ____________</a:t>
            </a:r>
          </a:p>
          <a:p>
            <a:pPr marL="0" lvl="0" indent="0">
              <a:lnSpc>
                <a:spcPct val="150000"/>
              </a:lnSpc>
              <a:spcBef>
                <a:spcPts val="0"/>
              </a:spcBef>
              <a:buNone/>
            </a:pPr>
            <a:r>
              <a:rPr lang="en-US" dirty="0"/>
              <a:t>9) Here is the weather forecast. Tomorrow (be) _______________dry and sunny.</a:t>
            </a:r>
            <a:endParaRPr lang="it-IT" dirty="0"/>
          </a:p>
          <a:p>
            <a:pPr marL="0" lvl="0" indent="0">
              <a:lnSpc>
                <a:spcPct val="100000"/>
              </a:lnSpc>
              <a:spcBef>
                <a:spcPts val="0"/>
              </a:spcBef>
              <a:buNone/>
            </a:pPr>
            <a:r>
              <a:rPr lang="en-US" dirty="0"/>
              <a:t>10) 	- What do you say we go skiing next weekend? </a:t>
            </a:r>
          </a:p>
          <a:p>
            <a:pPr marL="0" lvl="0" indent="0">
              <a:lnSpc>
                <a:spcPct val="100000"/>
              </a:lnSpc>
              <a:spcBef>
                <a:spcPts val="0"/>
              </a:spcBef>
              <a:buNone/>
            </a:pPr>
            <a:r>
              <a:rPr lang="en-US" dirty="0"/>
              <a:t>	- I’m not sure I can. </a:t>
            </a:r>
            <a:r>
              <a:rPr lang="it-IT" dirty="0"/>
              <a:t>I (</a:t>
            </a:r>
            <a:r>
              <a:rPr lang="it-IT" dirty="0" err="1"/>
              <a:t>let</a:t>
            </a:r>
            <a:r>
              <a:rPr lang="it-IT" dirty="0"/>
              <a:t>) ______ </a:t>
            </a:r>
            <a:r>
              <a:rPr lang="it-IT" dirty="0" err="1"/>
              <a:t>you</a:t>
            </a:r>
            <a:r>
              <a:rPr lang="it-IT" dirty="0"/>
              <a:t> know.</a:t>
            </a:r>
          </a:p>
        </p:txBody>
      </p:sp>
    </p:spTree>
    <p:extLst>
      <p:ext uri="{BB962C8B-B14F-4D97-AF65-F5344CB8AC3E}">
        <p14:creationId xmlns:p14="http://schemas.microsoft.com/office/powerpoint/2010/main" val="902506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549796" y="188640"/>
            <a:ext cx="9144000" cy="1144556"/>
          </a:xfrm>
        </p:spPr>
        <p:txBody>
          <a:bodyPr rtlCol="0"/>
          <a:lstStyle/>
          <a:p>
            <a:pPr rtl="0"/>
            <a:r>
              <a:rPr lang="en-US" dirty="0"/>
              <a:t>A few extra exercises</a:t>
            </a:r>
          </a:p>
        </p:txBody>
      </p:sp>
      <p:sp>
        <p:nvSpPr>
          <p:cNvPr id="14" name="Segnaposto contenuto 13"/>
          <p:cNvSpPr>
            <a:spLocks noGrp="1"/>
          </p:cNvSpPr>
          <p:nvPr>
            <p:ph idx="1"/>
          </p:nvPr>
        </p:nvSpPr>
        <p:spPr>
          <a:xfrm>
            <a:off x="261764" y="1772816"/>
            <a:ext cx="11809312" cy="4968552"/>
          </a:xfrm>
        </p:spPr>
        <p:txBody>
          <a:bodyPr rtlCol="0">
            <a:noAutofit/>
          </a:bodyPr>
          <a:lstStyle/>
          <a:p>
            <a:pPr marL="0" indent="0">
              <a:spcBef>
                <a:spcPts val="0"/>
              </a:spcBef>
              <a:buNone/>
            </a:pPr>
            <a:r>
              <a:rPr lang="en-US" b="1" dirty="0"/>
              <a:t>Put the verbs into the correct future tense</a:t>
            </a:r>
          </a:p>
          <a:p>
            <a:pPr marL="0" indent="0">
              <a:spcBef>
                <a:spcPts val="0"/>
              </a:spcBef>
              <a:buNone/>
            </a:pPr>
            <a:endParaRPr lang="it-IT" sz="1200" dirty="0"/>
          </a:p>
          <a:p>
            <a:pPr marL="0" lvl="0" indent="0">
              <a:lnSpc>
                <a:spcPct val="120000"/>
              </a:lnSpc>
              <a:spcBef>
                <a:spcPts val="0"/>
              </a:spcBef>
              <a:buNone/>
            </a:pPr>
            <a:r>
              <a:rPr lang="it-IT" dirty="0"/>
              <a:t>1) </a:t>
            </a:r>
            <a:r>
              <a:rPr lang="it-IT" dirty="0" err="1"/>
              <a:t>It</a:t>
            </a:r>
            <a:r>
              <a:rPr lang="it-IT" dirty="0"/>
              <a:t> (</a:t>
            </a:r>
            <a:r>
              <a:rPr lang="it-IT" dirty="0" err="1"/>
              <a:t>rain</a:t>
            </a:r>
            <a:r>
              <a:rPr lang="it-IT" dirty="0"/>
              <a:t>) ____________________ .</a:t>
            </a:r>
          </a:p>
          <a:p>
            <a:pPr marL="0" lvl="0" indent="0">
              <a:lnSpc>
                <a:spcPct val="120000"/>
              </a:lnSpc>
              <a:spcBef>
                <a:spcPts val="0"/>
              </a:spcBef>
              <a:buNone/>
            </a:pPr>
            <a:r>
              <a:rPr lang="it-IT" dirty="0"/>
              <a:t>2) </a:t>
            </a:r>
            <a:r>
              <a:rPr lang="it-IT" dirty="0" err="1"/>
              <a:t>They</a:t>
            </a:r>
            <a:r>
              <a:rPr lang="it-IT" dirty="0"/>
              <a:t> (</a:t>
            </a:r>
            <a:r>
              <a:rPr lang="it-IT" dirty="0" err="1"/>
              <a:t>eat</a:t>
            </a:r>
            <a:r>
              <a:rPr lang="it-IT" dirty="0"/>
              <a:t>) ______________ </a:t>
            </a:r>
            <a:r>
              <a:rPr lang="it-IT" dirty="0" err="1"/>
              <a:t>stew</a:t>
            </a:r>
            <a:r>
              <a:rPr lang="it-IT" dirty="0"/>
              <a:t>.</a:t>
            </a:r>
          </a:p>
          <a:p>
            <a:pPr marL="0" lvl="0" indent="0">
              <a:lnSpc>
                <a:spcPct val="120000"/>
              </a:lnSpc>
              <a:spcBef>
                <a:spcPts val="0"/>
              </a:spcBef>
              <a:buNone/>
            </a:pPr>
            <a:r>
              <a:rPr lang="en-US" dirty="0"/>
              <a:t>3) I (wear) ______________ blue shoes tonight.</a:t>
            </a:r>
            <a:endParaRPr lang="it-IT" dirty="0"/>
          </a:p>
          <a:p>
            <a:pPr marL="0" lvl="0" indent="0">
              <a:lnSpc>
                <a:spcPct val="120000"/>
              </a:lnSpc>
              <a:spcBef>
                <a:spcPts val="0"/>
              </a:spcBef>
              <a:buNone/>
            </a:pPr>
            <a:r>
              <a:rPr lang="it-IT" dirty="0"/>
              <a:t>4) </a:t>
            </a:r>
            <a:r>
              <a:rPr lang="it-IT" dirty="0" err="1"/>
              <a:t>We</a:t>
            </a:r>
            <a:r>
              <a:rPr lang="it-IT" dirty="0"/>
              <a:t> (</a:t>
            </a:r>
            <a:r>
              <a:rPr lang="it-IT" dirty="0" err="1"/>
              <a:t>not</a:t>
            </a:r>
            <a:r>
              <a:rPr lang="it-IT" dirty="0"/>
              <a:t> / help) _____________ </a:t>
            </a:r>
            <a:r>
              <a:rPr lang="it-IT" dirty="0" err="1"/>
              <a:t>you</a:t>
            </a:r>
            <a:r>
              <a:rPr lang="it-IT" dirty="0"/>
              <a:t>.</a:t>
            </a:r>
          </a:p>
          <a:p>
            <a:pPr marL="0" lvl="0" indent="0">
              <a:lnSpc>
                <a:spcPct val="120000"/>
              </a:lnSpc>
              <a:spcBef>
                <a:spcPts val="0"/>
              </a:spcBef>
              <a:buNone/>
            </a:pPr>
            <a:r>
              <a:rPr lang="it-IT" dirty="0"/>
              <a:t>5) Jack (</a:t>
            </a:r>
            <a:r>
              <a:rPr lang="it-IT" dirty="0" err="1"/>
              <a:t>not</a:t>
            </a:r>
            <a:r>
              <a:rPr lang="it-IT" dirty="0"/>
              <a:t> / </a:t>
            </a:r>
            <a:r>
              <a:rPr lang="it-IT" dirty="0" err="1"/>
              <a:t>walk</a:t>
            </a:r>
            <a:r>
              <a:rPr lang="it-IT" dirty="0"/>
              <a:t>) _________________ home.</a:t>
            </a:r>
          </a:p>
          <a:p>
            <a:pPr marL="0" lvl="0" indent="0">
              <a:lnSpc>
                <a:spcPct val="120000"/>
              </a:lnSpc>
              <a:spcBef>
                <a:spcPts val="0"/>
              </a:spcBef>
              <a:buNone/>
            </a:pPr>
            <a:r>
              <a:rPr lang="it-IT" dirty="0"/>
              <a:t>6) (</a:t>
            </a:r>
            <a:r>
              <a:rPr lang="it-IT" dirty="0" err="1"/>
              <a:t>cook</a:t>
            </a:r>
            <a:r>
              <a:rPr lang="it-IT" dirty="0"/>
              <a:t> / </a:t>
            </a:r>
            <a:r>
              <a:rPr lang="it-IT" dirty="0" err="1"/>
              <a:t>you</a:t>
            </a:r>
            <a:r>
              <a:rPr lang="it-IT" dirty="0"/>
              <a:t>) ____________ </a:t>
            </a:r>
            <a:r>
              <a:rPr lang="it-IT" dirty="0" err="1"/>
              <a:t>dinner</a:t>
            </a:r>
            <a:r>
              <a:rPr lang="it-IT" dirty="0"/>
              <a:t>?</a:t>
            </a:r>
          </a:p>
          <a:p>
            <a:pPr marL="0" lvl="0" indent="0">
              <a:lnSpc>
                <a:spcPct val="120000"/>
              </a:lnSpc>
              <a:spcBef>
                <a:spcPts val="0"/>
              </a:spcBef>
              <a:buNone/>
            </a:pPr>
            <a:r>
              <a:rPr lang="en-US" dirty="0"/>
              <a:t>7) Sue (share / not) ____________ her biscuits.</a:t>
            </a:r>
            <a:endParaRPr lang="it-IT" dirty="0"/>
          </a:p>
          <a:p>
            <a:pPr marL="0" lvl="0" indent="0">
              <a:lnSpc>
                <a:spcPct val="120000"/>
              </a:lnSpc>
              <a:spcBef>
                <a:spcPts val="0"/>
              </a:spcBef>
              <a:buNone/>
            </a:pPr>
            <a:r>
              <a:rPr lang="it-IT" dirty="0"/>
              <a:t>8</a:t>
            </a:r>
            <a:r>
              <a:rPr lang="it-IT"/>
              <a:t>) (leave</a:t>
            </a:r>
            <a:r>
              <a:rPr lang="it-IT" dirty="0"/>
              <a:t> / </a:t>
            </a:r>
            <a:r>
              <a:rPr lang="it-IT" dirty="0" err="1"/>
              <a:t>they</a:t>
            </a:r>
            <a:r>
              <a:rPr lang="it-IT" dirty="0"/>
              <a:t>) _____________ the </a:t>
            </a:r>
            <a:r>
              <a:rPr lang="it-IT" dirty="0" err="1"/>
              <a:t>house</a:t>
            </a:r>
            <a:r>
              <a:rPr lang="it-IT" dirty="0"/>
              <a:t>?</a:t>
            </a:r>
          </a:p>
          <a:p>
            <a:pPr marL="0" lvl="0" indent="0">
              <a:lnSpc>
                <a:spcPct val="120000"/>
              </a:lnSpc>
              <a:spcBef>
                <a:spcPts val="0"/>
              </a:spcBef>
              <a:buNone/>
            </a:pPr>
            <a:r>
              <a:rPr lang="en-US" dirty="0"/>
              <a:t>9) (take part / she) _____________ in the contest?</a:t>
            </a:r>
            <a:endParaRPr lang="it-IT" dirty="0"/>
          </a:p>
          <a:p>
            <a:pPr marL="0" lvl="0" indent="0">
              <a:lnSpc>
                <a:spcPct val="120000"/>
              </a:lnSpc>
              <a:spcBef>
                <a:spcPts val="0"/>
              </a:spcBef>
              <a:buNone/>
            </a:pPr>
            <a:r>
              <a:rPr lang="en-US" dirty="0"/>
              <a:t>10) I (not / spend) _____________ my holiday abroad this year.</a:t>
            </a:r>
            <a:endParaRPr lang="it-IT" dirty="0"/>
          </a:p>
        </p:txBody>
      </p:sp>
    </p:spTree>
    <p:extLst>
      <p:ext uri="{BB962C8B-B14F-4D97-AF65-F5344CB8AC3E}">
        <p14:creationId xmlns:p14="http://schemas.microsoft.com/office/powerpoint/2010/main" val="3286768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pPr rtl="0"/>
            <a:r>
              <a:rPr lang="en-US" dirty="0"/>
              <a:t>Exercises, exercises, and more exercises</a:t>
            </a:r>
          </a:p>
        </p:txBody>
      </p:sp>
      <p:sp>
        <p:nvSpPr>
          <p:cNvPr id="14" name="Segnaposto contenuto 13"/>
          <p:cNvSpPr>
            <a:spLocks noGrp="1"/>
          </p:cNvSpPr>
          <p:nvPr>
            <p:ph idx="1"/>
          </p:nvPr>
        </p:nvSpPr>
        <p:spPr>
          <a:xfrm>
            <a:off x="621804" y="1772816"/>
            <a:ext cx="11017223" cy="5040560"/>
          </a:xfrm>
        </p:spPr>
        <p:txBody>
          <a:bodyPr rtlCol="0">
            <a:normAutofit lnSpcReduction="10000"/>
          </a:bodyPr>
          <a:lstStyle/>
          <a:p>
            <a:pPr marL="0" indent="0">
              <a:spcBef>
                <a:spcPts val="0"/>
              </a:spcBef>
              <a:buNone/>
            </a:pPr>
            <a:r>
              <a:rPr lang="en-US" b="1" dirty="0"/>
              <a:t>Simple present or present progressive?</a:t>
            </a:r>
          </a:p>
          <a:p>
            <a:pPr marL="0" indent="0">
              <a:spcBef>
                <a:spcPts val="0"/>
              </a:spcBef>
              <a:buNone/>
            </a:pPr>
            <a:r>
              <a:rPr lang="en-US" dirty="0"/>
              <a:t> </a:t>
            </a:r>
            <a:endParaRPr lang="it-IT" dirty="0"/>
          </a:p>
          <a:p>
            <a:pPr marL="0" indent="0">
              <a:lnSpc>
                <a:spcPct val="120000"/>
              </a:lnSpc>
              <a:spcBef>
                <a:spcPts val="0"/>
              </a:spcBef>
              <a:buNone/>
            </a:pPr>
            <a:r>
              <a:rPr lang="en-US" dirty="0"/>
              <a:t>1. (You / come) _________________________________ tonight? </a:t>
            </a:r>
            <a:endParaRPr lang="it-IT" dirty="0"/>
          </a:p>
          <a:p>
            <a:pPr marL="0" indent="0">
              <a:lnSpc>
                <a:spcPct val="120000"/>
              </a:lnSpc>
              <a:spcBef>
                <a:spcPts val="0"/>
              </a:spcBef>
              <a:buNone/>
            </a:pPr>
            <a:r>
              <a:rPr lang="en-US" dirty="0"/>
              <a:t>2. (He / eat) _________________________________ rice every day? </a:t>
            </a:r>
            <a:endParaRPr lang="it-IT" dirty="0"/>
          </a:p>
          <a:p>
            <a:pPr marL="0" indent="0">
              <a:lnSpc>
                <a:spcPct val="120000"/>
              </a:lnSpc>
              <a:spcBef>
                <a:spcPts val="0"/>
              </a:spcBef>
              <a:buNone/>
            </a:pPr>
            <a:r>
              <a:rPr lang="en-US" dirty="0"/>
              <a:t>3. I (work) _________________________________ at the moment. </a:t>
            </a:r>
            <a:endParaRPr lang="it-IT" dirty="0"/>
          </a:p>
          <a:p>
            <a:pPr marL="0" indent="0">
              <a:lnSpc>
                <a:spcPct val="120000"/>
              </a:lnSpc>
              <a:spcBef>
                <a:spcPts val="0"/>
              </a:spcBef>
              <a:buNone/>
            </a:pPr>
            <a:r>
              <a:rPr lang="en-US" dirty="0"/>
              <a:t>4. (He / come) _________________________________ to London often? </a:t>
            </a:r>
            <a:endParaRPr lang="it-IT" dirty="0"/>
          </a:p>
          <a:p>
            <a:pPr marL="0" indent="0">
              <a:lnSpc>
                <a:spcPct val="120000"/>
              </a:lnSpc>
              <a:spcBef>
                <a:spcPts val="0"/>
              </a:spcBef>
              <a:buNone/>
            </a:pPr>
            <a:r>
              <a:rPr lang="en-US" dirty="0"/>
              <a:t>5. He (play) _________________________________ tennis now. </a:t>
            </a:r>
            <a:endParaRPr lang="it-IT" dirty="0"/>
          </a:p>
          <a:p>
            <a:pPr marL="0" indent="0">
              <a:lnSpc>
                <a:spcPct val="120000"/>
              </a:lnSpc>
              <a:spcBef>
                <a:spcPts val="0"/>
              </a:spcBef>
              <a:buNone/>
            </a:pPr>
            <a:r>
              <a:rPr lang="en-US" dirty="0"/>
              <a:t>6. (You / come) _________________________________ to the cinema later? </a:t>
            </a:r>
            <a:endParaRPr lang="it-IT" dirty="0"/>
          </a:p>
          <a:p>
            <a:pPr marL="0" indent="0">
              <a:lnSpc>
                <a:spcPct val="120000"/>
              </a:lnSpc>
              <a:spcBef>
                <a:spcPts val="0"/>
              </a:spcBef>
              <a:buNone/>
            </a:pPr>
            <a:r>
              <a:rPr lang="en-US" dirty="0"/>
              <a:t>7. They (not / come) _________________________________ to the party tomorrow. </a:t>
            </a:r>
            <a:endParaRPr lang="it-IT" dirty="0"/>
          </a:p>
          <a:p>
            <a:pPr marL="0" indent="0">
              <a:lnSpc>
                <a:spcPct val="120000"/>
              </a:lnSpc>
              <a:spcBef>
                <a:spcPts val="0"/>
              </a:spcBef>
              <a:buNone/>
            </a:pPr>
            <a:r>
              <a:rPr lang="en-US" dirty="0"/>
              <a:t>8. He (not / play) _________________________________ golf now. </a:t>
            </a:r>
            <a:endParaRPr lang="it-IT" dirty="0"/>
          </a:p>
          <a:p>
            <a:pPr marL="0" indent="0">
              <a:lnSpc>
                <a:spcPct val="120000"/>
              </a:lnSpc>
              <a:spcBef>
                <a:spcPts val="0"/>
              </a:spcBef>
              <a:buNone/>
            </a:pPr>
            <a:r>
              <a:rPr lang="en-US" dirty="0"/>
              <a:t>9. (You / play) _________________________________ tennis this Sunday? </a:t>
            </a:r>
            <a:endParaRPr lang="it-IT" dirty="0"/>
          </a:p>
          <a:p>
            <a:pPr marL="0" indent="0">
              <a:lnSpc>
                <a:spcPct val="120000"/>
              </a:lnSpc>
              <a:spcBef>
                <a:spcPts val="0"/>
              </a:spcBef>
              <a:buNone/>
            </a:pPr>
            <a:r>
              <a:rPr lang="en-US" dirty="0"/>
              <a:t>10. They (go) _________________________________ to a restaurant every Saturday.</a:t>
            </a:r>
            <a:endParaRPr lang="it-IT" dirty="0"/>
          </a:p>
        </p:txBody>
      </p:sp>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549796" y="188640"/>
            <a:ext cx="9144000" cy="1144556"/>
          </a:xfrm>
        </p:spPr>
        <p:txBody>
          <a:bodyPr rtlCol="0"/>
          <a:lstStyle/>
          <a:p>
            <a:pPr rtl="0"/>
            <a:r>
              <a:rPr lang="en-US" dirty="0"/>
              <a:t>A few extra exercises</a:t>
            </a:r>
          </a:p>
        </p:txBody>
      </p:sp>
      <p:sp>
        <p:nvSpPr>
          <p:cNvPr id="14" name="Segnaposto contenuto 13"/>
          <p:cNvSpPr>
            <a:spLocks noGrp="1"/>
          </p:cNvSpPr>
          <p:nvPr>
            <p:ph idx="1"/>
          </p:nvPr>
        </p:nvSpPr>
        <p:spPr>
          <a:xfrm>
            <a:off x="261764" y="1628800"/>
            <a:ext cx="11809312" cy="5229200"/>
          </a:xfrm>
        </p:spPr>
        <p:txBody>
          <a:bodyPr rtlCol="0">
            <a:noAutofit/>
          </a:bodyPr>
          <a:lstStyle/>
          <a:p>
            <a:pPr marL="0" indent="0">
              <a:lnSpc>
                <a:spcPct val="120000"/>
              </a:lnSpc>
              <a:spcBef>
                <a:spcPts val="0"/>
              </a:spcBef>
              <a:buNone/>
            </a:pPr>
            <a:r>
              <a:rPr lang="en-US" b="1" dirty="0"/>
              <a:t>Jim asked a fortune teller about his future. Here is what she told him:</a:t>
            </a:r>
          </a:p>
          <a:p>
            <a:pPr marL="0" indent="0">
              <a:lnSpc>
                <a:spcPct val="100000"/>
              </a:lnSpc>
              <a:spcBef>
                <a:spcPts val="0"/>
              </a:spcBef>
              <a:buNone/>
            </a:pPr>
            <a:endParaRPr lang="it-IT" sz="1200" b="1" dirty="0"/>
          </a:p>
          <a:p>
            <a:pPr marL="0" lvl="0" indent="0">
              <a:lnSpc>
                <a:spcPct val="120000"/>
              </a:lnSpc>
              <a:spcBef>
                <a:spcPts val="0"/>
              </a:spcBef>
              <a:buNone/>
            </a:pPr>
            <a:r>
              <a:rPr lang="en-US" dirty="0"/>
              <a:t>11) You (earn) ____________ a lot of money.</a:t>
            </a:r>
            <a:endParaRPr lang="it-IT" dirty="0"/>
          </a:p>
          <a:p>
            <a:pPr marL="0" lvl="0" indent="0">
              <a:lnSpc>
                <a:spcPct val="120000"/>
              </a:lnSpc>
              <a:spcBef>
                <a:spcPts val="0"/>
              </a:spcBef>
              <a:buNone/>
            </a:pPr>
            <a:r>
              <a:rPr lang="en-US" dirty="0"/>
              <a:t>12) You (travel) ____________ around the world.</a:t>
            </a:r>
            <a:endParaRPr lang="it-IT" dirty="0"/>
          </a:p>
          <a:p>
            <a:pPr marL="0" lvl="0" indent="0">
              <a:lnSpc>
                <a:spcPct val="120000"/>
              </a:lnSpc>
              <a:spcBef>
                <a:spcPts val="0"/>
              </a:spcBef>
              <a:buNone/>
            </a:pPr>
            <a:r>
              <a:rPr lang="en-US" dirty="0"/>
              <a:t>13) You (meet) ____________ lots of interesting people.</a:t>
            </a:r>
            <a:endParaRPr lang="it-IT" dirty="0"/>
          </a:p>
          <a:p>
            <a:pPr marL="0" lvl="0" indent="0">
              <a:lnSpc>
                <a:spcPct val="120000"/>
              </a:lnSpc>
              <a:spcBef>
                <a:spcPts val="0"/>
              </a:spcBef>
              <a:buNone/>
            </a:pPr>
            <a:r>
              <a:rPr lang="it-IT" dirty="0"/>
              <a:t>14) </a:t>
            </a:r>
            <a:r>
              <a:rPr lang="it-IT" dirty="0" err="1"/>
              <a:t>Everybody</a:t>
            </a:r>
            <a:r>
              <a:rPr lang="it-IT" dirty="0"/>
              <a:t> (</a:t>
            </a:r>
            <a:r>
              <a:rPr lang="it-IT" dirty="0" err="1"/>
              <a:t>adore</a:t>
            </a:r>
            <a:r>
              <a:rPr lang="it-IT" dirty="0"/>
              <a:t>) _____________ </a:t>
            </a:r>
            <a:r>
              <a:rPr lang="it-IT" dirty="0" err="1"/>
              <a:t>you</a:t>
            </a:r>
            <a:r>
              <a:rPr lang="it-IT" dirty="0"/>
              <a:t>.</a:t>
            </a:r>
          </a:p>
          <a:p>
            <a:pPr marL="0" lvl="0" indent="0">
              <a:lnSpc>
                <a:spcPct val="120000"/>
              </a:lnSpc>
              <a:spcBef>
                <a:spcPts val="0"/>
              </a:spcBef>
              <a:buNone/>
            </a:pPr>
            <a:r>
              <a:rPr lang="en-US" dirty="0"/>
              <a:t>15) You (not / have) _______________ any problems.</a:t>
            </a:r>
            <a:endParaRPr lang="it-IT" dirty="0"/>
          </a:p>
          <a:p>
            <a:pPr marL="0" lvl="0" indent="0">
              <a:lnSpc>
                <a:spcPct val="120000"/>
              </a:lnSpc>
              <a:spcBef>
                <a:spcPts val="0"/>
              </a:spcBef>
              <a:buNone/>
            </a:pPr>
            <a:r>
              <a:rPr lang="it-IT" dirty="0"/>
              <a:t>16) </a:t>
            </a:r>
            <a:r>
              <a:rPr lang="it-IT" dirty="0" err="1"/>
              <a:t>Many</a:t>
            </a:r>
            <a:r>
              <a:rPr lang="it-IT" dirty="0"/>
              <a:t> </a:t>
            </a:r>
            <a:r>
              <a:rPr lang="it-IT" dirty="0" err="1"/>
              <a:t>people</a:t>
            </a:r>
            <a:r>
              <a:rPr lang="it-IT" dirty="0"/>
              <a:t> (serve) _____________ </a:t>
            </a:r>
            <a:r>
              <a:rPr lang="it-IT" dirty="0" err="1"/>
              <a:t>you</a:t>
            </a:r>
            <a:r>
              <a:rPr lang="it-IT" dirty="0"/>
              <a:t>.</a:t>
            </a:r>
          </a:p>
          <a:p>
            <a:pPr marL="0" lvl="0" indent="0">
              <a:lnSpc>
                <a:spcPct val="120000"/>
              </a:lnSpc>
              <a:spcBef>
                <a:spcPts val="0"/>
              </a:spcBef>
              <a:buNone/>
            </a:pPr>
            <a:r>
              <a:rPr lang="it-IT" dirty="0"/>
              <a:t>17) </a:t>
            </a:r>
            <a:r>
              <a:rPr lang="it-IT" dirty="0" err="1"/>
              <a:t>They</a:t>
            </a:r>
            <a:r>
              <a:rPr lang="it-IT" dirty="0"/>
              <a:t> (anticipate) ____________ </a:t>
            </a:r>
            <a:r>
              <a:rPr lang="it-IT" dirty="0" err="1"/>
              <a:t>your</a:t>
            </a:r>
            <a:r>
              <a:rPr lang="it-IT" dirty="0"/>
              <a:t> </a:t>
            </a:r>
            <a:r>
              <a:rPr lang="it-IT" dirty="0" err="1"/>
              <a:t>wishes</a:t>
            </a:r>
            <a:r>
              <a:rPr lang="it-IT" dirty="0"/>
              <a:t>.</a:t>
            </a:r>
          </a:p>
          <a:p>
            <a:pPr marL="0" lvl="0" indent="0">
              <a:lnSpc>
                <a:spcPct val="120000"/>
              </a:lnSpc>
              <a:spcBef>
                <a:spcPts val="0"/>
              </a:spcBef>
              <a:buNone/>
            </a:pPr>
            <a:r>
              <a:rPr lang="en-US" dirty="0"/>
              <a:t>18) There (not / be) _____________ anything left to wish for.</a:t>
            </a:r>
            <a:endParaRPr lang="it-IT" dirty="0"/>
          </a:p>
          <a:p>
            <a:pPr marL="0" lvl="0" indent="0">
              <a:lnSpc>
                <a:spcPct val="120000"/>
              </a:lnSpc>
              <a:spcBef>
                <a:spcPts val="0"/>
              </a:spcBef>
              <a:buNone/>
            </a:pPr>
            <a:r>
              <a:rPr lang="it-IT" dirty="0"/>
              <a:t>10) </a:t>
            </a:r>
            <a:r>
              <a:rPr lang="it-IT" dirty="0" err="1"/>
              <a:t>Everything</a:t>
            </a:r>
            <a:r>
              <a:rPr lang="it-IT" dirty="0"/>
              <a:t> (be) _____________ </a:t>
            </a:r>
            <a:r>
              <a:rPr lang="it-IT" dirty="0" err="1"/>
              <a:t>perfect</a:t>
            </a:r>
            <a:r>
              <a:rPr lang="it-IT" dirty="0"/>
              <a:t>.</a:t>
            </a:r>
          </a:p>
          <a:p>
            <a:pPr marL="0" lvl="0" indent="0">
              <a:lnSpc>
                <a:spcPct val="120000"/>
              </a:lnSpc>
              <a:spcBef>
                <a:spcPts val="0"/>
              </a:spcBef>
              <a:buNone/>
            </a:pPr>
            <a:r>
              <a:rPr lang="en-US" dirty="0"/>
              <a:t>20) But all these things (happen / only) ____________ if you marry me.</a:t>
            </a:r>
            <a:endParaRPr lang="it-IT" dirty="0"/>
          </a:p>
        </p:txBody>
      </p:sp>
    </p:spTree>
    <p:extLst>
      <p:ext uri="{BB962C8B-B14F-4D97-AF65-F5344CB8AC3E}">
        <p14:creationId xmlns:p14="http://schemas.microsoft.com/office/powerpoint/2010/main" val="2502196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549796" y="188640"/>
            <a:ext cx="9144000" cy="1144556"/>
          </a:xfrm>
        </p:spPr>
        <p:txBody>
          <a:bodyPr rtlCol="0"/>
          <a:lstStyle/>
          <a:p>
            <a:pPr rtl="0"/>
            <a:r>
              <a:rPr lang="en-US" dirty="0"/>
              <a:t>A few extra exercises</a:t>
            </a:r>
          </a:p>
        </p:txBody>
      </p:sp>
      <p:sp>
        <p:nvSpPr>
          <p:cNvPr id="14" name="Segnaposto contenuto 13"/>
          <p:cNvSpPr>
            <a:spLocks noGrp="1"/>
          </p:cNvSpPr>
          <p:nvPr>
            <p:ph idx="1"/>
          </p:nvPr>
        </p:nvSpPr>
        <p:spPr>
          <a:xfrm>
            <a:off x="261764" y="1772816"/>
            <a:ext cx="11809312" cy="4968552"/>
          </a:xfrm>
        </p:spPr>
        <p:txBody>
          <a:bodyPr rtlCol="0">
            <a:noAutofit/>
          </a:bodyPr>
          <a:lstStyle/>
          <a:p>
            <a:pPr marL="0" indent="0">
              <a:lnSpc>
                <a:spcPct val="100000"/>
              </a:lnSpc>
              <a:spcBef>
                <a:spcPts val="0"/>
              </a:spcBef>
              <a:buNone/>
            </a:pPr>
            <a:r>
              <a:rPr lang="en-US" i="1" dirty="0"/>
              <a:t>If-clauses</a:t>
            </a:r>
            <a:r>
              <a:rPr lang="en-US" dirty="0"/>
              <a:t> conditionals sentences</a:t>
            </a:r>
            <a:endParaRPr lang="it-IT" dirty="0"/>
          </a:p>
          <a:p>
            <a:pPr marL="0" indent="0">
              <a:lnSpc>
                <a:spcPct val="100000"/>
              </a:lnSpc>
              <a:spcBef>
                <a:spcPts val="0"/>
              </a:spcBef>
              <a:buNone/>
            </a:pPr>
            <a:r>
              <a:rPr lang="en-US" sz="1000" dirty="0"/>
              <a:t> </a:t>
            </a:r>
            <a:endParaRPr lang="it-IT" sz="1000" dirty="0"/>
          </a:p>
          <a:p>
            <a:pPr marL="0" indent="0">
              <a:lnSpc>
                <a:spcPct val="100000"/>
              </a:lnSpc>
              <a:spcBef>
                <a:spcPts val="0"/>
              </a:spcBef>
              <a:buNone/>
            </a:pPr>
            <a:r>
              <a:rPr lang="en-US" dirty="0"/>
              <a:t>1. If I had had enough money, I </a:t>
            </a:r>
            <a:r>
              <a:rPr lang="en-US" b="1" dirty="0"/>
              <a:t>____________</a:t>
            </a:r>
            <a:r>
              <a:rPr lang="en-US" dirty="0"/>
              <a:t>that radio.</a:t>
            </a:r>
            <a:br>
              <a:rPr lang="en-US" dirty="0"/>
            </a:br>
            <a:r>
              <a:rPr lang="en-US" b="1" dirty="0"/>
              <a:t>a.</a:t>
            </a:r>
            <a:r>
              <a:rPr lang="en-US" dirty="0"/>
              <a:t> bought </a:t>
            </a:r>
            <a:r>
              <a:rPr lang="en-US" b="1" dirty="0"/>
              <a:t>b.</a:t>
            </a:r>
            <a:r>
              <a:rPr lang="en-US" dirty="0"/>
              <a:t> would buy </a:t>
            </a:r>
            <a:r>
              <a:rPr lang="en-US" b="1" dirty="0"/>
              <a:t>c.</a:t>
            </a:r>
            <a:r>
              <a:rPr lang="en-US" dirty="0"/>
              <a:t> would have bought </a:t>
            </a:r>
            <a:r>
              <a:rPr lang="en-US" b="1" dirty="0"/>
              <a:t>d.</a:t>
            </a:r>
            <a:r>
              <a:rPr lang="en-US" dirty="0"/>
              <a:t> had bought</a:t>
            </a:r>
            <a:endParaRPr lang="it-IT" dirty="0"/>
          </a:p>
          <a:p>
            <a:pPr marL="0" indent="0">
              <a:lnSpc>
                <a:spcPct val="100000"/>
              </a:lnSpc>
              <a:spcBef>
                <a:spcPts val="0"/>
              </a:spcBef>
              <a:buNone/>
            </a:pPr>
            <a:r>
              <a:rPr lang="en-US" sz="1000" dirty="0"/>
              <a:t> </a:t>
            </a:r>
            <a:endParaRPr lang="it-IT" sz="1000" dirty="0"/>
          </a:p>
          <a:p>
            <a:pPr marL="0" indent="0">
              <a:lnSpc>
                <a:spcPct val="100000"/>
              </a:lnSpc>
              <a:spcBef>
                <a:spcPts val="0"/>
              </a:spcBef>
              <a:buNone/>
            </a:pPr>
            <a:r>
              <a:rPr lang="en-US" dirty="0"/>
              <a:t>2. If it rains, you </a:t>
            </a:r>
            <a:r>
              <a:rPr lang="en-US" b="1" dirty="0"/>
              <a:t>____________</a:t>
            </a:r>
            <a:r>
              <a:rPr lang="en-US" dirty="0"/>
              <a:t> wet.</a:t>
            </a:r>
            <a:br>
              <a:rPr lang="en-US" dirty="0"/>
            </a:br>
            <a:r>
              <a:rPr lang="en-US" b="1" dirty="0"/>
              <a:t>a.</a:t>
            </a:r>
            <a:r>
              <a:rPr lang="en-US" dirty="0"/>
              <a:t> will get </a:t>
            </a:r>
            <a:r>
              <a:rPr lang="en-US" b="1" dirty="0"/>
              <a:t>b.</a:t>
            </a:r>
            <a:r>
              <a:rPr lang="en-US" dirty="0"/>
              <a:t> would get </a:t>
            </a:r>
            <a:r>
              <a:rPr lang="en-US" b="1" dirty="0"/>
              <a:t>c. </a:t>
            </a:r>
            <a:r>
              <a:rPr lang="en-US" dirty="0"/>
              <a:t>get </a:t>
            </a:r>
            <a:r>
              <a:rPr lang="en-US" b="1" dirty="0"/>
              <a:t>d.</a:t>
            </a:r>
            <a:r>
              <a:rPr lang="en-US" dirty="0"/>
              <a:t> had got</a:t>
            </a:r>
            <a:endParaRPr lang="it-IT" dirty="0"/>
          </a:p>
          <a:p>
            <a:pPr marL="0" indent="0">
              <a:lnSpc>
                <a:spcPct val="100000"/>
              </a:lnSpc>
              <a:spcBef>
                <a:spcPts val="0"/>
              </a:spcBef>
              <a:buNone/>
            </a:pPr>
            <a:r>
              <a:rPr lang="en-US" sz="1000" dirty="0"/>
              <a:t> </a:t>
            </a:r>
            <a:endParaRPr lang="it-IT" sz="1000" dirty="0"/>
          </a:p>
          <a:p>
            <a:pPr marL="0" indent="0">
              <a:lnSpc>
                <a:spcPct val="100000"/>
              </a:lnSpc>
              <a:spcBef>
                <a:spcPts val="0"/>
              </a:spcBef>
              <a:buNone/>
            </a:pPr>
            <a:r>
              <a:rPr lang="en-US" dirty="0"/>
              <a:t>3. She would go to the Job Centre if she </a:t>
            </a:r>
            <a:r>
              <a:rPr lang="en-US" b="1" dirty="0"/>
              <a:t>__________</a:t>
            </a:r>
            <a:r>
              <a:rPr lang="en-US" dirty="0"/>
              <a:t>a job.</a:t>
            </a:r>
            <a:br>
              <a:rPr lang="en-US" dirty="0"/>
            </a:br>
            <a:r>
              <a:rPr lang="en-US" dirty="0"/>
              <a:t>a. had wanted</a:t>
            </a:r>
            <a:r>
              <a:rPr lang="en-US" b="1" dirty="0"/>
              <a:t> b. </a:t>
            </a:r>
            <a:r>
              <a:rPr lang="en-US" dirty="0"/>
              <a:t>will want </a:t>
            </a:r>
            <a:r>
              <a:rPr lang="en-US" b="1" dirty="0"/>
              <a:t>c. </a:t>
            </a:r>
            <a:r>
              <a:rPr lang="en-US" dirty="0"/>
              <a:t>wanted </a:t>
            </a:r>
            <a:r>
              <a:rPr lang="en-US" b="1" dirty="0"/>
              <a:t>d.</a:t>
            </a:r>
            <a:r>
              <a:rPr lang="en-US" dirty="0"/>
              <a:t> wants</a:t>
            </a:r>
            <a:endParaRPr lang="it-IT" dirty="0"/>
          </a:p>
          <a:p>
            <a:pPr marL="0" indent="0">
              <a:lnSpc>
                <a:spcPct val="100000"/>
              </a:lnSpc>
              <a:spcBef>
                <a:spcPts val="0"/>
              </a:spcBef>
              <a:buNone/>
            </a:pPr>
            <a:r>
              <a:rPr lang="en-US" sz="1000" dirty="0"/>
              <a:t> </a:t>
            </a:r>
            <a:endParaRPr lang="it-IT" sz="1000" dirty="0"/>
          </a:p>
          <a:p>
            <a:pPr marL="0" indent="0">
              <a:lnSpc>
                <a:spcPct val="100000"/>
              </a:lnSpc>
              <a:spcBef>
                <a:spcPts val="0"/>
              </a:spcBef>
              <a:buNone/>
            </a:pPr>
            <a:r>
              <a:rPr lang="en-US" dirty="0"/>
              <a:t>4. The dog </a:t>
            </a:r>
            <a:r>
              <a:rPr lang="en-US" b="1" dirty="0"/>
              <a:t>___________ </a:t>
            </a:r>
            <a:r>
              <a:rPr lang="en-US" dirty="0"/>
              <a:t>you if it hadn´t been tied up.</a:t>
            </a:r>
            <a:br>
              <a:rPr lang="en-US" dirty="0"/>
            </a:br>
            <a:r>
              <a:rPr lang="en-US" b="1" dirty="0"/>
              <a:t>a.</a:t>
            </a:r>
            <a:r>
              <a:rPr lang="en-US" dirty="0"/>
              <a:t> would bite </a:t>
            </a:r>
            <a:r>
              <a:rPr lang="en-US" b="1" dirty="0"/>
              <a:t>b.</a:t>
            </a:r>
            <a:r>
              <a:rPr lang="en-US" dirty="0"/>
              <a:t> will bite </a:t>
            </a:r>
            <a:r>
              <a:rPr lang="en-US" b="1" dirty="0"/>
              <a:t>c. </a:t>
            </a:r>
            <a:r>
              <a:rPr lang="en-US" dirty="0"/>
              <a:t>would have bitten </a:t>
            </a:r>
            <a:r>
              <a:rPr lang="en-US" b="1" dirty="0"/>
              <a:t>d.</a:t>
            </a:r>
            <a:r>
              <a:rPr lang="en-US" dirty="0"/>
              <a:t> bites</a:t>
            </a:r>
            <a:endParaRPr lang="it-IT" dirty="0"/>
          </a:p>
          <a:p>
            <a:pPr marL="0" indent="0">
              <a:lnSpc>
                <a:spcPct val="100000"/>
              </a:lnSpc>
              <a:spcBef>
                <a:spcPts val="0"/>
              </a:spcBef>
              <a:buNone/>
            </a:pPr>
            <a:r>
              <a:rPr lang="en-US" sz="1000" dirty="0"/>
              <a:t> </a:t>
            </a:r>
            <a:endParaRPr lang="it-IT" sz="1000" dirty="0"/>
          </a:p>
          <a:p>
            <a:pPr marL="0" indent="0">
              <a:lnSpc>
                <a:spcPct val="100000"/>
              </a:lnSpc>
              <a:spcBef>
                <a:spcPts val="0"/>
              </a:spcBef>
              <a:buNone/>
            </a:pPr>
            <a:r>
              <a:rPr lang="en-US" dirty="0"/>
              <a:t>5. It </a:t>
            </a:r>
            <a:r>
              <a:rPr lang="en-US" b="1" dirty="0"/>
              <a:t>______________</a:t>
            </a:r>
            <a:r>
              <a:rPr lang="en-US" dirty="0"/>
              <a:t>easy to paint pictures if you knew how to.</a:t>
            </a:r>
            <a:br>
              <a:rPr lang="en-US" dirty="0"/>
            </a:br>
            <a:r>
              <a:rPr lang="en-US" b="1" dirty="0"/>
              <a:t>a. </a:t>
            </a:r>
            <a:r>
              <a:rPr lang="en-US" dirty="0"/>
              <a:t>would be </a:t>
            </a:r>
            <a:r>
              <a:rPr lang="en-US" b="1" dirty="0"/>
              <a:t>b.</a:t>
            </a:r>
            <a:r>
              <a:rPr lang="en-US" dirty="0"/>
              <a:t> had been </a:t>
            </a:r>
            <a:r>
              <a:rPr lang="en-US" b="1" dirty="0"/>
              <a:t>c.</a:t>
            </a:r>
            <a:r>
              <a:rPr lang="en-US" dirty="0"/>
              <a:t> would have been </a:t>
            </a:r>
            <a:r>
              <a:rPr lang="en-US" b="1" dirty="0"/>
              <a:t>d.</a:t>
            </a:r>
            <a:r>
              <a:rPr lang="en-US" dirty="0"/>
              <a:t> be</a:t>
            </a:r>
            <a:endParaRPr lang="it-IT" dirty="0"/>
          </a:p>
          <a:p>
            <a:pPr marL="0" indent="0">
              <a:lnSpc>
                <a:spcPct val="100000"/>
              </a:lnSpc>
              <a:spcBef>
                <a:spcPts val="0"/>
              </a:spcBef>
              <a:buNone/>
            </a:pPr>
            <a:r>
              <a:rPr lang="en-US" dirty="0"/>
              <a:t> </a:t>
            </a:r>
            <a:endParaRPr lang="it-IT" dirty="0"/>
          </a:p>
          <a:p>
            <a:pPr marL="0" indent="0">
              <a:lnSpc>
                <a:spcPct val="100000"/>
              </a:lnSpc>
              <a:spcBef>
                <a:spcPts val="0"/>
              </a:spcBef>
              <a:buNone/>
            </a:pPr>
            <a:r>
              <a:rPr lang="en-US" dirty="0"/>
              <a:t>6. If I come, I </a:t>
            </a:r>
            <a:r>
              <a:rPr lang="en-US" b="1" dirty="0"/>
              <a:t>_______________ </a:t>
            </a:r>
            <a:r>
              <a:rPr lang="en-US" dirty="0"/>
              <a:t>you.</a:t>
            </a:r>
            <a:br>
              <a:rPr lang="en-US" dirty="0"/>
            </a:br>
            <a:r>
              <a:rPr lang="en-US" b="1" dirty="0"/>
              <a:t>a.</a:t>
            </a:r>
            <a:r>
              <a:rPr lang="en-US" dirty="0"/>
              <a:t> saw </a:t>
            </a:r>
            <a:r>
              <a:rPr lang="en-US" b="1" dirty="0"/>
              <a:t>b. </a:t>
            </a:r>
            <a:r>
              <a:rPr lang="en-US" dirty="0"/>
              <a:t>would see </a:t>
            </a:r>
            <a:r>
              <a:rPr lang="en-US" b="1" dirty="0"/>
              <a:t>c.</a:t>
            </a:r>
            <a:r>
              <a:rPr lang="en-US" dirty="0"/>
              <a:t> will see </a:t>
            </a:r>
            <a:r>
              <a:rPr lang="en-US" b="1" dirty="0"/>
              <a:t>d.</a:t>
            </a:r>
            <a:r>
              <a:rPr lang="en-US" dirty="0"/>
              <a:t> sees</a:t>
            </a:r>
            <a:endParaRPr lang="it-IT" dirty="0"/>
          </a:p>
          <a:p>
            <a:pPr marL="0" indent="0">
              <a:lnSpc>
                <a:spcPct val="100000"/>
              </a:lnSpc>
              <a:spcBef>
                <a:spcPts val="0"/>
              </a:spcBef>
              <a:buNone/>
            </a:pPr>
            <a:r>
              <a:rPr lang="en-US" dirty="0"/>
              <a:t> </a:t>
            </a:r>
            <a:endParaRPr lang="it-IT" dirty="0"/>
          </a:p>
          <a:p>
            <a:pPr marL="0" indent="0">
              <a:lnSpc>
                <a:spcPct val="100000"/>
              </a:lnSpc>
              <a:spcBef>
                <a:spcPts val="0"/>
              </a:spcBef>
              <a:buNone/>
            </a:pPr>
            <a:r>
              <a:rPr lang="en-US" dirty="0"/>
              <a:t>7. She </a:t>
            </a:r>
            <a:r>
              <a:rPr lang="en-US" b="1" dirty="0"/>
              <a:t>____________ </a:t>
            </a:r>
            <a:r>
              <a:rPr lang="en-US" dirty="0"/>
              <a:t>pleased if you came.</a:t>
            </a:r>
            <a:br>
              <a:rPr lang="en-US" dirty="0"/>
            </a:br>
            <a:r>
              <a:rPr lang="en-US" b="1" dirty="0"/>
              <a:t>a.</a:t>
            </a:r>
            <a:r>
              <a:rPr lang="en-US" dirty="0"/>
              <a:t> would be </a:t>
            </a:r>
            <a:r>
              <a:rPr lang="en-US" b="1" dirty="0"/>
              <a:t>b.</a:t>
            </a:r>
            <a:r>
              <a:rPr lang="en-US" dirty="0"/>
              <a:t> would have been </a:t>
            </a:r>
            <a:r>
              <a:rPr lang="en-US" b="1" dirty="0"/>
              <a:t>c. </a:t>
            </a:r>
            <a:r>
              <a:rPr lang="en-US" dirty="0"/>
              <a:t>would has been </a:t>
            </a:r>
            <a:r>
              <a:rPr lang="en-US" b="1" dirty="0"/>
              <a:t>d.</a:t>
            </a:r>
            <a:r>
              <a:rPr lang="en-US" dirty="0"/>
              <a:t> was</a:t>
            </a:r>
            <a:endParaRPr lang="it-IT" dirty="0"/>
          </a:p>
          <a:p>
            <a:pPr marL="0" indent="0">
              <a:lnSpc>
                <a:spcPct val="100000"/>
              </a:lnSpc>
              <a:spcBef>
                <a:spcPts val="0"/>
              </a:spcBef>
              <a:buNone/>
            </a:pPr>
            <a:r>
              <a:rPr lang="en-US" dirty="0"/>
              <a:t> </a:t>
            </a:r>
            <a:endParaRPr lang="it-IT" dirty="0"/>
          </a:p>
          <a:p>
            <a:pPr marL="0" indent="0">
              <a:lnSpc>
                <a:spcPct val="100000"/>
              </a:lnSpc>
              <a:spcBef>
                <a:spcPts val="0"/>
              </a:spcBef>
              <a:buNone/>
            </a:pPr>
            <a:r>
              <a:rPr lang="en-US" dirty="0"/>
              <a:t>8. If it </a:t>
            </a:r>
            <a:r>
              <a:rPr lang="en-US" b="1" dirty="0"/>
              <a:t>____________ </a:t>
            </a:r>
            <a:r>
              <a:rPr lang="en-US" dirty="0"/>
              <a:t>I would stay at home.</a:t>
            </a:r>
            <a:br>
              <a:rPr lang="en-US" dirty="0"/>
            </a:br>
            <a:r>
              <a:rPr lang="en-US" b="1" dirty="0"/>
              <a:t>a.</a:t>
            </a:r>
            <a:r>
              <a:rPr lang="en-US" dirty="0"/>
              <a:t> rains </a:t>
            </a:r>
            <a:r>
              <a:rPr lang="en-US" b="1" dirty="0"/>
              <a:t>b. </a:t>
            </a:r>
            <a:r>
              <a:rPr lang="en-US" dirty="0"/>
              <a:t>rained </a:t>
            </a:r>
            <a:r>
              <a:rPr lang="en-US" b="1" dirty="0"/>
              <a:t>c.</a:t>
            </a:r>
            <a:r>
              <a:rPr lang="en-US" dirty="0"/>
              <a:t> has rained </a:t>
            </a:r>
            <a:r>
              <a:rPr lang="en-US" b="1" dirty="0"/>
              <a:t>d. </a:t>
            </a:r>
            <a:r>
              <a:rPr lang="en-US" dirty="0"/>
              <a:t>had rained</a:t>
            </a:r>
            <a:endParaRPr lang="it-IT" dirty="0"/>
          </a:p>
          <a:p>
            <a:pPr marL="0" indent="0">
              <a:lnSpc>
                <a:spcPct val="100000"/>
              </a:lnSpc>
              <a:spcBef>
                <a:spcPts val="0"/>
              </a:spcBef>
              <a:buNone/>
            </a:pPr>
            <a:r>
              <a:rPr lang="en-US" dirty="0"/>
              <a:t> </a:t>
            </a:r>
            <a:endParaRPr lang="it-IT" dirty="0"/>
          </a:p>
          <a:p>
            <a:pPr marL="0" indent="0">
              <a:lnSpc>
                <a:spcPct val="100000"/>
              </a:lnSpc>
              <a:spcBef>
                <a:spcPts val="0"/>
              </a:spcBef>
              <a:buNone/>
            </a:pPr>
            <a:r>
              <a:rPr lang="en-US" dirty="0"/>
              <a:t>9. You will catch the train if you </a:t>
            </a:r>
            <a:r>
              <a:rPr lang="en-US" b="1" dirty="0"/>
              <a:t>____________ </a:t>
            </a:r>
            <a:r>
              <a:rPr lang="en-US" dirty="0"/>
              <a:t>earlier</a:t>
            </a:r>
            <a:br>
              <a:rPr lang="en-US" dirty="0"/>
            </a:br>
            <a:r>
              <a:rPr lang="en-US" b="1" dirty="0"/>
              <a:t>a. </a:t>
            </a:r>
            <a:r>
              <a:rPr lang="en-US" dirty="0"/>
              <a:t>left </a:t>
            </a:r>
            <a:r>
              <a:rPr lang="en-US" b="1" dirty="0"/>
              <a:t>b. </a:t>
            </a:r>
            <a:r>
              <a:rPr lang="en-US" dirty="0"/>
              <a:t>leaves </a:t>
            </a:r>
            <a:r>
              <a:rPr lang="en-US" b="1" dirty="0"/>
              <a:t>c. </a:t>
            </a:r>
            <a:r>
              <a:rPr lang="en-US" dirty="0"/>
              <a:t>leave </a:t>
            </a:r>
            <a:r>
              <a:rPr lang="en-US" b="1" dirty="0"/>
              <a:t>d. </a:t>
            </a:r>
            <a:r>
              <a:rPr lang="en-US" dirty="0"/>
              <a:t>would leave</a:t>
            </a:r>
            <a:endParaRPr lang="it-IT" dirty="0"/>
          </a:p>
          <a:p>
            <a:pPr marL="0" indent="0">
              <a:lnSpc>
                <a:spcPct val="100000"/>
              </a:lnSpc>
              <a:spcBef>
                <a:spcPts val="0"/>
              </a:spcBef>
              <a:buNone/>
            </a:pPr>
            <a:r>
              <a:rPr lang="en-US" dirty="0"/>
              <a:t> </a:t>
            </a:r>
            <a:endParaRPr lang="it-IT" dirty="0"/>
          </a:p>
          <a:p>
            <a:pPr marL="0" indent="0">
              <a:lnSpc>
                <a:spcPct val="100000"/>
              </a:lnSpc>
              <a:spcBef>
                <a:spcPts val="0"/>
              </a:spcBef>
              <a:buNone/>
            </a:pPr>
            <a:r>
              <a:rPr lang="en-US" dirty="0"/>
              <a:t>10. If he </a:t>
            </a:r>
            <a:r>
              <a:rPr lang="en-US" b="1" dirty="0"/>
              <a:t>____________ </a:t>
            </a:r>
            <a:r>
              <a:rPr lang="en-US" dirty="0"/>
              <a:t>thirsty, he would have drunk some water.</a:t>
            </a:r>
            <a:br>
              <a:rPr lang="en-US" dirty="0"/>
            </a:br>
            <a:r>
              <a:rPr lang="en-US" b="1" dirty="0"/>
              <a:t>a.</a:t>
            </a:r>
            <a:r>
              <a:rPr lang="en-US" dirty="0"/>
              <a:t> was </a:t>
            </a:r>
            <a:r>
              <a:rPr lang="en-US" b="1" dirty="0"/>
              <a:t>b.</a:t>
            </a:r>
            <a:r>
              <a:rPr lang="en-US" dirty="0"/>
              <a:t> had been </a:t>
            </a:r>
            <a:r>
              <a:rPr lang="en-US" b="1" dirty="0"/>
              <a:t>c. </a:t>
            </a:r>
            <a:r>
              <a:rPr lang="en-US" dirty="0"/>
              <a:t>is </a:t>
            </a:r>
            <a:r>
              <a:rPr lang="en-US" b="1" dirty="0"/>
              <a:t>d.</a:t>
            </a:r>
            <a:r>
              <a:rPr lang="en-US" dirty="0"/>
              <a:t> would drink</a:t>
            </a:r>
            <a:endParaRPr lang="it-IT" dirty="0"/>
          </a:p>
        </p:txBody>
      </p:sp>
    </p:spTree>
    <p:extLst>
      <p:ext uri="{BB962C8B-B14F-4D97-AF65-F5344CB8AC3E}">
        <p14:creationId xmlns:p14="http://schemas.microsoft.com/office/powerpoint/2010/main" val="2620956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549796" y="188640"/>
            <a:ext cx="9144000" cy="1144556"/>
          </a:xfrm>
        </p:spPr>
        <p:txBody>
          <a:bodyPr rtlCol="0"/>
          <a:lstStyle/>
          <a:p>
            <a:pPr rtl="0"/>
            <a:r>
              <a:rPr lang="en-US" dirty="0"/>
              <a:t>A few extra exercises</a:t>
            </a:r>
          </a:p>
        </p:txBody>
      </p:sp>
      <p:sp>
        <p:nvSpPr>
          <p:cNvPr id="14" name="Segnaposto contenuto 13"/>
          <p:cNvSpPr>
            <a:spLocks noGrp="1"/>
          </p:cNvSpPr>
          <p:nvPr>
            <p:ph idx="1"/>
          </p:nvPr>
        </p:nvSpPr>
        <p:spPr>
          <a:xfrm>
            <a:off x="261764" y="1877834"/>
            <a:ext cx="11809312" cy="4968552"/>
          </a:xfrm>
        </p:spPr>
        <p:txBody>
          <a:bodyPr rtlCol="0">
            <a:noAutofit/>
          </a:bodyPr>
          <a:lstStyle/>
          <a:p>
            <a:pPr marL="0" indent="0">
              <a:lnSpc>
                <a:spcPct val="100000"/>
              </a:lnSpc>
              <a:spcBef>
                <a:spcPts val="0"/>
              </a:spcBef>
              <a:buNone/>
            </a:pPr>
            <a:r>
              <a:rPr lang="en-US" dirty="0"/>
              <a:t> 6. If I come, I </a:t>
            </a:r>
            <a:r>
              <a:rPr lang="en-US" b="1" dirty="0"/>
              <a:t>_______________ </a:t>
            </a:r>
            <a:r>
              <a:rPr lang="en-US" dirty="0"/>
              <a:t>you.</a:t>
            </a:r>
            <a:br>
              <a:rPr lang="en-US" dirty="0"/>
            </a:br>
            <a:r>
              <a:rPr lang="en-US" b="1" dirty="0"/>
              <a:t>a.</a:t>
            </a:r>
            <a:r>
              <a:rPr lang="en-US" dirty="0"/>
              <a:t> saw </a:t>
            </a:r>
            <a:r>
              <a:rPr lang="en-US" b="1" dirty="0"/>
              <a:t>b. </a:t>
            </a:r>
            <a:r>
              <a:rPr lang="en-US" dirty="0"/>
              <a:t>would see </a:t>
            </a:r>
            <a:r>
              <a:rPr lang="en-US" b="1" dirty="0"/>
              <a:t>c.</a:t>
            </a:r>
            <a:r>
              <a:rPr lang="en-US" dirty="0"/>
              <a:t> will see </a:t>
            </a:r>
            <a:r>
              <a:rPr lang="en-US" b="1" dirty="0"/>
              <a:t>d.</a:t>
            </a:r>
            <a:r>
              <a:rPr lang="en-US" dirty="0"/>
              <a:t> sees</a:t>
            </a:r>
            <a:endParaRPr lang="it-IT" dirty="0"/>
          </a:p>
          <a:p>
            <a:pPr marL="0" indent="0">
              <a:lnSpc>
                <a:spcPct val="100000"/>
              </a:lnSpc>
              <a:spcBef>
                <a:spcPts val="0"/>
              </a:spcBef>
              <a:buNone/>
            </a:pPr>
            <a:r>
              <a:rPr lang="en-US" sz="1000" dirty="0"/>
              <a:t> </a:t>
            </a:r>
            <a:endParaRPr lang="it-IT" sz="1000" dirty="0"/>
          </a:p>
          <a:p>
            <a:pPr marL="0" indent="0">
              <a:lnSpc>
                <a:spcPct val="100000"/>
              </a:lnSpc>
              <a:spcBef>
                <a:spcPts val="0"/>
              </a:spcBef>
              <a:buNone/>
            </a:pPr>
            <a:r>
              <a:rPr lang="en-US" dirty="0"/>
              <a:t>7. She </a:t>
            </a:r>
            <a:r>
              <a:rPr lang="en-US" b="1" dirty="0"/>
              <a:t>____________ </a:t>
            </a:r>
            <a:r>
              <a:rPr lang="en-US" dirty="0"/>
              <a:t>pleased if you came.</a:t>
            </a:r>
            <a:br>
              <a:rPr lang="en-US" dirty="0"/>
            </a:br>
            <a:r>
              <a:rPr lang="en-US" b="1" dirty="0"/>
              <a:t>a.</a:t>
            </a:r>
            <a:r>
              <a:rPr lang="en-US" dirty="0"/>
              <a:t> would be </a:t>
            </a:r>
            <a:r>
              <a:rPr lang="en-US" b="1" dirty="0"/>
              <a:t>b.</a:t>
            </a:r>
            <a:r>
              <a:rPr lang="en-US" dirty="0"/>
              <a:t> would have been </a:t>
            </a:r>
            <a:r>
              <a:rPr lang="en-US" b="1" dirty="0"/>
              <a:t>c. </a:t>
            </a:r>
            <a:r>
              <a:rPr lang="en-US" dirty="0"/>
              <a:t>would has been </a:t>
            </a:r>
            <a:r>
              <a:rPr lang="en-US" b="1" dirty="0"/>
              <a:t>d.</a:t>
            </a:r>
            <a:r>
              <a:rPr lang="en-US" dirty="0"/>
              <a:t> was</a:t>
            </a:r>
            <a:endParaRPr lang="it-IT" dirty="0"/>
          </a:p>
          <a:p>
            <a:pPr marL="0" indent="0">
              <a:lnSpc>
                <a:spcPct val="100000"/>
              </a:lnSpc>
              <a:spcBef>
                <a:spcPts val="0"/>
              </a:spcBef>
              <a:buNone/>
            </a:pPr>
            <a:r>
              <a:rPr lang="en-US" sz="1000" dirty="0"/>
              <a:t> </a:t>
            </a:r>
            <a:endParaRPr lang="it-IT" sz="1000" dirty="0"/>
          </a:p>
          <a:p>
            <a:pPr marL="0" indent="0">
              <a:lnSpc>
                <a:spcPct val="100000"/>
              </a:lnSpc>
              <a:spcBef>
                <a:spcPts val="0"/>
              </a:spcBef>
              <a:buNone/>
            </a:pPr>
            <a:r>
              <a:rPr lang="en-US" dirty="0"/>
              <a:t>8. If it </a:t>
            </a:r>
            <a:r>
              <a:rPr lang="en-US" b="1" dirty="0"/>
              <a:t>____________ </a:t>
            </a:r>
            <a:r>
              <a:rPr lang="en-US" dirty="0"/>
              <a:t>I would stay at home.</a:t>
            </a:r>
            <a:br>
              <a:rPr lang="en-US" dirty="0"/>
            </a:br>
            <a:r>
              <a:rPr lang="en-US" b="1" dirty="0"/>
              <a:t>a.</a:t>
            </a:r>
            <a:r>
              <a:rPr lang="en-US" dirty="0"/>
              <a:t> rains </a:t>
            </a:r>
            <a:r>
              <a:rPr lang="en-US" b="1" dirty="0"/>
              <a:t>b. </a:t>
            </a:r>
            <a:r>
              <a:rPr lang="en-US" dirty="0"/>
              <a:t>rained </a:t>
            </a:r>
            <a:r>
              <a:rPr lang="en-US" b="1" dirty="0"/>
              <a:t>c.</a:t>
            </a:r>
            <a:r>
              <a:rPr lang="en-US" dirty="0"/>
              <a:t> has rained </a:t>
            </a:r>
            <a:r>
              <a:rPr lang="en-US" b="1" dirty="0"/>
              <a:t>d. </a:t>
            </a:r>
            <a:r>
              <a:rPr lang="en-US" dirty="0"/>
              <a:t>had rained</a:t>
            </a:r>
            <a:endParaRPr lang="it-IT" dirty="0"/>
          </a:p>
          <a:p>
            <a:pPr marL="0" indent="0">
              <a:lnSpc>
                <a:spcPct val="100000"/>
              </a:lnSpc>
              <a:spcBef>
                <a:spcPts val="0"/>
              </a:spcBef>
              <a:buNone/>
            </a:pPr>
            <a:r>
              <a:rPr lang="en-US" sz="1000" dirty="0"/>
              <a:t> </a:t>
            </a:r>
            <a:endParaRPr lang="it-IT" sz="1000" dirty="0"/>
          </a:p>
          <a:p>
            <a:pPr marL="0" indent="0">
              <a:lnSpc>
                <a:spcPct val="100000"/>
              </a:lnSpc>
              <a:spcBef>
                <a:spcPts val="0"/>
              </a:spcBef>
              <a:buNone/>
            </a:pPr>
            <a:r>
              <a:rPr lang="en-US" dirty="0"/>
              <a:t>9. You will catch the train if you </a:t>
            </a:r>
            <a:r>
              <a:rPr lang="en-US" b="1" dirty="0"/>
              <a:t>____________ </a:t>
            </a:r>
            <a:r>
              <a:rPr lang="en-US" dirty="0"/>
              <a:t>earlier</a:t>
            </a:r>
            <a:br>
              <a:rPr lang="en-US" dirty="0"/>
            </a:br>
            <a:r>
              <a:rPr lang="en-US" b="1" dirty="0"/>
              <a:t>a. </a:t>
            </a:r>
            <a:r>
              <a:rPr lang="en-US" dirty="0"/>
              <a:t>left </a:t>
            </a:r>
            <a:r>
              <a:rPr lang="en-US" b="1" dirty="0"/>
              <a:t>b. </a:t>
            </a:r>
            <a:r>
              <a:rPr lang="en-US" dirty="0"/>
              <a:t>leaves </a:t>
            </a:r>
            <a:r>
              <a:rPr lang="en-US" b="1" dirty="0"/>
              <a:t>c. </a:t>
            </a:r>
            <a:r>
              <a:rPr lang="en-US" dirty="0"/>
              <a:t>leave </a:t>
            </a:r>
            <a:r>
              <a:rPr lang="en-US" b="1" dirty="0"/>
              <a:t>d. </a:t>
            </a:r>
            <a:r>
              <a:rPr lang="en-US" dirty="0"/>
              <a:t>would leave</a:t>
            </a:r>
            <a:endParaRPr lang="it-IT" dirty="0"/>
          </a:p>
          <a:p>
            <a:pPr marL="0" indent="0">
              <a:lnSpc>
                <a:spcPct val="100000"/>
              </a:lnSpc>
              <a:spcBef>
                <a:spcPts val="0"/>
              </a:spcBef>
              <a:buNone/>
            </a:pPr>
            <a:r>
              <a:rPr lang="en-US" sz="1000" dirty="0"/>
              <a:t> </a:t>
            </a:r>
            <a:endParaRPr lang="it-IT" sz="1000" dirty="0"/>
          </a:p>
          <a:p>
            <a:pPr marL="0" indent="0">
              <a:lnSpc>
                <a:spcPct val="100000"/>
              </a:lnSpc>
              <a:spcBef>
                <a:spcPts val="0"/>
              </a:spcBef>
              <a:buNone/>
            </a:pPr>
            <a:r>
              <a:rPr lang="en-US" dirty="0"/>
              <a:t>10. If he </a:t>
            </a:r>
            <a:r>
              <a:rPr lang="en-US" b="1" dirty="0"/>
              <a:t>____________ </a:t>
            </a:r>
            <a:r>
              <a:rPr lang="en-US" dirty="0"/>
              <a:t>thirsty, he would have drunk some water.</a:t>
            </a:r>
            <a:br>
              <a:rPr lang="en-US" dirty="0"/>
            </a:br>
            <a:r>
              <a:rPr lang="en-US" b="1" dirty="0"/>
              <a:t>a.</a:t>
            </a:r>
            <a:r>
              <a:rPr lang="en-US" dirty="0"/>
              <a:t> was </a:t>
            </a:r>
            <a:r>
              <a:rPr lang="en-US" b="1" dirty="0"/>
              <a:t>b.</a:t>
            </a:r>
            <a:r>
              <a:rPr lang="en-US" dirty="0"/>
              <a:t> had been </a:t>
            </a:r>
            <a:r>
              <a:rPr lang="en-US" b="1" dirty="0"/>
              <a:t>c. </a:t>
            </a:r>
            <a:r>
              <a:rPr lang="en-US" dirty="0"/>
              <a:t>is </a:t>
            </a:r>
            <a:r>
              <a:rPr lang="en-US" b="1" dirty="0"/>
              <a:t>d.</a:t>
            </a:r>
            <a:r>
              <a:rPr lang="en-US" dirty="0"/>
              <a:t> would drink</a:t>
            </a:r>
            <a:endParaRPr lang="it-IT" dirty="0"/>
          </a:p>
        </p:txBody>
      </p:sp>
    </p:spTree>
    <p:extLst>
      <p:ext uri="{BB962C8B-B14F-4D97-AF65-F5344CB8AC3E}">
        <p14:creationId xmlns:p14="http://schemas.microsoft.com/office/powerpoint/2010/main" val="3471795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549796" y="188640"/>
            <a:ext cx="9144000" cy="1144556"/>
          </a:xfrm>
        </p:spPr>
        <p:txBody>
          <a:bodyPr rtlCol="0"/>
          <a:lstStyle/>
          <a:p>
            <a:pPr rtl="0"/>
            <a:r>
              <a:rPr lang="en-US" dirty="0"/>
              <a:t>A few extra exercises</a:t>
            </a:r>
          </a:p>
        </p:txBody>
      </p:sp>
      <p:sp>
        <p:nvSpPr>
          <p:cNvPr id="14" name="Segnaposto contenuto 13"/>
          <p:cNvSpPr>
            <a:spLocks noGrp="1"/>
          </p:cNvSpPr>
          <p:nvPr>
            <p:ph idx="1"/>
          </p:nvPr>
        </p:nvSpPr>
        <p:spPr>
          <a:xfrm>
            <a:off x="261764" y="1772816"/>
            <a:ext cx="11809312" cy="4392488"/>
          </a:xfrm>
        </p:spPr>
        <p:txBody>
          <a:bodyPr rtlCol="0">
            <a:noAutofit/>
          </a:bodyPr>
          <a:lstStyle/>
          <a:p>
            <a:pPr marL="0" indent="0">
              <a:spcBef>
                <a:spcPts val="0"/>
              </a:spcBef>
              <a:buNone/>
            </a:pPr>
            <a:r>
              <a:rPr lang="en-US" b="1" dirty="0"/>
              <a:t>Read through the text below and fill in the blanks.</a:t>
            </a:r>
          </a:p>
          <a:p>
            <a:pPr marL="0" indent="0">
              <a:spcBef>
                <a:spcPts val="0"/>
              </a:spcBef>
              <a:buNone/>
            </a:pPr>
            <a:endParaRPr lang="it-IT" sz="2000" dirty="0"/>
          </a:p>
          <a:p>
            <a:pPr marL="0" indent="0">
              <a:spcBef>
                <a:spcPts val="0"/>
              </a:spcBef>
              <a:buNone/>
            </a:pPr>
            <a:r>
              <a:rPr lang="en-US" dirty="0"/>
              <a:t>Selling human eggs</a:t>
            </a:r>
          </a:p>
          <a:p>
            <a:pPr marL="0" indent="0">
              <a:spcBef>
                <a:spcPts val="0"/>
              </a:spcBef>
              <a:buNone/>
            </a:pPr>
            <a:endParaRPr lang="it-IT" sz="2000" dirty="0"/>
          </a:p>
          <a:p>
            <a:pPr marL="0" indent="0">
              <a:spcBef>
                <a:spcPts val="0"/>
              </a:spcBef>
              <a:buNone/>
            </a:pPr>
            <a:r>
              <a:rPr lang="en-US" dirty="0"/>
              <a:t>A twenty-five-year-old English woman has advertised </a:t>
            </a:r>
            <a:r>
              <a:rPr lang="en-US" b="1" dirty="0"/>
              <a:t>1) __________</a:t>
            </a:r>
            <a:r>
              <a:rPr lang="en-US" dirty="0"/>
              <a:t> own eggs for sale </a:t>
            </a:r>
            <a:r>
              <a:rPr lang="en-US" b="1" dirty="0"/>
              <a:t>2) __________</a:t>
            </a:r>
            <a:r>
              <a:rPr lang="en-US" dirty="0"/>
              <a:t> the internet to pay off her credit card debt. She </a:t>
            </a:r>
            <a:r>
              <a:rPr lang="en-US" b="1" dirty="0"/>
              <a:t>3) __________</a:t>
            </a:r>
            <a:r>
              <a:rPr lang="en-US" dirty="0"/>
              <a:t> that she has three jobs - a day job and two part-time jobs in pubs </a:t>
            </a:r>
            <a:r>
              <a:rPr lang="en-US" b="1" dirty="0"/>
              <a:t>4) __________</a:t>
            </a:r>
            <a:r>
              <a:rPr lang="en-US" dirty="0"/>
              <a:t> the evening, but thinks selling her eggs would be a better way to </a:t>
            </a:r>
            <a:r>
              <a:rPr lang="en-US" b="1" dirty="0"/>
              <a:t>5) __________</a:t>
            </a:r>
            <a:r>
              <a:rPr lang="en-US" dirty="0"/>
              <a:t> out her money problems.</a:t>
            </a:r>
            <a:endParaRPr lang="it-IT" dirty="0"/>
          </a:p>
          <a:p>
            <a:pPr marL="0" indent="0">
              <a:spcBef>
                <a:spcPts val="0"/>
              </a:spcBef>
              <a:buNone/>
            </a:pPr>
            <a:r>
              <a:rPr lang="en-US" dirty="0"/>
              <a:t>Last year, the law changed and children </a:t>
            </a:r>
            <a:r>
              <a:rPr lang="en-US" b="1" dirty="0"/>
              <a:t>6) __________</a:t>
            </a:r>
            <a:r>
              <a:rPr lang="en-US" dirty="0"/>
              <a:t> from donated eggs can be told </a:t>
            </a:r>
            <a:r>
              <a:rPr lang="en-US" b="1" dirty="0"/>
              <a:t>7) __________</a:t>
            </a:r>
            <a:r>
              <a:rPr lang="en-US" dirty="0"/>
              <a:t> their biological mother is. Since then, fewer women have been donating eggs. Critics </a:t>
            </a:r>
            <a:r>
              <a:rPr lang="en-US" b="1" dirty="0"/>
              <a:t>8) __________</a:t>
            </a:r>
            <a:r>
              <a:rPr lang="en-US" dirty="0"/>
              <a:t> that it is dangerous to donate eggs and also say that people should do it for free and not for money. Despite the critics, it is likely that paying for eggs will become more common in the future.</a:t>
            </a:r>
          </a:p>
          <a:p>
            <a:pPr marL="0" indent="0">
              <a:spcBef>
                <a:spcPts val="0"/>
              </a:spcBef>
              <a:buNone/>
            </a:pPr>
            <a:endParaRPr lang="it-IT" sz="1000" dirty="0"/>
          </a:p>
          <a:p>
            <a:pPr marL="0" indent="0">
              <a:spcBef>
                <a:spcPts val="0"/>
              </a:spcBef>
              <a:buNone/>
            </a:pPr>
            <a:endParaRPr lang="it-IT" sz="1000" dirty="0"/>
          </a:p>
        </p:txBody>
      </p:sp>
    </p:spTree>
    <p:extLst>
      <p:ext uri="{BB962C8B-B14F-4D97-AF65-F5344CB8AC3E}">
        <p14:creationId xmlns:p14="http://schemas.microsoft.com/office/powerpoint/2010/main" val="3752935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549796" y="188640"/>
            <a:ext cx="9144000" cy="1144556"/>
          </a:xfrm>
        </p:spPr>
        <p:txBody>
          <a:bodyPr rtlCol="0"/>
          <a:lstStyle/>
          <a:p>
            <a:pPr rtl="0"/>
            <a:r>
              <a:rPr lang="en-US" dirty="0"/>
              <a:t>A few extra exercises</a:t>
            </a:r>
          </a:p>
        </p:txBody>
      </p:sp>
      <p:sp>
        <p:nvSpPr>
          <p:cNvPr id="14" name="Segnaposto contenuto 13"/>
          <p:cNvSpPr>
            <a:spLocks noGrp="1"/>
          </p:cNvSpPr>
          <p:nvPr>
            <p:ph idx="1"/>
          </p:nvPr>
        </p:nvSpPr>
        <p:spPr>
          <a:xfrm>
            <a:off x="261764" y="1772816"/>
            <a:ext cx="11809312" cy="4968552"/>
          </a:xfrm>
        </p:spPr>
        <p:txBody>
          <a:bodyPr numCol="2" rtlCol="0">
            <a:noAutofit/>
          </a:bodyPr>
          <a:lstStyle/>
          <a:p>
            <a:pPr marL="0" indent="0">
              <a:lnSpc>
                <a:spcPct val="100000"/>
              </a:lnSpc>
              <a:spcBef>
                <a:spcPts val="0"/>
              </a:spcBef>
              <a:buNone/>
            </a:pPr>
            <a:r>
              <a:rPr lang="en-US" sz="1800" b="1" dirty="0"/>
              <a:t>1</a:t>
            </a:r>
            <a:endParaRPr lang="it-IT" sz="1800" dirty="0"/>
          </a:p>
          <a:p>
            <a:pPr marL="0" indent="0">
              <a:lnSpc>
                <a:spcPct val="100000"/>
              </a:lnSpc>
              <a:spcBef>
                <a:spcPts val="0"/>
              </a:spcBef>
              <a:buNone/>
            </a:pPr>
            <a:r>
              <a:rPr lang="en-US" sz="1800" dirty="0"/>
              <a:t>the</a:t>
            </a:r>
            <a:endParaRPr lang="it-IT" sz="1800" dirty="0"/>
          </a:p>
          <a:p>
            <a:pPr marL="0" indent="0">
              <a:lnSpc>
                <a:spcPct val="100000"/>
              </a:lnSpc>
              <a:spcBef>
                <a:spcPts val="0"/>
              </a:spcBef>
              <a:buNone/>
            </a:pPr>
            <a:r>
              <a:rPr lang="en-US" sz="1800" dirty="0"/>
              <a:t>her</a:t>
            </a:r>
            <a:endParaRPr lang="it-IT" sz="1800" dirty="0"/>
          </a:p>
          <a:p>
            <a:pPr marL="0" indent="0">
              <a:lnSpc>
                <a:spcPct val="100000"/>
              </a:lnSpc>
              <a:spcBef>
                <a:spcPts val="0"/>
              </a:spcBef>
              <a:buNone/>
            </a:pPr>
            <a:r>
              <a:rPr lang="en-US" sz="1800" dirty="0"/>
              <a:t>hers</a:t>
            </a:r>
            <a:endParaRPr lang="it-IT" sz="1800" dirty="0"/>
          </a:p>
          <a:p>
            <a:pPr marL="0" indent="0">
              <a:lnSpc>
                <a:spcPct val="100000"/>
              </a:lnSpc>
              <a:spcBef>
                <a:spcPts val="0"/>
              </a:spcBef>
              <a:buNone/>
            </a:pPr>
            <a:endParaRPr lang="it-IT" sz="1000" dirty="0"/>
          </a:p>
          <a:p>
            <a:pPr marL="0" indent="0">
              <a:lnSpc>
                <a:spcPct val="100000"/>
              </a:lnSpc>
              <a:spcBef>
                <a:spcPts val="0"/>
              </a:spcBef>
              <a:buNone/>
            </a:pPr>
            <a:r>
              <a:rPr lang="en-US" sz="1800" b="1" dirty="0"/>
              <a:t>2</a:t>
            </a:r>
            <a:endParaRPr lang="it-IT" sz="1800" dirty="0"/>
          </a:p>
          <a:p>
            <a:pPr marL="0" indent="0">
              <a:lnSpc>
                <a:spcPct val="100000"/>
              </a:lnSpc>
              <a:spcBef>
                <a:spcPts val="0"/>
              </a:spcBef>
              <a:buNone/>
            </a:pPr>
            <a:r>
              <a:rPr lang="en-US" sz="1800" dirty="0"/>
              <a:t>in</a:t>
            </a:r>
            <a:endParaRPr lang="it-IT" sz="1800" dirty="0"/>
          </a:p>
          <a:p>
            <a:pPr marL="0" indent="0">
              <a:lnSpc>
                <a:spcPct val="100000"/>
              </a:lnSpc>
              <a:spcBef>
                <a:spcPts val="0"/>
              </a:spcBef>
              <a:buNone/>
            </a:pPr>
            <a:r>
              <a:rPr lang="en-US" sz="1800" dirty="0"/>
              <a:t>at</a:t>
            </a:r>
            <a:endParaRPr lang="it-IT" sz="1800" dirty="0"/>
          </a:p>
          <a:p>
            <a:pPr marL="0" indent="0">
              <a:lnSpc>
                <a:spcPct val="100000"/>
              </a:lnSpc>
              <a:spcBef>
                <a:spcPts val="0"/>
              </a:spcBef>
              <a:buNone/>
            </a:pPr>
            <a:r>
              <a:rPr lang="en-US" sz="1800" dirty="0"/>
              <a:t>on</a:t>
            </a:r>
            <a:br>
              <a:rPr lang="en-US" sz="1800" dirty="0"/>
            </a:br>
            <a:endParaRPr lang="it-IT" sz="1000" dirty="0"/>
          </a:p>
          <a:p>
            <a:pPr marL="0" indent="0">
              <a:lnSpc>
                <a:spcPct val="100000"/>
              </a:lnSpc>
              <a:spcBef>
                <a:spcPts val="0"/>
              </a:spcBef>
              <a:buNone/>
            </a:pPr>
            <a:r>
              <a:rPr lang="en-US" sz="1800" b="1" dirty="0"/>
              <a:t>3</a:t>
            </a:r>
            <a:endParaRPr lang="it-IT" sz="1800" dirty="0"/>
          </a:p>
          <a:p>
            <a:pPr marL="0" indent="0">
              <a:lnSpc>
                <a:spcPct val="100000"/>
              </a:lnSpc>
              <a:spcBef>
                <a:spcPts val="0"/>
              </a:spcBef>
              <a:buNone/>
            </a:pPr>
            <a:r>
              <a:rPr lang="en-US" sz="1800" dirty="0"/>
              <a:t>tells</a:t>
            </a:r>
            <a:endParaRPr lang="it-IT" sz="1800" dirty="0"/>
          </a:p>
          <a:p>
            <a:pPr marL="0" indent="0">
              <a:lnSpc>
                <a:spcPct val="100000"/>
              </a:lnSpc>
              <a:spcBef>
                <a:spcPts val="0"/>
              </a:spcBef>
              <a:buNone/>
            </a:pPr>
            <a:r>
              <a:rPr lang="en-US" sz="1800" dirty="0"/>
              <a:t>says</a:t>
            </a:r>
            <a:endParaRPr lang="it-IT" sz="1800" dirty="0"/>
          </a:p>
          <a:p>
            <a:pPr marL="0" indent="0">
              <a:lnSpc>
                <a:spcPct val="100000"/>
              </a:lnSpc>
              <a:spcBef>
                <a:spcPts val="0"/>
              </a:spcBef>
              <a:buNone/>
            </a:pPr>
            <a:r>
              <a:rPr lang="en-US" sz="1800" dirty="0"/>
              <a:t>speaks</a:t>
            </a:r>
            <a:endParaRPr lang="it-IT" sz="1800" dirty="0"/>
          </a:p>
          <a:p>
            <a:pPr marL="0" indent="0">
              <a:lnSpc>
                <a:spcPct val="100000"/>
              </a:lnSpc>
              <a:spcBef>
                <a:spcPts val="0"/>
              </a:spcBef>
              <a:buNone/>
            </a:pPr>
            <a:r>
              <a:rPr lang="en-US" sz="1000" dirty="0"/>
              <a:t> </a:t>
            </a:r>
            <a:endParaRPr lang="it-IT" sz="1000" dirty="0"/>
          </a:p>
          <a:p>
            <a:pPr marL="0" indent="0">
              <a:lnSpc>
                <a:spcPct val="100000"/>
              </a:lnSpc>
              <a:spcBef>
                <a:spcPts val="0"/>
              </a:spcBef>
              <a:buNone/>
            </a:pPr>
            <a:r>
              <a:rPr lang="en-US" sz="1800" b="1" dirty="0"/>
              <a:t>4</a:t>
            </a:r>
            <a:endParaRPr lang="it-IT" sz="1800" dirty="0"/>
          </a:p>
          <a:p>
            <a:pPr marL="0" indent="0">
              <a:lnSpc>
                <a:spcPct val="100000"/>
              </a:lnSpc>
              <a:spcBef>
                <a:spcPts val="0"/>
              </a:spcBef>
              <a:buNone/>
            </a:pPr>
            <a:r>
              <a:rPr lang="en-US" sz="1800" dirty="0"/>
              <a:t>in</a:t>
            </a:r>
            <a:endParaRPr lang="it-IT" sz="1800" dirty="0"/>
          </a:p>
          <a:p>
            <a:pPr marL="0" indent="0">
              <a:lnSpc>
                <a:spcPct val="100000"/>
              </a:lnSpc>
              <a:spcBef>
                <a:spcPts val="0"/>
              </a:spcBef>
              <a:buNone/>
            </a:pPr>
            <a:r>
              <a:rPr lang="en-US" sz="1800" dirty="0"/>
              <a:t>on</a:t>
            </a:r>
            <a:endParaRPr lang="it-IT" sz="1800" dirty="0"/>
          </a:p>
          <a:p>
            <a:pPr marL="0" indent="0">
              <a:lnSpc>
                <a:spcPct val="100000"/>
              </a:lnSpc>
              <a:spcBef>
                <a:spcPts val="0"/>
              </a:spcBef>
              <a:buNone/>
            </a:pPr>
            <a:r>
              <a:rPr lang="en-US" sz="1800" dirty="0"/>
              <a:t>at</a:t>
            </a:r>
            <a:endParaRPr lang="it-IT" sz="1800" dirty="0"/>
          </a:p>
          <a:p>
            <a:pPr marL="0" indent="0">
              <a:lnSpc>
                <a:spcPct val="100000"/>
              </a:lnSpc>
              <a:spcBef>
                <a:spcPts val="0"/>
              </a:spcBef>
              <a:buNone/>
            </a:pPr>
            <a:r>
              <a:rPr lang="en-US" sz="1800" dirty="0"/>
              <a:t> </a:t>
            </a:r>
            <a:endParaRPr lang="it-IT" sz="1800" dirty="0"/>
          </a:p>
          <a:p>
            <a:pPr marL="0" indent="0">
              <a:lnSpc>
                <a:spcPct val="100000"/>
              </a:lnSpc>
              <a:spcBef>
                <a:spcPts val="0"/>
              </a:spcBef>
              <a:buNone/>
            </a:pPr>
            <a:endParaRPr lang="en-US" sz="1800" b="1" dirty="0"/>
          </a:p>
          <a:p>
            <a:pPr marL="0" indent="0">
              <a:lnSpc>
                <a:spcPct val="100000"/>
              </a:lnSpc>
              <a:spcBef>
                <a:spcPts val="0"/>
              </a:spcBef>
              <a:buNone/>
            </a:pPr>
            <a:r>
              <a:rPr lang="en-US" sz="1800" b="1" dirty="0"/>
              <a:t>5</a:t>
            </a:r>
            <a:endParaRPr lang="it-IT" sz="1800" dirty="0"/>
          </a:p>
          <a:p>
            <a:pPr marL="0" indent="0">
              <a:lnSpc>
                <a:spcPct val="100000"/>
              </a:lnSpc>
              <a:spcBef>
                <a:spcPts val="0"/>
              </a:spcBef>
              <a:buNone/>
            </a:pPr>
            <a:r>
              <a:rPr lang="en-US" sz="1800" dirty="0"/>
              <a:t>sorting</a:t>
            </a:r>
            <a:endParaRPr lang="it-IT" sz="1800" dirty="0"/>
          </a:p>
          <a:p>
            <a:pPr marL="0" indent="0">
              <a:lnSpc>
                <a:spcPct val="100000"/>
              </a:lnSpc>
              <a:spcBef>
                <a:spcPts val="0"/>
              </a:spcBef>
              <a:buNone/>
            </a:pPr>
            <a:r>
              <a:rPr lang="en-US" sz="1800" dirty="0"/>
              <a:t>sorted</a:t>
            </a:r>
            <a:endParaRPr lang="it-IT" sz="1800" dirty="0"/>
          </a:p>
          <a:p>
            <a:pPr marL="0" indent="0">
              <a:lnSpc>
                <a:spcPct val="100000"/>
              </a:lnSpc>
              <a:spcBef>
                <a:spcPts val="0"/>
              </a:spcBef>
              <a:buNone/>
            </a:pPr>
            <a:r>
              <a:rPr lang="en-US" sz="1800" dirty="0"/>
              <a:t>sort</a:t>
            </a:r>
            <a:endParaRPr lang="it-IT" sz="1800" dirty="0"/>
          </a:p>
          <a:p>
            <a:pPr marL="0" indent="0">
              <a:lnSpc>
                <a:spcPct val="100000"/>
              </a:lnSpc>
              <a:spcBef>
                <a:spcPts val="0"/>
              </a:spcBef>
              <a:buNone/>
            </a:pPr>
            <a:r>
              <a:rPr lang="en-US" sz="1000" dirty="0"/>
              <a:t> </a:t>
            </a:r>
            <a:endParaRPr lang="it-IT" sz="1000" dirty="0"/>
          </a:p>
          <a:p>
            <a:pPr marL="0" indent="0">
              <a:lnSpc>
                <a:spcPct val="100000"/>
              </a:lnSpc>
              <a:spcBef>
                <a:spcPts val="0"/>
              </a:spcBef>
              <a:buNone/>
            </a:pPr>
            <a:r>
              <a:rPr lang="en-US" sz="1800" b="1" dirty="0"/>
              <a:t>6</a:t>
            </a:r>
            <a:endParaRPr lang="it-IT" sz="1800" dirty="0"/>
          </a:p>
          <a:p>
            <a:pPr marL="0" indent="0">
              <a:lnSpc>
                <a:spcPct val="100000"/>
              </a:lnSpc>
              <a:spcBef>
                <a:spcPts val="0"/>
              </a:spcBef>
              <a:buNone/>
            </a:pPr>
            <a:r>
              <a:rPr lang="en-US" sz="1800" dirty="0"/>
              <a:t>born</a:t>
            </a:r>
            <a:endParaRPr lang="it-IT" sz="1800" dirty="0"/>
          </a:p>
          <a:p>
            <a:pPr marL="0" indent="0">
              <a:lnSpc>
                <a:spcPct val="100000"/>
              </a:lnSpc>
              <a:spcBef>
                <a:spcPts val="0"/>
              </a:spcBef>
              <a:buNone/>
            </a:pPr>
            <a:r>
              <a:rPr lang="en-US" sz="1800" dirty="0"/>
              <a:t>be born</a:t>
            </a:r>
            <a:endParaRPr lang="it-IT" sz="1800" dirty="0"/>
          </a:p>
          <a:p>
            <a:pPr marL="0" indent="0">
              <a:lnSpc>
                <a:spcPct val="100000"/>
              </a:lnSpc>
              <a:spcBef>
                <a:spcPts val="0"/>
              </a:spcBef>
              <a:buNone/>
            </a:pPr>
            <a:r>
              <a:rPr lang="en-US" sz="1800" dirty="0"/>
              <a:t>are born</a:t>
            </a:r>
            <a:endParaRPr lang="it-IT" sz="1800" dirty="0"/>
          </a:p>
          <a:p>
            <a:pPr marL="0" indent="0">
              <a:lnSpc>
                <a:spcPct val="100000"/>
              </a:lnSpc>
              <a:spcBef>
                <a:spcPts val="0"/>
              </a:spcBef>
              <a:buNone/>
            </a:pPr>
            <a:r>
              <a:rPr lang="en-US" sz="1000" dirty="0"/>
              <a:t> </a:t>
            </a:r>
            <a:endParaRPr lang="it-IT" sz="1000" dirty="0"/>
          </a:p>
          <a:p>
            <a:pPr marL="0" indent="0">
              <a:lnSpc>
                <a:spcPct val="100000"/>
              </a:lnSpc>
              <a:spcBef>
                <a:spcPts val="0"/>
              </a:spcBef>
              <a:buNone/>
            </a:pPr>
            <a:r>
              <a:rPr lang="en-US" sz="1800" b="1" dirty="0"/>
              <a:t>7</a:t>
            </a:r>
            <a:endParaRPr lang="it-IT" sz="1800" dirty="0"/>
          </a:p>
          <a:p>
            <a:pPr marL="0" indent="0">
              <a:lnSpc>
                <a:spcPct val="100000"/>
              </a:lnSpc>
              <a:spcBef>
                <a:spcPts val="0"/>
              </a:spcBef>
              <a:buNone/>
            </a:pPr>
            <a:r>
              <a:rPr lang="en-US" sz="1800" dirty="0"/>
              <a:t>that</a:t>
            </a:r>
            <a:endParaRPr lang="it-IT" sz="1800" dirty="0"/>
          </a:p>
          <a:p>
            <a:pPr marL="0" indent="0">
              <a:lnSpc>
                <a:spcPct val="100000"/>
              </a:lnSpc>
              <a:spcBef>
                <a:spcPts val="0"/>
              </a:spcBef>
              <a:buNone/>
            </a:pPr>
            <a:r>
              <a:rPr lang="en-US" sz="1800" dirty="0"/>
              <a:t>whom</a:t>
            </a:r>
            <a:endParaRPr lang="it-IT" sz="1800" dirty="0"/>
          </a:p>
          <a:p>
            <a:pPr marL="0" indent="0">
              <a:lnSpc>
                <a:spcPct val="100000"/>
              </a:lnSpc>
              <a:spcBef>
                <a:spcPts val="0"/>
              </a:spcBef>
              <a:buNone/>
            </a:pPr>
            <a:r>
              <a:rPr lang="en-US" sz="1800" dirty="0"/>
              <a:t>who</a:t>
            </a:r>
            <a:endParaRPr lang="it-IT" sz="1800" dirty="0"/>
          </a:p>
          <a:p>
            <a:pPr marL="0" indent="0">
              <a:lnSpc>
                <a:spcPct val="100000"/>
              </a:lnSpc>
              <a:spcBef>
                <a:spcPts val="0"/>
              </a:spcBef>
              <a:buNone/>
            </a:pPr>
            <a:r>
              <a:rPr lang="en-US" sz="1000" dirty="0"/>
              <a:t> </a:t>
            </a:r>
            <a:endParaRPr lang="it-IT" sz="1000" dirty="0"/>
          </a:p>
          <a:p>
            <a:pPr marL="0" indent="0">
              <a:lnSpc>
                <a:spcPct val="100000"/>
              </a:lnSpc>
              <a:spcBef>
                <a:spcPts val="0"/>
              </a:spcBef>
              <a:buNone/>
            </a:pPr>
            <a:r>
              <a:rPr lang="en-US" sz="1800" b="1" dirty="0"/>
              <a:t>8</a:t>
            </a:r>
            <a:endParaRPr lang="it-IT" sz="1800" dirty="0"/>
          </a:p>
          <a:p>
            <a:pPr marL="0" indent="0">
              <a:lnSpc>
                <a:spcPct val="100000"/>
              </a:lnSpc>
              <a:spcBef>
                <a:spcPts val="0"/>
              </a:spcBef>
              <a:buNone/>
            </a:pPr>
            <a:r>
              <a:rPr lang="en-US" sz="1800" dirty="0"/>
              <a:t>saying</a:t>
            </a:r>
            <a:endParaRPr lang="it-IT" sz="1800" dirty="0"/>
          </a:p>
          <a:p>
            <a:pPr marL="0" indent="0">
              <a:lnSpc>
                <a:spcPct val="100000"/>
              </a:lnSpc>
              <a:spcBef>
                <a:spcPts val="0"/>
              </a:spcBef>
              <a:buNone/>
            </a:pPr>
            <a:r>
              <a:rPr lang="en-US" sz="1800" dirty="0"/>
              <a:t>say</a:t>
            </a:r>
            <a:endParaRPr lang="it-IT" sz="1800" dirty="0"/>
          </a:p>
          <a:p>
            <a:pPr marL="0" indent="0">
              <a:lnSpc>
                <a:spcPct val="100000"/>
              </a:lnSpc>
              <a:spcBef>
                <a:spcPts val="0"/>
              </a:spcBef>
              <a:buNone/>
            </a:pPr>
            <a:r>
              <a:rPr lang="en-US" sz="1800" dirty="0"/>
              <a:t>says</a:t>
            </a:r>
            <a:endParaRPr lang="it-IT" sz="1800" dirty="0"/>
          </a:p>
          <a:p>
            <a:pPr marL="0" indent="0">
              <a:lnSpc>
                <a:spcPct val="110000"/>
              </a:lnSpc>
              <a:spcBef>
                <a:spcPts val="0"/>
              </a:spcBef>
              <a:buNone/>
            </a:pPr>
            <a:endParaRPr lang="it-IT" dirty="0"/>
          </a:p>
        </p:txBody>
      </p:sp>
    </p:spTree>
    <p:extLst>
      <p:ext uri="{BB962C8B-B14F-4D97-AF65-F5344CB8AC3E}">
        <p14:creationId xmlns:p14="http://schemas.microsoft.com/office/powerpoint/2010/main" val="661288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pPr rtl="0"/>
            <a:r>
              <a:rPr lang="en-US" dirty="0"/>
              <a:t>Exercises, exercises, and more exercises</a:t>
            </a:r>
          </a:p>
        </p:txBody>
      </p:sp>
      <p:sp>
        <p:nvSpPr>
          <p:cNvPr id="14" name="Segnaposto contenuto 13"/>
          <p:cNvSpPr>
            <a:spLocks noGrp="1"/>
          </p:cNvSpPr>
          <p:nvPr>
            <p:ph idx="1"/>
          </p:nvPr>
        </p:nvSpPr>
        <p:spPr>
          <a:xfrm>
            <a:off x="765820" y="2049016"/>
            <a:ext cx="11089231" cy="4548336"/>
          </a:xfrm>
        </p:spPr>
        <p:txBody>
          <a:bodyPr rtlCol="0">
            <a:normAutofit fontScale="77500" lnSpcReduction="20000"/>
          </a:bodyPr>
          <a:lstStyle/>
          <a:p>
            <a:pPr marL="0" indent="0">
              <a:lnSpc>
                <a:spcPct val="140000"/>
              </a:lnSpc>
              <a:spcBef>
                <a:spcPts val="0"/>
              </a:spcBef>
              <a:buNone/>
            </a:pPr>
            <a:r>
              <a:rPr lang="en-US" sz="3100" dirty="0"/>
              <a:t>11. She (not / go) _________________________________ to the cinema very often. </a:t>
            </a:r>
            <a:endParaRPr lang="it-IT" sz="3100" dirty="0"/>
          </a:p>
          <a:p>
            <a:pPr marL="0" indent="0">
              <a:lnSpc>
                <a:spcPct val="140000"/>
              </a:lnSpc>
              <a:spcBef>
                <a:spcPts val="0"/>
              </a:spcBef>
              <a:buNone/>
            </a:pPr>
            <a:r>
              <a:rPr lang="en-US" sz="3100" dirty="0"/>
              <a:t>12. You usually (arrive) _________________________________ late. </a:t>
            </a:r>
            <a:endParaRPr lang="it-IT" sz="3100" dirty="0"/>
          </a:p>
          <a:p>
            <a:pPr marL="0" indent="0">
              <a:lnSpc>
                <a:spcPct val="140000"/>
              </a:lnSpc>
              <a:spcBef>
                <a:spcPts val="0"/>
              </a:spcBef>
              <a:buNone/>
            </a:pPr>
            <a:r>
              <a:rPr lang="en-US" sz="3100" dirty="0"/>
              <a:t>13. He normally (eat) _________________________________ dinner at home. </a:t>
            </a:r>
            <a:endParaRPr lang="it-IT" sz="3100" dirty="0"/>
          </a:p>
          <a:p>
            <a:pPr marL="0" indent="0">
              <a:lnSpc>
                <a:spcPct val="140000"/>
              </a:lnSpc>
              <a:spcBef>
                <a:spcPts val="0"/>
              </a:spcBef>
              <a:buNone/>
            </a:pPr>
            <a:r>
              <a:rPr lang="en-US" sz="3100" dirty="0"/>
              <a:t>14. (You / study) _________________________________ every night? </a:t>
            </a:r>
            <a:endParaRPr lang="it-IT" sz="3100" dirty="0"/>
          </a:p>
          <a:p>
            <a:pPr marL="0" indent="0">
              <a:lnSpc>
                <a:spcPct val="140000"/>
              </a:lnSpc>
              <a:spcBef>
                <a:spcPts val="0"/>
              </a:spcBef>
              <a:buNone/>
            </a:pPr>
            <a:r>
              <a:rPr lang="en-US" sz="3100" dirty="0"/>
              <a:t>15. (They / work) _________________________________ late usually? </a:t>
            </a:r>
            <a:endParaRPr lang="it-IT" sz="3100" dirty="0"/>
          </a:p>
          <a:p>
            <a:pPr marL="0" indent="0">
              <a:lnSpc>
                <a:spcPct val="140000"/>
              </a:lnSpc>
              <a:spcBef>
                <a:spcPts val="0"/>
              </a:spcBef>
              <a:buNone/>
            </a:pPr>
            <a:r>
              <a:rPr lang="en-US" sz="3100" dirty="0"/>
              <a:t>16. You (not / go) _________________________________ out later. </a:t>
            </a:r>
            <a:endParaRPr lang="it-IT" sz="3100" dirty="0"/>
          </a:p>
          <a:p>
            <a:pPr marL="0" indent="0">
              <a:lnSpc>
                <a:spcPct val="140000"/>
              </a:lnSpc>
              <a:spcBef>
                <a:spcPts val="0"/>
              </a:spcBef>
              <a:buNone/>
            </a:pPr>
            <a:r>
              <a:rPr lang="en-US" sz="3100" dirty="0"/>
              <a:t>17. I (not / work) _________________________________ tonight. </a:t>
            </a:r>
            <a:endParaRPr lang="it-IT" sz="3100" dirty="0"/>
          </a:p>
          <a:p>
            <a:pPr marL="0" indent="0">
              <a:lnSpc>
                <a:spcPct val="140000"/>
              </a:lnSpc>
              <a:spcBef>
                <a:spcPts val="0"/>
              </a:spcBef>
              <a:buNone/>
            </a:pPr>
            <a:r>
              <a:rPr lang="en-US" sz="3100" dirty="0"/>
              <a:t>18. (She / work) _________________________________ at the moment? </a:t>
            </a:r>
            <a:endParaRPr lang="it-IT" sz="3100" dirty="0"/>
          </a:p>
          <a:p>
            <a:pPr marL="0" indent="0">
              <a:lnSpc>
                <a:spcPct val="140000"/>
              </a:lnSpc>
              <a:spcBef>
                <a:spcPts val="0"/>
              </a:spcBef>
              <a:buNone/>
            </a:pPr>
            <a:r>
              <a:rPr lang="en-US" sz="3100" dirty="0"/>
              <a:t>19. I (not / drink) _________________________________ coffee very often. </a:t>
            </a:r>
            <a:endParaRPr lang="it-IT" sz="3100" dirty="0"/>
          </a:p>
          <a:p>
            <a:pPr marL="0" indent="0">
              <a:lnSpc>
                <a:spcPct val="140000"/>
              </a:lnSpc>
              <a:spcBef>
                <a:spcPts val="0"/>
              </a:spcBef>
              <a:buNone/>
            </a:pPr>
            <a:r>
              <a:rPr lang="en-US" sz="3100" dirty="0"/>
              <a:t>20. Julie (sleep) _________________________________ now.</a:t>
            </a:r>
            <a:endParaRPr lang="it-IT" sz="3100" dirty="0"/>
          </a:p>
          <a:p>
            <a:pPr marL="0" indent="0" rtl="0">
              <a:buNone/>
            </a:pPr>
            <a:endParaRPr lang="it-IT" dirty="0"/>
          </a:p>
        </p:txBody>
      </p:sp>
    </p:spTree>
    <p:extLst>
      <p:ext uri="{BB962C8B-B14F-4D97-AF65-F5344CB8AC3E}">
        <p14:creationId xmlns:p14="http://schemas.microsoft.com/office/powerpoint/2010/main" val="1265219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pPr rtl="0"/>
            <a:r>
              <a:rPr lang="en-US" dirty="0"/>
              <a:t>Exercises, exercises, and more exercises</a:t>
            </a:r>
          </a:p>
        </p:txBody>
      </p:sp>
      <p:sp>
        <p:nvSpPr>
          <p:cNvPr id="14" name="Segnaposto contenuto 13"/>
          <p:cNvSpPr>
            <a:spLocks noGrp="1"/>
          </p:cNvSpPr>
          <p:nvPr>
            <p:ph idx="1"/>
          </p:nvPr>
        </p:nvSpPr>
        <p:spPr>
          <a:xfrm>
            <a:off x="333772" y="1628800"/>
            <a:ext cx="11593288" cy="5229200"/>
          </a:xfrm>
        </p:spPr>
        <p:txBody>
          <a:bodyPr rtlCol="0">
            <a:noAutofit/>
          </a:bodyPr>
          <a:lstStyle/>
          <a:p>
            <a:pPr marL="0" indent="0">
              <a:lnSpc>
                <a:spcPct val="100000"/>
              </a:lnSpc>
              <a:spcBef>
                <a:spcPts val="0"/>
              </a:spcBef>
              <a:buNone/>
            </a:pPr>
            <a:r>
              <a:rPr lang="en-US" b="1" dirty="0"/>
              <a:t>Make sentences with ‘be’ in the </a:t>
            </a:r>
            <a:r>
              <a:rPr lang="en-US" b="1" u="sng" dirty="0"/>
              <a:t>simple present</a:t>
            </a:r>
            <a:r>
              <a:rPr lang="en-US" b="1" dirty="0"/>
              <a:t> using the short forms (choose positive, negative or question): </a:t>
            </a:r>
            <a:endParaRPr lang="it-IT" b="1" dirty="0"/>
          </a:p>
          <a:p>
            <a:pPr marL="0" indent="0">
              <a:lnSpc>
                <a:spcPct val="120000"/>
              </a:lnSpc>
              <a:spcBef>
                <a:spcPts val="0"/>
              </a:spcBef>
              <a:buNone/>
            </a:pPr>
            <a:r>
              <a:rPr lang="en-US" sz="1400" dirty="0"/>
              <a:t> </a:t>
            </a:r>
            <a:endParaRPr lang="it-IT" sz="1400" dirty="0"/>
          </a:p>
          <a:p>
            <a:pPr marL="0" indent="0">
              <a:lnSpc>
                <a:spcPct val="110000"/>
              </a:lnSpc>
              <a:spcBef>
                <a:spcPts val="0"/>
              </a:spcBef>
              <a:buNone/>
            </a:pPr>
            <a:r>
              <a:rPr lang="en-US" dirty="0"/>
              <a:t>1. (he / be / French) ____________________________________________________</a:t>
            </a:r>
            <a:endParaRPr lang="it-IT" dirty="0"/>
          </a:p>
          <a:p>
            <a:pPr marL="0" indent="0">
              <a:lnSpc>
                <a:spcPct val="110000"/>
              </a:lnSpc>
              <a:spcBef>
                <a:spcPts val="0"/>
              </a:spcBef>
              <a:buNone/>
            </a:pPr>
            <a:r>
              <a:rPr lang="en-US" dirty="0"/>
              <a:t>2. (we / not / be / cold) _________________________________________________</a:t>
            </a:r>
            <a:endParaRPr lang="it-IT" dirty="0"/>
          </a:p>
          <a:p>
            <a:pPr marL="0" indent="0">
              <a:lnSpc>
                <a:spcPct val="110000"/>
              </a:lnSpc>
              <a:spcBef>
                <a:spcPts val="0"/>
              </a:spcBef>
              <a:buNone/>
            </a:pPr>
            <a:r>
              <a:rPr lang="en-US" dirty="0"/>
              <a:t>3. (he / be / a football player?) ___________________________________________</a:t>
            </a:r>
            <a:endParaRPr lang="it-IT" dirty="0"/>
          </a:p>
          <a:p>
            <a:pPr marL="0" indent="0">
              <a:lnSpc>
                <a:spcPct val="110000"/>
              </a:lnSpc>
              <a:spcBef>
                <a:spcPts val="0"/>
              </a:spcBef>
              <a:buNone/>
            </a:pPr>
            <a:r>
              <a:rPr lang="en-US" dirty="0"/>
              <a:t>4. (where / be / John?) _________________________________________________ </a:t>
            </a:r>
            <a:endParaRPr lang="it-IT" dirty="0"/>
          </a:p>
          <a:p>
            <a:pPr marL="0" indent="0">
              <a:lnSpc>
                <a:spcPct val="110000"/>
              </a:lnSpc>
              <a:spcBef>
                <a:spcPts val="0"/>
              </a:spcBef>
              <a:buNone/>
            </a:pPr>
            <a:r>
              <a:rPr lang="en-US" dirty="0"/>
              <a:t>5. (we / be / German) __________________________________________________</a:t>
            </a:r>
            <a:endParaRPr lang="it-IT" dirty="0"/>
          </a:p>
          <a:p>
            <a:pPr marL="0" indent="0">
              <a:lnSpc>
                <a:spcPct val="110000"/>
              </a:lnSpc>
              <a:spcBef>
                <a:spcPts val="0"/>
              </a:spcBef>
              <a:buNone/>
            </a:pPr>
            <a:r>
              <a:rPr lang="en-US" dirty="0"/>
              <a:t>6. (he / not / be / a journalist) ____________________________________________</a:t>
            </a:r>
            <a:endParaRPr lang="it-IT" dirty="0"/>
          </a:p>
          <a:p>
            <a:pPr marL="0" indent="0">
              <a:lnSpc>
                <a:spcPct val="110000"/>
              </a:lnSpc>
              <a:spcBef>
                <a:spcPts val="0"/>
              </a:spcBef>
              <a:buNone/>
            </a:pPr>
            <a:r>
              <a:rPr lang="en-US" dirty="0"/>
              <a:t>7. (we / not / be / singers) _______________________________________________ </a:t>
            </a:r>
            <a:endParaRPr lang="it-IT" dirty="0"/>
          </a:p>
          <a:p>
            <a:pPr marL="0" indent="0">
              <a:lnSpc>
                <a:spcPct val="110000"/>
              </a:lnSpc>
              <a:spcBef>
                <a:spcPts val="0"/>
              </a:spcBef>
              <a:buNone/>
            </a:pPr>
            <a:r>
              <a:rPr lang="en-US" dirty="0"/>
              <a:t>8. (you / be / a nurse?) _________________________________________________</a:t>
            </a:r>
            <a:endParaRPr lang="it-IT" dirty="0"/>
          </a:p>
          <a:p>
            <a:pPr marL="0" indent="0">
              <a:lnSpc>
                <a:spcPct val="110000"/>
              </a:lnSpc>
              <a:spcBef>
                <a:spcPts val="0"/>
              </a:spcBef>
              <a:buNone/>
            </a:pPr>
            <a:r>
              <a:rPr lang="en-US" dirty="0"/>
              <a:t>9. (they / be / from Libya) _______________________________________________</a:t>
            </a:r>
            <a:endParaRPr lang="it-IT" dirty="0"/>
          </a:p>
          <a:p>
            <a:pPr marL="0" indent="0">
              <a:lnSpc>
                <a:spcPct val="110000"/>
              </a:lnSpc>
              <a:spcBef>
                <a:spcPts val="0"/>
              </a:spcBef>
              <a:buNone/>
            </a:pPr>
            <a:r>
              <a:rPr lang="en-US" dirty="0"/>
              <a:t>10. (where / be / David?) ________________________________________________</a:t>
            </a:r>
            <a:endParaRPr lang="it-IT" dirty="0"/>
          </a:p>
        </p:txBody>
      </p:sp>
    </p:spTree>
    <p:extLst>
      <p:ext uri="{BB962C8B-B14F-4D97-AF65-F5344CB8AC3E}">
        <p14:creationId xmlns:p14="http://schemas.microsoft.com/office/powerpoint/2010/main" val="3339829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pPr rtl="0"/>
            <a:r>
              <a:rPr lang="en-US" dirty="0"/>
              <a:t>Exercises, exercises, and more exercises</a:t>
            </a:r>
          </a:p>
        </p:txBody>
      </p:sp>
      <p:sp>
        <p:nvSpPr>
          <p:cNvPr id="14" name="Segnaposto contenuto 13"/>
          <p:cNvSpPr>
            <a:spLocks noGrp="1"/>
          </p:cNvSpPr>
          <p:nvPr>
            <p:ph idx="1"/>
          </p:nvPr>
        </p:nvSpPr>
        <p:spPr>
          <a:xfrm>
            <a:off x="765820" y="2049016"/>
            <a:ext cx="11089231" cy="4548336"/>
          </a:xfrm>
        </p:spPr>
        <p:txBody>
          <a:bodyPr rtlCol="0">
            <a:normAutofit lnSpcReduction="10000"/>
          </a:bodyPr>
          <a:lstStyle/>
          <a:p>
            <a:pPr marL="0" indent="0">
              <a:lnSpc>
                <a:spcPct val="130000"/>
              </a:lnSpc>
              <a:spcBef>
                <a:spcPts val="0"/>
              </a:spcBef>
              <a:buNone/>
            </a:pPr>
            <a:r>
              <a:rPr lang="en-US" dirty="0"/>
              <a:t>11. (how / be / your mother?) ____________________________________________</a:t>
            </a:r>
            <a:endParaRPr lang="it-IT" dirty="0"/>
          </a:p>
          <a:p>
            <a:pPr marL="0" indent="0">
              <a:lnSpc>
                <a:spcPct val="130000"/>
              </a:lnSpc>
              <a:spcBef>
                <a:spcPts val="0"/>
              </a:spcBef>
              <a:buNone/>
            </a:pPr>
            <a:r>
              <a:rPr lang="en-US" dirty="0"/>
              <a:t>12. (we / be / thirsty) ___________________________________________________</a:t>
            </a:r>
            <a:endParaRPr lang="it-IT" dirty="0"/>
          </a:p>
          <a:p>
            <a:pPr marL="0" indent="0">
              <a:lnSpc>
                <a:spcPct val="130000"/>
              </a:lnSpc>
              <a:spcBef>
                <a:spcPts val="0"/>
              </a:spcBef>
              <a:buNone/>
            </a:pPr>
            <a:r>
              <a:rPr lang="en-US" dirty="0"/>
              <a:t>13. (how long / be / the film?) ____________________________________________</a:t>
            </a:r>
            <a:endParaRPr lang="it-IT" dirty="0"/>
          </a:p>
          <a:p>
            <a:pPr marL="0" indent="0">
              <a:lnSpc>
                <a:spcPct val="130000"/>
              </a:lnSpc>
              <a:spcBef>
                <a:spcPts val="0"/>
              </a:spcBef>
              <a:buNone/>
            </a:pPr>
            <a:r>
              <a:rPr lang="en-US" dirty="0"/>
              <a:t>14. (how often / be / you in London?) ______________________________________</a:t>
            </a:r>
            <a:endParaRPr lang="it-IT" dirty="0"/>
          </a:p>
          <a:p>
            <a:pPr marL="0" indent="0">
              <a:lnSpc>
                <a:spcPct val="130000"/>
              </a:lnSpc>
              <a:spcBef>
                <a:spcPts val="0"/>
              </a:spcBef>
              <a:buNone/>
            </a:pPr>
            <a:r>
              <a:rPr lang="en-US" dirty="0"/>
              <a:t>15. (he / be / handsome) ________________________________________________</a:t>
            </a:r>
            <a:endParaRPr lang="it-IT" dirty="0"/>
          </a:p>
          <a:p>
            <a:pPr marL="0" indent="0">
              <a:lnSpc>
                <a:spcPct val="130000"/>
              </a:lnSpc>
              <a:spcBef>
                <a:spcPts val="0"/>
              </a:spcBef>
              <a:buNone/>
            </a:pPr>
            <a:r>
              <a:rPr lang="en-US" dirty="0"/>
              <a:t>16. (I / not / be / English) ________________________________________________</a:t>
            </a:r>
            <a:endParaRPr lang="it-IT" dirty="0"/>
          </a:p>
          <a:p>
            <a:pPr marL="0" indent="0">
              <a:lnSpc>
                <a:spcPct val="130000"/>
              </a:lnSpc>
              <a:spcBef>
                <a:spcPts val="0"/>
              </a:spcBef>
              <a:buNone/>
            </a:pPr>
            <a:r>
              <a:rPr lang="en-US" dirty="0"/>
              <a:t>17. (you / not / be / a doctor) _____________________________________________</a:t>
            </a:r>
            <a:endParaRPr lang="it-IT" dirty="0"/>
          </a:p>
          <a:p>
            <a:pPr marL="0" indent="0">
              <a:lnSpc>
                <a:spcPct val="130000"/>
              </a:lnSpc>
              <a:spcBef>
                <a:spcPts val="0"/>
              </a:spcBef>
              <a:buNone/>
            </a:pPr>
            <a:r>
              <a:rPr lang="en-US" dirty="0"/>
              <a:t>18. (she / not / be / Italian) _______________________________________________</a:t>
            </a:r>
            <a:endParaRPr lang="it-IT" dirty="0"/>
          </a:p>
          <a:p>
            <a:pPr marL="0" indent="0">
              <a:lnSpc>
                <a:spcPct val="130000"/>
              </a:lnSpc>
              <a:spcBef>
                <a:spcPts val="0"/>
              </a:spcBef>
              <a:buNone/>
            </a:pPr>
            <a:r>
              <a:rPr lang="en-US" dirty="0"/>
              <a:t>19. (he / be / my brother) ________________________________________________</a:t>
            </a:r>
            <a:endParaRPr lang="it-IT" dirty="0"/>
          </a:p>
          <a:p>
            <a:pPr marL="0" indent="0">
              <a:lnSpc>
                <a:spcPct val="130000"/>
              </a:lnSpc>
              <a:spcBef>
                <a:spcPts val="0"/>
              </a:spcBef>
              <a:buNone/>
            </a:pPr>
            <a:r>
              <a:rPr lang="en-US" dirty="0"/>
              <a:t>20. (you / not / be / Egyptian) _____________________________________________</a:t>
            </a:r>
            <a:endParaRPr lang="it-IT" dirty="0"/>
          </a:p>
          <a:p>
            <a:pPr marL="0" indent="0" rtl="0">
              <a:buNone/>
            </a:pPr>
            <a:endParaRPr lang="it-IT" dirty="0"/>
          </a:p>
        </p:txBody>
      </p:sp>
    </p:spTree>
    <p:extLst>
      <p:ext uri="{BB962C8B-B14F-4D97-AF65-F5344CB8AC3E}">
        <p14:creationId xmlns:p14="http://schemas.microsoft.com/office/powerpoint/2010/main" val="3192384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pPr rtl="0"/>
            <a:r>
              <a:rPr lang="en-US" dirty="0"/>
              <a:t>Exercises, exercises, and more exercises</a:t>
            </a:r>
          </a:p>
        </p:txBody>
      </p:sp>
      <p:sp>
        <p:nvSpPr>
          <p:cNvPr id="14" name="Segnaposto contenuto 13"/>
          <p:cNvSpPr>
            <a:spLocks noGrp="1"/>
          </p:cNvSpPr>
          <p:nvPr>
            <p:ph idx="1"/>
          </p:nvPr>
        </p:nvSpPr>
        <p:spPr>
          <a:xfrm>
            <a:off x="837828" y="1772816"/>
            <a:ext cx="11089231" cy="4968552"/>
          </a:xfrm>
        </p:spPr>
        <p:txBody>
          <a:bodyPr rtlCol="0">
            <a:normAutofit fontScale="85000" lnSpcReduction="20000"/>
          </a:bodyPr>
          <a:lstStyle/>
          <a:p>
            <a:pPr marL="0" indent="0">
              <a:lnSpc>
                <a:spcPct val="130000"/>
              </a:lnSpc>
              <a:spcBef>
                <a:spcPts val="0"/>
              </a:spcBef>
              <a:buNone/>
            </a:pPr>
            <a:r>
              <a:rPr lang="en-US" sz="2800" b="1" dirty="0"/>
              <a:t>Make the simple present (choose positive, negative or question): </a:t>
            </a:r>
            <a:endParaRPr lang="it-IT" sz="2800" b="1" dirty="0"/>
          </a:p>
          <a:p>
            <a:pPr marL="0" indent="0">
              <a:lnSpc>
                <a:spcPct val="120000"/>
              </a:lnSpc>
              <a:spcBef>
                <a:spcPts val="0"/>
              </a:spcBef>
              <a:buNone/>
            </a:pPr>
            <a:r>
              <a:rPr lang="en-US" sz="1500" dirty="0"/>
              <a:t> </a:t>
            </a:r>
            <a:endParaRPr lang="it-IT" sz="1500" dirty="0"/>
          </a:p>
          <a:p>
            <a:pPr marL="0" indent="0">
              <a:lnSpc>
                <a:spcPct val="130000"/>
              </a:lnSpc>
              <a:spcBef>
                <a:spcPts val="0"/>
              </a:spcBef>
              <a:buNone/>
            </a:pPr>
            <a:r>
              <a:rPr lang="en-US" sz="2800" dirty="0"/>
              <a:t>1. (he / drive to work every day) _____________________________________________</a:t>
            </a:r>
            <a:endParaRPr lang="it-IT" sz="2800" dirty="0"/>
          </a:p>
          <a:p>
            <a:pPr marL="0" indent="0">
              <a:lnSpc>
                <a:spcPct val="130000"/>
              </a:lnSpc>
              <a:spcBef>
                <a:spcPts val="0"/>
              </a:spcBef>
              <a:buNone/>
            </a:pPr>
            <a:r>
              <a:rPr lang="en-US" sz="2800" dirty="0"/>
              <a:t>2. (I / not / think you're right) _______________________________________________</a:t>
            </a:r>
            <a:endParaRPr lang="it-IT" sz="2800" dirty="0"/>
          </a:p>
          <a:p>
            <a:pPr marL="0" indent="0">
              <a:lnSpc>
                <a:spcPct val="130000"/>
              </a:lnSpc>
              <a:spcBef>
                <a:spcPts val="0"/>
              </a:spcBef>
              <a:buNone/>
            </a:pPr>
            <a:r>
              <a:rPr lang="en-US" sz="2800" dirty="0"/>
              <a:t>3. (we / have enough time?) ________________________________________________</a:t>
            </a:r>
            <a:endParaRPr lang="it-IT" sz="2800" dirty="0"/>
          </a:p>
          <a:p>
            <a:pPr marL="0" indent="0">
              <a:lnSpc>
                <a:spcPct val="130000"/>
              </a:lnSpc>
              <a:spcBef>
                <a:spcPts val="0"/>
              </a:spcBef>
              <a:buNone/>
            </a:pPr>
            <a:r>
              <a:rPr lang="en-US" sz="2800" dirty="0"/>
              <a:t>4. (I / eat cereal in the morning) _____________________________________________</a:t>
            </a:r>
            <a:endParaRPr lang="it-IT" sz="2800" dirty="0"/>
          </a:p>
          <a:p>
            <a:pPr marL="0" indent="0">
              <a:lnSpc>
                <a:spcPct val="130000"/>
              </a:lnSpc>
              <a:spcBef>
                <a:spcPts val="0"/>
              </a:spcBef>
              <a:buNone/>
            </a:pPr>
            <a:r>
              <a:rPr lang="en-US" sz="2800" dirty="0"/>
              <a:t>5. (they / write e-mails every day?) __________________________________________</a:t>
            </a:r>
            <a:endParaRPr lang="it-IT" sz="2800" dirty="0"/>
          </a:p>
          <a:p>
            <a:pPr marL="0" indent="0">
              <a:lnSpc>
                <a:spcPct val="130000"/>
              </a:lnSpc>
              <a:spcBef>
                <a:spcPts val="0"/>
              </a:spcBef>
              <a:buNone/>
            </a:pPr>
            <a:r>
              <a:rPr lang="en-US" sz="2800" dirty="0"/>
              <a:t>6. (you / watch a lot of TV) _________________________________________________</a:t>
            </a:r>
            <a:endParaRPr lang="it-IT" sz="2800" dirty="0"/>
          </a:p>
          <a:p>
            <a:pPr marL="0" indent="0">
              <a:lnSpc>
                <a:spcPct val="130000"/>
              </a:lnSpc>
              <a:spcBef>
                <a:spcPts val="0"/>
              </a:spcBef>
              <a:buNone/>
            </a:pPr>
            <a:r>
              <a:rPr lang="en-US" sz="2800" dirty="0"/>
              <a:t>7. (he / not / read the newspaper) ___________________________________________</a:t>
            </a:r>
            <a:endParaRPr lang="it-IT" sz="2800" dirty="0"/>
          </a:p>
          <a:p>
            <a:pPr marL="0" indent="0">
              <a:lnSpc>
                <a:spcPct val="130000"/>
              </a:lnSpc>
              <a:spcBef>
                <a:spcPts val="0"/>
              </a:spcBef>
              <a:buNone/>
            </a:pPr>
            <a:r>
              <a:rPr lang="en-US" sz="2800" dirty="0"/>
              <a:t>8. (she / dance often?) ____________________________________________________</a:t>
            </a:r>
            <a:endParaRPr lang="it-IT" sz="2800" dirty="0"/>
          </a:p>
          <a:p>
            <a:pPr marL="0" indent="0">
              <a:lnSpc>
                <a:spcPct val="130000"/>
              </a:lnSpc>
              <a:spcBef>
                <a:spcPts val="0"/>
              </a:spcBef>
              <a:buNone/>
            </a:pPr>
            <a:r>
              <a:rPr lang="en-US" sz="2800" dirty="0"/>
              <a:t>9. (where / I / come on Mondays?) ___________________________________________</a:t>
            </a:r>
            <a:endParaRPr lang="it-IT" sz="2800" dirty="0"/>
          </a:p>
          <a:p>
            <a:pPr marL="0" indent="0">
              <a:lnSpc>
                <a:spcPct val="130000"/>
              </a:lnSpc>
              <a:spcBef>
                <a:spcPts val="0"/>
              </a:spcBef>
              <a:buNone/>
            </a:pPr>
            <a:r>
              <a:rPr lang="en-US" sz="2800" dirty="0"/>
              <a:t>10. (what / you / do at the weekend?) _________________________________________</a:t>
            </a:r>
            <a:endParaRPr lang="it-IT" sz="2800" dirty="0"/>
          </a:p>
          <a:p>
            <a:pPr marL="0" indent="0" rtl="0">
              <a:buNone/>
            </a:pPr>
            <a:endParaRPr lang="it-IT" dirty="0"/>
          </a:p>
        </p:txBody>
      </p:sp>
    </p:spTree>
    <p:extLst>
      <p:ext uri="{BB962C8B-B14F-4D97-AF65-F5344CB8AC3E}">
        <p14:creationId xmlns:p14="http://schemas.microsoft.com/office/powerpoint/2010/main" val="2785609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pPr rtl="0"/>
            <a:r>
              <a:rPr lang="en-US" dirty="0"/>
              <a:t>Exercises, exercises, and more exercises</a:t>
            </a:r>
          </a:p>
        </p:txBody>
      </p:sp>
      <p:sp>
        <p:nvSpPr>
          <p:cNvPr id="14" name="Segnaposto contenuto 13"/>
          <p:cNvSpPr>
            <a:spLocks noGrp="1"/>
          </p:cNvSpPr>
          <p:nvPr>
            <p:ph idx="1"/>
          </p:nvPr>
        </p:nvSpPr>
        <p:spPr>
          <a:xfrm>
            <a:off x="621804" y="1772816"/>
            <a:ext cx="11089231" cy="5085184"/>
          </a:xfrm>
        </p:spPr>
        <p:txBody>
          <a:bodyPr rtlCol="0">
            <a:noAutofit/>
          </a:bodyPr>
          <a:lstStyle/>
          <a:p>
            <a:pPr marL="0" indent="0">
              <a:lnSpc>
                <a:spcPct val="130000"/>
              </a:lnSpc>
              <a:spcBef>
                <a:spcPts val="0"/>
              </a:spcBef>
              <a:buNone/>
            </a:pPr>
            <a:r>
              <a:rPr lang="en-US" dirty="0"/>
              <a:t>11. (you / not / drink much tea) _______________________________________________</a:t>
            </a:r>
            <a:endParaRPr lang="it-IT" dirty="0"/>
          </a:p>
          <a:p>
            <a:pPr marL="0" indent="0">
              <a:lnSpc>
                <a:spcPct val="130000"/>
              </a:lnSpc>
              <a:spcBef>
                <a:spcPts val="0"/>
              </a:spcBef>
              <a:buNone/>
            </a:pPr>
            <a:r>
              <a:rPr lang="en-US" dirty="0"/>
              <a:t>12. (how / he / travel to work?) _______________________________________________</a:t>
            </a:r>
            <a:endParaRPr lang="it-IT" dirty="0"/>
          </a:p>
          <a:p>
            <a:pPr marL="0" indent="0">
              <a:lnSpc>
                <a:spcPct val="130000"/>
              </a:lnSpc>
              <a:spcBef>
                <a:spcPts val="0"/>
              </a:spcBef>
              <a:buNone/>
            </a:pPr>
            <a:r>
              <a:rPr lang="en-US" dirty="0"/>
              <a:t>13. (they / not / like vegetables) ______________________________________________</a:t>
            </a:r>
            <a:endParaRPr lang="it-IT" dirty="0"/>
          </a:p>
          <a:p>
            <a:pPr marL="0" indent="0">
              <a:lnSpc>
                <a:spcPct val="130000"/>
              </a:lnSpc>
              <a:spcBef>
                <a:spcPts val="0"/>
              </a:spcBef>
              <a:buNone/>
            </a:pPr>
            <a:r>
              <a:rPr lang="en-US" dirty="0"/>
              <a:t>14. (she / catch a cold every winter) ___________________________________________</a:t>
            </a:r>
            <a:endParaRPr lang="it-IT" dirty="0"/>
          </a:p>
          <a:p>
            <a:pPr marL="0" indent="0">
              <a:lnSpc>
                <a:spcPct val="130000"/>
              </a:lnSpc>
              <a:spcBef>
                <a:spcPts val="0"/>
              </a:spcBef>
              <a:buNone/>
            </a:pPr>
            <a:r>
              <a:rPr lang="en-US" dirty="0"/>
              <a:t>15. (I / go out often?) _______________________________________________________</a:t>
            </a:r>
            <a:endParaRPr lang="it-IT" dirty="0"/>
          </a:p>
          <a:p>
            <a:pPr marL="0" indent="0">
              <a:lnSpc>
                <a:spcPct val="130000"/>
              </a:lnSpc>
              <a:spcBef>
                <a:spcPts val="0"/>
              </a:spcBef>
              <a:buNone/>
            </a:pPr>
            <a:r>
              <a:rPr lang="en-US" dirty="0"/>
              <a:t>16. (you / speak English?) ___________________________________________________</a:t>
            </a:r>
            <a:endParaRPr lang="it-IT" dirty="0"/>
          </a:p>
          <a:p>
            <a:pPr marL="0" indent="0">
              <a:lnSpc>
                <a:spcPct val="130000"/>
              </a:lnSpc>
              <a:spcBef>
                <a:spcPts val="0"/>
              </a:spcBef>
              <a:buNone/>
            </a:pPr>
            <a:r>
              <a:rPr lang="en-US" dirty="0"/>
              <a:t>17. (we / take the bus often) _________________________________________________</a:t>
            </a:r>
            <a:endParaRPr lang="it-IT" dirty="0"/>
          </a:p>
          <a:p>
            <a:pPr marL="0" indent="0">
              <a:lnSpc>
                <a:spcPct val="130000"/>
              </a:lnSpc>
              <a:spcBef>
                <a:spcPts val="0"/>
              </a:spcBef>
              <a:buNone/>
            </a:pPr>
            <a:r>
              <a:rPr lang="en-US" dirty="0"/>
              <a:t>18. (she / not / walk to school) _______________________________________________</a:t>
            </a:r>
            <a:endParaRPr lang="it-IT" dirty="0"/>
          </a:p>
          <a:p>
            <a:pPr marL="0" indent="0">
              <a:lnSpc>
                <a:spcPct val="130000"/>
              </a:lnSpc>
              <a:spcBef>
                <a:spcPts val="0"/>
              </a:spcBef>
              <a:buNone/>
            </a:pPr>
            <a:r>
              <a:rPr lang="en-US" dirty="0"/>
              <a:t>19. (what / you / buy in the supermarket?) ______________________________________</a:t>
            </a:r>
            <a:endParaRPr lang="it-IT" dirty="0"/>
          </a:p>
          <a:p>
            <a:pPr marL="0" indent="0">
              <a:lnSpc>
                <a:spcPct val="130000"/>
              </a:lnSpc>
              <a:spcBef>
                <a:spcPts val="0"/>
              </a:spcBef>
              <a:buNone/>
            </a:pPr>
            <a:r>
              <a:rPr lang="en-US" dirty="0"/>
              <a:t>20. (how / he / carry such a heavy bag?) _______________________________________</a:t>
            </a:r>
            <a:endParaRPr lang="it-IT" dirty="0"/>
          </a:p>
        </p:txBody>
      </p:sp>
    </p:spTree>
    <p:extLst>
      <p:ext uri="{BB962C8B-B14F-4D97-AF65-F5344CB8AC3E}">
        <p14:creationId xmlns:p14="http://schemas.microsoft.com/office/powerpoint/2010/main" val="540159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pPr rtl="0"/>
            <a:r>
              <a:rPr lang="en-US" dirty="0"/>
              <a:t>Exercises, exercises, and more exercises</a:t>
            </a:r>
          </a:p>
        </p:txBody>
      </p:sp>
      <p:sp>
        <p:nvSpPr>
          <p:cNvPr id="14" name="Segnaposto contenuto 13"/>
          <p:cNvSpPr>
            <a:spLocks noGrp="1"/>
          </p:cNvSpPr>
          <p:nvPr>
            <p:ph idx="1"/>
          </p:nvPr>
        </p:nvSpPr>
        <p:spPr>
          <a:xfrm>
            <a:off x="549797" y="1700808"/>
            <a:ext cx="11089231" cy="5157192"/>
          </a:xfrm>
        </p:spPr>
        <p:txBody>
          <a:bodyPr rtlCol="0">
            <a:noAutofit/>
          </a:bodyPr>
          <a:lstStyle/>
          <a:p>
            <a:pPr marL="0" indent="0">
              <a:lnSpc>
                <a:spcPct val="80000"/>
              </a:lnSpc>
              <a:spcBef>
                <a:spcPts val="0"/>
              </a:spcBef>
              <a:buNone/>
            </a:pPr>
            <a:r>
              <a:rPr lang="en-US" b="1" dirty="0"/>
              <a:t>Simple past with ‘be’ </a:t>
            </a:r>
          </a:p>
          <a:p>
            <a:pPr marL="0" indent="0">
              <a:lnSpc>
                <a:spcPct val="80000"/>
              </a:lnSpc>
              <a:spcBef>
                <a:spcPts val="0"/>
              </a:spcBef>
              <a:buNone/>
            </a:pPr>
            <a:endParaRPr lang="it-IT" sz="1400" dirty="0"/>
          </a:p>
          <a:p>
            <a:pPr marL="0" indent="0">
              <a:lnSpc>
                <a:spcPct val="80000"/>
              </a:lnSpc>
              <a:spcBef>
                <a:spcPts val="0"/>
              </a:spcBef>
              <a:buNone/>
            </a:pPr>
            <a:r>
              <a:rPr lang="en-US" b="1" dirty="0"/>
              <a:t>Make the simple past  (use positive, negative or question):</a:t>
            </a:r>
            <a:endParaRPr lang="it-IT" b="1" dirty="0"/>
          </a:p>
          <a:p>
            <a:pPr marL="0" indent="0">
              <a:spcBef>
                <a:spcPts val="0"/>
              </a:spcBef>
              <a:buNone/>
            </a:pPr>
            <a:r>
              <a:rPr lang="en-US" sz="1400" dirty="0"/>
              <a:t> </a:t>
            </a:r>
            <a:endParaRPr lang="it-IT" sz="1400" dirty="0"/>
          </a:p>
          <a:p>
            <a:pPr marL="0" indent="0">
              <a:lnSpc>
                <a:spcPct val="110000"/>
              </a:lnSpc>
              <a:spcBef>
                <a:spcPts val="0"/>
              </a:spcBef>
              <a:buNone/>
            </a:pPr>
            <a:r>
              <a:rPr lang="en-US" dirty="0"/>
              <a:t>1. (I / be / at the cinema last night) ___________________________________________ </a:t>
            </a:r>
            <a:endParaRPr lang="it-IT" dirty="0"/>
          </a:p>
          <a:p>
            <a:pPr marL="0" indent="0">
              <a:lnSpc>
                <a:spcPct val="110000"/>
              </a:lnSpc>
              <a:spcBef>
                <a:spcPts val="0"/>
              </a:spcBef>
              <a:buNone/>
            </a:pPr>
            <a:r>
              <a:rPr lang="en-US" dirty="0"/>
              <a:t>2. (the children / be / naughty?) _____________________________________________ </a:t>
            </a:r>
            <a:endParaRPr lang="it-IT" dirty="0"/>
          </a:p>
          <a:p>
            <a:pPr marL="0" indent="0">
              <a:lnSpc>
                <a:spcPct val="110000"/>
              </a:lnSpc>
              <a:spcBef>
                <a:spcPts val="0"/>
              </a:spcBef>
              <a:buNone/>
            </a:pPr>
            <a:r>
              <a:rPr lang="en-US" dirty="0"/>
              <a:t>3. (we / be / in a cafe when you called) ________________________________________ </a:t>
            </a:r>
            <a:endParaRPr lang="it-IT" dirty="0"/>
          </a:p>
          <a:p>
            <a:pPr marL="0" indent="0">
              <a:lnSpc>
                <a:spcPct val="110000"/>
              </a:lnSpc>
              <a:spcBef>
                <a:spcPts val="0"/>
              </a:spcBef>
              <a:buNone/>
            </a:pPr>
            <a:r>
              <a:rPr lang="en-US" dirty="0"/>
              <a:t>4. (I / be / late?) ___________________________________________________________ </a:t>
            </a:r>
            <a:endParaRPr lang="it-IT" dirty="0"/>
          </a:p>
          <a:p>
            <a:pPr marL="0" indent="0">
              <a:lnSpc>
                <a:spcPct val="110000"/>
              </a:lnSpc>
              <a:spcBef>
                <a:spcPts val="0"/>
              </a:spcBef>
              <a:buNone/>
            </a:pPr>
            <a:r>
              <a:rPr lang="en-US" dirty="0"/>
              <a:t>5. (she / be / a teacher when she was young) ___________________________________ </a:t>
            </a:r>
            <a:endParaRPr lang="it-IT" dirty="0"/>
          </a:p>
          <a:p>
            <a:pPr marL="0" indent="0">
              <a:lnSpc>
                <a:spcPct val="110000"/>
              </a:lnSpc>
              <a:spcBef>
                <a:spcPts val="0"/>
              </a:spcBef>
              <a:buNone/>
            </a:pPr>
            <a:r>
              <a:rPr lang="en-US" dirty="0"/>
              <a:t>6. (where / we / be?) _______________________________________________________ </a:t>
            </a:r>
            <a:endParaRPr lang="it-IT" dirty="0"/>
          </a:p>
          <a:p>
            <a:pPr marL="0" indent="0">
              <a:lnSpc>
                <a:spcPct val="110000"/>
              </a:lnSpc>
              <a:spcBef>
                <a:spcPts val="0"/>
              </a:spcBef>
              <a:buNone/>
            </a:pPr>
            <a:r>
              <a:rPr lang="en-US" dirty="0"/>
              <a:t>7. (you / be / okay?) ________________________________________________________</a:t>
            </a:r>
            <a:endParaRPr lang="it-IT" dirty="0"/>
          </a:p>
          <a:p>
            <a:pPr marL="0" indent="0">
              <a:lnSpc>
                <a:spcPct val="110000"/>
              </a:lnSpc>
              <a:spcBef>
                <a:spcPts val="0"/>
              </a:spcBef>
              <a:buNone/>
            </a:pPr>
            <a:r>
              <a:rPr lang="en-US" dirty="0"/>
              <a:t>8. (we / be / too tired?) _____________________________________________________ </a:t>
            </a:r>
            <a:endParaRPr lang="it-IT" dirty="0"/>
          </a:p>
          <a:p>
            <a:pPr marL="0" indent="0">
              <a:lnSpc>
                <a:spcPct val="110000"/>
              </a:lnSpc>
              <a:spcBef>
                <a:spcPts val="0"/>
              </a:spcBef>
              <a:buNone/>
            </a:pPr>
            <a:r>
              <a:rPr lang="en-US" dirty="0"/>
              <a:t>9. (how / the party / be?) ___________________________________________________</a:t>
            </a:r>
            <a:endParaRPr lang="it-IT" dirty="0"/>
          </a:p>
          <a:p>
            <a:pPr marL="0" indent="0">
              <a:lnSpc>
                <a:spcPct val="110000"/>
              </a:lnSpc>
              <a:spcBef>
                <a:spcPts val="0"/>
              </a:spcBef>
              <a:buNone/>
            </a:pPr>
            <a:r>
              <a:rPr lang="en-US" dirty="0"/>
              <a:t>10. (they / be / late for the interview) _________________________________________</a:t>
            </a:r>
            <a:endParaRPr lang="it-IT" dirty="0"/>
          </a:p>
          <a:p>
            <a:pPr marL="0" indent="0">
              <a:lnSpc>
                <a:spcPct val="130000"/>
              </a:lnSpc>
              <a:spcBef>
                <a:spcPts val="0"/>
              </a:spcBef>
              <a:buNone/>
            </a:pPr>
            <a:endParaRPr lang="it-IT" dirty="0"/>
          </a:p>
        </p:txBody>
      </p:sp>
    </p:spTree>
    <p:extLst>
      <p:ext uri="{BB962C8B-B14F-4D97-AF65-F5344CB8AC3E}">
        <p14:creationId xmlns:p14="http://schemas.microsoft.com/office/powerpoint/2010/main" val="1542644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pPr rtl="0"/>
            <a:r>
              <a:rPr lang="en-US" dirty="0"/>
              <a:t>Exercises, exercises, and more exercises</a:t>
            </a:r>
          </a:p>
        </p:txBody>
      </p:sp>
      <p:sp>
        <p:nvSpPr>
          <p:cNvPr id="14" name="Segnaposto contenuto 13"/>
          <p:cNvSpPr>
            <a:spLocks noGrp="1"/>
          </p:cNvSpPr>
          <p:nvPr>
            <p:ph idx="1"/>
          </p:nvPr>
        </p:nvSpPr>
        <p:spPr>
          <a:xfrm>
            <a:off x="549796" y="1988840"/>
            <a:ext cx="11089231" cy="4248472"/>
          </a:xfrm>
        </p:spPr>
        <p:txBody>
          <a:bodyPr rtlCol="0">
            <a:noAutofit/>
          </a:bodyPr>
          <a:lstStyle/>
          <a:p>
            <a:pPr marL="0" indent="0">
              <a:lnSpc>
                <a:spcPct val="110000"/>
              </a:lnSpc>
              <a:spcBef>
                <a:spcPts val="0"/>
              </a:spcBef>
              <a:buNone/>
            </a:pPr>
            <a:r>
              <a:rPr lang="en-US" dirty="0"/>
              <a:t>11. (you / be / in the garden.) _________________________________________________</a:t>
            </a:r>
            <a:endParaRPr lang="it-IT" dirty="0"/>
          </a:p>
          <a:p>
            <a:pPr marL="0" indent="0">
              <a:lnSpc>
                <a:spcPct val="110000"/>
              </a:lnSpc>
              <a:spcBef>
                <a:spcPts val="0"/>
              </a:spcBef>
              <a:buNone/>
            </a:pPr>
            <a:r>
              <a:rPr lang="en-US" dirty="0"/>
              <a:t>12. (what / his name / be?) __________________________________________________</a:t>
            </a:r>
            <a:endParaRPr lang="it-IT" dirty="0"/>
          </a:p>
          <a:p>
            <a:pPr marL="0" indent="0">
              <a:lnSpc>
                <a:spcPct val="110000"/>
              </a:lnSpc>
              <a:spcBef>
                <a:spcPts val="0"/>
              </a:spcBef>
              <a:buNone/>
            </a:pPr>
            <a:r>
              <a:rPr lang="en-US" dirty="0"/>
              <a:t>13. (it / not / be / cold.) ______________________________________________________</a:t>
            </a:r>
            <a:endParaRPr lang="it-IT" dirty="0"/>
          </a:p>
          <a:p>
            <a:pPr marL="0" indent="0">
              <a:lnSpc>
                <a:spcPct val="110000"/>
              </a:lnSpc>
              <a:spcBef>
                <a:spcPts val="0"/>
              </a:spcBef>
              <a:buNone/>
            </a:pPr>
            <a:r>
              <a:rPr lang="en-US" dirty="0"/>
              <a:t>14. (she / be / beautiful?) ____________________________________________________</a:t>
            </a:r>
          </a:p>
          <a:p>
            <a:pPr marL="0" indent="0">
              <a:lnSpc>
                <a:spcPct val="110000"/>
              </a:lnSpc>
              <a:spcBef>
                <a:spcPts val="0"/>
              </a:spcBef>
              <a:buNone/>
            </a:pPr>
            <a:r>
              <a:rPr lang="en-US" dirty="0"/>
              <a:t>15. (she / not / be my wife at the time.) ________________________________________</a:t>
            </a:r>
            <a:endParaRPr lang="it-IT" dirty="0"/>
          </a:p>
          <a:p>
            <a:pPr marL="0" indent="0">
              <a:lnSpc>
                <a:spcPct val="110000"/>
              </a:lnSpc>
              <a:spcBef>
                <a:spcPts val="0"/>
              </a:spcBef>
              <a:buNone/>
            </a:pPr>
            <a:r>
              <a:rPr lang="en-US" dirty="0"/>
              <a:t>16. (he / be / hungry.) _______________________________________________________ </a:t>
            </a:r>
            <a:endParaRPr lang="it-IT" dirty="0"/>
          </a:p>
          <a:p>
            <a:pPr marL="0" indent="0">
              <a:lnSpc>
                <a:spcPct val="110000"/>
              </a:lnSpc>
              <a:spcBef>
                <a:spcPts val="0"/>
              </a:spcBef>
              <a:buNone/>
            </a:pPr>
            <a:r>
              <a:rPr lang="en-US" dirty="0"/>
              <a:t>17. (why / you / be / late?) ___________________________________________________ </a:t>
            </a:r>
            <a:endParaRPr lang="it-IT" dirty="0"/>
          </a:p>
          <a:p>
            <a:pPr marL="0" indent="0">
              <a:lnSpc>
                <a:spcPct val="110000"/>
              </a:lnSpc>
              <a:spcBef>
                <a:spcPts val="0"/>
              </a:spcBef>
              <a:buNone/>
            </a:pPr>
            <a:r>
              <a:rPr lang="en-US" dirty="0"/>
              <a:t>18. (you / not / be / early.) ___________________________________________________</a:t>
            </a:r>
            <a:endParaRPr lang="it-IT" dirty="0"/>
          </a:p>
          <a:p>
            <a:pPr marL="0" indent="0">
              <a:lnSpc>
                <a:spcPct val="110000"/>
              </a:lnSpc>
              <a:spcBef>
                <a:spcPts val="0"/>
              </a:spcBef>
              <a:buNone/>
            </a:pPr>
            <a:r>
              <a:rPr lang="en-US" dirty="0"/>
              <a:t>19. (they not / be / in love.) __________________________________________________</a:t>
            </a:r>
            <a:endParaRPr lang="it-IT" dirty="0"/>
          </a:p>
          <a:p>
            <a:pPr marL="0" indent="0">
              <a:lnSpc>
                <a:spcPct val="110000"/>
              </a:lnSpc>
              <a:spcBef>
                <a:spcPts val="0"/>
              </a:spcBef>
              <a:buNone/>
            </a:pPr>
            <a:r>
              <a:rPr lang="en-US" dirty="0"/>
              <a:t>20. (we / not / be / in China.) _________________________________________________</a:t>
            </a:r>
            <a:endParaRPr lang="it-IT" dirty="0"/>
          </a:p>
        </p:txBody>
      </p:sp>
    </p:spTree>
    <p:extLst>
      <p:ext uri="{BB962C8B-B14F-4D97-AF65-F5344CB8AC3E}">
        <p14:creationId xmlns:p14="http://schemas.microsoft.com/office/powerpoint/2010/main" val="925464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ni di terra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Office_15976323_TF02801065.potx" id="{A09EE1DC-32EF-4507-9490-18CCB452A9FE}" vid="{1F5BAAB2-4DF8-454E-B55B-E48B5FC2B11B}"/>
    </a:ext>
  </a:extLst>
</a:theme>
</file>

<file path=ppt/theme/theme2.xml><?xml version="1.0" encoding="utf-8"?>
<a:theme xmlns:a="http://schemas.openxmlformats.org/drawingml/2006/main" name="Tema di Offic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i Offic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Presentazione colori terra (widescreen)</Template>
  <TotalTime>349</TotalTime>
  <Words>3500</Words>
  <Application>Microsoft Macintosh PowerPoint</Application>
  <PresentationFormat>Personalizzato</PresentationFormat>
  <Paragraphs>326</Paragraphs>
  <Slides>24</Slides>
  <Notes>24</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24</vt:i4>
      </vt:variant>
    </vt:vector>
  </HeadingPairs>
  <TitlesOfParts>
    <vt:vector size="28" baseType="lpstr">
      <vt:lpstr>Arial</vt:lpstr>
      <vt:lpstr>Calibri</vt:lpstr>
      <vt:lpstr>Corbel</vt:lpstr>
      <vt:lpstr>Toni di terra 16x9</vt:lpstr>
      <vt:lpstr>Presentazione standard di PowerPoint</vt:lpstr>
      <vt:lpstr>Exercises, exercises, and more exercises</vt:lpstr>
      <vt:lpstr>Exercises, exercises, and more exercises</vt:lpstr>
      <vt:lpstr>Exercises, exercises, and more exercises</vt:lpstr>
      <vt:lpstr>Exercises, exercises, and more exercises</vt:lpstr>
      <vt:lpstr>Exercises, exercises, and more exercises</vt:lpstr>
      <vt:lpstr>Exercises, exercises, and more exercises</vt:lpstr>
      <vt:lpstr>Exercises, exercises, and more exercises</vt:lpstr>
      <vt:lpstr>Exercises, exercises, and more exercises</vt:lpstr>
      <vt:lpstr>Exercises, exercises, and more exercises</vt:lpstr>
      <vt:lpstr>Exercises, exercises, and more exercises</vt:lpstr>
      <vt:lpstr>Exercises, exercises, and more exercises</vt:lpstr>
      <vt:lpstr>Exercises, exercises, and more exercises</vt:lpstr>
      <vt:lpstr>A few extra exercises</vt:lpstr>
      <vt:lpstr>A few extra exercises</vt:lpstr>
      <vt:lpstr>A few extra exercises</vt:lpstr>
      <vt:lpstr>A few extra exercises</vt:lpstr>
      <vt:lpstr>A few extra exercises</vt:lpstr>
      <vt:lpstr>A few extra exercises</vt:lpstr>
      <vt:lpstr>A few extra exercises</vt:lpstr>
      <vt:lpstr>A few extra exercises</vt:lpstr>
      <vt:lpstr>A few extra exercises</vt:lpstr>
      <vt:lpstr>A few extra exercises</vt:lpstr>
      <vt:lpstr>A few extra exercises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Elena</dc:creator>
  <cp:lastModifiedBy>BARZELATTO ELENA</cp:lastModifiedBy>
  <cp:revision>53</cp:revision>
  <dcterms:created xsi:type="dcterms:W3CDTF">2020-12-18T13:40:15Z</dcterms:created>
  <dcterms:modified xsi:type="dcterms:W3CDTF">2023-07-10T16:50:18Z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