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5" r:id="rId3"/>
  </p:sldMasterIdLst>
  <p:sldIdLst>
    <p:sldId id="256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20" autoAdjust="0"/>
  </p:normalViewPr>
  <p:slideViewPr>
    <p:cSldViewPr snapToGrid="0">
      <p:cViewPr varScale="1">
        <p:scale>
          <a:sx n="106" d="100"/>
          <a:sy n="106" d="100"/>
        </p:scale>
        <p:origin x="894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7513-CDFF-4AD5-8FFC-BAD8EFB6106D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CE08E-2BC1-49B1-B0FE-01AA557BED1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5259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7513-CDFF-4AD5-8FFC-BAD8EFB6106D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CE08E-2BC1-49B1-B0FE-01AA557BED1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431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7513-CDFF-4AD5-8FFC-BAD8EFB6106D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CE08E-2BC1-49B1-B0FE-01AA557BED1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0946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99DBF-A0AC-4254-887B-3F95E39A0886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B265-62EB-4C8B-BBB0-A586248AE22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96285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 smtClean="0"/>
              <a:t>Modifica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99DBF-A0AC-4254-887B-3F95E39A0886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B265-62EB-4C8B-BBB0-A586248AE22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2500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99DBF-A0AC-4254-887B-3F95E39A0886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B265-62EB-4C8B-BBB0-A586248AE22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516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99DBF-A0AC-4254-887B-3F95E39A0886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B265-62EB-4C8B-BBB0-A586248AE22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59185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99DBF-A0AC-4254-887B-3F95E39A0886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B265-62EB-4C8B-BBB0-A586248AE22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7084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99DBF-A0AC-4254-887B-3F95E39A0886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B265-62EB-4C8B-BBB0-A586248AE22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04913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99DBF-A0AC-4254-887B-3F95E39A0886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B265-62EB-4C8B-BBB0-A586248AE22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7188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99DBF-A0AC-4254-887B-3F95E39A0886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B265-62EB-4C8B-BBB0-A586248AE22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717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7513-CDFF-4AD5-8FFC-BAD8EFB6106D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CE08E-2BC1-49B1-B0FE-01AA557BED1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42734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99DBF-A0AC-4254-887B-3F95E39A0886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B265-62EB-4C8B-BBB0-A586248AE22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7367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99DBF-A0AC-4254-887B-3F95E39A0886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B265-62EB-4C8B-BBB0-A586248AE22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6299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99DBF-A0AC-4254-887B-3F95E39A0886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B265-62EB-4C8B-BBB0-A586248AE22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8459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99DBF-A0AC-4254-887B-3F95E39A0886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B265-62EB-4C8B-BBB0-A586248AE22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0420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978F7-9BB4-415C-B081-6F3590CB5278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F1E6C-A40A-4E8E-AADD-D0B94DCDD73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75707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978F7-9BB4-415C-B081-6F3590CB5278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F1E6C-A40A-4E8E-AADD-D0B94DCDD73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04997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978F7-9BB4-415C-B081-6F3590CB5278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F1E6C-A40A-4E8E-AADD-D0B94DCDD73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68918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978F7-9BB4-415C-B081-6F3590CB5278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F1E6C-A40A-4E8E-AADD-D0B94DCDD73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077905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978F7-9BB4-415C-B081-6F3590CB5278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F1E6C-A40A-4E8E-AADD-D0B94DCDD73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7924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978F7-9BB4-415C-B081-6F3590CB5278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F1E6C-A40A-4E8E-AADD-D0B94DCDD73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405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7513-CDFF-4AD5-8FFC-BAD8EFB6106D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CE08E-2BC1-49B1-B0FE-01AA557BED1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98714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978F7-9BB4-415C-B081-6F3590CB5278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F1E6C-A40A-4E8E-AADD-D0B94DCDD73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24203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978F7-9BB4-415C-B081-6F3590CB5278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F1E6C-A40A-4E8E-AADD-D0B94DCDD73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87733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978F7-9BB4-415C-B081-6F3590CB5278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F1E6C-A40A-4E8E-AADD-D0B94DCDD73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011791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978F7-9BB4-415C-B081-6F3590CB5278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F1E6C-A40A-4E8E-AADD-D0B94DCDD73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86061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978F7-9BB4-415C-B081-6F3590CB5278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F1E6C-A40A-4E8E-AADD-D0B94DCDD73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834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7513-CDFF-4AD5-8FFC-BAD8EFB6106D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CE08E-2BC1-49B1-B0FE-01AA557BED1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695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7513-CDFF-4AD5-8FFC-BAD8EFB6106D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CE08E-2BC1-49B1-B0FE-01AA557BED1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046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7513-CDFF-4AD5-8FFC-BAD8EFB6106D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CE08E-2BC1-49B1-B0FE-01AA557BED1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0628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7513-CDFF-4AD5-8FFC-BAD8EFB6106D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CE08E-2BC1-49B1-B0FE-01AA557BED1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155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7513-CDFF-4AD5-8FFC-BAD8EFB6106D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CE08E-2BC1-49B1-B0FE-01AA557BED1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2922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7513-CDFF-4AD5-8FFC-BAD8EFB6106D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CE08E-2BC1-49B1-B0FE-01AA557BED1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09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C7513-CDFF-4AD5-8FFC-BAD8EFB6106D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CE08E-2BC1-49B1-B0FE-01AA557BED1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959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99DBF-A0AC-4254-887B-3F95E39A0886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0B265-62EB-4C8B-BBB0-A586248AE22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040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8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978F7-9BB4-415C-B081-6F3590CB5278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F1E6C-A40A-4E8E-AADD-D0B94DCDD73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622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6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20511" y="373167"/>
            <a:ext cx="7772400" cy="672353"/>
          </a:xfrm>
        </p:spPr>
        <p:txBody>
          <a:bodyPr>
            <a:normAutofit/>
          </a:bodyPr>
          <a:lstStyle/>
          <a:p>
            <a:r>
              <a:rPr lang="en-GB" sz="3600" b="1" dirty="0" smtClean="0"/>
              <a:t>Un </a:t>
            </a:r>
            <a:r>
              <a:rPr lang="en-GB" sz="3600" b="1" dirty="0" err="1" smtClean="0"/>
              <a:t>decalogo</a:t>
            </a:r>
            <a:r>
              <a:rPr lang="en-GB" sz="3600" b="1" dirty="0" smtClean="0"/>
              <a:t> per </a:t>
            </a:r>
            <a:r>
              <a:rPr lang="en-GB" sz="3600" b="1" dirty="0" err="1" smtClean="0"/>
              <a:t>valutare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risorse</a:t>
            </a:r>
            <a:r>
              <a:rPr lang="en-GB" sz="3600" b="1" dirty="0" smtClean="0"/>
              <a:t> di </a:t>
            </a:r>
            <a:r>
              <a:rPr lang="en-GB" sz="3600" b="1" dirty="0" smtClean="0"/>
              <a:t>rete*</a:t>
            </a:r>
            <a:endParaRPr lang="en-GB" sz="27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24543" y="1300637"/>
            <a:ext cx="8564336" cy="4616823"/>
          </a:xfrm>
        </p:spPr>
        <p:txBody>
          <a:bodyPr>
            <a:normAutofit lnSpcReduction="10000"/>
          </a:bodyPr>
          <a:lstStyle/>
          <a:p>
            <a:pPr marL="514230" indent="-514230" algn="l">
              <a:lnSpc>
                <a:spcPct val="93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it-IT" altLang="it-IT" dirty="0" smtClean="0"/>
              <a:t>Semplicità</a:t>
            </a:r>
            <a:r>
              <a:rPr lang="it-IT" altLang="it-IT" dirty="0"/>
              <a:t>, chiarezza, </a:t>
            </a:r>
            <a:r>
              <a:rPr lang="it-IT" altLang="it-IT" dirty="0" smtClean="0"/>
              <a:t>completezza </a:t>
            </a:r>
            <a:r>
              <a:rPr lang="it-IT" altLang="it-IT" dirty="0" smtClean="0"/>
              <a:t>della </a:t>
            </a:r>
            <a:r>
              <a:rPr lang="it-IT" altLang="it-IT" i="1" dirty="0" err="1" smtClean="0"/>
              <a:t>landing</a:t>
            </a:r>
            <a:r>
              <a:rPr lang="it-IT" altLang="it-IT" i="1" dirty="0" smtClean="0"/>
              <a:t> page</a:t>
            </a:r>
            <a:endParaRPr lang="it-IT" altLang="it-IT" dirty="0"/>
          </a:p>
          <a:p>
            <a:pPr marL="514230" indent="-514230" algn="l">
              <a:lnSpc>
                <a:spcPct val="93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it-IT" altLang="it-IT" dirty="0"/>
              <a:t>Responsabilità autoriale, </a:t>
            </a:r>
            <a:r>
              <a:rPr lang="it-IT" altLang="it-IT" dirty="0" smtClean="0"/>
              <a:t>credenziali, competenza</a:t>
            </a:r>
          </a:p>
          <a:p>
            <a:pPr marL="514230" indent="-514230" algn="l">
              <a:lnSpc>
                <a:spcPct val="93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it-IT" altLang="it-IT" dirty="0" smtClean="0"/>
              <a:t>P</a:t>
            </a:r>
            <a:r>
              <a:rPr lang="it-IT" altLang="it-IT" dirty="0" smtClean="0"/>
              <a:t>resentazione </a:t>
            </a:r>
            <a:r>
              <a:rPr lang="it-IT" altLang="it-IT" dirty="0"/>
              <a:t>concisa ed </a:t>
            </a:r>
            <a:r>
              <a:rPr lang="it-IT" altLang="it-IT" dirty="0" smtClean="0"/>
              <a:t>esauriente, obiettivo chiaramente indicato</a:t>
            </a:r>
            <a:endParaRPr lang="it-IT" altLang="it-IT" dirty="0"/>
          </a:p>
          <a:p>
            <a:pPr marL="514230" indent="-514230" algn="l">
              <a:lnSpc>
                <a:spcPct val="93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it-IT" altLang="it-IT" dirty="0" smtClean="0"/>
              <a:t>Accessibilità e </a:t>
            </a:r>
            <a:r>
              <a:rPr lang="it-IT" altLang="it-IT" dirty="0" err="1" smtClean="0"/>
              <a:t>ricercabilità</a:t>
            </a:r>
            <a:r>
              <a:rPr lang="it-IT" altLang="it-IT" dirty="0" smtClean="0"/>
              <a:t> </a:t>
            </a:r>
            <a:r>
              <a:rPr lang="it-IT" altLang="it-IT" dirty="0" smtClean="0"/>
              <a:t>del </a:t>
            </a:r>
            <a:r>
              <a:rPr lang="it-IT" altLang="it-IT" dirty="0"/>
              <a:t>contenuto </a:t>
            </a:r>
            <a:r>
              <a:rPr lang="it-IT" altLang="it-IT" dirty="0" smtClean="0"/>
              <a:t>(istruzioni, facilità d’uso, efficacia)</a:t>
            </a:r>
            <a:endParaRPr lang="it-IT" altLang="it-IT" dirty="0"/>
          </a:p>
          <a:p>
            <a:pPr marL="514230" indent="-514230" algn="l">
              <a:lnSpc>
                <a:spcPct val="93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it-IT" altLang="it-IT" dirty="0" smtClean="0"/>
              <a:t>Coerenza obiettivo dichiarato/contenuto</a:t>
            </a:r>
            <a:endParaRPr lang="it-IT" altLang="it-IT" dirty="0"/>
          </a:p>
          <a:p>
            <a:pPr marL="514230" indent="-514230" algn="l">
              <a:lnSpc>
                <a:spcPct val="93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it-IT" altLang="it-IT" dirty="0" smtClean="0"/>
              <a:t>Qualità e obiettività del contenuto</a:t>
            </a:r>
          </a:p>
          <a:p>
            <a:pPr marL="514230" indent="-514230" algn="l">
              <a:lnSpc>
                <a:spcPct val="93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it-IT" altLang="it-IT" dirty="0" smtClean="0"/>
              <a:t>Grado di completamento del progetto</a:t>
            </a:r>
            <a:endParaRPr lang="it-IT" altLang="it-IT" dirty="0"/>
          </a:p>
          <a:p>
            <a:pPr marL="514230" indent="-514230" algn="l">
              <a:lnSpc>
                <a:spcPct val="93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it-IT" altLang="it-IT" dirty="0"/>
              <a:t>Cronologia di realizzazione e di aggiornamento</a:t>
            </a:r>
          </a:p>
          <a:p>
            <a:pPr marL="514230" indent="-514230" algn="l">
              <a:lnSpc>
                <a:spcPct val="93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it-IT" altLang="it-IT" dirty="0" smtClean="0"/>
              <a:t>Qualità e funzionalità dell’architettura </a:t>
            </a:r>
            <a:r>
              <a:rPr lang="it-IT" altLang="it-IT" dirty="0"/>
              <a:t>e della grafica web</a:t>
            </a:r>
          </a:p>
          <a:p>
            <a:pPr marL="514230" indent="-514230" algn="l">
              <a:lnSpc>
                <a:spcPct val="93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it-IT" altLang="it-IT" dirty="0" smtClean="0"/>
              <a:t>Indicazione </a:t>
            </a:r>
            <a:r>
              <a:rPr lang="it-IT" altLang="it-IT" dirty="0"/>
              <a:t>di contatti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endParaRPr lang="en-GB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17283" y="6427694"/>
            <a:ext cx="8771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* la </a:t>
            </a:r>
            <a:r>
              <a:rPr lang="en-GB" dirty="0" err="1"/>
              <a:t>successione</a:t>
            </a:r>
            <a:r>
              <a:rPr lang="en-GB" dirty="0"/>
              <a:t> </a:t>
            </a:r>
            <a:r>
              <a:rPr lang="en-GB" dirty="0" err="1"/>
              <a:t>dei</a:t>
            </a:r>
            <a:r>
              <a:rPr lang="en-GB" dirty="0"/>
              <a:t> </a:t>
            </a:r>
            <a:r>
              <a:rPr lang="en-GB" dirty="0" err="1"/>
              <a:t>punti</a:t>
            </a:r>
            <a:r>
              <a:rPr lang="en-GB" dirty="0"/>
              <a:t> non </a:t>
            </a:r>
            <a:r>
              <a:rPr lang="en-GB" dirty="0" err="1"/>
              <a:t>implica</a:t>
            </a:r>
            <a:r>
              <a:rPr lang="en-GB" dirty="0"/>
              <a:t> </a:t>
            </a:r>
            <a:r>
              <a:rPr lang="en-GB" dirty="0" err="1"/>
              <a:t>necessariamente</a:t>
            </a:r>
            <a:r>
              <a:rPr lang="en-GB" dirty="0"/>
              <a:t> un </a:t>
            </a:r>
            <a:r>
              <a:rPr lang="en-GB" dirty="0" err="1"/>
              <a:t>ordine</a:t>
            </a:r>
            <a:r>
              <a:rPr lang="en-GB" dirty="0"/>
              <a:t> di </a:t>
            </a:r>
            <a:r>
              <a:rPr lang="en-GB" dirty="0" err="1" smtClean="0"/>
              <a:t>importanza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5454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85</Words>
  <Application>Microsoft Office PowerPoint</Application>
  <PresentationFormat>Presentazione su schermo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Personalizza struttura</vt:lpstr>
      <vt:lpstr>Tema di Office</vt:lpstr>
      <vt:lpstr>1_Personalizza struttura</vt:lpstr>
      <vt:lpstr>Un decalogo per valutare risorse di rete*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</dc:creator>
  <cp:lastModifiedBy>ABBATTISTA GUIDO</cp:lastModifiedBy>
  <cp:revision>11</cp:revision>
  <dcterms:created xsi:type="dcterms:W3CDTF">2021-10-25T05:17:09Z</dcterms:created>
  <dcterms:modified xsi:type="dcterms:W3CDTF">2022-11-08T07:12:33Z</dcterms:modified>
</cp:coreProperties>
</file>