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89857" autoAdjust="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I STEFANO" userId="ccd3b545-e10a-42a2-9cc6-83213556c668" providerId="ADAL" clId="{839E0BC7-CBA2-4627-BC17-F0D6ACC78819}"/>
    <pc:docChg chg="undo custSel addSld delSld modSld sldOrd modMainMaster">
      <pc:chgData name="MARSI STEFANO" userId="ccd3b545-e10a-42a2-9cc6-83213556c668" providerId="ADAL" clId="{839E0BC7-CBA2-4627-BC17-F0D6ACC78819}" dt="2023-07-19T15:36:31.973" v="2333" actId="1076"/>
      <pc:docMkLst>
        <pc:docMk/>
      </pc:docMkLst>
      <pc:sldChg chg="modSp add del">
        <pc:chgData name="MARSI STEFANO" userId="ccd3b545-e10a-42a2-9cc6-83213556c668" providerId="ADAL" clId="{839E0BC7-CBA2-4627-BC17-F0D6ACC78819}" dt="2023-07-18T13:42:09.229" v="63" actId="20577"/>
        <pc:sldMkLst>
          <pc:docMk/>
          <pc:sldMk cId="0" sldId="256"/>
        </pc:sldMkLst>
        <pc:spChg chg="mod">
          <ac:chgData name="MARSI STEFANO" userId="ccd3b545-e10a-42a2-9cc6-83213556c668" providerId="ADAL" clId="{839E0BC7-CBA2-4627-BC17-F0D6ACC78819}" dt="2023-07-18T13:41:45.460" v="36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SI STEFANO" userId="ccd3b545-e10a-42a2-9cc6-83213556c668" providerId="ADAL" clId="{839E0BC7-CBA2-4627-BC17-F0D6ACC78819}" dt="2023-07-18T13:42:09.229" v="63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add">
        <pc:chgData name="MARSI STEFANO" userId="ccd3b545-e10a-42a2-9cc6-83213556c668" providerId="ADAL" clId="{839E0BC7-CBA2-4627-BC17-F0D6ACC78819}" dt="2023-07-18T14:45:11.257" v="958" actId="20577"/>
        <pc:sldMkLst>
          <pc:docMk/>
          <pc:sldMk cId="2857744904" sldId="258"/>
        </pc:sldMkLst>
        <pc:spChg chg="mod">
          <ac:chgData name="MARSI STEFANO" userId="ccd3b545-e10a-42a2-9cc6-83213556c668" providerId="ADAL" clId="{839E0BC7-CBA2-4627-BC17-F0D6ACC78819}" dt="2023-07-18T13:52:49.426" v="506" actId="20577"/>
          <ac:spMkLst>
            <pc:docMk/>
            <pc:sldMk cId="2857744904" sldId="258"/>
            <ac:spMk id="2" creationId="{14184285-E012-450C-BBCB-62119CEF4400}"/>
          </ac:spMkLst>
        </pc:spChg>
        <pc:spChg chg="mod">
          <ac:chgData name="MARSI STEFANO" userId="ccd3b545-e10a-42a2-9cc6-83213556c668" providerId="ADAL" clId="{839E0BC7-CBA2-4627-BC17-F0D6ACC78819}" dt="2023-07-18T14:45:11.257" v="958" actId="20577"/>
          <ac:spMkLst>
            <pc:docMk/>
            <pc:sldMk cId="2857744904" sldId="258"/>
            <ac:spMk id="3" creationId="{1C677515-AA2E-47CA-AF33-822148B20160}"/>
          </ac:spMkLst>
        </pc:spChg>
        <pc:spChg chg="add del mod">
          <ac:chgData name="MARSI STEFANO" userId="ccd3b545-e10a-42a2-9cc6-83213556c668" providerId="ADAL" clId="{839E0BC7-CBA2-4627-BC17-F0D6ACC78819}" dt="2023-07-18T14:01:05.225" v="939"/>
          <ac:spMkLst>
            <pc:docMk/>
            <pc:sldMk cId="2857744904" sldId="258"/>
            <ac:spMk id="4" creationId="{64DF0598-DFB5-484B-956C-410DC50653BD}"/>
          </ac:spMkLst>
        </pc:spChg>
        <pc:spChg chg="add del mod">
          <ac:chgData name="MARSI STEFANO" userId="ccd3b545-e10a-42a2-9cc6-83213556c668" providerId="ADAL" clId="{839E0BC7-CBA2-4627-BC17-F0D6ACC78819}" dt="2023-07-18T14:01:05.225" v="939"/>
          <ac:spMkLst>
            <pc:docMk/>
            <pc:sldMk cId="2857744904" sldId="258"/>
            <ac:spMk id="5" creationId="{A6E30BFA-AB47-4A6F-A824-E5F79913F49C}"/>
          </ac:spMkLst>
        </pc:spChg>
        <pc:picChg chg="add del mod">
          <ac:chgData name="MARSI STEFANO" userId="ccd3b545-e10a-42a2-9cc6-83213556c668" providerId="ADAL" clId="{839E0BC7-CBA2-4627-BC17-F0D6ACC78819}" dt="2023-07-18T13:52:29.095" v="504"/>
          <ac:picMkLst>
            <pc:docMk/>
            <pc:sldMk cId="2857744904" sldId="258"/>
            <ac:picMk id="1026" creationId="{17CC408F-75E2-4A6E-AC24-A1E28C52F980}"/>
          </ac:picMkLst>
        </pc:picChg>
        <pc:picChg chg="add mod">
          <ac:chgData name="MARSI STEFANO" userId="ccd3b545-e10a-42a2-9cc6-83213556c668" providerId="ADAL" clId="{839E0BC7-CBA2-4627-BC17-F0D6ACC78819}" dt="2023-07-18T13:56:39.095" v="676" actId="14100"/>
          <ac:picMkLst>
            <pc:docMk/>
            <pc:sldMk cId="2857744904" sldId="258"/>
            <ac:picMk id="1028" creationId="{7030832E-3B52-4CF4-B984-EABBE3F83721}"/>
          </ac:picMkLst>
        </pc:picChg>
        <pc:picChg chg="add mod">
          <ac:chgData name="MARSI STEFANO" userId="ccd3b545-e10a-42a2-9cc6-83213556c668" providerId="ADAL" clId="{839E0BC7-CBA2-4627-BC17-F0D6ACC78819}" dt="2023-07-18T14:01:59.256" v="945" actId="14100"/>
          <ac:picMkLst>
            <pc:docMk/>
            <pc:sldMk cId="2857744904" sldId="258"/>
            <ac:picMk id="1030" creationId="{3E2217CB-9B45-457F-8A62-E9C0A9BAF01A}"/>
          </ac:picMkLst>
        </pc:picChg>
      </pc:sldChg>
      <pc:sldChg chg="addSp modSp add">
        <pc:chgData name="MARSI STEFANO" userId="ccd3b545-e10a-42a2-9cc6-83213556c668" providerId="ADAL" clId="{839E0BC7-CBA2-4627-BC17-F0D6ACC78819}" dt="2023-07-19T08:47:04.513" v="1513" actId="1076"/>
        <pc:sldMkLst>
          <pc:docMk/>
          <pc:sldMk cId="2625711147" sldId="259"/>
        </pc:sldMkLst>
        <pc:spChg chg="mod">
          <ac:chgData name="MARSI STEFANO" userId="ccd3b545-e10a-42a2-9cc6-83213556c668" providerId="ADAL" clId="{839E0BC7-CBA2-4627-BC17-F0D6ACC78819}" dt="2023-07-18T14:45:31.761" v="972" actId="20577"/>
          <ac:spMkLst>
            <pc:docMk/>
            <pc:sldMk cId="2625711147" sldId="259"/>
            <ac:spMk id="2" creationId="{B78D127C-1A0B-4E23-96BC-1562DCB58358}"/>
          </ac:spMkLst>
        </pc:spChg>
        <pc:spChg chg="mod">
          <ac:chgData name="MARSI STEFANO" userId="ccd3b545-e10a-42a2-9cc6-83213556c668" providerId="ADAL" clId="{839E0BC7-CBA2-4627-BC17-F0D6ACC78819}" dt="2023-07-19T08:43:23.364" v="1473" actId="20577"/>
          <ac:spMkLst>
            <pc:docMk/>
            <pc:sldMk cId="2625711147" sldId="259"/>
            <ac:spMk id="3" creationId="{BAB520B5-9140-4097-BF9D-C2D07CF947DD}"/>
          </ac:spMkLst>
        </pc:spChg>
        <pc:spChg chg="add mod">
          <ac:chgData name="MARSI STEFANO" userId="ccd3b545-e10a-42a2-9cc6-83213556c668" providerId="ADAL" clId="{839E0BC7-CBA2-4627-BC17-F0D6ACC78819}" dt="2023-07-18T14:50:29.822" v="1073" actId="14100"/>
          <ac:spMkLst>
            <pc:docMk/>
            <pc:sldMk cId="2625711147" sldId="259"/>
            <ac:spMk id="5" creationId="{4C525544-BF0F-4E1F-B223-4C52D292C02E}"/>
          </ac:spMkLst>
        </pc:spChg>
        <pc:spChg chg="add mod">
          <ac:chgData name="MARSI STEFANO" userId="ccd3b545-e10a-42a2-9cc6-83213556c668" providerId="ADAL" clId="{839E0BC7-CBA2-4627-BC17-F0D6ACC78819}" dt="2023-07-19T08:47:04.513" v="1513" actId="1076"/>
          <ac:spMkLst>
            <pc:docMk/>
            <pc:sldMk cId="2625711147" sldId="259"/>
            <ac:spMk id="6" creationId="{65B2AB00-1504-4BD7-AC27-AC00EEDBB1C3}"/>
          </ac:spMkLst>
        </pc:spChg>
        <pc:graphicFrameChg chg="add mod modGraphic">
          <ac:chgData name="MARSI STEFANO" userId="ccd3b545-e10a-42a2-9cc6-83213556c668" providerId="ADAL" clId="{839E0BC7-CBA2-4627-BC17-F0D6ACC78819}" dt="2023-07-18T14:52:13.088" v="1092" actId="20577"/>
          <ac:graphicFrameMkLst>
            <pc:docMk/>
            <pc:sldMk cId="2625711147" sldId="259"/>
            <ac:graphicFrameMk id="4" creationId="{8FDF8314-B48C-4046-A411-D9013DEF63E8}"/>
          </ac:graphicFrameMkLst>
        </pc:graphicFrameChg>
        <pc:picChg chg="add mod">
          <ac:chgData name="MARSI STEFANO" userId="ccd3b545-e10a-42a2-9cc6-83213556c668" providerId="ADAL" clId="{839E0BC7-CBA2-4627-BC17-F0D6ACC78819}" dt="2023-07-18T14:51:56.783" v="1086" actId="1076"/>
          <ac:picMkLst>
            <pc:docMk/>
            <pc:sldMk cId="2625711147" sldId="259"/>
            <ac:picMk id="2051" creationId="{AB6CD1C9-7345-4714-B91C-C80971628CF5}"/>
          </ac:picMkLst>
        </pc:picChg>
      </pc:sldChg>
      <pc:sldChg chg="addSp modSp add">
        <pc:chgData name="MARSI STEFANO" userId="ccd3b545-e10a-42a2-9cc6-83213556c668" providerId="ADAL" clId="{839E0BC7-CBA2-4627-BC17-F0D6ACC78819}" dt="2023-07-18T15:34:51.173" v="1225" actId="14100"/>
        <pc:sldMkLst>
          <pc:docMk/>
          <pc:sldMk cId="2259191496" sldId="261"/>
        </pc:sldMkLst>
        <pc:spChg chg="mod">
          <ac:chgData name="MARSI STEFANO" userId="ccd3b545-e10a-42a2-9cc6-83213556c668" providerId="ADAL" clId="{839E0BC7-CBA2-4627-BC17-F0D6ACC78819}" dt="2023-07-18T15:33:25.277" v="1168" actId="20577"/>
          <ac:spMkLst>
            <pc:docMk/>
            <pc:sldMk cId="2259191496" sldId="261"/>
            <ac:spMk id="2" creationId="{CAEE5E06-8529-4CD0-A85E-9CC61CAD1B2A}"/>
          </ac:spMkLst>
        </pc:spChg>
        <pc:spChg chg="mod">
          <ac:chgData name="MARSI STEFANO" userId="ccd3b545-e10a-42a2-9cc6-83213556c668" providerId="ADAL" clId="{839E0BC7-CBA2-4627-BC17-F0D6ACC78819}" dt="2023-07-18T15:33:39.977" v="1209" actId="20577"/>
          <ac:spMkLst>
            <pc:docMk/>
            <pc:sldMk cId="2259191496" sldId="261"/>
            <ac:spMk id="3" creationId="{5A568473-EFFA-440E-84C8-AAA04384A0F3}"/>
          </ac:spMkLst>
        </pc:spChg>
        <pc:picChg chg="add mod">
          <ac:chgData name="MARSI STEFANO" userId="ccd3b545-e10a-42a2-9cc6-83213556c668" providerId="ADAL" clId="{839E0BC7-CBA2-4627-BC17-F0D6ACC78819}" dt="2023-07-18T15:34:40.120" v="1224" actId="14100"/>
          <ac:picMkLst>
            <pc:docMk/>
            <pc:sldMk cId="2259191496" sldId="261"/>
            <ac:picMk id="4" creationId="{76EE71F9-F360-42A5-8479-35D8C06C24A3}"/>
          </ac:picMkLst>
        </pc:picChg>
        <pc:picChg chg="add mod">
          <ac:chgData name="MARSI STEFANO" userId="ccd3b545-e10a-42a2-9cc6-83213556c668" providerId="ADAL" clId="{839E0BC7-CBA2-4627-BC17-F0D6ACC78819}" dt="2023-07-18T15:34:51.173" v="1225" actId="14100"/>
          <ac:picMkLst>
            <pc:docMk/>
            <pc:sldMk cId="2259191496" sldId="261"/>
            <ac:picMk id="5" creationId="{37BB7306-CC2D-4CBC-9951-11C16528AA19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09:06:06.090" v="1551" actId="1076"/>
        <pc:sldMkLst>
          <pc:docMk/>
          <pc:sldMk cId="3779204363" sldId="262"/>
        </pc:sldMkLst>
        <pc:spChg chg="mod">
          <ac:chgData name="MARSI STEFANO" userId="ccd3b545-e10a-42a2-9cc6-83213556c668" providerId="ADAL" clId="{839E0BC7-CBA2-4627-BC17-F0D6ACC78819}" dt="2023-07-19T08:41:27.900" v="1455" actId="20577"/>
          <ac:spMkLst>
            <pc:docMk/>
            <pc:sldMk cId="3779204363" sldId="262"/>
            <ac:spMk id="2" creationId="{91CE88BF-48DE-45DC-9F10-D52A8CCA3C28}"/>
          </ac:spMkLst>
        </pc:spChg>
        <pc:spChg chg="del">
          <ac:chgData name="MARSI STEFANO" userId="ccd3b545-e10a-42a2-9cc6-83213556c668" providerId="ADAL" clId="{839E0BC7-CBA2-4627-BC17-F0D6ACC78819}" dt="2023-07-18T15:37:55.919" v="1227"/>
          <ac:spMkLst>
            <pc:docMk/>
            <pc:sldMk cId="3779204363" sldId="262"/>
            <ac:spMk id="3" creationId="{1EB1A2B2-B800-456F-88E0-F5812D123839}"/>
          </ac:spMkLst>
        </pc:spChg>
        <pc:spChg chg="add del mod">
          <ac:chgData name="MARSI STEFANO" userId="ccd3b545-e10a-42a2-9cc6-83213556c668" providerId="ADAL" clId="{839E0BC7-CBA2-4627-BC17-F0D6ACC78819}" dt="2023-07-18T15:40:38.674" v="1249"/>
          <ac:spMkLst>
            <pc:docMk/>
            <pc:sldMk cId="3779204363" sldId="262"/>
            <ac:spMk id="6" creationId="{7461394D-8977-4FD4-A84F-E7F18C49FB4E}"/>
          </ac:spMkLst>
        </pc:spChg>
        <pc:spChg chg="add del mod">
          <ac:chgData name="MARSI STEFANO" userId="ccd3b545-e10a-42a2-9cc6-83213556c668" providerId="ADAL" clId="{839E0BC7-CBA2-4627-BC17-F0D6ACC78819}" dt="2023-07-18T15:52:51.153" v="1253"/>
          <ac:spMkLst>
            <pc:docMk/>
            <pc:sldMk cId="3779204363" sldId="262"/>
            <ac:spMk id="8" creationId="{115B159C-41A8-412E-BEA7-0B4DAE03F0F0}"/>
          </ac:spMkLst>
        </pc:spChg>
        <pc:spChg chg="add del mod">
          <ac:chgData name="MARSI STEFANO" userId="ccd3b545-e10a-42a2-9cc6-83213556c668" providerId="ADAL" clId="{839E0BC7-CBA2-4627-BC17-F0D6ACC78819}" dt="2023-07-18T15:52:51.153" v="1253"/>
          <ac:spMkLst>
            <pc:docMk/>
            <pc:sldMk cId="3779204363" sldId="262"/>
            <ac:spMk id="9" creationId="{F295FA72-83AF-4D7F-8A56-EE9B4A214B3C}"/>
          </ac:spMkLst>
        </pc:spChg>
        <pc:picChg chg="add del mod">
          <ac:chgData name="MARSI STEFANO" userId="ccd3b545-e10a-42a2-9cc6-83213556c668" providerId="ADAL" clId="{839E0BC7-CBA2-4627-BC17-F0D6ACC78819}" dt="2023-07-18T15:40:16.927" v="1248" actId="478"/>
          <ac:picMkLst>
            <pc:docMk/>
            <pc:sldMk cId="3779204363" sldId="262"/>
            <ac:picMk id="4" creationId="{9292274A-0FC8-4B82-92CE-23E161735053}"/>
          </ac:picMkLst>
        </pc:picChg>
        <pc:picChg chg="add mod">
          <ac:chgData name="MARSI STEFANO" userId="ccd3b545-e10a-42a2-9cc6-83213556c668" providerId="ADAL" clId="{839E0BC7-CBA2-4627-BC17-F0D6ACC78819}" dt="2023-07-19T09:06:06.090" v="1551" actId="1076"/>
          <ac:picMkLst>
            <pc:docMk/>
            <pc:sldMk cId="3779204363" sldId="262"/>
            <ac:picMk id="7" creationId="{7EA34234-5C60-4555-86EF-587A44E8D45A}"/>
          </ac:picMkLst>
        </pc:picChg>
      </pc:sldChg>
      <pc:sldChg chg="addSp delSp modSp add ord">
        <pc:chgData name="MARSI STEFANO" userId="ccd3b545-e10a-42a2-9cc6-83213556c668" providerId="ADAL" clId="{839E0BC7-CBA2-4627-BC17-F0D6ACC78819}" dt="2023-07-19T09:01:53.036" v="1543" actId="1035"/>
        <pc:sldMkLst>
          <pc:docMk/>
          <pc:sldMk cId="714145715" sldId="263"/>
        </pc:sldMkLst>
        <pc:spChg chg="mod">
          <ac:chgData name="MARSI STEFANO" userId="ccd3b545-e10a-42a2-9cc6-83213556c668" providerId="ADAL" clId="{839E0BC7-CBA2-4627-BC17-F0D6ACC78819}" dt="2023-07-18T15:53:26.349" v="1277" actId="20577"/>
          <ac:spMkLst>
            <pc:docMk/>
            <pc:sldMk cId="714145715" sldId="263"/>
            <ac:spMk id="2" creationId="{B5E52758-0EB1-4FEC-B1C1-40034F2F567A}"/>
          </ac:spMkLst>
        </pc:spChg>
        <pc:spChg chg="del">
          <ac:chgData name="MARSI STEFANO" userId="ccd3b545-e10a-42a2-9cc6-83213556c668" providerId="ADAL" clId="{839E0BC7-CBA2-4627-BC17-F0D6ACC78819}" dt="2023-07-18T15:54:08.029" v="1278" actId="478"/>
          <ac:spMkLst>
            <pc:docMk/>
            <pc:sldMk cId="714145715" sldId="263"/>
            <ac:spMk id="3" creationId="{7DFD5421-B48D-4B7E-B967-9EB52AB53419}"/>
          </ac:spMkLst>
        </pc:spChg>
        <pc:picChg chg="add del mod">
          <ac:chgData name="MARSI STEFANO" userId="ccd3b545-e10a-42a2-9cc6-83213556c668" providerId="ADAL" clId="{839E0BC7-CBA2-4627-BC17-F0D6ACC78819}" dt="2023-07-18T15:58:48.136" v="1283" actId="478"/>
          <ac:picMkLst>
            <pc:docMk/>
            <pc:sldMk cId="714145715" sldId="263"/>
            <ac:picMk id="4" creationId="{55DB5B96-A52C-4C65-BD2B-15FC5BF2CFE0}"/>
          </ac:picMkLst>
        </pc:picChg>
        <pc:picChg chg="add del mod">
          <ac:chgData name="MARSI STEFANO" userId="ccd3b545-e10a-42a2-9cc6-83213556c668" providerId="ADAL" clId="{839E0BC7-CBA2-4627-BC17-F0D6ACC78819}" dt="2023-07-18T15:58:49.634" v="1284" actId="478"/>
          <ac:picMkLst>
            <pc:docMk/>
            <pc:sldMk cId="714145715" sldId="263"/>
            <ac:picMk id="5" creationId="{E6F3BF10-F118-42D1-9BE0-0328493171BA}"/>
          </ac:picMkLst>
        </pc:picChg>
        <pc:picChg chg="add del mod">
          <ac:chgData name="MARSI STEFANO" userId="ccd3b545-e10a-42a2-9cc6-83213556c668" providerId="ADAL" clId="{839E0BC7-CBA2-4627-BC17-F0D6ACC78819}" dt="2023-07-19T09:01:00.784" v="1536" actId="478"/>
          <ac:picMkLst>
            <pc:docMk/>
            <pc:sldMk cId="714145715" sldId="263"/>
            <ac:picMk id="6" creationId="{A6E73D15-D220-4D26-98F5-20BC7676B988}"/>
          </ac:picMkLst>
        </pc:picChg>
        <pc:picChg chg="add del mod">
          <ac:chgData name="MARSI STEFANO" userId="ccd3b545-e10a-42a2-9cc6-83213556c668" providerId="ADAL" clId="{839E0BC7-CBA2-4627-BC17-F0D6ACC78819}" dt="2023-07-18T16:05:37.125" v="1289" actId="478"/>
          <ac:picMkLst>
            <pc:docMk/>
            <pc:sldMk cId="714145715" sldId="263"/>
            <ac:picMk id="7" creationId="{16A28444-BC59-4846-9A03-658FF437E406}"/>
          </ac:picMkLst>
        </pc:picChg>
        <pc:picChg chg="add del mod">
          <ac:chgData name="MARSI STEFANO" userId="ccd3b545-e10a-42a2-9cc6-83213556c668" providerId="ADAL" clId="{839E0BC7-CBA2-4627-BC17-F0D6ACC78819}" dt="2023-07-19T09:00:11.362" v="1530" actId="478"/>
          <ac:picMkLst>
            <pc:docMk/>
            <pc:sldMk cId="714145715" sldId="263"/>
            <ac:picMk id="8" creationId="{69B194F1-A7D1-4818-8433-735E0C066E12}"/>
          </ac:picMkLst>
        </pc:picChg>
        <pc:picChg chg="add del mod">
          <ac:chgData name="MARSI STEFANO" userId="ccd3b545-e10a-42a2-9cc6-83213556c668" providerId="ADAL" clId="{839E0BC7-CBA2-4627-BC17-F0D6ACC78819}" dt="2023-07-19T08:55:59.753" v="1519" actId="478"/>
          <ac:picMkLst>
            <pc:docMk/>
            <pc:sldMk cId="714145715" sldId="263"/>
            <ac:picMk id="9" creationId="{2B7AB734-8FD7-414E-9F48-27E7CE069770}"/>
          </ac:picMkLst>
        </pc:picChg>
        <pc:picChg chg="add del mod">
          <ac:chgData name="MARSI STEFANO" userId="ccd3b545-e10a-42a2-9cc6-83213556c668" providerId="ADAL" clId="{839E0BC7-CBA2-4627-BC17-F0D6ACC78819}" dt="2023-07-19T08:58:07.063" v="1524" actId="478"/>
          <ac:picMkLst>
            <pc:docMk/>
            <pc:sldMk cId="714145715" sldId="263"/>
            <ac:picMk id="10" creationId="{5C70F418-D57D-4CC3-9B74-5FBE842EAE03}"/>
          </ac:picMkLst>
        </pc:picChg>
        <pc:picChg chg="add del mod">
          <ac:chgData name="MARSI STEFANO" userId="ccd3b545-e10a-42a2-9cc6-83213556c668" providerId="ADAL" clId="{839E0BC7-CBA2-4627-BC17-F0D6ACC78819}" dt="2023-07-19T08:59:02.936" v="1527" actId="478"/>
          <ac:picMkLst>
            <pc:docMk/>
            <pc:sldMk cId="714145715" sldId="263"/>
            <ac:picMk id="11" creationId="{C511AE29-C753-429D-8002-3F43BDED4927}"/>
          </ac:picMkLst>
        </pc:picChg>
        <pc:picChg chg="add mod">
          <ac:chgData name="MARSI STEFANO" userId="ccd3b545-e10a-42a2-9cc6-83213556c668" providerId="ADAL" clId="{839E0BC7-CBA2-4627-BC17-F0D6ACC78819}" dt="2023-07-19T09:00:52.962" v="1535" actId="1076"/>
          <ac:picMkLst>
            <pc:docMk/>
            <pc:sldMk cId="714145715" sldId="263"/>
            <ac:picMk id="12" creationId="{1DBC5DE7-0447-4992-9FDF-315C326D7E1F}"/>
          </ac:picMkLst>
        </pc:picChg>
        <pc:picChg chg="add mod">
          <ac:chgData name="MARSI STEFANO" userId="ccd3b545-e10a-42a2-9cc6-83213556c668" providerId="ADAL" clId="{839E0BC7-CBA2-4627-BC17-F0D6ACC78819}" dt="2023-07-19T09:01:53.036" v="1543" actId="1035"/>
          <ac:picMkLst>
            <pc:docMk/>
            <pc:sldMk cId="714145715" sldId="263"/>
            <ac:picMk id="13" creationId="{A2B072F4-CA3C-4266-B8AE-207F992D8636}"/>
          </ac:picMkLst>
        </pc:picChg>
        <pc:picChg chg="add mod">
          <ac:chgData name="MARSI STEFANO" userId="ccd3b545-e10a-42a2-9cc6-83213556c668" providerId="ADAL" clId="{839E0BC7-CBA2-4627-BC17-F0D6ACC78819}" dt="2023-07-19T09:01:47.970" v="1538" actId="1076"/>
          <ac:picMkLst>
            <pc:docMk/>
            <pc:sldMk cId="714145715" sldId="263"/>
            <ac:picMk id="14" creationId="{88AE8FD2-1408-4D09-AD31-F944CBC2EF84}"/>
          </ac:picMkLst>
        </pc:picChg>
      </pc:sldChg>
      <pc:sldChg chg="addSp modSp add">
        <pc:chgData name="MARSI STEFANO" userId="ccd3b545-e10a-42a2-9cc6-83213556c668" providerId="ADAL" clId="{839E0BC7-CBA2-4627-BC17-F0D6ACC78819}" dt="2023-07-19T09:20:13.364" v="1553" actId="20577"/>
        <pc:sldMkLst>
          <pc:docMk/>
          <pc:sldMk cId="3085069690" sldId="264"/>
        </pc:sldMkLst>
        <pc:spChg chg="mod">
          <ac:chgData name="MARSI STEFANO" userId="ccd3b545-e10a-42a2-9cc6-83213556c668" providerId="ADAL" clId="{839E0BC7-CBA2-4627-BC17-F0D6ACC78819}" dt="2023-07-19T09:20:13.364" v="1553" actId="20577"/>
          <ac:spMkLst>
            <pc:docMk/>
            <pc:sldMk cId="3085069690" sldId="264"/>
            <ac:spMk id="2" creationId="{42783607-D6CF-430B-831A-2ACE165B32D2}"/>
          </ac:spMkLst>
        </pc:spChg>
        <pc:spChg chg="mod">
          <ac:chgData name="MARSI STEFANO" userId="ccd3b545-e10a-42a2-9cc6-83213556c668" providerId="ADAL" clId="{839E0BC7-CBA2-4627-BC17-F0D6ACC78819}" dt="2023-07-18T16:11:47.521" v="1366" actId="20577"/>
          <ac:spMkLst>
            <pc:docMk/>
            <pc:sldMk cId="3085069690" sldId="264"/>
            <ac:spMk id="3" creationId="{E3618B52-907C-4108-89CE-7C6264BD3724}"/>
          </ac:spMkLst>
        </pc:spChg>
        <pc:picChg chg="add mod">
          <ac:chgData name="MARSI STEFANO" userId="ccd3b545-e10a-42a2-9cc6-83213556c668" providerId="ADAL" clId="{839E0BC7-CBA2-4627-BC17-F0D6ACC78819}" dt="2023-07-18T16:12:34.363" v="1382" actId="1076"/>
          <ac:picMkLst>
            <pc:docMk/>
            <pc:sldMk cId="3085069690" sldId="264"/>
            <ac:picMk id="4" creationId="{6CD18A82-63A6-4954-97EC-9D88080025A1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09:29:45.236" v="1554" actId="1076"/>
        <pc:sldMkLst>
          <pc:docMk/>
          <pc:sldMk cId="1003390207" sldId="265"/>
        </pc:sldMkLst>
        <pc:spChg chg="mod">
          <ac:chgData name="MARSI STEFANO" userId="ccd3b545-e10a-42a2-9cc6-83213556c668" providerId="ADAL" clId="{839E0BC7-CBA2-4627-BC17-F0D6ACC78819}" dt="2023-07-18T16:13:24.933" v="1409" actId="20577"/>
          <ac:spMkLst>
            <pc:docMk/>
            <pc:sldMk cId="1003390207" sldId="265"/>
            <ac:spMk id="2" creationId="{8F678279-697B-4B44-B881-661C2A1FEEEA}"/>
          </ac:spMkLst>
        </pc:spChg>
        <pc:spChg chg="del">
          <ac:chgData name="MARSI STEFANO" userId="ccd3b545-e10a-42a2-9cc6-83213556c668" providerId="ADAL" clId="{839E0BC7-CBA2-4627-BC17-F0D6ACC78819}" dt="2023-07-18T16:18:25.149" v="1412" actId="478"/>
          <ac:spMkLst>
            <pc:docMk/>
            <pc:sldMk cId="1003390207" sldId="265"/>
            <ac:spMk id="3" creationId="{1B995467-9741-4BD2-BA8B-9CB589A435CC}"/>
          </ac:spMkLst>
        </pc:spChg>
        <pc:spChg chg="add del mod">
          <ac:chgData name="MARSI STEFANO" userId="ccd3b545-e10a-42a2-9cc6-83213556c668" providerId="ADAL" clId="{839E0BC7-CBA2-4627-BC17-F0D6ACC78819}" dt="2023-07-18T16:18:27.909" v="1413"/>
          <ac:spMkLst>
            <pc:docMk/>
            <pc:sldMk cId="1003390207" sldId="265"/>
            <ac:spMk id="5" creationId="{44CAA99B-CBB0-48EF-B439-DD9C762FF872}"/>
          </ac:spMkLst>
        </pc:spChg>
        <pc:spChg chg="add del mod">
          <ac:chgData name="MARSI STEFANO" userId="ccd3b545-e10a-42a2-9cc6-83213556c668" providerId="ADAL" clId="{839E0BC7-CBA2-4627-BC17-F0D6ACC78819}" dt="2023-07-18T16:18:31.551" v="1414" actId="478"/>
          <ac:spMkLst>
            <pc:docMk/>
            <pc:sldMk cId="1003390207" sldId="265"/>
            <ac:spMk id="6" creationId="{04F29558-7340-4869-A9CA-75C2E57B37C2}"/>
          </ac:spMkLst>
        </pc:spChg>
        <pc:spChg chg="add del mod">
          <ac:chgData name="MARSI STEFANO" userId="ccd3b545-e10a-42a2-9cc6-83213556c668" providerId="ADAL" clId="{839E0BC7-CBA2-4627-BC17-F0D6ACC78819}" dt="2023-07-18T16:18:37.198" v="1416"/>
          <ac:spMkLst>
            <pc:docMk/>
            <pc:sldMk cId="1003390207" sldId="265"/>
            <ac:spMk id="7" creationId="{E1CD1924-F74F-49D6-B523-0C57B9FB9BE4}"/>
          </ac:spMkLst>
        </pc:spChg>
        <pc:spChg chg="add del mod">
          <ac:chgData name="MARSI STEFANO" userId="ccd3b545-e10a-42a2-9cc6-83213556c668" providerId="ADAL" clId="{839E0BC7-CBA2-4627-BC17-F0D6ACC78819}" dt="2023-07-18T16:18:39.118" v="1417"/>
          <ac:spMkLst>
            <pc:docMk/>
            <pc:sldMk cId="1003390207" sldId="265"/>
            <ac:spMk id="8" creationId="{B22F2F62-87DD-4FAC-AE1A-CEA5832EB9CC}"/>
          </ac:spMkLst>
        </pc:spChg>
        <pc:picChg chg="add del">
          <ac:chgData name="MARSI STEFANO" userId="ccd3b545-e10a-42a2-9cc6-83213556c668" providerId="ADAL" clId="{839E0BC7-CBA2-4627-BC17-F0D6ACC78819}" dt="2023-07-18T16:18:35.590" v="1415" actId="478"/>
          <ac:picMkLst>
            <pc:docMk/>
            <pc:sldMk cId="1003390207" sldId="265"/>
            <ac:picMk id="4" creationId="{BD38C79E-F5E1-4BE6-81E7-13A52306ECC2}"/>
          </ac:picMkLst>
        </pc:picChg>
        <pc:picChg chg="add mod">
          <ac:chgData name="MARSI STEFANO" userId="ccd3b545-e10a-42a2-9cc6-83213556c668" providerId="ADAL" clId="{839E0BC7-CBA2-4627-BC17-F0D6ACC78819}" dt="2023-07-19T09:29:45.236" v="1554" actId="1076"/>
          <ac:picMkLst>
            <pc:docMk/>
            <pc:sldMk cId="1003390207" sldId="265"/>
            <ac:picMk id="9" creationId="{D84ADB64-EB6E-41E6-B5D4-08BDECC88D15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09:59:08.656" v="1556"/>
        <pc:sldMkLst>
          <pc:docMk/>
          <pc:sldMk cId="3648576573" sldId="266"/>
        </pc:sldMkLst>
        <pc:spChg chg="mod">
          <ac:chgData name="MARSI STEFANO" userId="ccd3b545-e10a-42a2-9cc6-83213556c668" providerId="ADAL" clId="{839E0BC7-CBA2-4627-BC17-F0D6ACC78819}" dt="2023-07-18T16:26:37.376" v="1428" actId="20577"/>
          <ac:spMkLst>
            <pc:docMk/>
            <pc:sldMk cId="3648576573" sldId="266"/>
            <ac:spMk id="2" creationId="{8F678279-697B-4B44-B881-661C2A1FEEEA}"/>
          </ac:spMkLst>
        </pc:spChg>
        <pc:spChg chg="add del mod">
          <ac:chgData name="MARSI STEFANO" userId="ccd3b545-e10a-42a2-9cc6-83213556c668" providerId="ADAL" clId="{839E0BC7-CBA2-4627-BC17-F0D6ACC78819}" dt="2023-07-18T16:26:52.435" v="1434"/>
          <ac:spMkLst>
            <pc:docMk/>
            <pc:sldMk cId="3648576573" sldId="266"/>
            <ac:spMk id="5" creationId="{B0E78A3B-DD8F-452D-B8A3-23F36966B984}"/>
          </ac:spMkLst>
        </pc:spChg>
        <pc:spChg chg="add del mod">
          <ac:chgData name="MARSI STEFANO" userId="ccd3b545-e10a-42a2-9cc6-83213556c668" providerId="ADAL" clId="{839E0BC7-CBA2-4627-BC17-F0D6ACC78819}" dt="2023-07-18T16:30:57.485" v="1439"/>
          <ac:spMkLst>
            <pc:docMk/>
            <pc:sldMk cId="3648576573" sldId="266"/>
            <ac:spMk id="10" creationId="{F1B1552E-5F7E-4C2A-A8BA-4E04ECD0D23A}"/>
          </ac:spMkLst>
        </pc:spChg>
        <pc:spChg chg="add del mod">
          <ac:chgData name="MARSI STEFANO" userId="ccd3b545-e10a-42a2-9cc6-83213556c668" providerId="ADAL" clId="{839E0BC7-CBA2-4627-BC17-F0D6ACC78819}" dt="2023-07-19T09:59:08.656" v="1556"/>
          <ac:spMkLst>
            <pc:docMk/>
            <pc:sldMk cId="3648576573" sldId="266"/>
            <ac:spMk id="13" creationId="{F12F9333-5901-4CDD-8598-B2A404ED3E0F}"/>
          </ac:spMkLst>
        </pc:spChg>
        <pc:picChg chg="add del">
          <ac:chgData name="MARSI STEFANO" userId="ccd3b545-e10a-42a2-9cc6-83213556c668" providerId="ADAL" clId="{839E0BC7-CBA2-4627-BC17-F0D6ACC78819}" dt="2023-07-18T16:26:41.835" v="1430" actId="478"/>
          <ac:picMkLst>
            <pc:docMk/>
            <pc:sldMk cId="3648576573" sldId="266"/>
            <ac:picMk id="3" creationId="{A1879859-54D8-4DDF-A4C8-4E6C553CF6FB}"/>
          </ac:picMkLst>
        </pc:picChg>
        <pc:picChg chg="add del">
          <ac:chgData name="MARSI STEFANO" userId="ccd3b545-e10a-42a2-9cc6-83213556c668" providerId="ADAL" clId="{839E0BC7-CBA2-4627-BC17-F0D6ACC78819}" dt="2023-07-18T16:26:49.840" v="1433"/>
          <ac:picMkLst>
            <pc:docMk/>
            <pc:sldMk cId="3648576573" sldId="266"/>
            <ac:picMk id="6" creationId="{74F01D69-5253-4915-BFBA-52C12C9171AA}"/>
          </ac:picMkLst>
        </pc:picChg>
        <pc:picChg chg="add del mod">
          <ac:chgData name="MARSI STEFANO" userId="ccd3b545-e10a-42a2-9cc6-83213556c668" providerId="ADAL" clId="{839E0BC7-CBA2-4627-BC17-F0D6ACC78819}" dt="2023-07-18T16:30:53.109" v="1438" actId="478"/>
          <ac:picMkLst>
            <pc:docMk/>
            <pc:sldMk cId="3648576573" sldId="266"/>
            <ac:picMk id="7" creationId="{9426889C-5CAB-45C0-8366-C36991C09CBC}"/>
          </ac:picMkLst>
        </pc:picChg>
        <pc:picChg chg="del">
          <ac:chgData name="MARSI STEFANO" userId="ccd3b545-e10a-42a2-9cc6-83213556c668" providerId="ADAL" clId="{839E0BC7-CBA2-4627-BC17-F0D6ACC78819}" dt="2023-07-18T16:26:43.451" v="1431" actId="478"/>
          <ac:picMkLst>
            <pc:docMk/>
            <pc:sldMk cId="3648576573" sldId="266"/>
            <ac:picMk id="9" creationId="{D84ADB64-EB6E-41E6-B5D4-08BDECC88D15}"/>
          </ac:picMkLst>
        </pc:picChg>
        <pc:picChg chg="add del mod">
          <ac:chgData name="MARSI STEFANO" userId="ccd3b545-e10a-42a2-9cc6-83213556c668" providerId="ADAL" clId="{839E0BC7-CBA2-4627-BC17-F0D6ACC78819}" dt="2023-07-19T09:58:39.430" v="1555" actId="478"/>
          <ac:picMkLst>
            <pc:docMk/>
            <pc:sldMk cId="3648576573" sldId="266"/>
            <ac:picMk id="11" creationId="{FF7C8A26-9AD5-4E14-8A4E-10679044C98D}"/>
          </ac:picMkLst>
        </pc:picChg>
        <pc:picChg chg="add mod">
          <ac:chgData name="MARSI STEFANO" userId="ccd3b545-e10a-42a2-9cc6-83213556c668" providerId="ADAL" clId="{839E0BC7-CBA2-4627-BC17-F0D6ACC78819}" dt="2023-07-19T09:59:08.656" v="1556"/>
          <ac:picMkLst>
            <pc:docMk/>
            <pc:sldMk cId="3648576573" sldId="266"/>
            <ac:picMk id="14" creationId="{50AD6FA3-772E-4E39-A324-E326A971EC28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0:00:45.268" v="1572"/>
        <pc:sldMkLst>
          <pc:docMk/>
          <pc:sldMk cId="2473388686" sldId="267"/>
        </pc:sldMkLst>
        <pc:spChg chg="mod">
          <ac:chgData name="MARSI STEFANO" userId="ccd3b545-e10a-42a2-9cc6-83213556c668" providerId="ADAL" clId="{839E0BC7-CBA2-4627-BC17-F0D6ACC78819}" dt="2023-07-19T10:00:12.119" v="1571" actId="20577"/>
          <ac:spMkLst>
            <pc:docMk/>
            <pc:sldMk cId="2473388686" sldId="267"/>
            <ac:spMk id="2" creationId="{AFE419E8-E124-44CD-B510-D305C64CB722}"/>
          </ac:spMkLst>
        </pc:spChg>
        <pc:spChg chg="del">
          <ac:chgData name="MARSI STEFANO" userId="ccd3b545-e10a-42a2-9cc6-83213556c668" providerId="ADAL" clId="{839E0BC7-CBA2-4627-BC17-F0D6ACC78819}" dt="2023-07-19T10:00:45.268" v="1572"/>
          <ac:spMkLst>
            <pc:docMk/>
            <pc:sldMk cId="2473388686" sldId="267"/>
            <ac:spMk id="3" creationId="{1DA0E86C-C369-463C-94EF-B4E29AC56D3D}"/>
          </ac:spMkLst>
        </pc:spChg>
        <pc:picChg chg="add mod">
          <ac:chgData name="MARSI STEFANO" userId="ccd3b545-e10a-42a2-9cc6-83213556c668" providerId="ADAL" clId="{839E0BC7-CBA2-4627-BC17-F0D6ACC78819}" dt="2023-07-19T10:00:45.268" v="1572"/>
          <ac:picMkLst>
            <pc:docMk/>
            <pc:sldMk cId="2473388686" sldId="267"/>
            <ac:picMk id="4" creationId="{6DF44ABC-4488-495F-906E-0F69194303FC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0:19:29.112" v="1776" actId="14100"/>
        <pc:sldMkLst>
          <pc:docMk/>
          <pc:sldMk cId="3105772790" sldId="268"/>
        </pc:sldMkLst>
        <pc:spChg chg="mod">
          <ac:chgData name="MARSI STEFANO" userId="ccd3b545-e10a-42a2-9cc6-83213556c668" providerId="ADAL" clId="{839E0BC7-CBA2-4627-BC17-F0D6ACC78819}" dt="2023-07-19T10:11:00.406" v="1595" actId="20577"/>
          <ac:spMkLst>
            <pc:docMk/>
            <pc:sldMk cId="3105772790" sldId="268"/>
            <ac:spMk id="2" creationId="{47B068FC-431C-4373-BBBB-6ECB4D343C4D}"/>
          </ac:spMkLst>
        </pc:spChg>
        <pc:spChg chg="del">
          <ac:chgData name="MARSI STEFANO" userId="ccd3b545-e10a-42a2-9cc6-83213556c668" providerId="ADAL" clId="{839E0BC7-CBA2-4627-BC17-F0D6ACC78819}" dt="2023-07-19T10:11:22.657" v="1596"/>
          <ac:spMkLst>
            <pc:docMk/>
            <pc:sldMk cId="3105772790" sldId="268"/>
            <ac:spMk id="3" creationId="{0CC2D342-E472-4DA1-8B95-B5DB95E83704}"/>
          </ac:spMkLst>
        </pc:spChg>
        <pc:spChg chg="add mod">
          <ac:chgData name="MARSI STEFANO" userId="ccd3b545-e10a-42a2-9cc6-83213556c668" providerId="ADAL" clId="{839E0BC7-CBA2-4627-BC17-F0D6ACC78819}" dt="2023-07-19T10:18:44.412" v="1775" actId="20577"/>
          <ac:spMkLst>
            <pc:docMk/>
            <pc:sldMk cId="3105772790" sldId="268"/>
            <ac:spMk id="5" creationId="{2DC5D3F2-9E40-46DD-9538-0AB637B239AC}"/>
          </ac:spMkLst>
        </pc:spChg>
        <pc:picChg chg="add mod">
          <ac:chgData name="MARSI STEFANO" userId="ccd3b545-e10a-42a2-9cc6-83213556c668" providerId="ADAL" clId="{839E0BC7-CBA2-4627-BC17-F0D6ACC78819}" dt="2023-07-19T10:19:29.112" v="1776" actId="14100"/>
          <ac:picMkLst>
            <pc:docMk/>
            <pc:sldMk cId="3105772790" sldId="268"/>
            <ac:picMk id="4" creationId="{B5EE21CA-D74B-4390-B472-38C4D996D78A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4:30:21.699" v="1924" actId="1076"/>
        <pc:sldMkLst>
          <pc:docMk/>
          <pc:sldMk cId="1829833082" sldId="269"/>
        </pc:sldMkLst>
        <pc:spChg chg="mod">
          <ac:chgData name="MARSI STEFANO" userId="ccd3b545-e10a-42a2-9cc6-83213556c668" providerId="ADAL" clId="{839E0BC7-CBA2-4627-BC17-F0D6ACC78819}" dt="2023-07-19T14:20:42.933" v="1797" actId="20577"/>
          <ac:spMkLst>
            <pc:docMk/>
            <pc:sldMk cId="1829833082" sldId="269"/>
            <ac:spMk id="2" creationId="{521D87D6-8923-4510-BCA3-1C0426932DD5}"/>
          </ac:spMkLst>
        </pc:spChg>
        <pc:spChg chg="add del">
          <ac:chgData name="MARSI STEFANO" userId="ccd3b545-e10a-42a2-9cc6-83213556c668" providerId="ADAL" clId="{839E0BC7-CBA2-4627-BC17-F0D6ACC78819}" dt="2023-07-19T14:28:49.840" v="1800"/>
          <ac:spMkLst>
            <pc:docMk/>
            <pc:sldMk cId="1829833082" sldId="269"/>
            <ac:spMk id="3" creationId="{1D1D9635-EA72-459A-B0C9-5E95334C2D7D}"/>
          </ac:spMkLst>
        </pc:spChg>
        <pc:spChg chg="add del mod">
          <ac:chgData name="MARSI STEFANO" userId="ccd3b545-e10a-42a2-9cc6-83213556c668" providerId="ADAL" clId="{839E0BC7-CBA2-4627-BC17-F0D6ACC78819}" dt="2023-07-19T14:28:57.468" v="1803"/>
          <ac:spMkLst>
            <pc:docMk/>
            <pc:sldMk cId="1829833082" sldId="269"/>
            <ac:spMk id="8" creationId="{DCFB33E1-B2DE-44A8-B7AF-F859B84E334B}"/>
          </ac:spMkLst>
        </pc:spChg>
        <pc:spChg chg="add del mod">
          <ac:chgData name="MARSI STEFANO" userId="ccd3b545-e10a-42a2-9cc6-83213556c668" providerId="ADAL" clId="{839E0BC7-CBA2-4627-BC17-F0D6ACC78819}" dt="2023-07-19T14:28:57.468" v="1803"/>
          <ac:spMkLst>
            <pc:docMk/>
            <pc:sldMk cId="1829833082" sldId="269"/>
            <ac:spMk id="9" creationId="{686D23A1-F1E4-4FD6-A1F2-7AB868384BF7}"/>
          </ac:spMkLst>
        </pc:spChg>
        <pc:spChg chg="add mod">
          <ac:chgData name="MARSI STEFANO" userId="ccd3b545-e10a-42a2-9cc6-83213556c668" providerId="ADAL" clId="{839E0BC7-CBA2-4627-BC17-F0D6ACC78819}" dt="2023-07-19T14:30:02.202" v="1919" actId="20577"/>
          <ac:spMkLst>
            <pc:docMk/>
            <pc:sldMk cId="1829833082" sldId="269"/>
            <ac:spMk id="11" creationId="{077A04A1-7658-4D9E-B777-D5C30F1ED7AD}"/>
          </ac:spMkLst>
        </pc:spChg>
        <pc:picChg chg="add del mod">
          <ac:chgData name="MARSI STEFANO" userId="ccd3b545-e10a-42a2-9cc6-83213556c668" providerId="ADAL" clId="{839E0BC7-CBA2-4627-BC17-F0D6ACC78819}" dt="2023-07-19T14:28:44.863" v="1799"/>
          <ac:picMkLst>
            <pc:docMk/>
            <pc:sldMk cId="1829833082" sldId="269"/>
            <ac:picMk id="5" creationId="{082669D2-DB31-4E42-BB15-F8E39917551E}"/>
          </ac:picMkLst>
        </pc:picChg>
        <pc:picChg chg="add del mod">
          <ac:chgData name="MARSI STEFANO" userId="ccd3b545-e10a-42a2-9cc6-83213556c668" providerId="ADAL" clId="{839E0BC7-CBA2-4627-BC17-F0D6ACC78819}" dt="2023-07-19T14:29:01.943" v="1804" actId="478"/>
          <ac:picMkLst>
            <pc:docMk/>
            <pc:sldMk cId="1829833082" sldId="269"/>
            <ac:picMk id="7" creationId="{A4498F5E-1400-4CAA-BE5A-69786EC23E12}"/>
          </ac:picMkLst>
        </pc:picChg>
        <pc:picChg chg="add mod">
          <ac:chgData name="MARSI STEFANO" userId="ccd3b545-e10a-42a2-9cc6-83213556c668" providerId="ADAL" clId="{839E0BC7-CBA2-4627-BC17-F0D6ACC78819}" dt="2023-07-19T14:30:21.699" v="1924" actId="1076"/>
          <ac:picMkLst>
            <pc:docMk/>
            <pc:sldMk cId="1829833082" sldId="269"/>
            <ac:picMk id="13" creationId="{3C312AB1-BEB3-422A-8B2C-6EDB5798D360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4:46:50.906" v="1960" actId="1076"/>
        <pc:sldMkLst>
          <pc:docMk/>
          <pc:sldMk cId="1661044683" sldId="270"/>
        </pc:sldMkLst>
        <pc:spChg chg="mod">
          <ac:chgData name="MARSI STEFANO" userId="ccd3b545-e10a-42a2-9cc6-83213556c668" providerId="ADAL" clId="{839E0BC7-CBA2-4627-BC17-F0D6ACC78819}" dt="2023-07-19T14:31:38.374" v="1936" actId="20577"/>
          <ac:spMkLst>
            <pc:docMk/>
            <pc:sldMk cId="1661044683" sldId="270"/>
            <ac:spMk id="2" creationId="{0F7AB16B-A8A2-4C50-934D-486E14659C7D}"/>
          </ac:spMkLst>
        </pc:spChg>
        <pc:spChg chg="del">
          <ac:chgData name="MARSI STEFANO" userId="ccd3b545-e10a-42a2-9cc6-83213556c668" providerId="ADAL" clId="{839E0BC7-CBA2-4627-BC17-F0D6ACC78819}" dt="2023-07-19T14:37:47.900" v="1943"/>
          <ac:spMkLst>
            <pc:docMk/>
            <pc:sldMk cId="1661044683" sldId="270"/>
            <ac:spMk id="3" creationId="{EFB797AA-523D-47E8-B703-A7A6CD207E62}"/>
          </ac:spMkLst>
        </pc:spChg>
        <pc:spChg chg="add del">
          <ac:chgData name="MARSI STEFANO" userId="ccd3b545-e10a-42a2-9cc6-83213556c668" providerId="ADAL" clId="{839E0BC7-CBA2-4627-BC17-F0D6ACC78819}" dt="2023-07-19T14:32:53.709" v="1938"/>
          <ac:spMkLst>
            <pc:docMk/>
            <pc:sldMk cId="1661044683" sldId="270"/>
            <ac:spMk id="4" creationId="{DFCDAEB4-D6D9-45C7-8341-CFD076975253}"/>
          </ac:spMkLst>
        </pc:spChg>
        <pc:picChg chg="add mod">
          <ac:chgData name="MARSI STEFANO" userId="ccd3b545-e10a-42a2-9cc6-83213556c668" providerId="ADAL" clId="{839E0BC7-CBA2-4627-BC17-F0D6ACC78819}" dt="2023-07-19T14:38:02.273" v="1948" actId="1076"/>
          <ac:picMkLst>
            <pc:docMk/>
            <pc:sldMk cId="1661044683" sldId="270"/>
            <ac:picMk id="5" creationId="{B2739F7F-D02D-49D9-828F-5AECC25FD9B7}"/>
          </ac:picMkLst>
        </pc:picChg>
        <pc:picChg chg="add mod">
          <ac:chgData name="MARSI STEFANO" userId="ccd3b545-e10a-42a2-9cc6-83213556c668" providerId="ADAL" clId="{839E0BC7-CBA2-4627-BC17-F0D6ACC78819}" dt="2023-07-19T14:40:43.066" v="1951" actId="14100"/>
          <ac:picMkLst>
            <pc:docMk/>
            <pc:sldMk cId="1661044683" sldId="270"/>
            <ac:picMk id="6" creationId="{6503867C-0EE4-4B28-B7C0-AB35FB47D6E1}"/>
          </ac:picMkLst>
        </pc:picChg>
        <pc:picChg chg="add mod">
          <ac:chgData name="MARSI STEFANO" userId="ccd3b545-e10a-42a2-9cc6-83213556c668" providerId="ADAL" clId="{839E0BC7-CBA2-4627-BC17-F0D6ACC78819}" dt="2023-07-19T14:46:50.906" v="1960" actId="1076"/>
          <ac:picMkLst>
            <pc:docMk/>
            <pc:sldMk cId="1661044683" sldId="270"/>
            <ac:picMk id="7" creationId="{2D76C532-C8B1-486C-BFBD-7E344B44347D}"/>
          </ac:picMkLst>
        </pc:picChg>
        <pc:picChg chg="add mod">
          <ac:chgData name="MARSI STEFANO" userId="ccd3b545-e10a-42a2-9cc6-83213556c668" providerId="ADAL" clId="{839E0BC7-CBA2-4627-BC17-F0D6ACC78819}" dt="2023-07-19T14:46:49.075" v="1959" actId="1076"/>
          <ac:picMkLst>
            <pc:docMk/>
            <pc:sldMk cId="1661044683" sldId="270"/>
            <ac:picMk id="8" creationId="{B4A60543-E873-42B6-B248-05298C213221}"/>
          </ac:picMkLst>
        </pc:picChg>
        <pc:picChg chg="add mod">
          <ac:chgData name="MARSI STEFANO" userId="ccd3b545-e10a-42a2-9cc6-83213556c668" providerId="ADAL" clId="{839E0BC7-CBA2-4627-BC17-F0D6ACC78819}" dt="2023-07-19T14:37:57.769" v="1947" actId="1076"/>
          <ac:picMkLst>
            <pc:docMk/>
            <pc:sldMk cId="1661044683" sldId="270"/>
            <ac:picMk id="3074" creationId="{FFA55CC1-9D20-4883-BA1B-346785695A50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4:51:31.245" v="1994"/>
        <pc:sldMkLst>
          <pc:docMk/>
          <pc:sldMk cId="1072489698" sldId="271"/>
        </pc:sldMkLst>
        <pc:spChg chg="mod">
          <ac:chgData name="MARSI STEFANO" userId="ccd3b545-e10a-42a2-9cc6-83213556c668" providerId="ADAL" clId="{839E0BC7-CBA2-4627-BC17-F0D6ACC78819}" dt="2023-07-19T14:49:03.365" v="1993" actId="20577"/>
          <ac:spMkLst>
            <pc:docMk/>
            <pc:sldMk cId="1072489698" sldId="271"/>
            <ac:spMk id="2" creationId="{D928CAB5-594D-466D-A35B-E103040F120F}"/>
          </ac:spMkLst>
        </pc:spChg>
        <pc:spChg chg="del">
          <ac:chgData name="MARSI STEFANO" userId="ccd3b545-e10a-42a2-9cc6-83213556c668" providerId="ADAL" clId="{839E0BC7-CBA2-4627-BC17-F0D6ACC78819}" dt="2023-07-19T14:51:31.245" v="1994"/>
          <ac:spMkLst>
            <pc:docMk/>
            <pc:sldMk cId="1072489698" sldId="271"/>
            <ac:spMk id="3" creationId="{65D99471-9A24-49B2-B100-2247278F41ED}"/>
          </ac:spMkLst>
        </pc:spChg>
        <pc:picChg chg="add mod">
          <ac:chgData name="MARSI STEFANO" userId="ccd3b545-e10a-42a2-9cc6-83213556c668" providerId="ADAL" clId="{839E0BC7-CBA2-4627-BC17-F0D6ACC78819}" dt="2023-07-19T14:51:31.245" v="1994"/>
          <ac:picMkLst>
            <pc:docMk/>
            <pc:sldMk cId="1072489698" sldId="271"/>
            <ac:picMk id="4" creationId="{F2DC64DB-14E0-4510-AABB-08B3A01C1F38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5:16:02.550" v="2300" actId="20577"/>
        <pc:sldMkLst>
          <pc:docMk/>
          <pc:sldMk cId="3032666783" sldId="272"/>
        </pc:sldMkLst>
        <pc:spChg chg="mod">
          <ac:chgData name="MARSI STEFANO" userId="ccd3b545-e10a-42a2-9cc6-83213556c668" providerId="ADAL" clId="{839E0BC7-CBA2-4627-BC17-F0D6ACC78819}" dt="2023-07-19T15:16:02.550" v="2300" actId="20577"/>
          <ac:spMkLst>
            <pc:docMk/>
            <pc:sldMk cId="3032666783" sldId="272"/>
            <ac:spMk id="2" creationId="{D928CAB5-594D-466D-A35B-E103040F120F}"/>
          </ac:spMkLst>
        </pc:spChg>
        <pc:spChg chg="add mod">
          <ac:chgData name="MARSI STEFANO" userId="ccd3b545-e10a-42a2-9cc6-83213556c668" providerId="ADAL" clId="{839E0BC7-CBA2-4627-BC17-F0D6ACC78819}" dt="2023-07-19T15:01:28.596" v="1998" actId="478"/>
          <ac:spMkLst>
            <pc:docMk/>
            <pc:sldMk cId="3032666783" sldId="272"/>
            <ac:spMk id="5" creationId="{D4FE2ED2-EE90-42BE-ABF2-AC51519D47B2}"/>
          </ac:spMkLst>
        </pc:spChg>
        <pc:spChg chg="add mod">
          <ac:chgData name="MARSI STEFANO" userId="ccd3b545-e10a-42a2-9cc6-83213556c668" providerId="ADAL" clId="{839E0BC7-CBA2-4627-BC17-F0D6ACC78819}" dt="2023-07-19T15:05:55.557" v="2275" actId="20577"/>
          <ac:spMkLst>
            <pc:docMk/>
            <pc:sldMk cId="3032666783" sldId="272"/>
            <ac:spMk id="8" creationId="{B2A0C4FB-D2F6-45BA-B9F1-79BBEDCDF4BB}"/>
          </ac:spMkLst>
        </pc:spChg>
        <pc:picChg chg="del">
          <ac:chgData name="MARSI STEFANO" userId="ccd3b545-e10a-42a2-9cc6-83213556c668" providerId="ADAL" clId="{839E0BC7-CBA2-4627-BC17-F0D6ACC78819}" dt="2023-07-19T15:01:28.596" v="1998" actId="478"/>
          <ac:picMkLst>
            <pc:docMk/>
            <pc:sldMk cId="3032666783" sldId="272"/>
            <ac:picMk id="4" creationId="{F2DC64DB-14E0-4510-AABB-08B3A01C1F38}"/>
          </ac:picMkLst>
        </pc:picChg>
        <pc:picChg chg="add mod">
          <ac:chgData name="MARSI STEFANO" userId="ccd3b545-e10a-42a2-9cc6-83213556c668" providerId="ADAL" clId="{839E0BC7-CBA2-4627-BC17-F0D6ACC78819}" dt="2023-07-19T15:01:38.453" v="2000" actId="1076"/>
          <ac:picMkLst>
            <pc:docMk/>
            <pc:sldMk cId="3032666783" sldId="272"/>
            <ac:picMk id="6" creationId="{2C10545A-D35A-4EC7-8D40-2FF728EED3CE}"/>
          </ac:picMkLst>
        </pc:picChg>
        <pc:picChg chg="add mod">
          <ac:chgData name="MARSI STEFANO" userId="ccd3b545-e10a-42a2-9cc6-83213556c668" providerId="ADAL" clId="{839E0BC7-CBA2-4627-BC17-F0D6ACC78819}" dt="2023-07-19T15:02:16.115" v="2003" actId="1076"/>
          <ac:picMkLst>
            <pc:docMk/>
            <pc:sldMk cId="3032666783" sldId="272"/>
            <ac:picMk id="7" creationId="{42B826B4-10D7-48DA-AD93-E677C91D41F0}"/>
          </ac:picMkLst>
        </pc:picChg>
      </pc:sldChg>
      <pc:sldChg chg="addSp delSp modSp add ord">
        <pc:chgData name="MARSI STEFANO" userId="ccd3b545-e10a-42a2-9cc6-83213556c668" providerId="ADAL" clId="{839E0BC7-CBA2-4627-BC17-F0D6ACC78819}" dt="2023-07-19T15:15:53.464" v="2289" actId="20577"/>
        <pc:sldMkLst>
          <pc:docMk/>
          <pc:sldMk cId="4133875150" sldId="273"/>
        </pc:sldMkLst>
        <pc:spChg chg="mod">
          <ac:chgData name="MARSI STEFANO" userId="ccd3b545-e10a-42a2-9cc6-83213556c668" providerId="ADAL" clId="{839E0BC7-CBA2-4627-BC17-F0D6ACC78819}" dt="2023-07-19T15:15:53.464" v="2289" actId="20577"/>
          <ac:spMkLst>
            <pc:docMk/>
            <pc:sldMk cId="4133875150" sldId="273"/>
            <ac:spMk id="2" creationId="{D928CAB5-594D-466D-A35B-E103040F120F}"/>
          </ac:spMkLst>
        </pc:spChg>
        <pc:spChg chg="del">
          <ac:chgData name="MARSI STEFANO" userId="ccd3b545-e10a-42a2-9cc6-83213556c668" providerId="ADAL" clId="{839E0BC7-CBA2-4627-BC17-F0D6ACC78819}" dt="2023-07-19T15:07:33.833" v="2284"/>
          <ac:spMkLst>
            <pc:docMk/>
            <pc:sldMk cId="4133875150" sldId="273"/>
            <ac:spMk id="5" creationId="{D4FE2ED2-EE90-42BE-ABF2-AC51519D47B2}"/>
          </ac:spMkLst>
        </pc:spChg>
        <pc:spChg chg="del">
          <ac:chgData name="MARSI STEFANO" userId="ccd3b545-e10a-42a2-9cc6-83213556c668" providerId="ADAL" clId="{839E0BC7-CBA2-4627-BC17-F0D6ACC78819}" dt="2023-07-19T15:06:36.690" v="2279" actId="478"/>
          <ac:spMkLst>
            <pc:docMk/>
            <pc:sldMk cId="4133875150" sldId="273"/>
            <ac:spMk id="8" creationId="{B2A0C4FB-D2F6-45BA-B9F1-79BBEDCDF4BB}"/>
          </ac:spMkLst>
        </pc:spChg>
        <pc:picChg chg="add del mod">
          <ac:chgData name="MARSI STEFANO" userId="ccd3b545-e10a-42a2-9cc6-83213556c668" providerId="ADAL" clId="{839E0BC7-CBA2-4627-BC17-F0D6ACC78819}" dt="2023-07-19T15:07:32.059" v="2283"/>
          <ac:picMkLst>
            <pc:docMk/>
            <pc:sldMk cId="4133875150" sldId="273"/>
            <ac:picMk id="3" creationId="{DDBB1BBF-B6C5-4258-AEAA-500F29230BE0}"/>
          </ac:picMkLst>
        </pc:picChg>
        <pc:picChg chg="del">
          <ac:chgData name="MARSI STEFANO" userId="ccd3b545-e10a-42a2-9cc6-83213556c668" providerId="ADAL" clId="{839E0BC7-CBA2-4627-BC17-F0D6ACC78819}" dt="2023-07-19T15:06:32.849" v="2277" actId="478"/>
          <ac:picMkLst>
            <pc:docMk/>
            <pc:sldMk cId="4133875150" sldId="273"/>
            <ac:picMk id="6" creationId="{2C10545A-D35A-4EC7-8D40-2FF728EED3CE}"/>
          </ac:picMkLst>
        </pc:picChg>
        <pc:picChg chg="del">
          <ac:chgData name="MARSI STEFANO" userId="ccd3b545-e10a-42a2-9cc6-83213556c668" providerId="ADAL" clId="{839E0BC7-CBA2-4627-BC17-F0D6ACC78819}" dt="2023-07-19T15:06:34.455" v="2278" actId="478"/>
          <ac:picMkLst>
            <pc:docMk/>
            <pc:sldMk cId="4133875150" sldId="273"/>
            <ac:picMk id="7" creationId="{42B826B4-10D7-48DA-AD93-E677C91D41F0}"/>
          </ac:picMkLst>
        </pc:picChg>
        <pc:picChg chg="add mod">
          <ac:chgData name="MARSI STEFANO" userId="ccd3b545-e10a-42a2-9cc6-83213556c668" providerId="ADAL" clId="{839E0BC7-CBA2-4627-BC17-F0D6ACC78819}" dt="2023-07-19T15:07:33.833" v="2284"/>
          <ac:picMkLst>
            <pc:docMk/>
            <pc:sldMk cId="4133875150" sldId="273"/>
            <ac:picMk id="9" creationId="{E8A9DB20-9954-4B94-9598-52A56ABD3871}"/>
          </ac:picMkLst>
        </pc:picChg>
      </pc:sldChg>
      <pc:sldChg chg="addSp delSp modSp add">
        <pc:chgData name="MARSI STEFANO" userId="ccd3b545-e10a-42a2-9cc6-83213556c668" providerId="ADAL" clId="{839E0BC7-CBA2-4627-BC17-F0D6ACC78819}" dt="2023-07-19T15:36:31.973" v="2333" actId="1076"/>
        <pc:sldMkLst>
          <pc:docMk/>
          <pc:sldMk cId="2491300035" sldId="274"/>
        </pc:sldMkLst>
        <pc:spChg chg="mod">
          <ac:chgData name="MARSI STEFANO" userId="ccd3b545-e10a-42a2-9cc6-83213556c668" providerId="ADAL" clId="{839E0BC7-CBA2-4627-BC17-F0D6ACC78819}" dt="2023-07-19T15:36:03.920" v="2332" actId="20577"/>
          <ac:spMkLst>
            <pc:docMk/>
            <pc:sldMk cId="2491300035" sldId="274"/>
            <ac:spMk id="2" creationId="{C4877CDF-206B-4783-A622-F1EB47BF18C2}"/>
          </ac:spMkLst>
        </pc:spChg>
        <pc:spChg chg="del">
          <ac:chgData name="MARSI STEFANO" userId="ccd3b545-e10a-42a2-9cc6-83213556c668" providerId="ADAL" clId="{839E0BC7-CBA2-4627-BC17-F0D6ACC78819}" dt="2023-07-19T15:35:38.464" v="2302"/>
          <ac:spMkLst>
            <pc:docMk/>
            <pc:sldMk cId="2491300035" sldId="274"/>
            <ac:spMk id="3" creationId="{FC12B7EA-4CCE-4913-9E15-561EF6F49D1C}"/>
          </ac:spMkLst>
        </pc:spChg>
        <pc:picChg chg="add mod">
          <ac:chgData name="MARSI STEFANO" userId="ccd3b545-e10a-42a2-9cc6-83213556c668" providerId="ADAL" clId="{839E0BC7-CBA2-4627-BC17-F0D6ACC78819}" dt="2023-07-19T15:36:31.973" v="2333" actId="1076"/>
          <ac:picMkLst>
            <pc:docMk/>
            <pc:sldMk cId="2491300035" sldId="274"/>
            <ac:picMk id="4" creationId="{DF7326BC-31BC-4D31-8751-9C0C9B58D784}"/>
          </ac:picMkLst>
        </pc:picChg>
      </pc:sldChg>
      <pc:sldMasterChg chg="delSp modSp modSldLayout">
        <pc:chgData name="MARSI STEFANO" userId="ccd3b545-e10a-42a2-9cc6-83213556c668" providerId="ADAL" clId="{839E0BC7-CBA2-4627-BC17-F0D6ACC78819}" dt="2023-07-18T13:46:06.094" v="69" actId="478"/>
        <pc:sldMasterMkLst>
          <pc:docMk/>
          <pc:sldMasterMk cId="0" sldId="2147483660"/>
        </pc:sldMasterMkLst>
        <pc:spChg chg="del mod">
          <ac:chgData name="MARSI STEFANO" userId="ccd3b545-e10a-42a2-9cc6-83213556c668" providerId="ADAL" clId="{839E0BC7-CBA2-4627-BC17-F0D6ACC78819}" dt="2023-07-18T13:46:06.094" v="69" actId="478"/>
          <ac:spMkLst>
            <pc:docMk/>
            <pc:sldMasterMk cId="0" sldId="2147483660"/>
            <ac:spMk id="123911" creationId="{00000000-0000-0000-0000-000000000000}"/>
          </ac:spMkLst>
        </pc:spChg>
        <pc:picChg chg="del">
          <ac:chgData name="MARSI STEFANO" userId="ccd3b545-e10a-42a2-9cc6-83213556c668" providerId="ADAL" clId="{839E0BC7-CBA2-4627-BC17-F0D6ACC78819}" dt="2023-07-18T13:45:17.269" v="66" actId="478"/>
          <ac:picMkLst>
            <pc:docMk/>
            <pc:sldMasterMk cId="0" sldId="2147483660"/>
            <ac:picMk id="6152" creationId="{00000000-0000-0000-0000-000000000000}"/>
          </ac:picMkLst>
        </pc:picChg>
        <pc:sldLayoutChg chg="delSp">
          <pc:chgData name="MARSI STEFANO" userId="ccd3b545-e10a-42a2-9cc6-83213556c668" providerId="ADAL" clId="{839E0BC7-CBA2-4627-BC17-F0D6ACC78819}" dt="2023-07-18T13:45:51.352" v="67" actId="478"/>
          <pc:sldLayoutMkLst>
            <pc:docMk/>
            <pc:sldMasterMk cId="0" sldId="2147483660"/>
            <pc:sldLayoutMk cId="0" sldId="2147483661"/>
          </pc:sldLayoutMkLst>
          <pc:spChg chg="del">
            <ac:chgData name="MARSI STEFANO" userId="ccd3b545-e10a-42a2-9cc6-83213556c668" providerId="ADAL" clId="{839E0BC7-CBA2-4627-BC17-F0D6ACC78819}" dt="2023-07-18T13:45:51.352" v="67" actId="478"/>
            <ac:spMkLst>
              <pc:docMk/>
              <pc:sldMasterMk cId="0" sldId="2147483660"/>
              <pc:sldLayoutMk cId="0" sldId="2147483661"/>
              <ac:spMk id="7" creationId="{00000000-0000-0000-0000-000000000000}"/>
            </ac:spMkLst>
          </pc:spChg>
          <pc:picChg chg="del">
            <ac:chgData name="MARSI STEFANO" userId="ccd3b545-e10a-42a2-9cc6-83213556c668" providerId="ADAL" clId="{839E0BC7-CBA2-4627-BC17-F0D6ACC78819}" dt="2023-07-18T13:44:27.815" v="65" actId="478"/>
            <ac:picMkLst>
              <pc:docMk/>
              <pc:sldMasterMk cId="0" sldId="2147483660"/>
              <pc:sldLayoutMk cId="0" sldId="2147483661"/>
              <ac:picMk id="5" creationId="{00000000-0000-0000-0000-000000000000}"/>
            </ac:picMkLst>
          </pc:picChg>
        </pc:sldLayoutChg>
      </pc:sldMasterChg>
    </pc:docChg>
  </pc:docChgLst>
  <pc:docChgLst>
    <pc:chgData name="MARSI STEFANO" userId="ccd3b545-e10a-42a2-9cc6-83213556c668" providerId="ADAL" clId="{E86990F3-960D-4007-A61E-B7D8C74B049F}"/>
    <pc:docChg chg="undo custSel addSld delSld modSld">
      <pc:chgData name="MARSI STEFANO" userId="ccd3b545-e10a-42a2-9cc6-83213556c668" providerId="ADAL" clId="{E86990F3-960D-4007-A61E-B7D8C74B049F}" dt="2023-08-23T13:54:34.531" v="1314" actId="20577"/>
      <pc:docMkLst>
        <pc:docMk/>
      </pc:docMkLst>
      <pc:sldChg chg="modSp">
        <pc:chgData name="MARSI STEFANO" userId="ccd3b545-e10a-42a2-9cc6-83213556c668" providerId="ADAL" clId="{E86990F3-960D-4007-A61E-B7D8C74B049F}" dt="2023-08-23T13:08:05.264" v="54" actId="20577"/>
        <pc:sldMkLst>
          <pc:docMk/>
          <pc:sldMk cId="0" sldId="256"/>
        </pc:sldMkLst>
        <pc:spChg chg="mod">
          <ac:chgData name="MARSI STEFANO" userId="ccd3b545-e10a-42a2-9cc6-83213556c668" providerId="ADAL" clId="{E86990F3-960D-4007-A61E-B7D8C74B049F}" dt="2023-08-23T13:06:57.390" v="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SI STEFANO" userId="ccd3b545-e10a-42a2-9cc6-83213556c668" providerId="ADAL" clId="{E86990F3-960D-4007-A61E-B7D8C74B049F}" dt="2023-08-23T13:08:05.264" v="54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add">
        <pc:chgData name="MARSI STEFANO" userId="ccd3b545-e10a-42a2-9cc6-83213556c668" providerId="ADAL" clId="{E86990F3-960D-4007-A61E-B7D8C74B049F}" dt="2023-08-23T13:54:34.531" v="1314" actId="20577"/>
        <pc:sldMkLst>
          <pc:docMk/>
          <pc:sldMk cId="1701022971" sldId="257"/>
        </pc:sldMkLst>
        <pc:spChg chg="mod">
          <ac:chgData name="MARSI STEFANO" userId="ccd3b545-e10a-42a2-9cc6-83213556c668" providerId="ADAL" clId="{E86990F3-960D-4007-A61E-B7D8C74B049F}" dt="2023-08-23T13:10:14.095" v="105" actId="20577"/>
          <ac:spMkLst>
            <pc:docMk/>
            <pc:sldMk cId="1701022971" sldId="257"/>
            <ac:spMk id="2" creationId="{EC9901DA-FAB4-428F-91DC-001055992979}"/>
          </ac:spMkLst>
        </pc:spChg>
        <pc:spChg chg="mod">
          <ac:chgData name="MARSI STEFANO" userId="ccd3b545-e10a-42a2-9cc6-83213556c668" providerId="ADAL" clId="{E86990F3-960D-4007-A61E-B7D8C74B049F}" dt="2023-08-23T13:54:34.531" v="1314" actId="20577"/>
          <ac:spMkLst>
            <pc:docMk/>
            <pc:sldMk cId="1701022971" sldId="257"/>
            <ac:spMk id="3" creationId="{10D28F19-C26A-4D68-922E-45A7FE8AA155}"/>
          </ac:spMkLst>
        </pc:spChg>
        <pc:picChg chg="add del mod">
          <ac:chgData name="MARSI STEFANO" userId="ccd3b545-e10a-42a2-9cc6-83213556c668" providerId="ADAL" clId="{E86990F3-960D-4007-A61E-B7D8C74B049F}" dt="2023-08-23T13:13:08.143" v="221" actId="478"/>
          <ac:picMkLst>
            <pc:docMk/>
            <pc:sldMk cId="1701022971" sldId="257"/>
            <ac:picMk id="4" creationId="{3F9C5C22-A9BA-4821-AC56-2FE1DD4945F0}"/>
          </ac:picMkLst>
        </pc:picChg>
      </pc:sldChg>
      <pc:sldChg chg="del">
        <pc:chgData name="MARSI STEFANO" userId="ccd3b545-e10a-42a2-9cc6-83213556c668" providerId="ADAL" clId="{E86990F3-960D-4007-A61E-B7D8C74B049F}" dt="2023-08-23T13:07:31.055" v="5" actId="2696"/>
        <pc:sldMkLst>
          <pc:docMk/>
          <pc:sldMk cId="3948774544" sldId="257"/>
        </pc:sldMkLst>
      </pc:sldChg>
      <pc:sldChg chg="addSp delSp modSp add">
        <pc:chgData name="MARSI STEFANO" userId="ccd3b545-e10a-42a2-9cc6-83213556c668" providerId="ADAL" clId="{E86990F3-960D-4007-A61E-B7D8C74B049F}" dt="2023-08-23T13:23:02.560" v="524" actId="20577"/>
        <pc:sldMkLst>
          <pc:docMk/>
          <pc:sldMk cId="1363506783" sldId="258"/>
        </pc:sldMkLst>
        <pc:spChg chg="mod">
          <ac:chgData name="MARSI STEFANO" userId="ccd3b545-e10a-42a2-9cc6-83213556c668" providerId="ADAL" clId="{E86990F3-960D-4007-A61E-B7D8C74B049F}" dt="2023-08-23T13:13:17.296" v="241" actId="20577"/>
          <ac:spMkLst>
            <pc:docMk/>
            <pc:sldMk cId="1363506783" sldId="258"/>
            <ac:spMk id="2" creationId="{B0E887C0-3E1F-4569-B2ED-8D5355A3696D}"/>
          </ac:spMkLst>
        </pc:spChg>
        <pc:spChg chg="add del mod">
          <ac:chgData name="MARSI STEFANO" userId="ccd3b545-e10a-42a2-9cc6-83213556c668" providerId="ADAL" clId="{E86990F3-960D-4007-A61E-B7D8C74B049F}" dt="2023-08-23T13:23:02.560" v="524" actId="20577"/>
          <ac:spMkLst>
            <pc:docMk/>
            <pc:sldMk cId="1363506783" sldId="258"/>
            <ac:spMk id="3" creationId="{525DE9D9-CD00-44F3-85D6-2A3681B0EC8F}"/>
          </ac:spMkLst>
        </pc:spChg>
        <pc:picChg chg="add del mod">
          <ac:chgData name="MARSI STEFANO" userId="ccd3b545-e10a-42a2-9cc6-83213556c668" providerId="ADAL" clId="{E86990F3-960D-4007-A61E-B7D8C74B049F}" dt="2023-08-23T13:13:26.240" v="245"/>
          <ac:picMkLst>
            <pc:docMk/>
            <pc:sldMk cId="1363506783" sldId="258"/>
            <ac:picMk id="4" creationId="{5BFE10DC-6BCB-41B7-86C1-30035FC5257C}"/>
          </ac:picMkLst>
        </pc:picChg>
        <pc:picChg chg="add mod">
          <ac:chgData name="MARSI STEFANO" userId="ccd3b545-e10a-42a2-9cc6-83213556c668" providerId="ADAL" clId="{E86990F3-960D-4007-A61E-B7D8C74B049F}" dt="2023-08-23T13:19:35.262" v="480" actId="1076"/>
          <ac:picMkLst>
            <pc:docMk/>
            <pc:sldMk cId="1363506783" sldId="258"/>
            <ac:picMk id="5" creationId="{EC3BF4BA-F730-4C81-8DC1-C9ABF91B5035}"/>
          </ac:picMkLst>
        </pc:picChg>
      </pc:sldChg>
      <pc:sldChg chg="del">
        <pc:chgData name="MARSI STEFANO" userId="ccd3b545-e10a-42a2-9cc6-83213556c668" providerId="ADAL" clId="{E86990F3-960D-4007-A61E-B7D8C74B049F}" dt="2023-08-23T13:07:32.074" v="6" actId="2696"/>
        <pc:sldMkLst>
          <pc:docMk/>
          <pc:sldMk cId="2857744904" sldId="258"/>
        </pc:sldMkLst>
      </pc:sldChg>
      <pc:sldChg chg="addSp modSp add modNotesTx">
        <pc:chgData name="MARSI STEFANO" userId="ccd3b545-e10a-42a2-9cc6-83213556c668" providerId="ADAL" clId="{E86990F3-960D-4007-A61E-B7D8C74B049F}" dt="2023-08-23T13:51:37.570" v="1281" actId="20577"/>
        <pc:sldMkLst>
          <pc:docMk/>
          <pc:sldMk cId="2249233321" sldId="259"/>
        </pc:sldMkLst>
        <pc:spChg chg="mod">
          <ac:chgData name="MARSI STEFANO" userId="ccd3b545-e10a-42a2-9cc6-83213556c668" providerId="ADAL" clId="{E86990F3-960D-4007-A61E-B7D8C74B049F}" dt="2023-08-23T13:26:09.552" v="547" actId="20577"/>
          <ac:spMkLst>
            <pc:docMk/>
            <pc:sldMk cId="2249233321" sldId="259"/>
            <ac:spMk id="2" creationId="{26FAC623-AFBE-4377-9C57-B94FEB0D1AA3}"/>
          </ac:spMkLst>
        </pc:spChg>
        <pc:spChg chg="mod">
          <ac:chgData name="MARSI STEFANO" userId="ccd3b545-e10a-42a2-9cc6-83213556c668" providerId="ADAL" clId="{E86990F3-960D-4007-A61E-B7D8C74B049F}" dt="2023-08-23T13:34:02.225" v="968" actId="404"/>
          <ac:spMkLst>
            <pc:docMk/>
            <pc:sldMk cId="2249233321" sldId="259"/>
            <ac:spMk id="3" creationId="{487182FF-8FA7-4AE4-8A1F-D7EEED58C5C7}"/>
          </ac:spMkLst>
        </pc:spChg>
        <pc:spChg chg="add mod">
          <ac:chgData name="MARSI STEFANO" userId="ccd3b545-e10a-42a2-9cc6-83213556c668" providerId="ADAL" clId="{E86990F3-960D-4007-A61E-B7D8C74B049F}" dt="2023-08-23T13:40:04.314" v="1191" actId="20577"/>
          <ac:spMkLst>
            <pc:docMk/>
            <pc:sldMk cId="2249233321" sldId="259"/>
            <ac:spMk id="4" creationId="{217E7ECB-B0F9-4824-91DA-036C3E748762}"/>
          </ac:spMkLst>
        </pc:spChg>
        <pc:picChg chg="add mod">
          <ac:chgData name="MARSI STEFANO" userId="ccd3b545-e10a-42a2-9cc6-83213556c668" providerId="ADAL" clId="{E86990F3-960D-4007-A61E-B7D8C74B049F}" dt="2023-08-23T13:34:12.925" v="977" actId="1035"/>
          <ac:picMkLst>
            <pc:docMk/>
            <pc:sldMk cId="2249233321" sldId="259"/>
            <ac:picMk id="1026" creationId="{E74EE05D-7383-4236-BDB4-7C844886DFFE}"/>
          </ac:picMkLst>
        </pc:picChg>
      </pc:sldChg>
      <pc:sldChg chg="del">
        <pc:chgData name="MARSI STEFANO" userId="ccd3b545-e10a-42a2-9cc6-83213556c668" providerId="ADAL" clId="{E86990F3-960D-4007-A61E-B7D8C74B049F}" dt="2023-08-23T13:07:32.849" v="7" actId="2696"/>
        <pc:sldMkLst>
          <pc:docMk/>
          <pc:sldMk cId="2625711147" sldId="259"/>
        </pc:sldMkLst>
      </pc:sldChg>
      <pc:sldChg chg="del">
        <pc:chgData name="MARSI STEFANO" userId="ccd3b545-e10a-42a2-9cc6-83213556c668" providerId="ADAL" clId="{E86990F3-960D-4007-A61E-B7D8C74B049F}" dt="2023-08-23T13:07:33.642" v="8" actId="2696"/>
        <pc:sldMkLst>
          <pc:docMk/>
          <pc:sldMk cId="2259191496" sldId="261"/>
        </pc:sldMkLst>
      </pc:sldChg>
      <pc:sldChg chg="del">
        <pc:chgData name="MARSI STEFANO" userId="ccd3b545-e10a-42a2-9cc6-83213556c668" providerId="ADAL" clId="{E86990F3-960D-4007-A61E-B7D8C74B049F}" dt="2023-08-23T13:07:34.426" v="9" actId="2696"/>
        <pc:sldMkLst>
          <pc:docMk/>
          <pc:sldMk cId="3779204363" sldId="262"/>
        </pc:sldMkLst>
      </pc:sldChg>
      <pc:sldChg chg="del">
        <pc:chgData name="MARSI STEFANO" userId="ccd3b545-e10a-42a2-9cc6-83213556c668" providerId="ADAL" clId="{E86990F3-960D-4007-A61E-B7D8C74B049F}" dt="2023-08-23T13:07:35.118" v="10" actId="2696"/>
        <pc:sldMkLst>
          <pc:docMk/>
          <pc:sldMk cId="714145715" sldId="263"/>
        </pc:sldMkLst>
      </pc:sldChg>
      <pc:sldChg chg="del">
        <pc:chgData name="MARSI STEFANO" userId="ccd3b545-e10a-42a2-9cc6-83213556c668" providerId="ADAL" clId="{E86990F3-960D-4007-A61E-B7D8C74B049F}" dt="2023-08-23T13:07:35.929" v="11" actId="2696"/>
        <pc:sldMkLst>
          <pc:docMk/>
          <pc:sldMk cId="3085069690" sldId="264"/>
        </pc:sldMkLst>
      </pc:sldChg>
      <pc:sldChg chg="del">
        <pc:chgData name="MARSI STEFANO" userId="ccd3b545-e10a-42a2-9cc6-83213556c668" providerId="ADAL" clId="{E86990F3-960D-4007-A61E-B7D8C74B049F}" dt="2023-08-23T13:07:36.732" v="12" actId="2696"/>
        <pc:sldMkLst>
          <pc:docMk/>
          <pc:sldMk cId="1003390207" sldId="265"/>
        </pc:sldMkLst>
      </pc:sldChg>
      <pc:sldChg chg="del">
        <pc:chgData name="MARSI STEFANO" userId="ccd3b545-e10a-42a2-9cc6-83213556c668" providerId="ADAL" clId="{E86990F3-960D-4007-A61E-B7D8C74B049F}" dt="2023-08-23T13:07:37.320" v="13" actId="2696"/>
        <pc:sldMkLst>
          <pc:docMk/>
          <pc:sldMk cId="3648576573" sldId="266"/>
        </pc:sldMkLst>
      </pc:sldChg>
      <pc:sldChg chg="del">
        <pc:chgData name="MARSI STEFANO" userId="ccd3b545-e10a-42a2-9cc6-83213556c668" providerId="ADAL" clId="{E86990F3-960D-4007-A61E-B7D8C74B049F}" dt="2023-08-23T13:07:37.885" v="14" actId="2696"/>
        <pc:sldMkLst>
          <pc:docMk/>
          <pc:sldMk cId="2473388686" sldId="267"/>
        </pc:sldMkLst>
      </pc:sldChg>
      <pc:sldChg chg="del">
        <pc:chgData name="MARSI STEFANO" userId="ccd3b545-e10a-42a2-9cc6-83213556c668" providerId="ADAL" clId="{E86990F3-960D-4007-A61E-B7D8C74B049F}" dt="2023-08-23T13:07:40.139" v="15" actId="2696"/>
        <pc:sldMkLst>
          <pc:docMk/>
          <pc:sldMk cId="3105772790" sldId="268"/>
        </pc:sldMkLst>
      </pc:sldChg>
      <pc:sldChg chg="del">
        <pc:chgData name="MARSI STEFANO" userId="ccd3b545-e10a-42a2-9cc6-83213556c668" providerId="ADAL" clId="{E86990F3-960D-4007-A61E-B7D8C74B049F}" dt="2023-08-23T13:07:40.906" v="16" actId="2696"/>
        <pc:sldMkLst>
          <pc:docMk/>
          <pc:sldMk cId="1829833082" sldId="269"/>
        </pc:sldMkLst>
      </pc:sldChg>
      <pc:sldChg chg="del">
        <pc:chgData name="MARSI STEFANO" userId="ccd3b545-e10a-42a2-9cc6-83213556c668" providerId="ADAL" clId="{E86990F3-960D-4007-A61E-B7D8C74B049F}" dt="2023-08-23T13:07:44.073" v="20" actId="2696"/>
        <pc:sldMkLst>
          <pc:docMk/>
          <pc:sldMk cId="1661044683" sldId="270"/>
        </pc:sldMkLst>
      </pc:sldChg>
      <pc:sldChg chg="del">
        <pc:chgData name="MARSI STEFANO" userId="ccd3b545-e10a-42a2-9cc6-83213556c668" providerId="ADAL" clId="{E86990F3-960D-4007-A61E-B7D8C74B049F}" dt="2023-08-23T13:07:41.721" v="17" actId="2696"/>
        <pc:sldMkLst>
          <pc:docMk/>
          <pc:sldMk cId="1072489698" sldId="271"/>
        </pc:sldMkLst>
      </pc:sldChg>
      <pc:sldChg chg="del">
        <pc:chgData name="MARSI STEFANO" userId="ccd3b545-e10a-42a2-9cc6-83213556c668" providerId="ADAL" clId="{E86990F3-960D-4007-A61E-B7D8C74B049F}" dt="2023-08-23T13:07:43.209" v="19" actId="2696"/>
        <pc:sldMkLst>
          <pc:docMk/>
          <pc:sldMk cId="3032666783" sldId="272"/>
        </pc:sldMkLst>
      </pc:sldChg>
      <pc:sldChg chg="del">
        <pc:chgData name="MARSI STEFANO" userId="ccd3b545-e10a-42a2-9cc6-83213556c668" providerId="ADAL" clId="{E86990F3-960D-4007-A61E-B7D8C74B049F}" dt="2023-08-23T13:07:42.537" v="18" actId="2696"/>
        <pc:sldMkLst>
          <pc:docMk/>
          <pc:sldMk cId="4133875150" sldId="273"/>
        </pc:sldMkLst>
      </pc:sldChg>
      <pc:sldChg chg="del">
        <pc:chgData name="MARSI STEFANO" userId="ccd3b545-e10a-42a2-9cc6-83213556c668" providerId="ADAL" clId="{E86990F3-960D-4007-A61E-B7D8C74B049F}" dt="2023-08-23T13:07:45.964" v="21" actId="2696"/>
        <pc:sldMkLst>
          <pc:docMk/>
          <pc:sldMk cId="2491300035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90B8D-C6FF-4E27-8FD3-C3C66A05FBE8}" type="datetimeFigureOut">
              <a:rPr lang="it-IT" smtClean="0"/>
              <a:pPr/>
              <a:t>23/08/2023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BBE9C-7E22-4FC0-9666-4431D99A35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02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Periodo = 0,693 (R1+2*R2) C</a:t>
            </a:r>
            <a:br>
              <a:rPr lang="it-IT" dirty="0"/>
            </a:br>
            <a:r>
              <a:rPr lang="it-IT" dirty="0"/>
              <a:t>Duty </a:t>
            </a:r>
            <a:r>
              <a:rPr lang="it-IT" dirty="0" err="1"/>
              <a:t>Cycle</a:t>
            </a:r>
            <a:r>
              <a:rPr lang="it-IT" dirty="0"/>
              <a:t> = R2 / (R1+ 2*R2)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BBE9C-7E22-4FC0-9666-4431D99A35B9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87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\DESKTOP\templates\mktg\bkgnd-W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60363" y="6315075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charset="0"/>
              </a:rPr>
              <a:t>© 2001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06700" y="2743200"/>
            <a:ext cx="5972175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06700" y="4343400"/>
            <a:ext cx="5969000" cy="1752600"/>
          </a:xfrm>
          <a:effectLst>
            <a:outerShdw dist="35921" dir="2700000" algn="ctr" rotWithShape="0">
              <a:srgbClr val="DDDDDD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3000" i="1"/>
            </a:lvl1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8300" y="6546850"/>
            <a:ext cx="698500" cy="282575"/>
          </a:xfrm>
        </p:spPr>
        <p:txBody>
          <a:bodyPr/>
          <a:lstStyle>
            <a:lvl1pPr>
              <a:defRPr smtClean="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9238" y="273050"/>
            <a:ext cx="2082800" cy="58213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50838" y="273050"/>
            <a:ext cx="6096000" cy="582136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0838" y="273050"/>
            <a:ext cx="8331200" cy="9144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50838" y="1187450"/>
            <a:ext cx="8331200" cy="23764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838" y="3716338"/>
            <a:ext cx="8331200" cy="23780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0838" y="273050"/>
            <a:ext cx="8331200" cy="9144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50838" y="1187450"/>
            <a:ext cx="4089400" cy="4906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92638" y="1187450"/>
            <a:ext cx="4089400" cy="4906963"/>
          </a:xfrm>
        </p:spPr>
        <p:txBody>
          <a:bodyPr/>
          <a:lstStyle/>
          <a:p>
            <a:pPr lvl="0"/>
            <a:r>
              <a:rPr lang="it-IT" noProof="0"/>
              <a:t>Fare clic sull'icona per inserire un grafico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50838" y="1187450"/>
            <a:ext cx="4089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92638" y="1187450"/>
            <a:ext cx="4089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WINDOWS\DESKTOP\templates\mktg\bkgnd-W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273050"/>
            <a:ext cx="833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187450"/>
            <a:ext cx="83312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300" y="6546850"/>
            <a:ext cx="1238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6000" dirty="0"/>
              <a:t>NE555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Circuito astabile basato su NE555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901DA-FAB4-428F-91DC-001055992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Intoduzione</a:t>
            </a:r>
            <a:r>
              <a:rPr lang="it-IT" dirty="0"/>
              <a:t> a NE555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D28F19-C26A-4D68-922E-45A7FE8AA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Serve a creare temporizzazioni regolabili da microsecondi a ore.</a:t>
            </a:r>
          </a:p>
          <a:p>
            <a:pPr marL="0" indent="0">
              <a:buNone/>
            </a:pPr>
            <a:r>
              <a:rPr lang="it-IT" dirty="0"/>
              <a:t>Utile per:</a:t>
            </a:r>
          </a:p>
          <a:p>
            <a:r>
              <a:rPr lang="it-IT" dirty="0"/>
              <a:t>Creare ritardi</a:t>
            </a:r>
          </a:p>
          <a:p>
            <a:r>
              <a:rPr lang="it-IT" dirty="0"/>
              <a:t>Creare oscillatori </a:t>
            </a:r>
          </a:p>
          <a:p>
            <a:r>
              <a:rPr lang="it-IT" dirty="0"/>
              <a:t>Formare impulsi</a:t>
            </a:r>
          </a:p>
          <a:p>
            <a:r>
              <a:rPr lang="it-IT" dirty="0"/>
              <a:t>Divisore di frequenza</a:t>
            </a:r>
          </a:p>
          <a:p>
            <a:r>
              <a:rPr lang="it-IT" dirty="0" err="1"/>
              <a:t>Pulse</a:t>
            </a:r>
            <a:r>
              <a:rPr lang="it-IT" dirty="0"/>
              <a:t> </a:t>
            </a:r>
            <a:r>
              <a:rPr lang="it-IT" dirty="0" err="1"/>
              <a:t>Width</a:t>
            </a:r>
            <a:r>
              <a:rPr lang="it-IT" dirty="0"/>
              <a:t> Modulator </a:t>
            </a:r>
          </a:p>
        </p:txBody>
      </p:sp>
    </p:spTree>
    <p:extLst>
      <p:ext uri="{BB962C8B-B14F-4D97-AF65-F5344CB8AC3E}">
        <p14:creationId xmlns:p14="http://schemas.microsoft.com/office/powerpoint/2010/main" val="170102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E887C0-3E1F-4569-B2ED-8D5355A3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semplificato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5DE9D9-CD00-44F3-85D6-2A3681B0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Due soglie (default 1/3 e 2/3) </a:t>
            </a:r>
            <a:br>
              <a:rPr lang="it-IT" sz="2000" dirty="0"/>
            </a:br>
            <a:r>
              <a:rPr lang="it-IT" sz="2000" dirty="0"/>
              <a:t>(ma possono essere modificate con PIN5)</a:t>
            </a:r>
          </a:p>
          <a:p>
            <a:pPr lvl="1"/>
            <a:r>
              <a:rPr lang="it-IT" sz="1800" dirty="0"/>
              <a:t>Se PIN2 (TRIG) &lt; 1/3 </a:t>
            </a:r>
            <a:r>
              <a:rPr lang="it-IT" sz="1800" dirty="0" err="1"/>
              <a:t>Vcc</a:t>
            </a:r>
            <a:r>
              <a:rPr lang="it-IT" sz="1800" dirty="0"/>
              <a:t> l’uscita si attiva</a:t>
            </a:r>
          </a:p>
          <a:p>
            <a:pPr lvl="1"/>
            <a:r>
              <a:rPr lang="it-IT" sz="1800" dirty="0"/>
              <a:t>Se PIN6 (THRES) &gt; 2/3 </a:t>
            </a:r>
            <a:r>
              <a:rPr lang="it-IT" sz="1800" dirty="0" err="1"/>
              <a:t>Vcc</a:t>
            </a:r>
            <a:r>
              <a:rPr lang="it-IT" sz="1800" dirty="0"/>
              <a:t> l’uscita si spegne</a:t>
            </a:r>
          </a:p>
          <a:p>
            <a:r>
              <a:rPr lang="it-IT" sz="2000" dirty="0"/>
              <a:t>Un </a:t>
            </a:r>
            <a:r>
              <a:rPr lang="it-IT" sz="2000" dirty="0" err="1"/>
              <a:t>FlipFlop</a:t>
            </a:r>
            <a:r>
              <a:rPr lang="it-IT" sz="2000" dirty="0"/>
              <a:t> S/R</a:t>
            </a:r>
          </a:p>
          <a:p>
            <a:r>
              <a:rPr lang="it-IT" sz="2000" dirty="0"/>
              <a:t>Un circuito di scarica (attivo quando Out==0)</a:t>
            </a:r>
          </a:p>
          <a:p>
            <a:endParaRPr lang="it-IT" sz="24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C3BF4BA-F730-4C81-8DC1-C9ABF91B5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429000"/>
            <a:ext cx="5729349" cy="332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0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AC623-AFBE-4377-9C57-B94FEB0D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Funzionamento astabile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7182FF-8FA7-4AE4-8A1F-D7EEED58C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38" y="1187450"/>
            <a:ext cx="4725218" cy="4906963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Note: TRIG e THRES collegati insieme, RESET disattivo</a:t>
            </a:r>
          </a:p>
          <a:p>
            <a:r>
              <a:rPr lang="it-IT" sz="2000" dirty="0"/>
              <a:t>C1 scarico TRIG &lt;1/3 </a:t>
            </a:r>
            <a:r>
              <a:rPr lang="it-IT" sz="2000" dirty="0" err="1"/>
              <a:t>Vcc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>
                <a:sym typeface="Wingdings" panose="05000000000000000000" pitchFamily="2" charset="2"/>
              </a:rPr>
              <a:t> Out=1, </a:t>
            </a:r>
            <a:r>
              <a:rPr lang="it-IT" sz="2000" dirty="0" err="1">
                <a:sym typeface="Wingdings" panose="05000000000000000000" pitchFamily="2" charset="2"/>
              </a:rPr>
              <a:t>Discharge</a:t>
            </a:r>
            <a:r>
              <a:rPr lang="it-IT" sz="2000" dirty="0">
                <a:sym typeface="Wingdings" panose="05000000000000000000" pitchFamily="2" charset="2"/>
              </a:rPr>
              <a:t> disattiva.</a:t>
            </a:r>
          </a:p>
          <a:p>
            <a:r>
              <a:rPr lang="it-IT" sz="2000" dirty="0">
                <a:sym typeface="Wingdings" panose="05000000000000000000" pitchFamily="2" charset="2"/>
              </a:rPr>
              <a:t>C1 si Carica attraverso R1+R2</a:t>
            </a:r>
          </a:p>
          <a:p>
            <a:r>
              <a:rPr lang="it-IT" sz="2000" dirty="0">
                <a:sym typeface="Wingdings" panose="05000000000000000000" pitchFamily="2" charset="2"/>
              </a:rPr>
              <a:t>Raggiunta la soglia 2/3 </a:t>
            </a:r>
            <a:r>
              <a:rPr lang="it-IT" sz="2000" dirty="0" err="1">
                <a:sym typeface="Wingdings" panose="05000000000000000000" pitchFamily="2" charset="2"/>
              </a:rPr>
              <a:t>Vcc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L’uscita si abbassa, si attiva 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 err="1">
                <a:sym typeface="Wingdings" panose="05000000000000000000" pitchFamily="2" charset="2"/>
              </a:rPr>
              <a:t>Discharge</a:t>
            </a:r>
            <a:endParaRPr lang="it-IT" sz="2000" dirty="0">
              <a:sym typeface="Wingdings" panose="05000000000000000000" pitchFamily="2" charset="2"/>
            </a:endParaRPr>
          </a:p>
          <a:p>
            <a:r>
              <a:rPr lang="it-IT" sz="2000" dirty="0">
                <a:sym typeface="Wingdings" panose="05000000000000000000" pitchFamily="2" charset="2"/>
              </a:rPr>
              <a:t>C1 si scarica attraverso R2</a:t>
            </a:r>
          </a:p>
          <a:p>
            <a:r>
              <a:rPr lang="it-IT" sz="2000" dirty="0">
                <a:sym typeface="Wingdings" panose="05000000000000000000" pitchFamily="2" charset="2"/>
              </a:rPr>
              <a:t>Raggiunta un valore inferiore</a:t>
            </a:r>
            <a:br>
              <a:rPr lang="it-IT" sz="2000" dirty="0">
                <a:sym typeface="Wingdings" panose="05000000000000000000" pitchFamily="2" charset="2"/>
              </a:rPr>
            </a:br>
            <a:r>
              <a:rPr lang="it-IT" sz="2000" dirty="0">
                <a:sym typeface="Wingdings" panose="05000000000000000000" pitchFamily="2" charset="2"/>
              </a:rPr>
              <a:t>a 1/3 </a:t>
            </a:r>
            <a:r>
              <a:rPr lang="it-IT" sz="2000" dirty="0" err="1">
                <a:sym typeface="Wingdings" panose="05000000000000000000" pitchFamily="2" charset="2"/>
              </a:rPr>
              <a:t>Vcc</a:t>
            </a:r>
            <a:r>
              <a:rPr lang="it-IT" sz="2000" dirty="0">
                <a:sym typeface="Wingdings" panose="05000000000000000000" pitchFamily="2" charset="2"/>
              </a:rPr>
              <a:t> il processo si inverte</a:t>
            </a:r>
            <a:endParaRPr lang="it-IT" sz="2000" dirty="0"/>
          </a:p>
          <a:p>
            <a:pPr marL="0" indent="0">
              <a:buNone/>
            </a:pPr>
            <a:endParaRPr lang="it-IT" sz="2800" dirty="0"/>
          </a:p>
        </p:txBody>
      </p:sp>
      <p:pic>
        <p:nvPicPr>
          <p:cNvPr id="1026" name="Picture 2" descr="555-timer-astable-mode-circuit1.jpg (1024×682)">
            <a:extLst>
              <a:ext uri="{FF2B5EF4-FFF2-40B4-BE49-F238E27FC236}">
                <a16:creationId xmlns:a16="http://schemas.microsoft.com/office/drawing/2014/main" id="{E74EE05D-7383-4236-BDB4-7C844886D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08" y="1772816"/>
            <a:ext cx="4725217" cy="31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17E7ECB-B0F9-4824-91DA-036C3E748762}"/>
              </a:ext>
            </a:extLst>
          </p:cNvPr>
          <p:cNvSpPr txBox="1"/>
          <p:nvPr/>
        </p:nvSpPr>
        <p:spPr>
          <a:xfrm>
            <a:off x="467544" y="5589240"/>
            <a:ext cx="799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R2 modifica sia il periodo di carica che di scarica (frequenza)</a:t>
            </a:r>
          </a:p>
          <a:p>
            <a:r>
              <a:rPr lang="it-IT" dirty="0"/>
              <a:t>R1 modifica solo il periodo di carica (ovvero per quanto tempo l’uscita è alta)</a:t>
            </a:r>
          </a:p>
        </p:txBody>
      </p:sp>
    </p:spTree>
    <p:extLst>
      <p:ext uri="{BB962C8B-B14F-4D97-AF65-F5344CB8AC3E}">
        <p14:creationId xmlns:p14="http://schemas.microsoft.com/office/powerpoint/2010/main" val="2249233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Altera">
  <a:themeElements>
    <a:clrScheme name="">
      <a:dk1>
        <a:srgbClr val="000000"/>
      </a:dk1>
      <a:lt1>
        <a:srgbClr val="FFFFFF"/>
      </a:lt1>
      <a:dk2>
        <a:srgbClr val="0079B6"/>
      </a:dk2>
      <a:lt2>
        <a:srgbClr val="B2B2B2"/>
      </a:lt2>
      <a:accent1>
        <a:srgbClr val="00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B900"/>
      </a:accent6>
      <a:hlink>
        <a:srgbClr val="3399FF"/>
      </a:hlink>
      <a:folHlink>
        <a:srgbClr val="CC0000"/>
      </a:folHlink>
    </a:clrScheme>
    <a:fontScheme name="Mktg_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ktg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ktg_gener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Altera</Template>
  <TotalTime>34283</TotalTime>
  <Words>208</Words>
  <Application>Microsoft Office PowerPoint</Application>
  <PresentationFormat>Presentazione su schermo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Wingdings</vt:lpstr>
      <vt:lpstr>Tema Altera</vt:lpstr>
      <vt:lpstr>NE555</vt:lpstr>
      <vt:lpstr>Intoduzione a NE555</vt:lpstr>
      <vt:lpstr>Schema semplificato</vt:lpstr>
      <vt:lpstr>Funzionamento astabile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DE1 Board</dc:title>
  <dc:creator>marsi</dc:creator>
  <cp:lastModifiedBy>MARSI STEFANO</cp:lastModifiedBy>
  <cp:revision>222</cp:revision>
  <dcterms:created xsi:type="dcterms:W3CDTF">2011-01-14T15:05:19Z</dcterms:created>
  <dcterms:modified xsi:type="dcterms:W3CDTF">2023-08-23T13:55:01Z</dcterms:modified>
</cp:coreProperties>
</file>