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docProps/core.xml" ContentType="application/vnd.openxmlformats-package.core-properties+xml"/>
  <Override PartName="/docProps/app.xml" ContentType="application/vnd.openxmlformats-officedocument.extended-properties+xml"/>
  <Override PartName="/ppt/ink/ink890.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3" r:id="rId2"/>
    <p:sldId id="257" r:id="rId3"/>
    <p:sldId id="256" r:id="rId4"/>
    <p:sldId id="258" r:id="rId5"/>
    <p:sldId id="259" r:id="rId6"/>
    <p:sldId id="260" r:id="rId7"/>
    <p:sldId id="262" r:id="rId8"/>
    <p:sldId id="263" r:id="rId9"/>
    <p:sldId id="264" r:id="rId10"/>
    <p:sldId id="261" r:id="rId11"/>
    <p:sldId id="268" r:id="rId12"/>
    <p:sldId id="269" r:id="rId13"/>
    <p:sldId id="270" r:id="rId14"/>
    <p:sldId id="272" r:id="rId15"/>
    <p:sldId id="274" r:id="rId16"/>
    <p:sldId id="275" r:id="rId17"/>
    <p:sldId id="265" r:id="rId18"/>
    <p:sldId id="266" r:id="rId19"/>
    <p:sldId id="267"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6" autoAdjust="0"/>
    <p:restoredTop sz="94660"/>
  </p:normalViewPr>
  <p:slideViewPr>
    <p:cSldViewPr snapToGrid="0">
      <p:cViewPr varScale="1">
        <p:scale>
          <a:sx n="109" d="100"/>
          <a:sy n="109" d="100"/>
        </p:scale>
        <p:origin x="576" y="108"/>
      </p:cViewPr>
      <p:guideLst/>
    </p:cSldViewPr>
  </p:slideViewPr>
  <p:notesTextViewPr>
    <p:cViewPr>
      <p:scale>
        <a:sx n="3" d="2"/>
        <a:sy n="3" d="2"/>
      </p:scale>
      <p:origin x="0" y="0"/>
    </p:cViewPr>
  </p:notesTextViewPr>
  <p:notesViewPr>
    <p:cSldViewPr snapToGrid="0">
      <p:cViewPr varScale="1">
        <p:scale>
          <a:sx n="51" d="100"/>
          <a:sy n="51" d="100"/>
        </p:scale>
        <p:origin x="20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11:07.25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F0E01F5-0F9B-4555-BEE1-FFE93B3ABEF0}" emma:medium="tactile" emma:mode="ink">
          <msink:context xmlns:msink="http://schemas.microsoft.com/ink/2010/main" type="writingRegion" rotatedBoundingBox="5718,11012 21156,10789 21185,12743 5747,12965"/>
        </emma:interpretation>
      </emma:emma>
    </inkml:annotationXML>
    <inkml:traceGroup>
      <inkml:annotationXML>
        <emma:emma xmlns:emma="http://www.w3.org/2003/04/emma" version="1.0">
          <emma:interpretation id="{9B3F38D3-16AF-4D99-B440-E8B4674820E3}" emma:medium="tactile" emma:mode="ink">
            <msink:context xmlns:msink="http://schemas.microsoft.com/ink/2010/main" type="paragraph" rotatedBoundingBox="5718,11012 21156,10789 21185,12743 5747,12965" alignmentLevel="1"/>
          </emma:interpretation>
        </emma:emma>
      </inkml:annotationXML>
      <inkml:traceGroup>
        <inkml:annotationXML>
          <emma:emma xmlns:emma="http://www.w3.org/2003/04/emma" version="1.0">
            <emma:interpretation id="{3226B10C-D220-432D-B180-17F56473EB50}" emma:medium="tactile" emma:mode="ink">
              <msink:context xmlns:msink="http://schemas.microsoft.com/ink/2010/main" type="line" rotatedBoundingBox="5718,11012 21156,10789 21185,12743 5747,12965"/>
            </emma:interpretation>
          </emma:emma>
        </inkml:annotationXML>
        <inkml:traceGroup>
          <inkml:annotationXML>
            <emma:emma xmlns:emma="http://www.w3.org/2003/04/emma" version="1.0">
              <emma:interpretation id="{4EA6E053-AB07-46DD-B2CD-6A022D8EAC92}" emma:medium="tactile" emma:mode="ink">
                <msink:context xmlns:msink="http://schemas.microsoft.com/ink/2010/main" type="inkWord" rotatedBoundingBox="5730,11844 6745,11830 6751,12188 5736,12203"/>
              </emma:interpretation>
              <emma:one-of disjunction-type="recognition" id="oneOf0">
                <emma:interpretation id="interp0" emma:lang="" emma:confidence="1">
                  <emma:literal/>
                </emma:interpretation>
              </emma:one-of>
            </emma:emma>
          </inkml:annotationXML>
          <inkml:trace contextRef="#ctx0" brushRef="#br0">-1 156 164 0,'0'0'432'0,"2"3"56"16,-1-3 31-16,2 2-31 0,-3-2-141 16,0 0-135-16,0 0-79 0,2 0-48 15,-2 0-25-15,1 0-17 0,-1-2-6 16,3-1-6-16,-1 3-2 0,-2-2-3 15,1-1 3-15,-1 3 2 0,0-2 4 16,3 0 4-16,-3-2 6 0,0 4 4 16,0-3 9-16,0 3 6 0,0 0 2 15,0 0 3-15,0 0-2 0,0 0-6 16,0 0-7-16,0 0-9 0,0 3-10 16,0-3-7-16,0 0-6 15,0 0-6-15,0 0-3 0,0 0-3 16,0 0-2-16,1 0 0 0,-1 0 1 15,0 0 4-15,3 0 4 0,-1-3 8 0,-1 3 3 16,3 0 0-16,-2 0 3 0,2 0-4 16,0 0-2-16,2 0-4 0,-1 0-5 15,0 0 3-15,1-2 1 0,0 2-1 16,0 0 3-16,1 0-1 16,0 0 6-16,-1 0-1 0,1 0-1 0,-1 2 0 15,3-2 3-15,-2 3 8 0,2-3 9 16,-2 0 3-16,3 4 4 0,0-4-1 15,-1 0-2-15,1 0-11 0,2 0-10 16,1 0-6-16,-2 0-7 16,1-4-4-16,1 4-4 0,0 0 0 15,0-3-3-15,3 1-1 0,-1 0 0 0,-4 2 0 16,5-3 1-16,-3 2 1 0,-1 1 3 16,4-3-1-16,-3 3 0 15,0 0 1-15,-1 0 1 0,-1 0 1 16,-1 0 0-16,2 3 4 0,-2-3 3 15,0 0 3-15,0 1-1 0,0-1 7 0,-1 3 0 16,1-3-1-16,2 0 1 0,-2 0-5 16,0 0-3-16,2 0-5 0,1 0-3 15,-4-3-3-15,2 3-1 0,2-1-3 16,-1 1 2-16,-1 0-2 16,1 0 1-16,-2 0-2 0,3 0-2 15,-3 0 1-15,3 0 0 0,-4 0 0 0,1 0-1 16,0 0 0-16,0 0-1 0,0 0 0 15,-2 1 0-15,-1-1-1 0,2 3 2 16,-2-3 0-16,-1 0 0 16,2 0 0-16,-2 0 0 0,0 2 0 15,0-2 0-15,-2 0 0 0,2 2 0 0,-2-2 0 16,-1 0 2-16,0 0-1 0,0 0 0 16,2 0 0-16,-3 0-1 15,1 0 0-15,-3 0 0 0,3 0 0 16,-1 0 0-16,-1 0 0 0,-1 0 0 15,3 0 0-15,-3 0 1 0,1 0 2 16,-1 0-1-16,0 0 3 0,0 0-2 0,0 0 2 16,0 0-1-16,-1 0-1 0,1 0-2 15,-3 0-1-15,3 0 0 16,-1 0 0-16,-1 0-1 0,2 0 0 16,-3 0 1-16,3 0-1 0,-1 3 0 15,-1-3 0-15,2 0-1 0,-2 0 0 16,2 0 1-16,0 0-2 0,-2 0 2 0,2 0 0 15,-3 0 0-15,3 0 1 0,0 0-1 16,0 0 0-16,0 0-1 16,0 0-1-16,0 0 3 0,0 0-3 15,0 0 3-15,0 4 0 0,0-2 0 16,-1 0 0-16,-1 1 0 0,2 2 1 0,-3 3-1 16,3 2 2-16,-1-2 0 15,-1 6 0-15,0-1 1 0,0 3-1 16,0-5 1-16,2 2-1 0,-2 0-2 15,0 0 0-15,2-4 0 0,0 4 0 16,0-5 0-16,0-3-1 0,0 0 0 16,0-2-1-16,0 0 1 0,2-6 0 0,0-2 1 15,-2-3 0-15,2-2 0 16,2-5 0-16,-2-3-1 0,2 0 0 16,-2-1-3-16,-1 1 2 0,4-7-2 15,-3 9 1-15,0-2 1 0,-1 0 1 16,-1 1 0-16,0 3 0 0,3 0 1 0,-3 4 0 15,0-1 1-15,0 4-1 16,0 0 2-16,-3 1-2 0,3 1 0 16,0 0 0-16,0 1 0 0,0 1-1 15,0 2-2-15,0-3 2 0,0 2-1 16,3-5 0-16,-3 7 0 0,0-4 1 16,2 2 1-16,-2 2 0 0,0-3 0 0,0 2 1 15,0 1 1-15,0-4 0 0,0 4 0 16,0 0-2-16,1-2 1 0,-1 2-1 15,0 0 0-15,0 0-1 16,0 0 1-16,3 0 0 0,-2 0 0 16,2 0 0-16,-1 0 0 0,-1 2 2 15,4-2 0-15,0 0 1 0,1 4 1 16,0-3 4-16,2 2-1 0,-2 2 1 16,4-4 0-16,-2 8-2 0,2-4 1 15,0-1 1-15,-1 4-3 0,1-3-1 16,3 3 1-16,-2 0 2 0,-2 0-1 15,2-3-3-15,-3 2 2 0,-1-2-1 16,2 0-1-16,-3 4 4 0,0-5 6 16,-1 1 8-16,0 0 7 0,-2 4 4 15,-1-5 1-15,0 3 6 0,-2 0-8 16,0 1-4-16,0 2-7 0,-2 1 2 16,2-2-5-16,-4 4-2 0,3 0-4 15,-4 0 1-15,1-3-3 0,0-1-1 16,-2 4 1-16,0-2 5 0,0-4 7 15,1 3 6-15,-1-5 12 0,-3 0 7 16,2 0 6-16,-1 0 0 0,-2-5-1 16,0 3-3-16,-1 0-3 0,1-3-9 15,-5 0-6-15,6 2-6 0,-2 0-8 16,0 1-4-16,0 2-10 0,2-2-2 16,2 2-4-16,1-3-8 0,-1 0-50 15,1 3-72-15,5 1-84 0,-3-1-117 16,2 0-262-16,-1 1-222 0,0-4-73 15,3-2 4-15,0 0 51 0,6 0 97 16,1-2 256-16</inkml:trace>
        </inkml:traceGroup>
        <inkml:traceGroup>
          <inkml:annotationXML>
            <emma:emma xmlns:emma="http://www.w3.org/2003/04/emma" version="1.0">
              <emma:interpretation id="{785B23D4-6BE8-417A-B9CB-54E01B9FB078}" emma:medium="tactile" emma:mode="ink">
                <msink:context xmlns:msink="http://schemas.microsoft.com/ink/2010/main" type="inkWord" rotatedBoundingBox="7899,11027 10368,10991 10384,12061 7914,12097"/>
              </emma:interpretation>
              <emma:one-of disjunction-type="recognition" id="oneOf1">
                <emma:interpretation id="interp1" emma:lang="" emma:confidence="1">
                  <emma:literal/>
                </emma:interpretation>
              </emma:one-of>
            </emma:emma>
          </inkml:annotationXML>
          <inkml:trace contextRef="#ctx0" brushRef="#br0" timeOffset="2996.058">2542-66 328 0,'-3'-1'495'0,"1"1"52"0,2 1 20 16,0-1-40-16,-4 2-186 0,4 0-122 15,0 4-75-15,0-1-45 0,0 1-23 16,0 1-17-16,0 3-3 0,4 0-5 15,-4 5 1-15,2-2 2 0,1 6 6 16,-3-4 3-16,1 6 2 0,1-1 3 16,-2 1-1-16,1 2-1 0,-1-1-4 15,3-1-1-15,-3-2-7 0,0 0-7 16,2-7-11-16,-2 0-7 0,2-1-10 16,-2-4 1-16,2-1 0 0,-1-5 2 15,2-2 1-15,0-5 4 0,2-7-3 16,-3 2-4-16,1-7-8 0,3-7-5 15,-2 7-1-15,2-9-4 0,0 5 2 16,0-3 0-16,2 6 1 0,-2-2-1 16,0 2 0-16,3 8 0 0,-5-2-2 15,5 3-1-15,-2 3 0 0,3 3 0 16,0 1-2-16,0 6 1 0,1 0-1 16,-1-2-8-16,-3 3-14 0,3-1-34 15,-2-1-51-15,-3 2-79 0,1-3-198 16,-2 2-195-16,-4-3-95 0,0 0-28 15,0 0 20-15,2-3 66 0,2 2 186 16</inkml:trace>
          <inkml:trace contextRef="#ctx0" brushRef="#br0" timeOffset="3680.089">2843-634 264 0,'-1'1'490'0,"-2"4"53"0,1 1 35 0,2 1-21 15,0 4-190-15,0-3-135 16,0 3-79-16,0 5-49 0,0-1-27 16,2 5-17-16,1 3-7 0,-2-1-4 15,1 8 7-15,1-1 6 0,-2 1 7 16,2 3 4-16,-2 2-2 0,-1 0-5 15,0 3-5-15,0 1-7 0,0-4-9 16,0 3-7-16,-1-5-6 0,-2 2-3 16,3-5-5-16,-1-1-3 0,-2-3-7 15,1-3-4-15,1-8-2 0,1 1-5 16,-3-2 0-16,3-7-3 0,0 0 2 16,0-6-2-16,0-1 0 0,3-1 0 15,-2-4 0-15,4 0 0 0,-4-6 0 16,8 4 2-16,-6-6-2 0,3 6 1 15,2-3 0-15,0-4 0 0,0 8 1 16,2-2 1-16,-1 3 2 0,1 0 0 16,2 2 3-16,1 6-1 0,-4-2 0 15,2 6-2-15,-1 0-2 0,0 2 3 16,-1 0 2-16,-3-1 7 0,0 1 11 16,-5 2 7-16,3-4 9 0,-4 4 5 15,-4-4 1-15,0 3-6 0,-2-2-8 16,0-1-8-16,-4-2-7 0,1 3-7 15,-1 1-6-15,2-8-6 0,-1 5 2 16,-2-2-4-16,3-2-18 0,2 3-42 16,2-1-65-16,-2-4-99 0,5-4-220 15,-1-3-185-15,4 0-87 0,2-4-13 16,3-1 39-16,3-1 89 0,2-4 212 16</inkml:trace>
          <inkml:trace contextRef="#ctx0" brushRef="#br0" timeOffset="3867.047">3145-94 275 0,'3'8'544'15,"1"5"63"-15,-3-2 38 0,-1 2 23 16,0 5-241-16,0-1-170 0,0 3-103 16,0-3-58-16,0 0-43 0,0-2-51 15,0 1-71-15,-1-9-179 0,-2 0-215 16,3-7-112-16,0 0-59 0,0-7-5 15,4-6 41-15,-2-8 159 0</inkml:trace>
          <inkml:trace contextRef="#ctx0" brushRef="#br0" timeOffset="4010.899">3229-379 529 0,'0'-28'717'16,"1"7"86"-16,-2 3 52 0,-2 5 11 15,3 1-325-15,0 5-213 0,-1-1-133 16,2 3-108-16,-1 2-128 0,3 3-163 15,-3 0-338-15,0 0-176 0,6-2-95 16,1 4-19-16,7-2 44 0,0-2 122 16</inkml:trace>
          <inkml:trace contextRef="#ctx0" brushRef="#br0" timeOffset="2373.801">2265-8 200 0,'-3'-3'412'0,"2"3"53"0,-1-3 5 16,-1 3-25-16,0 0-99 0,1 0-112 15,-3 0-69-15,4 0-40 0,-1 0-21 16,-2 0-16-16,0 0-10 0,2 0-7 15,-2 3-4-15,1-3 1 0,-2 3-1 16,1-2 5-16,-2 3 0 0,2-1 2 16,1-1-1-16,-1 3-6 0,-1 0-3 15,1-1-7-15,1 3-8 0,0 0-6 16,-1-3-10-16,2 4-7 0,2 1-6 16,-1 0-7-16,1 2-5 0,1-1-1 15,-1 2-3-15,5-2-2 0,-1-1 3 16,-1 5 3-16,3-2 6 0,2-1 2 15,-2 1 7-15,4-1 10 0,2-3 9 16,-2-3 5-16,3 1 9 0,-1 1 6 16,2-7 1-16,1 0-4 0,-2 0-6 15,1-7-7-15,-1 1-9 0,-1 2-10 16,-2-3-7-16,0 0-5 0,0-4-4 16,-1 4 0-16,-2-6-2 0,1 2-1 15,-2-6 0-15,-2 5-2 0,-3-6 0 16,2 3-3-16,-3-4 0 0,-3 4-2 15,2-4-1-15,-3-2 0 0,-2 4 1 16,-2 0-1-16,-2-2 1 0,0 4 3 0,-2 2 7 16,1 1 2-16,-4 2 3 15,2 6 1-15,-1-2-2 0,-2 6-2 16,4 2-6-16,-2 4-6 0,1 0-2 16,1 8-2-16,2 1-11 0,0 0-25 15,3 7-47-15,-2 0-63 0,3 0-77 16,0 1-162-16,5-2-218 0,-2-2-97 15,6 1-24-15,0-1 31 0,4-3 59 16,0-2 154-16</inkml:trace>
          <inkml:trace contextRef="#ctx0" brushRef="#br0" timeOffset="4930.045">3323-243 323 0,'9'-6'566'0,"-4"4"76"0,3-1 57 15,0 2 20-15,1-5-215 0,4 0-143 0,-4 2-91 16,5-1-67-16,1 4-51 15,0-6-42-15,1 1-34 0,-1 2-30 16,1 1-20-16,0 1-17 0,0 2-37 16,-3 2-60-16,3 1-87 0,-1 0-191 15,-4 2-232-15,4 4-116 0,-6-5-37 16,7 2 26-16,-5 2 64 0,5 0 178 0</inkml:trace>
          <inkml:trace contextRef="#ctx0" brushRef="#br0" timeOffset="4689.102">3535-812 186 0,'-2'-5'451'15,"-1"0"52"-15,2 2 32 0,-2 3-28 16,3 3-152-16,-1-3-133 0,-1 2-74 15,2 4-36-15,0-4-13 0,0 7 3 16,0-3 6-16,0 1 6 16,-3 6 5-16,3 3-1 0,0 1-4 15,-1 6-5-15,1 4-7 0,0 4-6 0,0 4-3 16,0 3-8-16,1 7-7 0,-1 4-5 16,3 1-11-16,-3 6-10 0,0-1-10 15,0 3-5-15,2-6-4 0,-1-2-6 16,-1-2-4-16,0-2-3 0,3-6-6 15,-2-2-3-15,-1-5-4 0,0-5-4 16,0-8-2-16,0-2-11 0,0-6-25 16,0-2-44-16,0-3-64 0,-4-11-85 15,1-5-205-15,-5 0-188 16,0-6-85-16,2-2-16 0,-4-7 31 0,0 0 73 16,3-6 194-16</inkml:trace>
          <inkml:trace contextRef="#ctx0" brushRef="#br0" timeOffset="5482.18">3851-129 365 0,'4'2'536'15,"-1"-2"57"-15,4 0 40 0,-4 0-19 16,3-2-213-16,0 2-132 0,2 2-75 16,-2 1-45-16,3-1-31 0,-2 6-27 15,3-1-25-15,-2 4-19 0,0 1-15 16,-1 1-6-16,2 2-9 0,-3 3-4 16,0 0-1-16,-5-1-4 0,3-2-1 15,-2 3-3-15,-2-1-2 0,3-1 1 16,-3-3-2-16,0-4 1 0,0 2 0 15,-3-5 0-15,3-2-2 0,0-2 0 16,-2-4 0-16,0 2-3 0,-1-8-1 16,0 3 0-16,-3-5-6 0,3 1-5 15,-4-5-5-15,1 1-1 0,0 3-1 16,-4 3 2-16,3-3 5 0,-3 5 8 16,2 2 2-16,-2 1 5 0,-1 4 0 15,1 2 0-15,-2 3 4 0,2 3-3 16,0-1 6-16,2 2 7 0,0 1 5 15,2 4 5-15,4-4 5 0,2 3 8 16,0 2 7-16,5-6 6 0,1 4 7 16,1-5 6-16,3 1 6 0,2-3-5 15,4-4-5-15,-3 1-13 0,5-5-12 16,-2 0-13-16,-1-4-8 0,1 3-26 16,-2-2-50-16,-2-1-76 0,-2-1-110 15,-2 0-233-15,0 1-174 0,-4 0-79 16,2 1 0-16,-3 1 44 0,2-3 96 15</inkml:trace>
          <inkml:trace contextRef="#ctx0" brushRef="#br0" timeOffset="6026.682">4230-56 345 0,'4'-3'567'0,"-2"3"60"16,1-3 44-16,4-1 3 0,-1-3-238 15,3-1-153-15,4-5-91 0,0-3-52 16,3-1-36-16,-2-3-31 0,1-2-23 15,1-4-19-15,-2-2-15 0,-2 0-6 16,2-2-4-16,-6-3-3 0,0 0-2 16,-5 1 0-16,-3 1-1 0,0-5-1 15,-5 7 0-15,-3-2 1 0,-2 0 0 16,-2 7 0-16,1-2 0 0,-4 6 0 16,4 5 1-16,-1 3 0 0,-1 3-1 15,4 4 0-15,-1 2 0 0,0 3-2 16,4 0 1-16,-1 4-1 0,0 2-1 15,1 2 1-15,0 5 2 0,3 0 0 16,-4 4 3-16,4 6 4 0,1-1 6 16,-2 10 8-16,4-2 10 0,-2 7 7 15,2 2 5-15,0 4 2 0,0 0-5 16,0 5-6-16,0-3-9 0,0 3-8 0,0-2-6 16,2-1-5-16,-2-1-2 15,0-2-1-15,4-5-2 0,-4 0 0 16,2-6-2-16,-2-7-5 0,2-1-28 15,-2-5-47-15,1-5-64 0,-1-4-92 16,0-4-206-16,0-5-174 0,0 0-73 16,0 0-3-16,0 0 37 0,3-3 78 15</inkml:trace>
          <inkml:trace contextRef="#ctx0" brushRef="#br0" timeOffset="6399.665">4329 167 398 0,'6'-4'554'16,"4"0"54"-16,0-1 39 0,2-6-31 15,-1 0-224-15,-1-3-142 0,4-2-77 16,-3-5-45-16,-1 0-31 0,5-2-19 16,-8 1-14-16,3-1-3 0,-1 3 1 15,-5-1 0-15,-1 4-1 0,1-1-3 16,-4 6-6-16,0-2-10 0,-4 6-9 15,1-1-10-15,-1 4-8 0,-3 3-6 16,1 2-5-16,-2 2-3 0,3 3 0 16,-5 8-1-16,1-1 0 0,0 6 2 15,3 2 7-15,-1 3 8 0,4 0 12 16,2 5 11-16,1-4 10 0,1 2 6 16,7 2 0-16,0-5 0 0,5-1-2 15,3-4-6-15,4 0-3 0,4-6-2 16,-1 1-4-16,6-5-14 0,-4-6-46 15,-1 1-86-15,-5-6-161 0,-3-3-306 16,-4-3-159-16,-4 0-86 0,0-8-10 16,-6 3 56-16,-2-6 140 0</inkml:trace>
        </inkml:traceGroup>
        <inkml:traceGroup>
          <inkml:annotationXML>
            <emma:emma xmlns:emma="http://www.w3.org/2003/04/emma" version="1.0">
              <emma:interpretation id="{20AC591C-7BB7-4A81-A624-F318A59418D5}" emma:medium="tactile" emma:mode="ink">
                <msink:context xmlns:msink="http://schemas.microsoft.com/ink/2010/main" type="inkWord" rotatedBoundingBox="11089,10934 13301,10902 13327,12689 11114,12721"/>
              </emma:interpretation>
              <emma:one-of disjunction-type="recognition" id="oneOf2">
                <emma:interpretation id="interp2" emma:lang="" emma:confidence="1">
                  <emma:literal/>
                </emma:interpretation>
              </emma:one-of>
            </emma:emma>
          </inkml:annotationXML>
          <inkml:trace contextRef="#ctx0" brushRef="#br0" timeOffset="7569.036">5421-107 201 0,'-2'3'466'0,"4"-1"53"0,-2 1 35 15,2 0-13-15,3-3-156 0,-4 0-134 16,5 0-71-16,-2-3-32 0,4 3-18 16,0-5-12-16,1-1-10 0,1 0-10 15,0-2-10-15,2-2-10 0,2-6-14 16,-2 1-13-16,1-5-12 0,1-1-11 15,-2 2-9-15,-2-7-11 16,0 4-2-16,0-4-3 0,-4 1-1 16,-3-1-2-16,2 4 0 0,-5-4 0 0,-2 1 0 15,-1 2-1-15,-2 1-1 0,-3 1 0 16,-2 2 2-16,3 1-3 0,-3-1 2 16,-5 8-2-16,5 0 2 0,-1 1-3 15,-1 5 2-15,0 2-3 0,2 6-1 16,0 0-2-16,0 5 0 0,1 2 0 15,0-1 0-15,-1 6 1 0,0 3 2 16,3-1 4-16,-1 7 0 0,0-1 1 16,1 4 1-16,-2 1 0 0,2 5 0 15,1-1 1-15,2 4-1 0,-2 0 1 16,4 4-1-16,0-2 0 0,2 2 2 16,2 1-2-16,0-1 2 0,2-1 0 15,-1-2 0-15,4-2-1 0,2-4 3 16,0-1 7-16,2-2 3 15,1-5 3-15,2-2 0 0,-1-3 3 0,-1-4-2 16,4-1-7-16,-2-4-3 0,2-4-2 16,-2-2-4-16,1 0 0 0,-3-6-1 15,4-3-1-15,-4 2-1 0,2-6 0 16,-2 0 0-16,-1-4-1 0,-1 0 0 16,0-1 0-16,-2 0 1 0,0-3 0 15,-3 7 0-15,-2-8 0 0,-1 6 0 16,-2-2 0-16,0 2 1 0,-2 1 0 15,0 1-1-15,1 2 1 0,-4 1-1 16,1-1 1-16,3 5-1 0,-4 2 0 16,1 2 1-16,1 2-1 0,-1 2 0 15,-1 3 0-15,1 3 0 16,3 1 0-16,-4 3 0 0,2 4 0 0,0-1 5 16,3 2 5-16,0 5 6 0,0-4 7 15,3 1 12-15,0 0 9 0,3 1 6 16,3-6 2-16,2 0-1 0,-1 0-6 15,4-6-9-15,0-3-11 0,2-2-10 16,0-2-4-16,0-6-7 0,0-2-3 16,-2 0-7-16,-1-2-26 0,-4-1-46 15,1-2-67-15,-6 2-118 0,-2-3-220 16,2 3-156-16,-4 2-67 0,0 6-2 16,-1-8 45-16,-2 6 104 0</inkml:trace>
          <inkml:trace contextRef="#ctx0" brushRef="#br0" timeOffset="8231.374">5896 270 440 0,'-3'13'534'0,"-1"2"59"16,1 0 11-16,-3 0-31 0,-1 0-180 15,0 3-114-15,-1-2-68 0,-2 2-37 16,0 4-28-16,-2 0-22 0,1 4-22 15,-4 0-15-15,4 6-14 0,-5-2-10 16,1 4-5-16,2 3-7 0,1-4-10 16,-2 2-9-16,4-2-10 15,1-2-8-15,1-6-7 0,2 0-5 0,4-2-6 16,0-5-16-16,2-3-32 0,2-7-42 16,0 5-57-16,2-12-80 0,-1-1-206 15,4-1-164-15,-1-5-74 0,1-2-13 16,3 0 29-16,2-9 67 15,0-2 197-15</inkml:trace>
          <inkml:trace contextRef="#ctx0" brushRef="#br0" timeOffset="8004.121">5860 177 24 0,'0'4'475'0,"0"-1"83"16,0 4 48-16,1 1 36 0,2 0-79 15,0-1-206-15,1 4-122 0,2-4-62 16,3 0-38-16,-2-1-21 0,5-1-20 16,2-5-15-16,-1 0-12 0,6 0-9 15,-2-5-3-15,-1-4-10 0,0 1-10 16,0-8-9-16,-3 2-4 0,2-3-9 15,-8-1-6-15,2 2-2 0,-8-5-3 16,1 1 0-16,-4 2-2 0,-2-3 0 16,-2 5-2-16,-4-1 1 0,-2 6 0 15,-1-2 0-15,0 5-1 0,-3 6 1 16,3 2-1-16,-1 2 0 0,1 3-2 16,1 4-6-16,-1 4-14 0,4-5-25 15,3 6-30-15,1 0-36 0,0-1-38 16,1 2-45-16,0-2-86 0,2-1-134 15,2 2-100-15,0-3-61 0,0 0-11 16,2 2 26-16,0 0 86 0</inkml:trace>
          <inkml:trace contextRef="#ctx0" brushRef="#br0" timeOffset="9605.162">6274 58 165 0,'-4'-5'387'0,"2"3"54"16,2-2 18-16,-4 1-5 0,3 1-33 16,1 0-101-16,-5-4-100 0,4 6-63 15,-2-1-35-15,0 1-21 0,0-3-12 16,0 3-9-16,3 0-13 0,-2 3-9 16,-2-3-2-16,2 4-1 0,0 1 2 15,-1 0 2-15,3 1 8 0,0 1 0 16,-1 4 1-16,-1-1-3 0,2 2-7 15,0 1-7-15,2-1-9 0,-1 3-8 16,-1 1-5-16,5-2-7 0,-1 0-2 16,0-2-2-16,4 1-3 0,-3-5-1 15,5-1 0-15,1-2 2 0,-1 1-2 16,1-6-1-16,3-6-2 0,0 1-2 16,-1-2-4-16,0-4-3 0,-2-3 0 15,1 3-2-15,-2-4 0 0,-2-1 0 16,-4-1 1-16,0 2-1 0,-2 0 1 15,-2-3-1-15,-2 3-1 0,0-1 0 16,-4 2-2-16,0-3-2 0,-2 3 1 16,3 1 0-16,-6 2-5 0,3 0-1 15,1 0 0-15,-3 1 0 0,2 5 0 16,0 0-1-16,0 3 6 0,2 1 2 16,-1 2 1-16,3 1 0 0,-3 6 2 15,4-1 0-15,-2 4-1 0,4 5 1 16,-3-2 0-16,4 6 0 0,-5 1-1 15,5 1 0-15,0 1 1 0,5 1 0 16,-4-1 0-16,5-1 0 0,-2-2 0 16,5-3 0-16,-2 1 0 0,3 0 0 15,2-6 2-15,0-2-1 0,2 0 0 16,-1-4 1-16,6-5-1 0,-4-1 1 16,0-1-2-16,1-5 0 0,0-4 0 15,0 0 0-15,0 0 0 0,-3-5 0 16,2-1 0-16,-4-1 0 0,4-3 0 15,-4 2 0-15,-1-2 0 0,-1 2-1 16,1 1 1-16,-1 1 0 0,-3 4 1 16,0-1 0-16,-2 6-1 0,-1 3 0 15,0-2 3-15,-2-1-2 0,1 7 2 16,0 4 1-16,-4-1-1 0,2 4 3 16,-2 0 4-16,1 3 5 0,1 1 3 15,-3 2 5-15,3-1 2 0,-2 1 1 16,2-1-5-16,2 1-4 0,1-2-3 15,-2-5-6-15,3-1-5 0,1 1 2 16,1-6-4-16,-1-2 2 0,4-5-2 16,1 0 0-16,1-1-1 0,0-9 2 15,2 5-1-15,0-3-1 0,0-1 11 16,2 4 9-16,-1-1 8 0,-1 3 3 16,-1 3 4-16,1 0 14 0,-6 7 6 15,3 0 5-15,-2 9 11 0,-3-1 15 16,0 6 11-16,-1 2 4 0,-2 2-3 15,-1 3-7-15,2 2-11 0,-2-5-14 16,-1 6-13-16,0-6-13 0,3 7-11 16,-1-5-9-16,-2 0-6 0,1-5-6 15,-1 0-4-15,3-2-4 0,-2-6-8 16,1 1-32-16,1-3-52 0,-2-5-67 16,-1 0-83-16,3-3-123 0,-3-1-247 15,0-4-149-15,0-3-55 0,1 2 16 16,-1-4 55-16,2-2 108 0,1-1 242 15</inkml:trace>
          <inkml:trace contextRef="#ctx0" brushRef="#br0" timeOffset="10351.013">6748-377 315 0,'5'-2'569'0,"-4"2"76"0,5 0 56 16,-2 0 31-16,6 0-221 0,0 0-143 16,2 0-90-16,4 2-50 0,1 0-39 15,4 1-37-15,0 0-35 0,3-3-31 16,2 2-28-16,0-2-29 0,-1 3-58 16,-1-2-106-16,-2 3-255 0,-5-4-227 15,-4-4-139-15,-3 3-65 0,-1-2 5 16,-3-2 74-16,-3-2 239 0</inkml:trace>
          <inkml:trace contextRef="#ctx0" brushRef="#br0" timeOffset="10055.251">6912-921 7 0,'-1'8'444'0,"-4"0"77"0,5 2 45 16,-4-1 5-16,4 4-52 0,-2 0-186 15,1 2-108-15,-2 5-51 16,3 2-21-16,-1 2-6 0,1 4-4 0,1 2-5 16,-1 3-11-16,4 4-5 0,-2 5-11 15,2-2-9-15,2 5-11 0,0 1-4 16,-2-1-6-16,5 1-4 16,-6 2-12-16,1-6-11 0,2 4-6 0,-2-3-12 15,-1 0-12-15,2-5-7 0,-3 3-7 16,1-4-3-16,0-3-3 0,-3-3-2 15,0-3-2-15,2-5-2 0,-2-1-14 16,0-3-29-16,-2-1-43 16,2-6-61-16,0 1-77 0,-3-5-156 0,0 0-198 15,1-8-117-15,2 0-33 0,-5-4 24 16,5-3 55-16,-1-2 142 0</inkml:trace>
          <inkml:trace contextRef="#ctx0" brushRef="#br0" timeOffset="11574.973">7187 34 14 0,'5'0'206'0,"-2"3"104"15,3-3 61-15,-2 0 32 0,0 0 13 16,-1 0-9-16,0 0-70 0,-2 0-107 15,1 0-67-15,2 0-33 0,-1 3-20 16,-1-3-8-16,-1 0-5 0,-1 0-4 16,4 2-2-16,-2-2-1 0,2 2 1 15,2-2-1-15,3 0-1 16,-4 3-5-16,4-3-8 0,1-3-8 16,3 3-12-16,-1-2-12 0,1 0-10 15,1-4-11-15,0 1-8 0,2-4-6 0,-2 1-2 16,-1-2-3-16,1-3-2 0,-2 4-1 15,-2-4 0-15,-2 1 1 0,-3-2-2 16,0 2 2-16,-4-1-2 16,-1 1 2-16,-1 1-1 0,-1 2 1 15,-2-2-2-15,-2 1 1 0,0 2-1 16,-2 3 0-16,0-3 0 0,1 6 0 0,-3 0 0 16,0 2-1-16,0 0 0 0,-2 2 0 15,0 3 0-15,2 0-1 16,-1 0 0-16,1 6 2 0,-1-4-2 15,1 4 1-15,3 1 1 0,-2 3 0 16,2 1 0-16,1-2 1 0,0 4 1 0,1 1 5 16,0 0 3-16,1 0 5 0,2-1 5 15,2 3 9-15,0 0 6 16,2-4 2-16,2 2 6 0,2 1 9 0,3-3 3 16,0 1 6-16,5-4 4 0,-1 3 5 15,6-8-2-15,-2 1-7 0,5-2-8 16,1-3-11-16,-1-3-11 15,2-2-10-15,0 0-8 0,-1-2-6 16,-3 0-2-16,2-4-3 0,-5 4-2 16,-1-4-1-16,-4 4-2 0,-2 2-8 0,-1-2-34 15,-6 2-67-15,-1 2-103 0,-4 0-256 16,-1 1-206-16,-2 2-103 0,0 1-27 16,0-4 38-16,1 2 86 0,1 1 247 15</inkml:trace>
        </inkml:traceGroup>
        <inkml:traceGroup>
          <inkml:annotationXML>
            <emma:emma xmlns:emma="http://www.w3.org/2003/04/emma" version="1.0">
              <emma:interpretation id="{562AF48B-8607-4887-B4A1-844C1FE8D21A}" emma:medium="tactile" emma:mode="ink">
                <msink:context xmlns:msink="http://schemas.microsoft.com/ink/2010/main" type="inkWord" rotatedBoundingBox="15026,11633 16360,11613 16377,12812 15043,12831"/>
              </emma:interpretation>
              <emma:one-of disjunction-type="recognition" id="oneOf3">
                <emma:interpretation id="interp3" emma:lang="" emma:confidence="1">
                  <emma:literal/>
                </emma:interpretation>
              </emma:one-of>
            </emma:emma>
          </inkml:annotationXML>
          <inkml:trace contextRef="#ctx0" brushRef="#br0" timeOffset="18032.974">9292-200 80 0,'0'0'150'0,"0"0"64"0,0 0 62 16,0 0 38-16,0 0 17 0,0 0-3 16,3 0-19-16,-1 0-66 0,-2 0-73 15,0 0-48-15,0 0-32 0,1 0-23 16,-1 0-13-16,0 0-14 0,3 0-6 16,-3 0-8-16,1 0 3 0,-1 2-1 15,0-2 8-15,3 3 6 0,-3-3 6 16,2 0 5-16,-2 1 4 0,0 3 1 15,1-2 5-15,-1 1-3 0,3 2-2 16,-2 0 0-16,-1-2-3 0,0 4-5 16,2-4-3-16,-2 4 0 0,3 1-2 15,-3-4 3-15,0 7-5 0,0-1 0 16,0 0 0-16,0 3 3 0,0 0-2 16,0 0 4-16,1 1-3 0,-1 1 0 15,0 4-8-15,4-8-4 0,-2 9-10 16,1-6 2-16,-2 0-3 0,4 5 1 15,-4-5 2-15,3 2 1 0,2 3 1 16,-3-5-1-16,2 2-4 0,0-5-3 16,1 2 1-16,3 0-1 0,-2-1 3 15,2-2 0-15,1 1 0 0,1-1 4 16,1 0-3-16,0 0 1 0,2-3 0 16,-1 1-2-16,3-3-3 0,0 1-2 15,0-1-2-15,-3-3-4 0,3 1-4 16,0-3-3-16,3 0-1 0,-6-3-1 15,3 1 0-15,-2-3-1 0,-1-3 2 16,2 0-3-16,-2 0 3 0,1-1-1 16,0-2 0-16,-3-1-1 0,4-5-1 15,-4 6 1-15,3-7-1 0,-2 2 0 16,0 1 0-16,0-4 0 0,-1 1 0 16,3 1-1-16,-3-3 1 0,0 2 0 15,-1-3 0-15,-1 2 0 0,1 1 1 16,0 2-1-16,1 1 0 0,-6 0 1 15,4 0 0-15,-3 2-1 0,-1 2 0 16,1 3 1-16,-1-3 0 0,-2 3 0 16,1 0-1-16,-2 3 0 0,0-3 2 15,0 6-2-15,-1 0 1 0,-1-1 0 16,3 1 2-16,-3 0-1 0,0 2-1 16,0 0 1-16,-3 0-1 0,2 0-1 15,-1 0 0-15,0 2-1 0,-2 0-1 16,2 1 0-16,0-1-11 0,-2 0-19 15,2 1-37-15,-2 0-60 0,-2 2-81 16,2-5-214-16,-2 0-185 0,0 0-93 16,1 0-22-16,0 0 29 0,-1-3 63 15,1 1 209-15</inkml:trace>
          <inkml:trace contextRef="#ctx0" brushRef="#br0" timeOffset="18921.318">9601-79 233 0,'1'-2'354'0,"4"-1"43"15,-4 1 13-15,4 2 0 0,-3-3-24 16,0 0-92-16,-1 3-93 0,-1-2-58 16,3 2-33-16,-1-2-29 0,-2 2-16 15,0 0-14-15,0-3-7 0,0 3-4 16,0 0-2-16,0 0 2 0,0 0 1 15,0 0-2-15,0 0 3 0,0 0-1 16,0 0 4-16,0 0 1 0,0 0 2 16,0 0 2-16,0 3 3 0,-2 1 0 15,2-1 3-15,-3 0-1 0,3 2 3 16,-1 0 1-16,-1 0-3 0,0 2-2 16,2 1-1-16,-5 3-3 0,5-2-3 15,-1 5-3-15,-4 0-1 0,2 4-2 16,1 1-2-16,-3-1 1 0,2 9-4 15,-3-5-2-15,0 7-3 0,1 0-4 16,-4 1-5-16,2 3 0 0,-2 2-1 16,2 0-2-16,-3 2 3 0,1 0 0 15,-2 4 0-15,2-1-3 0,-1 0-4 16,-1 1-3-16,-3-3-2 0,4 1-3 16,1-2-3-16,-4-2 0 0,4 1-2 15,1-4-2-15,0-2-1 0,0 4 1 16,1-9 0-16,1 3 0 0,0-2 0 15,2-7 0-15,-2-2 0 0,2 2-1 16,2-7 1-16,-1 1-1 0,2-6-1 16,-1 2 2-16,2-2 0 0,0-5-1 15,0 1 1-15,0-1 7 0,0 0 3 16,0 1 4-16,-3-3 4 0,3 0 0 16,0 0 0-16,0 0-5 0,0 0-4 15,0 0-3-15,0 0-2 0,0 0-2 16,0 0-1-16,0 0-1 0,0 0-4 15,-1 0-13-15,1 0-18 0,0 0-23 16,1 0-40-16,-1-3-54 0,0 1-68 16,0 2-203-16,0 0-185 0,-3-2-93 15,3 2-23-15,0 0 24 0,0 0 51 16,3-5 207-16</inkml:trace>
          <inkml:trace contextRef="#ctx0" brushRef="#br0" timeOffset="44390.176">10582 2 224 0,'0'0'397'0,"0"0"26"16,0 0 0-16,0 0-23 0,0 0-48 15,0 0-128-15,0 0-86 0,0 0-50 0,0 0-30 16,0 0-18-16,0-2-16 16,0 2-8-16,0 0-7 0,3-3-4 15,-3 3-1-15,1 0-2 0,-1-4 2 16,0 4 3-16,0-1 0 0,0 1 1 15,0 0 1-15,0-3 2 0,0 3 0 0,0 0-2 16,0 0 0-16,0 0-2 16,0 0-3-16,0-3 2 0,0 3-2 0,2 0 2 15,1 0 2-15,-3 0 3 16,0 0 7-16,0-1 2 0,1 1 3 16,-1 0 1-16,0 0 3 0,0 0 5 15,0 0 1-15,0 0 4 0,0 0 3 16,0 0 3-16,-1 0 0 0,1 1-2 15,0-1 0-15,0 3-3 0,-5 0-6 16,5 2-1-16,-1-2-5 0,-2 3-2 16,2-2-1-16,-4 1-1 0,4 3-4 15,-3-2 2-15,-1-1-3 0,2 3 2 16,-3 1 0-16,2-2-1 0,-2 0 1 16,0 4 0-16,-2-4-1 0,1 3-3 15,-2-1-2-15,2-3-1 0,-3 2-3 16,-1 1 0-16,1-2-2 0,1-3-2 15,-1 3 1-15,-1-1-1 0,1-1-2 16,-1 0 2-16,1-1-2 0,0 0 1 16,-1 1-2-16,1-3 0 0,1 4-2 15,-1-5 2-15,-1 2-2 0,1-2 1 0,0-1-1 16,0 4 0-16,1-2 1 16,1 1 0-16,-2-3-1 0,2 4 0 15,2-4 0-15,-4 0 0 0,4-4 0 16,-1 4 0-16,-1-3 2 0,0 1-1 0,1-2-1 15,1 3 0-15,1-2-1 16,-1 2 1-16,3-5-2 0,-2 1 0 16,1 3 1-16,3-6-1 0,-2 3 1 15,3 0-2-15,0-1 3 0,0-1-2 16,3 3 0-16,-2-3-1 0,3 0 3 16,-2 0-1-16,4 2-1 0,0 1 2 15,-1-2 2-15,1 3-2 0,1-2 1 16,2 2-1-16,0 1 0 0,1 2-3 15,-3-2 3-15,3 2 0 0,-2 0 0 16,4 2 0-16,-3-2 2 0,1 0-2 16,1 2 0-16,0 1 0 0,-1-3 0 0,0 5 0 15,0-5 0-15,-1 3 0 16,2 3 1-16,-1-5 2 0,-2 2 3 16,-1-1 1-16,4 2 3 0,-6 2 4 15,5 1 6-15,-2-6 1 0,0 5 3 16,0-2 4-16,-1 3 2 0,2-1 2 0,-2 1-2 15,2 0-1-15,-4 2 2 16,3-1-2-16,-1-3-2 0,-1 8-4 16,-1-4-2-16,3-2-4 0,-2 4-5 15,0-2 0-15,2-1 4 0,-2 0 6 0,0 0 1 16,-1-1 0-16,1 1 0 16,0-3-2-16,-2 0-8 0,1-3-7 15,-2 3-1-15,1-2-2 0,-1-1 0 16,0 1-3-16,0-1 2 0,-2-2 0 15,3 0-2-15,-4 3 2 0,2-3-1 16,0 3 1-16,-2-3-1 0,0 0 2 16,2 0-1-16,-2 0 2 0,0 0 0 15,-2 0-2-15,2 0 3 0,0 0-3 16,-2 0-1-16,0 0 1 0,2-3-2 16,-2 3 0-16,0 0 0 0,1 0 0 15,1 0-2-15,0 0-3 0,-3 0-13 16,3-3-27-16,-2 3-46 0,2 0-65 15,-1 0-183-15,1 0-209 0,0 0-106 16,0 0-41-16,0 0 13 0,0 0 46 16,6-2 176-16</inkml:trace>
        </inkml:traceGroup>
        <inkml:traceGroup>
          <inkml:annotationXML>
            <emma:emma xmlns:emma="http://www.w3.org/2003/04/emma" version="1.0">
              <emma:interpretation id="{926A6701-2655-4767-BDB2-2A1509B1BA86}" emma:medium="tactile" emma:mode="ink">
                <msink:context xmlns:msink="http://schemas.microsoft.com/ink/2010/main" type="inkWord" rotatedBoundingBox="17390,11214 19363,11203 19367,12093 17394,12103"/>
              </emma:interpretation>
              <emma:one-of disjunction-type="recognition" id="oneOf4">
                <emma:interpretation id="interp4" emma:lang="" emma:confidence="1">
                  <emma:literal/>
                </emma:interpretation>
              </emma:one-of>
            </emma:emma>
          </inkml:annotationXML>
          <inkml:trace contextRef="#ctx0" brushRef="#br0" timeOffset="46437.134">11843-357 294 0,'2'6'475'0,"-1"-5"48"16,-1 4 12-16,3-2-35 0,-3 0-166 15,2-1-122-15,-2 3-71 0,0 1-33 16,0-1-18-16,0 0-10 0,0 3 0 16,0 3-2-16,0 0-1 0,-2 4 1 15,-1 2 0-15,2 4 2 0,-4 4-3 16,2 1-6-16,-4 4-9 0,3 0-12 16,-1 3-11-16,-3 0-9 0,2 1-9 15,0-2-6-15,0 0-4 0,-1 2-4 16,0-4-2-16,1-3-1 0,0-1-1 15,3-4-2-15,1-1-1 0,0-3-1 16,-1-4-2-16,3-1-13 0,0-5-23 16,0 0-32-16,3-3-41 0,-1-3-60 15,-2-2-188-15,0 0-169 0,0 0-81 16,2-7-23-16,1-1 16 0,0-2 43 16,0-1 180-16</inkml:trace>
          <inkml:trace contextRef="#ctx0" brushRef="#br0" timeOffset="47249.2939">12432-574 362 0,'0'-3'474'0,"0"1"44"16,0-1-4-16,0 0-37 0,0 3-168 15,-3-2-107-15,1-1-61 16,2 1-30-16,-4 2-14 0,4 0-9 15,-1 0-4-15,-1-4-5 0,-1 4-7 16,2-2-3-16,-4 2-9 0,4 0-6 0,-3 2-6 16,-1 2-6-16,2-2-6 15,-4 3-2-15,3 1-2 0,-3 2-2 0,1-1-4 16,0 3 0-16,-1-1-1 16,1 5-3-16,-3 1-2 0,3 3 0 15,-1-1-3-15,1 4 2 0,-2 1 1 0,2 1-2 16,0 2 0-16,0 1-2 15,0 1 4-15,5 2-5 0,-2 2 2 16,2-5-2-16,1 5-2 0,0-5-1 16,4 3-4-16,-3-1-2 0,4-3-1 15,0 1-2-15,1-6-1 0,2 1 0 16,0-4-2-16,0-3 0 0,2 0 0 16,-3-4 0-16,2-4-2 0,-4 3-22 15,3-4-33-15,-2-2-43 0,1-2-64 16,-4 2-154-16,-3-3-207 0,0 0-104 15,0 0-31-15,0 0 11 0,0 0 44 16,0 0 145-16</inkml:trace>
          <inkml:trace contextRef="#ctx0" brushRef="#br0" timeOffset="47784.134">12639-267 361 0,'0'0'495'15,"2"0"49"-15,-2 0 16 0,0 0-46 16,0 0-180-16,0 0-117 0,0 0-73 15,0 0-44-15,0 0-24 0,0 0-5 16,0 4-5-16,2-2 4 0,-2 4 8 16,0-2 13-16,0 1 5 0,-2 5-1 15,2 1-9-15,-2-2-10 0,-1 7-12 16,3-1-16-16,-1 1-14 0,-4 1-11 16,5 3-6-16,-3-2-6 0,1 0-3 15,0-1-4-15,0 0 0 0,-2 1-3 16,4-5-1-16,-1 3-1 0,1-4-8 15,0-3-25-15,0 0-35 0,0-4-55 16,-5 0-84-16,5-1-218 0,0-4-158 16,0 0-69-16,0 0-10 0,0-9 27 15,0 1 72-15</inkml:trace>
          <inkml:trace contextRef="#ctx0" brushRef="#br0" timeOffset="45962.2319">11658-261 78 0,'0'0'348'0,"1"0"55"0,-1 0 17 16,2 2-6-16,-2 2-28 0,0-3-89 15,2-1-103-15,-2 0-67 0,0 3-37 16,0-3-24-16,5 0-10 0,-5 0-4 16,0 0-1-16,0 0 2 0,1 2 4 15,-1-2 5-15,0 3 4 0,2 0 0 16,-2-1 0-16,0 0-6 0,0 4-7 15,0-1 0-15,0 3-5 0,0 2-1 16,0 0-2-16,1 0-3 0,-1 5-2 16,3-2-1-16,-1 2-4 0,-2 0-1 15,2 1-3-15,1-2 1 0,0 2-3 16,0-1-3-16,2 0-4 0,0 0-1 16,1 1 1-16,0-5-1 0,2 0 0 15,-2-1-1-15,4-1-1 0,-2-2 0 16,2 0-2-16,0-4-1 0,-3-2 1 15,3-1 2-15,2 0-4 0,-2-1-1 16,2-3-2-16,1-2-4 0,-2-5 1 16,3 1 1-16,-3 0 1 0,3-2 0 15,0-4 0-15,0 1-1 0,-1-1-3 16,0-3 0-16,0-2-4 0,-1 1 1 16,1 0-3-16,-4-2 1 15,1 1 0-15,-2 1-1 0,0 0 0 0,-2-1 0 16,-1 4-1-16,1-1 0 0,-2 2 2 15,-2 2 0-15,1-2 1 0,-2 6 0 16,-1 1-1-16,3 3 0 0,-3-1-2 16,-3 4 0-16,3 1-2 0,-1 2-3 15,-4 2-15-15,4 2-29 0,-2 2-43 16,0 0-56-16,-3-2-99 0,2 1-205 16,0-2-144-16,-4 1-57 0,4 3-1 15,-2-3 31-15,0 1 89 0</inkml:trace>
          <inkml:trace contextRef="#ctx0" brushRef="#br0" timeOffset="48484.78">12799-612 84 0,'0'0'387'0,"2"0"65"0,-2 0 22 16,2 0-13-16,-2-3-38 0,1 3-121 15,-1 0-110-15,3-3-67 0,-1 1-37 16,-2 2-18-16,1 0-5 0,3-2 3 15,1 2 7-15,-1 0 4 0,2-3 0 16,-3 3 4-16,4 0 5 0,-1 3-1 16,-1-1 2-16,1 6-2 0,-1 0 1 15,0 4-2-15,1 3-2 0,-3 3-3 16,3 2-1-16,-1 3-7 0,-1 4-7 16,0 3-5-16,-1 1-15 0,1 4-10 15,2 1-11-15,-2 0-9 0,1 1-3 16,-2-2-5-16,1 6-1 0,-1-5-2 15,-2 2-1-15,-1 0-1 0,-1-1 1 16,-3 0-1-16,-1-3-2 0,-1-2 2 16,1 0-1-16,-4-2 0 0,2-4 0 15,-2-4-1-15,0-2 1 0,3-5-4 16,1 0 1-16,-1-5-8 0,-1 1-21 16,4-6-34-16,0-1-56 0,-3 1-87 15,2-5-253-15,4 0-168 0,-3 0-78 16,3 0-19-16,0 0 28 0,0-5 73 15,1-1 244-15</inkml:trace>
          <inkml:trace contextRef="#ctx0" brushRef="#br0" timeOffset="49542.585">13310-71 122 0,'0'0'425'0,"0"0"67"0,0 0 13 16,0 0-12-16,0 0-41 15,0 0-153-15,0 0-99 0,0 0-54 0,0 0-36 16,0 0-23-16,0 0-16 16,3 0-13-16,-2 0-5 0,4-2 0 15,-4 2 1-15,8-3 7 0,-3 3 4 0,1-3 6 16,0 3 2-16,4 0 1 15,0 0 7-15,3 0-2 0,2 0-4 16,2 3-11-16,-1-3-11 0,4 3-14 16,-1-3-14-16,1 0-10 0,-1 0-6 15,0 0-4-15,0 0-2 0,-4 0-2 16,-3 0 2-16,-1 0-3 0,-2 0 0 0,0 0 3 16,-4 0-1-16,-2 0 1 15,-3 0-1-15,1 0 1 0,-4 0-1 16,1 0-2-16,-2 2 0 0,0-2 0 15,-1 4-15-15,-2-3-19 0,2 3-36 16,-1-1-46-16,0 2-61 0,0-2-158 16,2-1-199-16,-1 2-103 0,4-4-32 15,0 0 14-15,0 0 43 0,0 0 148 16</inkml:trace>
        </inkml:traceGroup>
        <inkml:traceGroup>
          <inkml:annotationXML>
            <emma:emma xmlns:emma="http://www.w3.org/2003/04/emma" version="1.0">
              <emma:interpretation id="{CB4DCAD8-C5A3-4714-8261-999E48C417F6}" emma:medium="tactile" emma:mode="ink">
                <msink:context xmlns:msink="http://schemas.microsoft.com/ink/2010/main" type="inkWord" rotatedBoundingBox="19098,11531 19164,11530 19171,11983 19105,11984"/>
              </emma:interpretation>
              <emma:one-of disjunction-type="recognition" id="oneOf5">
                <emma:interpretation id="interp5" emma:lang="" emma:confidence="0">
                  <emma:literal>l</emma:literal>
                </emma:interpretation>
                <emma:interpretation id="interp6" emma:lang="" emma:confidence="0">
                  <emma:literal>|</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emma:literal>
                </emma:interpretation>
              </emma:one-of>
            </emma:emma>
          </inkml:annotationXML>
          <inkml:trace contextRef="#ctx0" brushRef="#br0" timeOffset="132200.193">13422-302 113 0,'0'0'361'0,"1"0"48"15,1 0 16-15,-2 0-7 0,2 0-33 16,-2 0-109-16,0 0-116 0,2 0-64 15,-2 0-38-15,2 0-18 0,-2 0-6 16,0 0-2-16,0 0 0 0,0 3 2 16,0-3 3-16,0 2-2 0,0-2 1 15,-2 0-3-15,0 3-1 0,2-3-1 16,-2 3 0-16,2-3 3 0,0 1-3 16,-2-1 3-16,1 0 0 0,1 4-3 15,0-4-3-15,0 0-4 0,0 0-5 16,0 0-5-16,0 2-4 0,0-2-1 15,0 0-5-15,0 0 1 0,0 0-5 16,0 0 2-16,0 0-1 0,0 3-1 16,0-3 1-16,0 4 4 0,-3-4 1 15,3 1 3-15,-2 2-2 0,2-1 3 16,0 1 3-16,0-2-2 0,0-1 1 16,0 4 1-16,0-2 1 0,0 4 1 15,0-5 0-15,0 2 1 0,0-1 5 16,0 4-2-16,0-2 0 0,0 2 0 15,-1-1-2-15,1 0-4 0,0 0-3 16,-3 1 0-16,3 0 2 0,-2 0 2 16,0 0 4-16,0 0 3 0,1 2 0 15,1-3 1-15,-5 3-3 0,5-1-3 16,-1 1-5-16,-2-3 0 0,2 2-3 16,1 1-1-16,-2-3-2 0,2 4-1 15,-3-5 1-15,3 3-1 0,0-2 0 16,0 3 3-16,-1 0 4 0,1-3 1 15,0 0 2-15,0 0 0 0,0 0-2 16,0-1 0-16,0 2 0 0,-3 1-1 16,3-2 2-16,-2 1 0 0,2 1 2 15,0-1 0-15,-1 1 1 0,1-3-5 16,-3 2-2-16,3-1-3 0,0 0-2 16,0 0-3-16,0-2-1 0,0 2 3 15,0-4-2-15,0 6 2 0,0-5 2 16,0 2 3-16,0-3 3 0,0 2 1 15,0-2 0-15,0 5 2 0,0-4-2 16,0 0-2-16,0-2 3 0,0 3-1 16,0-3-1-16,-1 4-1 0,1-2 0 15,0-2-2-15,0 0-1 0,0 2-6 16,0-2 1-16,0 0-1 0,0 0 0 16,0 0 0-16,0 0-1 0,0 0 1 15,0 0 0-15,0 0 3 0,0 0-1 16,0 0 3-16,0 0 2 0,0 0 3 15,0 0 2-15,0 0 2 0,0 0 0 16,0 0-1-16,0 0-5 0,0 0-2 16,0 0-3-16,0 0-1 0,0 0-2 15,0 0 2-15,0 0-1 0,0 3-1 16,0-3 0-16,0 0 0 0,0 2 0 16,1-2 2-16,-1 0-3 0,0 3 2 15,0-1-1-15,3-2 2 0,-3 2-2 16,1 2-1-16,-1-1 0 0,0-1 0 15,0-2 0-15,0 2 7 0,0 1 3 16,0-1 8-16,0 0 3 0,0 1 6 16,0-3 3-16,0 1-1 0,0 3-3 15,0-4-5-15,0 3-3 0,0-3-5 16,0 0-2-16,0 2-4 0,0-2-1 16,0 0-2-16,0 4 0 0,0-4-1 15,0 0-1-15,-1 1 0 0,1-1-1 16,-3 3 1-16,3-3 0 15,0 2-1-15,-1 1 1 0,1-2-2 0,0 3 1 16,0-2 0-16,0 1 0 0,0 1-1 16,0-4 0-16,0 1 1 0,0-1 0 15,0 3 0-15,0 0-1 0,0-3 0 16,0 0 0-16,0 1 0 0,-2-1 2 16,-1 3-1-16,3-3-1 15,0 2 0-15,0 0 0 0,-1 1 0 0,-2-3-1 16,3 4 0-16,0-4 1 0,0 2-1 15,0-2 0-15,0 0-2 0,0 2 1 16,0-2 0-16,0 0 0 0,0 0-1 16,0 0-9-16,3 0-21 0,-2 0-34 15,2 0-48-15,-1 0-66 0,-2-2-189 16,0 2-212-16,0 0-97 0,0 0-29 16,0 0 16-16,0 0 48 0,-5-2 181 15</inkml:trace>
        </inkml:traceGroup>
        <inkml:traceGroup>
          <inkml:annotationXML>
            <emma:emma xmlns:emma="http://www.w3.org/2003/04/emma" version="1.0">
              <emma:interpretation id="{820A3F61-2980-4979-B7A1-8BAAC9A1409F}" emma:medium="tactile" emma:mode="ink">
                <msink:context xmlns:msink="http://schemas.microsoft.com/ink/2010/main" type="inkWord" rotatedBoundingBox="19772,11261 21163,11241 21176,12142 19785,12162"/>
              </emma:interpretation>
              <emma:one-of disjunction-type="recognition" id="oneOf6">
                <emma:interpretation id="interp10" emma:lang="" emma:confidence="1">
                  <emma:literal/>
                </emma:interpretation>
              </emma:one-of>
            </emma:emma>
          </inkml:annotationXML>
          <inkml:trace contextRef="#ctx0" brushRef="#br0" timeOffset="54063.696">15335-579 90 0,'0'2'321'0,"-2"-2"61"0,2 0 31 0,0 3 8 16,0 0-21-16,0-3-84 0,2 0-97 15,-2 2-72-15,3-2-46 0,-3 0-28 16,0 0-16-16,0 0-11 0,0-2-11 16,0 2-9-16,0-3-4 0,0 3-4 15,0-3-3-15,0 1 4 0,-3 2 3 16,3-3 5-16,-2 3 8 0,2-3 9 15,-2 3 8-15,0-2 7 0,2 2 0 16,0 0-3-16,0-3-7 0,0 3-10 16,0 3-3-16,0-3-1 0,2 2 4 15,0-2 7-15,3 6 8 0,1-1 6 16,-3 2 4-16,3 4 2 0,-1-2 3 16,1 4 1-16,3 2 0 0,-3 2-1 15,2 4-7-15,-2 0-8 0,1-2-8 16,2 5-10-16,-3 0-7 0,-1 2-8 15,1 4-3-15,-3 1-3 0,2 2-2 16,-5-1 1-16,0 1 3 0,-2 0 4 16,-2-1 5-16,0 1 3 0,-4 4 1 15,1-8-2-15,-2 1-3 0,-1 0-6 16,0 1-6-16,3-4-5 0,-2-3-2 16,3-1-3-16,1-6-2 0,1 1-1 15,0-5 0-15,3-1 0 0,-4-2 0 16,5-3-1-16,-1-1-1 0,1 0 1 15,0-4 1-15,0 0 0 0,0-2 0 16,0 0-9-16,0 0-14 0,0-2-21 16,-3 0-35-16,1 2-44 0,2-3-62 15,-5 0-107-15,-1 3-215 0,-4-2-135 16,1 2-53-16,-1 0 1 0,4 2 40 16,-3-2 101-16</inkml:trace>
          <inkml:trace contextRef="#ctx0" brushRef="#br0" timeOffset="50436.803">14049-342 7 0,'-1'3'433'16,"-2"-3"72"-16,1 4 41 0,2-1-7 15,-1 3-62-15,1-4-189 0,0 3-114 16,0 0-68-16,0 1-37 0,1-2-18 15,1 1-5-15,1 0-5 0,-2-1 2 16,-1 5 4-16,5-1 10 0,-5-2 5 16,1 6 5-16,1-3 1 0,-2 1 2 15,2 6-3-15,-2-2-5 0,2 4-4 16,1 1-6-16,-2 0-4 0,1 2-5 16,-1-2-4-16,6 2-4 0,-4 1-2 15,3-4 0-15,4 3 1 0,-1-4 1 16,1 0-2-16,2 0 0 0,3-6-3 15,-1 2-5-15,2-2-4 0,4-4-3 16,-3-1-1-16,5-3-2 0,0-3-3 16,1-7 0-16,1 3-4 0,-2-6-1 15,2-3-2-15,-3 2-3 0,3-8-1 16,-4 1 0-16,0-2 1 0,-3-3-1 16,-1 1 0-16,-2-1 0 0,-3-3-1 15,-1 3 0-15,0 1 1 0,-4-1 0 16,0 3-1-16,-2 0 1 0,-4 1-1 15,2 5-1-15,-2 1-1 0,-2 3-12 16,2 2-16-16,0 0-27 0,-1 6-35 16,1-2-40-16,-3 4-41 0,3 0-50 15,-2 0-142-15,2 0-151 0,0 0-79 16,0 0-22-16,0 0 10 0,0 0 42 16,0 0 153-16</inkml:trace>
          <inkml:trace contextRef="#ctx0" brushRef="#br0" timeOffset="50925.335">14298-326 350 0,'-4'5'480'16,"4"-3"47"-16,-1 3 0 0,1 1-37 15,-3-2-164-15,1 3-113 0,2 0-59 16,-1 6-32-16,-2-4-14 0,2 4-10 16,1 1-7-16,-3 4-2 15,1 5-7-15,1 0-2 0,-3 2-3 0,-1 5 3 16,-1-2-4-16,1 4-1 0,-3-1-1 16,0 2-3-16,-2 2-5 0,1-1-4 15,-1-2-5-15,-1 1-10 16,1-2-8-16,0-4-12 0,3-1-7 0,-2-4-10 15,4-1-4-15,0-4-7 0,2-2-19 16,2-2-32-16,-2-5-55 0,1 0-73 16,2-4-237-16,0-4-190 0,0 0-84 15,8-4-22-15,-2-2 25 0,-1-4 58 16,6-3 228-16</inkml:trace>
          <inkml:trace contextRef="#ctx0" brushRef="#br0" timeOffset="52854.415">14810-567 168 0,'0'3'443'0,"-2"0"61"15,2 2 29-15,-2-3-26 0,-1-2-115 16,2 2-140-16,1 1-90 0,-2-3-52 16,-1 0-29-16,3 0-13 0,-1 0-10 15,-1 0-2-15,2-3 1 0,-2 3 3 16,2 0 2-16,0 0-5 0,-2 3-3 15,0-3-6-15,0 2-6 0,-1 3-8 16,-2 0-4-16,3 1-3 0,-2-1-1 16,0 2 0-16,-2 4 1 0,2-1-2 15,-2-1 1-15,2 5 3 0,-2 2 3 16,0 2 1-16,1 3 4 0,-1 1-1 16,0 7-4-16,2-2-5 0,-4 3-5 15,4 5-9-15,-2-7-2 0,2 9-6 16,1-5-1-16,-1 1 0 0,-1 0-4 15,1 2 2-15,2-5-1 0,2 1-1 16,0-3 0-16,5-4 0 0,-4 0-1 16,5-4-1-16,0 0 2 0,2-6 0 15,-2 3 0-15,2-6-2 0,2 3-8 16,-3-5-12-16,2 0-20 0,-3-1-26 16,-1-3-42-16,0 1-58 0,-1 2-168 15,-3-3-186-15,-1-5-91 0,0 0-28 16,0 0 13-16,0 0 43 0,0 0 166 15</inkml:trace>
          <inkml:trace contextRef="#ctx0" brushRef="#br0" timeOffset="52088.047">14865-339 54 0,'-2'0'312'0,"2"0"78"0,0 0 24 15,0 0 5-15,0 2-24 0,0-2-66 16,0 2-98-16,0-2-85 0,2 3-51 16,-2 1-23-16,5-2-10 0,-4-2-2 15,2 0 2-15,2 2 4 0,0-2 0 16,4 0 2-16,-2 3-3 0,5-3-4 16,-2 0-11-16,3 0-9 0,-2 2-13 15,3-2-7-15,-3 3-7 0,2-1-8 16,-4 4 1-16,4-4 8 0,-6 2 2 15,-1 1 9-15,0-2 12 0,-2 1 8 16,-2 2 7-16,-2 1-1 0,-3-1 2 16,-2-2-6-16,-1 8-7 0,1-8-8 15,-5 4-7-15,-1-1-5 0,1 4-7 16,-1-4-3-16,1 3-1 0,-4 3-4 16,4-3 0-16,0 0-1 0,0 3-2 15,4 2 2-15,2-2-3 0,1-1-2 16,0 0 2-16,6 4 6 0,-1-3 9 15,3 2 9-15,1-3 6 0,4 1 9 16,0-3 2-16,4 1-3 0,0-5-8 16,-1 1-8-16,6 0-8 0,-2-1-7 15,1-5-4-15,-2 2-12 0,-2-3-29 16,-2 0-43-16,-5 0-84 0,-3-4-240 16,-4 4-181-16,-4-6-90 0,1-2-30 15,-4 1 16-15,0-3 68 0,1-1 231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17.01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22 164 18 0,'0'4'55'0,"0"-4"22"0,0 0 20 0,0 5 21 0,0-3 17 0,0-2 18 15,-6 3 18-15,6-3 17 0,-6 1 18 0,6-1-3 0,0 0-13 0,0 5-8 16,0-5-9-16,0 0-13 0,0 2-12 0,0-2-14 0,0 0-11 0,0 0-9 16,0 0-5-16,-3 5-7 0,3-5-7 0,0 0-7 0,0 0-3 0,0 0-7 15,0 4-6-15,0-4-3 0,0 0-3 0,0 5-2 0,0-5-3 0,-5 5-1 16,5-3-2-16,0-2-2 0,0 7 2 0,0-3-5 0,0 0-1 0,0-4-3 15,0 7-1-15,0-2-2 0,0-1-3 0,0 3-2 0,0-2-2 0,0 3-2 0,0-5 0 16,0 1-4-16,5 3 0 0,-5-2-5 0,0 2-4 0,3-3 0 0,-3 2-5 16,0 0 0-16,0-2-4 0,6 0 0 0,0 1-2 0,-6 0 0 0,0 1 2 15,3-3-1-15,-3 1 2 0,5 1-2 0,1-3 2 0,-6 3-1 0,3-3 4 16,3-1-2-16,-6 4 1 0,2-2-1 0,4-1 3 0,0 0-2 0,-3 1 1 0,-3-1-1 16,8 1 0-16,-8-3-2 0,6 1-1 0,-6-1 0 0,6 0-2 0,-3 0 1 15,5 0 0-15,-8 0 0 0,12 0 1 0,-12 0-3 0,3-1 3 0,2-2-1 16,1 1 2-16,-3-1 0 0,3 1-2 0,-4-3 1 0,4 4 0 0,0-4 1 15,-3 0-2-15,3 1-1 0,-4-1 1 0,4 1-4 0,0-3 1 0,-3 2-2 0,2-2-1 16,1 1-1-16,-3 1-2 0,3-1 0 0,-3-1-2 0,-3 2 1 0,11 0-2 16,-11-1-1-16,3-1 0 0,3 4-1 0,-6-5 1 0,2 3 1 0,-2-2 0 15,0 3 1-15,6-1 1 0,0-2-1 0,-6 3 1 0,0-3 2 0,0 3 0 16,0-1 1-16,3 1 0 0,-3-1 0 0,0 1 1 0,0-1 1 0,0-1 0 0,0 1 1 16,-3 0-2-16,3-1 0 0,0 1 1 0,0 0 0 0,-6-1-1 0,0 1 0 15,6-1-1-15,0 0 0 0,-2 0-1 0,2 2 0 0,0-3-1 0,-6 0 2 16,3 2 1-16,3-2-1 0,-6 3 0 0,1-3 0 0,2 3 0 0,3-4 1 15,-6 4 0-15,3-2-1 0,-8 1 3 0,11 0-1 0,-3-2 0 0,-9 3 0 0,10-1 0 16,-4 4 1-16,3-5-3 0,-9 1 0 0,10 4-3 0,-4-4 2 0,3 3-1 16,-8 0-1-16,8 0-1 0,-3-1 1 0,0 2-2 0,-2 1-1 0,5-3-1 15,-3 0 0-15,0 3-2 0,-2 0-1 0,5 0 1 0,-3 0-3 0,0 0-1 16,4 0-2-16,-4 3 0 0,3 0-6 0,-3-2-5 0,1 2-8 0,2 1-8 16,3 1-10-16,-6-2-12 0,0 5-10 0,6-1-9 0,-3-1-13 0,-2 6-12 0,5-3-10 15,0 3-14-15,0 1-25 0,-3 1-32 0,3-3-44 0,0 4-48 0,0-1-51 16,0 0-47-16,0 2-12 0,0 0 7 0,3 0 15 0,-3-3 21 0,0 1 24 15,0-1 25-15,0 1 28 0,0-1 29 0,5 1 39 0,-5-3 43 0,0 0 49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8.711"/>
    </inkml:context>
    <inkml:brush xml:id="br0">
      <inkml:brushProperty name="width" value="0.1" units="cm"/>
      <inkml:brushProperty name="height" value="0.1" units="cm"/>
      <inkml:brushProperty name="color" value="#FF0066"/>
    </inkml:brush>
  </inkml:definitions>
  <inkml:trace contextRef="#ctx0" brushRef="#br0">78 1 1476 0 0,'3'4'11690'0'0,"-11"5"-10772"0"0,-29 56 715 0 0,30-47-1604 0 0,0 0 0 0 0,2 1 0 0 0,0 0-1 0 0,1 0 1 0 0,1 0 0 0 0,1 0-1 0 0,0 1 1 0 0,2-1 0 0 0,0 0 0 0 0,1 1-1 0 0,1-1 1 0 0,1 0 0 0 0,1 0-1 0 0,0 0 1 0 0,2 0 0 0 0,1 3-29 0 0,-5-17 2 0 0,0-1-1 0 0,0 0 1 0 0,0 0 0 0 0,1 0-1 0 0,0 0 1 0 0,-1 0 0 0 0,1 0 0 0 0,0-1-1 0 0,1 0 1 0 0,-1 1 0 0 0,1-1-1 0 0,-1 0 1 0 0,1-1 0 0 0,0 1 0 0 0,0-1-1 0 0,0 1 1 0 0,1-1 0 0 0,-1 0 0 0 0,0-1-1 0 0,1 1 1 0 0,-1-1 0 0 0,1 0-1 0 0,0 0 1 0 0,-1 0 0 0 0,1-1 0 0 0,0 0-1 0 0,-1 0 1 0 0,1 0 0 0 0,0 0 0 0 0,-1-1-1 0 0,1 1 1 0 0,0-1 0 0 0,-1-1-1 0 0,1 1 1 0 0,-1 0 0 0 0,1-1 0 0 0,-1 0-1 0 0,0 0 1 0 0,0-1 0 0 0,0 1-1 0 0,2-2-1 0 0,11-9 5 0 0,0-1 0 0 0,0-1-1 0 0,-1 0 1 0 0,-1-2 0 0 0,-1 1-1 0 0,0-2 1 0 0,-1 0 0 0 0,-1 0-1 0 0,-1-2 1 0 0,0 1 0 0 0,-2-1-1 0 0,0 0 1 0 0,-1-1 0 0 0,2-12-5 0 0,15-71-1885 0 0,-25 103 175 0 0,0 1-548 0 0,0 0-243 0 0,1 1-1132 0 0,0 3 2724 0 0,-1-4 496 0 0,3 6-1727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24.510"/>
    </inkml:context>
    <inkml:brush xml:id="br0">
      <inkml:brushProperty name="width" value="0.1" units="cm"/>
      <inkml:brushProperty name="height" value="0.1" units="cm"/>
      <inkml:brushProperty name="color" value="#FF0066"/>
    </inkml:brush>
  </inkml:definitions>
  <inkml:trace contextRef="#ctx0" brushRef="#br0">1 8 240 0 0,'9'-8'12199'0'0,"-1"19"-11153"0"0,23 90-831 0 0,-5 2 0 0 0,-5 2 1 0 0,-4 0-1 0 0,-4 0 1 0 0,-6 1-1 0 0,-4 68-215 0 0,-2-92 161 0 0,-5 0 0 0 0,-3 0-1 0 0,-5 12-160 0 0,7-67-7 0 0,-1-1 0 0 0,-1 1 0 0 0,-2-1 0 0 0,0 0-1 0 0,-2-1 1 0 0,-8 15 7 0 0,-2-33-6699 0 0,7-8 1779 0 0,7 1 2671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21.677"/>
    </inkml:context>
    <inkml:brush xml:id="br0">
      <inkml:brushProperty name="width" value="0.1" units="cm"/>
      <inkml:brushProperty name="height" value="0.1" units="cm"/>
      <inkml:brushProperty name="color" value="#FF0066"/>
    </inkml:brush>
  </inkml:definitions>
  <inkml:trace contextRef="#ctx0" brushRef="#br0">297 593 28 0 0,'8'12'8284'0'0,"-2"4"-4164"0"0,-2 41-3516 0 0,-3-33 348 0 0,3 35-795 0 0,-2-20 68 0 0,1 0 0 0 0,2 0 0 0 0,2-1 0 0 0,9 33-225 0 0,-15-72 0 0 0,-1 1 0 0 0,0-1 1 0 0,0 1-1 0 0,0-1 0 0 0,0 1 0 0 0,0-1 0 0 0,1 1 0 0 0,-1-1 0 0 0,0 1 0 0 0,0 0 0 0 0,1-1 0 0 0,-1 1 0 0 0,0-1 0 0 0,0 1 0 0 0,1 0 0 0 0,-1-1 0 0 0,1 1 0 0 0,-1 0 0 0 0,0-1 0 0 0,1 1 0 0 0,-1 0 0 0 0,1 0 1 0 0,-1 0-1 0 0,0-1 0 0 0,1 1 0 0 0,-1 0 0 0 0,1 0 0 0 0,-1 0 0 0 0,1 0 0 0 0,-1 0 0 0 0,1 0 0 0 0,-1 0 0 0 0,1 0 0 0 0,-1 0 0 0 0,1 0 0 0 0,-1 0 0 0 0,1 0 0 0 0,-1 0 0 0 0,1 0 0 0 0,-1 0 0 0 0,1 0 0 0 0,-1 0 0 0 0,0 1 1 0 0,1-1-1 0 0,-1 0 0 0 0,1 0 0 0 0,-1 1 0 0 0,1-1 0 0 0,-1 0 0 0 0,0 1 0 0 0,1-1 0 0 0,-1 0 0 0 0,0 1 0 0 0,1-1 0 0 0,-1 0 0 0 0,0 1 0 0 0,0-1 0 0 0,1 1 0 0 0,-1-1 0 0 0,0 1 0 0 0,0-1 0 0 0,0 1 0 0 0,0-1 1 0 0,1 0-1 0 0,-1 1 0 0 0,0-1 0 0 0,0 1 0 0 0,20-48 4 0 0,-17 38-4 0 0,1-2 0 0 0,3-11-2 0 0,1-1 0 0 0,1 2 1 0 0,1-1-1 0 0,1 1 0 0 0,1 1 0 0 0,1 0 0 0 0,0 1 0 0 0,2 0 0 0 0,0 1 0 0 0,11-10 2 0 0,-21 25 3 0 0,-1 0 0 0 0,1 0 1 0 0,0 1-1 0 0,0 0 0 0 0,0 0 0 0 0,0 0 0 0 0,0 1 0 0 0,0-1 1 0 0,0 1-1 0 0,0 0 0 0 0,1 1 0 0 0,-1-1 0 0 0,0 1 1 0 0,1 0-1 0 0,-1 1 0 0 0,0-1 0 0 0,1 1 0 0 0,-1 0 0 0 0,0 0 1 0 0,0 1-1 0 0,3 0-3 0 0,50 6-470 0 0,-48-11-2447 0 0,-21-10-5955 0 0,5 9 6754 0 0</inkml:trace>
  <inkml:trace contextRef="#ctx0" brushRef="#br0" timeOffset="1230.403">302 284 1332 0 0,'-16'2'9988'0'0,"14"5"-7312"0"0,25 6-2451 0 0,-9-9-196 0 0,0-1-1 0 0,0-1 0 0 0,0 0 1 0 0,0 0-1 0 0,0-2 1 0 0,0 0-1 0 0,0 0 0 0 0,0-1 1 0 0,0-1-1 0 0,0 0 0 0 0,0-1 1 0 0,0-1-1 0 0,-1 0 1 0 0,0-1-1 0 0,1 0 0 0 0,1-2-28 0 0,-14 4 2 0 0,1 1 0 0 0,-1 0 0 0 0,0 0-1 0 0,0-1 1 0 0,0 1 0 0 0,-1 0 0 0 0,1-1-1 0 0,0 1 1 0 0,-1-1 0 0 0,0 1 0 0 0,1-1 0 0 0,-1 1-1 0 0,0-1 1 0 0,0 1 0 0 0,-1-1 0 0 0,1 0-1 0 0,0 1 1 0 0,-1 0 0 0 0,0-1 0 0 0,1 1-1 0 0,-1-1 1 0 0,0 1 0 0 0,0 0 0 0 0,0-1 0 0 0,-1 1-1 0 0,1 0 1 0 0,0 0 0 0 0,-1 0 0 0 0,0 0-1 0 0,1 0 1 0 0,-1 0 0 0 0,0 1 0 0 0,0-1-1 0 0,0 0 1 0 0,-1 1-2 0 0,-9-18 47 0 0,13 19-43 0 0,-1 0 0 0 0,1 1 0 0 0,0-1 0 0 0,0 0 1 0 0,0 0-1 0 0,0 0 0 0 0,0 1 0 0 0,-1-1 0 0 0,1 0 0 0 0,0 0 0 0 0,0 0 0 0 0,0-1 0 0 0,0 1 0 0 0,0 0 1 0 0,0 0-1 0 0,-1 0 0 0 0,1-1 0 0 0,0 1 0 0 0,0 0 0 0 0,0-1 0 0 0,0 1 0 0 0,-1-1 0 0 0,1 1 0 0 0,0-1 1 0 0,-1 1-1 0 0,1-1 0 0 0,0 1 0 0 0,-1-1 0 0 0,1 0 0 0 0,-1 1 0 0 0,1-1 0 0 0,-1 0 0 0 0,1 0 0 0 0,-1 1 1 0 0,1-1-1 0 0,-1 0 0 0 0,0 0 0 0 0,1 0 0 0 0,-1 0 0 0 0,0 1 0 0 0,0-1 0 0 0,0 0 0 0 0,1 0 0 0 0,-1 0 1 0 0,0 0-1 0 0,0 0 0 0 0,-1 0 0 0 0,1 0 0 0 0,0 1 0 0 0,0-1 0 0 0,0 0 0 0 0,0 0 0 0 0,-1 0 1 0 0,1 0-1 0 0,0 0 0 0 0,-1 1 0 0 0,1-1 0 0 0,-1 0 0 0 0,1 0 0 0 0,-1 1 0 0 0,1-1 0 0 0,-1 0 0 0 0,1 1 1 0 0,-1-1-1 0 0,0 1 0 0 0,0-1-4 0 0,116 54 48 0 0,-115-53-35 0 0,0 1 0 0 0,0 0 0 0 0,0 0-1 0 0,-1 0 1 0 0,1 0 0 0 0,0 0 0 0 0,0-1-1 0 0,-1 1 1 0 0,1 0 0 0 0,-1 0 0 0 0,1-1-1 0 0,0 1 1 0 0,-1 0 0 0 0,1 0 0 0 0,-1-1-1 0 0,0 1 1 0 0,1 0 0 0 0,-1-1 0 0 0,0 1 0 0 0,1-1-1 0 0,-1 1 1 0 0,0-1 0 0 0,1 1 0 0 0,-1-1-1 0 0,0 0 1 0 0,0 1 0 0 0,0-1 0 0 0,1 0-1 0 0,-1 0 1 0 0,0 1 0 0 0,0-1 0 0 0,0 0-1 0 0,0 0 1 0 0,0 0 0 0 0,1 0 0 0 0,-1 0-1 0 0,0 0 1 0 0,0 0 0 0 0,0 0 0 0 0,0-1-1 0 0,0 1 1 0 0,1 0 0 0 0,-1 0 0 0 0,0-1-1 0 0,0 1-12 0 0,-115-10 112 0 0,115 10-358 0 0,0 1 0 0 0,0-1 0 0 0,0 1 0 0 0,0 0 0 0 0,0-1 0 0 0,0 1 0 0 0,0 0 0 0 0,0-1 0 0 0,0 1 1 0 0,1 0-1 0 0,-1 0 0 0 0,0 0 0 0 0,0 0 0 0 0,1 0 0 0 0,-1 0 0 0 0,1 0 0 0 0,-1 0 0 0 0,1 0 0 0 0,-1 0 0 0 0,1 0 0 0 0,0 0 0 0 0,-1 0 0 0 0,1 0 1 0 0,0 0-1 0 0,0 1 0 0 0,0-1 0 0 0,0 0 0 0 0,0 0 0 0 0,0 0 0 0 0,0 0 0 0 0,0 0 0 0 0,1 0 0 0 0,-1 1 0 0 0,0-1 0 0 0,1 0 0 0 0,-1 0 0 0 0,0 0 1 0 0,1 0-1 0 0,0 0 0 0 0,-1 0 0 0 0,1 0 0 0 0,0 0 0 0 0,-1 0 0 0 0,1-1 0 0 0,0 1 0 0 0,0 0 0 0 0,-1 0 0 0 0,1-1 0 0 0,1 1 246 0 0,5 10-2406 0 0</inkml:trace>
  <inkml:trace contextRef="#ctx0" brushRef="#br0" timeOffset="2025.459">141 1 892 0 0,'-50'78'7353'0'0,"17"0"-4938"0"0,31-73-2409 0 0,-13 43 219 0 0,3 2 0 0 0,2-1 1 0 0,2 1-1 0 0,3 0 0 0 0,1 1 1 0 0,3-1-1 0 0,2 1 1 0 0,2-1-1 0 0,2 0 0 0 0,4 10-225 0 0,-8-55 13 0 0,51 312 486 0 0,-52-316-505 0 0,0 1-1 0 0,0 0-1 0 0,0 0 0 0 0,0 1 0 0 0,0-1 0 0 0,1 0 0 0 0,-1 0 0 0 0,0 1 0 0 0,1-1 1 0 0,0 0-1 0 0,-1 0 0 0 0,1 0 0 0 0,0 0 0 0 0,0 0 0 0 0,0 0 0 0 0,0 0 1 0 0,1 0-1 0 0,-1 0 0 0 0,0-1 0 0 0,1 1 0 0 0,-1 0 0 0 0,1-1 0 0 0,0 1 1 0 0,-1-1-1 0 0,1 0 0 0 0,0 1 0 0 0,0-1 0 0 0,0 0 0 0 0,0 0 0 0 0,0 0 0 0 0,0 0 1 0 0,0-1-1 0 0,1 1 0 0 0,-1 0 8 0 0,3-5-902 0 0,-4 1-9057 0 0,-1 3 8186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47.341"/>
    </inkml:context>
    <inkml:brush xml:id="br0">
      <inkml:brushProperty name="width" value="0.1" units="cm"/>
      <inkml:brushProperty name="height" value="0.1" units="cm"/>
      <inkml:brushProperty name="color" value="#FF0066"/>
    </inkml:brush>
  </inkml:definitions>
  <inkml:trace contextRef="#ctx0" brushRef="#br0">0 108 1732 0 0,'14'17'11639'0'0,"35"-16"-9770"0"0,-15-1-1441 0 0,139 22-231 0 0,-172-23-195 0 0,-1 0-1 0 0,0 0 1 0 0,0 0-1 0 0,1 1 0 0 0,-1-1 1 0 0,0 0-1 0 0,0 0 0 0 0,0 0 1 0 0,0 0-1 0 0,0 0 1 0 0,0 0-1 0 0,0 0 0 0 0,0 0 1 0 0,0 1-1 0 0,0-1 0 0 0,-1 0 1 0 0,1 0-1 0 0,0 0 1 0 0,-1 0-1 0 0,1 0 0 0 0,0 1 1 0 0,-1-1-1 0 0,1 0 0 0 0,-1 0 1 0 0,1 1-1 0 0,-1-1 1 0 0,0 0-1 0 0,1 1 0 0 0,-1-1 1 0 0,0 0-1 0 0,1 1 0 0 0,-1-1 1 0 0,0 1-1 0 0,0-1 1 0 0,0 1-1 0 0,1 0 0 0 0,-1-1 1 0 0,0 1-1 0 0,0 0 0 0 0,-1-1-1 0 0,-5-7 3 0 0,-50-90-5 0 0,58 97 2 0 0,1 0 0 0 0,-1 0 0 0 0,0 0 0 0 0,0 0-1 0 0,1 0 1 0 0,-1 0 0 0 0,0 1 0 0 0,1-1 0 0 0,-1 0 0 0 0,1 1 0 0 0,-1-1 0 0 0,1 1 0 0 0,-1-1 0 0 0,1 1 0 0 0,0 0 0 0 0,-1-1 0 0 0,1 1 0 0 0,-1 0 0 0 0,1 0 0 0 0,-1 0-1 0 0,1 1 1 0 0,0-1 0 0 0,-1 0 0 0 0,1 0 0 0 0,-1 1 0 0 0,1-1 0 0 0,-1 1 0 0 0,1 0 0 0 0,-1-1 0 0 0,1 1 0 0 0,-1 0 0 0 0,1 1 0 0 0,8 1 2 0 0,-1 0 0 0 0,0 1 0 0 0,0 0 0 0 0,0 1 0 0 0,-1 0 0 0 0,1 0 0 0 0,-1 1 0 0 0,0 0 0 0 0,-1 0 0 0 0,0 1 0 0 0,1 1-2 0 0,-7-7 3 0 0,0 0-1 0 0,-1 0 0 0 0,1-1 0 0 0,-1 1 0 0 0,1 0 0 0 0,-1 0 0 0 0,1 0 1 0 0,-1 0-1 0 0,1 0 0 0 0,-1 0 0 0 0,0 0 0 0 0,0 0 0 0 0,1 0 0 0 0,-1 0 1 0 0,0 0-1 0 0,0 0 0 0 0,0 0 0 0 0,0 0 0 0 0,0 0 0 0 0,-1 0 0 0 0,1 0 1 0 0,0 0-1 0 0,0 0 0 0 0,-1 0 0 0 0,1 0 0 0 0,0-1 0 0 0,-1 1 0 0 0,1 0 0 0 0,-1 0 1 0 0,1 0-1 0 0,-1 0 0 0 0,1 0 0 0 0,-1-1 0 0 0,0 1 0 0 0,1 0 0 0 0,-1-1 1 0 0,0 1-1 0 0,0 0 0 0 0,0-1 0 0 0,1 1 0 0 0,-1-1 0 0 0,0 1 0 0 0,0-1 1 0 0,0 1-1 0 0,0-1 0 0 0,0 0 0 0 0,0 0 0 0 0,-1 1-2 0 0,-49 11-1 0 0,-9-3-1409 0 0,80 1-4982 0 0,22 18 1302 0 0,-14-10 2819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46.362"/>
    </inkml:context>
    <inkml:brush xml:id="br0">
      <inkml:brushProperty name="width" value="0.1" units="cm"/>
      <inkml:brushProperty name="height" value="0.1" units="cm"/>
      <inkml:brushProperty name="color" value="#FF0066"/>
    </inkml:brush>
  </inkml:definitions>
  <inkml:trace contextRef="#ctx0" brushRef="#br0">13 0 188 0 0,'0'0'1755'0'0,"0"0"194"0"0,2 5 4809 0 0,4 15-4779 0 0,-3-1-1560 0 0,0 1 0 0 0,-2 0 0 0 0,0 0-1 0 0,-1 0 1 0 0,-2-1 0 0 0,0 1 0 0 0,0 0 0 0 0,-3 4-419 0 0,-4 45 106 0 0,1 176-84 0 0,10-255-16 0 0,0 0-1 0 0,1 1 0 0 0,0-1 1 0 0,0 1-1 0 0,1 0 0 0 0,0 0 1 0 0,1 0-1 0 0,0 1 1 0 0,6-8-6 0 0,-6 9 0 0 0,10-17 4 0 0,2 1-1 0 0,0 1 0 0 0,2 0 0 0 0,0 2 0 0 0,15-12-3 0 0,65-41 6 0 0,-129 92-6967 0 0,-7-1-451 0 0,25-11 5678 0 0</inkml:trace>
  <inkml:trace contextRef="#ctx0" brushRef="#br0" timeOffset="247.544">117 290 1728 0 0,'6'6'9529'0'0,"13"7"-6151"0"0,-2-3-2558 0 0,119 136 830 0 0,-156-192-15441 0 0,15 28 11529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49.340"/>
    </inkml:context>
    <inkml:brush xml:id="br0">
      <inkml:brushProperty name="width" value="0.1" units="cm"/>
      <inkml:brushProperty name="height" value="0.1" units="cm"/>
      <inkml:brushProperty name="color" value="#FF0066"/>
    </inkml:brush>
  </inkml:definitions>
  <inkml:trace contextRef="#ctx0" brushRef="#br0">199 38 1224 0 0,'9'-8'7176'0'0,"-6"-5"-4286"0"0,5-3-849 0 0,-8 16-1633 0 0,-36 14 2054 0 0,30-11-2229 0 0,-5 3-202 0 0,0-1 1 0 0,0 1-1 0 0,0 1 0 0 0,0 0 0 0 0,1 1 0 0 0,0 0 1 0 0,1 0-1 0 0,0 1 0 0 0,0 0 0 0 0,1 1 1 0 0,0 0-1 0 0,1 0 0 0 0,0 1 0 0 0,0-1 0 0 0,1 2 1 0 0,1-1-1 0 0,0 1 0 0 0,0-1 0 0 0,1 1 0 0 0,1 1 1 0 0,0-1-1 0 0,1 0 0 0 0,0 1 0 0 0,1-1 0 0 0,0 1 1 0 0,1 0-1 0 0,1 7-31 0 0,0-10 18 0 0,0-1 0 0 0,1 1-1 0 0,1-1 1 0 0,0 1 0 0 0,0-1 0 0 0,1 0 0 0 0,0 0 0 0 0,0 0 0 0 0,1-1-1 0 0,0 0 1 0 0,0 0 0 0 0,1 0 0 0 0,1 0 0 0 0,-1-1 0 0 0,1 0-1 0 0,0 0 1 0 0,0-1 0 0 0,1 0 0 0 0,0 0 0 0 0,0-1 0 0 0,1 0 0 0 0,-1 0-1 0 0,1-1 1 0 0,0 0 0 0 0,0-1 0 0 0,3 1-18 0 0,-5-2-33 0 0,1 0 0 0 0,0 0 0 0 0,-1-1 0 0 0,1 0-1 0 0,0-1 1 0 0,0 1 0 0 0,0-2 0 0 0,0 1 0 0 0,-1-1 0 0 0,1 0 0 0 0,0-1 0 0 0,0 1 0 0 0,-1-2 0 0 0,1 1-1 0 0,-1-1 1 0 0,0 0 0 0 0,0-1 0 0 0,0 1 0 0 0,0-1 0 0 0,0-1 33 0 0,-32-15-13366 0 0,18 16 10941 0 0</inkml:trace>
  <inkml:trace contextRef="#ctx0" brushRef="#br0" timeOffset="395.7979">26 277 1296 0 0,'2'0'7863'0'0,"14"0"-3424"0"0,56 3-894 0 0,10 0-2899 0 0,-3-9-5366 0 0,-50-6-6325 0 0,-22 8 9189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51.093"/>
    </inkml:context>
    <inkml:brush xml:id="br0">
      <inkml:brushProperty name="width" value="0.1" units="cm"/>
      <inkml:brushProperty name="height" value="0.1" units="cm"/>
      <inkml:brushProperty name="color" value="#FF0066"/>
    </inkml:brush>
  </inkml:definitions>
  <inkml:trace contextRef="#ctx0" brushRef="#br0">23 203 636 0 0,'0'27'5539'0'0,"-3"73"-870"0"0,-9 53-3760 0 0,5-29-471 0 0,16-153 80 0 0,6-428 944 0 0,-16 453-1457 0 0,1 0 1 0 0,-1 0-1 0 0,1 0 0 0 0,-1-1 0 0 0,1 1 0 0 0,1 0 0 0 0,-1 0 0 0 0,0 0 0 0 0,1 0 0 0 0,0 0 1 0 0,0 0-1 0 0,0 0 0 0 0,0 0 0 0 0,1 1 0 0 0,0-1 0 0 0,-1 0 0 0 0,1 1 0 0 0,1-1 0 0 0,-1 1 1 0 0,0 0-1 0 0,1-1 0 0 0,0 1 0 0 0,0 1 0 0 0,0-1 0 0 0,0 0 0 0 0,0 1 0 0 0,0-1 0 0 0,1 1 1 0 0,-1 0-1 0 0,1 0 0 0 0,-1 0 0 0 0,1 1 0 0 0,0-1 0 0 0,0 1 0 0 0,0 0 0 0 0,0 0 0 0 0,0 0 1 0 0,0 1-1 0 0,1-1-5 0 0,1 1 6 0 0,0 1 0 0 0,-1-1 1 0 0,1 1-1 0 0,0 0 0 0 0,0 1 1 0 0,-1-1-1 0 0,1 1 1 0 0,-1 1-1 0 0,1-1 0 0 0,-1 1 1 0 0,0-1-1 0 0,0 1 0 0 0,0 1 1 0 0,0-1-1 0 0,-1 1 1 0 0,1 0-1 0 0,-1 0 0 0 0,0 0 1 0 0,0 1-1 0 0,-1-1 0 0 0,1 1 1 0 0,-1 0-1 0 0,0 0 0 0 0,0 0 1 0 0,-1 0-1 0 0,1 1 1 0 0,-1-1-1 0 0,0 1 0 0 0,-1-1 1 0 0,1 1-1 0 0,-1 0 0 0 0,0 0 1 0 0,-1-1-1 0 0,1 1 0 0 0,-1 0 1 0 0,0 0-1 0 0,-1 0 1 0 0,1 0-1 0 0,-1-1 0 0 0,0 1 1 0 0,-1 0-1 0 0,-1 5-6 0 0,-2-5 12 0 0,1 0-1 0 0,-1 0 1 0 0,0 0 0 0 0,-1 0 0 0 0,1-1-1 0 0,-1 0 1 0 0,0 0 0 0 0,0 0 0 0 0,-1-1-1 0 0,1 0 1 0 0,-1 0 0 0 0,0-1-1 0 0,0 0 1 0 0,0 0 0 0 0,0 0 0 0 0,-1-1-1 0 0,1 0 1 0 0,-1-1 0 0 0,0 0 0 0 0,1 0-1 0 0,-1 0 1 0 0,0-1 0 0 0,1 0 0 0 0,-1-1-1 0 0,0 0 1 0 0,1 0 0 0 0,-8-2-12 0 0,47-6 68 0 0,-16 9 22 0 0,0 1 0 0 0,0 0 0 0 0,0 1 0 0 0,-1 1 0 0 0,1 1 0 0 0,0 0-1 0 0,-1 1 1 0 0,0 1 0 0 0,0 0 0 0 0,-1 1 0 0 0,0 0 0 0 0,0 1 0 0 0,0 1-1 0 0,-1 0 1 0 0,-1 1 0 0 0,1 1 0 0 0,-2 0 0 0 0,1 0-90 0 0,-9-7 23 0 0,-1 0 1 0 0,1 0-1 0 0,-1 1 0 0 0,0-1 1 0 0,0 0-1 0 0,0 1 0 0 0,-1-1 1 0 0,0 1-1 0 0,0 0 0 0 0,0-1 1 0 0,0 1-1 0 0,-1 0 1 0 0,0 0-1 0 0,0-1 0 0 0,0 1 1 0 0,0 0-1 0 0,-1 0 0 0 0,0-1 1 0 0,0 1-1 0 0,0 0 0 0 0,0-1 1 0 0,-1 1-1 0 0,0-1 0 0 0,0 1 1 0 0,0-1-1 0 0,0 0 1 0 0,-1 0-1 0 0,0 0 0 0 0,0 0 1 0 0,0 0-24 0 0,-4 5 2 0 0,-1 1 1 0 0,0-1-1 0 0,-1-1 1 0 0,1 1-1 0 0,-2-1 1 0 0,1-1-1 0 0,-1 0 0 0 0,0 0 1 0 0,0-1-1 0 0,-1 0 1 0 0,-6 2-3 0 0,7-4-71 0 0,0 0 0 0 0,-1-1 0 0 0,1 0 0 0 0,-1 0-1 0 0,0-1 1 0 0,0 0 0 0 0,0-1 0 0 0,1-1 0 0 0,-1 1 0 0 0,0-2 0 0 0,0 1 0 0 0,0-2 0 0 0,0 1 0 0 0,-7-3 71 0 0,-4-10-3602 0 0,18-9-6190 0 0,10 16 7584 0 0</inkml:trace>
  <inkml:trace contextRef="#ctx0" brushRef="#br0" timeOffset="1117.002">562 38 168 0 0,'2'-29'10006'0'0,"44"20"-6694"0"0,292 46-1172 0 0,-337-37-2139 0 0,1-1 0 0 0,0 1 0 0 0,-1 0 1 0 0,1-1-1 0 0,0 1 0 0 0,-1 0 0 0 0,1 0 0 0 0,0 0 0 0 0,0 0 0 0 0,-1 0 1 0 0,1 0-1 0 0,0 1 0 0 0,-1-1 0 0 0,1 1 0 0 0,0-1 0 0 0,-1 1 0 0 0,1-1 0 0 0,-1 1 1 0 0,1 0-1 0 0,-1 0 0 0 0,1 0 0 0 0,-1 0 0 0 0,1 0 0 0 0,-1 0 0 0 0,0 0 1 0 0,0 0-1 0 0,1 1 0 0 0,-1-1 0 0 0,0 0 0 0 0,0 1 0 0 0,0-1 0 0 0,-1 1 0 0 0,1-1 1 0 0,0 1-1 0 0,0-1 0 0 0,-1 1 0 0 0,1 0 0 0 0,-1-1 0 0 0,1 1 0 0 0,-1 0 0 0 0,0-1 1 0 0,0 1-1 0 0,0 0 0 0 0,0-1 0 0 0,0 1 0 0 0,0 0 0 0 0,0 0 0 0 0,-1-1 1 0 0,1 1-1 0 0,0 0 0 0 0,-1-1 0 0 0,0 1 0 0 0,0 1-1 0 0,-14 27 58 0 0,-2 0 0 0 0,0-1 0 0 0,-2-1 0 0 0,-2-1 0 0 0,0-1 0 0 0,-2 0 0 0 0,0-2 0 0 0,-9 5-58 0 0,13-9 5 0 0,-236 214 19 0 0,255-234-24 0 0,-1 0 0 0 0,1 1-1 0 0,-1-1 1 0 0,1 1-1 0 0,-1 0 1 0 0,1-1-1 0 0,0 1 1 0 0,-1-1-1 0 0,1 1 1 0 0,0 0 0 0 0,-1-1-1 0 0,1 1 1 0 0,0-1-1 0 0,0 1 1 0 0,-1 0-1 0 0,1 0 1 0 0,0-1-1 0 0,0 1 1 0 0,0 0-1 0 0,0-1 1 0 0,0 1 0 0 0,0 0-1 0 0,0-1 1 0 0,0 1-1 0 0,1 0 1 0 0,-1 0-1 0 0,0-1 1 0 0,0 1-1 0 0,0 0 1 0 0,1-1-1 0 0,-1 1 1 0 0,0-1 0 0 0,1 1-1 0 0,-1 0 1 0 0,1-1-1 0 0,-1 1 1 0 0,0-1-1 0 0,1 1 1 0 0,-1-1-1 0 0,1 1 1 0 0,0-1-1 0 0,-1 1 1 0 0,1-1 0 0 0,-1 0-1 0 0,1 1 1 0 0,0-1-1 0 0,-1 0 1 0 0,1 0-1 0 0,-1 1 1 0 0,1-1-1 0 0,0 0 1 0 0,0 0 0 0 0,-1 0-1 0 0,1 0 1 0 0,0 0-1 0 0,-1 0 1 0 0,1 0-1 0 0,0 0 1 0 0,-1 0 0 0 0,47 7 43 0 0,-46-7-40 0 0,334-15 781 0 0,-311 15-775 0 0,17 0-3319 0 0,-41 0 973 0 0,0 0-306 0 0,-1-2-1126 0 0,-2 0 2858 0 0,2 1 327 0 0,-4-1-1734 0 0</inkml:trace>
  <inkml:trace contextRef="#ctx0" brushRef="#br0" timeOffset="1582.1319">661 254 1648 0 0,'3'1'4829'0'0,"14"3"-341"0"0,68 2 213 0 0,0-4-3495 0 0,27 1-6458 0 0,-75 3-2913 0 0,-29-4 5750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6:18.230"/>
    </inkml:context>
    <inkml:brush xml:id="br0">
      <inkml:brushProperty name="width" value="0.1" units="cm"/>
      <inkml:brushProperty name="height" value="0.1" units="cm"/>
      <inkml:brushProperty name="color" value="#FF0066"/>
    </inkml:brush>
  </inkml:definitions>
  <inkml:trace contextRef="#ctx0" brushRef="#br0">11 1 1200 0 0,'-3'6'7895'0'0,"-3"10"-6077"0"0,5-9-1693 0 0,1 0 0 0 0,0 0-1 0 0,0-1 1 0 0,1 1 0 0 0,0 0 0 0 0,0 0 0 0 0,1-1-1 0 0,-1 1 1 0 0,1 0 0 0 0,1-1 0 0 0,-1 0 0 0 0,1 0-1 0 0,1 1 1 0 0,2 3-125 0 0,-5-8 4 0 0,0 0-1 0 0,0 0 1 0 0,1 0-1 0 0,-1 0 1 0 0,1 0-1 0 0,-1 0 1 0 0,1 0 0 0 0,0-1-1 0 0,-1 1 1 0 0,1-1-1 0 0,0 1 1 0 0,0-1-1 0 0,0 1 1 0 0,0-1-1 0 0,1 0 1 0 0,-1 0-1 0 0,0 0 1 0 0,0-1 0 0 0,1 1-1 0 0,-1 0 1 0 0,0-1-1 0 0,1 0 1 0 0,-1 1-1 0 0,1-1 1 0 0,-1 0-1 0 0,0 0 1 0 0,1 0-1 0 0,-1 0 1 0 0,1-1 0 0 0,-1 1-1 0 0,0-1 1 0 0,1 0-1 0 0,-1 1 1 0 0,0-1-1 0 0,1 0 1 0 0,-1 0-1 0 0,0 0 1 0 0,0-1 0 0 0,0 1-1 0 0,0 0 1 0 0,0-1-1 0 0,0 0-3 0 0,0 0 3 0 0,0 0 0 0 0,0 0-1 0 0,0 0 1 0 0,0 0 0 0 0,-1 0 0 0 0,1 0-1 0 0,-1-1 1 0 0,1 1 0 0 0,-1-1-1 0 0,0 1 1 0 0,0-1 0 0 0,0 1 0 0 0,0-1-1 0 0,-1 0 1 0 0,1 1 0 0 0,-1-1 0 0 0,1 0-1 0 0,-1 1 1 0 0,0-1 0 0 0,0 0 0 0 0,0 0-1 0 0,-1 1 1 0 0,1-1 0 0 0,-1 0-1 0 0,1 0 1 0 0,-1 1 0 0 0,0-1 0 0 0,0 1-1 0 0,0-1 1 0 0,0 1 0 0 0,0-1 0 0 0,-1 1-1 0 0,1 0 1 0 0,-3-3-3 0 0,2 1 1 0 0,-1 0-1 0 0,0 1 1 0 0,0-1-1 0 0,0 0 1 0 0,0 1-1 0 0,0 0 1 0 0,-1 0-1 0 0,0 0 1 0 0,1 0-1 0 0,-1 0 1 0 0,0 1-1 0 0,-1 0 1 0 0,1 0-1 0 0,0 0 1 0 0,-1 0-1 0 0,1 1 1 0 0,-1-1-1 0 0,1 1 1 0 0,-1 0 0 0 0,-2 1-1 0 0,6 0-1 0 0,0 0 0 0 0,0 0 0 0 0,0 0 0 0 0,0 0 1 0 0,0 0-1 0 0,0 1 0 0 0,0-1 0 0 0,0 1 0 0 0,0-1 1 0 0,1 0-1 0 0,-1 1 0 0 0,0 0 0 0 0,0-1 0 0 0,0 1 1 0 0,0-1-1 0 0,1 1 0 0 0,-1 0 0 0 0,0 0 0 0 0,1-1 1 0 0,-1 1-1 0 0,0 0 0 0 0,1 0 0 0 0,-1 0 1 0 0,1 0-1 0 0,-1 0 0 0 0,1 0 0 0 0,0 0 0 0 0,-1 0 1 0 0,1 0-1 0 0,0 0 0 0 0,0 0 0 0 0,0 0 0 0 0,0 0 1 0 0,0 0-1 0 0,0 0 0 0 0,0 0 0 0 0,0 0 0 0 0,0 0 1 0 0,0 0-1 0 0,0 0 0 0 0,0 0 0 0 0,1 0 1 0 0,-1 0-1 0 0,1 0 1 0 0,15 48-15 0 0,-10-37 13 0 0,0 1 1 0 0,1-1 0 0 0,0 0 0 0 0,1 0 0 0 0,0-1 0 0 0,1 0 0 0 0,0 0 0 0 0,1-1 0 0 0,0 0 0 0 0,1-1 0 0 0,0 0 0 0 0,0-1 0 0 0,1 0 0 0 0,0-1 0 0 0,1 0-1 0 0,-1-1 1 0 0,1-1 0 0 0,0 0 0 0 0,1 0 0 0 0,3 0 1 0 0,6-8-724 0 0,-23 2 428 0 0,1 0 0 0 0,0 0 0 0 0,0 0 0 0 0,-1-1 0 0 0,1 1 0 0 0,-1 0 0 0 0,1 0 0 0 0,-1 0 0 0 0,1 0 0 0 0,-1-1 0 0 0,0 1 0 0 0,0 0 0 0 0,0 0 0 0 0,1-1 0 0 0,-1 1 0 0 0,0 0 0 0 0,0-1 0 0 0,-1 1 0 0 0,1 0 0 0 0,0 0 0 0 0,0-1 0 0 0,-1 1 0 0 0,1 0 0 0 0,0 0 0 0 0,-1 0 0 0 0,1-1 0 0 0,-1 1 0 0 0,0 0 0 0 0,1 0 0 0 0,-1 0 1 0 0,0 0-1 0 0,0 0 0 0 0,0 0 0 0 0,0 0 296 0 0,-9-12-1822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6:21.177"/>
    </inkml:context>
    <inkml:brush xml:id="br0">
      <inkml:brushProperty name="width" value="0.1" units="cm"/>
      <inkml:brushProperty name="height" value="0.1" units="cm"/>
      <inkml:brushProperty name="color" value="#FF0066"/>
    </inkml:brush>
  </inkml:definitions>
  <inkml:trace contextRef="#ctx0" brushRef="#br0">20 80 956 0 0,'-2'1'6908'0'0,"-9"9"-3655"0"0,10-5-3172 0 0,-1 0 1 0 0,1 0-1 0 0,0 0 1 0 0,0 0-1 0 0,1 0 1 0 0,-1 0-1 0 0,1 1 1 0 0,0-1-1 0 0,1 0 1 0 0,-1 0-1 0 0,1 1 0 0 0,0-1 1 0 0,0 0-1 0 0,1 0 1 0 0,0 0-1 0 0,0 0 1 0 0,0-1-1 0 0,0 1 1 0 0,1 0-1 0 0,-1-1 1 0 0,1 0-1 0 0,0 1 0 0 0,1-1 1 0 0,-1 0-1 0 0,1-1 1 0 0,0 1-1 0 0,0-1 1 0 0,0 1-1 0 0,0-1 1 0 0,1 0-82 0 0,-1-1 1 0 0,-1-1 1 0 0,1 0 0 0 0,0 0 0 0 0,0 0 0 0 0,0 0-1 0 0,0 0 1 0 0,0-1 0 0 0,0 0 0 0 0,-1 0 0 0 0,1 0 0 0 0,0 0-1 0 0,0-1 1 0 0,0 1 0 0 0,0-1 0 0 0,0 0 0 0 0,0 0-1 0 0,-1-1 1 0 0,1 1 0 0 0,0-1 0 0 0,-1 1 0 0 0,1-1-1 0 0,-1 0 1 0 0,0-1 0 0 0,0 1 0 0 0,1-1 0 0 0,-2 1-1 0 0,1-1 1 0 0,0 0 0 0 0,0 0 0 0 0,-1 0 0 0 0,0 0 0 0 0,1 0-1 0 0,-1-1 1 0 0,-1 1 0 0 0,1-1 0 0 0,0 1 0 0 0,-1-1-1 0 0,0 0 1 0 0,0 0 0 0 0,0 0 0 0 0,0 1 0 0 0,0-1-1 0 0,-1 0 1 0 0,0 0 0 0 0,0 0 0 0 0,0 0 0 0 0,0 0 0 0 0,-1 0-1 0 0,1 0 1 0 0,-1 0 0 0 0,0 0 0 0 0,0 1 0 0 0,-2-4-2 0 0,2 0-12 0 0,-1 1 1 0 0,-1 0 0 0 0,1 0 0 0 0,-1 0 0 0 0,0 0 0 0 0,-1 0 0 0 0,1 0 0 0 0,-1 1 0 0 0,0 0 0 0 0,0 0 0 0 0,-1 0 0 0 0,0 0-1 0 0,1 1 1 0 0,-2-1 0 0 0,1 1 0 0 0,0 1 0 0 0,-1-1 0 0 0,0 1 0 0 0,0 0 0 0 0,0 0 0 0 0,0 0 0 0 0,0 1 0 0 0,0 0-1 0 0,-1 0 1 0 0,1 1 0 0 0,-1 0 0 0 0,-2 0 11 0 0,7 1-21 0 0,0 0-1 0 0,0 1 0 0 0,0-1 1 0 0,0 0-1 0 0,0 1 1 0 0,1 0-1 0 0,-1-1 0 0 0,0 1 1 0 0,1 0-1 0 0,-1 0 0 0 0,0 0 1 0 0,1 0-1 0 0,-1 0 1 0 0,1 1-1 0 0,0-1 0 0 0,-1 0 1 0 0,1 1-1 0 0,0-1 1 0 0,0 0-1 0 0,0 1 0 0 0,0 0 1 0 0,0-1-1 0 0,0 1 0 0 0,0 0 1 0 0,0-1-1 0 0,1 1 1 0 0,-1 0-1 0 0,1 0 0 0 0,-1 0 1 0 0,1-1-1 0 0,0 1 1 0 0,0 0-1 0 0,0 0 0 0 0,0 0 1 0 0,0 0-1 0 0,0 0 0 0 0,0 1 22 0 0,20 69-3215 0 0,52 1-1603 0 0,21-16 6379 0 0,-46-31 1651 0 0,-20-8-1811 0 0,78 30 2269 0 0,-101-48-3918 0 0,0 0-1 0 0,1 0 0 0 0,-1 0 1 0 0,0 0-1 0 0,0-1 0 0 0,0 0 0 0 0,1 0 1 0 0,-1 0-1 0 0,0 0 0 0 0,0-1 1 0 0,0 1-1 0 0,-1-1 0 0 0,1 0 0 0 0,0 0 1 0 0,-1 0-1 0 0,1-1 0 0 0,1-1 249 0 0,25-18-7181 0 0,-23 17 4962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6:19.481"/>
    </inkml:context>
    <inkml:brush xml:id="br0">
      <inkml:brushProperty name="width" value="0.1" units="cm"/>
      <inkml:brushProperty name="height" value="0.1" units="cm"/>
      <inkml:brushProperty name="color" value="#FF0066"/>
    </inkml:brush>
  </inkml:definitions>
  <inkml:trace contextRef="#ctx0" brushRef="#br0">72 159 832 0 0,'20'31'7656'0'0,"-6"28"-5377"0"0,-10-40-1937 0 0,8 26-114 0 0,7 92-893 0 0,-22-125-2327 0 0,5-17-2628 0 0,2-6 3948 0 0</inkml:trace>
  <inkml:trace contextRef="#ctx0" brushRef="#br0" timeOffset="262.382">330 112 1440 0 0,'5'7'2004'0'0,"-3"8"169"0"0,-2 8 99 0 0,0 6-236 0 0,-2 4-864 0 0,-1 0-480 0 0,-2 74 92 0 0,5-73-692 0 0,0-3-44 0 0,-2-2-88 0 0,2-2-152 0 0,-3-10-368 0 0,1-3-720 0 0,-3-10-528 0 0,5-4-284 0 0,-8-4-101 0 0,3-7 69 0 0,-2-3 316 0 0</inkml:trace>
  <inkml:trace contextRef="#ctx0" brushRef="#br0" timeOffset="522.979">8 1 804 0 0,'2'5'5475'0'0,"4"10"-2701"0"0,-1-8-2403 0 0,1-1-1 0 0,-1 0 1 0 0,2 0 0 0 0,-1 0 0 0 0,0 0 0 0 0,1-1-1 0 0,0 0 1 0 0,1-1 0 0 0,-1 0 0 0 0,1 0 0 0 0,-1 0-1 0 0,5 0-370 0 0,8 3 100 0 0,0-1 0 0 0,1-1 0 0 0,0-1 0 0 0,0-1 0 0 0,0-1-1 0 0,0-1 1 0 0,7 0-100 0 0,59-7 10 0 0,-31 1-1313 0 0,-1 5-3928 0 0,-31 9 549 0 0,-16-1 2583 0 0</inkml:trace>
  <inkml:trace contextRef="#ctx0" brushRef="#br0" timeOffset="884.229">1 586 1452 0 0,'62'5'7041'0'0,"25"-7"-4168"0"0,160-15-1911 0 0,-87-9-4317 0 0,-87 17-2752 0 0,-59 9 4125 0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6.37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53 48 0,'0'0'97'0,"0"0"42"0,0 0 36 16,0 0 32-16,0 0 30 0,0 1 24 0,0-1 23 0,0 0 19 0,0 0 15 15,0 0 15-15,0 6-27 0,0-6-50 0,0 0-40 0,0 0-33 0,0 0-37 16,0 0-39-16,0 4-28 0,0-4-25 0,0 0-16 0,0 4-11 0,0-4-9 0,0 0-6 15,0 5 0-15,0-5 0 0,0 0 1 0,0 4 5 0,0 0 3 0,0-4 4 16,0 8 4-16,6-4 2 0,-6-4 5 0,0 4 3 0,0 2-1 0,0-2 3 16,6 3 4-16,-6-3 1 0,0 1-2 0,0 2 1 0,0-3-1 0,0 2-4 15,2 0-3-15,-2 0-4 0,0 1-4 0,6-3 1 0,-6 3-3 0,6 0 1 16,-6 0 0-16,3-2-1 0,3 1-1 0,-6-1 1 0,2 1-1 0,4-1-1 0,0 0-1 16,-6 1 3-16,3-1-2 0,2 1 0 0,-2-3 2 0,9-1-2 0,-12 3 0 15,3-3-2-15,8 0-1 0,-8 0-1 0,3 1 0 0,-4-3-2 0,4 2 3 16,0-2-2-16,3-2 1 0,-7 2 0 0,10-3-1 0,-9 1 0 0,2 0-2 15,-2 0 1-15,9-3-4 0,-9 0 1 0,-3 1-3 0,11 0-2 0,-8-3 0 16,3 2-4-16,-4-2-1 0,4 3-3 0,0-3-3 0,-3 1-2 0,3-1-5 0,-4-2-6 16,-2 2-3-16,6-2-8 0,0-1 0 0,-6 2-7 0,3-1-3 0,-3-1-3 15,5-1-6-15,-5 2-5 0,3 0-6 0,-3-1-9 0,0 2-3 0,0 1-2 16,6 1-2-16,-6-4-1 0,0 4 1 0,0-1-4 0,0 2-1 0,0 0-2 0,0 5-3 16,0-6-4-16,0 6-2 0,0-4-3 0,0 4-7 0,-6-6-10 0,6 2-36 15,0 4-44-15,0 0-60 0,0-5-62 0,0 5-24 0,0 0-1 0,-3-1 8 16,3 1 14-16,0 0 18 0,-5-2 18 0,5 2 23 0,0 0 22 0,-3 0 28 15,-9 2 33-15,12-2 48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38.101"/>
    </inkml:context>
    <inkml:brush xml:id="br0">
      <inkml:brushProperty name="width" value="0.1" units="cm"/>
      <inkml:brushProperty name="height" value="0.1" units="cm"/>
      <inkml:brushProperty name="color" value="#FF0066"/>
    </inkml:brush>
    <inkml:brush xml:id="br1">
      <inkml:brushProperty name="width" value="0.1" units="cm"/>
      <inkml:brushProperty name="height" value="0.1" units="cm"/>
      <inkml:brushProperty name="color" value="#5B2D90"/>
    </inkml:brush>
  </inkml:definitions>
  <inkml:trace contextRef="#ctx0" brushRef="#br0">1104 560 1244 0 0,'7'11'6680'0'0,"3"0"-4062"0"0,-7 25-1498 0 0,36 238-722 0 0,-32-53-502 0 0,19 123 323 0 0,-15-3 96 0 0,5-36 380 0 0,-28 9-131 0 0,14 21-228 0 0,-19-11 84 0 0,19 39-365 0 0,-17 89 260 0 0,-17-165 659 0 0,30-232-1046 0 0,16-92-8106 0 0,-14 10 3145 0 0,0 12 2999 0 0</inkml:trace>
  <inkml:trace contextRef="#ctx0" brushRef="#br0" timeOffset="2179.579">1178 4209 1060 0 0,'0'-4'8052'0'0,"-1"4"-4719"0"0,15 2-2862 0 0,300-29 976 0 0,-248 11-1361 0 0,0 2-1 0 0,1 3 0 0 0,0 3 1 0 0,67 2-86 0 0,112-16 123 0 0,-172 10-116 0 0,0 3 0 0 0,1 3 0 0 0,11 3-7 0 0,-58 4-3 0 0,0-3 1 0 0,1 0-1 0 0,-1-2 0 0 0,0-1 0 0 0,-1-1 0 0 0,1-1 0 0 0,-1-1 0 0 0,7-5 3 0 0,-28 10-3 0 0,1 0 0 0 0,0 0 1 0 0,0 1-1 0 0,0 0 0 0 0,0 0 0 0 0,1 1 0 0 0,-1 0 0 0 0,0 0 1 0 0,1 0-1 0 0,-1 1 0 0 0,1 0 0 0 0,-1 1 0 0 0,6 1 3 0 0,84-4 620 0 0,73 25-240 0 0,-21 10-332 0 0,-78-44 48 0 0,-61 33-284 0 0,-29-36-11845 0 0,17 12 9978 0 0,-1-2 458 0 0</inkml:trace>
  <inkml:trace contextRef="#ctx0" brushRef="#br0" timeOffset="3646.599">3289 4020 1024 0 0,'-6'12'8426'0'0,"0"-27"-6448"0"0,8-6-1863 0 0,0 0 0 0 0,-1-1 0 0 0,-1 1 0 0 0,-1-1 0 0 0,-1 1-1 0 0,0-1 1 0 0,-2 1 0 0 0,-5-17-115 0 0,-11-84 728 0 0,4-28-439 0 0,0-96-252 0 0,-1 19-111 0 0,-3 37 104 0 0,20-106-35 0 0,12 105 34 0 0,-9 151-31 0 0,-1 0 0 0 0,-2 0 0 0 0,-2 0 0 0 0,-5-23 2 0 0,-3-11-3 0 0,4 0-1 0 0,3-1 1 0 0,3 1-1 0 0,5-34 4 0 0,11-168-20 0 0,-6 177 25 0 0,-4-1 0 0 0,-5 1 0 0 0,-6-46-5 0 0,-3-211 34 0 0,-6 182 467 0 0,11 163-479 0 0,1 0 30 0 0,6 17-570 0 0,-3-5 980 0 0,-1 1-6609 0 0,0 1 959 0 0,0 2 3200 0 0</inkml:trace>
  <inkml:trace contextRef="#ctx0" brushRef="#br0" timeOffset="38028.0929">508 4434 980 0 0,'2'13'8469'0'0,"7"-5"-6170"0"0,4 2-1786 0 0,-11-3-392 0 0,1 0 0 0 0,-2 0 0 0 0,1 0 1 0 0,-1 1-1 0 0,0-1 0 0 0,-1 0 0 0 0,1 0 0 0 0,-1 1 0 0 0,-1-1 0 0 0,1 0 0 0 0,-1 0 0 0 0,-1 1 0 0 0,1-1 0 0 0,-2 3-121 0 0,-4 33 101 0 0,4 32-503 0 0,25-108-9362 0 0,-21 31 9314 0 0,8-14-1679 0 0</inkml:trace>
  <inkml:trace contextRef="#ctx0" brushRef="#br0" timeOffset="38281.474">711 4387 856 0 0,'19'24'8029'0'0,"-17"15"-5458"0"0,-2-29-2372 0 0,-9 144 1172 0 0,-1-70-3064 0 0,-4-97-6246 0 0,11 0 5893 0 0</inkml:trace>
  <inkml:trace contextRef="#ctx0" brushRef="#br0" timeOffset="38599.946">330 4283 1320 0 0,'4'16'8498'0'0,"24"6"-6888"0"0,-10-15-1479 0 0,1-1 0 0 0,0-1 0 0 0,0 0 0 0 0,0-2 0 0 0,0 0 0 0 0,1-1 0 0 0,-1-1 0 0 0,1-1 0 0 0,15-1-131 0 0,-21 1 27 0 0,226-26-1627 0 0,-237 26 1341 0 0,-1-1-15 0 0,-1 0-1 0 0,1 0 1 0 0,0 1-1 0 0,0-1 1 0 0,-1 0-1 0 0,1 1 1 0 0,0 0-1 0 0,0-1 1 0 0,0 1 0 0 0,0 0-1 0 0,-1 0 1 0 0,1 0-1 0 0,0 0 1 0 0,0 0-1 0 0,0 1 1 0 0,0-1-1 0 0,0 1 1 0 0,-1-1-1 0 0,1 1 1 0 0,0-1 0 0 0,0 1-1 0 0,-1 0 1 0 0,1 0-1 0 0,-1 0 1 0 0,1 0-1 0 0,-1 0 1 0 0,1 0-1 0 0,1 2 275 0 0,-5 9-2038 0 0</inkml:trace>
  <inkml:trace contextRef="#ctx0" brushRef="#br0" timeOffset="39387.138">386 4810 1244 0 0,'-9'4'7889'0'0,"19"-5"-5389"0"0,165-6-1386 0 0,122 3-1002 0 0,-295 4-165 0 0,41 2-1044 0 0,-20 9-2600 0 0,-23 5-687 0 0,-6-8 2240 0 0</inkml:trace>
  <inkml:trace contextRef="#ctx0" brushRef="#br0" timeOffset="40506.988">62 4813 1416 0 0,'5'-7'2036'0'0,"5"3"169"0"0,-2-1 119 0 0,2 3-144 0 0,-1 0-912 0 0,4-1-512 0 0,21 6 24 0 0,-11-1-564 0 0,1 2-136 0 0,-1 3-228 0 0,6-3-796 0 0,-4 3-740 0 0,2-2-400 0 0,1 1-216 0 0,-4 3-73 0 0,4-4 129 0 0</inkml:trace>
  <inkml:trace contextRef="#ctx0" brushRef="#br0" timeOffset="51704.551">1252 2626 572 0 0,'11'-15'8321'0'0,"-14"-1"-6660"0"0,3 16-1579 0 0,-13-14 847 0 0,13 14-923 0 0,1-1 0 0 0,-1 0 0 0 0,0 0 0 0 0,0 1 0 0 0,1-1-1 0 0,-1 0 1 0 0,0 0 0 0 0,0 0 0 0 0,0 1 0 0 0,0-1 0 0 0,0 0 0 0 0,0 0 0 0 0,0 0 0 0 0,0 1 0 0 0,0-1 0 0 0,-1 0-1 0 0,1 0 1 0 0,0 1 0 0 0,0-1 0 0 0,-1 0 0 0 0,1 0 0 0 0,0 1 0 0 0,-1-1 0 0 0,1 0 0 0 0,-1 1 0 0 0,1-1-1 0 0,-1 1 1 0 0,1-1 0 0 0,-1 0 0 0 0,0 1 0 0 0,1-1 0 0 0,-1 1 0 0 0,1 0 0 0 0,-1-1 0 0 0,0 1 0 0 0,0-1 0 0 0,1 1-1 0 0,-1 0 1 0 0,0 0 0 0 0,0-1 0 0 0,1 1 0 0 0,-1 0 0 0 0,0 0 0 0 0,0 0 0 0 0,1 0 0 0 0,-1 0 0 0 0,0 0 0 0 0,0 0-1 0 0,0 0-5 0 0,1 0-16 0 0,0 0 1 0 0,0 0 8 0 0,0 0-1 0 0,3-4-34 0 0,-7 4 2 0 0,5-2-9311 0 0,-1 6 7704 0 0</inkml:trace>
  <inkml:trace contextRef="#ctx0" brushRef="#br0" timeOffset="54066.92">1171 2751 1292 0 0,'3'-11'4775'0'0,"1"4"636"0"0,3 5-5551 0 0,100-5 724 0 0,-60 59 301 0 0,-17-10-892 0 0,24 2-32 0 0,-42-36 35 0 0,0 1 1 0 0,0 1-1 0 0,-1 0 1 0 0,0 0-1 0 0,-1 1 1 0 0,0 1-1 0 0,0 0 1 0 0,-2 0-1 0 0,1 1 1 0 0,5 12 3 0 0,43 91-30 0 0,44 48 134 0 0,-36-41-121 0 0,28 32 573 0 0,-88-146-551 0 0,0 0 1 0 0,0-1 0 0 0,1 1-1 0 0,0-1 1 0 0,0 0 0 0 0,1-1-1 0 0,0 0 1 0 0,0 0 0 0 0,1 0 0 0 0,0-1-1 0 0,2 1-5 0 0,2 3 99 0 0,0-1-1 0 0,1 0 0 0 0,0-1 1 0 0,0-1-1 0 0,1 0 0 0 0,0 0 1 0 0,0-2-1 0 0,1 1 0 0 0,-1-2 1 0 0,1 0-1 0 0,0-1 0 0 0,1 0 1 0 0,-1-2-1 0 0,0 1 0 0 0,1-2 1 0 0,3 0-99 0 0,-2-2 97 0 0,4 2-72 0 0,-1-1 0 0 0,1-1 1 0 0,-1-1-1 0 0,0-1 0 0 0,0-1 1 0 0,0 0-1 0 0,0-2 0 0 0,-1 0 0 0 0,0-1 1 0 0,2-2-26 0 0,94-53-22 0 0,-60 0 580 0 0,-37 34-502 0 0,-1-1 0 0 0,-1 0 0 0 0,-2-2 0 0 0,0 0 0 0 0,-3 0 0 0 0,0-1 0 0 0,2-21-56 0 0,36-141 553 0 0,27 25-546 0 0,7 60-15 0 0,3 30-11 0 0,50 7 14 0 0,-113 67-75 0 0,-31 11-4951 0 0,-17 2-2957 0 0,13-7 5538 0 0</inkml:trace>
  <inkml:trace contextRef="#ctx0" brushRef="#br0" timeOffset="55971.6">3120 2072 92 0 0,'-4'8'5806'0'0,"-2"2"-1633"0"0,-11 3-2458 0 0,-30 10-284 0 0,43-21-1404 0 0,1 1 0 0 0,-1 0 0 0 0,1-1 0 0 0,-1 0 0 0 0,0 0 1 0 0,0 0-1 0 0,0 0 0 0 0,0 0 0 0 0,-1-1 0 0 0,1 0 0 0 0,0 0 0 0 0,-1 0 1 0 0,1 0-1 0 0,0-1 0 0 0,-1 0 0 0 0,1 0 0 0 0,-1 0 0 0 0,1 0 1 0 0,-1-1-1 0 0,1 0 0 0 0,0 0 0 0 0,-1 0 0 0 0,0 0-27 0 0,-18-4-24 0 0,18 5 38 0 0,-1-1 0 0 0,0 0 0 0 0,0-1 0 0 0,1 1-1 0 0,-1-1 1 0 0,1 0 0 0 0,0 0 0 0 0,-1-1 0 0 0,1 1 0 0 0,0-1-1 0 0,0 0 1 0 0,0-1 0 0 0,1 1 0 0 0,-1-1 0 0 0,0-1-14 0 0,-188-137 657 0 0,33 14-694 0 0,61 46-3 0 0,87 71 40 0 0,0 0-1 0 0,1-1 0 0 0,0 0 0 0 0,1-1 1 0 0,1 0-1 0 0,0 0 0 0 0,0-1 0 0 0,-5-14 1 0 0,0 6 1 0 0,0 1 1 0 0,-2 0-1 0 0,0 1 0 0 0,-2 1 0 0 0,0 1 0 0 0,-1 0 0 0 0,0 1 0 0 0,-2 1 0 0 0,-4-1-1 0 0,-1-2-3 0 0,0 2-1 0 0,-1 1 1 0 0,-1 2 0 0 0,0 0-1 0 0,-1 2 1 0 0,-6-1 3 0 0,-106-40 270 0 0,-56-5-212 0 0,177 51-76 0 0,-116-26 72 0 0,39 35-138 0 0,100 31 76 0 0,-3-23 586 0 0,0 14-3169 0 0,-6 12-7949 0 0,2-28 8632 0 0</inkml:trace>
  <inkml:trace contextRef="#ctx0" brushRef="#br1" timeOffset="64358.189">1574 2936 208 0 0,'0'0'1450'0'0,"-1"8"6089"0"0,-1 10-6550 0 0,0-13-905 0 0,0 0-1 0 0,0 0 1 0 0,1 0-1 0 0,-1 0 1 0 0,1 1-1 0 0,0-1 1 0 0,1 0-1 0 0,0 0 1 0 0,-1 1-1 0 0,2-1 1 0 0,-1 0-1 0 0,0 0 1 0 0,1 1-1 0 0,0-1 1 0 0,1 0-1 0 0,-1 0 1 0 0,1 0-1 0 0,0 0 1 0 0,0 0-1 0 0,0 0 1 0 0,1-1-1 0 0,0 2-83 0 0,-2-5 2 0 0,0 0 1 0 0,1 0-1 0 0,-1 0 0 0 0,1 0 1 0 0,-1 0-1 0 0,0-1 0 0 0,1 1 1 0 0,-1 0-1 0 0,1-1 0 0 0,0 1 1 0 0,-1-1-1 0 0,1 1 0 0 0,-1-1 1 0 0,1 0-1 0 0,0 0 0 0 0,-1 0 1 0 0,1 0-1 0 0,0 0 0 0 0,-1 0 1 0 0,1 0-1 0 0,0 0 0 0 0,-1-1 1 0 0,1 1-1 0 0,-1-1 0 0 0,1 1 1 0 0,-1-1-1 0 0,1 0 0 0 0,-1 1 1 0 0,1-1-1 0 0,-1 0 0 0 0,1 0 1 0 0,-1 0-1 0 0,0 0 0 0 0,0 0 1 0 0,1 0-1 0 0,-1 0 0 0 0,0-1 1 0 0,0 1-1 0 0,0 0 0 0 0,0-1 1 0 0,-1 1-1 0 0,2-2-2 0 0,29-65 40 0 0,-30 63-38 0 0,1 0-1 0 0,-1 1 0 0 0,0-1 1 0 0,-1 0-1 0 0,1 0 1 0 0,-1 0-1 0 0,0 0 1 0 0,0 0-1 0 0,0 0 1 0 0,-1 1-1 0 0,1-1 0 0 0,-1 0 1 0 0,0 0-1 0 0,-1 0 1 0 0,1 1-1 0 0,-1-1 1 0 0,0 1-1 0 0,0-1 1 0 0,-1 1-1 0 0,1 0 1 0 0,-1 0-1 0 0,0 0 0 0 0,0 0 1 0 0,0 0-1 0 0,-1 0 1 0 0,1 1-1 0 0,-1 0 1 0 0,0 0-1 0 0,-3-3-1 0 0,2 8 34 0 0,1 0 1 0 0,0 0-1 0 0,0 0 1 0 0,0 0-1 0 0,0 1 0 0 0,1 0 1 0 0,-1-1-1 0 0,1 2 0 0 0,-1-1 1 0 0,1 0-1 0 0,0 0 0 0 0,0 1 1 0 0,1 0-1 0 0,-1-1 0 0 0,1 1 1 0 0,0 0-1 0 0,0 1 0 0 0,0-1 1 0 0,0 0-1 0 0,1 0 0 0 0,-1 1 1 0 0,1-1-1 0 0,0 1 0 0 0,1-1 1 0 0,-1 1-1 0 0,1-1 1 0 0,0 2-35 0 0,-2 3 15 0 0,-1-1-16 0 0,1-1 0 0 0,0 1 0 0 0,1-1 0 0 0,0 1-1 0 0,0 0 1 0 0,0 0 0 0 0,1 0 0 0 0,0-1 0 0 0,1 1-1 0 0,-1 0 1 0 0,2 0 0 0 0,-1-1 0 0 0,1 1-1 0 0,0 0 1 0 0,1-1 0 0 0,-1 0 0 0 0,3 4 1 0 0,-3-11 1 0 0,0 0 0 0 0,1 0-1 0 0,-1 0 1 0 0,0 0 0 0 0,0-1 0 0 0,0 1 0 0 0,0 0 0 0 0,0-1 0 0 0,0 0 0 0 0,0 1-1 0 0,0-1 1 0 0,0 0 0 0 0,0 0 0 0 0,0 0 0 0 0,0-1 0 0 0,0 1 0 0 0,-1 0 0 0 0,1-1-1 0 0,0 1 1 0 0,-1-1 0 0 0,0 1 0 0 0,1-1 0 0 0,-1 0 0 0 0,0 0 0 0 0,0 1 0 0 0,0-1-1 0 0,0 0 1 0 0,0 0 0 0 0,0 0 0 0 0,0 0 0 0 0,-1 0 0 0 0,1-2-1 0 0,2 0 8 0 0,0-1 0 0 0,-1 1 0 0 0,1 0 0 0 0,-1-1 1 0 0,0 1-1 0 0,-1-1 0 0 0,1 0 0 0 0,-1 1 0 0 0,0-1 0 0 0,0 0 0 0 0,0 0 0 0 0,-1 0 1 0 0,0 0-1 0 0,0 0 0 0 0,0 1 0 0 0,0-1 0 0 0,-1 0 0 0 0,0 0 0 0 0,0 0 0 0 0,0 0 1 0 0,-1 1-1 0 0,1-1 0 0 0,-1 0 0 0 0,0 1 0 0 0,-1 0 0 0 0,1-1 0 0 0,-1 1 0 0 0,1 0 1 0 0,-1 0-1 0 0,-1 0 0 0 0,1 1 0 0 0,0-1 0 0 0,-1 1 0 0 0,0 0 0 0 0,0 0 0 0 0,0 0 1 0 0,-2-1-9 0 0,3 5 13 0 0,0-1 0 0 0,0 1 1 0 0,0 0-1 0 0,0 0 1 0 0,0 0-1 0 0,0 0 1 0 0,0 1-1 0 0,0-1 0 0 0,0 1 1 0 0,1-1-1 0 0,-1 1 1 0 0,1 0-1 0 0,-1 0 0 0 0,1 0 1 0 0,0 1-1 0 0,0-1 1 0 0,0 0-1 0 0,0 1 1 0 0,0 0-1 0 0,0-1 0 0 0,1 1 1 0 0,-1 0-1 0 0,1 0 1 0 0,0 0-1 0 0,0 0 1 0 0,0 0-1 0 0,0 0 0 0 0,1 0 1 0 0,-1 0-1 0 0,1 2-13 0 0,-4 7 7 0 0,2-1 0 0 0,-1 1 0 0 0,2 0-1 0 0,0 0 1 0 0,0 0 0 0 0,1 0 0 0 0,0-1-1 0 0,1 1 1 0 0,0 0 0 0 0,1 0 0 0 0,1 0-1 0 0,0-1 1 0 0,0 0 0 0 0,1 1 0 0 0,0-1-1 0 0,3 4-6 0 0,-6-14 0 0 0,-1-1 0 0 0,1 1 1 0 0,-1-1-1 0 0,1 1 0 0 0,0 0 0 0 0,-1-1 0 0 0,1 1 0 0 0,-1-1 0 0 0,1 1 0 0 0,0-1 0 0 0,0 0 0 0 0,-1 1 0 0 0,1-1 0 0 0,0 0 1 0 0,0 1-1 0 0,-1-1 0 0 0,1 0 0 0 0,0 0 0 0 0,0 0 0 0 0,0 1 0 0 0,-1-1 0 0 0,1 0 0 0 0,0 0 0 0 0,0 0 0 0 0,0 0 1 0 0,-1-1-1 0 0,1 1 0 0 0,0 0 0 0 0,0 0 0 0 0,0 0 0 0 0,-1-1 0 0 0,1 1 0 0 0,0 0 0 0 0,0-1 0 0 0,-1 1 0 0 0,1-1 0 0 0,0 1 1 0 0,-1-1-1 0 0,1 1 0 0 0,-1-1 0 0 0,1 1 0 0 0,0-1 0 0 0,-1 0 0 0 0,1 1 0 0 0,-1-1 0 0 0,0 0 0 0 0,1 1 0 0 0,-1-1 1 0 0,1 0-1 0 0,-1 1 0 0 0,0-1 0 0 0,0 0 0 0 0,19-40 9 0 0,-17 32-2 0 0,1 0-1 0 0,-2 0 1 0 0,1 0-1 0 0,-1 0 0 0 0,-1 0 1 0 0,1 0-1 0 0,-2 0 1 0 0,1 0-1 0 0,-1 0 1 0 0,-1 0-1 0 0,1 0 0 0 0,-1 0 1 0 0,-1 0-1 0 0,0 0 1 0 0,0 1-1 0 0,-1 0 1 0 0,-4-8-7 0 0,8 16-1 0 0,-1-1 0 0 0,1 1 1 0 0,0-1-1 0 0,-1 1 0 0 0,1-1 1 0 0,-1 1-1 0 0,1 0 0 0 0,0-1 1 0 0,-1 1-1 0 0,1 0 0 0 0,-1-1 1 0 0,1 1-1 0 0,-1 0 1 0 0,0-1-1 0 0,1 1 0 0 0,-1 0 1 0 0,1 0-1 0 0,-1 0 0 0 0,1 0 1 0 0,-1-1-1 0 0,0 1 0 0 0,1 0 1 0 0,-1 0-1 0 0,1 0 0 0 0,-1 0 1 0 0,0 1-1 0 0,1-1 0 0 0,-1 0 1 0 0,1 0-1 0 0,-1 0 0 0 0,0 0 1 0 0,1 0-1 0 0,-1 1 1 0 0,1-1-1 0 0,-1 0 0 0 0,1 1 1 0 0,-1-1-1 0 0,1 0 0 0 0,-1 1 1 0 0,1-1-1 0 0,-1 0 0 0 0,1 1 1 0 0,0-1-1 0 0,-1 1 0 0 0,1-1 1 0 0,0 1-1 0 0,-1-1 0 0 0,1 1 1 0 0,0-1-1 0 0,-1 1 0 0 0,1 0 1 0 0,0-1-1 0 0,0 1 1 0 0,0-1-1 0 0,0 1 0 0 0,0-1 1 0 0,-1 1-1 0 0,1 0 0 0 0,0-1 1 0 0,0 1 0 0 0,-6 38-21 0 0,26 11 13 0 0,-19-49-1 0 0,-1 0-1 0 0,0 0 0 0 0,1-1 1 0 0,-1 1-1 0 0,1 0 0 0 0,0-1 1 0 0,-1 1-1 0 0,1 0 0 0 0,0-1 1 0 0,-1 1-1 0 0,1-1 1 0 0,0 1-1 0 0,-1-1 0 0 0,1 1 1 0 0,0-1-1 0 0,0 0 0 0 0,0 1 1 0 0,0-1-1 0 0,-1 0 0 0 0,1 1 1 0 0,0-1-1 0 0,0 0 1 0 0,0 0-1 0 0,0 0 0 0 0,0 0 1 0 0,0 0-1 0 0,0 0 0 0 0,-1 0 1 0 0,1 0-1 0 0,0-1 0 0 0,0 1 1 0 0,0 0-1 0 0,0 0 1 0 0,0-1-1 0 0,-1 1 0 0 0,1 0 1 0 0,0-1-1 0 0,0 1 0 0 0,-1-1 1 0 0,1 1-1 0 0,0-1 0 0 0,0 0 1 0 0,-1 1-1 0 0,1-1 1 0 0,-1 1-1 0 0,1-1 0 0 0,-1 0 1 0 0,1 0-1 0 0,-1 1 0 0 0,1-1 1 0 0,-1 0-1 0 0,1 0 0 0 0,-1 0 1 0 0,0 1-1 0 0,0-1 1 0 0,1 0-1 0 0,-1-1 10 0 0,0 3-79 0 0,0-1-1 0 0,0 0 1 0 0,0 1-1 0 0,-1-1 1 0 0,1 0 0 0 0,0 1-1 0 0,0-1 1 0 0,0 0 0 0 0,0 1-1 0 0,-1-1 1 0 0,1 0 0 0 0,0 1-1 0 0,0-1 1 0 0,0 0 0 0 0,-1 0-1 0 0,1 1 1 0 0,0-1 0 0 0,-1 0-1 0 0,1 0 1 0 0,0 1 0 0 0,-1-1-1 0 0,1 0 1 0 0,0 0-1 0 0,-1 0 1 0 0,1 0 0 0 0,0 1-1 0 0,-1-1 1 0 0,1 0 0 0 0,0 0-1 0 0,-1 0 1 0 0,1 0 0 0 0,-1 0-1 0 0,1 0 1 0 0,0 0 0 0 0,-1 0-1 0 0,1 0 1 0 0,0 0 0 0 0,-1 0-1 0 0,1-1 1 0 0,-1 1 0 0 0,1 0-1 0 0,0 0 1 0 0,-1 0-1 0 0,1 0 1 0 0,0 0 0 0 0,-1-1-1 0 0,1 1 1 0 0,0 0 0 0 0,0 0-1 0 0,-1-1 1 0 0,1 1 0 0 0,0 0-1 0 0,-1 0 1 0 0,1-1 0 0 0,0 1-1 0 0,0 0 1 0 0,0-1 0 0 0,-1 1-1 0 0,1 0 1 0 0,0-1 0 0 0,0 1-1 0 0,0 0 1 0 0,0-1-1 0 0,0 1 1 0 0,0-1 0 0 0,0 1-1 0 0,0 0 1 0 0,0-1 79 0 0,-28 35-4476 0 0,9-7 2288 0 0</inkml:trace>
  <inkml:trace contextRef="#ctx0" brushRef="#br1" timeOffset="71879.075">23 279 168 0 0,'0'-5'3176'0'0,"-3"-16"5362"0"0,0 35-8475 0 0,0 0 1 0 0,1 0-1 0 0,0 0 0 0 0,1 1 1 0 0,1-1-1 0 0,0 0 0 0 0,1 1 1 0 0,2 3-64 0 0,-1 39-14 0 0,-2 248 59 0 0,12-750-147 0 0,-26 338 58 0 0,14 106 43 0 0,0 0 0 0 0,0 0 0 0 0,1 0 0 0 0,-1 0 0 0 0,0 0 0 0 0,0 0 0 0 0,1 0 0 0 0,-1 0 0 0 0,0 0 0 0 0,1 0 0 0 0,-1 0 0 0 0,1 0 0 0 0,-1 0 0 0 0,1 0 0 0 0,0 0 0 0 0,-1 1 0 0 0,1-1 0 0 0,0 0 0 0 0,-1 0 0 0 0,1 1 0 0 0,0-1 0 0 0,0 1 0 0 0,0-1 0 0 0,0 0 0 0 0,0 1 0 0 0,0-1 0 0 0,0 1-1 0 0,-1 0 1 0 0,1-1 0 0 0,1 1 0 0 0,-1 0 0 0 0,0 0 0 0 0,0 0 0 0 0,0-1 0 0 0,0 1 0 0 0,0 0 0 0 0,0 0 0 0 0,0 1 0 0 0,0-1 0 0 0,0 0 0 0 0,0 0 0 0 0,0 0 0 0 0,0 1 0 0 0,0-1 0 0 0,0 0 0 0 0,0 1 0 0 0,0-1 0 0 0,0 1 0 0 0,0-1 0 0 0,-1 1 0 0 0,1 0 0 0 0,0-1 0 0 0,0 1 0 0 0,0 0 0 0 0,-1 0-1 0 0,1-1 1 0 0,0 1 0 0 0,0 1 1 0 0,19 3-1 0 0,100-2 79 0 0,-120-3-49 0 0,-22 9-617 0 0,-29 9-9290 0 0,43-11 8320 0 0</inkml:trace>
  <inkml:trace contextRef="#ctx0" brushRef="#br1" timeOffset="72127.8">15 373 1152 0 0,'19'0'10020'0'0,"-17"-1"-9993"0"0,7-3-23 0 0,1 1 0 0 0,0-1 0 0 0,0 1 0 0 0,0 1 0 0 0,1 0 0 0 0,-1 1 0 0 0,1 0 0 0 0,-1 0-1 0 0,1 1 1 0 0,-1 0 0 0 0,10 2-4 0 0,-27 18-8846 0 0,0-14 7094 0 0</inkml:trace>
  <inkml:trace contextRef="#ctx0" brushRef="#br1" timeOffset="72379.081">1 564 904 0 0,'48'32'9761'0'0,"48"-24"-8478"0"0,-55-7-895 0 0,-26 0-489 0 0,14 1-2285 0 0,-1 6-5198 0 0,-23-6 5739 0 0</inkml:trace>
  <inkml:trace contextRef="#ctx0" brushRef="#br1" timeOffset="72912.643">416 331 672 0 0,'3'10'8762'0'0,"25"54"-5980"0"0,1 44-2518 0 0,-14-11-194 0 0,12-140-14 0 0,-18 22-140 0 0,0 1 0 0 0,2 0 0 0 0,1 0 0 0 0,0 1 0 0 0,1 1 0 0 0,1 0 0 0 0,1 1 0 0 0,0 1 0 0 0,1 0 0 0 0,18-12 84 0 0,-34 29-4533 0 0,-8 13 499 0 0,-1-4 2099 0 0</inkml:trace>
  <inkml:trace contextRef="#ctx0" brushRef="#br1" timeOffset="73158.57">579 435 1312 0 0,'12'20'7731'0'0,"-1"-6"-6233"0"0,6 9-836 0 0,38 53 501 0 0,-23-25-5599 0 0,-31-49 3089 0 0,0-2-3457 0 0,-3-3 3153 0 0</inkml:trace>
  <inkml:trace contextRef="#ctx0" brushRef="#br1" timeOffset="73607.0159">359 52 284 0 0,'-29'38'8085'0'0,"3"31"-5890"0"0,24-64-2110 0 0,-12 42 123 0 0,3 1-1 0 0,1 0 1 0 0,3 1-1 0 0,1 0 1 0 0,3 0-1 0 0,2 1 1 0 0,4 23-208 0 0,-2-57-26 0 0,1 0 1 0 0,0-1 0 0 0,2 1 0 0 0,0-1-1 0 0,0 0 1 0 0,1 0 0 0 0,1 0-1 0 0,2 2 26 0 0,38 36-2450 0 0,23-37-4282 0 0,-47-19 4835 0 0</inkml:trace>
  <inkml:trace contextRef="#ctx0" brushRef="#br1" timeOffset="74125.81">748 1 848 0 0,'38'114'9843'0'0,"-26"-72"-9538"0"0,-1 0-1 0 0,-3 0 1 0 0,-1 1-1 0 0,-3 0 1 0 0,0 25-305 0 0,-6-27-170 0 0,-1-1 0 0 0,-2 0 0 0 0,-1 0 0 0 0,-3 0 0 0 0,-1-1 0 0 0,-5 11 170 0 0,-61 132-8338 0 0,58-148 6342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29.439"/>
    </inkml:context>
    <inkml:brush xml:id="br0">
      <inkml:brushProperty name="width" value="0.1" units="cm"/>
      <inkml:brushProperty name="height" value="0.1" units="cm"/>
      <inkml:brushProperty name="color" value="#008C3A"/>
    </inkml:brush>
  </inkml:definitions>
  <inkml:trace contextRef="#ctx0" brushRef="#br0">1 27 1116 0 0,'7'33'7375'0'0,"-9"20"-4511"0"0,4 19-2357 0 0,20 55-196 0 0,43 33-62 0 0,-60-152-215 0 0,-1-1-1 0 0,1 0 0 0 0,0-1 0 0 0,1 1 1 0 0,0-1-1 0 0,0 0 0 0 0,0 0 0 0 0,1-1 1 0 0,-1 1-1 0 0,1-2 0 0 0,1 1 0 0 0,-1-1 0 0 0,1 0 1 0 0,-1 0-1 0 0,1-1 0 0 0,0 0 0 0 0,0-1 1 0 0,1 0-1 0 0,1 1-33 0 0,0-5 25 0 0,0 0 0 0 0,-1 0 0 0 0,1-1-1 0 0,0 0 1 0 0,-1 0 0 0 0,0-1 0 0 0,0-1 0 0 0,0 1 0 0 0,0-2 0 0 0,-1 1 0 0 0,1-1-1 0 0,-1 0 1 0 0,-1-1 0 0 0,1 0 0 0 0,-1 0 0 0 0,-1 0 0 0 0,1-1 0 0 0,-1 0 0 0 0,-1 0-1 0 0,1-1 1 0 0,-1 0 0 0 0,2-5-25 0 0,18-29 9 0 0,-2-2-1 0 0,-2 0 1 0 0,-2-1-1 0 0,-2-1 1 0 0,-2 0 0 0 0,8-46-9 0 0,-13 24 34 0 0,-32 83-2411 0 0,-32 37-6239 0 0,41-38 6626 0 0</inkml:trace>
  <inkml:trace contextRef="#ctx0" brushRef="#br0" timeOffset="521.991">256 45 1256 0 0,'12'11'9755'0'0,"-2"40"-8144"0"0,-8 81-61 0 0,-33 168-712 0 0,-10 89-729 0 0,41-385-298 0 0,-4 25 61 0 0,-3-15-3846 0 0,7-21-1341 0 0,-1-2 3300 0 0,1-6-283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1.202"/>
    </inkml:context>
    <inkml:brush xml:id="br0">
      <inkml:brushProperty name="width" value="0.1" units="cm"/>
      <inkml:brushProperty name="height" value="0.1" units="cm"/>
      <inkml:brushProperty name="color" value="#008C3A"/>
    </inkml:brush>
  </inkml:definitions>
  <inkml:trace contextRef="#ctx0" brushRef="#br0">0 3 884 0 0,'43'0'8499'0'0,"0"1"-4126"0"0,156-4-2838 0 0,-171 2-2586 0 0,-36 2-5913 0 0,-17 1 2204 0 0,8 0 2784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1.439"/>
    </inkml:context>
    <inkml:brush xml:id="br0">
      <inkml:brushProperty name="width" value="0.1" units="cm"/>
      <inkml:brushProperty name="height" value="0.1" units="cm"/>
      <inkml:brushProperty name="color" value="#008C3A"/>
    </inkml:brush>
  </inkml:definitions>
  <inkml:trace contextRef="#ctx0" brushRef="#br0">0 0 784 0 0,'22'19'7764'0'0,"5"-8"-3681"0"0,70-8-2884 0 0,-62-5-1020 0 0,-26 2-936 0 0,19-1-2938 0 0,-8 10-4102 0 0,-20-5 6085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2.145"/>
    </inkml:context>
    <inkml:brush xml:id="br0">
      <inkml:brushProperty name="width" value="0.1" units="cm"/>
      <inkml:brushProperty name="height" value="0.1" units="cm"/>
      <inkml:brushProperty name="color" value="#008C3A"/>
    </inkml:brush>
  </inkml:definitions>
  <inkml:trace contextRef="#ctx0" brushRef="#br0">112 282 636 0 0,'36'2'7206'0'0,"-1"-9"-3513"0"0,-24 2-3589 0 0,-1 0 0 0 0,0 0 0 0 0,-1-1 0 0 0,1 0 0 0 0,-1 0 0 0 0,-1-1 0 0 0,1 0 0 0 0,-1-1 0 0 0,0 0 0 0 0,-1 0 0 0 0,0-1 0 0 0,0 0 0 0 0,-1 0 0 0 0,4-6-104 0 0,-8 11 27 0 0,1 1 0 0 0,-1-1 0 0 0,0 0 0 0 0,0 0 1 0 0,0 0-1 0 0,0-1 0 0 0,-1 1 0 0 0,0 0 0 0 0,0-1 1 0 0,0 1-1 0 0,0-1 0 0 0,-1 1 0 0 0,1-1 0 0 0,-1 1 1 0 0,0-1-1 0 0,-1 1 0 0 0,1-1 0 0 0,-1 1 1 0 0,0 0-1 0 0,0-1 0 0 0,0 1 0 0 0,-1 0 0 0 0,1-1 1 0 0,-1 1-1 0 0,0 0 0 0 0,0 0 0 0 0,-1 0 0 0 0,1 1 1 0 0,-1-1-1 0 0,0 1 0 0 0,0-1 0 0 0,0 1 1 0 0,0 0-1 0 0,-1 0 0 0 0,1 0 0 0 0,-1 0 0 0 0,0 1 1 0 0,1 0-1 0 0,-1-1 0 0 0,-1 1 0 0 0,1 1 0 0 0,0-1 1 0 0,-3 0-28 0 0,0 1 25 0 0,-1 1 1 0 0,0 0-1 0 0,1 0 0 0 0,-1 1 1 0 0,0 0-1 0 0,1 0 1 0 0,-1 1-1 0 0,1 0 1 0 0,0 0-1 0 0,0 1 1 0 0,-1 0-1 0 0,1 0 1 0 0,1 0-1 0 0,-1 1 1 0 0,1 0-1 0 0,-1 1 1 0 0,1-1-1 0 0,0 1 0 0 0,1 0 1 0 0,-1 1-1 0 0,-2 3-25 0 0,-2 2 26 0 0,0 1-1 0 0,1 1 0 0 0,0-1 1 0 0,1 2-1 0 0,0-1 0 0 0,1 1 1 0 0,0 0-1 0 0,2 0 0 0 0,-1 1 1 0 0,0 5-26 0 0,3-10 21 0 0,-1 1 1 0 0,1-1-1 0 0,1 1 0 0 0,0 0 1 0 0,0 0-1 0 0,1 0 1 0 0,1 0-1 0 0,0 0 0 0 0,0 0 1 0 0,1 0-1 0 0,1 0 1 0 0,0 0-1 0 0,0 0 0 0 0,1 0 1 0 0,0-1-1 0 0,1 1 1 0 0,0-1-1 0 0,1 0 1 0 0,0 0-1 0 0,0 0 0 0 0,1-1 1 0 0,1 0-1 0 0,-1 0 1 0 0,1 0-1 0 0,1-1 0 0 0,0 0 1 0 0,0-1-1 0 0,0 0 1 0 0,1 0-1 0 0,0-1 1 0 0,0 0-1 0 0,1 0 0 0 0,0-1 1 0 0,7 3-22 0 0,-4-5-37 0 0,1-1-1 0 0,-1 0 1 0 0,1-1 0 0 0,-1-1-1 0 0,1 0 1 0 0,-1 0 0 0 0,1-2 0 0 0,-1 0-1 0 0,9-2 38 0 0,8-10-2896 0 0,-20-14-6626 0 0,-12 20 7311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4.542"/>
    </inkml:context>
    <inkml:brush xml:id="br0">
      <inkml:brushProperty name="width" value="0.1" units="cm"/>
      <inkml:brushProperty name="height" value="0.1" units="cm"/>
      <inkml:brushProperty name="color" value="#008C3A"/>
    </inkml:brush>
  </inkml:definitions>
  <inkml:trace contextRef="#ctx0" brushRef="#br0">33 0 856 0 0,'-15'4'7884'0'0,"6"7"-4059"0"0,3 42-3499 0 0,5-33 584 0 0,-1 237-412 0 0,40-350 348 0 0,-34 83-808 0 0,1-1-1 0 0,1 1 0 0 0,0 0 0 0 0,0 0 0 0 0,1 0 0 0 0,0 1 1 0 0,0 0-1 0 0,1 1 0 0 0,1-1 0 0 0,-1 2 0 0 0,1-1 0 0 0,1 1 0 0 0,-1 1 1 0 0,1-1-1 0 0,0 2 0 0 0,0-1 0 0 0,1 1 0 0 0,0 1 0 0 0,9-3-37 0 0,-10 8-234 0 0,2-2-508 0 0,-10-1-3289 0 0,-2-1-3352 0 0,-4-6 5070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5.203"/>
    </inkml:context>
    <inkml:brush xml:id="br0">
      <inkml:brushProperty name="width" value="0.1" units="cm"/>
      <inkml:brushProperty name="height" value="0.1" units="cm"/>
      <inkml:brushProperty name="color" value="#008C3A"/>
    </inkml:brush>
  </inkml:definitions>
  <inkml:trace contextRef="#ctx0" brushRef="#br0">7 216 868 0 0,'-6'4'6763'0'0,"6"-3"-2394"0"0,11-4-2764 0 0,17 0-428 0 0,-8 2-1024 0 0,0-1 0 0 0,-1-1 0 0 0,1-1 0 0 0,-1 0 0 0 0,0-1 0 0 0,-1-1 0 0 0,1-1 0 0 0,-1-1 0 0 0,0 0 0 0 0,5-5-154 0 0,-21 11 10 0 0,-1 0 0 0 0,0 0-1 0 0,0 1 1 0 0,0-1-1 0 0,0 0 1 0 0,0 0-1 0 0,0 0 1 0 0,0 0-1 0 0,-1 0 1 0 0,1 0-1 0 0,-1 0 1 0 0,1-1-1 0 0,-1 1 1 0 0,0 0-1 0 0,0 0 1 0 0,0 0-1 0 0,0 0 1 0 0,0-1 0 0 0,-1 1-1 0 0,1 0 1 0 0,-1 0-1 0 0,1 0 1 0 0,-1 0-1 0 0,0 0 1 0 0,0 0-1 0 0,1 0 1 0 0,-2 0-1 0 0,1 0 1 0 0,0 1-1 0 0,0-1 1 0 0,0 0-1 0 0,-1 1 1 0 0,-1-2-9 0 0,-11-32-9 0 0,13 33 7 0 0,1 1 1 0 0,-1-1-1 0 0,1 1 0 0 0,0-1 1 0 0,-1 1-1 0 0,1-1 0 0 0,0 1 0 0 0,0-1 1 0 0,0 1-1 0 0,0-1 0 0 0,0 0 0 0 0,0 1 1 0 0,0-1-1 0 0,1 1 0 0 0,-1-1 0 0 0,1 1 1 0 0,-1-1-1 0 0,1 1 0 0 0,-1-1 1 0 0,1 1-1 0 0,0 0 0 0 0,0-1 0 0 0,0 1 1 0 0,0 0-1 0 0,0 0 0 0 0,0 0 0 0 0,0-1 1 0 0,0 1-1 0 0,0 0 0 0 0,0 0 1 0 0,1 0-1 0 0,-1 1 0 0 0,0-1 0 0 0,1 0 1 0 0,-1 0-1 0 0,0 1 0 0 0,1-1 0 0 0,-1 1 1 0 0,1-1-1 0 0,-1 1 0 0 0,1 0 1 0 0,0-1-1 0 0,-1 1 0 0 0,1 0 0 0 0,-1 0 1 0 0,1 0-1 0 0,-1 0 0 0 0,1 1 0 0 0,-1-1 1 0 0,1 0-1 0 0,0 1 0 0 0,-1-1 2 0 0,12 1 0 0 0,70 20 28 0 0,-83-20-26 0 0,0 0 0 0 0,-1 0 0 0 0,1 0 0 0 0,-1 0 0 0 0,1 0 0 0 0,-1 0 0 0 0,1 0 0 0 0,-1 0 0 0 0,1 0 0 0 0,-1 0 1 0 0,0 0-1 0 0,0 0 0 0 0,1 0 0 0 0,-1 0 0 0 0,0 0 0 0 0,0-1 0 0 0,0 1 0 0 0,0 0 0 0 0,0-1 0 0 0,0 1 0 0 0,0-1 0 0 0,0 1 0 0 0,0-1 0 0 0,0 1 0 0 0,0-1 0 0 0,-1 0 0 0 0,1 0 0 0 0,0 0 0 0 0,0 1 0 0 0,0-1 0 0 0,0 0 0 0 0,-1 0 0 0 0,1 0-2 0 0,-2 0 2 0 0,-97 38-5426 0 0,82-11-2211 0 0,15-18 5287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07.952"/>
    </inkml:context>
    <inkml:brush xml:id="br0">
      <inkml:brushProperty name="width" value="0.1" units="cm"/>
      <inkml:brushProperty name="height" value="0.1" units="cm"/>
      <inkml:brushProperty name="color" value="#008C3A"/>
    </inkml:brush>
  </inkml:definitions>
  <inkml:trace contextRef="#ctx0" brushRef="#br0">7 38 1560 0 0,'2'13'6189'0'0,"1"12"-2522"0"0,-11 322 890 0 0,43 191-3582 0 0,-36-511-948 0 0,-5-39 22 0 0,-9-117-51 0 0,6 0 1 0 0,6-9 1 0 0,3 130 1 0 0,0-2 0 0 0,-4-44-9 0 0,3-1-1 0 0,3 1 1 0 0,2-1-1 0 0,2 1 1 0 0,2 0-1 0 0,3 1 1 0 0,5-9 8 0 0,-15 56 12 0 0,0 0 1 0 0,1 0-1 0 0,0 0 1 0 0,0 0-1 0 0,0 0 1 0 0,1 1-1 0 0,0-1 1 0 0,0 1-1 0 0,0 0 1 0 0,0 0 0 0 0,1 0-1 0 0,0 0 1 0 0,0 0-1 0 0,1 1 1 0 0,-1 0-1 0 0,1 0 1 0 0,0 0-1 0 0,0 1 1 0 0,0-1 0 0 0,0 1-1 0 0,1 0 1 0 0,-1 1-1 0 0,1-1 1 0 0,0 1-1 0 0,0 0 1 0 0,-1 1-1 0 0,1-1 1 0 0,1 1-1 0 0,-1 0 1 0 0,0 1 0 0 0,0 0-1 0 0,0 0 1 0 0,0 0-1 0 0,0 0 1 0 0,0 1-1 0 0,1 0 1 0 0,-1 0-1 0 0,-1 1 1 0 0,5 1-13 0 0,-2 2 34 0 0,1 1 1 0 0,-1 0-1 0 0,0 1 0 0 0,0 0 1 0 0,-1 0-1 0 0,0 1 0 0 0,0 0 1 0 0,0 0-1 0 0,-1 0 0 0 0,-1 1 1 0 0,1 0-1 0 0,-2 0 1 0 0,1 0-1 0 0,-1 1 0 0 0,0-1 1 0 0,-1 1-1 0 0,0 0 0 0 0,-1 0 1 0 0,0 0-1 0 0,-1 1 0 0 0,0-1 1 0 0,0 0-1 0 0,-1 0 0 0 0,0 1 1 0 0,-1-1-1 0 0,0 0 1 0 0,-1 1-1 0 0,0-1 0 0 0,0 0 1 0 0,-1 0-1 0 0,-1-1 0 0 0,0 1 1 0 0,0-1-1 0 0,-1 1 0 0 0,0-1 1 0 0,0 0-1 0 0,-1-1 0 0 0,-3 3-34 0 0,3-7-7 0 0,0 0-1 0 0,0 0 0 0 0,-1-1 1 0 0,0 0-1 0 0,1-1 0 0 0,-1 1 0 0 0,0-1 1 0 0,0 0-1 0 0,-1-1 0 0 0,1 0 1 0 0,0 0-1 0 0,0-1 0 0 0,-1 0 0 0 0,1 0 1 0 0,0 0-1 0 0,-1-1 0 0 0,1 0 1 0 0,0-1-1 0 0,0 1 0 0 0,0-1 0 0 0,0-1 1 0 0,0 1-1 0 0,0-1 0 0 0,1-1 1 0 0,-1 1-1 0 0,1-1 0 0 0,0 0 0 0 0,0 0 1 0 0,-2-3 7 0 0,-7-1-189 0 0,5 4 1402 0 0,2 2-6583 0 0,18 15-5971 0 0,-3-5 9149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08.771"/>
    </inkml:context>
    <inkml:brush xml:id="br0">
      <inkml:brushProperty name="width" value="0.1" units="cm"/>
      <inkml:brushProperty name="height" value="0.1" units="cm"/>
      <inkml:brushProperty name="color" value="#008C3A"/>
    </inkml:brush>
  </inkml:definitions>
  <inkml:trace contextRef="#ctx0" brushRef="#br0">1 187 1404 0 0,'8'0'7868'0'0,"7"-1"-5251"0"0,103 4 249 0 0,35-3-2616 0 0,-151 0-248 0 0,0 0 0 0 0,0 0 1 0 0,0-1-1 0 0,0 1 0 0 0,0-1 1 0 0,0 1-1 0 0,0-1 0 0 0,0 0 1 0 0,0 1-1 0 0,0-1 0 0 0,-1 0 1 0 0,1 0-1 0 0,0 0 0 0 0,0-1 1 0 0,-1 1-1 0 0,1 0 0 0 0,-1-1 0 0 0,1 1 1 0 0,-1-1-1 0 0,0 1 0 0 0,0-1 1 0 0,0 1-1 0 0,1-1 0 0 0,-1 0 1 0 0,-1 0-1 0 0,1 0 0 0 0,0 1 1 0 0,0-1-1 0 0,-1 0 0 0 0,1 0 1 0 0,-1 0-1 0 0,0 0 0 0 0,1 0 1 0 0,-1 0-1 0 0,0 0 0 0 0,0 0 1 0 0,0 0-1 0 0,-1 0 0 0 0,1 0 1 0 0,0 0-1 0 0,-1 0 0 0 0,1 0 0 0 0,-1 0 1 0 0,0 0-1 0 0,1 0 0 0 0,-1 0 1 0 0,0 0-1 0 0,0 1 0 0 0,0-1 1 0 0,-1-1-3 0 0,-59-92-5 0 0,61 94 5 0 0,0 1 0 0 0,0-1-1 0 0,-1 0 1 0 0,1 1 0 0 0,0-1 0 0 0,0 1-1 0 0,0-1 1 0 0,1 0 0 0 0,-1 1 0 0 0,0-1-1 0 0,0 1 1 0 0,0-1 0 0 0,0 0 0 0 0,0 1-1 0 0,1-1 1 0 0,-1 1 0 0 0,0-1-1 0 0,1 1 1 0 0,-1-1 0 0 0,0 1 0 0 0,1-1-1 0 0,-1 1 1 0 0,0-1 0 0 0,1 1 0 0 0,-1 0-1 0 0,1-1 1 0 0,-1 1 0 0 0,1-1 0 0 0,-1 1-1 0 0,1 0 1 0 0,-1 0 0 0 0,1-1 0 0 0,-1 1-1 0 0,1 0 1 0 0,0 0 0 0 0,-1 0 0 0 0,1-1-1 0 0,-1 1 1 0 0,1 0 0 0 0,0 0 0 0 0,-1 0-1 0 0,1 0 1 0 0,-1 0 0 0 0,1 0 0 0 0,0 0-1 0 0,-1 1 1 0 0,1-1 0 0 0,-1 0 0 0 0,1 0-1 0 0,0 0 1 0 0,-1 0 0 0 0,1 1 0 0 0,-1-1-1 0 0,1 0 1 0 0,-1 1 0 0 0,38 5 90 0 0,-25-2-45 0 0,-1 0 0 0 0,1 1-1 0 0,-1 0 1 0 0,0 1 0 0 0,-1 0-1 0 0,1 1 1 0 0,-1 0 0 0 0,0 1 0 0 0,-1 0-1 0 0,0 1 1 0 0,8 9-45 0 0,-17-17 11 0 0,0 1-1 0 0,-1 0 0 0 0,1-1 1 0 0,-1 1-1 0 0,1 0 1 0 0,-1-1-1 0 0,1 1 0 0 0,-1 0 1 0 0,0 0-1 0 0,0-1 1 0 0,0 1-1 0 0,0 0 0 0 0,0 0 1 0 0,0-1-1 0 0,0 1 1 0 0,-1 0-1 0 0,1-1 0 0 0,-1 1 1 0 0,1 0-1 0 0,-1-1 1 0 0,0 1-1 0 0,0 0 0 0 0,1-1 1 0 0,-1 1-1 0 0,0-1 1 0 0,0 1-1 0 0,-1-1 0 0 0,1 0 1 0 0,0 0-1 0 0,0 1 1 0 0,-1-1-1 0 0,1 0 0 0 0,0 0 1 0 0,-1 0-1 0 0,1 0 1 0 0,-1 0-1 0 0,1-1 0 0 0,-1 1 1 0 0,0 0-1 0 0,1-1 1 0 0,-1 1-1 0 0,0-1 0 0 0,0 0 1 0 0,1 1-1 0 0,-1-1 1 0 0,0 0-1 0 0,0 0 0 0 0,1 0 1 0 0,-1 0-1 0 0,0 0 1 0 0,0-1-1 0 0,1 1 0 0 0,-1-1 1 0 0,0 1-1 0 0,1-1 1 0 0,-1 1-1 0 0,0-1 0 0 0,1 0 1 0 0,-1 0-1 0 0,-1 0-10 0 0,-60-20 108 0 0,24 7-4248 0 0,40 18-1744 0 0,7 14 1720 0 0,-1-10 2276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05.941"/>
    </inkml:context>
    <inkml:brush xml:id="br0">
      <inkml:brushProperty name="width" value="0.1" units="cm"/>
      <inkml:brushProperty name="height" value="0.1" units="cm"/>
      <inkml:brushProperty name="color" value="#008C3A"/>
    </inkml:brush>
  </inkml:definitions>
  <inkml:trace contextRef="#ctx0" brushRef="#br0">2 672 1052 0 0,'-1'23'6948'0'0,"1"10"-1584"0"0,0-30-5278 0 0,0 0 0 0 0,1 0-1 0 0,-1 0 1 0 0,1 0 0 0 0,0 0 0 0 0,0 0 0 0 0,0 0-1 0 0,0-1 1 0 0,0 1 0 0 0,0 0 0 0 0,1-1-1 0 0,0 1 1 0 0,-1-1 0 0 0,1 0 0 0 0,0 1 0 0 0,0-1-1 0 0,0 0 1 0 0,0 0 0 0 0,1 0 0 0 0,-1 0 0 0 0,0-1-1 0 0,1 1 1 0 0,-1 0 0 0 0,1-1 0 0 0,2 1-86 0 0,2 1 54 0 0,0-1 0 0 0,0-1-1 0 0,-1 1 1 0 0,2-1 0 0 0,-1 0 0 0 0,0 0 0 0 0,0-1 0 0 0,0 0 0 0 0,0 0 0 0 0,0-1 0 0 0,0 0-1 0 0,0 0 1 0 0,0-1 0 0 0,0 0 0 0 0,0 0 0 0 0,-1 0 0 0 0,1-1 0 0 0,0 0 0 0 0,4-3-54 0 0,-7 4 3 0 0,0 0 1 0 0,0-1-1 0 0,0 1 0 0 0,0-1 1 0 0,0 0-1 0 0,-1 0 1 0 0,1 0-1 0 0,-1 0 1 0 0,0-1-1 0 0,0 1 1 0 0,0-1-1 0 0,0 0 1 0 0,-1 0-1 0 0,0 0 1 0 0,1 0-1 0 0,-1 0 1 0 0,-1 0-1 0 0,1-1 1 0 0,-1 1-1 0 0,1-1 1 0 0,-1 1-1 0 0,-1-1 1 0 0,1 1-1 0 0,-1-1 0 0 0,1 0 1 0 0,-1 1-1 0 0,-1-1 1 0 0,1 0-1 0 0,-1 1 1 0 0,0-3-4 0 0,-1 3 8 0 0,0-1 0 0 0,0 1 0 0 0,-1 0 0 0 0,0 0 0 0 0,0 0 0 0 0,0 0 0 0 0,0 1 0 0 0,0-1 0 0 0,-1 1 0 0 0,0 0 0 0 0,0 0 0 0 0,0 0 0 0 0,0 0 0 0 0,0 1 0 0 0,0-1 0 0 0,-1 1 0 0 0,1 0 0 0 0,-1 1 0 0 0,1-1 0 0 0,-1 1 0 0 0,0 0 0 0 0,0 0 0 0 0,1 0 0 0 0,-1 1 0 0 0,0-1 0 0 0,0 1 0 0 0,0 0 0 0 0,0 1 0 0 0,0-1 0 0 0,1 1 0 0 0,-1 0 0 0 0,0 0 0 0 0,0 1 0 0 0,1-1 0 0 0,-1 1 0 0 0,1 0 0 0 0,-1 0 0 0 0,1 1 0 0 0,0-1 0 0 0,0 1 0 0 0,0 0 0 0 0,0 0 0 0 0,1 0 0 0 0,-1 1 0 0 0,1-1 0 0 0,0 1 0 0 0,0 0 1 0 0,0 0-1 0 0,0 0 0 0 0,0 2-8 0 0,-1-2-189 0 0,1 0-1 0 0,0 0 1 0 0,1 1 0 0 0,-1-1 0 0 0,1 1 0 0 0,0 0 0 0 0,0 0 0 0 0,1-1 0 0 0,-1 1 0 0 0,1 0 0 0 0,0 1 0 0 0,0-1 0 0 0,1 0 0 0 0,-1 0 0 0 0,1 0 0 0 0,0 0 0 0 0,1 2 189 0 0,0-6-277 0 0,0 0-1 0 0,0-1 1 0 0,0 1 0 0 0,0-1 0 0 0,1 1-1 0 0,-1-1 1 0 0,0 1 0 0 0,0-1 0 0 0,0 0-1 0 0,1 0 1 0 0,-1 1 0 0 0,0-1-1 0 0,1 0 1 0 0,-1 0 0 0 0,0 0 0 0 0,0-1-1 0 0,1 1 1 0 0,-1 0 0 0 0,0 0 0 0 0,0-1-1 0 0,1 1 1 0 0,-1 0 0 0 0,0-1 0 0 0,0 0-1 0 0,0 1 1 0 0,0-1 0 0 0,0 0-1 0 0,0 1 1 0 0,0-1 0 0 0,0 0 0 0 0,0 0-1 0 0,0 0 1 0 0,0 0 0 0 0,0 0 0 0 0,0 0-1 0 0,0-1 278 0 0,18-12-2370 0 0</inkml:trace>
  <inkml:trace contextRef="#ctx0" brushRef="#br0" timeOffset="300.0909">304 0 72 0 0,'-2'22'10046'0'0,"0"6"-7408"0"0,-3 28-1553 0 0,9 83 1109 0 0,19 7-1698 0 0,38 121-496 0 0,-47-213-1094 0 0,-9-28-3309 0 0,-5-25 1662 0 0,1-1-852 0 0,1-7 1889 0 0,3-1-484 0 0</inkml:trace>
  <inkml:trace contextRef="#ctx0" brushRef="#br0" timeOffset="596.719">556 652 112 0 0,'5'14'2020'0'0,"0"4"300"0"0,-3-3 161 0 0,-2 1 71 0 0,3-1-460 0 0,-6 3-1140 0 0,-2-25-6016 0 0,8-41-1517 0 0</inkml:trace>
  <inkml:trace contextRef="#ctx0" brushRef="#br0" timeOffset="859.626">625 396 84 0 0,'5'-9'2036'0'0,"0"3"312"0"0,-2 10 153 0 0,-1 3 7 0 0,-2 2-456 0 0,-2 0-2088 0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6.71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15 0 65 0,'0'4'145'0,"0"-4"44"16,5 7 33-16,-5-7 27 0,0 2 19 0,0 2 18 0,0-4 17 0,0 6 15 16,0 0 16-16,0-2 16 0,0 2 15 0,0-2-54 0,0 0-104 0,-5 3-61 15,5-1-48-15,0 1-20 0,0 2-12 0,0 1-3 0,0-1-2 0,0 2 2 16,0 1-1-16,0-1-1 0,0 0 0 0,0 1-1 0,0 1-7 0,0 1-3 0,0-1-5 15,0 1-4-15,0-1-4 0,-3 1-1 0,3 2-4 0,0 0-2 0,0 0-3 16,0 0-3-16,0-1-3 0,0 1-1 0,0-1-4 0,-6 2-4 0,6-1-7 16,0-3-10-16,-6 4-13 0,6-4-13 0,0 1-14 0,0-1-18 0,0-2-14 0,0 1-20 15,0 1-15-15,0-3-33 0,0 1-44 0,0-5-55 0,0 4-65 0,0-4-41 16,0 4-32-16,0-10-2 0,0 6 11 0,0-6 20 0,0 7 25 0,0-7 27 16,0 4 28-16,0-4 32 0,0 0 31 0,0 0 44 0,0 0 45 0,0 0 59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59.743"/>
    </inkml:context>
    <inkml:brush xml:id="br0">
      <inkml:brushProperty name="width" value="0.1" units="cm"/>
      <inkml:brushProperty name="height" value="0.1" units="cm"/>
      <inkml:brushProperty name="color" value="#008C3A"/>
    </inkml:brush>
  </inkml:definitions>
  <inkml:trace contextRef="#ctx0" brushRef="#br0">1929 21 1060 0 0,'10'-6'8826'0'0,"2"-4"-6659"0"0,-6 6-726 0 0,-9 21-1069 0 0,1 4-137 0 0,-1 517 1455 0 0,8-517-1665 0 0,5-28-516 0 0,-14-8-1867 0 0,-32-13-8747 0 0,27 24 9483 0 0</inkml:trace>
  <inkml:trace contextRef="#ctx0" brushRef="#br0" timeOffset="583.783">1778 488 692 0 0,'10'0'10375'0'0,"74"193"-7209"0"0,-83-192-3165 0 0,-1 0 0 0 0,1 1 1 0 0,-1-1-1 0 0,1 0 1 0 0,0 0-1 0 0,-1 0 0 0 0,1 0 1 0 0,0 0-1 0 0,0 0 1 0 0,0-1-1 0 0,0 1 0 0 0,0 0 1 0 0,0 0-1 0 0,0 0 1 0 0,0-1-1 0 0,0 1 0 0 0,0-1 1 0 0,0 1-1 0 0,0-1 1 0 0,0 1-1 0 0,0-1 0 0 0,1 1 1 0 0,-1-1-1 0 0,0 0 1 0 0,0 0-1 0 0,0 0 0 0 0,1 0 1 0 0,-1 0-1 0 0,0 0 1 0 0,0 0-1 0 0,1 0 0 0 0,-1 0 1 0 0,0 0-1 0 0,0-1 1 0 0,0 1-1 0 0,1-1 0 0 0,-1 1 1 0 0,0-1-1 0 0,0 1 0 0 0,0-1 1 0 0,0 1-1 0 0,0-1 1 0 0,0 0-1 0 0,0 0 0 0 0,0 1 1 0 0,0-1-1 0 0,0 0 1 0 0,-1 0-1 0 0,1 0-1 0 0,41-54 35 0 0,-40 52-34 0 0,85-140 489 0 0,-124 143 519 0 0,-27 0-891 0 0,-18 4-1155 0 0,55 4-3482 0 0,2 7-3637 0 0,18-8 6246 0 0</inkml:trace>
  <inkml:trace contextRef="#ctx0" brushRef="#br0" timeOffset="2436.596">42 1310 196 0 0,'-5'25'9298'0'0,"-11"12"-6450"0"0,-3 12-2215 0 0,18-41-552 0 0,1 0-1 0 0,-1 0 0 0 0,1 0 0 0 0,1 1 1 0 0,0-1-1 0 0,0 0 0 0 0,0 0 1 0 0,1 0-1 0 0,0-1 0 0 0,1 1 1 0 0,0 0-1 0 0,0-1 0 0 0,1 0 1 0 0,3 6-81 0 0,-6-10 12 0 0,1 0 0 0 0,0 0 0 0 0,0 0 0 0 0,0-1 0 0 0,0 1 0 0 0,0-1 0 0 0,1 1 0 0 0,-1-1 0 0 0,1 0 0 0 0,-1 0 0 0 0,1 0 0 0 0,0 0 0 0 0,0 0 0 0 0,0-1 0 0 0,0 0 0 0 0,0 1 0 0 0,0-1 0 0 0,0 0 0 0 0,1 0 0 0 0,-1-1 0 0 0,0 1 0 0 0,1-1 0 0 0,-1 1 0 0 0,0-1 0 0 0,1 0 0 0 0,-1 0 0 0 0,0-1 0 0 0,1 1 0 0 0,-1-1 1 0 0,0 1-1 0 0,0-1 0 0 0,1 0 0 0 0,-1 0 0 0 0,0-1 0 0 0,0 1 0 0 0,2-2-12 0 0,2-2 11 0 0,1 0 1 0 0,-1 0-1 0 0,1-1 1 0 0,-2 0-1 0 0,1 0 1 0 0,-1 0-1 0 0,0-1 1 0 0,0 0-1 0 0,0-1 1 0 0,-1 1-1 0 0,-1-1 1 0 0,1 0-1 0 0,-1 0 1 0 0,-1-1 0 0 0,1 1-1 0 0,-1-1 1 0 0,-1 1-1 0 0,1-1 1 0 0,-2 0-1 0 0,1 0 1 0 0,-1 0-1 0 0,-1 0 1 0 0,1 0-1 0 0,-2-1 1 0 0,1 1-1 0 0,-1 0 1 0 0,-1 0-1 0 0,-1-6-11 0 0,2 11 2 0 0,0 0 0 0 0,0 1-1 0 0,-1-1 1 0 0,0 0 0 0 0,1 1-1 0 0,-1-1 1 0 0,-1 1 0 0 0,1 0 0 0 0,0 0-1 0 0,-1 0 1 0 0,0 0 0 0 0,1 0-1 0 0,-1 0 1 0 0,0 1 0 0 0,0-1-1 0 0,-1 1 1 0 0,1 0 0 0 0,-1 0-1 0 0,1 0 1 0 0,-1 0 0 0 0,1 1 0 0 0,-1-1-1 0 0,0 1 1 0 0,0 0 0 0 0,0 0-1 0 0,1 1 1 0 0,-1-1 0 0 0,0 1-1 0 0,0 0 1 0 0,0 0 0 0 0,0 0-1 0 0,0 0 1 0 0,0 1 0 0 0,0-1-1 0 0,0 1 1 0 0,0 0 0 0 0,0 1 0 0 0,1-1-1 0 0,-1 0 1 0 0,0 1 0 0 0,1 0-1 0 0,-1 0 1 0 0,1 0 0 0 0,0 0-1 0 0,0 1 1 0 0,0-1 0 0 0,-1 2-2 0 0,2 2-2 0 0,1 0 1 0 0,0-1-1 0 0,1 1 0 0 0,-1 0 1 0 0,1 0-1 0 0,0-1 1 0 0,1 1-1 0 0,-1 0 1 0 0,1 0-1 0 0,0-1 1 0 0,1 1-1 0 0,-1-1 0 0 0,1 1 1 0 0,0-1-1 0 0,0 1 1 0 0,1-1-1 0 0,0 0 1 0 0,2 4 1 0 0,1 3-8 0 0,-5-7 8 0 0,1 0 1 0 0,-1 0-1 0 0,1-1 1 0 0,0 1-1 0 0,0 0 1 0 0,1-1-1 0 0,-1 0 1 0 0,1 1-1 0 0,0-1 1 0 0,0 0 0 0 0,0 0-1 0 0,1-1 1 0 0,0 1-1 0 0,-1-1 1 0 0,1 0-1 0 0,0 0 1 0 0,1 0-1 0 0,-1 0 1 0 0,0-1-1 0 0,1 1 1 0 0,-1-1-1 0 0,1 0 1 0 0,0-1-1 0 0,0 1 1 0 0,0-1 0 0 0,0 0-1 0 0,0 0 1 0 0,0-1-1 0 0,0 1 1 0 0,0-1-1 0 0,0 0 1 0 0,0-1-1 0 0,0 1 1 0 0,0-1-1 0 0,0 0 1 0 0,0 0-1 0 0,0 0 1 0 0,0-1-1 0 0,-1 0 1 0 0,4-1-1 0 0,10-12-1 0 0,-1-1-1 0 0,-1-1 1 0 0,-1 0-1 0 0,-1-1 1 0 0,0-1 0 0 0,-1 0-1 0 0,-1-1 1 0 0,8-18 1 0 0,-6 8 213 0 0,-15 34 94 0 0,-2 10-301 0 0,1 99 127 0 0,3-109-129 0 0,0 0 1 0 0,-1 1-1 0 0,2-1 1 0 0,-1 0-1 0 0,0 0 1 0 0,1 0-1 0 0,0 0 1 0 0,0 0-1 0 0,0 0 1 0 0,0 0-1 0 0,0 0 1 0 0,1-1-1 0 0,0 1 1 0 0,0-1-1 0 0,0 0 1 0 0,0 0-1 0 0,0 0 1 0 0,1 0-1 0 0,-1-1 0 0 0,1 1 1 0 0,0-1-1 0 0,-1 0 1 0 0,1 0-1 0 0,2 0-4 0 0,-2-1 16 0 0,0 0 0 0 0,0-1 0 0 0,0 1 0 0 0,0-1 0 0 0,0 0 0 0 0,0 0 0 0 0,0-1 0 0 0,0 1-1 0 0,0-1 1 0 0,0 0 0 0 0,0 0 0 0 0,0 0 0 0 0,0-1 0 0 0,-1 1 0 0 0,1-1 0 0 0,-1 0 0 0 0,1 0-1 0 0,-1 0 1 0 0,1-1 0 0 0,-1 1 0 0 0,0-1 0 0 0,0 0 0 0 0,0 1 0 0 0,-1-1 0 0 0,2-2-16 0 0,59-87 85 0 0,-56 79-84 0 0,35-87-121 0 0,-54 111-5070 0 0,5-5-2128 0 0,7-6 4995 0 0</inkml:trace>
  <inkml:trace contextRef="#ctx0" brushRef="#br0" timeOffset="2797.309">883 642 1312 0 0,'-1'-19'11449'0'0,"8"220"-7656"0"0,2-36-3345 0 0,-2 150-496 0 0,-7-310-152 0 0,-2 30-653 0 0,-8-21-3076 0 0,0-23-1693 0 0,1-21 1842 0 0,8 24 2961 0 0,-6-17-888 0 0</inkml:trace>
  <inkml:trace contextRef="#ctx0" brushRef="#br0" timeOffset="3067.818">680 911 1600 0 0,'-2'-3'959'0'0,"1"0"6800"0"0,9 11-4449 0 0,6 1-3753 0 0,156 62 1160 0 0,-48-35-7713 0 0,-119-35 6563 0 0,33 11-4111 0 0,-22-7 2767 0 0</inkml:trace>
  <inkml:trace contextRef="#ctx0" brushRef="#br0" timeOffset="3324.996">1140 1181 1708 0 0,'0'0'140'0'0,"0"7"573"0"0,-1 0 0 0 0,1 0-1 0 0,1 0 1 0 0,-1-1 0 0 0,1 1-1 0 0,0 0 1 0 0,1 0-1 0 0,-1-1 1 0 0,1 1 0 0 0,1-1-1 0 0,-1 1 1 0 0,1-1 0 0 0,0 0-1 0 0,1 0 1 0 0,3 5-713 0 0,-3-6 125 0 0,-2-2-96 0 0,0 0-1 0 0,1 0 1 0 0,-1 0 0 0 0,1 0 0 0 0,0 0 0 0 0,-1-1 0 0 0,1 1 0 0 0,0-1 0 0 0,1 0 0 0 0,-1 0 0 0 0,0 0 0 0 0,1 0 0 0 0,-1 0 0 0 0,1-1-1 0 0,-1 0 1 0 0,1 1 0 0 0,0-1 0 0 0,-1-1 0 0 0,1 1 0 0 0,0 0 0 0 0,0-1 0 0 0,0 0 0 0 0,2 0-29 0 0,-2-1 1 0 0,-1 0 0 0 0,1 0 0 0 0,-1 0 0 0 0,1-1 0 0 0,-1 1 1 0 0,0-1-1 0 0,0 0 0 0 0,1 0 0 0 0,-1 0 0 0 0,-1 0 0 0 0,1-1 0 0 0,0 1 0 0 0,0-1 1 0 0,-1 0-1 0 0,0 1 0 0 0,1-1 0 0 0,-1 0 0 0 0,0-1 0 0 0,-1 1 0 0 0,1 0 0 0 0,0 0 1 0 0,-1-1-1 0 0,0 1 0 0 0,0-1 0 0 0,0 1 0 0 0,0-1 0 0 0,0 0 0 0 0,-1-2-1 0 0,0-2 24 0 0,-2 1 1 0 0,1 0-1 0 0,-1-1 0 0 0,0 1 0 0 0,0 0 1 0 0,-1 0-1 0 0,0 0 0 0 0,-1 0 1 0 0,1 1-1 0 0,-1-1 0 0 0,0 1 0 0 0,-1 0 1 0 0,1 0-1 0 0,-1 1 0 0 0,-1-1 0 0 0,1 1 1 0 0,-1 0-1 0 0,0 1 0 0 0,0-1 0 0 0,0 1 1 0 0,0 0-1 0 0,-1 1 0 0 0,0-1 0 0 0,1 1 1 0 0,-1 1-1 0 0,-1-1 0 0 0,1 1 0 0 0,0 0 1 0 0,0 1-1 0 0,-1 0 0 0 0,1 0 0 0 0,-1 0 1 0 0,1 1-1 0 0,-1 0 0 0 0,1 1 0 0 0,-1 0 1 0 0,-2 0-25 0 0,6 1-55 0 0,0 0 0 0 0,0 1 0 0 0,0-1 0 0 0,0 1 0 0 0,0 0 0 0 0,0 0 0 0 0,1 0 0 0 0,-1 0 0 0 0,1 0 0 0 0,0 1 1 0 0,0 0-1 0 0,1-1 0 0 0,-1 1 0 0 0,1 0 0 0 0,-1 0 0 0 0,1 1 0 0 0,0-1 0 0 0,1 0 0 0 0,-1 1 0 0 0,1-1 0 0 0,0 1 1 0 0,0 0-1 0 0,0-1 0 0 0,0 5 55 0 0,1-3-521 0 0,-1 0 0 0 0,1-1 0 0 0,0 1 0 0 0,0 0 1 0 0,1 0-1 0 0,0 0 0 0 0,0-1 0 0 0,0 1 0 0 0,1 0 0 0 0,-1-1 1 0 0,1 1-1 0 0,1-1 0 0 0,-1 0 0 0 0,1 0 0 0 0,0 0 0 0 0,0 0 1 0 0,0 0-1 0 0,1 0 0 0 0,3 3 521 0 0,13 8-2123 0 0</inkml:trace>
  <inkml:trace contextRef="#ctx0" brushRef="#br0" timeOffset="3747.75">1595 1067 1380 0 0,'-55'-5'9385'0'0,"6"8"-6873"0"0,48-3-2504 0 0,0 0 1 0 0,0 0-1 0 0,1 0 0 0 0,-1 0 0 0 0,0 0 0 0 0,0 1 0 0 0,0-1 0 0 0,0 0 1 0 0,1 0-1 0 0,-1 1 0 0 0,0-1 0 0 0,0 0 0 0 0,1 1 0 0 0,-1-1 1 0 0,0 1-1 0 0,0-1 0 0 0,1 1 0 0 0,-1-1 0 0 0,0 1 0 0 0,1 0 0 0 0,-1-1 1 0 0,1 1-1 0 0,-1 0 0 0 0,1-1 0 0 0,-1 1 0 0 0,1 0 0 0 0,0-1 1 0 0,-1 1-1 0 0,1 0 0 0 0,0 0 0 0 0,-1 0 0 0 0,1 0 0 0 0,0-1 0 0 0,0 1 1 0 0,0 0-1 0 0,0 0 0 0 0,0 0 0 0 0,0 0 0 0 0,0 0 0 0 0,0-1 1 0 0,0 1-1 0 0,0 0 0 0 0,0 0 0 0 0,1 0 0 0 0,-1 0 0 0 0,0-1 1 0 0,1 1-1 0 0,-1 0 0 0 0,0 0 0 0 0,1-1 0 0 0,-1 1 0 0 0,1 0-8 0 0,27 36-51 0 0,-26-35 67 0 0,79 67 9 0 0,-69-61-1 0 0,0 1 0 0 0,0 0-1 0 0,-1 0 1 0 0,0 2-1 0 0,0-1 1 0 0,-2 1-1 0 0,1 0 1 0 0,-1 1-1 0 0,-1 0 1 0 0,0 1-1 0 0,0 0 1 0 0,2 8-24 0 0,-9-18 9 0 0,0 0-1 0 0,0-1 1 0 0,0 1-1 0 0,-1 0 1 0 0,0 0 0 0 0,1 0-1 0 0,-1 0 1 0 0,0 0-1 0 0,0 0 1 0 0,-1 0 0 0 0,1 0-1 0 0,-1 0 1 0 0,1 0 0 0 0,-1 0-1 0 0,0 0 1 0 0,0 0-1 0 0,0-1 1 0 0,0 1 0 0 0,-1 0-1 0 0,1-1 1 0 0,-1 1-1 0 0,0-1 1 0 0,0 1 0 0 0,1-1-1 0 0,-1 0 1 0 0,-1 0-1 0 0,1 0 1 0 0,0 0 0 0 0,-1 0-1 0 0,1 0 1 0 0,-1-1 0 0 0,1 1-1 0 0,-1-1 1 0 0,1 0-1 0 0,-3 1-8 0 0,-2 1-382 0 0,0 0 0 0 0,0-1-1 0 0,-1 0 1 0 0,1 0 0 0 0,0-1-1 0 0,-1 0 1 0 0,1 0 0 0 0,-1-1-1 0 0,1 0 1 0 0,-1 0 0 0 0,0-1-1 0 0,1 0 1 0 0,-6-1 382 0 0,-33-22-6683 0 0,42 11 4789 0 0</inkml:trace>
  <inkml:trace contextRef="#ctx0" brushRef="#br0" timeOffset="4079.986">1764 519 1240 0 0,'-4'8'6197'0'0,"1"18"-2893"0"0,2-19-2590 0 0,1 47 16 0 0,1 1 0 0 0,3-1 0 0 0,3 0 0 0 0,2 0 0 0 0,14 48-730 0 0,-7-37-99 0 0,-4 0 0 0 0,-2 0-1 0 0,0 62 100 0 0,-17-87-2542 0 0,7-39 2401 0 0,0-1 0 0 0,-1 1 0 0 0,1-1 0 0 0,0 1 0 0 0,-1 0 0 0 0,1-1 0 0 0,0 1 0 0 0,-1-1 0 0 0,1 1 0 0 0,-1-1 0 0 0,1 0 0 0 0,0 1 0 0 0,-1-1 0 0 0,1 1 0 0 0,-1-1 0 0 0,0 0 0 0 0,1 1 0 0 0,-1-1 0 0 0,1 0 0 0 0,-1 0 0 0 0,1 1 0 0 0,-1-1 0 0 0,0 0 0 0 0,1 0 0 0 0,-1 0 1 0 0,1 0-1 0 0,-1 0 0 0 0,0 0 0 0 0,1 0 0 0 0,-1 0 0 0 0,0 0 0 0 0,1 0 0 0 0,-1 0 0 0 0,1 0 0 0 0,-1-1 0 0 0,0 1 0 0 0,1 0 0 0 0,-1 0 0 0 0,1 0 0 0 0,-1-1 0 0 0,1 1 0 0 0,-1 0 0 0 0,1-1 0 0 0,-1 1 0 0 0,1-1 0 0 0,-1 1 0 0 0,1-1 0 0 0,-1 1 0 0 0,1 0 0 0 0,0-1 0 0 0,-1 1 0 0 0,1-1 0 0 0,0 0 0 0 0,-1 1 0 0 0,1-1 0 0 0,0 1 0 0 0,0-1 0 0 0,-1 0 0 0 0,1 1 0 0 0,0-1 141 0 0,-10-13-2290 0 0</inkml:trace>
  <inkml:trace contextRef="#ctx0" brushRef="#br0" timeOffset="4332.941">1645 918 1464 0 0,'27'-8'7324'0'0,"6"10"-3823"0"0,-18-1-3046 0 0,121 17 693 0 0,-91-6-3864 0 0,-2 3-3978 0 0,-33-11 4482 0 0,-2 1 342 0 0</inkml:trace>
  <inkml:trace contextRef="#ctx0" brushRef="#br0" timeOffset="4668.7729">2023 1107 1752 0 0,'37'59'9126'0'0,"-35"-56"-9008"0"0,1 0 0 0 0,-1 0 0 0 0,1-1 0 0 0,0 1 0 0 0,0 0 0 0 0,0-1 0 0 0,1 0 0 0 0,-1 0 0 0 0,0 0 0 0 0,1 0 0 0 0,0-1 0 0 0,-1 1 0 0 0,1-1 0 0 0,0 0 0 0 0,-1 0 0 0 0,1 0 0 0 0,0-1 0 0 0,0 1 0 0 0,0-1 0 0 0,0 0 0 0 0,0 0 0 0 0,0 0 0 0 0,-1-1 0 0 0,1 1 0 0 0,0-1 0 0 0,1 0-118 0 0,-3-1-2 0 0,1-1 0 0 0,-1 1-1 0 0,0-1 1 0 0,0 0 0 0 0,0 1 0 0 0,0-1 0 0 0,0 0-1 0 0,-1 0 1 0 0,1-1 0 0 0,-1 1 0 0 0,0 0 0 0 0,0 0 0 0 0,0-1-1 0 0,0 1 1 0 0,0 0 0 0 0,-1-1 0 0 0,0 1 0 0 0,0-1-1 0 0,0 1 1 0 0,0-1 0 0 0,0 1 0 0 0,-1 0 0 0 0,1-1 0 0 0,-1 1-1 0 0,0 0 1 0 0,0-1 0 0 0,0 1 0 0 0,0 0 0 0 0,-1 0-1 0 0,1 0 1 0 0,-1 0 0 0 0,0 0 0 0 0,0 0 2 0 0,-52-67-506 0 0,53 68 502 0 0,-1 1 0 0 0,0-1 1 0 0,1 0-1 0 0,-1 1 0 0 0,0-1 0 0 0,0 1 1 0 0,0 0-1 0 0,0 0 0 0 0,0 0 0 0 0,0 0 1 0 0,0 0-1 0 0,-1 0 0 0 0,1 0 1 0 0,0 1-1 0 0,-1-1 0 0 0,1 1 0 0 0,0-1 1 0 0,-1 1-1 0 0,1 0 0 0 0,0 0 0 0 0,-1 0 1 0 0,1 0-1 0 0,0 1 0 0 0,-1-1 1 0 0,1 1-1 0 0,0-1 0 0 0,-1 1 0 0 0,1 0 1 0 0,0 0-1 0 0,0 0 0 0 0,0 0 0 0 0,0 0 1 0 0,0 0-1 0 0,0 1 0 0 0,0-1 4 0 0,-2 6 36 0 0,1-1 0 0 0,-1 1 0 0 0,2 0 0 0 0,-1 0 0 0 0,1 0 0 0 0,0 1 0 0 0,0-1 0 0 0,1 0 0 0 0,0 1 0 0 0,0-1 0 0 0,1 1 0 0 0,0-1 0 0 0,0 0-1 0 0,1 1 1 0 0,0-1 0 0 0,0 1 0 0 0,1-1 0 0 0,-1 0 0 0 0,2 0 0 0 0,-1 0 0 0 0,1 0 0 0 0,0 0 0 0 0,1 0 0 0 0,3 5-36 0 0,-3-5-4 0 0,0 1-1 0 0,1-1 1 0 0,0 0-1 0 0,0-1 1 0 0,1 1-1 0 0,0-1 1 0 0,0 0 0 0 0,0-1-1 0 0,1 1 1 0 0,-1-1-1 0 0,1-1 1 0 0,0 1 0 0 0,1-1-1 0 0,-1 0 1 0 0,1-1-1 0 0,0 0 1 0 0,0 0-1 0 0,0-1 1 0 0,0 0 0 0 0,0 0-1 0 0,1-1 1 0 0,-1 0-1 0 0,1 0 1 0 0,7-1 4 0 0,-11-1-317 0 0,0 0 1 0 0,0 0-1 0 0,0 0 0 0 0,0-1 1 0 0,0 0-1 0 0,0 0 1 0 0,-1 0-1 0 0,1-1 0 0 0,-1 0 1 0 0,1 0-1 0 0,-1 0 1 0 0,0 0-1 0 0,0 0 0 0 0,0-1 1 0 0,-1 0-1 0 0,1 0 0 0 0,0-1 317 0 0,41-71-6920 0 0,-33 48 5245 0 0</inkml:trace>
  <inkml:trace contextRef="#ctx0" brushRef="#br0" timeOffset="4962.829">2456 448 1716 0 0,'-2'2'7970'0'0,"-4"16"-5040"0"0,2 18-2003 0 0,1 1 0 0 0,1-1-1 0 0,3 1 1 0 0,0-1 0 0 0,6 24-927 0 0,-3-14 382 0 0,45 330-477 0 0,-61-314-3907 0 0,11-61 3764 0 0,1 0 0 0 0,-1 1 0 0 0,0-1 0 0 0,1 0 0 0 0,-1 0 0 0 0,0 0 0 0 0,0 0 0 0 0,0 0 0 0 0,0 0 0 0 0,0 0 0 0 0,0-1 0 0 0,0 1 0 0 0,0 0 0 0 0,0 0 0 0 0,-1-1 0 0 0,1 1 0 0 0,0-1 0 0 0,0 1 0 0 0,-1-1 0 0 0,1 0 0 0 0,0 1 0 0 0,-1-1 0 0 0,1 0 0 0 0,0 0 0 0 0,-1 0 0 0 0,1 0 0 0 0,0 0 0 0 0,-1 0 0 0 0,1 0 0 0 0,0 0 0 0 0,-1-1 0 0 0,1 1 0 0 0,0-1 0 0 0,0 1 0 0 0,-1-1 0 0 0,1 1 0 0 0,0-1 0 0 0,0 1 0 0 0,0-1 0 0 0,0 0 0 0 0,0 0 1 0 0,0 0-1 0 0,0 0 0 0 0,0 1 0 0 0,0-1 0 0 0,-1-1 238 0 0,-15-13-2056 0 0</inkml:trace>
  <inkml:trace contextRef="#ctx0" brushRef="#br0" timeOffset="5229.4879">2219 882 1400 0 0,'7'5'2108'0'0,"11"-1"177"0"0,-4 1 119 0 0,6 1-124 0 0,5 1-964 0 0,2 2-568 0 0,3 0-324 0 0,2 0-164 0 0,3 0-104 0 0,-1-1-84 0 0,63 19-712 0 0,-72-20-488 0 0,-3-3-672 0 0,-2 1-336 0 0,-6-1-128 0 0,-1 1 23 0 0,-3-1 205 0 0</inkml:trace>
  <inkml:trace contextRef="#ctx0" brushRef="#br0" timeOffset="5499.715">2679 1085 1296 0 0,'22'85'10178'0'0,"-19"-81"-10087"0"0,1 1 1 0 0,-1-1-1 0 0,1 0 0 0 0,-1 0 1 0 0,1 0-1 0 0,0 0 1 0 0,1-1-1 0 0,-1 0 0 0 0,1 1 1 0 0,-1-2-1 0 0,1 1 0 0 0,0 0 1 0 0,0-1-1 0 0,0 0 0 0 0,0 0 1 0 0,0-1-1 0 0,1 1 0 0 0,-1-1 1 0 0,0 0-1 0 0,1-1 1 0 0,-1 1-1 0 0,1-1 0 0 0,-1 0 1 0 0,2-1-92 0 0,-2 2 7 0 0,0-1 1 0 0,0 0 0 0 0,1 0 0 0 0,-1-1 0 0 0,0 0 0 0 0,0 0-1 0 0,0 0 1 0 0,0 0 0 0 0,0-1 0 0 0,0 0 0 0 0,0 0 0 0 0,0 0-1 0 0,-1 0 1 0 0,1-1 0 0 0,-1 0 0 0 0,0 0 0 0 0,0 0 0 0 0,0-1 0 0 0,0 1-1 0 0,0-1 1 0 0,-1 0 0 0 0,1 0 0 0 0,-1 0 0 0 0,0 0 0 0 0,-1-1-1 0 0,1 1 1 0 0,-1-1 0 0 0,1 0 0 0 0,-2 0 0 0 0,1 0 0 0 0,0 0-1 0 0,-1 0 1 0 0,0 0 0 0 0,0 0 0 0 0,0 0 0 0 0,-1 0 0 0 0,0-1-1 0 0,0 1 1 0 0,0 0 0 0 0,-1 0 0 0 0,0-3-8 0 0,-2 0 2 0 0,0 0 1 0 0,0 0-1 0 0,-1 1 0 0 0,0-1 0 0 0,0 1 1 0 0,0 0-1 0 0,-1 0 0 0 0,-1 0 1 0 0,1 1-1 0 0,-1 0 0 0 0,0 0 0 0 0,0 0 1 0 0,-2 0-3 0 0,5 3 4 0 0,0 1 1 0 0,0 0-1 0 0,0 0 1 0 0,-1 0 0 0 0,1 1-1 0 0,0-1 1 0 0,-1 1-1 0 0,1 0 1 0 0,-1 0-1 0 0,1 0 1 0 0,-1 0 0 0 0,0 1-1 0 0,1-1 1 0 0,-1 1-1 0 0,0 0 1 0 0,1 0-1 0 0,-1 0 1 0 0,0 1-1 0 0,0-1 1 0 0,1 1 0 0 0,-1 0-1 0 0,1 0 1 0 0,-1 0-1 0 0,1 0 1 0 0,-1 1-1 0 0,1-1 1 0 0,0 1 0 0 0,0 0-1 0 0,0 0 1 0 0,0 0-1 0 0,-1 1-4 0 0,-43 54-2333 0 0,45-52 1796 0 0,0 0 0 0 0,0 1-1 0 0,0-1 1 0 0,0 0 0 0 0,1 1 0 0 0,0-1 0 0 0,0 1 0 0 0,1 0 0 0 0,-1-1 0 0 0,1 1-1 0 0,0-1 1 0 0,1 1 0 0 0,-1-1 0 0 0,1 1 0 0 0,0 0 0 0 0,1-1 0 0 0,-1 0 0 0 0,2 4 537 0 0,9 15-1874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32.793"/>
    </inkml:context>
    <inkml:brush xml:id="br0">
      <inkml:brushProperty name="width" value="0.1" units="cm"/>
      <inkml:brushProperty name="height" value="0.1" units="cm"/>
      <inkml:brushProperty name="color" value="#008C3A"/>
    </inkml:brush>
  </inkml:definitions>
  <inkml:trace contextRef="#ctx0" brushRef="#br0">64 903 1536 0 0,'-28'47'10189'0'0,"-6"59"-7080"0"0,33-103-3076 0 0,1 1 0 0 0,0-1 0 0 0,0 1 0 0 0,0-1-1 0 0,0 1 1 0 0,1-1 0 0 0,-1 1 0 0 0,1-1 0 0 0,0 1 0 0 0,0-1 0 0 0,0 0 0 0 0,1 1 0 0 0,-1-1 0 0 0,1 0 0 0 0,0 0-1 0 0,0 0 1 0 0,0 0 0 0 0,0 0 0 0 0,0-1 0 0 0,1 1 0 0 0,-1-1 0 0 0,1 1 0 0 0,0-1 0 0 0,-1 0 0 0 0,1 0 0 0 0,0 0-1 0 0,0 0 1 0 0,0-1 0 0 0,1 1 0 0 0,-1-1 0 0 0,1 1-33 0 0,2-1 6 0 0,0 0 0 0 0,0 0 0 0 0,0 0 0 0 0,0-1 0 0 0,0 1 0 0 0,1-2-1 0 0,-1 1 1 0 0,0-1 0 0 0,0 0 0 0 0,0 0 0 0 0,0 0 0 0 0,0-1 0 0 0,-1 0 0 0 0,1 0 0 0 0,0-1 0 0 0,-1 1 0 0 0,0-1-1 0 0,1 0 1 0 0,-1-1 0 0 0,0 1 0 0 0,-1-1 0 0 0,1 0 0 0 0,-1 0 0 0 0,1-1 0 0 0,-1 1 0 0 0,-1-1 0 0 0,1 0 0 0 0,-1 0-1 0 0,2-2-5 0 0,-2 3 2 0 0,0-1 0 0 0,0 1-1 0 0,0-1 1 0 0,-1 0 0 0 0,1 0-1 0 0,-1 0 1 0 0,0 0-1 0 0,-1 0 1 0 0,1-1 0 0 0,-1 1-1 0 0,0 0 1 0 0,0-1 0 0 0,-1 1-1 0 0,1-1 1 0 0,-1 1-1 0 0,-1-1 1 0 0,1 1 0 0 0,-1-1-1 0 0,0 1 1 0 0,0 0 0 0 0,0-1-1 0 0,-1 1 1 0 0,0 0-1 0 0,0 0 1 0 0,0 0 0 0 0,0 0-1 0 0,-1 0 1 0 0,0 1 0 0 0,0-1-1 0 0,0 1 1 0 0,-1 0-1 0 0,-2-2-1 0 0,4 3 0 0 0,0 2 0 0 0,0-1 0 0 0,-1 0 0 0 0,1 0 0 0 0,-1 1 0 0 0,1-1 1 0 0,-1 1-1 0 0,0 0 0 0 0,0 0 0 0 0,0 0 0 0 0,1 0 0 0 0,-1 0 0 0 0,0 1 0 0 0,0-1 0 0 0,0 1 0 0 0,0 0 0 0 0,0 0 0 0 0,0 0 0 0 0,0 0 0 0 0,0 1 0 0 0,0-1 0 0 0,0 1 0 0 0,0-1 0 0 0,0 1 0 0 0,0 0 0 0 0,1 0 0 0 0,-1 1 0 0 0,0-1 0 0 0,1 0 0 0 0,-1 1 0 0 0,1 0 0 0 0,-1-1 0 0 0,1 1 0 0 0,-2 2 0 0 0,-1 0-3 0 0,0 1 1 0 0,0 0 0 0 0,1 0-1 0 0,0 0 1 0 0,0 1 0 0 0,0 0 0 0 0,0 0-1 0 0,1 0 1 0 0,0 0 0 0 0,0 0-1 0 0,1 0 1 0 0,0 1 0 0 0,0-1-1 0 0,-1 7 3 0 0,2-7 1 0 0,0 0 0 0 0,1 1-1 0 0,0-1 1 0 0,0 0-1 0 0,0 0 1 0 0,1 0-1 0 0,0 1 1 0 0,0-1-1 0 0,1 0 1 0 0,-1 0-1 0 0,1 0 1 0 0,0 0-1 0 0,1-1 1 0 0,0 1-1 0 0,0-1 1 0 0,0 1-1 0 0,0-1 1 0 0,1 0-1 0 0,0 0 1 0 0,0 0-1 0 0,0-1 1 0 0,1 1-1 0 0,-1-1 1 0 0,1 0-1 0 0,0-1 1 0 0,1 1-1 0 0,-1-1 1 0 0,0 0-1 0 0,1 0 1 0 0,0-1-1 0 0,-1 1 1 0 0,1-1 0 0 0,0 0-1 0 0,0-1 1 0 0,0 0-1 0 0,1 0 1 0 0,-1 0-1 0 0,0-1 1 0 0,0 1-1 0 0,1-2 1 0 0,-1 1-1 0 0,0-1 1 0 0,0 1-1 0 0,0-2 1 0 0,0 1-1 0 0,0-1 1 0 0,0 0-1 0 0,0 0 1 0 0,5-3-1 0 0,-2 0 3 0 0,-1 0-1 0 0,0 0 1 0 0,0-1 0 0 0,0 0 0 0 0,-1-1 0 0 0,0 1-1 0 0,0-1 1 0 0,0-1 0 0 0,-1 1 0 0 0,0-1 0 0 0,-1 0-1 0 0,0-1 1 0 0,0 1 0 0 0,-1-1 0 0 0,0 0 0 0 0,0 0 0 0 0,-1 0-1 0 0,0-1 1 0 0,0-2-3 0 0,-8 6 7 0 0,-2 22-20 0 0,6-12 20 0 0,0-1 1 0 0,1 1-1 0 0,-1 0 0 0 0,1 0 0 0 0,0 0 1 0 0,1 0-1 0 0,-1 0 0 0 0,1 0 0 0 0,-1 0 1 0 0,1 0-1 0 0,0 0 0 0 0,1 0 0 0 0,-1 0 1 0 0,1-1-1 0 0,-1 1 0 0 0,1 0 0 0 0,0-1 1 0 0,0 0-1 0 0,1 1 0 0 0,-1-1 0 0 0,1 0 1 0 0,0 0-1 0 0,0-1 0 0 0,0 1 0 0 0,0 0 1 0 0,0-1-1 0 0,0 0 0 0 0,1 0 0 0 0,-1 0 0 0 0,1 0 1 0 0,-1 0-1 0 0,1-1 0 0 0,0 1 0 0 0,0-1 1 0 0,0 0-1 0 0,-1 0 0 0 0,1-1 0 0 0,0 1 1 0 0,0-1-1 0 0,0 0 0 0 0,0 0 0 0 0,0 0 1 0 0,0-1-1 0 0,0 1 0 0 0,3-2-7 0 0,0 0-157 0 0,0 0 0 0 0,-1 0 0 0 0,0-1 0 0 0,1-1 0 0 0,-1 1 0 0 0,0-1 0 0 0,-1 0 0 0 0,1 0 0 0 0,-1 0 0 0 0,1-1 0 0 0,-1 0 0 0 0,-1 0 0 0 0,1 0 0 0 0,-1-1 0 0 0,0 1 0 0 0,0-1 0 0 0,0-1 157 0 0,32-114-10947 0 0,-35 99 8847 0 0</inkml:trace>
  <inkml:trace contextRef="#ctx0" brushRef="#br0" timeOffset="319.14">675 92 1560 0 0,'-2'-4'9267'0'0,"0"27"-6399"0"0,7 30-1971 0 0,20 109 469 0 0,7 5-803 0 0,-19-109-699 0 0,-2 0 0 0 0,-4 0 0 0 0,-2 1 0 0 0,-2 0 136 0 0,-10-6-1800 0 0,-13-27-2535 0 0,-19-35-3048 0 0,23-6 5464 0 0</inkml:trace>
  <inkml:trace contextRef="#ctx0" brushRef="#br0" timeOffset="612.6559">487 560 1060 0 0,'0'-5'2168'0'0,"3"3"201"0"0,-1 4 127 0 0,6 1 56 0 0,31 17 324 0 0,-16-11-2644 0 0,-1-1-196 0 0,3 1-216 0 0,24 11-2036 0 0,-24-11 200 0 0,0 0-288 0 0,2 0-61 0 0,-2 0 73 0 0,-3 0 452 0 0</inkml:trace>
  <inkml:trace contextRef="#ctx0" brushRef="#br0" timeOffset="762.004">920 785 1572 0 0,'63'37'9428'0'0,"-58"-35"-9295"0"0,0-1 1 0 0,0-1-1 0 0,1 1 0 0 0,-1-1 0 0 0,0 0 1 0 0,0 0-1 0 0,1 0 0 0 0,-1-1 1 0 0,0 0-1 0 0,0 0 0 0 0,0 0 0 0 0,0-1 1 0 0,0 0-1 0 0,5-2-133 0 0,60-42 253 0 0,-69 45-251 0 0,0 0-1 0 0,0 1 1 0 0,0-1-1 0 0,0 0 1 0 0,0 0-1 0 0,0 0 1 0 0,0-1-1 0 0,0 1 1 0 0,0 0 0 0 0,0 0-1 0 0,0 0 1 0 0,-1-1-1 0 0,1 1 1 0 0,-1 0-1 0 0,1-1 1 0 0,-1 1-1 0 0,1 0 1 0 0,-1-1-1 0 0,0 1 1 0 0,0-1-1 0 0,0 1 1 0 0,0-1-1 0 0,0 1 1 0 0,0-1 0 0 0,0 1-1 0 0,0 0 1 0 0,0-1-1 0 0,-1 1 1 0 0,1-1-1 0 0,0 1 1 0 0,-1 0-1 0 0,1-1 1 0 0,-1 1-1 0 0,0 0 1 0 0,1 0-1 0 0,-1-1 1 0 0,0 1-1 0 0,0 0 1 0 0,0 0 0 0 0,0 0-1 0 0,0 0 1 0 0,0 0-1 0 0,0 0 1 0 0,-1 0-2 0 0,-1-3 2 0 0,-3-2-3 0 0,1 1 0 0 0,-1 0 1 0 0,0 0-1 0 0,0 1 0 0 0,-1 0 1 0 0,1 0-1 0 0,-1 0 0 0 0,0 1 1 0 0,0 0-1 0 0,0 0 1 0 0,0 1-1 0 0,0 0 0 0 0,-1 0 1 0 0,1 1-1 0 0,-1 0 0 0 0,1 0 1 0 0,-1 1-1 0 0,0 0 0 0 0,1 0 1 0 0,-1 0-1 0 0,1 1 1 0 0,-1 1-1 0 0,1-1 0 0 0,-1 1 1 0 0,1 0-1 0 0,0 1 0 0 0,0 0 1 0 0,0 0-1 0 0,-5 3 1 0 0,7-3-186 0 0,0 0 0 0 0,0 1-1 0 0,0-1 1 0 0,1 1 0 0 0,-1 0-1 0 0,1 0 1 0 0,0 1 0 0 0,0 0-1 0 0,0-1 1 0 0,1 1 0 0 0,-1 0 0 0 0,1 1-1 0 0,1-1 1 0 0,-1 0 0 0 0,-1 5 186 0 0,3-8-294 0 0,1 1-1 0 0,-1 0 1 0 0,0-1 0 0 0,1 1 0 0 0,-1 0 0 0 0,1-1 0 0 0,0 1 0 0 0,0 0 0 0 0,0 0 0 0 0,0-1 0 0 0,1 1 0 0 0,-1 0 0 0 0,1 0 0 0 0,-1-1 0 0 0,1 1-1 0 0,0-1 1 0 0,0 1 0 0 0,0 0 0 0 0,1-1 0 0 0,-1 0 0 0 0,0 1 0 0 0,1-1 0 0 0,0 0 0 0 0,-1 0 0 0 0,1 0 0 0 0,0 0 0 0 0,0 0 0 0 0,0 0-1 0 0,1 0 296 0 0,17 10-1701 0 0</inkml:trace>
  <inkml:trace contextRef="#ctx0" brushRef="#br0" timeOffset="1098.531">1311 595 1560 0 0,'16'22'9264'0'0,"-12"18"-6449"0"0,-4-34-2405 0 0,5 140 1691 0 0,-4-145-2098 0 0,0-1 0 0 0,0 1-1 0 0,1-1 1 0 0,-1 1 0 0 0,0-1-1 0 0,0 0 1 0 0,0 1 0 0 0,0-1 0 0 0,0 0-1 0 0,0 0 1 0 0,1 1 0 0 0,-1-1-1 0 0,0 0 1 0 0,0 0 0 0 0,0 0 0 0 0,1-1-1 0 0,-1 1 1 0 0,0 0 0 0 0,0 0-1 0 0,0-1 1 0 0,0 1 0 0 0,0 0 0 0 0,1-1-1 0 0,-1 1 1 0 0,0-1 0 0 0,0 0-1 0 0,0 1 1 0 0,0-1 0 0 0,-1 0 0 0 0,1 0-1 0 0,0 1 1 0 0,0-1 0 0 0,0 0-1 0 0,0 0 1 0 0,-1 0 0 0 0,1 0-1 0 0,-1 0 1 0 0,1 0 0 0 0,0 0 0 0 0,-1 0-1 0 0,0 0 1 0 0,1 0 0 0 0,-1-1-1 0 0,0 1 1 0 0,1 0 0 0 0,-1 0 0 0 0,0 0-1 0 0,0 0 1 0 0,0-1 0 0 0,0 1-1 0 0,0 0 1 0 0,0 0-3 0 0,1-2 1 0 0,68-141-949 0 0,-68 141 842 0 0,12-28-1922 0 0,-9 10-2571 0 0,-4 20 2129 0 0,0 2-665 0 0,0 3 1744 0 0,-2 2-180 0 0</inkml:trace>
  <inkml:trace contextRef="#ctx0" brushRef="#br0" timeOffset="2018.28">1564 778 1504 0 0,'50'-6'8390'0'0,"-3"-11"-4989"0"0,-43 15-3390 0 0,1 0-1 0 0,-1 0 1 0 0,-1-1-1 0 0,1 1 0 0 0,0-1 1 0 0,-1 0-1 0 0,1 0 1 0 0,-1 0-1 0 0,0-1 0 0 0,0 1 1 0 0,0-1-1 0 0,0 1 1 0 0,-1-1-1 0 0,1 0 0 0 0,-1 0 1 0 0,0 0-1 0 0,0-1 1 0 0,-1 1-1 0 0,1 0 1 0 0,-1-1-1 0 0,0 1 0 0 0,0-1 1 0 0,-1 1-1 0 0,1-1 1 0 0,-1 1-1 0 0,0-1 0 0 0,0 0 1 0 0,0 1-1 0 0,-1-1 1 0 0,0 1-1 0 0,0-4-10 0 0,1 6 8 0 0,-1 0 0 0 0,1 0 1 0 0,0-1-1 0 0,0 1 0 0 0,-1 0 0 0 0,0 0 1 0 0,1 0-1 0 0,-1 0 0 0 0,0 0 0 0 0,0 0 0 0 0,0 0 1 0 0,0 0-1 0 0,0 0 0 0 0,0 0 0 0 0,-1 1 1 0 0,1-1-1 0 0,-1 0 0 0 0,1 1 0 0 0,-1-1 1 0 0,0 1-1 0 0,1-1 0 0 0,-1 1 0 0 0,0 0 0 0 0,0 0 1 0 0,0 0-1 0 0,0 0 0 0 0,0 0 0 0 0,0 0 1 0 0,0 1-1 0 0,0-1 0 0 0,0 1 0 0 0,-1-1 1 0 0,1 1-1 0 0,0 0 0 0 0,0 0 0 0 0,0 0 0 0 0,0 0 1 0 0,-1 0-1 0 0,1 1 0 0 0,0-1 0 0 0,0 0 1 0 0,0 1-1 0 0,0 0 0 0 0,0-1 0 0 0,0 1 1 0 0,0 0-1 0 0,0 0 0 0 0,0 0 0 0 0,0 1 0 0 0,0-1 1 0 0,0 0-1 0 0,1 1 0 0 0,-1-1 0 0 0,1 1 1 0 0,-1-1-1 0 0,1 1 0 0 0,-1 0 0 0 0,0 1-8 0 0,-1 3 31 0 0,0-1 0 0 0,1 1 0 0 0,0 0 0 0 0,0 0 0 0 0,0-1-1 0 0,1 1 1 0 0,0 0 0 0 0,0 1 0 0 0,0-1 0 0 0,1 0 0 0 0,0 0 0 0 0,0 0-1 0 0,1 0 1 0 0,-1 0 0 0 0,1 0 0 0 0,1 0 0 0 0,-1 0 0 0 0,1 0 0 0 0,0 0-1 0 0,0 0 1 0 0,1-1 0 0 0,0 1 0 0 0,0-1 0 0 0,0 0 0 0 0,0 0-1 0 0,1 0 1 0 0,0 0 0 0 0,0-1 0 0 0,0 1 0 0 0,1-1 0 0 0,-1 0 0 0 0,1 0-1 0 0,0-1 1 0 0,0 1 0 0 0,1-1 0 0 0,-1 0 0 0 0,1-1 0 0 0,-1 1 0 0 0,1-1-1 0 0,0 0 1 0 0,0-1 0 0 0,0 1 0 0 0,0-1 0 0 0,0 0 0 0 0,0-1 0 0 0,0 1-1 0 0,5-1-30 0 0,-3-2 22 0 0,0 0 0 0 0,-1 0 0 0 0,1 0-1 0 0,-1-1 1 0 0,1 0 0 0 0,-1 0 0 0 0,0-1-1 0 0,0 0 1 0 0,0 0 0 0 0,-1-1-1 0 0,0 0 1 0 0,0 0 0 0 0,0 0 0 0 0,0-1-1 0 0,-1 0 1 0 0,0 0 0 0 0,0 0-1 0 0,0-1 1 0 0,-1 0 0 0 0,0 0 0 0 0,0 0-22 0 0,59-160 19 0 0,-50 122 17 0 0,-3 0-1 0 0,-1-1 0 0 0,-2 0 0 0 0,-3 0 1 0 0,-1 0-1 0 0,-2-1 0 0 0,-6-38-35 0 0,4 74 64 0 0,0 0-1 0 0,-1 0 0 0 0,0 0 1 0 0,0 0-1 0 0,-2 1 1 0 0,1-1-1 0 0,-1 1 0 0 0,-1 0 1 0 0,0 0-1 0 0,0 0 1 0 0,-7-7-64 0 0,12 16 2 0 0,-1 0 0 0 0,0 1 0 0 0,0-1 1 0 0,0 1-1 0 0,0-1 0 0 0,0 1 1 0 0,0-1-1 0 0,0 1 0 0 0,0 0 0 0 0,0-1 1 0 0,0 1-1 0 0,0 0 0 0 0,-1 0 1 0 0,1 0-1 0 0,0 0 0 0 0,0 0 1 0 0,0 0-1 0 0,0 0 0 0 0,0 0 0 0 0,0 1 1 0 0,0-1-1 0 0,0 0 0 0 0,0 1 1 0 0,0-1-1 0 0,0 1 0 0 0,0-1 0 0 0,0 1 1 0 0,0-1-1 0 0,0 1 0 0 0,0-1 1 0 0,0 1-1 0 0,1 0 0 0 0,-1 0 0 0 0,0-1 1 0 0,0 1-1 0 0,1 0 0 0 0,-1 0 1 0 0,0 0-1 0 0,1 0 0 0 0,-1 0 0 0 0,1 0 1 0 0,0 0-1 0 0,-1 1-2 0 0,-21 45-6 0 0,11-9 37 0 0,3 1 0 0 0,1 0 0 0 0,2 0 0 0 0,1 0 0 0 0,2 17-31 0 0,2-50 7 0 0,-1 45 26 0 0,2 0 0 0 0,3-1 1 0 0,2 1-1 0 0,2-1 0 0 0,11 37-33 0 0,-18-83 1 0 0,1 10 3 0 0,1 1 0 0 0,1-1 0 0 0,1 0 0 0 0,0 0 1 0 0,0 0-1 0 0,1 0 0 0 0,1-1 0 0 0,1 0 0 0 0,-1-1 0 0 0,2 0 1 0 0,0 0-1 0 0,0 0 0 0 0,2-1-4 0 0,-10-10 0 0 0,1 0-1 0 0,-1-1 1 0 0,1 1-1 0 0,-1-1 1 0 0,1 1 0 0 0,0-1-1 0 0,-1 1 1 0 0,1-1 0 0 0,0 0-1 0 0,-1 0 1 0 0,1 0-1 0 0,0 0 1 0 0,0 0 0 0 0,-1 0-1 0 0,1-1 1 0 0,0 1 0 0 0,-1 0-1 0 0,1-1 1 0 0,-1 1 0 0 0,1-1-1 0 0,-1 0 1 0 0,1 1-1 0 0,-1-1 1 0 0,1 0 0 0 0,-1 0-1 0 0,1 0 1 0 0,-1 0 0 0 0,0 0-1 0 0,0 0 1 0 0,1-1-1 0 0,-1 1 1 0 0,0 0 0 0 0,0-1-1 0 0,0 1 1 0 0,0 0 0 0 0,-1-1 0 0 0,33-54-10 0 0,-16-12 82 0 0,-15 72-57 0 0,-1 0 0 0 0,1-1 0 0 0,0 1 0 0 0,0-1 0 0 0,0 1 1 0 0,1-1-1 0 0,-1 0 0 0 0,1 0 0 0 0,-1 0 0 0 0,1 0 1 0 0,0 0-1 0 0,0-1 0 0 0,1 1 0 0 0,-1-1 0 0 0,0 0 0 0 0,1 0 1 0 0,0 0-1 0 0,-1 0 0 0 0,1-1 0 0 0,0 1 0 0 0,0-1 0 0 0,0 0 1 0 0,0 0-1 0 0,0-1 0 0 0,0 1 0 0 0,0-1 0 0 0,0 0 0 0 0,0 0 1 0 0,0 0-1 0 0,0 0 0 0 0,0-1 0 0 0,0 0 0 0 0,1 0-15 0 0,-2 0 2 0 0,0 0-1 0 0,0 0 0 0 0,0-1 0 0 0,0 1 1 0 0,0-1-1 0 0,0 1 0 0 0,0-1 1 0 0,0 0-1 0 0,-1 0 0 0 0,1-1 0 0 0,-1 1 1 0 0,0 0-1 0 0,0-1 0 0 0,0 0 0 0 0,0 1 1 0 0,0-1-1 0 0,0 0 0 0 0,-1 0 1 0 0,1 0-1 0 0,-1 0 0 0 0,0 0 0 0 0,0 0 1 0 0,0 0-1 0 0,0-1 0 0 0,0 1 1 0 0,-1 0-1 0 0,0 0 0 0 0,1-1 0 0 0,-1 1 1 0 0,0 0-1 0 0,-1-1 0 0 0,1 0-1 0 0,-1-3 2 0 0,0 0 0 0 0,0 1-1 0 0,-1-1 1 0 0,0 0 0 0 0,0 1-1 0 0,0-1 1 0 0,-1 1 0 0 0,0 0 0 0 0,0 0-1 0 0,-1 0 1 0 0,0 0 0 0 0,0 1 0 0 0,0-1-1 0 0,-1 1 1 0 0,-2-3-2 0 0,6 7-1 0 0,-1 0 1 0 0,1-1-1 0 0,0 1 1 0 0,-1 0-1 0 0,1 0 1 0 0,-1 0-1 0 0,1 0 1 0 0,-1 0-1 0 0,0 0 1 0 0,1 1-1 0 0,-1-1 1 0 0,0 1-1 0 0,0-1 1 0 0,1 1-1 0 0,-1-1 1 0 0,0 1-1 0 0,0 0 1 0 0,0 0-1 0 0,1 0 1 0 0,-1 0-1 0 0,0 0 1 0 0,0 0-1 0 0,0 1 1 0 0,0-1-1 0 0,1 1 1 0 0,-1-1-1 0 0,0 1 1 0 0,1 0-1 0 0,-1-1 1 0 0,0 1-1 0 0,1 0 1 0 0,-1 0-1 0 0,1 0 1 0 0,-1 0-1 0 0,1 0 1 0 0,-1 1-1 0 0,1-1 1 0 0,0 0-1 0 0,0 1 1 0 0,0-1-1 0 0,0 1 1 0 0,0-1-1 0 0,0 1 1 0 0,0 0 0 0 0,-31 76-1523 0 0,31-74 1014 0 0,0 0-1 0 0,0 0 0 0 0,1 0 1 0 0,-1 0-1 0 0,1 1 1 0 0,0-1-1 0 0,0 0 1 0 0,0 0-1 0 0,0 0 0 0 0,1 0 1 0 0,0 0-1 0 0,0 0 1 0 0,0 0-1 0 0,0 0 1 0 0,0 0-1 0 0,1 0 0 0 0,0 0 1 0 0,0-1-1 0 0,0 1 1 0 0,0-1-1 0 0,1 1 1 0 0,-1-1-1 0 0,1 0 0 0 0,0 0 1 0 0,0 0-1 0 0,0 0 1 0 0,0 0-1 0 0,2 0 510 0 0,10 3-1916 0 0</inkml:trace>
  <inkml:trace contextRef="#ctx0" brushRef="#br0" timeOffset="2314.518">2425 493 1512 0 0,'4'19'6934'0'0,"-5"18"-2616"0"0,0-18-3069 0 0,6 134 1649 0 0,15-179-3349 0 0,8-24-577 0 0,58-81-4192 0 0,-50 111-3370 0 0,-30 23 7016 0 0</inkml:trace>
  <inkml:trace contextRef="#ctx0" brushRef="#br0" timeOffset="2636.558">2640 711 1148 0 0,'54'-45'9082'0'0,"-10"-57"-6493"0"0,-42 99-2500 0 0,-1 0 0 0 0,-1 0 0 0 0,1 0 1 0 0,0 0-1 0 0,-1-1 0 0 0,0 1 1 0 0,1 0-1 0 0,-1 0 0 0 0,-1-1 1 0 0,1 1-1 0 0,0 0 0 0 0,-1 0 1 0 0,0 0-1 0 0,1 0 0 0 0,-1-1 1 0 0,0 1-1 0 0,-1 0 0 0 0,1 0 0 0 0,0 1 1 0 0,-1-1-1 0 0,0 0 0 0 0,0 0 1 0 0,-1 0-90 0 0,1 3 74 0 0,0 0 0 0 0,0 1 1 0 0,-1 0-1 0 0,1-1 0 0 0,0 1 1 0 0,0 0-1 0 0,0 0 0 0 0,0 0 1 0 0,0 0-1 0 0,0 1 0 0 0,0-1 1 0 0,0 1-1 0 0,0-1 0 0 0,0 1 1 0 0,1-1-1 0 0,-1 1 0 0 0,1 0 1 0 0,-1 0-1 0 0,1 0 0 0 0,0 0 1 0 0,0 0-1 0 0,-1 0 0 0 0,2 0 1 0 0,-1 0-1 0 0,0 2-74 0 0,-2 0 40 0 0,0 1 0 0 0,0 0-1 0 0,1 0 1 0 0,0 0 0 0 0,0 0 0 0 0,0 0 0 0 0,1 0-1 0 0,0 0 1 0 0,0 1 0 0 0,0-1 0 0 0,0 1 0 0 0,1-1 0 0 0,0 0-1 0 0,0 1 1 0 0,1-1 0 0 0,0 1 0 0 0,-1-1 0 0 0,2 0-1 0 0,-1 1 1 0 0,1-1 0 0 0,-1 0 0 0 0,2 0 0 0 0,-1 0 0 0 0,0 0-1 0 0,1-1 1 0 0,0 1 0 0 0,0 0 0 0 0,0-1 0 0 0,1 0-1 0 0,-1 0 1 0 0,1 0 0 0 0,0 0 0 0 0,0-1 0 0 0,1 1 0 0 0,-1-1-1 0 0,1 0 1 0 0,-1-1 0 0 0,1 1 0 0 0,0-1 0 0 0,0 0 0 0 0,0 0-1 0 0,0 0 1 0 0,1-1 0 0 0,1 1-40 0 0,55-3-1556 0 0,-29-22-6200 0 0,-33 9 1996 0 0,-4 5 3361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31.478"/>
    </inkml:context>
    <inkml:brush xml:id="br0">
      <inkml:brushProperty name="width" value="0.1" units="cm"/>
      <inkml:brushProperty name="height" value="0.1" units="cm"/>
      <inkml:brushProperty name="color" value="#008C3A"/>
    </inkml:brush>
  </inkml:definitions>
  <inkml:trace contextRef="#ctx0" brushRef="#br0">266 10 848 0 0,'-3'-5'8180'0'0,"-4"3"-3993"0"0,-35 0-2540 0 0,30 5-1628 0 0,1 0-1 0 0,0 1 1 0 0,0 0 0 0 0,0 0-1 0 0,1 1 1 0 0,0 1 0 0 0,0 0-1 0 0,0 0 1 0 0,0 1 0 0 0,1 0 0 0 0,0 1-1 0 0,1 0 1 0 0,0 0 0 0 0,0 1-1 0 0,1 0 1 0 0,0 0 0 0 0,0 1-1 0 0,1 0 1 0 0,0 0 0 0 0,1 0-1 0 0,0 1 1 0 0,1 0 0 0 0,0 0-1 0 0,1 0 1 0 0,0 0 0 0 0,0 1 0 0 0,2-1-1 0 0,-1 1 1 0 0,1-1 0 0 0,1 1-1 0 0,0 0-18 0 0,-1-1 15 0 0,0 0 0 0 0,1 0 0 0 0,0-1 0 0 0,1 1 0 0 0,0 0 0 0 0,1 0 0 0 0,0-1 0 0 0,1 1-1 0 0,0-1 1 0 0,0 0 0 0 0,1 0 0 0 0,1 0 0 0 0,0 0 0 0 0,0-1 0 0 0,1 0 0 0 0,0 0 0 0 0,0 0 0 0 0,1-1 0 0 0,0 0 0 0 0,0 0-1 0 0,1-1 1 0 0,0 1 0 0 0,1-2 0 0 0,0 1 0 0 0,0-1 0 0 0,0-1 0 0 0,0 0 0 0 0,1 0 0 0 0,0-1 0 0 0,0 0 0 0 0,0-1 0 0 0,1 0-1 0 0,2 1-14 0 0,-6-3 2 0 0,0-1 0 0 0,0 1 0 0 0,1-1 0 0 0,-1 0 0 0 0,0-1-1 0 0,0 0 1 0 0,0 0 0 0 0,-1 0 0 0 0,1-1 0 0 0,0 0-1 0 0,0 0 1 0 0,-1-1 0 0 0,1 0 0 0 0,-1 0 0 0 0,0 0-1 0 0,0-1 1 0 0,0 0 0 0 0,0 0 0 0 0,-1-1 0 0 0,0 1 0 0 0,0-1-1 0 0,0 0 1 0 0,0-1 0 0 0,-1 1 0 0 0,4-6-2 0 0,-4 0 54 0 0,5 27-14 0 0,-4-12-40 0 0,1 0 1 0 0,0 0 0 0 0,0 0-1 0 0,0-1 1 0 0,0 0 0 0 0,1 0-1 0 0,-1-1 1 0 0,1 0 0 0 0,0 0-1 0 0,0 0 1 0 0,-1-1 0 0 0,1 0-1 0 0,0 0 1 0 0,0-1 0 0 0,0 0-1 0 0,0 0 1 0 0,0-1 0 0 0,0 0-1 0 0,0 0 1 0 0,0 0 0 0 0,0-1-1 0 0,0 0 1 0 0,-1 0 0 0 0,1-1-1 0 0,-1 0 1 0 0,1 0 0 0 0,-1-1-1 0 0,0 1 1 0 0,-1-1 0 0 0,1-1-1 0 0,-1 1 1 0 0,1-1 0 0 0,-1 0-1 0 0,-1 0 1 0 0,1 0 0 0 0,-1-1-1 0 0,0 1 1 0 0,0-1 0 0 0,0 0-1 0 0,-1-1 1 0 0,1-1-1 0 0,0 3 3 0 0,-1-1 0 0 0,0 0-1 0 0,0 1 1 0 0,0-1 0 0 0,-1 0-1 0 0,0 0 1 0 0,0-1 0 0 0,-1 1-1 0 0,1 0 1 0 0,-1-1 0 0 0,-1 1-1 0 0,1 0 1 0 0,-1-1 0 0 0,0 1-1 0 0,-1-1 1 0 0,1 1 0 0 0,-1-1-1 0 0,-1 1 1 0 0,1 0 0 0 0,-1 0-1 0 0,0 0 1 0 0,0 0 0 0 0,-1 0 0 0 0,0 0-1 0 0,0 0 1 0 0,0 1 0 0 0,-1-1-1 0 0,0 1 1 0 0,0 0 0 0 0,0 0-1 0 0,0 1 1 0 0,-1-1 0 0 0,0 1-1 0 0,0 0 1 0 0,0 0 0 0 0,0 0-1 0 0,-1 1 1 0 0,0 0 0 0 0,1 0-1 0 0,-6-2-2 0 0,4 5 5 0 0,0-1 0 0 0,1 1-1 0 0,-1 1 1 0 0,0-1-1 0 0,1 1 1 0 0,-1 0-1 0 0,1 0 1 0 0,-1 1-1 0 0,1 0 1 0 0,-1 0-1 0 0,1 0 1 0 0,0 1-1 0 0,0 0 1 0 0,0 0-1 0 0,1 1 1 0 0,-1 0-1 0 0,1 0 1 0 0,0 0-1 0 0,0 0 1 0 0,0 1 0 0 0,0 0-1 0 0,1 0 1 0 0,0 0-1 0 0,0 1 1 0 0,0-1-1 0 0,1 1 1 0 0,-1 0-1 0 0,1 2-4 0 0,-18 71-4832 0 0,38-50-2932 0 0,-5-28 5398 0 0</inkml:trace>
  <inkml:trace contextRef="#ctx0" brushRef="#br0" timeOffset="430.271">812 1 1176 0 0,'-1'2'3862'0'0,"-5"10"-750"0"0,-13 60 2488 0 0,14 110-4713 0 0,4-181-887 0 0,1 0 0 0 0,0 0 0 0 0,-1-1 0 0 0,1 1 0 0 0,0 0 0 0 0,0 0 0 0 0,0 0 0 0 0,-1-1 0 0 0,1 1 0 0 0,0 0 0 0 0,0 0 0 0 0,0 0 0 0 0,0 0 0 0 0,0 0 0 0 0,1-1 0 0 0,-1 1 0 0 0,0 0 0 0 0,0 0 0 0 0,1 0 0 0 0,-1 0 0 0 0,0-1 0 0 0,1 1 0 0 0,-1 0 0 0 0,1 0 0 0 0,-1-1 0 0 0,1 1 0 0 0,-1 0 0 0 0,1-1 0 0 0,-1 1 0 0 0,1-1 0 0 0,0 1 0 0 0,-1-1 0 0 0,1 1-1 0 0,0-1 1 0 0,-1 1 0 0 0,1-1 0 0 0,0 1 0 0 0,0-1 0 0 0,0 0 0 0 0,-1 0 0 0 0,1 1 0 0 0,0-1 0 0 0,0 0 0 0 0,0 0 0 0 0,0 0 0 0 0,-1 0 0 0 0,1 0 0 0 0,0 0 0 0 0,0 0 0 0 0,0 0 0 0 0,0 0 0 0 0,0 0 0 0 0,-1-1 0 0 0,1 1 0 0 0,0 0 0 0 0,0 0 0 0 0,0-1 0 0 0,-1 1 0 0 0,1-1 0 0 0,0 1 0 0 0,-1-1 0 0 0,2 0 0 0 0,42-44-2 0 0,-35 34 1 0 0,-3 4 2 0 0,47-42 24 0 0,-52 48-24 0 0,0 0-1 0 0,0 1 1 0 0,0-1 0 0 0,1 0-1 0 0,-1 1 1 0 0,0-1 0 0 0,0 1 0 0 0,1-1-1 0 0,-1 1 1 0 0,0 0 0 0 0,1-1-1 0 0,-1 1 1 0 0,1 0 0 0 0,-1 0 0 0 0,0 0-1 0 0,1 0 1 0 0,-1 0 0 0 0,0 0-1 0 0,1 1 1 0 0,-1-1 0 0 0,0 0-1 0 0,1 1 1 0 0,-1-1 0 0 0,0 1 0 0 0,1-1-1 0 0,-1 1 1 0 0,0 0 0 0 0,0-1-1 0 0,0 1 1 0 0,0 0 0 0 0,1 0 0 0 0,-1 0-1 0 0,-1 0 1 0 0,1 0 0 0 0,0 0-1 0 0,0 0 1 0 0,0 0 0 0 0,0 0-1 0 0,-1 0 1 0 0,1 1 0 0 0,0-1 0 0 0,-1 0-1 0 0,1 0 1 0 0,-1 1 0 0 0,1 0-1 0 0,2 11 30 0 0,-1-1 1 0 0,0 0-1 0 0,0 1 0 0 0,-2-1 1 0 0,1 1-1 0 0,-2-1 1 0 0,1 1-1 0 0,-2-1 1 0 0,1 1-1 0 0,-2-1 0 0 0,0 0 1 0 0,0 0-1 0 0,-1 0 1 0 0,-3 4-31 0 0,-13 27-2547 0 0,0-20-4542 0 0,18-23 4582 0 0,0-6 261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38.327"/>
    </inkml:context>
    <inkml:brush xml:id="br0">
      <inkml:brushProperty name="width" value="0.1" units="cm"/>
      <inkml:brushProperty name="height" value="0.1" units="cm"/>
      <inkml:brushProperty name="color" value="#008C3A"/>
    </inkml:brush>
  </inkml:definitions>
  <inkml:trace contextRef="#ctx0" brushRef="#br0">0 0 1052 0 0,'5'17'7726'0'0,"-4"6"-4897"0"0,-1-9-2145 0 0,12 160 1299 0 0,0-14-1446 0 0,18 149-203 0 0,-30-310-334 0 0,0 1 0 0 0,1-1 0 0 0,-1 1 0 0 0,1-1 0 0 0,0 1 0 0 0,-1-1 1 0 0,1 1-1 0 0,-1 0 0 0 0,1-1 0 0 0,-1 1 0 0 0,1 0 0 0 0,0 0 0 0 0,-1-1 0 0 0,1 1 0 0 0,0 0 1 0 0,-1 0-1 0 0,1 0 0 0 0,0 0 0 0 0,-1 0 0 0 0,1 0 0 0 0,0 0 0 0 0,0 0 0 0 0,-1 0 0 0 0,1 0 1 0 0,0 0-1 0 0,-1 0 0 0 0,1 1 0 0 0,-1-1 0 0 0,1 0 0 0 0,0 0 0 0 0,-1 1 0 0 0,1-1 0 0 0,0 1 1 0 0,-1-1-1 0 0,1 0 0 0 0,-1 1 0 0 0,1-1 0 0 0,-1 1 0 0 0,1-1 0 0 0,-1 1 0 0 0,0-1 1 0 0,1 1-1 0 0,-1-1 0 0 0,1 1 0 0 0,-1 0 0 0 0,0-1 0 0 0,0 1 0 0 0,1 0 0 0 0,-1-1 0 0 0,0 1 1 0 0,0 0-1 0 0,0-1 0 0 0,0 1 0 0 0,0 0 0 0 0,0-1 0 0 0,0 1 0 0 0,0 0 0 0 0,0-1 0 0 0,0 1 1 0 0,0 0-1 0 0,0-1 0 0 0,0 1 0 0 0,0 0 0 0 0,-1-1 0 0 0,1 1 0 0 0,0 0 0 0 0,-1-1 0 0 0,1 1 1 0 0,0-1-1 0 0,-1 1 0 0 0,98-196 13 0 0,-81 166-30 0 0,5-14 61 0 0,3 2 0 0 0,1 1 0 0 0,2 1 0 0 0,11-11-44 0 0,-80 101-13592 0 0,32-40 11903 0 0</inkml:trace>
  <inkml:trace contextRef="#ctx0" brushRef="#br0" timeOffset="246.24">168 452 32 0 0,'8'0'1996'0'0,"-1"0"368"0"0,3 5 229 0 0,3 2 167 0 0,-1-1-256 0 0,3 8-924 0 0,113 115 1145 0 0,-108-103-2673 0 0,0 1-84 0 0,-3 0-189 0 0,-4-3-303 0 0,-3-4-960 0 0,-6-2-716 0 0,1-4-388 0 0,-5-5-164 0 0,-5-1 55 0 0,-2-3 225 0 0,-3-5 932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8:37.487"/>
    </inkml:context>
    <inkml:brush xml:id="br0">
      <inkml:brushProperty name="width" value="0.1" units="cm"/>
      <inkml:brushProperty name="height" value="0.1" units="cm"/>
      <inkml:brushProperty name="color" value="#008C3A"/>
    </inkml:brush>
  </inkml:definitions>
  <inkml:trace contextRef="#ctx0" brushRef="#br0">149 1 1304 0 0,'3'76'8365'0'0,"4"1"-3527"0"0,14 77-2219 0 0,10 157-3185 0 0,-35-149 612 0 0,10-185-66 0 0,1 1-1 0 0,1 0 1 0 0,0 0 0 0 0,2 0-1 0 0,1 1 1 0 0,1 1-1 0 0,0 0 1 0 0,2 0 0 0 0,0 1-1 0 0,12-11 21 0 0,-25 29 1 0 0,0-1 0 0 0,0 0 0 0 0,1 1-1 0 0,-1 0 1 0 0,1-1 0 0 0,-1 1 0 0 0,1 0 0 0 0,-1 0-1 0 0,1-1 1 0 0,0 1 0 0 0,-1 1 0 0 0,1-1 0 0 0,0 0-1 0 0,0 0 1 0 0,0 1 0 0 0,0-1 0 0 0,0 1 0 0 0,0-1-1 0 0,0 1 1 0 0,0 0 0 0 0,0 0 0 0 0,-1 0-1 0 0,1 0 1 0 0,0 0 0 0 0,0 0 0 0 0,0 1 0 0 0,0-1-1 0 0,0 0 1 0 0,0 1 0 0 0,0 0 0 0 0,0-1 0 0 0,0 1-1 0 0,-1 0 1 0 0,1 0 0 0 0,0 0 0 0 0,-1 0 0 0 0,1 1-1 0 0,0-1 1 0 0,-1 0 0 0 0,0 1 0 0 0,1-1 0 0 0,-1 1-1 0 0,0-1 1 0 0,0 1 0 0 0,0-1 0 0 0,0 1 0 0 0,0 0-1 0 0,0 0 1 0 0,0-1 0 0 0,0 1 0 0 0,-1 1-1 0 0,5 9-50 0 0,-1 1 1 0 0,0 0 0 0 0,-2 1-1 0 0,1-1 1 0 0,-2 0-1 0 0,1 1 1 0 0,-2-1-1 0 0,0 1 1 0 0,-1-1 0 0 0,0 1-1 0 0,-1-1 1 0 0,0 1-1 0 0,-1-1 1 0 0,-4 12 49 0 0,0-11-1169 0 0,7-13 992 0 0,0-1 0 0 0,0 1 0 0 0,0-1 0 0 0,-1 1 0 0 0,1-1 0 0 0,0 1 0 0 0,0-1 0 0 0,0 1 0 0 0,0-1 0 0 0,-1 1 0 0 0,1-1 0 0 0,0 0 0 0 0,-1 1 1 0 0,1-1-1 0 0,0 1 0 0 0,-1-1 0 0 0,1 0 0 0 0,0 1 0 0 0,-1-1 0 0 0,1 0 0 0 0,-1 0 0 0 0,1 1 0 0 0,0-1 0 0 0,-1 0 0 0 0,1 0 0 0 0,-1 0 0 0 0,1 1 0 0 0,-1-1 0 0 0,1 0 0 0 0,-1 0 0 0 0,1 0 0 0 0,-1 0 0 0 0,1 0 0 0 0,-1 0 0 0 0,1 0 0 0 0,-1 0 0 0 0,1 0 0 0 0,-1 0 0 0 0,1 0 0 0 0,-1 0 0 0 0,1-1 0 0 0,-1 1 0 0 0,1 0 0 0 0,0 0 0 0 0,-1 0 0 0 0,1-1 0 0 0,-1 1 0 0 0,1 0 0 0 0,0-1 0 0 0,-1 1 0 0 0,1 0 0 0 0,-1-1 0 0 0,1 1 0 0 0,0 0 0 0 0,-1-1 0 0 0,1 1 0 0 0,0 0 0 0 0,0-1 0 0 0,-1 1 0 0 0,1-1 0 0 0,0 1 0 0 0,0-1 0 0 0,0 1 0 0 0,0-1 0 0 0,0 1 0 0 0,-1-1 0 0 0,1 1 0 0 0,0-1 1 0 0,0 1-1 0 0,0-1 177 0 0,-4-9-1914 0 0</inkml:trace>
  <inkml:trace contextRef="#ctx0" brushRef="#br0" timeOffset="305.037">1 268 1740 0 0,'8'12'8716'0'0,"19"1"-5832"0"0,-6-8-2629 0 0,0-1 0 0 0,0-1-1 0 0,0 0 1 0 0,0-2 0 0 0,1 0 0 0 0,-1-2 0 0 0,0 0-1 0 0,13-3-254 0 0,34-10-3759 0 0,-4-6-5278 0 0,-51 16 6963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7:33.958"/>
    </inkml:context>
    <inkml:brush xml:id="br0">
      <inkml:brushProperty name="width" value="0.1" units="cm"/>
      <inkml:brushProperty name="height" value="0.1" units="cm"/>
      <inkml:brushProperty name="color" value="#008C3A"/>
    </inkml:brush>
    <inkml:brush xml:id="br1">
      <inkml:brushProperty name="width" value="0.2" units="cm"/>
      <inkml:brushProperty name="height" value="0.2" units="cm"/>
      <inkml:brushProperty name="color" value="#FF0066"/>
    </inkml:brush>
  </inkml:definitions>
  <inkml:trace contextRef="#ctx0" brushRef="#br0">1084 1278 1104 0 0,'2'6'10022'0'0,"3"-5"-6274"0"0,14-9-6908 0 0,-18 7 1186 0 0,-1 1-304 0 0,0 0-80 0 0,1 0 90 0 0,3 0 232 0 0</inkml:trace>
  <inkml:trace contextRef="#ctx0" brushRef="#br0" timeOffset="2465.865">327 628 1372 0 0,'4'-2'6510'0'0,"6"-2"-3419"0"0,16-4-1618 0 0,-8 3-1226 0 0,1 0 0 0 0,0 2 0 0 0,1 0 0 0 0,-1 1-1 0 0,0 1 1 0 0,1 1 0 0 0,-1 1 0 0 0,10 2-247 0 0,-14-2 43 0 0,89 5 70 0 0,-103-7-111 0 0,0-1-1 0 0,0 0 1 0 0,0 0 0 0 0,0 0 0 0 0,0 0 0 0 0,0 0 0 0 0,0 0 0 0 0,-1 0 0 0 0,1 0 0 0 0,-1 0 0 0 0,1 0 0 0 0,-1 0 0 0 0,0 0-1 0 0,0 0 1 0 0,0-1 0 0 0,0 1 0 0 0,0 0 0 0 0,0 0 0 0 0,-1 0 0 0 0,1 0 0 0 0,-1 0 0 0 0,0 0 0 0 0,1 0 0 0 0,-1 0-1 0 0,0 0 1 0 0,0 0 0 0 0,0 0 0 0 0,0 0 0 0 0,-1 0-2 0 0,-1-7-7 0 0,-31-78-41 0 0,36 86 47 0 0,-1-1 0 0 0,0 1 0 0 0,1 0 1 0 0,0-1-1 0 0,-1 1 0 0 0,1 0 0 0 0,-1 0 0 0 0,1 0 1 0 0,0 0-1 0 0,0 1 0 0 0,0-1 0 0 0,-1 0 0 0 0,1 1 1 0 0,0-1-1 0 0,0 1 0 0 0,0 0 0 0 0,0-1 1 0 0,0 1-1 0 0,0 0 0 0 0,0 0 0 0 0,0 0 0 0 0,0 1 1 0 0,0-1-1 0 0,0 0 0 0 0,0 1 0 0 0,0-1 1 0 0,0 1-1 0 0,0 0 1 0 0,2 0-2 0 0,3-1 8 0 0,0 1 0 0 0,-1 1 0 0 0,1-1 1 0 0,-1 1-1 0 0,1 0 0 0 0,-1 1 0 0 0,0-1 0 0 0,0 1 1 0 0,0 1-1 0 0,0-1 0 0 0,0 1 0 0 0,-1 0 1 0 0,0 0-1 0 0,1 0 0 0 0,-2 1 0 0 0,2 1-6 0 0,-3-3 26 0 0,-1-1 1 0 0,-1 1-1 0 0,1 0 0 0 0,0-1 1 0 0,-1 1-1 0 0,1 0 0 0 0,-1 0 0 0 0,0 0 1 0 0,0 0-1 0 0,0 0 0 0 0,0 0 0 0 0,-1 0 1 0 0,1 1-1 0 0,-1-1 0 0 0,0 0 1 0 0,0 0-1 0 0,0 0 0 0 0,0 1 0 0 0,0-1 1 0 0,-1 0-1 0 0,1 0 0 0 0,-1 0 0 0 0,0 0 1 0 0,0 0-1 0 0,0 0 0 0 0,-1 0 1 0 0,1 0-1 0 0,-1 0 0 0 0,1 0 0 0 0,-1-1 1 0 0,0 1-1 0 0,0 0 0 0 0,0-1 0 0 0,-2 1-26 0 0,2 0-12 0 0,0-1-1 0 0,-1 1 0 0 0,1-1 1 0 0,-1 0-1 0 0,1 0 0 0 0,-1 0 0 0 0,0 0 1 0 0,0-1-1 0 0,0 1 0 0 0,0-1 0 0 0,0 0 1 0 0,-1 1-1 0 0,1-1 0 0 0,0-1 1 0 0,0 1-1 0 0,-1 0 0 0 0,1-1 0 0 0,0 0 1 0 0,-1 0-1 0 0,0 0 13 0 0,-25-7-7075 0 0,28 7 4570 0 0,1 0 88 0 0,0 0 179 0 0</inkml:trace>
  <inkml:trace contextRef="#ctx0" brushRef="#br0" timeOffset="-717.265">416 907 904 0 0,'14'18'8190'0'0,"-5"6"-4602"0"0,1 57-3535 0 0,-9-63 873 0 0,14 339-510 0 0,0-222-364 0 0,-15-135-50 0 0,0-1 0 0 0,0 1 0 0 0,0 0 0 0 0,0 0 0 0 0,0-1 0 0 0,0 1 0 0 0,1 0-1 0 0,-1-1 1 0 0,0 1 0 0 0,0 0 0 0 0,0 0 0 0 0,0-1 0 0 0,0 1 0 0 0,1 0 0 0 0,-1 0 0 0 0,0-1-1 0 0,0 1 1 0 0,0 0 0 0 0,1 0 0 0 0,-1 0 0 0 0,0 0 0 0 0,0-1 0 0 0,1 1 0 0 0,-1 0 0 0 0,0 0 0 0 0,0 0-1 0 0,1 0 1 0 0,-1 0 0 0 0,0 0 0 0 0,1 0 0 0 0,-1-1 0 0 0,0 1 0 0 0,1 0 0 0 0,-1 0 0 0 0,0 0-1 0 0,0 0 1 0 0,1 0 0 0 0,-1 1 0 0 0,0-1 0 0 0,1 0 0 0 0,-1 0 0 0 0,0 0 0 0 0,0 0 0 0 0,1 0-1 0 0,-1 0 1 0 0,0 0 0 0 0,1 0 0 0 0,-1 1 0 0 0,0-1 0 0 0,0 0 0 0 0,0 0 0 0 0,1 0 0 0 0,-1 1-1 0 0,0-1 1 0 0,0 0 0 0 0,0 0 0 0 0,1 1 0 0 0,-1-1 0 0 0,0 0 0 0 0,0 0 0 0 0,0 1 0 0 0,0-1 0 0 0,0 0-2 0 0,10-25 174 0 0,-10 24-162 0 0,7-24 166 0 0,4-17 168 0 0,1-1-1 0 0,2 2 1 0 0,2 0 0 0 0,2 0 0 0 0,2 2-1 0 0,1 0 1 0 0,2 2 0 0 0,5-6-346 0 0,-27 41-36 0 0,1 0 0 0 0,-1 0-1 0 0,0 0 1 0 0,1 1 0 0 0,-1-1 0 0 0,0 0 0 0 0,1 1 0 0 0,0-1-1 0 0,-1 1 1 0 0,1-1 0 0 0,0 1 0 0 0,0 0 0 0 0,0 0 0 0 0,0 0-1 0 0,0 0 1 0 0,0 0 0 0 0,0 0 0 0 0,0 1 0 0 0,1-1 0 0 0,-1 1-1 0 0,0-1 1 0 0,0 1 0 0 0,0 0 0 0 0,1 0 0 0 0,-1 0 0 0 0,0 0-1 0 0,0 0 1 0 0,1 0 0 0 0,0 1 36 0 0,-25 40-13286 0 0,21-40 12740 0 0,-9 10-1496 0 0</inkml:trace>
  <inkml:trace contextRef="#ctx0" brushRef="#br0" timeOffset="-437.182">557 1292 1280 0 0,'41'5'8696'0'0,"-2"8"-4116"0"0,-17-1-4307 0 0,-1 1 0 0 0,0 1 1 0 0,-1 1-1 0 0,-1 1 0 0 0,0 1 0 0 0,15 17-273 0 0,-31-31 232 0 0,38 48-325 0 0,-34-27-2294 0 0,-7-23 306 0 0,0-1-403 0 0,0 0-126 0 0,0-1-725 0 0,0-5 1810 0 0,0 0-255 0 0</inkml:trace>
  <inkml:trace contextRef="#ctx0" brushRef="#br0" timeOffset="-1501.984">35 1265 1652 0 0,'-5'7'2128'0'0,"2"2"189"0"0,-2 2 127 0 0,0 4-184 0 0,3 3-884 0 0,-3 2-524 0 0,-2 25 104 0 0,4 88-436 0 0,6-119-816 0 0,-3-8-348 0 0,0-3-764 0 0,0-8-632 0 0,0-6-312 0 0,0-5-57 0 0,2-4 81 0 0,3-4 296 0 0</inkml:trace>
  <inkml:trace contextRef="#ctx0" brushRef="#br0" timeOffset="-1289.8319">62 1163 1052 0 0,'7'-36'2188'0'0,"-2"7"309"0"0,0 5 199 0 0,0 4 132 0 0,-2 4-972 0 0,4-17 876 0 0,-2 44-3088 0 0,-5-2-564 0 0,-2-3-972 0 0,-1 3-512 0 0,3 0-240 0 0,0-2-5 0 0,0 2 165 0 0,5-3 492 0 0</inkml:trace>
  <inkml:trace contextRef="#ctx0" brushRef="#br1" timeOffset="74975.977">304 127 168 0 0,'-3'7'2396'0'0,"-6"3"5129"0"0,-4-9-5243 0 0,8-1-2281 0 0,-41 45 1062 0 0,43-36-1059 0 0,0 0 0 0 0,0 0 0 0 0,1 0 0 0 0,0 0 0 0 0,1 1 0 0 0,0-1 1 0 0,0 1-1 0 0,1-1 0 0 0,0 0 0 0 0,1 1 0 0 0,0-1 0 0 0,1 0 1 0 0,0 5-5 0 0,3 65 58 0 0,-7-65-59 0 0,0-1 1 0 0,1 1-1 0 0,1-1 0 0 0,0 1 0 0 0,1-1 0 0 0,0 1 0 0 0,1-1 0 0 0,1 0 1 0 0,0 0-1 0 0,1 0 0 0 0,2 5 1 0 0,33 122 51 0 0,6 25-57 0 0,-26-29 67 0 0,24 15-69 0 0,-41-143 10 0 0,0 0 0 0 0,-1 0 0 0 0,1 1 0 0 0,-1-1 0 0 0,-1 0 0 0 0,0 0 0 0 0,0 1 0 0 0,-1-1 0 0 0,1 0 0 0 0,-2 0 0 0 0,1 0 0 0 0,-2 2-2 0 0,-3 29-7 0 0,4-29 6 0 0,1-1 0 0 0,0 1 0 0 0,0 0 0 0 0,1-1 0 0 0,0 1 0 0 0,1 0 0 0 0,0-1 0 0 0,1 1 0 0 0,0-1 0 0 0,0 1 1 0 0,1-1-1 0 0,0 0 0 0 0,1 0 0 0 0,0 0 0 0 0,0 0 0 0 0,2 1 1 0 0,0 1 2 0 0,0-1 0 0 0,0 1 0 0 0,2-1 0 0 0,-1 0 0 0 0,1-1 0 0 0,0 0 0 0 0,1 0 0 0 0,0 0 0 0 0,1-2 0 0 0,0 1 0 0 0,0-1 0 0 0,0 0 0 0 0,1-1 0 0 0,0 0 0 0 0,0-1 0 0 0,1 0 0 0 0,-1-1 0 0 0,1 0 0 0 0,0-1 0 0 0,0-1 0 0 0,0 1 0 0 0,1-2 0 0 0,-1 0 0 0 0,7 0-2 0 0,167-48 4 0 0,-170 41 69 0 0,-1 0-1 0 0,0-1 1 0 0,-1-1 0 0 0,1 0-1 0 0,-1-1 1 0 0,-1 0 0 0 0,0-1-1 0 0,0-1 1 0 0,-1 0 0 0 0,0-1-1 0 0,-1 0 1 0 0,8-11-73 0 0,-9 10 75 0 0,1 0-1 0 0,-2 0 1 0 0,0-2 0 0 0,-1 1-1 0 0,0-1 1 0 0,-1 0-1 0 0,-1 0 1 0 0,0-1 0 0 0,-1 0-1 0 0,-1 0 1 0 0,-1 0 0 0 0,0-1-1 0 0,-1 1 1 0 0,0-1 0 0 0,-2 0-1 0 0,0 1 1 0 0,-1-1-1 0 0,0 1 1 0 0,-1-2-75 0 0,-13-96 63 0 0,-5 0 0 0 0,-14-34-63 0 0,-31-100 540 0 0,49 188-492 0 0,12 32 34 0 0,-1 0 0 0 0,-2 1 0 0 0,-1 0 0 0 0,-1 0 0 0 0,-2 0 0 0 0,0 1 0 0 0,-2 1 0 0 0,0 0 0 0 0,-2 1 0 0 0,-1 0 0 0 0,-1 2 0 0 0,-1-1 0 0 0,0 2 0 0 0,-8-5-82 0 0,16 17 6 0 0,-1 1 0 0 0,0 1 1 0 0,0 0-1 0 0,0 1 1 0 0,-1 0-1 0 0,0 1 0 0 0,0 0 1 0 0,-1 0-1 0 0,1 2 0 0 0,-1 0 1 0 0,0 0-1 0 0,0 1 1 0 0,0 0-1 0 0,0 1 0 0 0,0 1 1 0 0,0 0-1 0 0,-1 1 0 0 0,1 0 1 0 0,0 1-1 0 0,1 1 1 0 0,-1 0-1 0 0,0 1 0 0 0,1 0 1 0 0,-1 0-1 0 0,-8 6-6 0 0,-2 2-11 0 0,0 0 1 0 0,1 2-1 0 0,0 1 0 0 0,1 1 1 0 0,1 0-1 0 0,-1 3 11 0 0,-36 38-3725 0 0,54-53-5900 0 0,7-7 8734 0 0,7-4-1517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3:44.694"/>
    </inkml:context>
    <inkml:brush xml:id="br0">
      <inkml:brushProperty name="width" value="0.1" units="cm"/>
      <inkml:brushProperty name="height" value="0.1" units="cm"/>
      <inkml:brushProperty name="color" value="#004F8B"/>
    </inkml:brush>
    <inkml:brush xml:id="br1">
      <inkml:brushProperty name="width" value="0.1" units="cm"/>
      <inkml:brushProperty name="height" value="0.1" units="cm"/>
      <inkml:brushProperty name="color" value="#FF0066"/>
    </inkml:brush>
    <inkml:brush xml:id="br2">
      <inkml:brushProperty name="width" value="0.1" units="cm"/>
      <inkml:brushProperty name="height" value="0.1" units="cm"/>
      <inkml:brushProperty name="color" value="#CC0066"/>
    </inkml:brush>
  </inkml:definitions>
  <inkml:trace contextRef="#ctx0" brushRef="#br0">1913 535 916 0 0,'-12'-15'7709'0'0,"-5"2"-3745"0"0,-42-19-2032 0 0,46 26-1202 0 0,9 3-691 0 0,0 1 0 0 0,-1-1-1 0 0,1 2 1 0 0,0-1 0 0 0,-1 0-1 0 0,1 1 1 0 0,-1-1-1 0 0,1 1 1 0 0,-1 1 0 0 0,0-1-1 0 0,1 1 1 0 0,-1-1-1 0 0,0 1 1 0 0,1 1 0 0 0,-1-1-1 0 0,0 1 1 0 0,1 0 0 0 0,-1 0-1 0 0,1 0 1 0 0,-1 0-1 0 0,1 1 1 0 0,-1 0 0 0 0,1 0-1 0 0,0 0 1 0 0,0 0 0 0 0,0 1-1 0 0,0-1 1 0 0,0 1-1 0 0,1 0 1 0 0,-1 0 0 0 0,1 1-1 0 0,0-1 1 0 0,0 1 0 0 0,0 0-1 0 0,0-1 1 0 0,1 1-1 0 0,-1 0 1 0 0,1 1 0 0 0,0-1-1 0 0,0 0 1 0 0,1 1 0 0 0,-1-1-1 0 0,0 5-38 0 0,4-1 0 0 0,1 1 0 0 0,0-1-1 0 0,0 1 1 0 0,1-1 0 0 0,0 0-1 0 0,0 0 1 0 0,1-1 0 0 0,0 1 0 0 0,0-1-1 0 0,1 0 1 0 0,0-1 0 0 0,0 1-1 0 0,1-1 1 0 0,-1 0 0 0 0,1-1-1 0 0,1 1 1 0 0,-1-2 0 0 0,3 2 0 0 0,167 106 42 0 0,-175-112-40 0 0,-1 1 0 0 0,0-1-1 0 0,1 1 1 0 0,-1-1 0 0 0,1 1 0 0 0,-1 0 0 0 0,0-1 0 0 0,1 1-1 0 0,-1 0 1 0 0,0 0 0 0 0,0 0 0 0 0,0 0 0 0 0,0 0 0 0 0,0 0-1 0 0,0 0 1 0 0,0 0 0 0 0,0 0 0 0 0,0 1 0 0 0,0-1-1 0 0,0 0 1 0 0,-1 1 0 0 0,1-1 0 0 0,-1 0 0 0 0,1 1 0 0 0,-1-1-1 0 0,1 1 1 0 0,-1-1 0 0 0,0 1 0 0 0,0-1 0 0 0,0 1 0 0 0,0-1-1 0 0,0 1 1 0 0,0-1 0 0 0,0 1 0 0 0,0-1 0 0 0,-1 1 0 0 0,1-1-1 0 0,0 0 1 0 0,-1 1 0 0 0,1-1 0 0 0,-1 1 0 0 0,0-1 0 0 0,1 0-1 0 0,-1 1 1 0 0,0-1 0 0 0,0 0 0 0 0,0 0 0 0 0,0 0 0 0 0,0 0-1 0 0,0 0 1 0 0,0 0 0 0 0,0 0 0 0 0,0 0 0 0 0,-1 0 0 0 0,1 0-1 0 0,0-1 1 0 0,-1 1 0 0 0,1 0 0 0 0,-1 0-2 0 0,-13 1-117 0 0,1 0 1 0 0,-1-1-1 0 0,1 0 1 0 0,-1-2-1 0 0,1 1 1 0 0,-1-2-1 0 0,1 0 1 0 0,0 0-1 0 0,0-1 1 0 0,0-1-1 0 0,0-1 1 0 0,0 0-1 0 0,1 0 1 0 0,0-2-1 0 0,-4-1 117 0 0,15 7-282 0 0,0 0-1 0 0,0 1 0 0 0,1-1 1 0 0,-1 0-1 0 0,0 0 0 0 0,0-1 0 0 0,1 1 1 0 0,-1 0-1 0 0,1 0 0 0 0,-1-1 0 0 0,1 1 1 0 0,-1-1-1 0 0,1 1 0 0 0,0-1 1 0 0,0 0-1 0 0,0 1 0 0 0,0-1 0 0 0,0 0 1 0 0,0 0-1 0 0,0 0 0 0 0,0 0 1 0 0,1 0-1 0 0,-1 0 0 0 0,1 0 0 0 0,0 0 1 0 0,-1 0-1 0 0,1 0 0 0 0,0 0 0 0 0,0 0 1 0 0,0 0-1 0 0,0 0 0 0 0,1 0 1 0 0,-1 0-1 0 0,1 0 0 0 0,-1 0 0 0 0,1 0 1 0 0,0 0-1 0 0,-1 0 0 0 0,1 1 1 0 0,0-1-1 0 0,0 0 0 0 0,0 0 0 0 0,1 1 1 0 0,-1-1-1 0 0,0 1 0 0 0,1-1 283 0 0,12-16-1872 0 0</inkml:trace>
  <inkml:trace contextRef="#ctx0" brushRef="#br0" timeOffset="278.107">2064 219 1720 0 0,'21'-60'12341'0'0,"-17"105"-9330"0"0,12 172-2005 0 0,24 108-1662 0 0,-39-323 603 0 0,5 52-1864 0 0,-9-20-2563 0 0,3-33 4362 0 0,0-1 1 0 0,0 0-1 0 0,0 0 0 0 0,0 1 0 0 0,0-1 0 0 0,0 0 0 0 0,-1 1 0 0 0,1-1 0 0 0,0 0 0 0 0,0 0 0 0 0,0 1 0 0 0,-1-1 0 0 0,1 0 1 0 0,0 0-1 0 0,0 0 0 0 0,-1 1 0 0 0,1-1 0 0 0,0 0 0 0 0,0 0 0 0 0,-1 0 0 0 0,1 0 0 0 0,0 0 0 0 0,0 1 0 0 0,-1-1 1 0 0,1 0-1 0 0,0 0 0 0 0,-1 0 0 0 0,1 0 0 0 0,0 0 0 0 0,-1 0 0 0 0,1 0 0 0 0,0 0 0 0 0,0 0 0 0 0,-1 0 0 0 0,1 0 1 0 0,0 0-1 0 0,-1 0 0 0 0,1 0 0 0 0,0-1 0 0 0,-1 1 0 0 0,1 0 0 0 0,0 0 0 0 0,0 0 0 0 0,-1 0 0 0 0,1 0 0 0 0,0-1 0 0 0,0 1 1 0 0,-1 0-1 0 0,1 0 0 0 0,0 0 0 0 0,0-1 0 0 0,0 1 0 0 0,-1 0 0 0 0,1 0 0 0 0,0-1 0 0 0,0 1 0 0 0,0 0 0 0 0,0-1 1 0 0,0 1-1 0 0,0 0 0 0 0,-1 0 0 0 0,1-1 0 0 0,0 1 0 0 0,0 0 0 0 0,0-1 0 0 0,0 1 0 0 0,0-1 118 0 0,-10-13-2092 0 0</inkml:trace>
  <inkml:trace contextRef="#ctx0" brushRef="#br0" timeOffset="517.732">1950 446 1040 0 0,'35'8'10193'0'0,"-27"-5"-8792"0"0,146 45 2054 0 0,-107-35-4582 0 0,-14-1-3126 0 0,-4 6-3539 0 0,-21-11 5631 0 0</inkml:trace>
  <inkml:trace contextRef="#ctx0" brushRef="#br0" timeOffset="830.242">2333 720 1536 0 0,'47'59'9965'0'0,"-45"-57"-9873"0"0,1 0 0 0 0,-1 0 0 0 0,0 0-1 0 0,1 0 1 0 0,0-1 0 0 0,-1 1 0 0 0,1-1 0 0 0,0 0-1 0 0,0 0 1 0 0,0 0 0 0 0,0 0 0 0 0,0 0-1 0 0,0 0 1 0 0,0-1 0 0 0,0 0 0 0 0,0 1-1 0 0,0-1 1 0 0,0 0 0 0 0,0-1 0 0 0,0 1-1 0 0,0 0 1 0 0,0-1 0 0 0,1 0-92 0 0,-1-2-7 0 0,0 0-1 0 0,0 0 1 0 0,-1 0 0 0 0,0-1 0 0 0,1 1 0 0 0,-1-1-1 0 0,0 0 1 0 0,-1 1 0 0 0,1-1 0 0 0,0 0-1 0 0,-1 0 1 0 0,0 0 0 0 0,0 0 0 0 0,0 0 0 0 0,-1 0-1 0 0,0 0 1 0 0,1-1 0 0 0,-1 1 0 0 0,0 0-1 0 0,-1 0 1 0 0,1 0 0 0 0,-1 0 0 0 0,0 0-1 0 0,0 0 1 0 0,0 0 0 0 0,-1 0 0 0 0,1 0 0 0 0,-1 0-1 0 0,0 0 1 0 0,0 1 0 0 0,-2-3 7 0 0,0-3-20 0 0,0 0 0 0 0,-1 0-1 0 0,0 1 1 0 0,-1-1 0 0 0,1 1 0 0 0,-2 1 0 0 0,1-1-1 0 0,-1 1 1 0 0,0 0 0 0 0,-1 1 0 0 0,1-1 0 0 0,-1 2-1 0 0,0-1 1 0 0,-1 1 20 0 0,7 4 12 0 0,-1 1 0 0 0,1-1 0 0 0,-1 1 0 0 0,1-1 0 0 0,-1 1 0 0 0,0 0-1 0 0,1 0 1 0 0,-1 0 0 0 0,1 1 0 0 0,-1-1 0 0 0,1 1 0 0 0,-1-1 0 0 0,1 1 0 0 0,0 0-1 0 0,-1 0 1 0 0,1 0 0 0 0,0 0 0 0 0,-1 0 0 0 0,1 0 0 0 0,0 1 0 0 0,0-1 0 0 0,0 1 0 0 0,0 0-1 0 0,0-1 1 0 0,1 1 0 0 0,-1 0 0 0 0,0 0 0 0 0,1 0 0 0 0,0 0 0 0 0,-1 0 0 0 0,1 1 0 0 0,0-1-1 0 0,0 0 1 0 0,0 1 0 0 0,0-1 0 0 0,1 0 0 0 0,-1 1 0 0 0,0-1 0 0 0,1 1 0 0 0,0-1 0 0 0,0 1-1 0 0,0-1 1 0 0,0 1 0 0 0,0-1 0 0 0,0 1 0 0 0,1 0 0 0 0,-1-1 0 0 0,1 0 0 0 0,-1 1-1 0 0,1-1 1 0 0,0 1 0 0 0,1 1-12 0 0,-1 7 65 0 0,1-1-1 0 0,0 1 0 0 0,1 0 1 0 0,0-1-1 0 0,0 0 1 0 0,1 1-1 0 0,0-1 0 0 0,1-1 1 0 0,1 1-1 0 0,-1-1 0 0 0,1 0 1 0 0,1 0-1 0 0,-1-1 1 0 0,2 1-1 0 0,-1-1 0 0 0,1-1 1 0 0,0 0-1 0 0,1 0 1 0 0,-1 0-1 0 0,1-1 0 0 0,1-1 1 0 0,-1 0-1 0 0,9 4-64 0 0,-15-8-57 0 0,1 0 0 0 0,-1 0-1 0 0,1 0 1 0 0,-1-1 0 0 0,1 1 0 0 0,0-1 0 0 0,0 0 0 0 0,-1 0-1 0 0,1 0 1 0 0,0 0 0 0 0,-1-1 0 0 0,1 1 0 0 0,0-1-1 0 0,-1 0 1 0 0,1 0 0 0 0,-1 0 0 0 0,1-1 0 0 0,-1 1-1 0 0,3-3 58 0 0,-1 0-728 0 0,0-1 0 0 0,0 0 0 0 0,0 0-1 0 0,0 0 1 0 0,-1-1 0 0 0,0 1-1 0 0,0-1 1 0 0,0 0 0 0 0,-1 0-1 0 0,0-1 1 0 0,0 1 0 0 0,-1-1 0 0 0,0 1-1 0 0,0-1 1 0 0,0 0 728 0 0,7-20-2181 0 0</inkml:trace>
  <inkml:trace contextRef="#ctx0" brushRef="#br0" timeOffset="1084.075">2600 156 1820 0 0,'3'-11'10209'0'0,"3"22"-6569"0"0,5 21-2507 0 0,1 28-667 0 0,-2 1 0 0 0,-2 0 1 0 0,-4 1-1 0 0,-2-1 0 0 0,-3 1 1 0 0,-2 0-467 0 0,3-47-191 0 0,-6 70-1175 0 0,-5-32-2933 0 0,11-52 4071 0 0,0 0-1 0 0,0 0 1 0 0,0-1 0 0 0,0 1-1 0 0,0 0 1 0 0,-1 0 0 0 0,1 0-1 0 0,0-1 1 0 0,0 1 0 0 0,0 0 0 0 0,-1 0-1 0 0,1 0 1 0 0,0-1 0 0 0,-1 1-1 0 0,1 0 1 0 0,-1-1 0 0 0,1 1-1 0 0,-1 0 1 0 0,1-1 0 0 0,-1 1-1 0 0,1-1 1 0 0,-1 1 0 0 0,0-1-1 0 0,1 1 1 0 0,-1-1 0 0 0,0 1 0 0 0,1-1-1 0 0,-1 0 1 0 0,0 1 0 0 0,0-1-1 0 0,1 0 1 0 0,-1 1 0 0 0,0-1-1 0 0,0 0 1 0 0,0 0 0 0 0,1 0-1 0 0,-1 0 1 0 0,0 0 0 0 0,0 0-1 0 0,0 0 1 0 0,1 0 0 0 0,-1 0-1 0 0,0 0 1 0 0,0-1 0 0 0,0 1 0 0 0,1 0-1 0 0,-1 0 1 0 0,0-1 228 0 0,-7-13-2017 0 0</inkml:trace>
  <inkml:trace contextRef="#ctx0" brushRef="#br0" timeOffset="1267.5919">2494 448 1260 0 0,'9'-22'9992'0'0,"22"34"-4889"0"0,-28-10-5475 0 0,155 58 1881 0 0,-48-34-8356 0 0,-53-17-1252 0 0,-42-9 6145 0 0</inkml:trace>
  <inkml:trace contextRef="#ctx0" brushRef="#br0" timeOffset="1514.6929">3006 624 1444 0 0,'0'22'2224'0'0,"0"3"185"0"0,-2-3 111 0 0,-3 0 104 0 0,2 1-1104 0 0,3-6-860 0 0,-5-3-760 0 0,0-3-1072 0 0,3-7-684 0 0,2-4-396 0 0,0-6-152 0 0,2-10 39 0 0,1-6 277 0 0</inkml:trace>
  <inkml:trace contextRef="#ctx0" brushRef="#br0" timeOffset="1515.6929">3023 321 1592 0 0,'0'-20'2568'0'0,"-2"5"257"0"0,-3 8 147 0 0,3 7 60 0 0,-1 4-1320 0 0,1 7-1188 0 0,-3 5-1616 0 0,2 2-928 0 0,1 2-520 0 0,7 0-276 0 0,0-2-9 0 0,2 2 273 0 0</inkml:trace>
  <inkml:trace contextRef="#ctx0" brushRef="#br0" timeOffset="-1433.7539">144 617 688 0 0,'-18'8'6213'0'0,"-12"6"-936"0"0,-32 33-3875 0 0,58-41-1398 0 0,0 1-1 0 0,0-1 1 0 0,1 1 0 0 0,-1-1 0 0 0,2 1 0 0 0,-1 0-1 0 0,1 0 1 0 0,0 1 0 0 0,0-1 0 0 0,1 0-1 0 0,0 1 1 0 0,0-1 0 0 0,0 0 0 0 0,1 1 0 0 0,1-1-1 0 0,-1 1 1 0 0,1-1 0 0 0,0 1 0 0 0,1-1-1 0 0,0 0 1 0 0,0 0 0 0 0,0 0 0 0 0,1 0 0 0 0,0 0-1 0 0,1 0 1 0 0,-1-1 0 0 0,1 0 0 0 0,1 1-1 0 0,-1-2 1 0 0,1 1 0 0 0,0 0 0 0 0,0-1 0 0 0,2 2-4 0 0,-4-5-1 0 0,1-1 1 0 0,0 1 0 0 0,-1-1 0 0 0,1 1-1 0 0,0-1 1 0 0,-1 0 0 0 0,1 0 0 0 0,0-1-1 0 0,0 1 1 0 0,0-1 0 0 0,0 0 0 0 0,0 0-1 0 0,0 0 1 0 0,0 0 0 0 0,0-1 0 0 0,-1 0-1 0 0,1 1 1 0 0,0-2 0 0 0,0 1 0 0 0,-1 0-1 0 0,1-1 1 0 0,0 1 0 0 0,-1-1 0 0 0,0 0-1 0 0,1 0 1 0 0,-1-1 0 0 0,0 1 0 0 0,0-1-1 0 0,2-1 1 0 0,3-3-19 0 0,1-1-1 0 0,-1 0 1 0 0,0 0-1 0 0,-1-1 0 0 0,0 0 1 0 0,-1 0-1 0 0,0-1 1 0 0,0 0-1 0 0,4-9 20 0 0,-7 12-3 0 0,1 0-1 0 0,-1 0 1 0 0,-1 0-1 0 0,1 0 1 0 0,-1-1-1 0 0,-1 1 1 0 0,1-1-1 0 0,-1 0 0 0 0,0 1 1 0 0,-1-1-1 0 0,0 0 1 0 0,0 1-1 0 0,-1-1 1 0 0,0 0-1 0 0,0 1 1 0 0,-1-1-1 0 0,0 1 1 0 0,0-1-1 0 0,-1 1 1 0 0,0 0-1 0 0,0 0 1 0 0,0 0-1 0 0,-1 0 1 0 0,0 1-1 0 0,-1-1 1 0 0,1 1-1 0 0,-1 0 0 0 0,0 0 1 0 0,-1 1-1 0 0,0 0 1 0 0,0-1 3 0 0,-66-30 156 0 0,70 35-154 0 0,0 0 1 0 0,0 1-1 0 0,1 0 0 0 0,-1-1 0 0 0,0 1 1 0 0,0 0-1 0 0,0 0 0 0 0,0 0 1 0 0,0 0-1 0 0,0 0 0 0 0,0 1 0 0 0,0-1 1 0 0,0 0-1 0 0,0 1 0 0 0,0 0 0 0 0,0-1 1 0 0,0 1-1 0 0,1 0 0 0 0,-1 0 0 0 0,0 0 1 0 0,1 0-1 0 0,-1 0 0 0 0,0 1 1 0 0,1-1-1 0 0,-1 0 0 0 0,1 1 0 0 0,0-1 1 0 0,0 1-1 0 0,-1-1 0 0 0,1 1 0 0 0,0 0 1 0 0,0-1-1 0 0,0 1 0 0 0,1 0 0 0 0,-1 0 1 0 0,0 0-1 0 0,0 1-2 0 0,-1 10-2 0 0,0 1 0 0 0,0-1 0 0 0,1 1 0 0 0,1-1 0 0 0,0 1 0 0 0,1-1 0 0 0,0 1 0 0 0,1-1 1 0 0,1 1-1 0 0,0-1 0 0 0,1 0 0 0 0,0 0 0 0 0,1-1 0 0 0,0 1 0 0 0,1-1 0 0 0,1 0 0 0 0,0 0 0 0 0,0-1 0 0 0,1 0 0 0 0,0 0 0 0 0,1-1 0 0 0,1 0 1 0 0,-1-1-1 0 0,2 0 0 0 0,-1 0 0 0 0,1-1 0 0 0,0-1 0 0 0,4 3 2 0 0,-9-7 2 0 0,1 0-1 0 0,-1-1 1 0 0,0 1-1 0 0,0-1 1 0 0,1-1 0 0 0,-1 1-1 0 0,1-1 1 0 0,0 0 0 0 0,-1 0-1 0 0,1-1 1 0 0,0 0-1 0 0,0 0 1 0 0,-1-1 0 0 0,1 0-1 0 0,0 0 1 0 0,-1 0 0 0 0,1-1-1 0 0,-1 0 1 0 0,0 0-1 0 0,1-1 1 0 0,-1 0 0 0 0,0 0-1 0 0,0 0 1 0 0,-1-1 0 0 0,1 1-1 0 0,-1-1 1 0 0,0-1-1 0 0,0 1 1 0 0,5-6-2 0 0,10-12 8 0 0,0 0 0 0 0,-1-2 0 0 0,-2 0 0 0 0,0-1 0 0 0,-2 0 0 0 0,1-5-8 0 0,14-25 41 0 0,-24 86 120 0 0,-4 12-57 0 0,-2-30-85 0 0,0-1 1 0 0,1 1-1 0 0,0-1 0 0 0,1 1 1 0 0,0-1-1 0 0,1 1 0 0 0,1-1 1 0 0,0 0-1 0 0,0 0 1 0 0,1-1-1 0 0,4 6-19 0 0,-8-15 25 0 0,0-1 0 0 0,0 1 0 0 0,0 0 0 0 0,1-1 0 0 0,-1 0 0 0 0,0 1 0 0 0,1-1 0 0 0,-1 0 0 0 0,1 0 0 0 0,0 0 0 0 0,-1 0 0 0 0,1 0 0 0 0,0 0 0 0 0,-1 0 0 0 0,1 0 0 0 0,0-1 0 0 0,0 1 0 0 0,0-1 0 0 0,0 1 0 0 0,0-1 0 0 0,0 0 0 0 0,0 0 0 0 0,0 0 0 0 0,0 0 0 0 0,0 0 0 0 0,-1 0 0 0 0,1 0 0 0 0,0-1 0 0 0,0 1 0 0 0,0-1-1 0 0,0 0 1 0 0,0 1 0 0 0,0-1 0 0 0,-1 0 0 0 0,1 0 0 0 0,0 0 0 0 0,-1 0 0 0 0,1 0 0 0 0,-1 0 0 0 0,1-1 0 0 0,0 0-25 0 0,55-62 526 0 0,-39 39-550 0 0,-2-1 0 0 0,0-1 0 0 0,-2 0 0 0 0,-1-1 0 0 0,-2 0 0 0 0,4-13 24 0 0,-15 40-109 0 0,-1 1-1 0 0,1-1 1 0 0,-1 1 0 0 0,1 0-1 0 0,-1-1 1 0 0,1 1 0 0 0,-1 0-1 0 0,1 0 1 0 0,-1-1 0 0 0,1 1-1 0 0,-1 0 1 0 0,1 0 0 0 0,-1 0-1 0 0,1 0 1 0 0,-1 0 0 0 0,1 0-1 0 0,-1 0 1 0 0,1 0 0 0 0,-1 0-1 0 0,0 0 1 0 0,1 0 0 0 0,-1 0-1 0 0,1 0 1 0 0,-1 0 0 0 0,1 0-1 0 0,-1 0 1 0 0,1 1 0 0 0,-1-1 0 0 0,1 0-1 0 0,-1 0 1 0 0,1 1 0 0 0,-1-1-1 0 0,1 0 1 0 0,-1 1 0 0 0,1-1-1 0 0,0 0 1 0 0,-1 1 0 0 0,1-1-1 0 0,0 1 1 0 0,-1-1 0 0 0,1 1-1 0 0,0-1 1 0 0,-1 1 0 0 0,1-1-1 0 0,0 1 1 0 0,0-1 0 0 0,0 1-1 0 0,-1-1 1 0 0,1 1 0 0 0,0-1-1 0 0,0 1 110 0 0,-39 52-7432 0 0,29-33 5386 0 0</inkml:trace>
  <inkml:trace contextRef="#ctx0" brushRef="#br0" timeOffset="-1018.624">1017 270 1052 0 0,'7'20'9976'0'0,"0"-2"-7753"0"0,28 174 304 0 0,-17 187-2151 0 0,-18-363 70 0 0,0-16-853 0 0,0 0-1 0 0,-1 0 1 0 0,1-1 0 0 0,0 1-1 0 0,-1 0 1 0 0,1 0 0 0 0,-1 0-1 0 0,1 1 1 0 0,0-1 0 0 0,-1 0-1 0 0,1 0 1 0 0,0 0 0 0 0,-1 0-1 0 0,1 0 1 0 0,0 0 0 0 0,-1 0-1 0 0,1 1 1 0 0,0-1 0 0 0,-1 0-1 0 0,1 0 1 0 0,0 0 0 0 0,-1 1-1 0 0,1-1 408 0 0,-15-40-4768 0 0,8 12 2909 0 0</inkml:trace>
  <inkml:trace contextRef="#ctx0" brushRef="#br0" timeOffset="-772.783">831 357 1592 0 0,'-14'31'8681'0'0,"30"-4"-5764"0"0,45 8-2342 0 0,28-21-113 0 0,-43-9-1335 0 0,-1 6-3387 0 0,-18 6-2509 0 0,-19-8 4900 0 0</inkml:trace>
  <inkml:trace contextRef="#ctx0" brushRef="#br0" timeOffset="-484.863">1242 720 1576 0 0,'42'54'9906'0'0,"-40"-52"-9825"0"0,1 0 1 0 0,-1 1-1 0 0,1-1 1 0 0,0 0-1 0 0,-1 0 1 0 0,1-1-1 0 0,0 1 1 0 0,0-1-1 0 0,0 1 1 0 0,0-1-1 0 0,0 0 1 0 0,1 0-1 0 0,-1 0 1 0 0,0-1-1 0 0,0 1 1 0 0,1-1-1 0 0,-1 1 1 0 0,0-1-1 0 0,0 0 1 0 0,1-1-1 0 0,-1 1 1 0 0,0-1-1 0 0,1 1 1 0 0,-1-1-1 0 0,0 0 1 0 0,0 0-1 0 0,0 0 1 0 0,0 0-1 0 0,1-1-81 0 0,1-1 23 0 0,1-1-1 0 0,-1 0 1 0 0,0 0 0 0 0,0 0-1 0 0,-1 0 1 0 0,1-1-1 0 0,-1 0 1 0 0,0 0 0 0 0,0 0-1 0 0,-1 0 1 0 0,1-1-1 0 0,-1 1 1 0 0,0-1-1 0 0,-1 0 1 0 0,1 0 0 0 0,-1 0-1 0 0,0 0 1 0 0,-1 0-1 0 0,0-1 1 0 0,0 1-1 0 0,0 0 1 0 0,0-1 0 0 0,-1 1-1 0 0,0-1 1 0 0,-1 1-1 0 0,0 0 1 0 0,1-1 0 0 0,-2 1-1 0 0,1 0 1 0 0,-1 0-1 0 0,0-1 1 0 0,0 1-1 0 0,-1 1 1 0 0,0-1 0 0 0,0 0-1 0 0,0 1 1 0 0,-1-1-1 0 0,1 1 1 0 0,-1 0 0 0 0,-1 0-1 0 0,1 1 1 0 0,-1-1-1 0 0,1 1 1 0 0,-1 0-1 0 0,-1 0 1 0 0,1 0 0 0 0,0 1-1 0 0,-1 0 1 0 0,0 0-1 0 0,0 1 1 0 0,0-1 0 0 0,0 1-1 0 0,0 0 1 0 0,-4 0-23 0 0,7 2-27 0 0,-1 0 1 0 0,1 0-1 0 0,0 0 1 0 0,0 0 0 0 0,-1 1-1 0 0,1-1 1 0 0,0 1-1 0 0,0 0 1 0 0,0 0 0 0 0,0 0-1 0 0,0 1 1 0 0,0-1-1 0 0,0 1 1 0 0,0-1 0 0 0,1 1-1 0 0,-1 0 1 0 0,1 0-1 0 0,-1 0 1 0 0,1 0 0 0 0,0 1-1 0 0,0-1 1 0 0,0 1-1 0 0,0-1 1 0 0,0 1 0 0 0,0 0-1 0 0,1 0 1 0 0,-1 0-1 0 0,1-1 1 0 0,0 2 0 0 0,0-1-1 0 0,0 0 1 0 0,0 1 26 0 0,0 0-435 0 0,0-1 1 0 0,0 1-1 0 0,0 0 1 0 0,1 0-1 0 0,-1 0 1 0 0,1 0 0 0 0,0-1-1 0 0,1 1 1 0 0,-1 0-1 0 0,0 0 1 0 0,1 0-1 0 0,0-1 1 0 0,0 1-1 0 0,0 0 1 0 0,1-1 0 0 0,-1 1-1 0 0,1-1 1 0 0,0 1-1 0 0,0-1 1 0 0,0 0-1 0 0,0 1 1 0 0,0-1-1 0 0,1 0 1 0 0,-1-1-1 0 0,1 1 1 0 0,0 0 0 0 0,2 0 434 0 0,16 11-1958 0 0</inkml:trace>
  <inkml:trace contextRef="#ctx0" brushRef="#br0" timeOffset="4129.528">5275 450 1208 0 0,'0'0'2132'0'0,"0"0"192"0"0,-1 3 6932 0 0,-1 15-8231 0 0,-13 165-88 0 0,2-154-4980 0 0,10-30-541 0 0,0-11 1077 0 0,3-4 1051 0 0,0-3 500 0 0</inkml:trace>
  <inkml:trace contextRef="#ctx0" brushRef="#br0" timeOffset="4375.131">5319 185 1576 0 0,'-2'-6'2316'0'0,"2"3"205"0"0,2 3 91 0 0,1 0-56 0 0,-3 5-1148 0 0,0 2-788 0 0,2-3-572 0 0,1 3-992 0 0,-1-3-824 0 0,-2 1-448 0 0,5 4-220 0 0,0-5-13 0 0,-2 3 153 0 0,4 2 764 0 0</inkml:trace>
  <inkml:trace contextRef="#ctx0" brushRef="#br0" timeOffset="4608.188">5532 390 1896 0 0,'-25'98'10472'0'0,"-3"34"-7769"0"0,28-131-2719 0 0,0 0 1 0 0,0 1 0 0 0,0-1-1 0 0,0 0 1 0 0,0 1-1 0 0,0-1 1 0 0,1 0 0 0 0,-1 1-1 0 0,1-1 1 0 0,-1 0-1 0 0,1 0 1 0 0,-1 1 0 0 0,1-1-1 0 0,0 0 1 0 0,0 0 0 0 0,0 0-1 0 0,-1 0 1 0 0,1 0-1 0 0,0 0 1 0 0,0 0 0 0 0,0 0-1 0 0,0 0 1 0 0,1-1-1 0 0,-1 1 1 0 0,0 0 0 0 0,0-1-1 0 0,0 1 1 0 0,1 0-1 0 0,-1-1 1 0 0,0 0 0 0 0,0 1-1 0 0,1-1 1 0 0,-1 0 0 0 0,0 0-1 0 0,1 0 1 0 0,-1 1-1 0 0,1-1 1 0 0,-1-1 0 0 0,0 1-1 0 0,1 0 1 0 0,-1 0-1 0 0,0 0 1 0 0,1-1 0 0 0,-1 1-1 0 0,0-1 1 0 0,0 1-1 0 0,1-1 1 0 0,-1 1 0 0 0,0-1-1 0 0,0 0 1 0 0,0 0 0 0 0,0 1-1 0 0,0-1 1 0 0,0 0-1 0 0,0 0 1 0 0,0 0 0 0 0,0 0-1 0 0,0 0 1 0 0,0 0-1 0 0,-1-1 1 0 0,1 1 0 0 0,0-1 15 0 0,116-90-720 0 0,-116 92 731 0 0,0-1 0 0 0,0 1 1 0 0,1-1-1 0 0,-1 1 0 0 0,0-1 1 0 0,0 1-1 0 0,0-1 1 0 0,0 1-1 0 0,0 0 0 0 0,0 0 1 0 0,0 0-1 0 0,1 0 1 0 0,-1 0-1 0 0,0 0 0 0 0,0 0 1 0 0,0 0-1 0 0,0 0 0 0 0,0 0 1 0 0,1 0-1 0 0,-1 1 1 0 0,0-1-1 0 0,0 1 0 0 0,0-1 1 0 0,0 1-1 0 0,0-1 1 0 0,0 1-1 0 0,0-1 0 0 0,0 1 1 0 0,0 0-1 0 0,0 0 0 0 0,0-1 1 0 0,-1 1-1 0 0,1 0 1 0 0,0 0-1 0 0,-1 0 0 0 0,1 0 1 0 0,0 0-1 0 0,-1 0 1 0 0,1 0-1 0 0,-1 0 0 0 0,1 0 1 0 0,-1 0-1 0 0,0 0 0 0 0,1 0 1 0 0,-1 1-1 0 0,0-1 1 0 0,0 0-1 0 0,0 0 0 0 0,0 0 1 0 0,0 0-1 0 0,0 0 0 0 0,0 1 1 0 0,0-1-12 0 0,-4 66 423 0 0,-24 34-2014 0 0,17-66-2556 0 0,11-22-744 0 0,4-14 2533 0 0</inkml:trace>
  <inkml:trace contextRef="#ctx0" brushRef="#br0" timeOffset="5574.505">6425 381 1416 0 0,'8'-7'2614'0'0,"2"-12"9267"0"0,-19 34-11726 0 0,2 0 1 0 0,0 1 0 0 0,0 0-1 0 0,2 0 1 0 0,0 1 0 0 0,1 0-1 0 0,0 0 1 0 0,2 0 0 0 0,0 0-1 0 0,1 0 1 0 0,0 0-1 0 0,2 1 1 0 0,0-1 0 0 0,1 0-1 0 0,0 0 1 0 0,4 12-156 0 0,-4-26 1 0 0,-1 0 0 0 0,0 0-1 0 0,1 0 1 0 0,-1 0 0 0 0,1 0 0 0 0,0-1-1 0 0,0 1 1 0 0,0-1 0 0 0,1 1 0 0 0,-1-1 0 0 0,0 0-1 0 0,1 0 1 0 0,0 0 0 0 0,-1 0 0 0 0,1 0 0 0 0,0 0-1 0 0,0-1 1 0 0,0 0 0 0 0,0 1 0 0 0,0-1-1 0 0,0 0 1 0 0,0 0 0 0 0,0-1 0 0 0,1 1 0 0 0,-1-1-1 0 0,0 1 1 0 0,1-1 0 0 0,-1 0 0 0 0,0-1-1 0 0,0 1 1 0 0,1 0 0 0 0,-1-1 0 0 0,0 0 0 0 0,0 1-1 0 0,0-2 1 0 0,0 1 0 0 0,1 0 0 0 0,-2 0-1 0 0,1-1 1 0 0,0 0 0 0 0,0 1 0 0 0,0-1 0 0 0,-1 0-1 0 0,1 0 1 0 0,-1-1 0 0 0,1 1 0 0 0,0-2-1 0 0,11-8 4 0 0,-1-1 1 0 0,-1 0 0 0 0,0 0 0 0 0,0-1-1 0 0,-2 0 1 0 0,0-1 0 0 0,0-1 0 0 0,-2 1-1 0 0,0-2 1 0 0,-1 1 0 0 0,1-3-5 0 0,-7 7 17 0 0,-9 33-18 0 0,6-9-4 0 0,0 0 1 0 0,1 0 0 0 0,0 1 0 0 0,1-1-1 0 0,0 1 1 0 0,1-1 0 0 0,1 0-1 0 0,0 1 1 0 0,0-1 0 0 0,1 0 0 0 0,1 0-1 0 0,3 6 5 0 0,-6-16 0 0 0,-1 0 0 0 0,1 0 0 0 0,0 0 0 0 0,0-1 0 0 0,0 1 0 0 0,1 0-1 0 0,-1-1 1 0 0,0 1 0 0 0,1-1 0 0 0,-1 0 0 0 0,1 1 0 0 0,-1-1 0 0 0,1 0 0 0 0,0 0-1 0 0,-1 0 1 0 0,1 0 0 0 0,0 0 0 0 0,0 0 0 0 0,-1-1 0 0 0,1 1 0 0 0,0 0-1 0 0,0-1 1 0 0,0 0 0 0 0,0 1 0 0 0,0-1 0 0 0,0 0 0 0 0,0 0 0 0 0,0 0 0 0 0,0 0-1 0 0,0-1 1 0 0,0 1 0 0 0,0 0 0 0 0,0-1 0 0 0,0 1 0 0 0,0-1 0 0 0,0 0 0 0 0,-1 0-1 0 0,1 1 1 0 0,0-1 0 0 0,0 0 0 0 0,-1-1 0 0 0,1 1 0 0 0,-1 0 0 0 0,1 0-1 0 0,-1-1 1 0 0,1 1 0 0 0,64-70 9 0 0,-36 30 26 0 0,-18 72-61 0 0,-12-18 18 0 0,0-9 8 0 0,-1 0 0 0 0,1 0 0 0 0,-1-1 0 0 0,2 1 0 0 0,-1 0 0 0 0,0 0 0 0 0,1 0 0 0 0,-1 0 0 0 0,1 0 0 0 0,0 0 0 0 0,0 0 0 0 0,1 0 0 0 0,-1-1 0 0 0,1 1 0 0 0,0 0 0 0 0,0-1 0 0 0,0 0 0 0 0,2 2 0 0 0,-2-4-1 0 0,0-1 1 0 0,0 0 0 0 0,1 1-1 0 0,-1-1 1 0 0,0 0-1 0 0,0-1 1 0 0,1 1 0 0 0,-1 0-1 0 0,0-1 1 0 0,0 1-1 0 0,0-1 1 0 0,1 1 0 0 0,-1-1-1 0 0,0 0 1 0 0,0 0 0 0 0,0 0-1 0 0,0 0 1 0 0,0-1-1 0 0,-1 1 1 0 0,1 0 0 0 0,0-1-1 0 0,-1 1 1 0 0,1-1 0 0 0,-1 0-1 0 0,1 1 1 0 0,0-3 0 0 0,6-2-2 0 0,103-87-8 0 0,-110 93 11 0 0,0-1-1 0 0,0 0 0 0 0,-1 0 0 0 0,1 1 1 0 0,0-1-1 0 0,0 1 0 0 0,0-1 1 0 0,0 1-1 0 0,1-1 0 0 0,-1 1 0 0 0,0 0 1 0 0,0-1-1 0 0,0 1 0 0 0,0 0 0 0 0,0 0 1 0 0,0 0-1 0 0,1 0 0 0 0,-1 0 1 0 0,0 0-1 0 0,0 0 0 0 0,0 0 0 0 0,0 0 1 0 0,0 0-1 0 0,0 1 0 0 0,1-1 1 0 0,-1 0-1 0 0,0 1 0 0 0,0-1 0 0 0,0 1 1 0 0,0 0-1 0 0,0-1 0 0 0,0 1 0 0 0,0 0 1 0 0,-1-1-1 0 0,1 1 0 0 0,0 0 1 0 0,0 0-1 0 0,0 0 0 0 0,-1 0 0 0 0,1 0 1 0 0,0 0-1 0 0,-1 0 0 0 0,1 0 0 0 0,-1 0 1 0 0,1 0-1 0 0,-1 0 0 0 0,0 0 1 0 0,1 0-1 0 0,-1 0 0 0 0,0 0 0 0 0,0 0 1 0 0,0 1-1 0 0,0-1 0 0 0,0 0 1 0 0,0 0-1 0 0,0 1 0 0 0,-9 68-140 0 0,-19-6-2704 0 0,-8-4-5620 0 0,35-58 8045 0 0,-6 11-2433 0 0,3-3 283 0 0</inkml:trace>
  <inkml:trace contextRef="#ctx0" brushRef="#br0" timeOffset="9495.439">10847 488 1516 0 0,'36'-37'17756'0'0,"-25"17"-15214"0"0,-12 20-2582 0 0,1 0 1 0 0,0 1-1 0 0,0-1 0 0 0,0 1 1 0 0,0-1-1 0 0,0 0 0 0 0,0 1 1 0 0,0-1-1 0 0,-1 0 1 0 0,1 1-1 0 0,0-1 0 0 0,0 1 1 0 0,1-1-1 0 0,-1 0 0 0 0,0 1 1 0 0,0-1-1 0 0,0 1 0 0 0,0-1 1 0 0,0 0-1 0 0,0 1 0 0 0,0-1 1 0 0,1 0-1 0 0,-1 1 1 0 0,0-1-1 0 0,0 0 0 0 0,0 1 1 0 0,1-1-1 0 0,-1 0 0 0 0,0 1 1 0 0,1-1-1 0 0,-1 0 0 0 0,0 0 1 0 0,1 1-1 0 0,-1-1 0 0 0,0 0 1 0 0,1 0-1 0 0,-1 0 1 0 0,0 1-1 0 0,1-1 0 0 0,-1 0 1 0 0,0 0-1 0 0,1 0 0 0 0,-1 0 1 0 0,1 0-1 0 0,-1 0 0 0 0,0 0 1 0 0,1 0-1 0 0,-1 0 0 0 0,1 0 1 0 0,-1 0-1 0 0,0 0 1 0 0,1 0-1 0 0,-1 0 0 0 0,0 0 1 0 0,1 0-1 0 0,-1-1 0 0 0,1 1 1 0 0,-1 0-1 0 0,0 0 0 0 0,1 0 1 0 0,-1-1-1 0 0,0 1 0 0 0,1 0 40 0 0,-33 67-15544 0 0,25-48 13084 0 0</inkml:trace>
  <inkml:trace contextRef="#ctx0" brushRef="#br0" timeOffset="9742.3599">10896 758 272 0 0,'5'13'2192'0'0,"0"-4"364"0"0,-3 2 213 0 0,3-4 135 0 0,-5-1-208 0 0,3-1-1392 0 0,-3-3-1120 0 0,0-2-1504 0 0,-5 2-792 0 0,-3 1-404 0 0,4 3-220 0 0,-6 3 51 0 0,0 0 329 0 0</inkml:trace>
  <inkml:trace contextRef="#ctx0" brushRef="#br0" timeOffset="6640.823">7749 450 1460 0 0,'-28'-21'12050'0'0,"-8"28"-9154"0"0,-21 46-2860 0 0,50-40-27 0 0,1 0 0 0 0,0 0 0 0 0,1 1 0 0 0,0 0 0 0 0,1 0 1 0 0,1 0-1 0 0,0 1 0 0 0,1-1 0 0 0,1 1 0 0 0,0-1 0 0 0,1 1 0 0 0,1 0 0 0 0,0-1 0 0 0,1 1 0 0 0,0-1 0 0 0,1 1 0 0 0,4 10-9 0 0,-6-21 0 0 0,0 1 0 0 0,1-1 1 0 0,0 1-1 0 0,0-1 0 0 0,0 0 0 0 0,0 0 0 0 0,1 0 0 0 0,-1 0 0 0 0,1 0 1 0 0,0-1-1 0 0,0 1 0 0 0,0-1 0 0 0,1 1 0 0 0,-1-1 0 0 0,1 0 0 0 0,0-1 0 0 0,0 1 1 0 0,0-1-1 0 0,0 1 0 0 0,0-1 0 0 0,1-1 0 0 0,-1 1 0 0 0,0 0 0 0 0,1-1 1 0 0,0 0-1 0 0,-1 0 0 0 0,1 0 0 0 0,-1-1 0 0 0,1 0 0 0 0,0 0 0 0 0,0 0 0 0 0,-1 0 1 0 0,1-1-1 0 0,0 1 0 0 0,-1-1 0 0 0,1 0 0 0 0,-1-1 0 0 0,1 1 0 0 0,-1-1 0 0 0,4-2 1 0 0,4-5 18 0 0,-1 0 0 0 0,0-1 1 0 0,-1-1-1 0 0,0 0 1 0 0,0 0-1 0 0,-1-1 1 0 0,-1 0-1 0 0,0 0 1 0 0,-1-1-1 0 0,0 0 1 0 0,-1 0-1 0 0,0-1 1 0 0,-1 1-1 0 0,-1-1 1 0 0,0-1-1 0 0,-1 1 1 0 0,0 0-1 0 0,-1-1 1 0 0,-1 0-1 0 0,-1 1 1 0 0,0-1-1 0 0,0 0 1 0 0,-2 1-1 0 0,1-1 1 0 0,-2 1-1 0 0,0 0 1 0 0,-3-8-20 0 0,6 23 2 0 0,0-1 1 0 0,1 1-1 0 0,-1-1 1 0 0,0 1 0 0 0,1-1-1 0 0,-1 1 1 0 0,1-1 0 0 0,-1 0-1 0 0,0 1 1 0 0,1-1 0 0 0,-1 1-1 0 0,1-1 1 0 0,0 0 0 0 0,-1 1-1 0 0,1-1 1 0 0,-1 0-1 0 0,1 0 1 0 0,-1 1 0 0 0,1-1-1 0 0,0 0 1 0 0,-1 0 0 0 0,1 0-1 0 0,0 0 1 0 0,-1 0 0 0 0,1 0-1 0 0,-1 0 1 0 0,1 0-1 0 0,0 0 1 0 0,-1 0 0 0 0,1 0-1 0 0,0 0 1 0 0,-1 0 0 0 0,1-1-1 0 0,-1 1 1 0 0,1 0 0 0 0,-1 0-1 0 0,1-1 1 0 0,0 1-1 0 0,-1 0 1 0 0,1-1 0 0 0,-1 1-1 0 0,1-1 1 0 0,-1 1 0 0 0,0 0-1 0 0,1-1 1 0 0,-1 1 0 0 0,1-1-1 0 0,-1 1 1 0 0,0-1-1 0 0,1 0 1 0 0,-1 1 0 0 0,0-1-1 0 0,0 1 1 0 0,1-1 0 0 0,-1 0-1 0 0,0 1 1 0 0,0-1 0 0 0,0 1-1 0 0,0-1 1 0 0,0 0 0 0 0,0 1-1 0 0,0-1 1 0 0,0 0-1 0 0,0 1-2 0 0,3 1-5 0 0,186 70-33 0 0,-188-70 39 0 0,0 0 0 0 0,0 0 1 0 0,0 0-1 0 0,-1 0 0 0 0,1 0 1 0 0,0 0-1 0 0,-1 0 0 0 0,1 0 0 0 0,0 0 1 0 0,-1 1-1 0 0,0-1 0 0 0,1 0 1 0 0,-1 0-1 0 0,0 1 0 0 0,1-1 1 0 0,-1 0-1 0 0,0 1 0 0 0,0-1 0 0 0,0 0 1 0 0,0 1-1 0 0,0-1 0 0 0,-1 0 1 0 0,1 0-1 0 0,0 1 0 0 0,0-1 0 0 0,-1 0 1 0 0,1 0-1 0 0,-1 1 0 0 0,1-1 1 0 0,-1 0-1 0 0,0 0 0 0 0,1 0 0 0 0,-1 0 1 0 0,0 0-1 0 0,0 0 0 0 0,0 0 1 0 0,0 0-1 0 0,0 0 0 0 0,0 0 0 0 0,0 0 1 0 0,0-1-1 0 0,0 1 0 0 0,0 0 1 0 0,0-1-1 0 0,-1 1 0 0 0,1-1 0 0 0,0 1 1 0 0,0-1-1 0 0,-1 0-1 0 0,-8 11-9 0 0,4-2 9 0 0,0 0 0 0 0,0 1 0 0 0,1-1 0 0 0,0 1 0 0 0,1 0 0 0 0,0 0 0 0 0,1 1 0 0 0,0-1 0 0 0,-2 10 0 0 0,4-17-1 0 0,1 0 1 0 0,-1-1 0 0 0,1 1-1 0 0,-1 0 1 0 0,1 0-1 0 0,0 0 1 0 0,0 0-1 0 0,0 0 1 0 0,1 0 0 0 0,-1 0-1 0 0,1-1 1 0 0,-1 1-1 0 0,1 0 1 0 0,0 0 0 0 0,0-1-1 0 0,0 1 1 0 0,0 0-1 0 0,1-1 1 0 0,-1 1-1 0 0,1-1 1 0 0,0 0 0 0 0,-1 1-1 0 0,1-1 1 0 0,0 0-1 0 0,0 0 1 0 0,1 0 0 0 0,-1 0-1 0 0,0-1 1 0 0,1 1-1 0 0,-1 0 1 0 0,1-1-1 0 0,-1 0 1 0 0,1 1 0 0 0,-1-1-1 0 0,1 0 1 0 0,0-1-1 0 0,0 1 1 0 0,1 0 0 0 0,8-2 9 0 0,0-1 1 0 0,1 0-1 0 0,-1-1 1 0 0,0-1-1 0 0,-1 1 1 0 0,1-2-1 0 0,-1 0 0 0 0,1 0 1 0 0,-1-1-1 0 0,-1 0 1 0 0,1-1-1 0 0,-1 0 1 0 0,0-1-1 0 0,-1 0 0 0 0,0 0 1 0 0,0-1-1 0 0,-1 0 1 0 0,0-1-1 0 0,-1 0 1 0 0,3-5-10 0 0,-10 16 15 0 0,0 0 0 0 0,-1-1 1 0 0,1 1-1 0 0,0-1 0 0 0,0 1 0 0 0,0 0 1 0 0,0-1-1 0 0,0 1 0 0 0,0 0 1 0 0,0-1-1 0 0,0 1 0 0 0,0-1 1 0 0,0 1-1 0 0,0 0 0 0 0,0-1 1 0 0,0 1-1 0 0,0 0 0 0 0,0-1 1 0 0,1 1-1 0 0,-1-1 0 0 0,0 1 1 0 0,1 0-1 0 0,-1-1 0 0 0,0 1 0 0 0,1-1 1 0 0,-1 1-1 0 0,0-1 0 0 0,1 1 1 0 0,-1-1-1 0 0,1 1 0 0 0,-1-1 1 0 0,1 0-1 0 0,-1 1 0 0 0,1-1 1 0 0,-1 0-1 0 0,1 1 0 0 0,0-1 1 0 0,-1 0-1 0 0,1 0 0 0 0,-1 1 1 0 0,1-1-1 0 0,0 0 0 0 0,-1 0 1 0 0,1 0-1 0 0,0 0 0 0 0,-1 0 0 0 0,1 0 1 0 0,0 0-1 0 0,-1 0 0 0 0,1 0 1 0 0,0 0-1 0 0,-1 0 0 0 0,1-1 1 0 0,-1 1-1 0 0,1 0 0 0 0,0 0 1 0 0,-1-1-1 0 0,1 1 0 0 0,-1 0 1 0 0,1-1-1 0 0,-1 1 0 0 0,1 0 1 0 0,-1-1-1 0 0,1 1 0 0 0,-1-1 0 0 0,1 1 1 0 0,-1-1-16 0 0,3 12-40 0 0,-1-4-47 0 0,0 1 0 0 0,1-1 0 0 0,-1 0 0 0 0,2 0 0 0 0,-1 0 1 0 0,1 0-1 0 0,0-1 0 0 0,0 1 0 0 0,1-1 0 0 0,0 0 0 0 0,0 0 0 0 0,0-1 0 0 0,1 0 0 0 0,0 0 0 0 0,0 0 0 0 0,0 0 0 0 0,1-1 0 0 0,-1 0 0 0 0,1 0 0 0 0,6 1 87 0 0,1-16-8138 0 0,-12-12 3669 0 0,-2 20 3913 0 0,0-17-1800 0 0</inkml:trace>
  <inkml:trace contextRef="#ctx0" brushRef="#br0" timeOffset="6879.836">8459 357 360 0 0,'3'-9'2280'0'0,"-3"2"384"0"0,0 5 205 0 0,0-2 123 0 0,0 1-408 0 0,0 3-1104 0 0,2 0-664 0 0,3 0-387 0 0,0 3-317 0 0,0-1-296 0 0,0 2-321 0 0,0 1-831 0 0,-5-3-812 0 0,0-2-452 0 0,0 0-124 0 0,7 0 63 0 0,3-5 193 0 0,0 1 768 0 0</inkml:trace>
  <inkml:trace contextRef="#ctx0" brushRef="#br0" timeOffset="7311.019">8850 388 1536 0 0,'-18'-23'8923'0'0,"-6"5"-5088"0"0,21 17-3799 0 0,0-1 0 0 0,-1 1 0 0 0,1 0 0 0 0,0 0 0 0 0,0 0 0 0 0,0 0 1 0 0,-1 0-1 0 0,1 1 0 0 0,-1-1 0 0 0,1 1 0 0 0,0 0 0 0 0,-1 0 0 0 0,1 0 0 0 0,0 1 0 0 0,-1-1 1 0 0,1 1-1 0 0,0-1 0 0 0,-1 1 0 0 0,1 0 0 0 0,0 1 0 0 0,0-1 0 0 0,0 1 0 0 0,0-1 0 0 0,0 1 1 0 0,0 0-1 0 0,0 0-36 0 0,1-1-2 0 0,1 1 0 0 0,-1-1 0 0 0,0 1 0 0 0,1 0 0 0 0,-1 0 0 0 0,1 0 0 0 0,0-1 0 0 0,-1 1 0 0 0,1 1 1 0 0,0-1-1 0 0,0 0 0 0 0,0 0 0 0 0,1 0 0 0 0,-1 0 0 0 0,0 1 0 0 0,1-1 0 0 0,0 0 0 0 0,-1 1 0 0 0,1-1 0 0 0,0 0 0 0 0,0 1 0 0 0,0-1 1 0 0,1 0-1 0 0,-1 1 0 0 0,0-1 0 0 0,1 0 0 0 0,0 0 0 0 0,-1 1 0 0 0,1-1 0 0 0,0 0 0 0 0,0 0 0 0 0,0 0 0 0 0,0 0 0 0 0,1 0 0 0 0,-1 0 1 0 0,1 0 1 0 0,59 65 8 0 0,79 36 39 0 0,-139-103-41 0 0,0 1 0 0 0,0 0-1 0 0,0 0 1 0 0,0 0 0 0 0,-1 1-1 0 0,1-1 1 0 0,0 0 0 0 0,-1 0-1 0 0,1 0 1 0 0,0 1 0 0 0,-1-1-1 0 0,1 0 1 0 0,-1 0 0 0 0,0 1-1 0 0,1-1 1 0 0,-1 0-1 0 0,0 1 1 0 0,0-1 0 0 0,0 1-1 0 0,0-1 1 0 0,0 0 0 0 0,0 1-1 0 0,-1-1 1 0 0,1 0 0 0 0,0 1-1 0 0,-1-1 1 0 0,1 0 0 0 0,0 1-1 0 0,-1-1 1 0 0,0 0 0 0 0,1 0-1 0 0,-1 0 1 0 0,0 0 0 0 0,0 1-1 0 0,1-1 1 0 0,-1 0-1 0 0,0 0 1 0 0,0 0 0 0 0,0-1-1 0 0,0 1 1 0 0,-1 0 0 0 0,1 0-1 0 0,0 0 1 0 0,0-1 0 0 0,0 1-1 0 0,-1-1 1 0 0,1 1 0 0 0,0-1-1 0 0,0 1 1 0 0,-1-1 0 0 0,1 0-1 0 0,0 0 1 0 0,-1 1 0 0 0,1-1-1 0 0,0 0 1 0 0,-1 0 0 0 0,1 0-1 0 0,-1-1 1 0 0,1 1-1 0 0,0 0 1 0 0,-1-1-6 0 0,-144 23-2220 0 0,130-23 674 0 0,16 1 1407 0 0,-1 0-1 0 0,1 0 1 0 0,-1 0-1 0 0,1 0 1 0 0,0 0-1 0 0,-1-1 0 0 0,1 1 1 0 0,-1 0-1 0 0,1 0 1 0 0,-1 0-1 0 0,1-1 1 0 0,0 1-1 0 0,-1 0 0 0 0,1 0 1 0 0,-1-1-1 0 0,1 1 1 0 0,0 0-1 0 0,-1-1 1 0 0,1 1-1 0 0,0-1 0 0 0,0 1 1 0 0,-1 0-1 0 0,1-1 1 0 0,0 1-1 0 0,0-1 1 0 0,0 1-1 0 0,-1 0 0 0 0,1-1 1 0 0,0 1-1 0 0,0-1 1 0 0,0 1-1 0 0,0-1 1 0 0,0 1-1 0 0,0-1 1 0 0,0 1-1 0 0,0-1 0 0 0,0 1 1 0 0,0-1-1 0 0,0 1 1 0 0,0 0-1 0 0,0-1 1 0 0,0 1-1 0 0,1-1 0 0 0,-1 1 1 0 0,0-1-1 0 0,0 1 1 0 0,0 0-1 0 0,1-1 1 0 0,-1 1-1 0 0,0-1 0 0 0,1 1 1 0 0,-1 0-1 0 0,0-1 1 0 0,1 1-1 0 0,-1 0 1 0 0,0-1-1 0 0,1 1 0 0 0,-1 0 1 0 0,1 0-1 0 0,-1 0 1 0 0,0-1-1 0 0,1 1 1 0 0,-1 0-1 0 0,1 0 0 0 0,-1 0 1 0 0,1 0 139 0 0,11-11-1891 0 0</inkml:trace>
  <inkml:trace contextRef="#ctx0" brushRef="#br0" timeOffset="7577.404">9177 141 12 0 0,'26'-45'3324'0'0,"19"-50"8637"0"0,-64 154-9788 0 0,5 47-2189 0 0,6 0 1 0 0,4 1 0 0 0,5 11 15 0 0,-1-63-655 0 0,0-54 583 0 0,-5 52-2851 0 0,-12-27-4358 0 0,2-34 2531 0 0,7-3 3111 0 0</inkml:trace>
  <inkml:trace contextRef="#ctx0" brushRef="#br0" timeOffset="7825.545">9043 364 1760 0 0,'15'-4'10793'0'0,"26"26"-8425"0"0,-38-20-1992 0 0,115 56 513 0 0,-34-19-5517 0 0,-37-25-5067 0 0,-38-14 8064 0 0</inkml:trace>
  <inkml:trace contextRef="#ctx0" brushRef="#br0" timeOffset="8926.318">9402 524 220 0 0,'4'9'2425'0'0,"29"56"6159"0"0,-31-62-8518 0 0,-1 0 0 0 0,1-1 0 0 0,0 1 0 0 0,0-1 0 0 0,0 1-1 0 0,0-1 1 0 0,0 1 0 0 0,0-1 0 0 0,1 0 0 0 0,-1 0 0 0 0,1 0 0 0 0,0-1-1 0 0,-1 1 1 0 0,1 0 0 0 0,0-1 0 0 0,0 0 0 0 0,0 0 0 0 0,0 0 0 0 0,0 0-1 0 0,0 0 1 0 0,0-1 0 0 0,1 1 0 0 0,-1-1 0 0 0,0 0 0 0 0,0 0-1 0 0,0 0 1 0 0,1 0 0 0 0,-1 0 0 0 0,0-1 0 0 0,0 0 0 0 0,0 1 0 0 0,3-2-66 0 0,-4 0-2 0 0,1 1 1 0 0,-1-1-1 0 0,0 1 0 0 0,0-1 1 0 0,0 0-1 0 0,0 0 1 0 0,0 0-1 0 0,0 0 1 0 0,0 0-1 0 0,-1 0 1 0 0,1 0-1 0 0,-1-1 1 0 0,1 1-1 0 0,-1-1 1 0 0,0 1-1 0 0,0-1 1 0 0,0 1-1 0 0,0-1 1 0 0,-1 0-1 0 0,1 0 1 0 0,-1 1-1 0 0,0-1 1 0 0,1 0-1 0 0,-1 0 1 0 0,0 1-1 0 0,-1-1 1 0 0,1 0-1 0 0,0 0 1 0 0,-1 0 1 0 0,-17-81-139 0 0,18 84 140 0 0,0-2-1 0 0,0 0 0 0 0,0 0 1 0 0,0 0-1 0 0,-1 0 0 0 0,1 0 1 0 0,0 0-1 0 0,-1 0 0 0 0,1 0 1 0 0,-1 0-1 0 0,0 0 1 0 0,0 0-1 0 0,0 0 0 0 0,1 1 1 0 0,-2-1-1 0 0,1 0 0 0 0,0 1 1 0 0,0-1-1 0 0,-1 1 0 0 0,1-1 1 0 0,0 1-1 0 0,-1-1 1 0 0,0 1-1 0 0,1 0 0 0 0,-1 0 1 0 0,0 0-1 0 0,1 0 0 0 0,-1 0 1 0 0,0 0-1 0 0,0 0 0 0 0,0 1 1 0 0,0-1-1 0 0,0 1 1 0 0,0-1-1 0 0,0 1 0 0 0,0 0 1 0 0,0 0-1 0 0,0 0 0 0 0,0 0 1 0 0,0 0-1 0 0,0 0 0 0 0,0 0 1 0 0,0 1-1 0 0,0-1 1 0 0,0 1-1 0 0,0 0 0 0 0,0-1 1 0 0,0 1-1 0 0,0 0 0 0 0,1 0 1 0 0,-1 0-1 0 0,0 0 0 0 0,1 1 1 0 0,-2 0-1 0 0,-1 3 15 0 0,1 1 0 0 0,0-1-1 0 0,0 1 1 0 0,0 0 0 0 0,1 0 0 0 0,0 0 0 0 0,0 1 0 0 0,0-1 0 0 0,1 0-1 0 0,0 1 1 0 0,0-1 0 0 0,0 1 0 0 0,1-1 0 0 0,0 1 0 0 0,1-1 0 0 0,-1 1-1 0 0,1-1 1 0 0,1 1 0 0 0,-1-1 0 0 0,1 0 0 0 0,0 0 0 0 0,0 1 0 0 0,1-1-1 0 0,0-1 1 0 0,0 1 0 0 0,0 0 0 0 0,1-1 0 0 0,0 0 0 0 0,0 1 0 0 0,0-2-1 0 0,0 1 1 0 0,1 0 0 0 0,0-1 0 0 0,0 0 0 0 0,0 0 0 0 0,1 0 0 0 0,-1-1-1 0 0,1 0 1 0 0,0 0 0 0 0,0 0 0 0 0,0-1 0 0 0,0 0 0 0 0,0 0 0 0 0,0 0-1 0 0,1-1 1 0 0,-1 0 0 0 0,1 0 0 0 0,-1-1 0 0 0,1 1 0 0 0,-1-1 0 0 0,1-1-1 0 0,-1 0 1 0 0,4 0-15 0 0,1-4-3 0 0,-1 0-1 0 0,0-1 0 0 0,-1 0 0 0 0,1 0 1 0 0,-1-1-1 0 0,-1 0 0 0 0,1 0 0 0 0,-1-1 1 0 0,0-1-1 0 0,-1 1 0 0 0,0-1 0 0 0,0 0 1 0 0,-1-1-1 0 0,0 0 0 0 0,-1 0 1 0 0,0 0-1 0 0,2-7 4 0 0,48-188 31 0 0,-49 179 29 0 0,-2 0 0 0 0,-1 0 0 0 0,0 0 0 0 0,-3-1-1 0 0,0 1 1 0 0,-1 0 0 0 0,-2-1 0 0 0,-1-3-60 0 0,4 29 7 0 0,0 0 1 0 0,1 1-1 0 0,-1-1 1 0 0,0 0-1 0 0,0 0 0 0 0,0 0 1 0 0,0 0-1 0 0,0 0 0 0 0,0 0 1 0 0,0 0-1 0 0,0 0 1 0 0,0 1-1 0 0,-1-1 0 0 0,1 0 1 0 0,0 0-1 0 0,0 0 1 0 0,-1 0-1 0 0,1 1 0 0 0,-1-1 1 0 0,1 0-1 0 0,-1 0 0 0 0,1 1 1 0 0,-1-1-1 0 0,1 0 1 0 0,-1 0-1 0 0,0 1 0 0 0,1-1 1 0 0,-1 1-1 0 0,0-1 1 0 0,1 1-1 0 0,-1-1 0 0 0,0 1 1 0 0,0-1-1 0 0,0 1 0 0 0,0 0 1 0 0,1-1-1 0 0,-1 1 1 0 0,0 0-1 0 0,0 0 0 0 0,0 0 1 0 0,0 0-1 0 0,0 0 1 0 0,0 0-1 0 0,1 0 0 0 0,-1 0 1 0 0,0 0-1 0 0,0 0 0 0 0,0 0 1 0 0,0 0-1 0 0,0 0 1 0 0,0 1-1 0 0,1-1 0 0 0,-1 0 1 0 0,0 1-1 0 0,0-1 1 0 0,0 1-1 0 0,1-1 0 0 0,-1 1 1 0 0,0-1-1 0 0,1 1 1 0 0,-1 0-1 0 0,0-1 0 0 0,1 1 1 0 0,-1 0-1 0 0,0 0-7 0 0,-7 12 18 0 0,1 1 0 0 0,0 0 0 0 0,1 0 0 0 0,0 1 1 0 0,1 0-1 0 0,1 0 0 0 0,0 0 0 0 0,1 0 0 0 0,1 0 0 0 0,0 1 0 0 0,1 9-18 0 0,0-11 23 0 0,-2 13-7 0 0,2-1 0 0 0,1 0-1 0 0,0 1 1 0 0,3-1 0 0 0,0 0 0 0 0,1 1 0 0 0,2-2-1 0 0,0 1 1 0 0,2-1 0 0 0,1 0 0 0 0,1 0-1 0 0,1 0-15 0 0,-10-23 3 0 0,-1 0-1 0 0,1 1 0 0 0,0-1 1 0 0,0 0-1 0 0,0 0 1 0 0,0 0-1 0 0,0 0 0 0 0,0 0 1 0 0,1 0-1 0 0,-1 0 0 0 0,1 0 1 0 0,-1-1-1 0 0,1 1 0 0 0,-1 0 1 0 0,1-1-1 0 0,0 0 0 0 0,0 1 1 0 0,0-1-1 0 0,0 0 0 0 0,0 0 1 0 0,0 0-1 0 0,0 0 1 0 0,1 0-1 0 0,-1 0 0 0 0,0-1 1 0 0,0 1-1 0 0,1-1 0 0 0,-1 0 1 0 0,0 1-1 0 0,1-1 0 0 0,-1 0 1 0 0,0 0-1 0 0,1-1 0 0 0,-1 1 1 0 0,0 0-1 0 0,1-1 1 0 0,-1 1-1 0 0,0-1 0 0 0,0 0 1 0 0,0 0-1 0 0,0 0 0 0 0,1 0 1 0 0,-1 0-1 0 0,0 0 0 0 0,-1-1 1 0 0,1 1-1 0 0,1-1-2 0 0,18-19 1 0 0,0-1 0 0 0,-1-1 0 0 0,-2-1 0 0 0,0 0 0 0 0,14-27-1 0 0,-17 27-5 0 0,-5 11 10 0 0,0-2 0 0 0,-2 1 0 0 0,1-1 0 0 0,-2 0 0 0 0,0-1 0 0 0,-1 1 0 0 0,-1-1 0 0 0,0-1 0 0 0,-1 1 0 0 0,-1-1 0 0 0,0 1 0 0 0,-2-1 0 0 0,0 0 0 0 0,0 0 0 0 0,-2 0 0 0 0,0 0 0 0 0,-1 0-1 0 0,0 1 1 0 0,-2-1 0 0 0,-1-3-5 0 0,-25-47-40 0 0,29 67 39 0 0,-1 1 0 0 0,0-1 0 0 0,1 0 0 0 0,-1 0 0 0 0,0 1 0 0 0,1-1-1 0 0,-1 1 1 0 0,1-1 0 0 0,-1 1 0 0 0,1 0 0 0 0,-1-1 0 0 0,1 1 0 0 0,-1 0-1 0 0,1 0 1 0 0,0 0 0 0 0,-1 0 0 0 0,1 0 0 0 0,0 1 0 0 0,0-1 0 0 0,0 0 0 0 0,0 0-1 0 0,0 1 1 0 0,0-1 0 0 0,0 1 0 0 0,0-1 0 0 0,0 1 0 0 0,1-1 0 0 0,-1 1-1 0 0,1-1 1 0 0,-1 1 0 0 0,1 0 1 0 0,-1 0 0 0 0,-10 25 6 0 0,1 0 0 0 0,1 2-1 0 0,2-1 1 0 0,0 1 0 0 0,2 0-1 0 0,1 0 1 0 0,1 20-6 0 0,0-18-5 0 0,1 1 0 0 0,1-1 0 0 0,2 1 0 0 0,2-1 0 0 0,0 0 0 0 0,2 1 0 0 0,2-2 0 0 0,1 1-1 0 0,1-1 1 0 0,3 5 5 0 0,-11-32 2 0 0,0 1-1 0 0,0-1 1 0 0,0 0-1 0 0,0 0 1 0 0,1 0-1 0 0,-1 0 1 0 0,1 0-1 0 0,0 0 1 0 0,0 0-1 0 0,0 0 1 0 0,0-1-1 0 0,0 1 1 0 0,1-1-1 0 0,-1 0 1 0 0,1 1-1 0 0,0-1 1 0 0,0 0-1 0 0,0-1 1 0 0,0 1-1 0 0,0 0 1 0 0,0-1-1 0 0,0 0 1 0 0,0 0-1 0 0,0 0 1 0 0,1 0-1 0 0,-1 0 1 0 0,0 0-1 0 0,1-1 1 0 0,-1 0-1 0 0,1 0 1 0 0,-1 0-1 0 0,1 0 1 0 0,-1 0-1 0 0,0-1 1 0 0,1 1-1 0 0,-1-1 1 0 0,0 0-1 0 0,1 0 1 0 0,-1 0-1 0 0,0 0 1 0 0,0-1-1 0 0,0 0 1 0 0,0 1-1 0 0,0-1 1 0 0,0 0-1 0 0,2-2-1 0 0,56-62 119 0 0,-59 66-111 0 0,0 0-1 0 0,0 1 0 0 0,0-1 0 0 0,0 1 0 0 0,0 0 0 0 0,0-1 0 0 0,0 1 0 0 0,0 0 0 0 0,0 0 1 0 0,0 0-1 0 0,0 0 0 0 0,-1 1 0 0 0,1-1 0 0 0,0 0 0 0 0,-1 1 0 0 0,1-1 0 0 0,-1 1 0 0 0,1 0 0 0 0,-1-1 1 0 0,0 1-1 0 0,0 0 0 0 0,0 0 0 0 0,1 1-7 0 0,5 5 10 0 0,-2-3-8 0 0,1 0-1 0 0,0 0 1 0 0,1-1 0 0 0,-1 0 0 0 0,1 0-1 0 0,-1 0 1 0 0,1-1 0 0 0,0 0 0 0 0,1-1-1 0 0,-1 1 1 0 0,0-1 0 0 0,1-1 0 0 0,-1 1-1 0 0,6-1-1 0 0,-9 0 2 0 0,-1-1 0 0 0,0 0 0 0 0,0 0 0 0 0,0 0 0 0 0,1 0 0 0 0,-1-1 0 0 0,0 0 0 0 0,0 1 0 0 0,0-1 0 0 0,0 0 0 0 0,0 0 0 0 0,0-1 0 0 0,0 1 0 0 0,0 0 0 0 0,0-1 0 0 0,-1 0 0 0 0,1 0 0 0 0,-1 0 0 0 0,1 0 0 0 0,-1 0 0 0 0,0 0 0 0 0,1-1 0 0 0,-1 1 0 0 0,0-1-1 0 0,-1 1 1 0 0,1-1 0 0 0,0 0 0 0 0,-1 0 0 0 0,0 0 0 0 0,1 0 0 0 0,-1 0 0 0 0,-1 0 0 0 0,1 0 0 0 0,0 0 0 0 0,0-2-2 0 0,0-4 10 0 0,-1 0 0 0 0,1 0 0 0 0,-2 0 0 0 0,1 0 0 0 0,-1 0 0 0 0,0 0 0 0 0,-1 1 1 0 0,0-1-1 0 0,0 0 0 0 0,-1 1 0 0 0,0 0 0 0 0,-1-1 0 0 0,0 1 0 0 0,0 0 0 0 0,-1 1 0 0 0,0-1 0 0 0,0 1 0 0 0,0 0 0 0 0,-1 0 0 0 0,0 1 0 0 0,-1 0 0 0 0,1 0 0 0 0,-1 0 0 0 0,-1 1 0 0 0,1 0 0 0 0,-2-1-10 0 0,6 5-3 0 0,-1 1-1 0 0,0-1 1 0 0,1 0-1 0 0,-1 1 1 0 0,0 0-1 0 0,0 0 0 0 0,1 0 1 0 0,-1 0-1 0 0,0 1 1 0 0,0-1-1 0 0,1 1 1 0 0,-1 0-1 0 0,0 0 0 0 0,1 0 1 0 0,-1 1-1 0 0,1-1 1 0 0,0 1-1 0 0,-1 0 1 0 0,1 0-1 0 0,0 0 0 0 0,0 0 1 0 0,0 1-1 0 0,0-1 1 0 0,1 1-1 0 0,-1 0 0 0 0,1 0 1 0 0,-1 0-1 0 0,1 0 1 0 0,0 0-1 0 0,0 0 1 0 0,-1 2 3 0 0,-3 5-662 0 0,1 1 1 0 0,0-1-1 0 0,0 1 1 0 0,1 0 0 0 0,0 0-1 0 0,1 1 1 0 0,0-1 0 0 0,1 1-1 0 0,-1 7 662 0 0,17 70-7740 0 0,2-64 5812 0 0</inkml:trace>
  <inkml:trace contextRef="#ctx0" brushRef="#br0" timeOffset="3262.753">3917 635 1184 0 0,'18'-3'8016'0'0,"17"8"-4224"0"0,-17-3-3376 0 0,-12-1-381 0 0,0 0 0 0 0,0 0 0 0 0,0-1 1 0 0,0 0-1 0 0,1 0 0 0 0,-1 0 0 0 0,0-1 0 0 0,0 0 0 0 0,0 0 0 0 0,0-1 1 0 0,0 1-1 0 0,0-1 0 0 0,-1-1 0 0 0,1 1 0 0 0,-1-1 0 0 0,1 0 1 0 0,-1 0-1 0 0,0-1 0 0 0,0 1 0 0 0,0-1 0 0 0,-1 0 0 0 0,1-1 0 0 0,-1 1 1 0 0,0-1-1 0 0,0 1 0 0 0,0-1 0 0 0,-1-1 0 0 0,0 1 0 0 0,0 0 1 0 0,0-1-1 0 0,-1 1 0 0 0,0-1 0 0 0,1-4-35 0 0,-3 8 34 0 0,0-1 0 0 0,0 0 1 0 0,-1 1-1 0 0,1-1 0 0 0,-1 0 0 0 0,1 1 0 0 0,-1-1 1 0 0,0 1-1 0 0,0-1 0 0 0,-1 1 0 0 0,1 0 0 0 0,0-1 0 0 0,-1 1 1 0 0,1 0-1 0 0,-1 0 0 0 0,0 0 0 0 0,0 0 0 0 0,1 0 1 0 0,-1 0-1 0 0,-1 1 0 0 0,1-1 0 0 0,0 0 0 0 0,0 1 1 0 0,-1 0-1 0 0,1 0 0 0 0,0-1 0 0 0,-1 1 0 0 0,1 1 0 0 0,-1-1 1 0 0,0 0-1 0 0,1 1 0 0 0,-1-1 0 0 0,0 1 0 0 0,1 0 1 0 0,-3 0-35 0 0,-2-1 53 0 0,1 1 0 0 0,-1 0 0 0 0,0 0 0 0 0,0 1 0 0 0,1 0 1 0 0,-1 0-1 0 0,1 0 0 0 0,-1 1 0 0 0,1 0 0 0 0,-1 1 0 0 0,1-1 1 0 0,0 1-1 0 0,0 0 0 0 0,0 1-53 0 0,0 1 2 0 0,1 1-1 0 0,-1 0 1 0 0,1 0 0 0 0,0 0 0 0 0,1 1-1 0 0,-1 0 1 0 0,1-1 0 0 0,0 2 0 0 0,1-1-1 0 0,0 0 1 0 0,0 1 0 0 0,1-1 0 0 0,0 1 0 0 0,0 0-1 0 0,0 0 1 0 0,1 0 0 0 0,1 0 0 0 0,-1 0-1 0 0,1 0 1 0 0,1 0 0 0 0,-1 0 0 0 0,1 0-1 0 0,1 0 1 0 0,-1 0 0 0 0,1 0 0 0 0,1-1-1 0 0,0 1 1 0 0,0-1 0 0 0,0 0 0 0 0,1 1-1 0 0,0-1 1 0 0,0-1 0 0 0,1 1 0 0 0,0-1 0 0 0,0 0-1 0 0,0 0 1 0 0,1 0 0 0 0,0 0 0 0 0,2 1-2 0 0,-5-5-337 0 0,1 0 1 0 0,-1-1 0 0 0,1 1 0 0 0,-1 0 0 0 0,1-1 0 0 0,0 0 0 0 0,0 0 0 0 0,-1 0 0 0 0,1 0 0 0 0,0-1 0 0 0,0 1 0 0 0,0-1 0 0 0,0 0 0 0 0,0 0 0 0 0,0-1 0 0 0,-1 1 0 0 0,1-1 0 0 0,0 0 0 0 0,0 0 0 0 0,0 0 0 0 0,-1 0 0 0 0,1-1 0 0 0,-1 1 0 0 0,1-1 0 0 0,-1 0 0 0 0,1 0 0 0 0,-1 0 0 0 0,0-1 0 0 0,0 1 0 0 0,0-1 0 0 0,0 0 0 0 0,-1 0 0 0 0,1 0-1 0 0,-1 0 1 0 0,0 0 0 0 0,0 0 0 0 0,0 0 0 0 0,0-1 0 0 0,0 1 0 0 0,-1-1 0 0 0,2-3 336 0 0,4-10-2132 0 0</inkml:trace>
  <inkml:trace contextRef="#ctx0" brushRef="#br0" timeOffset="3510.252">4308 315 1428 0 0,'10'-10'2589'0'0,"25"-12"9528"0"0,-13 22-9630 0 0,24 11 148 0 0,0 6-3536 0 0,43 25-9693 0 0,-50-22 2759 0 0,-22-12 6037 0 0</inkml:trace>
  <inkml:trace contextRef="#ctx0" brushRef="#br0" timeOffset="19673.624">4778 2953 1140 0 0,'-3'-3'4856'0'0,"-3"-2"2598"0"0,5 16-6385 0 0,7 173-205 0 0,-10-100-850 0 0,7 14-66 0 0,19-131 80 0 0,-19 20-11 0 0,1 0 0 0 0,0 0 0 0 0,0 1 0 0 0,2 0 0 0 0,-1 0 0 0 0,2 0-1 0 0,0 1 1 0 0,0 0 0 0 0,1 0 0 0 0,0 1 0 0 0,0 0 0 0 0,2 0-1 0 0,-1 1 1 0 0,1 0 0 0 0,0 1 0 0 0,1 0 0 0 0,0 0 0 0 0,0 1 0 0 0,1 1-1 0 0,-1 0 1 0 0,2 0 0 0 0,0 1-17 0 0,71-4-451 0 0,-120 18-12968 0 0,26-7 11685 0 0</inkml:trace>
  <inkml:trace contextRef="#ctx0" brushRef="#br0" timeOffset="19917.475">4941 3120 1140 0 0,'21'6'10723'0'0,"0"9"-6346"0"0,27 49-4768 0 0,-44-58 1137 0 0,35 60-1117 0 0,-24-39-4718 0 0,-15-26 2522 0 0,2-2-858 0 0,1-1 1748 0 0,0-4-597 0 0</inkml:trace>
  <inkml:trace contextRef="#ctx0" brushRef="#br0" timeOffset="20823.713">4711 2764 1288 0 0,'15'4'7313'0'0,"5"1"-3592"0"0,188-27-1947 0 0,-118 30-1710 0 0,-89-9-63 0 0,0 0 1 0 0,0 0-1 0 0,0 0 0 0 0,-1 0 0 0 0,1-1 1 0 0,0 1-1 0 0,-1 0 0 0 0,1-1 1 0 0,-1 1-1 0 0,0 0 0 0 0,1-1 1 0 0,-1 1-1 0 0,0-1 0 0 0,0 1 0 0 0,0 0 1 0 0,0-1-1 0 0,0 1 0 0 0,0-1 1 0 0,0 1-1 0 0,0-1 0 0 0,-1 1 1 0 0,1 0-1 0 0,-1-1 0 0 0,1 1 0 0 0,-1 0 1 0 0,1-1-1 0 0,-1 1 0 0 0,0 0 1 0 0,1 0-1 0 0,-1 0 0 0 0,0-1 1 0 0,0 1-1 0 0,0 0 0 0 0,0 0 0 0 0,0 0 1 0 0,0 1-1 0 0,0-1 0 0 0,-1 0-1 0 0,-59-62 733 0 0,83 70-130 0 0,-6 2-581 0 0,0 0-1 0 0,-1 1 0 0 0,0 1 0 0 0,0 0 0 0 0,-2 1 0 0 0,1 1 0 0 0,-2 0 0 0 0,1 0 0 0 0,0 4-21 0 0,-11-16 8 0 0,-1 1-1 0 0,-1-1 0 0 0,1 1 0 0 0,0-1 1 0 0,0 1-1 0 0,0 0 0 0 0,-1-1 0 0 0,1 1 1 0 0,-1-1-1 0 0,0 1 0 0 0,1 0 1 0 0,-1 0-1 0 0,0-1 0 0 0,0 1 0 0 0,0 0 1 0 0,0-1-1 0 0,0 1 0 0 0,0 0 0 0 0,-1 0 1 0 0,1-1-1 0 0,0 1 0 0 0,-1 0 0 0 0,1-1 1 0 0,-1 1-1 0 0,0-1 0 0 0,0 1 0 0 0,1-1 1 0 0,-1 1-1 0 0,0-1 0 0 0,0 1 0 0 0,-1-1 1 0 0,1 0-1 0 0,0 0 0 0 0,0 1 0 0 0,-1-1 1 0 0,1 0-1 0 0,0 0 0 0 0,-1 0 0 0 0,1 0 1 0 0,-1-1-1 0 0,1 1 0 0 0,-1 0 0 0 0,0-1 1 0 0,1 1-1 0 0,-1-1 0 0 0,0 1 1 0 0,1-1-1 0 0,-1 0 0 0 0,0 0 0 0 0,1 0 1 0 0,-1 0-1 0 0,-1 0-7 0 0,-26-2-165 0 0,-15 0-4675 0 0,34 15-2811 0 0,12-6 5326 0 0</inkml:trace>
  <inkml:trace contextRef="#ctx0" brushRef="#br0" timeOffset="17441.422">3370 2470 128 0 0,'15'16'11062'0'0,"-15"29"-8675"0"0,-1-42-2251 0 0,-4 37-14 0 0,1 1-1 0 0,2-1 1 0 0,2 0-1 0 0,1 0 1 0 0,3 1-1 0 0,1-1 1 0 0,1-1-1 0 0,3 1 1 0 0,1-1-1 0 0,4 4-121 0 0,-12-35 5 0 0,1-1 0 0 0,0 0 0 0 0,0 0 0 0 0,1 0 0 0 0,0 0 0 0 0,0 0 0 0 0,1-1 1 0 0,0 0-1 0 0,0 0 0 0 0,0 0 0 0 0,0 0 0 0 0,1-1 0 0 0,0 0 0 0 0,1 0 0 0 0,-1-1 0 0 0,1 0 0 0 0,-1 0 0 0 0,1 0 0 0 0,1-1 0 0 0,-1 0 0 0 0,0 0 0 0 0,1-1 0 0 0,-1 0 0 0 0,1 0 1 0 0,0-1-1 0 0,0 0 0 0 0,-1 0 0 0 0,1-1 0 0 0,0 0 0 0 0,0-1 0 0 0,0 1 0 0 0,-1-1 0 0 0,1-1 0 0 0,4-1-5 0 0,17-9 39 0 0,-1-1 1 0 0,-1-1-1 0 0,-1-2 0 0 0,0-1 0 0 0,-1-1 0 0 0,0 0 1 0 0,-2-2-1 0 0,0-1 0 0 0,-1-1 0 0 0,-2-1 1 0 0,0-1-1 0 0,-2-1 0 0 0,3-5-39 0 0,-6 7 14 0 0,-1-1 1 0 0,-1-1-1 0 0,-1 0 0 0 0,-1-1 0 0 0,-1 0 1 0 0,-1 0-1 0 0,-2-1 0 0 0,-1 0 1 0 0,-1-1-1 0 0,-1 0 0 0 0,-1 1 0 0 0,-2-12-14 0 0,-3-4-4 0 0,-16 60-1638 0 0,-52 31-9412 0 0,56-37 8893 0 0</inkml:trace>
  <inkml:trace contextRef="#ctx0" brushRef="#br0" timeOffset="18038.082">3696 2568 612 0 0,'18'7'10347'0'0,"-18"1"-7629"0"0,-25 187-1269 0 0,-44 271-1201 0 0,46-212-381 0 0,25-241-412 0 0,-3-19-3591 0 0,3-18-2978 0 0,0 15 4884 0 0</inkml:trace>
  <inkml:trace contextRef="#ctx0" brushRef="#br0" timeOffset="18922.625">4216 2897 192 0 0,'3'3'9997'0'0,"-2"4"-5341"0"0,-7 25-5075 0 0,3-20 1588 0 0,-29 199-647 0 0,31-151-565 0 0,25-76 94 0 0,8-27-20 0 0,79-84 22 0 0,-111 126-52 0 0,1-1-1 0 0,0 1 1 0 0,-1 0 0 0 0,1 0 0 0 0,0-1-1 0 0,0 1 1 0 0,0 0 0 0 0,0 0-1 0 0,0 0 1 0 0,0 0 0 0 0,0 0 0 0 0,0 0-1 0 0,0 1 1 0 0,1-1 0 0 0,-1 0 0 0 0,0 1-1 0 0,1-1 1 0 0,-1 0 0 0 0,0 1 0 0 0,1 0-1 0 0,-1-1 1 0 0,1 1 0 0 0,-1 0 0 0 0,0 0-1 0 0,1 0 1 0 0,-1 0 0 0 0,1 0 0 0 0,-1 0-1 0 0,1 0 1 0 0,-1 0 0 0 0,0 0 0 0 0,1 1-1 0 0,-1-1 1 0 0,1 1 0 0 0,-1-1 0 0 0,0 1-1 0 0,1-1 1 0 0,-1 1 0 0 0,0 0-1 0 0,0 0 1 0 0,0-1 0 0 0,0 1 0 0 0,1 0-1 0 0,-1 0 1 0 0,0 0 0 0 0,0 0 0 0 0,-1 1-1 0 0,1-1 1 0 0,0 0 0 0 0,0 0 0 0 0,0 0-1 0 0,-1 1 1 0 0,1-1 0 0 0,-1 1-1 0 0,2 14 104 0 0,-1-1-1 0 0,-1 1 1 0 0,0-1 0 0 0,-1 1 0 0 0,-1-1-1 0 0,-1 0 1 0 0,-3 13-104 0 0,-5 38-25 0 0,9-55-296 0 0,0-1-2057 0 0,5-16-5475 0 0,2-7 5225 0 0,2-2 214 0 0</inkml:trace>
  <inkml:trace contextRef="#ctx0" brushRef="#br0" timeOffset="22154.931">5799 2688 916 0 0,'4'-11'9323'0'0,"5"3"-4462"0"0,35-1-3750 0 0,-21 6-264 0 0,73-28-1434 0 0,-91 24-5722 0 0,-23 7 15 0 0,4 5 3902 0 0</inkml:trace>
  <inkml:trace contextRef="#ctx0" brushRef="#br0" timeOffset="22401.1689">5794 2851 56 0 0,'23'2'11678'0'0,"16"-12"-6807"0"0,-19 4-4395 0 0,53 1-1942 0 0,-7 35-10741 0 0,-56-21 9803 0 0</inkml:trace>
  <inkml:trace contextRef="#ctx0" brushRef="#br0" timeOffset="23235.604">6784 2690 72 0 0,'25'8'8991'0'0,"0"-6"-4582"0"0,-17-3-4346 0 0,0-1 0 0 0,0 1 0 0 0,0-1 0 0 0,-1-1 0 0 0,1 0 0 0 0,0 0 0 0 0,-1 0 0 0 0,0-1 0 0 0,1 0 0 0 0,-2 0 0 0 0,1-1 0 0 0,0 0 0 0 0,2-3-63 0 0,-1 1 4 0 0,0-1 1 0 0,-1 0-1 0 0,0 0 0 0 0,0 0 0 0 0,-1-1 0 0 0,0 0 0 0 0,-1-1 1 0 0,0 1-1 0 0,0-1 0 0 0,2-9-4 0 0,-5 15 1 0 0,0 0 0 0 0,-1 0 0 0 0,0 0-1 0 0,0 0 1 0 0,0 0 0 0 0,0 0 0 0 0,-1 0 0 0 0,0-1 0 0 0,0 1 0 0 0,0 0 0 0 0,0 0 0 0 0,-1-1 0 0 0,1 1-1 0 0,-1 0 1 0 0,0 0 0 0 0,0 0 0 0 0,-1 0 0 0 0,1 0 0 0 0,-1 0 0 0 0,0 0 0 0 0,0 0 0 0 0,0 1-1 0 0,-1-1 1 0 0,1 1 0 0 0,-1 0 0 0 0,0-1 0 0 0,0 1 0 0 0,-2-2-1 0 0,1 4 5 0 0,-1-1 0 0 0,0 0-1 0 0,0 1 1 0 0,0 0 0 0 0,0 0 0 0 0,1 1 0 0 0,-1-1 0 0 0,0 1-1 0 0,0 0 1 0 0,0 0 0 0 0,0 1 0 0 0,0-1 0 0 0,0 1 0 0 0,0 0-1 0 0,0 1 1 0 0,0-1 0 0 0,1 1 0 0 0,-1 0 0 0 0,1 0 0 0 0,-1 0-1 0 0,1 1 1 0 0,0-1 0 0 0,0 1 0 0 0,0 0 0 0 0,0 0 0 0 0,0 1-1 0 0,1-1 1 0 0,-1 1 0 0 0,1 0 0 0 0,0 0 0 0 0,0 0 0 0 0,1 0-1 0 0,-1 0 1 0 0,1 1 0 0 0,0-1 0 0 0,0 1 0 0 0,0 0 0 0 0,1-1-1 0 0,-1 1 1 0 0,1 0-5 0 0,-5 9 22 0 0,1 0 0 0 0,0 1-1 0 0,1 0 1 0 0,0-1 0 0 0,1 1 0 0 0,1 1-1 0 0,0-1 1 0 0,1 0 0 0 0,1 0-1 0 0,0 1 1 0 0,2-1 0 0 0,-1 0-1 0 0,2 0 1 0 0,0 0 0 0 0,0 0-1 0 0,2 0 1 0 0,0-1 0 0 0,0 0 0 0 0,2 0-1 0 0,-1 0 1 0 0,2-1 0 0 0,0 0-1 0 0,0 0 1 0 0,6 4-22 0 0,-10-13-16 0 0,1 0 0 0 0,1 0 0 0 0,-1-1 0 0 0,0 0 0 0 0,1 0 0 0 0,0-1 0 0 0,0 1-1 0 0,-1-1 1 0 0,1 0 0 0 0,0-1 0 0 0,1 0 0 0 0,-1 0 0 0 0,0 0 0 0 0,0 0 0 0 0,0-1 0 0 0,1 0 0 0 0,-1-1 0 0 0,0 1 0 0 0,0-1 0 0 0,3-1 16 0 0,32-16-3047 0 0,-10-14-4136 0 0,-26 23 4859 0 0,-2-2 455 0 0</inkml:trace>
  <inkml:trace contextRef="#ctx0" brushRef="#br0" timeOffset="23534.974">7276 2158 176 0 0,'0'11'8277'0'0,"-1"2"-4154"0"0,0 39-1798 0 0,6-3-1126 0 0,-3-31-3606 0 0,-2-10-7542 0 0,0-19 7629 0 0</inkml:trace>
  <inkml:trace contextRef="#ctx0" brushRef="#br0" timeOffset="23782.248">7353 1826 1584 0 0,'0'-15'2292'0'0,"3"4"189"0"0,-3 4 135 0 0,0 5 88 0 0,0 4-1232 0 0,0 5-924 0 0,2-1-1224 0 0,-2 3-984 0 0,0 2-524 0 0,0 1-264 0 0,3-1-85 0 0,2 0 117 0 0,-1 0 804 0 0</inkml:trace>
  <inkml:trace contextRef="#ctx0" brushRef="#br0" timeOffset="25286.261">7618 1553 72 0 0,'-1'-1'491'0'0,"-16"-7"9557"0"0,16 5-4964 0 0,10 4-5596 0 0,80 24 1715 0 0,-76-20-1193 0 0,1 1-1 0 0,-1-2 0 0 0,1 0 1 0 0,0-1-1 0 0,0 0 1 0 0,0-1-1 0 0,1-1 0 0 0,-1 0 1 0 0,0-1-1 0 0,1-1 0 0 0,-1 0 1 0 0,3-1-10 0 0,-15 1 2 0 0,1-1-1 0 0,-1 1 1 0 0,0-1 0 0 0,1 0-1 0 0,-1 0 1 0 0,0 0 0 0 0,0 0 0 0 0,0-1-1 0 0,-1 1 1 0 0,1 0 0 0 0,0-1 0 0 0,-1 1-1 0 0,1-1 1 0 0,-1 1 0 0 0,0-1-1 0 0,0 0 1 0 0,0 0 0 0 0,-1 1 0 0 0,1-1-1 0 0,0 0 1 0 0,-1 0 0 0 0,0 0 0 0 0,0 0-1 0 0,0 0 1 0 0,0 0 0 0 0,0 0-1 0 0,0 1 1 0 0,-1-1 0 0 0,0 0 0 0 0,1 0-1 0 0,-1 0 1 0 0,0 1 0 0 0,0-1 0 0 0,0 0-1 0 0,-1 1 1 0 0,1-1 0 0 0,-1 1-1 0 0,0-1-1 0 0,-6-41 7 0 0,8 43-7 0 0,0-1 0 0 0,0 1 0 0 0,-1 0 0 0 0,1 0 0 0 0,1-1 0 0 0,-1 1 0 0 0,0 0 0 0 0,0-1 0 0 0,0 1 0 0 0,1 0 0 0 0,-1-1 0 0 0,1 1 0 0 0,-1 0 0 0 0,1 0 0 0 0,-1 0 0 0 0,1 0 0 0 0,0-1 0 0 0,0 1 0 0 0,-1 0 0 0 0,1 0 0 0 0,0 0 0 0 0,0 0 0 0 0,0 1 0 0 0,0-1 0 0 0,0 0 0 0 0,0 0 0 0 0,0 1 0 0 0,1-1 0 0 0,-1 0 0 0 0,0 1 0 0 0,0-1 0 0 0,0 1 0 0 0,1-1 0 0 0,-1 1 0 0 0,0 0 0 0 0,1 0 0 0 0,-1-1 0 0 0,0 1 0 0 0,0 0 0 0 0,1 0 0 0 0,-1 0 0 0 0,0 1 0 0 0,1-1 0 0 0,-1 0 0 0 0,0 0 0 0 0,1 1 0 0 0,-1-1 0 0 0,0 1 0 0 0,0-1 0 0 0,0 1 0 0 0,1-1 0 0 0,-1 1 0 0 0,1 0 0 0 0,64 41-1 0 0,-60-36 0 0 0,-1-3 1 0 0,-1 0-1 0 0,0 1 1 0 0,0-1-1 0 0,0 1 1 0 0,0 0 0 0 0,-1 0-1 0 0,1 0 1 0 0,-1 0-1 0 0,0 0 1 0 0,0 1-1 0 0,-1 0 1 0 0,0-1 0 0 0,1 1-1 0 0,-1 0 1 0 0,-1 0-1 0 0,1 0 1 0 0,-1 1-1 0 0,0-1 1 0 0,0 0 0 0 0,-1 0-1 0 0,1 5 1 0 0,-2-8 7 0 0,-1 0 1 0 0,1 0-1 0 0,-1 0 0 0 0,0 0 1 0 0,1-1-1 0 0,-1 1 0 0 0,0 0 0 0 0,0-1 1 0 0,0 0-1 0 0,0 1 0 0 0,0-1 1 0 0,-1 0-1 0 0,1 0 0 0 0,0 0 0 0 0,0 0 1 0 0,-1-1-1 0 0,1 1 0 0 0,-1-1 0 0 0,1 1 1 0 0,0-1-1 0 0,-1 0 0 0 0,1 0 1 0 0,-1 0-1 0 0,1 0 0 0 0,-1 0 0 0 0,1 0 1 0 0,-1-1-1 0 0,-1 0-7 0 0,-44 9-3655 0 0,48 21-5844 0 0,2-25 8917 0 0,5 12-1590 0 0</inkml:trace>
  <inkml:trace contextRef="#ctx0" brushRef="#br0" timeOffset="25568.278">8442 2065 2208 0 0,'-3'0'2760'0'0,"1"2"289"0"0,-3-2 199 0 0,5 2 40 0 0,-3-2-1279 0 0,3 0-817 0 0,0 0-492 0 0,0 2-320 0 0,3 1-368 0 0,2 1-480 0 0,-3-4-1112 0 0,3 4-909 0 0,0-1-463 0 0,-5-3-240 0 0,3 4 47 0 0,-3 1 301 0 0,5-1 1016 0 0</inkml:trace>
  <inkml:trace contextRef="#ctx0" brushRef="#br0" timeOffset="24303.569">7660 1831 1592 0 0,'-12'-1'10989'0'0,"6"20"-7831"0"0,4 34-4233 0 0,2-46 2067 0 0,-1 116-402 0 0,10 221-392 0 0,-2-305-188 0 0,8-63 14 0 0,17-62-19 0 0,3 1 1 0 0,41-72-6 0 0,-69 144-10 0 0,0 0 0 0 0,0 0 1 0 0,1 1-1 0 0,1 0 0 0 0,0 0 0 0 0,0 1 1 0 0,1 0-1 0 0,1 1 0 0 0,0 0 1 0 0,10-7 9 0 0,-6 20-999 0 0,-25 16-3876 0 0,-15 10-2726 0 0,13-18 5516 0 0</inkml:trace>
  <inkml:trace contextRef="#ctx0" brushRef="#br0" timeOffset="24549.932">7813 2091 1032 0 0,'10'20'8032'0'0,"10"0"-3624"0"0,-5-5-2897 0 0,5 7-1310 0 0,-1 1 0 0 0,-1 1 0 0 0,-2 1 1 0 0,0 0-1 0 0,-1 2 0 0 0,-2-1 1 0 0,6 18-202 0 0,-14-33-886 0 0,0-10-4992 0 0,-1-13 139 0 0,-3 1 5103 0 0,1-8-1637 0 0</inkml:trace>
  <inkml:trace contextRef="#ctx0" brushRef="#br0" timeOffset="26655.203">8778 1849 1612 0 0,'5'-26'12002'0'0,"-5"23"-11667"0"0,0 3-167 0 0,5 46 1016 0 0,20 270-562 0 0,-23-329-619 0 0,1-1-1 0 0,0 1 0 0 0,1 0 1 0 0,0 0-1 0 0,1 1 0 0 0,0-1 0 0 0,1 1 1 0 0,1 0-1 0 0,0 0 0 0 0,1 1 1 0 0,0 0-1 0 0,0 0 0 0 0,1 1 0 0 0,0 0 1 0 0,1 1-1 0 0,1 0 0 0 0,-1 0 1 0 0,1 1-1 0 0,3-1-2 0 0,-7 6 10 0 0,0-1 0 0 0,0 1 0 0 0,0 1 1 0 0,1 0-1 0 0,-1 0 0 0 0,1 0 0 0 0,-1 1 0 0 0,1 0 0 0 0,0 0 1 0 0,-1 1-1 0 0,1 0 0 0 0,0 0 0 0 0,0 1 0 0 0,2 1-10 0 0,28 11-6807 0 0,-51-26-639 0 0,8 6 5718 0 0</inkml:trace>
  <inkml:trace contextRef="#ctx0" brushRef="#br0" timeOffset="27251.649">8776 1606 984 0 0,'0'0'1996'0'0,"2"0"4210"0"0,2-2-3333 0 0,12 0-1649 0 0,184 15 210 0 0,-197-14-1428 0 0,-1 0 0 0 0,1 0 0 0 0,-1 0 0 0 0,1 0 0 0 0,-1 0 0 0 0,1 0 0 0 0,-1 0 0 0 0,0-1 0 0 0,0 1 0 0 0,0-1 0 0 0,1 0 0 0 0,-2 1 0 0 0,1-1 0 0 0,0 0 0 0 0,0 0 0 0 0,0-1 0 0 0,-1 1 0 0 0,1 0 0 0 0,-1 0 0 0 0,0-1 0 0 0,0 1 0 0 0,0-1 0 0 0,0 1 0 0 0,0-1 0 0 0,0 1 0 0 0,-1-1 0 0 0,1 0 0 0 0,-1 1-1 0 0,0-1 1 0 0,0 0 0 0 0,0 1 0 0 0,0-1 0 0 0,0 0 0 0 0,0 1 0 0 0,-1-1 0 0 0,1 0 0 0 0,-1 1 0 0 0,0-1 0 0 0,0 1 0 0 0,0-1 0 0 0,0 1 0 0 0,-1-1-6 0 0,4-62 707 0 0,0 64-698 0 0,1 0 1 0 0,-1 0-1 0 0,1 0 0 0 0,0 1 0 0 0,-1-1 0 0 0,1 1 0 0 0,-1-1 0 0 0,1 1 0 0 0,0 0 0 0 0,0 0 0 0 0,-1 0 0 0 0,1 0 0 0 0,0 1 0 0 0,-1-1 0 0 0,1 1 0 0 0,0-1 0 0 0,-1 1 0 0 0,1 0 0 0 0,-1 0 0 0 0,1 0 0 0 0,-1 0 1 0 0,0 1-1 0 0,1-1 0 0 0,-1 1 0 0 0,0-1 0 0 0,0 1 0 0 0,0 0 0 0 0,0 0 0 0 0,0 0 0 0 0,0 0 0 0 0,0 1-9 0 0,4 2 5 0 0,-1-2 2 0 0,50 43 548 0 0,-54-45-539 0 0,0 1 0 0 0,0-1 0 0 0,1 1 0 0 0,-1-1 0 0 0,0 1 0 0 0,0-1 0 0 0,0 1 0 0 0,-1-1 0 0 0,1 1 0 0 0,0 0 0 0 0,-1 0 0 0 0,1-1 0 0 0,-1 1 0 0 0,1 0 0 0 0,-1 0 0 0 0,0 0 0 0 0,0 0 0 0 0,0-1 0 0 0,0 1 0 0 0,0 0 0 0 0,0 0 0 0 0,0 0 0 0 0,-1 0 0 0 0,1-1 0 0 0,-1 1 0 0 0,1 0 0 0 0,-1 0 0 0 0,0-1 0 0 0,0 1 0 0 0,0 0 0 0 0,1-1 1 0 0,-2 1-1 0 0,1-1 0 0 0,0 1 0 0 0,0-1 0 0 0,0 0-16 0 0,-2 1 18 0 0,0 0 1 0 0,1 0-1 0 0,-1-1 1 0 0,0 1-1 0 0,0-1 1 0 0,0 0-1 0 0,0 0 1 0 0,0 0-1 0 0,0 0 1 0 0,0 0-1 0 0,0-1 1 0 0,-1 1-1 0 0,1-1 1 0 0,0 0 0 0 0,0 0-1 0 0,0 0 1 0 0,0-1-1 0 0,-1 1 1 0 0,1-1-1 0 0,-2 0-18 0 0,-39 2-6068 0 0,44 19-2205 0 0,11-9 5980 0 0</inkml:trace>
  <inkml:trace contextRef="#ctx0" brushRef="#br0" timeOffset="29996.525">10822 2056 264 0 0,'3'-3'8187'0'0,"0"-1"-4075"0"0,-14-2-1365 0 0,7 8-2694 0 0,-1 0 0 0 0,1 0 0 0 0,0 0 0 0 0,0 1 0 0 0,0-1 0 0 0,1 1 0 0 0,-1 0 0 0 0,1 0 0 0 0,-1 0 0 0 0,1 1 0 0 0,0-1 0 0 0,0 1 0 0 0,0 0 0 0 0,1 0 0 0 0,-1 0 0 0 0,1 0 0 0 0,0 0 0 0 0,0 0 0 0 0,0 4-53 0 0,-9 22 0 0 0,1 0 0 0 0,1 0 0 0 0,2 1 1 0 0,1 0-1 0 0,2 0 0 0 0,1 1 0 0 0,1-1 0 0 0,2 1 0 0 0,1-1 1 0 0,2 1-1 0 0,0-1 0 0 0,0-9 4 0 0,0 0 0 0 0,1 0 1 0 0,0-1-1 0 0,2 0 0 0 0,1 0 1 0 0,1 0-1 0 0,0-1 0 0 0,2 0 1 0 0,0-1-1 0 0,11 16-4 0 0,26 2-260 0 0,-27-44-2644 0 0,-16-20-6858 0 0,-6 21 7522 0 0</inkml:trace>
  <inkml:trace contextRef="#ctx0" brushRef="#br0" timeOffset="30698.283">11126 2205 1400 0 0,'-4'-14'11330'0'0,"5"20"-9974"0"0,0 76 150 0 0,23 146-1387 0 0,-16-201-90 0 0,5-41 12 0 0,-5-16-39 0 0,-6 15-5 0 0,2-1 0 0 0,0 1 0 0 0,0 0 0 0 0,2 0 0 0 0,0 1 0 0 0,0-1 0 0 0,2 1-1 0 0,0 0 1 0 0,0 1 0 0 0,1 0 0 0 0,1 1 0 0 0,2-3 3 0 0,-4 10-11 0 0,0 1-1 0 0,0 1 1 0 0,1 0 0 0 0,-1 0-1 0 0,1 0 1 0 0,-1 1 0 0 0,1 1-1 0 0,0-1 1 0 0,0 1-1 0 0,-1 1 1 0 0,1-1 0 0 0,0 2-1 0 0,0-1 1 0 0,0 1 0 0 0,0 1-1 0 0,0-1 1 0 0,-1 2-1 0 0,1-1 1 0 0,-1 1 0 0 0,0 0 11 0 0,-5-1-5396 0 0,-25-11-1937 0 0,15 5 5267 0 0</inkml:trace>
  <inkml:trace contextRef="#ctx0" brushRef="#br0" timeOffset="31412.495">11186 1933 1240 0 0,'3'5'7083'0'0,"6"7"-3664"0"0,2-5-3256 0 0,0-1 0 0 0,1 0 0 0 0,0 0 0 0 0,0-1 0 0 0,1 0 1 0 0,-1-1-1 0 0,1-1 0 0 0,0 0 0 0 0,0-1 0 0 0,0 0 0 0 0,0-1 0 0 0,0 0 0 0 0,0-1 0 0 0,1-1-163 0 0,-13-1 3 0 0,0 1 0 0 0,0-1 0 0 0,0 0 0 0 0,0 0 0 0 0,-1 0 0 0 0,1 1 0 0 0,0-1 0 0 0,-1 0 0 0 0,0 0 0 0 0,1 0 1 0 0,-1 0-1 0 0,0 0 0 0 0,0 0 0 0 0,0 0 0 0 0,0 0 0 0 0,0 0 0 0 0,-1 0 0 0 0,1 0 0 0 0,-1 0 0 0 0,1 0 0 0 0,-1 0 0 0 0,0 0 0 0 0,1 0 1 0 0,-1 1-1 0 0,0-1 0 0 0,0 0 0 0 0,0 1 0 0 0,-1-1 0 0 0,1 0-3 0 0,-25-75 663 0 0,26 76-653 0 0,1 0 0 0 0,0 0 0 0 0,-1 0 0 0 0,1 0-1 0 0,0 1 1 0 0,0-1 0 0 0,0 0 0 0 0,0 1 0 0 0,0-1-1 0 0,-1 0 1 0 0,1 1 0 0 0,0-1 0 0 0,1 1-1 0 0,-1-1 1 0 0,0 1 0 0 0,0 0 0 0 0,0-1 0 0 0,0 1-1 0 0,0 0 1 0 0,0 0 0 0 0,0 0 0 0 0,0 0 0 0 0,1 0-1 0 0,-1 0 1 0 0,0 0 0 0 0,0 0 0 0 0,0 0 0 0 0,0 1-1 0 0,0-1 1 0 0,0 0 0 0 0,0 1 0 0 0,0-1 0 0 0,0 1-1 0 0,0-1 1 0 0,0 1 0 0 0,0-1 0 0 0,0 1 0 0 0,0 0-1 0 0,0 0 1 0 0,0-1 0 0 0,-1 1 0 0 0,2 1-10 0 0,3-1 24 0 0,93 35 41 0 0,-134-31-187 0 0,-2-2-2241 0 0,38-3 2116 0 0,-1 0 0 0 0,0 0 0 0 0,0 0-1 0 0,0 0 1 0 0,0 0 0 0 0,1 0 0 0 0,-1 0 0 0 0,0 1-1 0 0,0-1 1 0 0,1 0 0 0 0,-1 1 0 0 0,0-1 0 0 0,0 1 0 0 0,1-1-1 0 0,-1 0 1 0 0,0 1 0 0 0,1 0 0 0 0,-1-1 0 0 0,1 1-1 0 0,-1-1 1 0 0,1 1 0 0 0,-1 0 0 0 0,1-1 0 0 0,-1 1 0 0 0,1 0-1 0 0,0-1 1 0 0,-1 1 0 0 0,1 0 0 0 0,0 0 0 0 0,-1 0-1 0 0,1-1 1 0 0,0 1 0 0 0,0 0 0 0 0,0 0 0 0 0,0 0 0 0 0,0-1-1 0 0,0 1 1 0 0,0 0 0 0 0,0 0 247 0 0,4 8-2133 0 0</inkml:trace>
  <inkml:trace contextRef="#ctx0" brushRef="#br0" timeOffset="31978.978">11745 1791 56 0 0,'8'-4'8330'0'0,"0"9"-4219"0"0,9 31-3313 0 0,-13-23 165 0 0,55 164-326 0 0,-50-137-622 0 0,-1 1 0 0 0,-2-1 0 0 0,-2 1-1 0 0,-2 1 1 0 0,-2-1 0 0 0,-1 0-1 0 0,-2 0 1 0 0,-2 0 0 0 0,-2-1 0 0 0,-1 0-1 0 0,-3 0 1 0 0,-1 0 0 0 0,-12 25-15 0 0,-18-2-919 0 0,40-62 660 0 0,1 0 1 0 0,-1 0 0 0 0,0 0-1 0 0,1 0 1 0 0,-1-1-1 0 0,0 1 1 0 0,0-1 0 0 0,0 1-1 0 0,0-1 1 0 0,1 0-1 0 0,-1 0 1 0 0,0 0 0 0 0,0 0-1 0 0,0 0 1 0 0,0 0-1 0 0,0 0 1 0 0,0 0 0 0 0,0-1-1 0 0,1 1 1 0 0,-1-1-1 0 0,0 0 1 0 0,0 1-1 0 0,1-1 1 0 0,-3-1 258 0 0,-16-5-4770 0 0,10 5 2630 0 0</inkml:trace>
  <inkml:trace contextRef="#ctx0" brushRef="#br0" timeOffset="28564.449">9897 2261 164 0 0,'-2'2'8774'0'0,"-2"6"-4416"0"0,-10 31-3649 0 0,8-23 469 0 0,0 2-1142 0 0,0 0-1 0 0,0 1 0 0 0,2 0 0 0 0,1 0 0 0 0,0 1 0 0 0,1-1 0 0 0,1 0 1 0 0,1 1-1 0 0,1-1 0 0 0,0 1 0 0 0,2-1 0 0 0,0 0 0 0 0,1 0 0 0 0,6 16-35 0 0,-9-32 1 0 0,-1 0-1 0 0,1 1 1 0 0,0-1 0 0 0,1 0-1 0 0,-1 0 1 0 0,1 0-1 0 0,-1-1 1 0 0,1 1-1 0 0,0 0 1 0 0,0 0-1 0 0,0-1 1 0 0,0 1-1 0 0,0-1 1 0 0,1 0-1 0 0,-1 0 1 0 0,1 0-1 0 0,-1 0 1 0 0,1 0-1 0 0,0 0 1 0 0,0-1-1 0 0,0 1 1 0 0,0-1-1 0 0,0 0 1 0 0,0 0-1 0 0,0 0 1 0 0,0 0-1 0 0,1-1 1 0 0,-1 1 0 0 0,0-1-1 0 0,1 0 1 0 0,-1 0-1 0 0,0 0 1 0 0,0 0-1 0 0,1 0 1 0 0,-1-1-1 0 0,0 0 1 0 0,0 1-1 0 0,0-1 1 0 0,1 0-1 0 0,-1-1 1 0 0,2 0-1 0 0,10-9 10 0 0,-1-1 0 0 0,0 0 0 0 0,-1-1 0 0 0,0-1 0 0 0,-1 0 0 0 0,-1 0 0 0 0,0-1 0 0 0,-1-1 0 0 0,-1 0 0 0 0,0 0 0 0 0,-1 0 0 0 0,-1-1 0 0 0,-1-1 0 0 0,0 1 0 0 0,-1-1 0 0 0,1-9-10 0 0,21-134-34 0 0,-21 148 683 0 0,-1 5-3012 0 0,-7 7-8212 0 0,2 1 8321 0 0</inkml:trace>
  <inkml:trace contextRef="#ctx0" brushRef="#br0" timeOffset="38012.325">10186 2621 16 0 0,'3'0'6746'0'0,"9"9"-462"0"0,-12-9-6161 0 0,-15 38 961 0 0,10 58-727 0 0,10-72-302 0 0,-5-24-59 0 0,0 0-1 0 0,0 0 10 0 0,0 0-1 0 0,29-36 8 0 0,-18 21-33 0 0,-4 2 20 0 0,1 1 1 0 0,0 0 0 0 0,1 0-1 0 0,0 1 1 0 0,1 1-1 0 0,0-1 1 0 0,0 1-1 0 0,2 1 1 0 0,8-6 0 0 0,-17 15 21 0 0,-1 0 0 0 0,1 0 0 0 0,0 0 0 0 0,-1 1 1 0 0,1-1-1 0 0,0 1 0 0 0,-1 0 0 0 0,1 0 0 0 0,-1 0 0 0 0,0 0 0 0 0,1 0 0 0 0,-1 1 1 0 0,0-1-1 0 0,1 1 0 0 0,-1-1 0 0 0,0 1 0 0 0,0 0 0 0 0,0 0 0 0 0,-1 0 0 0 0,1 0 1 0 0,0 0-1 0 0,-1 0 0 0 0,1 0 0 0 0,-1 1 0 0 0,0-1 0 0 0,0 0 0 0 0,0 1 0 0 0,0-1 0 0 0,0 1 1 0 0,0-1-1 0 0,-1 1 0 0 0,1 0 0 0 0,-1-1 0 0 0,0 1-21 0 0,-5 91 36 0 0,7-79 174 0 0,-4-30 27 0 0,-12-72-165 0 0,3 43-76 0 0,-4 72-2389 0 0,-17-33-9368 0 0,33-5 13610 0 0,3 9 3868 0 0,-2 6-3356 0 0,-6 15-2059 0 0,4-20-293 0 0,0-1 0 0 0,0 1 0 0 0,0 0 0 0 0,0-1 0 0 0,0 1 0 0 0,0 0-1 0 0,0-1 1 0 0,0 1 0 0 0,0-1 0 0 0,-1 1 0 0 0,1 0 0 0 0,0-1 0 0 0,0 1 0 0 0,0 0-1 0 0,0-1 1 0 0,-1 1 0 0 0,1 0 0 0 0,0-1 0 0 0,0 1 0 0 0,0 0 0 0 0,-1 0-1 0 0,1-1 1 0 0,0 1 0 0 0,-1 0 0 0 0,1 0 0 0 0,0-1 0 0 0,-1 1 0 0 0,1 0-1 0 0,0 0 1 0 0,-1 0 0 0 0,1-1 0 0 0,0 1 0 0 0,-1 0 0 0 0,1 0 0 0 0,0 0 0 0 0,-1 0-1 0 0,1 0 1 0 0,-1 0 0 0 0,1 0 0 0 0,0 0 0 0 0,-1 0 0 0 0,1 0 0 0 0,0 0-1 0 0,-1 0 1 0 0,1 0 0 0 0,-1 0 0 0 0,1 1 0 0 0,0-1 0 0 0,-1 0 0 0 0,1 0-1 0 0,0 0 1 0 0,-1 0 0 0 0,1 1 0 0 0,0-1 0 0 0,-1 0 0 0 0,1 0 0 0 0,0 1 0 0 0,0-1-1 0 0,-1 0 1 0 0,1 0 0 0 0,0 1 0 0 0,0-1 0 0 0,-1 0 0 0 0,1 1-9 0 0,-12-18 72 0 0,6 16-211 0 0,2-1-1613 0 0,0 3-6393 0 0,0 1 6393 0 0</inkml:trace>
  <inkml:trace contextRef="#ctx0" brushRef="#br1" timeOffset="83441.3159">9825 3116 112 0 0,'-14'-8'6273'0'0,"-1"5"-3546"0"0,-11-6-1100 0 0,26 9-1601 0 0,-1-1 0 0 0,1 1 0 0 0,0-1 0 0 0,0 1 1 0 0,-1 0-1 0 0,1-1 0 0 0,-1 1 0 0 0,1 0 0 0 0,0 0 0 0 0,-1-1 0 0 0,1 1 0 0 0,0 0 0 0 0,-1 0 0 0 0,1-1 1 0 0,-1 1-1 0 0,1 0 0 0 0,-1 0 0 0 0,1 0 0 0 0,-1 0 0 0 0,1 0 0 0 0,-1 0 0 0 0,1 0 0 0 0,0 0 0 0 0,-1 0 1 0 0,1 0-1 0 0,-1 0 0 0 0,1 0 0 0 0,-1 0 0 0 0,1 0 0 0 0,-1 0 0 0 0,1 0 0 0 0,-1 1 0 0 0,1-1 0 0 0,0 0 1 0 0,-1 0-1 0 0,1 1 0 0 0,-1-1 0 0 0,1 0 0 0 0,0 0 0 0 0,-1 1 0 0 0,1-1 0 0 0,0 0 0 0 0,-1 1 1 0 0,1-1-1 0 0,0 1 0 0 0,0-1 0 0 0,-1 0 0 0 0,1 1 0 0 0,0-1 0 0 0,0 1 0 0 0,0-1 0 0 0,-1 0 0 0 0,1 1 1 0 0,0-1-1 0 0,0 1 0 0 0,0-1 0 0 0,0 1 0 0 0,0-1 0 0 0,0 1 0 0 0,0-1 0 0 0,0 1 0 0 0,0-1 0 0 0,0 1 1 0 0,0-1-27 0 0,6 36 642 0 0,61 13 16 0 0,-31-21-445 0 0,1-2-1 0 0,2-2 1 0 0,0-1 0 0 0,2-2-1 0 0,41 15-212 0 0,92 11 63 0 0,-43-23 335 0 0,-76-12-325 0 0,0-2 1 0 0,1-3-1 0 0,-1-3 0 0 0,35-1-73 0 0,430-37 808 0 0,-420 21-787 0 0,-6 2-15 0 0,0-4 0 0 0,-2-4 1 0 0,0-4-1 0 0,16-9-6 0 0,-45 4 6 0 0,-1-2-1 0 0,-2-4 1 0 0,42-30-6 0 0,-42 26-1 0 0,47-28 97 0 0,-114 70-341 0 0,-9 6-3067 0 0,-15 2-5755 0 0,23-12 6602 0 0</inkml:trace>
  <inkml:trace contextRef="#ctx0" brushRef="#br1" timeOffset="120582.437">4666 3561 448 0 0,'-2'17'12103'0'0,"-1"-24"-10333"0"0,10 30-1684 0 0,0-13-78 0 0,0 0-1 0 0,1-1 1 0 0,0 0-1 0 0,1-1 1 0 0,-1 0-1 0 0,2 0 1 0 0,-1-1 0 0 0,1 0-1 0 0,0-1 1 0 0,0 0-1 0 0,1 0 1 0 0,0-1-1 0 0,0-1 1 0 0,7 2-8 0 0,5-1 191 0 0,1 0-126 0 0,1 0 1 0 0,0-2-1 0 0,0-1 0 0 0,0 0 1 0 0,0-2-1 0 0,0-1 0 0 0,8-2-65 0 0,-15-3 10 0 0,-1-1-1 0 0,1 0 0 0 0,-1-2 0 0 0,-1 0 0 0 0,1 0 0 0 0,-2-2 1 0 0,1 0-1 0 0,-2-1 0 0 0,12-10-9 0 0,-14 12 19 0 0,59-61-25 0 0,-57 54 13 0 0,-14 17 9 0 0,-9 12 36 0 0,-5 6-711 0 0,-9 7-5361 0 0,3-3 784 0 0,10-11 2947 0 0</inkml:trace>
  <inkml:trace contextRef="#ctx0" brushRef="#br2" timeOffset="324277.462">3026 1319 908 0 0,'22'-20'10316'0'0,"-22"20"-10182"0"0,0 11 1794 0 0,-10 203-1407 0 0,8-101-467 0 0,6 128-60 0 0,3-167 136 0 0,-4 0 0 0 0,-3 0 0 0 0,-4 0 0 0 0,-11 64-130 0 0,9-86 73 0 0,-6 32-14 0 0,3 0 0 0 0,5 0 0 0 0,3 0 0 0 0,3 1 0 0 0,5 8-59 0 0,-4-63 45 0 0,-2 1 0 0 0,-1 0 0 0 0,-1-1 0 0 0,-2 1 0 0 0,-1-1-1 0 0,-2 1 1 0 0,-1-1 0 0 0,-1-1 0 0 0,-1 0 0 0 0,-1 0 0 0 0,-2 0-1 0 0,-6 7-44 0 0,7-12 7 0 0,1 0-1 0 0,1 1 0 0 0,1 0 0 0 0,1 0 0 0 0,1 1 0 0 0,1 0 0 0 0,2 0 0 0 0,1 0 1 0 0,0 0-1 0 0,3 26-6 0 0,1-34 4 0 0,-2 0 0 0 0,0 0 0 0 0,-1 0 0 0 0,0 0 0 0 0,-2 0 0 0 0,0 0 1 0 0,-1-1-1 0 0,-1 1 0 0 0,0-1 0 0 0,-1 0 0 0 0,-7 11-4 0 0,-14 56 7 0 0,27-82-8 0 0,0-1 1 0 0,0 1-1 0 0,0-1 0 0 0,0 0 1 0 0,0 1-1 0 0,0-1 1 0 0,0 0-1 0 0,0 1 0 0 0,1-1 1 0 0,-1 1-1 0 0,0-1 1 0 0,1 0-1 0 0,-1 0 1 0 0,1 1-1 0 0,0-1 0 0 0,-1 0 1 0 0,1 0-1 0 0,0 0 1 0 0,0 1-1 0 0,0-1 0 0 0,0 0 1 0 0,0 0-1 0 0,0-1 1 0 0,0 1-1 0 0,0 0 1 0 0,0 0-1 0 0,0 0 0 0 0,0-1 1 0 0,1 1-1 0 0,-1 0 1 0 0,0-1-1 0 0,0 1 1 0 0,1-1-1 0 0,-1 0 0 0 0,0 1 1 0 0,1-1-1 0 0,-1 0 1 0 0,1 0-1 0 0,-1 0 0 0 0,0 0 1 0 0,1 0-1 0 0,-1 0 1 0 0,0 0-1 0 0,2-1 1 0 0,62-9-24 0 0,192-68 44 0 0,-230 74-9 0 0,1 0-1 0 0,0 2 0 0 0,0 2 0 0 0,0 0 0 0 0,0 2 0 0 0,20 3-10 0 0,34 2 13 0 0,3 1 30 0 0,0 5-1 0 0,-1 3 1 0 0,25 10-43 0 0,-29-6 252 0 0,1-3 0 0 0,1-4 0 0 0,52 1-252 0 0,413 11 599 0 0,-285-30-289 0 0,-56 0-237 0 0,107 14-73 0 0,227 18-44 0 0,168-1 74 0 0,83-2-11 0 0,-128 13 642 0 0,129 14-496 0 0,-653-45-116 0 0,-1-7 0 0 0,52-10-49 0 0,153-9 493 0 0,2 15-493 0 0,-65-5 386 0 0,40-17-386 0 0,6-1 181 0 0,-138 15-121 0 0,97-7 323 0 0,114 13-383 0 0,-265 6 103 0 0,0-5-1 0 0,29-10-102 0 0,184-13 44 0 0,-303 24-5 0 0,-44 5-18 0 0,0-1-5 0 0,1-7-19 0 0,1-1 1 0 0,-1 0-1 0 0,2 0 1 0 0,-1 1-1 0 0,1 0 1 0 0,0-1-1 0 0,1 1 1 0 0,0 0-1 0 0,1 0 1 0 0,-1 1-1 0 0,1 0 0 0 0,1-1 1 0 0,-1 2 2 0 0,21-35-3 0 0,-13 18 9 0 0,-2-1-1 0 0,-1 0 1 0 0,0-1 0 0 0,-2 0 0 0 0,-1 0 0 0 0,-1-1-1 0 0,-1 0 1 0 0,-2 0 0 0 0,1-13-6 0 0,6-326 40 0 0,0 76-34 0 0,-8 234-13 0 0,6-72 13 0 0,-7-1 1 0 0,-4 0 0 0 0,-7 1-1 0 0,-8-25-6 0 0,8 86 1 0 0,2 0-1 0 0,4-1 1 0 0,3 0-1 0 0,2 1 1 0 0,3-1 0 0 0,14-64-1 0 0,14-226 34 0 0,-30 321-33 0 0,-2 1 1 0 0,-1-1-1 0 0,-1 0 0 0 0,-3 0 0 0 0,0 1 1 0 0,-3 0-1 0 0,-5-14-1 0 0,-4 9 31 0 0,-3 87-102 0 0,15-42 73 0 0,0-1 0 0 0,0 0 0 0 0,0 0 0 0 0,-1 0 0 0 0,1-1 0 0 0,-1 0 0 0 0,0 0 0 0 0,0 0 0 0 0,0-1 0 0 0,-1 0 0 0 0,1 0 0 0 0,0 0 0 0 0,-1-1 0 0 0,1 0 0 0 0,-1 0 0 0 0,0-1 0 0 0,1 0 0 0 0,-1 0 0 0 0,1-1 0 0 0,-1 1 0 0 0,1-1 0 0 0,-2-1-2 0 0,-10 2 11 0 0,-557-22 19 0 0,-99 66-24 0 0,39 6-14 0 0,246-26-20 0 0,-227 16 40 0 0,41-14-34 0 0,-67-4-18 0 0,450-20 48 0 0,-1-8-1 0 0,1-9 1 0 0,-78-21-8 0 0,-254-48 55 0 0,311 55-64 0 0,0 10 0 0 0,-16 9 9 0 0,119 5-12 0 0,-642-33 55 0 0,-39 0-24 0 0,353 14-25 0 0,-324 43 25 0 0,367 8-24 0 0,386-26 6 0 0,7-1-4 0 0,0 0 0 0 0,0 0 1 0 0,0 0-1 0 0,0 0 0 0 0,0 0 1 0 0,0 0-1 0 0,0 1 0 0 0,1-1 1 0 0,-1 0-1 0 0,0 1 0 0 0,0 0 1 0 0,0-1-1 0 0,0 1 0 0 0,1 0 1 0 0,-1 0-1 0 0,0 0 0 0 0,1 0 0 0 0,-1 1 1 0 0,1-1-1 0 0,-1 0 0 0 0,1 1 1 0 0,-1-1-1 0 0,1 0 0 0 0,0 1 1 0 0,0 0-1 0 0,0-1 0 0 0,0 1 1 0 0,0 0-1 0 0,0 0 0 0 0,0-1 1 0 0,0 2 2 0 0,-30 50 27 0 0,7-37 10 0 0,23-16-29 0 0,-18 15-88 0 0,-1 1 87 0 0,16-13-11 0 0,0 0 0 0 0,0 0 1 0 0,0 0-1 0 0,0 0 1 0 0,0 1-1 0 0,0 0 0 0 0,1-1 1 0 0,0 1-1 0 0,0 1 0 0 0,0-1 1 0 0,0 0-1 0 0,1 1 0 0 0,-1-1 1 0 0,1 1-1 0 0,0 0 0 0 0,1 0 1 0 0,-1 0-1 0 0,1 0 1 0 0,-1 3 3 0 0,-15 126-16 0 0,8-37 841 0 0,-6 42-5960 0 0,12-113 3116 0 0,-2-1 0 0 0,-1 0-1 0 0,-1 0 1 0 0,-1 0 0 0 0,-1-1 0 0 0,-1 0 0 0 0,-2 0 2019 0 0,-10 18-1649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1.917"/>
    </inkml:context>
    <inkml:brush xml:id="br0">
      <inkml:brushProperty name="width" value="0.1" units="cm"/>
      <inkml:brushProperty name="height" value="0.1" units="cm"/>
      <inkml:brushProperty name="color" value="#CC0066"/>
    </inkml:brush>
  </inkml:definitions>
  <inkml:trace contextRef="#ctx0" brushRef="#br0">0 41 772 0 0,'8'-40'12785'0'0,"-5"82"-9027"0"0,10 30-3088 0 0,-1-10-540 0 0,1 44-47 0 0,-5 0 0 0 0,-5 53-83 0 0,2-123 2 0 0,15-72 37 0 0,-2-8-40 0 0,3 0-1 0 0,1 1 1 0 0,2 1 0 0 0,2 1 0 0 0,2 2 0 0 0,30-34 1 0 0,8 9 3 0 0,-65 64-54 0 0,0-1-1 0 0,-1 1 1 0 0,1 0-1 0 0,-1 0 1 0 0,1 0-1 0 0,0 0 1 0 0,-1 0-1 0 0,1 0 1 0 0,-1 1-1 0 0,1-1 1 0 0,0 0-1 0 0,-1 0 1 0 0,1 0-1 0 0,-1 1 1 0 0,1-1-1 0 0,-1 0 1 0 0,1 0-1 0 0,-1 1 1 0 0,1-1-1 0 0,-1 0 1 0 0,1 1-1 0 0,-1-1 1 0 0,1 1-1 0 0,-1-1 1 0 0,0 1-1 0 0,1-1 1 0 0,-1 1-1 0 0,0-1 1 0 0,1 1-1 0 0,-1-1 1 0 0,0 1-1 0 0,0-1 1 0 0,1 1-1 0 0,-1-1 1 0 0,0 1-1 0 0,0 0 1 0 0,0-1-1 0 0,0 1 1 0 0,0-1-1 0 0,0 1 1 0 0,0 0-1 0 0,0-1 1 0 0,0 1-1 0 0,0-1 1 0 0,0 1-1 0 0,0-1 1 0 0,0 1-1 0 0,0 0 1 0 0,-1-1-1 0 0,1 1 1 0 0,0-1-1 0 0,0 1 1 0 0,-1-1-1 0 0,1 1 1 0 0,0-1-1 0 0,-1 1 1 0 0,1-1-1 0 0,-1 1 1 0 0,1-1-1 0 0,0 0 1 0 0,-1 1-1 0 0,1-1 1 0 0,-1 1-1 0 0,1-1 1 0 0,-1 0 51 0 0,-50 51-12851 0 0,39-43 11007 0 0</inkml:trace>
  <inkml:trace contextRef="#ctx0" brushRef="#br0" timeOffset="247.426">231 313 1268 0 0,'14'48'11303'0'0,"28"18"-7329"0"0,-38-61-3859 0 0,170 208 1179 0 0,-160-209-5690 0 0,-24-31-2610 0 0,6 18 6491 0 0,-5-16-2152 0 0,1-3 325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19.544"/>
    </inkml:context>
    <inkml:brush xml:id="br0">
      <inkml:brushProperty name="width" value="0.1" units="cm"/>
      <inkml:brushProperty name="height" value="0.1" units="cm"/>
      <inkml:brushProperty name="color" value="#CC0066"/>
    </inkml:brush>
  </inkml:definitions>
  <inkml:trace contextRef="#ctx0" brushRef="#br0">28 459 916 0 0,'-18'56'8200'0'0,"8"2"-3895"0"0,13 123-3265 0 0,3-69-87 0 0,-9-64-771 0 0,3-42-107 0 0,1-32-65 0 0,3-65-10 0 0,-2-3-3 0 0,5-1 1 0 0,4 1-1 0 0,14-50 3 0 0,14 54-22 0 0,-38 88 23 0 0,0 0 0 0 0,0 1 0 0 0,1-1 0 0 0,-1 1 0 0 0,1-1 0 0 0,-1 1 0 0 0,1-1 0 0 0,-1 1 0 0 0,1 0 0 0 0,0-1 0 0 0,-1 1 0 0 0,1 0 0 0 0,0 0 0 0 0,0 1 0 0 0,0-1 0 0 0,0 0 0 0 0,0 1 0 0 0,0-1-1 0 0,0 1 1 0 0,0-1 0 0 0,0 1 0 0 0,0 0 0 0 0,0 0 0 0 0,0 0 0 0 0,0 0 0 0 0,0 0 0 0 0,0 0 0 0 0,0 1 0 0 0,0-1 0 0 0,0 1 0 0 0,0 0 0 0 0,0-1 0 0 0,0 1 0 0 0,0 0 0 0 0,0 0 0 0 0,0 0 0 0 0,0 0 0 0 0,-1 0 0 0 0,1 1 0 0 0,-1-1 0 0 0,1 0 0 0 0,-1 1 0 0 0,2 1-1 0 0,4 3 23 0 0,0 1 0 0 0,-1-1 1 0 0,0 1-1 0 0,0 0 1 0 0,0 1-1 0 0,-1 0 0 0 0,0-1 1 0 0,-1 2-1 0 0,1-1 0 0 0,-2 0 1 0 0,1 1-1 0 0,-1 0 0 0 0,-1 0 1 0 0,1 0-1 0 0,-2 0 0 0 0,1 0 1 0 0,-1 0-1 0 0,0 1 1 0 0,-1-1-1 0 0,0 0 0 0 0,-1 0 1 0 0,0 1-1 0 0,0-1 0 0 0,-1 0 1 0 0,0 0-1 0 0,-1 0 0 0 0,0 0 1 0 0,0-1-1 0 0,-1 1 0 0 0,0-1 1 0 0,0 0-1 0 0,-1 0 1 0 0,-1 2-24 0 0,4-7 0 0 0,0-1 0 0 0,1 0 0 0 0,-1 0 0 0 0,0 0 0 0 0,0 0 0 0 0,0-1 0 0 0,0 1 0 0 0,0 0 0 0 0,0-1 0 0 0,-1 1 0 0 0,1-1 0 0 0,-1 0 0 0 0,1 0 0 0 0,-1 0 0 0 0,1 0 0 0 0,-1 0 0 0 0,1-1 0 0 0,-1 1 0 0 0,0-1 0 0 0,1 1 0 0 0,-1-1 0 0 0,0 0 0 0 0,1 0 0 0 0,-1 0 0 0 0,0-1 0 0 0,1 1 0 0 0,-1-1 0 0 0,0 1 0 0 0,1-1 0 0 0,-1 0 0 0 0,1 0 0 0 0,-1 0 0 0 0,1 0 0 0 0,-1 0 0 0 0,0-1 0 0 0,3 1-1 0 0,-1 1 1 0 0,1 0-1 0 0,0-1 0 0 0,-1 1 0 0 0,1-1 0 0 0,-1 1 0 0 0,1-1 1 0 0,0 0-1 0 0,0 1 0 0 0,-1-1 0 0 0,1 1 0 0 0,0-1 0 0 0,0 1 1 0 0,-1-1-1 0 0,1 0 0 0 0,0 1 0 0 0,0-1 0 0 0,0 1 0 0 0,0-1 1 0 0,0 0-1 0 0,0 1 0 0 0,0-1 0 0 0,0 0 0 0 0,0 1 0 0 0,1-1 1 0 0,-1 1-1 0 0,0-1 0 0 0,0 0 0 0 0,0 1 0 0 0,1-1 0 0 0,-1 1 1 0 0,0-1-1 0 0,1 1 0 0 0,-1-1 0 0 0,0 1 0 0 0,1-1 0 0 0,-1 1 1 0 0,1-1-1 0 0,-1 1 0 0 0,1-1 0 0 0,-1 1 0 0 0,1 0 0 0 0,-1-1 1 0 0,1 1-1 0 0,-1 0 0 0 0,1 0 0 0 0,-1-1 0 0 0,1 1 1 0 0,0 0-1 0 0,-1 0 0 0 0,1 0 0 0 0,-1 0 0 0 0,1-1 0 0 0,0 1 1 0 0,-1 0-1 0 0,1 0 0 0 0,0 0 1 0 0,38-2-40 0 0,-30 3 62 0 0,-1 0-1 0 0,0 1 1 0 0,1 0-1 0 0,-1 0 1 0 0,0 1-1 0 0,0 0 0 0 0,-1 1 1 0 0,1 0-1 0 0,0 0 1 0 0,-1 0-1 0 0,0 1 0 0 0,0 0 1 0 0,-1 0-1 0 0,1 1 1 0 0,-1 0-1 0 0,0 0 0 0 0,-1 0 1 0 0,0 1-1 0 0,0 0 1 0 0,0 0-1 0 0,-1 0 1 0 0,0 1-1 0 0,0 0 0 0 0,0-1 1 0 0,-1 1-1 0 0,-1 0 1 0 0,2 5-22 0 0,-5-3 2 0 0,0-1 0 0 0,-1 0 1 0 0,0 0-1 0 0,0 1 1 0 0,-1-1-1 0 0,0 0 1 0 0,-1-1-1 0 0,0 1 1 0 0,0-1-1 0 0,-1 0 0 0 0,0 0 1 0 0,0 0-1 0 0,-1 0 1 0 0,0-1-1 0 0,0 0 1 0 0,-1 0-1 0 0,0-1 1 0 0,0 0-1 0 0,0 0 0 0 0,-1-1 1 0 0,0 1-1 0 0,0-2 1 0 0,0 1-1 0 0,-1-1 1 0 0,0-1-1 0 0,1 1 1 0 0,-1-1-1 0 0,0-1 0 0 0,-1 0 1 0 0,1 0-1 0 0,0-1 1 0 0,-1 0-1 0 0,1 0 1 0 0,-1-1-1 0 0,1-1 1 0 0,0 1-1 0 0,-1-2 0 0 0,1 1 1 0 0,0-1-1 0 0,0-1 1 0 0,0 1-1 0 0,-4-3-2 0 0,-12-24-1796 0 0,25 26 1319 0 0,0 0-1 0 0,0-1 1 0 0,1 1 0 0 0,-1 0-1 0 0,1 0 1 0 0,0 0-1 0 0,0-1 1 0 0,0 1 0 0 0,0 0-1 0 0,0 0 1 0 0,1 0 0 0 0,0 1-1 0 0,-1-1 1 0 0,1 0-1 0 0,0 1 1 0 0,0-1 0 0 0,0 1-1 0 0,1-1 1 0 0,-1 1 0 0 0,1 0-1 0 0,-1 0 1 0 0,1 0-1 0 0,0 0 1 0 0,2-1 477 0 0,17-10-2361 0 0</inkml:trace>
  <inkml:trace contextRef="#ctx0" brushRef="#br0" timeOffset="606.3529">481 720 1688 0 0,'53'-21'8624'0'0,"-14"-7"-5872"0"0,-35 24-2690 0 0,7-4 32 0 0,-1-1-1 0 0,0 0 1 0 0,0-1 0 0 0,-1 0 0 0 0,0 0 0 0 0,-1-1-1 0 0,-1 0 1 0 0,1 0 0 0 0,-2-1 0 0 0,0 0 0 0 0,0-1-1 0 0,-1 1 1 0 0,0-1 0 0 0,-1 0 0 0 0,1-7-94 0 0,-3 7 16 0 0,0 0 0 0 0,-1 0 0 0 0,0 0 0 0 0,-1 0 0 0 0,0 0 0 0 0,-1 0 0 0 0,-1 0 0 0 0,0 0 0 0 0,-1 0 0 0 0,0 0 0 0 0,-1 1 0 0 0,0-1 0 0 0,-1 1 0 0 0,0 0 0 0 0,-1 0 0 0 0,-1 1 0 0 0,1 0 0 0 0,-2 0 0 0 0,0 0 0 0 0,-3-2-16 0 0,10 11 15 0 0,-1 0 0 0 0,1 0 0 0 0,-1 0 0 0 0,0 0 0 0 0,1 0 0 0 0,-1 0 0 0 0,0 1 0 0 0,0-1 0 0 0,-1 0 0 0 0,1 1 0 0 0,0 0 0 0 0,0-1 0 0 0,-1 1 0 0 0,1 0 0 0 0,0 0 0 0 0,-1 1 0 0 0,1-1 0 0 0,-1 0 0 0 0,1 1 0 0 0,-1 0 0 0 0,0-1 0 0 0,1 1 0 0 0,-1 0 0 0 0,1 0 0 0 0,-1 0 0 0 0,0 1 0 0 0,1-1 0 0 0,-1 1 0 0 0,1-1 0 0 0,-1 1-1 0 0,1 0 1 0 0,-1 0 0 0 0,1 0 0 0 0,0 0 0 0 0,0 1 0 0 0,-1-1 0 0 0,1 0 0 0 0,0 1 0 0 0,0 0 0 0 0,0-1 0 0 0,0 1 0 0 0,1 0 0 0 0,-1 0 0 0 0,0 0 0 0 0,0 1-15 0 0,-5 11 41 0 0,1 1 0 0 0,0 0 0 0 0,1 0 0 0 0,1 0 0 0 0,0 0 0 0 0,1 1 0 0 0,1-1 0 0 0,0 1 0 0 0,1 0 0 0 0,1-1 0 0 0,0 1 0 0 0,2 9-41 0 0,-1 4 17 0 0,-1 8 16 0 0,2-1 0 0 0,1 0 0 0 0,3 0 0 0 0,0 0 0 0 0,2-1 0 0 0,2 0 0 0 0,2 0 0 0 0,0-1 0 0 0,18 32-33 0 0,30 5 81 0 0,-58-70-80 0 0,0 1-1 0 0,0-1 1 0 0,-1 0 0 0 0,1 0 0 0 0,0 0 0 0 0,0 0 0 0 0,0 0 0 0 0,1 0 0 0 0,-1-1 0 0 0,0 1 0 0 0,0 0 0 0 0,0-1 0 0 0,1 0 0 0 0,-1 0 0 0 0,0 1-1 0 0,0-1 1 0 0,0-1 0 0 0,1 1 0 0 0,-1 0 0 0 0,0 0 0 0 0,0-1 0 0 0,1 0 0 0 0,-1 1 0 0 0,0-1 0 0 0,0 0 0 0 0,0 0 0 0 0,0 0 0 0 0,0 0 0 0 0,0 0-1 0 0,0-1 1 0 0,-1 1 0 0 0,1 0 0 0 0,0-1 0 0 0,-1 1 0 0 0,1-1 0 0 0,-1 0 0 0 0,1 0 0 0 0,0-1-1 0 0,32-80 253 0 0,-1 117 83 0 0,-30-32-336 0 0,0 1 0 0 0,-1-1 1 0 0,1 0-1 0 0,0 0 0 0 0,0 0 1 0 0,0 0-1 0 0,0 0 0 0 0,0-1 1 0 0,1 0-1 0 0,-1 1 0 0 0,0-1 1 0 0,1-1-1 0 0,-1 1 0 0 0,1 0 1 0 0,-1-1-1 0 0,1 1 0 0 0,-1-1 1 0 0,1 0-1 0 0,-1-1 0 0 0,1 1 1 0 0,-1 0-1 0 0,1-1 0 0 0,-1 0 1 0 0,1 0-1 0 0,-1 0 0 0 0,0 0 1 0 0,1 0-1 0 0,-1-1 0 0 0,0 0 1 0 0,0 1-1 0 0,0-1 0 0 0,0 0 1 0 0,0 0-1 0 0,-1-1 0 0 0,1 1 1 0 0,0-1-1 0 0,3-3-2 0 0,-1 0-1 0 0,0 0 1 0 0,0 0 0 0 0,0-1 0 0 0,-1 1 0 0 0,1-1 0 0 0,-2 0 0 0 0,1-1-1 0 0,-1 1 1 0 0,0-1 0 0 0,-1 1 0 0 0,0-1 0 0 0,0 0 0 0 0,0 0 0 0 0,-1-6 2 0 0,-22-76-94 0 0,20 88 92 0 0,0 0 0 0 0,0 0 0 0 0,0 1 0 0 0,0-1 0 0 0,0 0 0 0 0,0 0 0 0 0,-1 1 0 0 0,1-1 0 0 0,-1 0 0 0 0,1 1 0 0 0,-1-1 0 0 0,1 1 0 0 0,-1 0 0 0 0,0 0 0 0 0,0 0 0 0 0,0 0 0 0 0,0 0 0 0 0,0 0 0 0 0,0 0 0 0 0,0 0 0 0 0,0 1 0 0 0,0-1 0 0 0,0 1 0 0 0,0 0 0 0 0,0-1 0 0 0,0 1 0 0 0,0 0 0 0 0,-1 0 0 0 0,1 0 0 0 0,0 1 0 0 0,0-1 0 0 0,0 0 0 0 0,0 1 0 0 0,0 0 0 0 0,0-1 0 0 0,0 1 0 0 0,0 0 0 0 0,0 0 0 0 0,0 0 0 0 0,0 0 0 0 0,0 0 2 0 0,-2 4-245 0 0,-1 0 0 0 0,1 0 0 0 0,0 1 0 0 0,1-1 0 0 0,-1 1 0 0 0,1 0 0 0 0,0 0 1 0 0,1 0-1 0 0,-1 0 0 0 0,1 1 0 0 0,0-1 0 0 0,1 1 0 0 0,0-1 0 0 0,0 1 0 0 0,0-1 1 0 0,1 1-1 0 0,-1 0 0 0 0,2-1 0 0 0,-1 1 0 0 0,1 0 0 0 0,0-1 0 0 0,0 1 0 0 0,1-1 1 0 0,0 0-1 0 0,0 1 0 0 0,1-1 0 0 0,-1 0 0 0 0,1 0 0 0 0,1 1 245 0 0,-2-5-369 0 0,0 0 0 0 0,-1 0-1 0 0,1 0 1 0 0,0 0 0 0 0,0 0-1 0 0,0 0 1 0 0,0-1 0 0 0,0 1-1 0 0,0-1 1 0 0,0 0 0 0 0,1 0 0 0 0,-1 0-1 0 0,1 0 1 0 0,-1 0 0 0 0,1 0-1 0 0,-1 0 1 0 0,1-1 0 0 0,-1 1-1 0 0,1-1 1 0 0,-1 0 0 0 0,2 0 369 0 0,20-1-1817 0 0</inkml:trace>
  <inkml:trace contextRef="#ctx0" brushRef="#br0" timeOffset="892.269">1199 626 168 0 0,'-2'0'998'0'0,"-24"1"7246"0"0,3 1-3979 0 0,19-1-4112 0 0,1-1 1 0 0,-1 1 0 0 0,1 0 0 0 0,0 1 0 0 0,-1-1-1 0 0,1 0 1 0 0,0 1 0 0 0,0 0 0 0 0,0 0 0 0 0,0 0-1 0 0,0 0 1 0 0,1 0 0 0 0,-1 0 0 0 0,1 1 0 0 0,-1 0-1 0 0,1-1 1 0 0,0 1 0 0 0,0 0 0 0 0,-1 2-154 0 0,-1 2 27 0 0,0 1 0 0 0,1 0-1 0 0,-1 0 1 0 0,2 0 0 0 0,-1 0 0 0 0,1 1 0 0 0,1-1 0 0 0,-1 1 0 0 0,1-1 0 0 0,1 1-1 0 0,0-1 1 0 0,0 1 0 0 0,1 0 0 0 0,-1-1 0 0 0,2 1 0 0 0,0-1 0 0 0,0 0-1 0 0,0 1 1 0 0,1-1 0 0 0,0 0 0 0 0,0 0 0 0 0,1-1 0 0 0,0 1 0 0 0,1-1-1 0 0,0 1 1 0 0,0-2 0 0 0,0 1 0 0 0,1 0 0 0 0,0-1 0 0 0,0 0 0 0 0,1-1 0 0 0,-1 1-1 0 0,1-1 1 0 0,7 3-27 0 0,-12-7-149 0 0,1 0 1 0 0,-1 0-1 0 0,1-1 0 0 0,-1 1 0 0 0,1-1 1 0 0,-1 0-1 0 0,1 0 0 0 0,-1 0 0 0 0,1 0 1 0 0,0 0-1 0 0,-1 0 0 0 0,1-1 0 0 0,-1 1 0 0 0,1-1 1 0 0,-1 0-1 0 0,1 0 0 0 0,-1 0 0 0 0,1 0 1 0 0,-1 0-1 0 0,0 0 0 0 0,0-1 0 0 0,0 1 0 0 0,0-1 1 0 0,0 0-1 0 0,0 1 0 0 0,0-1 0 0 0,0 0 1 0 0,0 0-1 0 0,-1 0 0 0 0,1 0 0 0 0,-1 0 0 0 0,0-1 1 0 0,1 1-1 0 0,-1 0 0 0 0,0-1 0 0 0,0 1 1 0 0,0-2 148 0 0,26-99-7942 0 0,-22 60 5679 0 0,-3-4 574 0 0</inkml:trace>
  <inkml:trace contextRef="#ctx0" brushRef="#br0" timeOffset="1241.1919">1285 7 1260 0 0,'1'0'187'0'0,"-1"-1"0"0"0,1 1 0 0 0,-1-1 0 0 0,1 1 0 0 0,-1-1 0 0 0,1 1-1 0 0,0-1 1 0 0,-1 1 0 0 0,1 0 0 0 0,0-1 0 0 0,-1 1 0 0 0,1 0 0 0 0,0-1 0 0 0,-1 1 0 0 0,1 0 0 0 0,0 0 0 0 0,0 0-1 0 0,-1 0 1 0 0,1 0 0 0 0,0 0 0 0 0,0 0 0 0 0,-1 0 0 0 0,1 0 0 0 0,0 0 0 0 0,0 0 0 0 0,-1 0 0 0 0,1 1 0 0 0,0-1-1 0 0,-1 0 1 0 0,1 0 0 0 0,0 1 0 0 0,-1-1 0 0 0,1 1 0 0 0,0-1 0 0 0,-1 0 0 0 0,1 1 0 0 0,-1-1 0 0 0,1 1-1 0 0,-1-1 1 0 0,1 1 0 0 0,-1 0 0 0 0,1-1 0 0 0,-1 1 0 0 0,0-1 0 0 0,1 1 0 0 0,-1 0 0 0 0,0-1 0 0 0,1 1 0 0 0,-1 0-1 0 0,0 0-186 0 0,15 46 3804 0 0,-12-35-3541 0 0,21 162 1224 0 0,-9 300 160 0 0,-1-403-1705 0 0,-12-70 34 0 0,-1-1 1 0 0,0 0-1 0 0,1 1 0 0 0,-1-1 0 0 0,0 0 0 0 0,1 0 0 0 0,-1 1 0 0 0,1-1 1 0 0,-1 0-1 0 0,0-1 0 0 0,1 1 0 0 0,-1 0 0 0 0,0 0 0 0 0,1-1 0 0 0,-1 1 0 0 0,0 0 1 0 0,1-1-1 0 0,-1 1 0 0 0,0-1 0 0 0,0 0 0 0 0,1 1 0 0 0,-1-1 0 0 0,0 0 1 0 0,0 0-1 0 0,0 0 0 0 0,0 0 0 0 0,0 0 0 0 0,0 0 0 0 0,0 0 0 0 0,0 0 0 0 0,-1 0 1 0 0,1 0-1 0 0,0-1 0 0 0,-1 1 0 0 0,1 0 0 0 0,-1 0 0 0 0,1-1 0 0 0,-1 1 1 0 0,1 0-1 0 0,-1-1 0 0 0,0 1 0 0 0,0-1 24 0 0,4-4-94 0 0,87-99-534 0 0,-90 105 634 0 0,0-1 1 0 0,0 0-1 0 0,0 1 0 0 0,0 0 1 0 0,0-1-1 0 0,0 1 0 0 0,-1-1 1 0 0,1 1-1 0 0,0 0 0 0 0,0 0 0 0 0,0 0 1 0 0,0 0-1 0 0,0-1 0 0 0,1 1 1 0 0,-1 1-1 0 0,0-1 0 0 0,0 0 1 0 0,0 0-1 0 0,0 0 0 0 0,0 0 1 0 0,-1 1-1 0 0,1-1 0 0 0,0 0 0 0 0,0 1 1 0 0,0-1-1 0 0,0 1 0 0 0,0-1 1 0 0,0 1-1 0 0,0-1 0 0 0,-1 1 1 0 0,1 0-1 0 0,0-1 0 0 0,0 1 1 0 0,-1 0-1 0 0,1 0 0 0 0,-1 0 0 0 0,1-1 1 0 0,-1 1-1 0 0,1 0 0 0 0,-1 0 1 0 0,1 0-1 0 0,-1 0 0 0 0,0 0 1 0 0,1 0-1 0 0,-1 0 0 0 0,0 0 0 0 0,0 0 1 0 0,0 0-1 0 0,0 0 0 0 0,0 0 1 0 0,0 1-7 0 0,5 54 532 0 0,-22 41-358 0 0,8-56-2958 0 0,4-17-931 0 0,5-17 1805 0 0,0-5-4512 0 0,4-6 4481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18.283"/>
    </inkml:context>
    <inkml:brush xml:id="br0">
      <inkml:brushProperty name="width" value="0.1" units="cm"/>
      <inkml:brushProperty name="height" value="0.1" units="cm"/>
      <inkml:brushProperty name="color" value="#CC0066"/>
    </inkml:brush>
  </inkml:definitions>
  <inkml:trace contextRef="#ctx0" brushRef="#br0">29 610 152 0 0,'-2'97'14364'0'0,"2"-94"-14299"0"0,1 0 0 0 0,0 0 1 0 0,1-1-1 0 0,-1 1 0 0 0,0 0 0 0 0,1-1 0 0 0,0 1 0 0 0,-1-1 1 0 0,1 1-1 0 0,0-1 0 0 0,0 0 0 0 0,1 1 0 0 0,-1-1 0 0 0,0 0 1 0 0,1-1-1 0 0,-1 1 0 0 0,1 0 0 0 0,-1-1 0 0 0,1 1 1 0 0,0-1-1 0 0,0 0 0 0 0,0 0 0 0 0,0 0 0 0 0,0 0 0 0 0,0-1 1 0 0,0 1-1 0 0,0-1 0 0 0,0 0 0 0 0,0 1 0 0 0,0-2 0 0 0,0 1 1 0 0,0 0-1 0 0,0 0 0 0 0,0-1 0 0 0,0 0 0 0 0,0 1 1 0 0,0-2-66 0 0,1 1 6 0 0,1 0 0 0 0,-1-1 0 0 0,0 1 0 0 0,0-1 0 0 0,0 0 0 0 0,0-1 0 0 0,-1 1 0 0 0,1-1 0 0 0,-1 1 1 0 0,1-1-1 0 0,-1 0 0 0 0,0 0 0 0 0,0-1 0 0 0,0 1 0 0 0,-1-1 0 0 0,1 1 0 0 0,-1-1 0 0 0,0 0 0 0 0,0 0 0 0 0,0 0 1 0 0,0 0-1 0 0,-1 0 0 0 0,1 0 0 0 0,-1 0 0 0 0,0-1 0 0 0,0 1 0 0 0,-1-1 0 0 0,0 1 0 0 0,1 0 0 0 0,-1-1 1 0 0,-1 1-1 0 0,1-1 0 0 0,-1 1 0 0 0,0 0 0 0 0,0-1 0 0 0,0 1 0 0 0,0 0 0 0 0,-1 0 0 0 0,1 0 0 0 0,-1 0 0 0 0,0 0 1 0 0,-1 0-1 0 0,1 0 0 0 0,0 1 0 0 0,-1-1 0 0 0,0 1 0 0 0,0 0 0 0 0,0 0 0 0 0,-1 0 0 0 0,1 0 0 0 0,0 0 1 0 0,-1 1-1 0 0,0-1 0 0 0,0 1 0 0 0,0 0 0 0 0,0 0-6 0 0,0 1 19 0 0,1 1 0 0 0,-1 0-1 0 0,1-1 1 0 0,-1 2 0 0 0,1-1 0 0 0,-1 0 0 0 0,1 0-1 0 0,-1 1 1 0 0,1 0 0 0 0,0 0 0 0 0,-1 0 0 0 0,1 0 0 0 0,0 0-1 0 0,0 1 1 0 0,0 0 0 0 0,-1-1 0 0 0,2 1 0 0 0,-1 0-1 0 0,0 0 1 0 0,0 1 0 0 0,1-1 0 0 0,-1 1 0 0 0,1-1 0 0 0,0 1-1 0 0,0 0 1 0 0,0-1 0 0 0,-1 2-19 0 0,-40 86 121 0 0,39 1-987 0 0,28-38-3045 0 0,-22-52 3589 0 0,0 0 1 0 0,0 0-1 0 0,1 1 0 0 0,-1-1 0 0 0,1-1 1 0 0,-1 1-1 0 0,1 0 0 0 0,-1-1 0 0 0,1 1 1 0 0,0-1-1 0 0,-1 0 0 0 0,1 1 0 0 0,-1-1 0 0 0,1-1 1 0 0,0 1-1 0 0,-1 0 0 0 0,1-1 0 0 0,-1 1 1 0 0,1-1-1 0 0,-1 0 0 0 0,1 0 0 0 0,-1 0 1 0 0,1 0-1 0 0,-1 0 0 0 0,0 0 0 0 0,1-1 0 0 0,-1 1 1 0 0,0-1-1 0 0,0 0 0 0 0,0 1 0 0 0,0-1 1 0 0,-1 0-1 0 0,2-1 322 0 0,24-22-2003 0 0</inkml:trace>
  <inkml:trace contextRef="#ctx0" brushRef="#br0" timeOffset="240.632">303 57 1408 0 0,'-17'-56'8014'0'0,"17"56"-7873"0"0,0 1-1 0 0,1-1 0 0 0,-1 0 1 0 0,0 0-1 0 0,0 1 1 0 0,-1-1-1 0 0,1 0 0 0 0,0 1 1 0 0,0-1-1 0 0,0 0 1 0 0,0 0-1 0 0,0 1 0 0 0,0-1 1 0 0,0 0-1 0 0,0 0 1 0 0,0 1-1 0 0,-1-1 1 0 0,1 0-1 0 0,0 0 0 0 0,0 1 1 0 0,0-1-1 0 0,0 0 1 0 0,-1 0-1 0 0,1 0 0 0 0,0 1 1 0 0,0-1-1 0 0,-1 0 1 0 0,1 0-1 0 0,0 0 0 0 0,0 0 1 0 0,-1 0-1 0 0,1 1 1 0 0,0-1-1 0 0,0 0 0 0 0,-1 0 1 0 0,1 0-1 0 0,0 0 1 0 0,-1 0-1 0 0,1 0 0 0 0,0 0 1 0 0,-1 0-1 0 0,1 0 1 0 0,0 0-1 0 0,0 0-140 0 0,3 48 680 0 0,3 0 0 0 0,1 0 0 0 0,3 0 0 0 0,3 2-680 0 0,11 62 436 0 0,-6-9-225 0 0,29 126-2575 0 0,-30-211-5137 0 0,3-45 1171 0 0,-7 4 4150 0 0</inkml:trace>
  <inkml:trace contextRef="#ctx0" brushRef="#br0" timeOffset="496.449">622 496 1476 0 0,'8'16'2532'0'0,"-6"4"273"0"0,1 0 147 0 0,-3 0 68 0 0,0 0-1144 0 0,2-2-856 0 0,-2-3-652 0 0,20-91-14365 0 0,-15 39 12225 0 0</inkml:trace>
  <inkml:trace contextRef="#ctx0" brushRef="#br0" timeOffset="497.449">714 244 948 0 0,'0'-4'2044'0'0,"0"4"164"0"0,-2 7-75 0 0,-1 2-741 0 0,3 2-1624 0 0,3 2-1060 0 0,-1 3-557 0 0,0-1-259 0 0,6 1 28 0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7.32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100 7 16 0,'0'0'98'0,"0"-2"50"0,0 2 37 0,0 0 32 16,0 0 27-16,0 0 21 0,0 0 20 0,0 0 19 0,0 0 19 0,0 0 17 0,0 0 15 15,0 0-32-15,0 0-65 0,0 0-52 0,0 0-45 0,0 0-27 0,0 0-18 16,0 0-10-16,0 0-3 0,0 0 1 0,0 0 2 0,0 0 2 0,0-5 3 16,0 5-1-16,0 0-4 0,0 0-4 0,0 0-4 0,-3-2-10 0,3 2-3 15,0 0-7-15,-6 2-6 0,0-2-7 0,6 3-6 0,-2-1-6 0,-4 0-8 0,3 1-8 16,3 1-7-16,-6 0-4 0,1 1-2 0,2-1-5 0,-3 3-1 0,3 0-4 16,-3 0 0-16,1-1-4 0,5 4-4 0,-3-1 0 0,-3 2-3 0,0-2-2 15,6 2-2-15,-8 3-2 0,8 0-1 0,-3 0 0 0,3-1-1 0,0 0-3 16,-6 4-3-16,0-1-5 0,6-1-2 0,0 1-5 0,0 0-7 0,0 2-6 15,0-3-5-15,0 2-6 0,6-1-8 0,-6 0-6 0,6-3-5 0,-6 3-10 0,0-1-8 16,3-3-9-16,3 2-10 0,-4-3-9 0,4 2-9 0,0-1-8 0,-3-1-11 16,2-2-11-16,1 2-14 0,3-2-21 0,-6 1-23 0,2-4-34 0,1 0-36 0,3-1-36 15,-7 0-34-15,10 0-4 0,-9-3 14 0,-3 1 15 0,0-3 26 0,11 0 21 16,-11 0 28-16,9-3 30 0,-9 3 29 0,0 0 38 0,3-2 36 0,2-3 42 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17.508"/>
    </inkml:context>
    <inkml:brush xml:id="br0">
      <inkml:brushProperty name="width" value="0.1" units="cm"/>
      <inkml:brushProperty name="height" value="0.1" units="cm"/>
      <inkml:brushProperty name="color" value="#CC0066"/>
    </inkml:brush>
  </inkml:definitions>
  <inkml:trace contextRef="#ctx0" brushRef="#br0">82 613 1164 0 0,'26'19'11620'0'0,"3"-35"-8398"0"0,18-49-3493 0 0,-44 60 895 0 0,7-12-599 0 0,0-1 0 0 0,-1 0-1 0 0,-1 0 1 0 0,-1 0 0 0 0,-1-1-1 0 0,0 0 1 0 0,-1-1-1 0 0,-1 1 1 0 0,-1-1 0 0 0,-1 0-1 0 0,-1 0 1 0 0,0 1 0 0 0,-2-1-1 0 0,0 0 1 0 0,-1 0-1 0 0,-1 0 1 0 0,-1 1 0 0 0,-1-1-1 0 0,0 1 1 0 0,-1 0-1 0 0,-2 1 1 0 0,0 0 0 0 0,0 0-1 0 0,-2 0 1 0 0,0 1 0 0 0,-4-3-25 0 0,13 18 6 0 0,1 0 1 0 0,-1 0 0 0 0,-1 0-1 0 0,1 0 1 0 0,0 0 0 0 0,0 0 0 0 0,-1 0-1 0 0,1 1 1 0 0,-1-1 0 0 0,0 0 0 0 0,1 1-1 0 0,-1-1 1 0 0,0 1 0 0 0,0 0 0 0 0,0 0-1 0 0,0-1 1 0 0,0 1 0 0 0,0 1 0 0 0,0-1-1 0 0,0 0 1 0 0,0 0 0 0 0,-1 1-1 0 0,1-1 1 0 0,0 1 0 0 0,0 0 0 0 0,-1 0-1 0 0,1 0 1 0 0,0 0 0 0 0,0 0 0 0 0,-1 0-1 0 0,1 0 1 0 0,0 1 0 0 0,0-1 0 0 0,-1 1-1 0 0,1 0 1 0 0,0 0 0 0 0,0-1 0 0 0,0 2-1 0 0,0-1 1 0 0,0 0 0 0 0,0 0-1 0 0,0 0 1 0 0,0 1 0 0 0,1-1 0 0 0,-1 1-1 0 0,0 0 1 0 0,1-1 0 0 0,-2 3-7 0 0,-1 10 9 0 0,0 0 0 0 0,1 0 0 0 0,1 0-1 0 0,0 0 1 0 0,1 1 0 0 0,0-1 0 0 0,2 1 0 0 0,-1-1 0 0 0,2 1 0 0 0,2 10-9 0 0,-3-7 22 0 0,63 357 662 0 0,-27-193-486 0 0,2 43-673 0 0,-39-226 403 0 0,-1 1-1 0 0,1 0 1 0 0,0 0-1 0 0,-1 0 1 0 0,1 0-1 0 0,0 0 1 0 0,-1 0-1 0 0,1 0 1 0 0,0-1 0 0 0,-1 1-1 0 0,1 0 1 0 0,-1 0-1 0 0,1 0 1 0 0,0 1-1 0 0,-1-1 1 0 0,1 0 0 0 0,0 0-1 0 0,-1 0 1 0 0,1 0-1 0 0,0 0 1 0 0,-1 0-1 0 0,1 0 1 0 0,0 1-1 0 0,-1-1 1 0 0,1 0 0 0 0,0 0-1 0 0,-1 0 1 0 0,1 1-1 0 0,0-1 1 0 0,0 0-1 0 0,-1 0 1 0 0,1 1 0 0 0,0-1-1 0 0,0 0 1 0 0,-1 1-1 0 0,1-1 1 0 0,0 0-1 0 0,0 1 1 0 0,0-1-1 0 0,0 0 1 0 0,0 1 0 0 0,-1-1-1 0 0,1 0 1 0 0,0 1-1 0 0,0-1 1 0 0,0 1-1 0 0,0-1 1 0 0,0 0 0 0 0,0 1-1 0 0,0-1 1 0 0,0 0-1 0 0,1 1 73 0 0,-24-35-4358 0 0,21 30 3894 0 0,-34-61-4885 0 0,13 24 2974 0 0</inkml:trace>
  <inkml:trace contextRef="#ctx0" brushRef="#br0" timeOffset="276.9949">1 595 48 0 0,'0'-9'2008'0'0,"2"7"412"0"0,3 7 273 0 0,5 1 175 0 0,0 5-248 0 0,47 21 916 0 0,-32-21-3059 0 0,4-2-157 0 0,-2 0-116 0 0,3-3-196 0 0,30 5-1361 0 0,-36-8-671 0 0,-1-1-548 0 0,-4-2-304 0 0,-1-2-45 0 0,1-1 205 0 0,-1-1 636 0 0</inkml:trace>
  <inkml:trace contextRef="#ctx0" brushRef="#br0" timeOffset="511.735">575 655 2140 0 0,'7'5'2792'0'0,"-2"-1"265"0"0,-2 1 143 0 0,-3-1-44 0 0,2-1-1344 0 0,0-3-991 0 0,6 0-1994 0 0,-8 0-1035 0 0,5-3-528 0 0,0-1-264 0 0,-3 2 7 0 0,6-3 265 0 0,-1 3 900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15.723"/>
    </inkml:context>
    <inkml:brush xml:id="br0">
      <inkml:brushProperty name="width" value="0.1" units="cm"/>
      <inkml:brushProperty name="height" value="0.1" units="cm"/>
      <inkml:brushProperty name="color" value="#CC0066"/>
    </inkml:brush>
  </inkml:definitions>
  <inkml:trace contextRef="#ctx0" brushRef="#br0">260 127 580 0 0,'-9'2'6485'0'0,"1"-11"-2372"0"0,13 30-932 0 0,-8 28-2846 0 0,-3-1 1 0 0,-1 1-1 0 0,-3-1 1 0 0,-6 15-336 0 0,6-20 90 0 0,-24 92 120 0 0,-6-2 0 0 0,-42 92-210 0 0,49-133-17 0 0,27-110-400 0 0,80-387-1539 0 0,12-7 1883 0 0,-84 404 95 0 0,28-54 462 0 0,-5 92 496 0 0,47 213-570 0 0,-52-166-223 0 0,3-1 0 0 0,3-1 0 0 0,21 41-187 0 0,-45-111-1 0 0,0 0 0 0 0,1 1-1 0 0,0-1 1 0 0,-1-1 0 0 0,2 1-1 0 0,-1 0 1 0 0,0-1 0 0 0,1 1-1 0 0,0-1 1 0 0,0 0-1 0 0,0 0 1 0 0,1-1 0 0 0,-1 1-1 0 0,1-1 1 0 0,0 0 0 0 0,0 0-1 0 0,0-1 1 0 0,0 1-1 0 0,2 0 2 0 0,-3-4 1 0 0,-1 0-1 0 0,0 0 0 0 0,0 0 0 0 0,0-1 0 0 0,0 1 1 0 0,0-1-1 0 0,0 1 0 0 0,0-1 0 0 0,0 0 1 0 0,-1 0-1 0 0,1-1 0 0 0,-1 1 0 0 0,1 0 0 0 0,-1-1 1 0 0,0 1-1 0 0,0-1 0 0 0,0 0 0 0 0,0 0 0 0 0,-1 0 1 0 0,1 0-1 0 0,-1 0 0 0 0,0 0 0 0 0,1-1 0 0 0,14-30 10 0 0,-2-1-1 0 0,0 0 0 0 0,-3-1 1 0 0,-1 0-1 0 0,-2-1 1 0 0,-1 1-1 0 0,-2-2 0 0 0,-1 1 1 0 0,-2-1-1 0 0,-2 1 0 0 0,-3-30-9 0 0,-7 5 296 0 0,8 48-3065 0 0,2 14 299 0 0,0 0 2467 0 0,16 51-9559 0 0,-7-31 7843 0 0</inkml:trace>
  <inkml:trace contextRef="#ctx0" brushRef="#br0" timeOffset="1088.3229">842 712 832 0 0,'45'-13'10388'0'0,"-28"10"-9451"0"0,-9 1-866 0 0,-1 0 1 0 0,1-1-1 0 0,0 0 0 0 0,-1-1 0 0 0,0 0 0 0 0,0 0 0 0 0,0 0 1 0 0,0-1-1 0 0,-1 0 0 0 0,0 0 0 0 0,0 0 0 0 0,0-1 1 0 0,-1 0-1 0 0,0 0 0 0 0,0-1 0 0 0,0 0 0 0 0,-1 1 1 0 0,0-2-1 0 0,0 1 0 0 0,-1 0 0 0 0,1-1 0 0 0,-2 1 1 0 0,2-5-72 0 0,-4 10 0 0 0,1 1 1 0 0,-1-1 0 0 0,0 0 0 0 0,0 0 0 0 0,0 1 0 0 0,1-1 0 0 0,-2 0-1 0 0,1 0 1 0 0,0 0 0 0 0,0 1 0 0 0,-1-1 0 0 0,1 0 0 0 0,0 1-1 0 0,-1-1 1 0 0,0 0 0 0 0,1 1 0 0 0,-1-1 0 0 0,0 0 0 0 0,0 1 0 0 0,0-1-1 0 0,0 1 1 0 0,0 0 0 0 0,0-1 0 0 0,-1 1 0 0 0,1 0 0 0 0,0 0-1 0 0,-1 0 1 0 0,1 0 0 0 0,-1 0 0 0 0,1 0 0 0 0,-1 0 0 0 0,1 0 0 0 0,-1 0-1 0 0,0 1 1 0 0,1-1 0 0 0,-1 1 0 0 0,0-1 0 0 0,0 1 0 0 0,1 0-1 0 0,-1 0 1 0 0,0-1 0 0 0,0 1 0 0 0,1 1 0 0 0,-1-1 0 0 0,0 0 0 0 0,0 0-1 0 0,1 1 1 0 0,-1-1 0 0 0,0 0 0 0 0,0 1 0 0 0,1 0 0 0 0,-1-1-1 0 0,1 1 1 0 0,-1 0 0 0 0,1 0 0 0 0,-1 0 0 0 0,1 0 0 0 0,-1 0 0 0 0,1 0-1 0 0,0 1 1 0 0,-1-1 0 0 0,1 0 0 0 0,-1 2-1 0 0,-2 4-1 0 0,0-1 1 0 0,1 1-1 0 0,0 0 0 0 0,0 1 0 0 0,0-1 1 0 0,1 0-1 0 0,0 1 0 0 0,0-1 1 0 0,1 1-1 0 0,0 0 0 0 0,1 0 0 0 0,-1-1 1 0 0,1 1-1 0 0,1 0 0 0 0,0 0 1 0 0,0-1-1 0 0,0 1 0 0 0,1-1 0 0 0,0 1 1 0 0,0-1-1 0 0,3 5 1 0 0,-4-8 1 0 0,1 0 1 0 0,0 0-1 0 0,0 0 1 0 0,0 0-1 0 0,0 0 0 0 0,1-1 1 0 0,0 1-1 0 0,-1-1 1 0 0,1 0-1 0 0,0 0 0 0 0,1 0 1 0 0,-1 0-1 0 0,0 0 1 0 0,1-1-1 0 0,0 1 0 0 0,-1-1 1 0 0,1 0-1 0 0,0 0 1 0 0,0-1-1 0 0,0 1 0 0 0,0-1 1 0 0,1 0-1 0 0,-1 0 0 0 0,0 0 1 0 0,0 0-1 0 0,1-1 1 0 0,-1 0-1 0 0,1 0 0 0 0,-1 0 1 0 0,0 0-1 0 0,1-1 1 0 0,-1 1-1 0 0,0-1 0 0 0,0 0 1 0 0,0-1-1 0 0,1 1 1 0 0,-1-1-1 0 0,1 0-1 0 0,11-8 22 0 0,0 0 1 0 0,-1-2-1 0 0,0 1 0 0 0,-1-2 1 0 0,0 0-1 0 0,-1 0 1 0 0,-1-2-1 0 0,0 1 0 0 0,0-2 1 0 0,-2 1-1 0 0,0-1 0 0 0,-1-1 1 0 0,0 0-1 0 0,-2 0 1 0 0,0-1-1 0 0,3-12-22 0 0,-3 12 1 0 0,-1 0 1 0 0,-1-1-1 0 0,-1 0 1 0 0,0 1-1 0 0,-1-1 0 0 0,-1 0 1 0 0,-1 0-1 0 0,-1-1 1 0 0,-1 1-1 0 0,0 0 0 0 0,-2 0 1 0 0,0 0-1 0 0,-1 1 1 0 0,0-1-1 0 0,-2 1 0 0 0,0 0 1 0 0,-1 0-1 0 0,-1 0 1 0 0,-1 1-1 0 0,-2-2-1 0 0,10 17 2 0 0,1 0 0 0 0,-2 0 1 0 0,1 1-1 0 0,0-1 0 0 0,0 0 0 0 0,0 0 0 0 0,-1 1 0 0 0,1-1 1 0 0,-1 1-1 0 0,1-1 0 0 0,-1 1 0 0 0,0-1 0 0 0,1 1 1 0 0,-1 0-1 0 0,0 0 0 0 0,0 0 0 0 0,0 0 0 0 0,0 0 1 0 0,0 1-1 0 0,0-1 0 0 0,0 0 0 0 0,0 1 0 0 0,0 0 0 0 0,-1-1 1 0 0,1 1-1 0 0,0 0 0 0 0,0 0 0 0 0,0 0 0 0 0,0 0 1 0 0,0 1-1 0 0,-1-1 0 0 0,1 1 0 0 0,0-1 0 0 0,0 1 1 0 0,0-1-1 0 0,0 1 0 0 0,0 0 0 0 0,0 0 0 0 0,0 0 0 0 0,1 1 1 0 0,-1-1-1 0 0,0 0 0 0 0,1 0 0 0 0,-1 1 0 0 0,0-1 1 0 0,1 1-1 0 0,0 0 0 0 0,-1-1 0 0 0,1 1 0 0 0,-1 1-2 0 0,-5 15 15 0 0,1 0 0 0 0,1 0-1 0 0,1 1 1 0 0,0-1-1 0 0,1 1 1 0 0,2 0 0 0 0,-1 0-1 0 0,2-1 1 0 0,1 1-1 0 0,0 0 1 0 0,1 0 0 0 0,1 0-1 0 0,3 9-14 0 0,-3-3 6 0 0,2 0-1 0 0,0-1 0 0 0,2 1 0 0 0,0-1 1 0 0,2-1-1 0 0,0 1 0 0 0,2-2 1 0 0,0 1-1 0 0,2-1 0 0 0,0-1 1 0 0,2-1-1 0 0,0 0 0 0 0,1 0 0 0 0,1-2 1 0 0,7 6-6 0 0,-20-20-1 0 0,0-1 0 0 0,-1 0 0 0 0,1 0 0 0 0,0 0 0 0 0,0-1 0 0 0,1 1 0 0 0,-1-1 0 0 0,0 0 0 0 0,1 0 0 0 0,-1-1 0 0 0,1 1 0 0 0,0-1 0 0 0,0 0 0 0 0,-1 0 0 0 0,1-1 0 0 0,0 1 0 0 0,0-1-1 0 0,0 0 1 0 0,0 0 0 0 0,-1-1 0 0 0,1 0 0 0 0,0 1 0 0 0,0-2 0 0 0,-1 1 0 0 0,1 0 0 0 0,0-1 0 0 0,-1 0 0 0 0,1 0 0 0 0,-1 0 0 0 0,0-1 0 0 0,0 1 0 0 0,0-1 0 0 0,0 0 1 0 0,13-17-2 0 0,-1-1-1 0 0,-1 0 0 0 0,-1-1 0 0 0,0-1 1 0 0,-2 0-1 0 0,-1-1 0 0 0,-1 0 1 0 0,-1-1-1 0 0,-1 0 0 0 0,-1 0 0 0 0,-1 0 1 0 0,-1-1-1 0 0,-2 0 0 0 0,0-13 3 0 0,1 17-6 0 0,-2-1 0 0 0,-1 0 0 0 0,0 0 1 0 0,-2 1-1 0 0,-1-1 0 0 0,-1 0 0 0 0,0 1 0 0 0,-2-1 0 0 0,-1 1 0 0 0,0 0 0 0 0,-2 1 0 0 0,0 0 0 0 0,-2 0 0 0 0,-9-17 6 0 0,18 37-1 0 0,1 0 1 0 0,-1 0-1 0 0,1 0 0 0 0,-1-1 0 0 0,1 1 1 0 0,-1 0-1 0 0,0 0 0 0 0,0 0 1 0 0,1 0-1 0 0,-1 0 0 0 0,0 0 1 0 0,0 0-1 0 0,0 1 0 0 0,0-1 1 0 0,0 0-1 0 0,0 0 0 0 0,0 1 0 0 0,0-1 1 0 0,0 0-1 0 0,-1 1 0 0 0,1 0 1 0 0,0-1-1 0 0,0 1 0 0 0,0-1 1 0 0,-1 1-1 0 0,1 0 0 0 0,0 0 0 0 0,-1 0 1 0 0,1 0-1 0 0,0 0 0 0 0,0 0 1 0 0,-1 0-1 0 0,1 0 0 0 0,0 1 1 0 0,0-1-1 0 0,-1 0 0 0 0,1 1 0 0 0,0-1 1 0 0,0 1-1 0 0,0-1 0 0 0,0 1 1 0 0,-1-1-1 0 0,1 1 0 0 0,0 0 1 0 0,0 0-1 0 0,0 0 0 0 0,1-1 0 0 0,-1 1 1 0 0,0 0-1 0 0,0 0 0 0 0,0 0 1 0 0,1 0-1 0 0,-1 1 0 0 0,0-1 1 0 0,1 0-1 0 0,-1 0 0 0 0,1 0 0 0 0,-1 0 1 0 0,1 1-1 0 0,0-1 0 0 0,-1 0 1 0 0,1 1 0 0 0,-8 29 0 0 0,1-1 1 0 0,1 2 0 0 0,2-1 0 0 0,1 0 0 0 0,1 1 0 0 0,2-1-1 0 0,3 29 0 0 0,-2-31 9 0 0,-1 21 47 0 0,3 0 0 0 0,2 0 0 0 0,2-1 0 0 0,2 1 0 0 0,2-2 0 0 0,2 1 0 0 0,3-2 0 0 0,1 0 0 0 0,5 4-56 0 0,-21-46 1 0 0,1 1-1 0 0,0-1 1 0 0,0 0-1 0 0,1 0 1 0 0,-1 0 0 0 0,1 0-1 0 0,0 0 1 0 0,0-1-1 0 0,1 1 1 0 0,-1-1-1 0 0,1 0 1 0 0,0 0-1 0 0,0 0 1 0 0,1-1-1 0 0,-1 0 1 0 0,1 1-1 0 0,-1-1 1 0 0,1-1-1 0 0,0 1 1 0 0,0-1-1 0 0,1 0 1 0 0,-1 0 0 0 0,0 0-1 0 0,1-1 1 0 0,-1 0-1 0 0,1 0 1 0 0,-1 0-1 0 0,1-1 1 0 0,-1 1-1 0 0,1-1 1 0 0,-1-1-1 0 0,1 1 1 0 0,-1-1-1 0 0,5-1 0 0 0,-1-5-7 0 0,-1-1-1 0 0,1 0 1 0 0,-1-1 0 0 0,-1 1-1 0 0,0-1 1 0 0,0-1-1 0 0,-1 0 1 0 0,0 0-1 0 0,0 0 1 0 0,-1 0-1 0 0,-1-1 1 0 0,1 0 0 0 0,-2 0-1 0 0,0 0 1 0 0,0 0-1 0 0,-1-1 1 0 0,0 1-1 0 0,-1-1 1 0 0,0 1-1 0 0,-1-1 1 0 0,-1 0 0 0 0,1 1-1 0 0,-2-1 1 0 0,-2-8 7 0 0,-18-28-5 0 0,22 47 7 0 0,-1 0 1 0 0,0 0-1 0 0,1 1 0 0 0,-1-1 1 0 0,0 0-1 0 0,1 1 0 0 0,-1-1 1 0 0,0 0-1 0 0,0 1 0 0 0,1-1 1 0 0,-1 1-1 0 0,0-1 0 0 0,0 1 1 0 0,0-1-1 0 0,0 1 0 0 0,0 0 0 0 0,0-1 1 0 0,0 1-1 0 0,0 0 0 0 0,0 0 1 0 0,0 0-1 0 0,0 0 0 0 0,0 0 1 0 0,0 0-1 0 0,0 0 0 0 0,0 0 1 0 0,0 0-1 0 0,0 0 0 0 0,0 1 1 0 0,0-1-1 0 0,1 0 0 0 0,-1 1 1 0 0,0-1-1 0 0,0 0 0 0 0,0 1 1 0 0,0 0-1 0 0,0-1 0 0 0,1 1 1 0 0,-1-1-1 0 0,0 1 0 0 0,0 0 1 0 0,1-1-1 0 0,-1 1 0 0 0,0 0 1 0 0,1 0-1 0 0,-1 0 0 0 0,1-1 1 0 0,-1 1-1 0 0,1 1-2 0 0,-3 5 11 0 0,1 0-1 0 0,0 0 0 0 0,0 0 1 0 0,1 0-1 0 0,0 1 1 0 0,0-1-1 0 0,1 1 1 0 0,0-1-1 0 0,0 0 1 0 0,1 1-1 0 0,0-1 1 0 0,0 1-1 0 0,1-1 1 0 0,-1 0-1 0 0,2 0 1 0 0,-1 0-1 0 0,3 5-10 0 0,-2-4 14 0 0,0 1-1 0 0,1-1 0 0 0,0 1 1 0 0,1-1-1 0 0,-1-1 1 0 0,1 1-1 0 0,1-1 1 0 0,0 0-1 0 0,0 0 1 0 0,0 0-1 0 0,0-1 1 0 0,1 0-1 0 0,0 0 1 0 0,1-1-1 0 0,-1 0 1 0 0,1 0-1 0 0,0 0 1 0 0,0-1-1 0 0,1-1 1 0 0,-1 1-1 0 0,1-1 1 0 0,0-1-1 0 0,0 0 1 0 0,2 0-14 0 0,-5-1-234 0 0,1-1 1 0 0,-1 0-1 0 0,0-1 1 0 0,0 1 0 0 0,0-1-1 0 0,0 0 1 0 0,0-1-1 0 0,0 1 1 0 0,0-1-1 0 0,0-1 1 0 0,-1 1 0 0 0,1-1-1 0 0,-1 0 1 0 0,1 0-1 0 0,0-1 234 0 0,-4 2-386 0 0,1 0-1 0 0,0 0 1 0 0,-1 0-1 0 0,0 0 1 0 0,0 0-1 0 0,1-1 1 0 0,-1 1-1 0 0,0 0 1 0 0,-1-1-1 0 0,1 0 1 0 0,0 0-1 0 0,-1 1 1 0 0,0-1-1 0 0,0 0 1 0 0,1 0-1 0 0,-2 0 1 0 0,1 0-1 0 0,0 0 0 0 0,-1 0 1 0 0,1-1-1 0 0,-1 1 1 0 0,0 0-1 0 0,0 0 1 0 0,0 0-1 0 0,0 0 1 0 0,-1-3 386 0 0,-4-14-1779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3.415"/>
    </inkml:context>
    <inkml:brush xml:id="br0">
      <inkml:brushProperty name="width" value="0.1" units="cm"/>
      <inkml:brushProperty name="height" value="0.1" units="cm"/>
      <inkml:brushProperty name="color" value="#CC0066"/>
    </inkml:brush>
  </inkml:definitions>
  <inkml:trace contextRef="#ctx0" brushRef="#br0">11 197 784 0 0,'-6'-15'8842'0'0,"2"2"-4719"0"0,4 12-3959 0 0,109 19 2060 0 0,-90-17-2170 0 0,0 0 0 0 0,-1-1-1 0 0,1-1 1 0 0,0 0-1 0 0,0-2 1 0 0,-1 0-1 0 0,15-5-53 0 0,-32 7 2 0 0,0-1 0 0 0,0 1 0 0 0,0-1 0 0 0,0 0-1 0 0,-1 0 1 0 0,1 1 0 0 0,-1-1 0 0 0,1 0 0 0 0,-1 0 0 0 0,1 0-1 0 0,-1 1 1 0 0,0-1 0 0 0,0 0 0 0 0,0 0 0 0 0,0 0-1 0 0,0 0 1 0 0,-1 1 0 0 0,1-1 0 0 0,0 0 0 0 0,-1 0 0 0 0,0 0-1 0 0,1 1 1 0 0,-1-1 0 0 0,0 0 0 0 0,0 1 0 0 0,0-1 0 0 0,0 0-1 0 0,0 1 1 0 0,0-1 0 0 0,0 1 0 0 0,0 0 0 0 0,-1-1 0 0 0,1 1-1 0 0,-1 0 1 0 0,1 0 0 0 0,-1 0 0 0 0,1 0 0 0 0,-1 0 0 0 0,1 0-1 0 0,-3 0-1 0 0,-2-6 2 0 0,-55-79-44 0 0,61 85 41 0 0,1 0 0 0 0,0 0-1 0 0,-1 0 1 0 0,1 0 0 0 0,0 0 0 0 0,0 0 0 0 0,-1 0 0 0 0,1 1 0 0 0,0-1 0 0 0,0 0-1 0 0,0 1 1 0 0,0-1 0 0 0,0 0 0 0 0,0 1 0 0 0,0 0 0 0 0,0-1 0 0 0,0 1-1 0 0,0-1 1 0 0,1 1 0 0 0,-1 0 0 0 0,0 0 0 0 0,0 0 0 0 0,0 0 0 0 0,0 0 0 0 0,1 0-1 0 0,-1 0 1 0 0,0 0 0 0 0,0 0 0 0 0,0 0 0 0 0,0 1 0 0 0,0-1 0 0 0,0 0 0 0 0,0 1-1 0 0,0-1 1 0 0,1 1 0 0 0,-1-1 0 0 0,0 1 0 0 0,-1 0 0 0 0,1-1 0 0 0,0 1-1 0 0,0 0 1 0 0,0 0 0 0 0,0-1 0 0 0,-1 1 0 0 0,1 0 1 0 0,2 0 0 0 0,137 73 88 0 0,-139-74-80 0 0,0 1 0 0 0,0-1 1 0 0,0 1-1 0 0,0 0 0 0 0,0-1 0 0 0,0 1 0 0 0,0 0 0 0 0,0 0 1 0 0,0 0-1 0 0,0 0 0 0 0,0-1 0 0 0,-1 1 0 0 0,1 0 0 0 0,0 0 1 0 0,-1 1-1 0 0,1-1 0 0 0,-1 0 0 0 0,1 0 0 0 0,-1 0 0 0 0,1 0 0 0 0,-1 0 1 0 0,0 1-1 0 0,0-1 0 0 0,1 0 0 0 0,-1 0 0 0 0,0 0 0 0 0,0 1 1 0 0,0-1-1 0 0,0 0 0 0 0,-1 0 0 0 0,1 1 0 0 0,0-1 0 0 0,0 0 0 0 0,-1 0 1 0 0,1 0-1 0 0,-1 0 0 0 0,1 1 0 0 0,-1-1 0 0 0,1 0 0 0 0,-1 0 1 0 0,0 0-1 0 0,1 0 0 0 0,-1 0 0 0 0,0 0 0 0 0,0-1 0 0 0,0 1 1 0 0,0 0-1 0 0,-1 0-8 0 0,-58 21 84 0 0,54-22-310 0 0,-21 2-90 0 0,10-2-3852 0 0,24 3-1987 0 0,8 5 3306 0 0,-5-2 1433 0 0,9 4-384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6.374"/>
    </inkml:context>
    <inkml:brush xml:id="br0">
      <inkml:brushProperty name="width" value="0.1" units="cm"/>
      <inkml:brushProperty name="height" value="0.1" units="cm"/>
      <inkml:brushProperty name="color" value="#CC0066"/>
    </inkml:brush>
  </inkml:definitions>
  <inkml:trace contextRef="#ctx0" brushRef="#br0">1 175 1648 0 0,'21'29'11797'0'0,"16"-32"-9374"0"0,-27 0-2378 0 0,-1-1 1 0 0,0-1-1 0 0,0 0 0 0 0,-1 0 0 0 0,0-1 0 0 0,0 0 1 0 0,0 0-1 0 0,0-1 0 0 0,-1 1 0 0 0,0-2 1 0 0,-1 1-1 0 0,1-1 0 0 0,-2 0 0 0 0,1-1 0 0 0,-1 1 1 0 0,0-1-1 0 0,2-5-45 0 0,-7 11 4 0 0,1 1 0 0 0,0 0 1 0 0,-1-1-1 0 0,1 1 0 0 0,-1-1 0 0 0,0 1 1 0 0,0-1-1 0 0,0 1 0 0 0,0 0 0 0 0,0-1 1 0 0,-1 1-1 0 0,1-1 0 0 0,-1 1 0 0 0,1 0 1 0 0,-1-1-1 0 0,0 1 0 0 0,0 0 0 0 0,0 0 1 0 0,0-1-1 0 0,0 1 0 0 0,-1 0 1 0 0,1 0-1 0 0,0 0 0 0 0,-1 0 0 0 0,0 1 1 0 0,1-1-1 0 0,-1 0 0 0 0,0 1 0 0 0,0-1 1 0 0,0 1-1 0 0,0 0 0 0 0,0-1 0 0 0,-1 1 1 0 0,1 0-1 0 0,0 0 0 0 0,0 1 0 0 0,-1-1 1 0 0,1 0-1 0 0,0 1 0 0 0,-1-1 0 0 0,1 1 1 0 0,-1 0-1 0 0,1 0 0 0 0,-1 0 0 0 0,1 0 1 0 0,0 0-1 0 0,-1 0 0 0 0,1 1 0 0 0,-1-1 1 0 0,1 1-1 0 0,0 0 0 0 0,-1 0 1 0 0,1 0-1 0 0,0 0 0 0 0,0 0 0 0 0,0 0 1 0 0,-1 1-5 0 0,-4 3 54 0 0,0 1 1 0 0,-1 1 0 0 0,2-1 0 0 0,-1 1 0 0 0,1 0-1 0 0,0 1 1 0 0,0-1 0 0 0,1 1 0 0 0,0 0 0 0 0,1 1-1 0 0,0-1 1 0 0,0 1 0 0 0,1 0 0 0 0,0 0 0 0 0,0 0-1 0 0,1 0 1 0 0,0 1 0 0 0,1-1 0 0 0,0 0 0 0 0,0 1-1 0 0,1-1 1 0 0,0 1 0 0 0,1-1 0 0 0,0 1 0 0 0,0-1-1 0 0,1 1 1 0 0,1-1 0 0 0,-1 0 0 0 0,1 0 0 0 0,1 0-1 0 0,0-1 1 0 0,0 1 0 0 0,1-1 0 0 0,0 0 0 0 0,0 0-1 0 0,4 3-54 0 0,-4-4-55 0 0,1 0-1 0 0,0-1 0 0 0,1 0 1 0 0,-1 0-1 0 0,1 0 0 0 0,0-1 1 0 0,1 0-1 0 0,-1 0 0 0 0,1-1 1 0 0,0 0-1 0 0,0-1 0 0 0,0 1 1 0 0,1-2-1 0 0,-1 1 0 0 0,1-1 1 0 0,0 0-1 0 0,-1-1 0 0 0,1 0 1 0 0,0 0-1 0 0,0-1 0 0 0,0 0 1 0 0,0-1-1 0 0,-1 0 0 0 0,8-1 56 0 0,-12 0-460 0 0,-1 0 0 0 0,1 0 0 0 0,0 0-1 0 0,-1-1 1 0 0,0 1 0 0 0,1-1 0 0 0,-1 1 0 0 0,0-1-1 0 0,0 0 1 0 0,-1 0 0 0 0,1-1 0 0 0,-1 1 0 0 0,1-1-1 0 0,-1 1 1 0 0,0-1 0 0 0,0 0 0 0 0,-1 1 0 0 0,1-1-1 0 0,-1 0 1 0 0,0 0 0 0 0,0 0 0 0 0,0 0 0 0 0,-1 0-1 0 0,1-1 1 0 0,-1 1 0 0 0,0 0 0 0 0,0 0 0 0 0,0 0-1 0 0,-1-3 461 0 0,-3-24-2674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6.612"/>
    </inkml:context>
    <inkml:brush xml:id="br0">
      <inkml:brushProperty name="width" value="0.1" units="cm"/>
      <inkml:brushProperty name="height" value="0.1" units="cm"/>
      <inkml:brushProperty name="color" value="#CC0066"/>
    </inkml:brush>
  </inkml:definitions>
  <inkml:trace contextRef="#ctx0" brushRef="#br0">0 1 1732 0 0,'5'2'2592'0'0,"5"0"277"0"0,5 1 143 0 0,2-1 100 0 0,3 0-1256 0 0,34 3-127 0 0,-21-3-1361 0 0,1 0-212 0 0,3 0-292 0 0,-2-2-416 0 0,0 0-1137 0 0,-1 0-715 0 0,-2-2-396 0 0,3-2-160 0 0,-5-1 95 0 0,-6-2 297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9.616"/>
    </inkml:context>
    <inkml:brush xml:id="br0">
      <inkml:brushProperty name="width" value="0.1" units="cm"/>
      <inkml:brushProperty name="height" value="0.1" units="cm"/>
      <inkml:brushProperty name="color" value="#CC0066"/>
    </inkml:brush>
  </inkml:definitions>
  <inkml:trace contextRef="#ctx0" brushRef="#br0">26 700 72 0 0,'-24'62'12695'0'0,"24"-59"-12576"0"0,-1 0 0 0 0,1 0 0 0 0,-1 0 0 0 0,1 0 0 0 0,0-1 0 0 0,0 1 0 0 0,0 0 0 0 0,1 0 0 0 0,-1 0 0 0 0,1 0 0 0 0,-1-1 0 0 0,1 1 0 0 0,0 0 0 0 0,0 0 0 0 0,0-1 0 0 0,0 1 0 0 0,1-1 0 0 0,-1 1 0 0 0,1-1 0 0 0,-1 1 0 0 0,1-1 0 0 0,0 0 0 0 0,0 0 0 0 0,0 0 0 0 0,0 0 0 0 0,1 0 0 0 0,-1 0 0 0 0,0-1 0 0 0,1 1 0 0 0,-1-1 0 0 0,3 1-119 0 0,-1-1 14 0 0,1 0 1 0 0,-1 0-1 0 0,1 0 1 0 0,0-1-1 0 0,-1 0 1 0 0,1 0-1 0 0,-1 0 1 0 0,1 0 0 0 0,-1-1-1 0 0,1 0 1 0 0,-1 0-1 0 0,1 0 1 0 0,-1-1-1 0 0,1 1 1 0 0,-1-1 0 0 0,0 0-1 0 0,0 0 1 0 0,0 0-1 0 0,0-1 1 0 0,0 0-1 0 0,-1 1 1 0 0,1-1 0 0 0,-1 0-1 0 0,0-1 1 0 0,0 1-1 0 0,0-1 1 0 0,0 1-1 0 0,0-1 1 0 0,-1 0 0 0 0,0 0-1 0 0,0 0 1 0 0,0 0-1 0 0,0-1 1 0 0,0 1-1 0 0,-1 0 1 0 0,0-1 0 0 0,0 1-1 0 0,0-1 1 0 0,-1 1-1 0 0,1-4-14 0 0,-1 3 0 0 0,-1 0-1 0 0,0 0 1 0 0,0 0-1 0 0,0 0 1 0 0,0 0-1 0 0,-1 0 1 0 0,1 1-1 0 0,-1-1 1 0 0,-1 0 0 0 0,1 1-1 0 0,-1-1 1 0 0,1 1-1 0 0,-1 0 1 0 0,-1 0-1 0 0,1 0 1 0 0,0 0-1 0 0,-1 1 1 0 0,0 0-1 0 0,0-1 1 0 0,0 1-1 0 0,0 0 1 0 0,0 1-1 0 0,-1-1 1 0 0,1 1-1 0 0,-1 0 1 0 0,0 0 0 0 0,1 0-1 0 0,-1 1 1 0 0,0-1-1 0 0,0 1 1 0 0,0 1-1 0 0,0-1 1 0 0,0 1-1 0 0,-5-1 1 0 0,7 4-1 0 0,0-1 1 0 0,0 0-1 0 0,1 1 0 0 0,-1-1 0 0 0,0 1 1 0 0,1 0-1 0 0,-1 0 0 0 0,1 0 0 0 0,0 0 0 0 0,0 1 1 0 0,1-1-1 0 0,-1 0 0 0 0,0 1 0 0 0,1-1 1 0 0,0 1-1 0 0,0 0 0 0 0,0-1 0 0 0,0 1 0 0 0,1 0 1 0 0,0-1-1 0 0,-1 1 0 0 0,1 0 0 0 0,1 0 1 0 0,-1 0-1 0 0,0-1 0 0 0,1 1 0 0 0,0 0 0 0 0,0-1 1 0 0,0 1-1 0 0,0-1 0 0 0,0 1 0 0 0,1-1 1 0 0,0 1-1 0 0,0-1 0 0 0,0 0 0 0 0,0 1 1 0 0,2 3 0 0 0,0-1 1 0 0,0-1-1 0 0,1 1 0 0 0,0-1 0 0 0,0 1 1 0 0,0-1-1 0 0,0-1 0 0 0,1 1 0 0 0,0-1 0 0 0,0 0 1 0 0,0 0-1 0 0,0-1 0 0 0,0 1 0 0 0,1-2 0 0 0,0 1 1 0 0,0-1-1 0 0,-1 0 0 0 0,1 0 0 0 0,1 0 0 0 0,-1-1 1 0 0,0-1-1 0 0,0 1 0 0 0,0-1 0 0 0,0 0 1 0 0,1-1-1 0 0,3 0 0 0 0,2-1 3 0 0,0-1 0 0 0,1 0 1 0 0,-1-1-1 0 0,-1-1 0 0 0,1 0 0 0 0,-1-1 1 0 0,1 0-1 0 0,-2-1 0 0 0,1 0 0 0 0,-1 0 1 0 0,0-2-1 0 0,0 1 0 0 0,6-9-3 0 0,-1-1-29 0 0,-1-1-1 0 0,-1 0 0 0 0,-1-1 0 0 0,-1 0 1 0 0,0-1-1 0 0,-2-1 0 0 0,0 0 1 0 0,-2 0-1 0 0,0-1 0 0 0,-1 0 0 0 0,-2 0 1 0 0,0-1-1 0 0,-2 1 0 0 0,0-1 1 0 0,-2 0-1 0 0,0 0 0 0 0,-2 0 0 0 0,-1 0 1 0 0,0 1-1 0 0,-2-1 0 0 0,-1 1 1 0 0,-1-1-1 0 0,0 1 0 0 0,-2 1 0 0 0,-1-1 1 0 0,-1 2-1 0 0,0-1 0 0 0,-2 1 1 0 0,-1 1-1 0 0,-6-9 30 0 0,-25-16 28 0 0,43 44-22 0 0,0 0-1 0 0,0 1 1 0 0,-1-1 0 0 0,1 1-1 0 0,0-1 1 0 0,0 1-1 0 0,0-1 1 0 0,0 1 0 0 0,0 0-1 0 0,0-1 1 0 0,-1 1-1 0 0,1 0 1 0 0,0 0-1 0 0,0 0 1 0 0,0 0 0 0 0,-1 0-1 0 0,1 0 1 0 0,0 0-1 0 0,0 1 1 0 0,0-1 0 0 0,-1 0-1 0 0,1 1 1 0 0,0-1-1 0 0,0 1 1 0 0,0-1-1 0 0,0 1 1 0 0,0-1 0 0 0,0 1-1 0 0,0 0 1 0 0,0-1-1 0 0,0 1 1 0 0,0 0 0 0 0,0 0-1 0 0,1 0 1 0 0,-1 0-1 0 0,0 0 1 0 0,0 0-1 0 0,1 0 1 0 0,-1 0 0 0 0,1 0-1 0 0,-1 0 1 0 0,1 0-1 0 0,-1 0 1 0 0,1 0 0 0 0,0 0-1 0 0,-1 1 1 0 0,1-1-1 0 0,0 0 1 0 0,0 0-6 0 0,-4 18 79 0 0,0 0 1 0 0,2 1-1 0 0,0-1 0 0 0,1 0 1 0 0,1 1-1 0 0,1-1 0 0 0,3 19-79 0 0,-1-4 72 0 0,12 162 89 0 0,4 70-176 0 0,-17-89-3784 0 0,-14-104-4598 0 0,7-68 5759 0 0,3-10 622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30.444"/>
    </inkml:context>
    <inkml:brush xml:id="br0">
      <inkml:brushProperty name="width" value="0.1" units="cm"/>
      <inkml:brushProperty name="height" value="0.1" units="cm"/>
      <inkml:brushProperty name="color" value="#CC0066"/>
    </inkml:brush>
  </inkml:definitions>
  <inkml:trace contextRef="#ctx0" brushRef="#br0">0 456 1312 0 0,'1'1'688'0'0,"-1"-2"-501"0"0,1 1 1 0 0,-1-1-1 0 0,0 1 1 0 0,1-1-1 0 0,-1 1 1 0 0,1 0-1 0 0,-1-1 1 0 0,1 1-1 0 0,-1 0 1 0 0,1-1-1 0 0,0 1 1 0 0,-1 0-1 0 0,1 0 1 0 0,-1-1-1 0 0,1 1 1 0 0,0 0-1 0 0,-1 0 1 0 0,1 0-1 0 0,-1 0 1 0 0,1 0-1 0 0,0 0 1 0 0,-1 0-1 0 0,1 0 1 0 0,0 0-1 0 0,-1 0 1 0 0,1 0-1 0 0,-1 0 1 0 0,1 1-1 0 0,0-1 1 0 0,-1 0-1 0 0,1 0 1 0 0,-1 1-1 0 0,1-1 1 0 0,-1 0-1 0 0,1 1 1 0 0,-1-1-1 0 0,1 0 1 0 0,-1 1-1 0 0,1-1 1 0 0,-1 1-1 0 0,1-1 1 0 0,-1 1-1 0 0,0-1 1 0 0,1 1-1 0 0,-1-1 1 0 0,0 1-1 0 0,1-1 1 0 0,-1 1-1 0 0,0 0 1 0 0,0-1-1 0 0,0 1 1 0 0,1-1-1 0 0,-1 1 1 0 0,0 0-1 0 0,0-1 1 0 0,0 1-1 0 0,0-1 1 0 0,0 1-1 0 0,0 0 1 0 0,0-1-1 0 0,0 1 1 0 0,-1 0-1 0 0,1-1 1 0 0,0 1-1 0 0,0 0-187 0 0,42-119 1481 0 0,-13 29-1050 0 0,4 1 0 0 0,33-59-431 0 0,-48 118 373 0 0,-16 61 101 0 0,-13 48-253 0 0,3-29-64 0 0,3 0-1 0 0,1 0 1 0 0,3 0-1 0 0,3 14-156 0 0,-3-64 2 0 0,0 0 0 0 0,1 0-1 0 0,0 0 1 0 0,-1 0-1 0 0,1 0 1 0 0,0 0 0 0 0,-1 0-1 0 0,1 0 1 0 0,0 0-1 0 0,0 0 1 0 0,0 1-1 0 0,0-1 1 0 0,0 0 0 0 0,0 0-1 0 0,0 0 1 0 0,0 0-1 0 0,1 0 1 0 0,-1 0 0 0 0,0 0-1 0 0,0 0 1 0 0,1 0-1 0 0,-1 0 1 0 0,1 0 0 0 0,-1 0-1 0 0,1 0 1 0 0,0 0-1 0 0,-1 0 1 0 0,1 0 0 0 0,0 0-1 0 0,-1-1 1 0 0,1 1-1 0 0,0 0 1 0 0,0-1 0 0 0,0 1-1 0 0,0 0 1 0 0,0-1-1 0 0,0 1 1 0 0,0-1 0 0 0,0 1-1 0 0,0-1 1 0 0,0 0-1 0 0,0 1 1 0 0,0-1 0 0 0,0 0-1 0 0,0 0 1 0 0,0 0-1 0 0,0 0 1 0 0,0 0 0 0 0,0 0-1 0 0,1 0 1 0 0,-1 0-1 0 0,0 0 1 0 0,0 0 0 0 0,0-1-1 0 0,0 1 1 0 0,0 0-1 0 0,0-1 1 0 0,0 1-1 0 0,0-1 1 0 0,0 1 0 0 0,0-1-1 0 0,0 1 1 0 0,0-1-1 0 0,-1 0 1 0 0,1 0 0 0 0,0 1-2 0 0,93-152 32 0 0,-10 31-52 0 0,-84 120 20 0 0,1 1 0 0 0,-1-1 0 0 0,0 1 0 0 0,1-1 0 0 0,-1 1 0 0 0,1-1 0 0 0,-1 1 0 0 0,0 0 0 0 0,1-1 0 0 0,0 1 0 0 0,-1 0 0 0 0,1-1 0 0 0,-1 1 1 0 0,1 0-1 0 0,-1 0 0 0 0,1-1 0 0 0,-1 1 0 0 0,1 0 0 0 0,0 0 0 0 0,-1 0 0 0 0,1 0 0 0 0,-1 0 0 0 0,1 0 0 0 0,0 0 0 0 0,-1 0 0 0 0,1 0 0 0 0,0 0 0 0 0,-1 0 0 0 0,1 0 1 0 0,-1 0-1 0 0,1 1 0 0 0,0-1 0 0 0,-1 0 0 0 0,1 0 0 0 0,-1 1 0 0 0,1-1 0 0 0,-1 0 0 0 0,1 1 0 0 0,-1-1 0 0 0,1 1 0 0 0,-1-1 0 0 0,1 0 0 0 0,-1 1 0 0 0,0-1 0 0 0,1 1 1 0 0,-1-1-1 0 0,0 1 0 0 0,1-1 0 0 0,-1 1 0 0 0,0 0 0 0 0,0-1 0 0 0,1 1 0 0 0,-1-1 0 0 0,0 1 0 0 0,0 0 0 0 0,0-1 0 0 0,0 1 0 0 0,0-1 0 0 0,0 1 0 0 0,0 0 0 0 0,0-1 1 0 0,0 1-1 0 0,0 0 0 0 0,-1 41 21 0 0,1-42-21 0 0,-14 121 364 0 0,15-120-362 0 0,0-1-1 0 0,1 0 1 0 0,-1 1 0 0 0,1-1 0 0 0,-1 0-1 0 0,1 0 1 0 0,-1 0 0 0 0,1 0-1 0 0,-1 0 1 0 0,0 0 0 0 0,1-1-1 0 0,-1 1 1 0 0,1 0 0 0 0,-1-1 0 0 0,1 1-1 0 0,-1-1 1 0 0,0 1 0 0 0,1-1-1 0 0,-1 0 1 0 0,0 1 0 0 0,0-1-1 0 0,0 0 1 0 0,1 0 0 0 0,-1 0 0 0 0,0 0-1 0 0,0 0 1 0 0,0 0 0 0 0,0 0-1 0 0,-1-1 1 0 0,1 1 0 0 0,0 0-1 0 0,0 0 1 0 0,-1-1 0 0 0,1 1 0 0 0,0-2-2 0 0,3-1 5 0 0,0 0-4 0 0,4-6 0 0 0,1 1 0 0 0,0-1 0 0 0,0 2 0 0 0,1-1 1 0 0,0 2-1 0 0,0-1 0 0 0,1 1 0 0 0,0 1 0 0 0,0 0 0 0 0,1 0 0 0 0,-1 1 0 0 0,1 1 0 0 0,0 0 0 0 0,1 0 0 0 0,-1 1 0 0 0,1 1 0 0 0,4-1-1 0 0,-15 4 1 0 0,1-1 0 0 0,-1 0 0 0 0,1 1 1 0 0,-1 0-1 0 0,0-1 0 0 0,0 1 0 0 0,1 0 0 0 0,-1 0 0 0 0,0 0 0 0 0,0 0 1 0 0,0 1-1 0 0,0-1 0 0 0,0 0 0 0 0,0 1 0 0 0,-1 0 0 0 0,1-1 0 0 0,0 1 1 0 0,-1 0-1 0 0,1 0 0 0 0,-1 0 0 0 0,0 0 0 0 0,0 0 0 0 0,1 0 0 0 0,-1 0 0 0 0,-1 0 1 0 0,1 1-1 0 0,0-1 0 0 0,0 0 0 0 0,-1 0 0 0 0,0 1 0 0 0,1-1 0 0 0,-1 1 1 0 0,0-1-1 0 0,0 0 0 0 0,0 1 0 0 0,0-1 0 0 0,-1 0 0 0 0,1 1 0 0 0,-1 0-1 0 0,-25 93 43 0 0,22-86-84 0 0,1-1-261 0 0,-1 0 1 0 0,1 0 0 0 0,-2 0 0 0 0,1 0-1 0 0,-1-1 1 0 0,-1 0 0 0 0,1 0 0 0 0,-1 0-1 0 0,-1 0 1 0 0,-6 5 301 0 0,14-13-175 0 0,-1-1 0 0 0,0 1 0 0 0,0 0-1 0 0,0-1 1 0 0,0 1 0 0 0,0 0 0 0 0,0 0 0 0 0,0-1 0 0 0,1 1 0 0 0,-1 0-1 0 0,0-1 1 0 0,0 1 0 0 0,0 0 0 0 0,0-1 0 0 0,0 1 0 0 0,-1 0-1 0 0,1 0 1 0 0,0-1 0 0 0,0 1 0 0 0,0 0 0 0 0,0-1 0 0 0,0 1-1 0 0,0 0 1 0 0,0 0 0 0 0,0-1 0 0 0,-1 1 0 0 0,1 0 0 0 0,0-1 0 0 0,0 1-1 0 0,0 0 1 0 0,-1 0 0 0 0,1 0 0 0 0,0-1 0 0 0,0 1 0 0 0,-1 0-1 0 0,1 0 1 0 0,0 0 0 0 0,0 0 0 0 0,-1-1 0 0 0,1 1 0 0 0,0 0-1 0 0,-1 0 1 0 0,1 0 0 0 0,0 0 0 0 0,-1 0 0 0 0,1 0 0 0 0,0 0-1 0 0,0 0 1 0 0,-1 0 0 0 0,1 0 0 0 0,0 0 0 0 0,-1 0 0 0 0,1 0 175 0 0,16-29-4684 0 0,0 9 2887 0 0</inkml:trace>
  <inkml:trace contextRef="#ctx0" brushRef="#br0" timeOffset="285.108">871 229 1552 0 0,'8'33'8828'0'0,"5"-2"-5206"0"0,-11-27-3573 0 0,0-1 0 0 0,1 1 0 0 0,-1-1 0 0 0,1 1 0 0 0,0-1-1 0 0,0 0 1 0 0,0 0 0 0 0,0 0 0 0 0,1-1 0 0 0,-1 1 0 0 0,1-1 0 0 0,-1 0 0 0 0,1 0 0 0 0,0 0 0 0 0,0 0 0 0 0,0-1 0 0 0,0 1-1 0 0,0-1 1 0 0,0 0 0 0 0,0 0 0 0 0,1-1 0 0 0,-1 1 0 0 0,0-1 0 0 0,1 0 0 0 0,-1 0 0 0 0,0 0 0 0 0,0-1 0 0 0,1 0 0 0 0,-1 1-1 0 0,0-2 1 0 0,0 1 0 0 0,0 0 0 0 0,0-1 0 0 0,0 1 0 0 0,0-1 0 0 0,0-1 0 0 0,-1 1 0 0 0,2-1-49 0 0,0 0 2 0 0,-1 0-1 0 0,0-1 1 0 0,1 1 0 0 0,-1-1 0 0 0,-1 0 0 0 0,1 0-1 0 0,0 0 1 0 0,-1-1 0 0 0,0 1 0 0 0,0-1 0 0 0,-1 0 0 0 0,1 0-1 0 0,-1 0 1 0 0,0 0 0 0 0,0 0 0 0 0,0 0 0 0 0,-1 0-1 0 0,0-1 1 0 0,0 1 0 0 0,0-1 0 0 0,-1 1 0 0 0,0 0-1 0 0,0-1 1 0 0,0 1 0 0 0,-1-1 0 0 0,1 1 0 0 0,-1-1-1 0 0,-1 1 1 0 0,1 0 0 0 0,-1 0 0 0 0,0-1 0 0 0,0 1 0 0 0,0 0-1 0 0,-1 1 1 0 0,0-1 0 0 0,0 0 0 0 0,0 1 0 0 0,0 0-1 0 0,-1-1 1 0 0,0 1 0 0 0,0 1 0 0 0,0-1 0 0 0,0 0-1 0 0,0 1 1 0 0,-1 0 0 0 0,1 0 0 0 0,-1 1 0 0 0,0-1-1 0 0,-3 0-1 0 0,4 1-21 0 0,-1 0-1 0 0,0 1 1 0 0,0 0 0 0 0,0 0-1 0 0,0 0 1 0 0,0 1-1 0 0,0 0 1 0 0,0 0-1 0 0,0 0 1 0 0,0 0-1 0 0,0 1 1 0 0,0 0-1 0 0,0 0 1 0 0,0 0-1 0 0,0 1 1 0 0,0-1-1 0 0,1 1 1 0 0,-1 0-1 0 0,1 1 1 0 0,-1-1-1 0 0,1 1 1 0 0,0 0-1 0 0,0 0 1 0 0,0 0-1 0 0,0 0 1 0 0,1 1-1 0 0,-2 1 22 0 0,3-3-213 0 0,1 1-1 0 0,0-1 1 0 0,0 1-1 0 0,0 0 1 0 0,0-1-1 0 0,0 1 1 0 0,0 0-1 0 0,1 0 1 0 0,-1 0-1 0 0,1-1 1 0 0,0 1 0 0 0,0 0-1 0 0,0 0 1 0 0,0 0-1 0 0,0 0 1 0 0,0 0-1 0 0,1-1 1 0 0,0 1-1 0 0,0 0 1 0 0,0 2 213 0 0,1-2-480 0 0,-1 0 1 0 0,1 0 0 0 0,0 0-1 0 0,0 0 1 0 0,0 0-1 0 0,0 0 1 0 0,1 0 0 0 0,-1-1-1 0 0,1 0 1 0 0,0 1 0 0 0,-1-1-1 0 0,1 0 1 0 0,0 0-1 0 0,0 0 1 0 0,1-1 0 0 0,-1 1-1 0 0,0-1 1 0 0,0 1 0 0 0,4 0 479 0 0,15 5-1664 0 0</inkml:trace>
  <inkml:trace contextRef="#ctx0" brushRef="#br0" timeOffset="798.914">1082 255 1020 0 0,'8'-2'704'0'0,"0"0"0"0"0,0-1 0 0 0,-1-1 0 0 0,1 1 0 0 0,-1-1-1 0 0,1 0 1 0 0,-1-1 0 0 0,-1 0 0 0 0,1 0 0 0 0,-1 0 0 0 0,1-1 0 0 0,-2 0 0 0 0,1 0 0 0 0,-1 0-1 0 0,1-1-703 0 0,83-124 5453 0 0,-89 131-5435 0 0,0-1 0 0 0,0 1 0 0 0,1 0 0 0 0,-1-1 0 0 0,0 1 0 0 0,1 0 0 0 0,-1-1 0 0 0,0 1-1 0 0,1 0 1 0 0,-1 0 0 0 0,0 0 0 0 0,1-1 0 0 0,-1 1 0 0 0,1 0 0 0 0,-1 0 0 0 0,0 0 0 0 0,1 0 0 0 0,-1 0 0 0 0,1 0 0 0 0,-1 0 0 0 0,1 0 0 0 0,-1 0 0 0 0,0 0 0 0 0,1 0 0 0 0,-1 0 0 0 0,1 0 0 0 0,-1 0 0 0 0,0 0-1 0 0,1 0 1 0 0,-1 0 0 0 0,1 1 0 0 0,-1-1 0 0 0,0 0 0 0 0,1 0 0 0 0,-1 0 0 0 0,0 1 0 0 0,1-1 0 0 0,-1 0 0 0 0,0 1 0 0 0,1-1 0 0 0,-1 0 0 0 0,0 1 0 0 0,0-1 0 0 0,1 0 0 0 0,-1 1 0 0 0,0-1 0 0 0,0 0 0 0 0,0 1-1 0 0,1-1 1 0 0,-1 0 0 0 0,0 1 0 0 0,0-1 0 0 0,0 1 0 0 0,0-1 0 0 0,0 1 0 0 0,0-1 0 0 0,0 0 0 0 0,0 1 0 0 0,0-1 0 0 0,0 1 0 0 0,0-1 0 0 0,0 0 0 0 0,0 1 0 0 0,0-1 0 0 0,0 1 0 0 0,-1-1 0 0 0,1 1-18 0 0,1 41 131 0 0,-1-34-72 0 0,0 11-23 0 0,-1-12-32 0 0,0 0 0 0 0,1 0 0 0 0,0 0 0 0 0,0 0 0 0 0,1 0 0 0 0,0 0-1 0 0,0 0 1 0 0,1 0 0 0 0,0-1 0 0 0,0 1 0 0 0,0 0 0 0 0,1-1 0 0 0,3 5-4 0 0,-4-10 2 0 0,1 1 0 0 0,0-1-1 0 0,0 0 1 0 0,0 0 0 0 0,0 0 0 0 0,0-1 0 0 0,0 1 0 0 0,0-1-1 0 0,0 0 1 0 0,0 1 0 0 0,0-1 0 0 0,0-1 0 0 0,0 1-1 0 0,0 0 1 0 0,0-1 0 0 0,0 0 0 0 0,0 1 0 0 0,0-1-1 0 0,-1 0 1 0 0,1 0 0 0 0,0-1 0 0 0,0 1 0 0 0,-1-1 0 0 0,1 1-1 0 0,-1-1 1 0 0,1 0 0 0 0,-1 0 0 0 0,0 0 0 0 0,0 0-1 0 0,2-2-1 0 0,10-5 5 0 0,12-7 3 0 0,-20 11-7 0 0,0 1-1 0 0,-1 0 1 0 0,2 0-1 0 0,-1 1 1 0 0,0 0-1 0 0,1 0 1 0 0,-1 0-1 0 0,1 1 1 0 0,0 0-1 0 0,0 0 1 0 0,0 1 0 0 0,0 0-1 0 0,3 0 0 0 0,-8 1 1 0 0,-1 0-1 0 0,1 0 1 0 0,-1 1 0 0 0,1-1 0 0 0,-1 1-1 0 0,0-1 1 0 0,1 1 0 0 0,-1 0-1 0 0,0-1 1 0 0,1 1 0 0 0,-1 0 0 0 0,0 0-1 0 0,0 0 1 0 0,1 0 0 0 0,-1 0-1 0 0,0 0 1 0 0,0 0 0 0 0,0 0-1 0 0,-1 1 1 0 0,1-1 0 0 0,0 0 0 0 0,0 1-1 0 0,-1-1 1 0 0,1 0 0 0 0,0 1-1 0 0,-1-1 1 0 0,0 1 0 0 0,1-1 0 0 0,-1 1-1 0 0,0-1 1 0 0,0 1 0 0 0,1-1-1 0 0,-1 1 1 0 0,-1-1 0 0 0,1 1-1 0 0,0-1 1 0 0,0 1 0 0 0,-1 1-1 0 0,-14 58 17 0 0,15-61-17 0 0,-17 50-348 0 0,38-76-1829 0 0,-13 18 1794 0 0,1-5 142 0 0,1 1-1 0 0,0 1 1 0 0,1 0 0 0 0,1 1 0 0 0,-1 0-1 0 0,2 0 1 0 0,-1 2 0 0 0,12-7 241 0 0,-24 15 27 0 0,1-1 0 0 0,0 1 1 0 0,0 0-1 0 0,0 0 0 0 0,0-1 1 0 0,0 1-1 0 0,-1 0 0 0 0,1 0 1 0 0,0 0-1 0 0,0 0 0 0 0,0 0 1 0 0,0 0-1 0 0,0 0 0 0 0,0 0 1 0 0,0 0-1 0 0,0 1 0 0 0,-1-1 1 0 0,1 0-1 0 0,0 1 0 0 0,0-1 1 0 0,0 0-1 0 0,-1 1 1 0 0,1-1-1 0 0,0 1 0 0 0,0-1 1 0 0,-1 1-1 0 0,1-1 0 0 0,0 1 1 0 0,-1 0-1 0 0,1-1 0 0 0,-1 1 1 0 0,1 0-1 0 0,-1 0 0 0 0,1-1 1 0 0,-1 1-1 0 0,1 0 0 0 0,-1 0 1 0 0,0 0-1 0 0,1 0 0 0 0,-1-1 1 0 0,0 1-1 0 0,0 0 0 0 0,0 0 1 0 0,1 0-1 0 0,-1 0 0 0 0,0 0 1 0 0,0 0-1 0 0,-1 0 0 0 0,1-1 1 0 0,0 1-1 0 0,0 0 0 0 0,0 0 1 0 0,0 0-1 0 0,-1 0 1 0 0,1 0-1 0 0,-1 0-27 0 0,-8 56 1107 0 0,4-12-736 0 0,20-62-485 0 0,-8 9-55 0 0,-4 3 0 0 0,0 0 0 0 0,1 1 0 0 0,0-1 0 0 0,0 1 0 0 0,0 0 0 0 0,1 0 0 0 0,-1 0 0 0 0,1 1 0 0 0,0-1 0 0 0,0 1 0 0 0,0 0 0 0 0,0 1 0 0 0,1-1 0 0 0,-1 1 0 0 0,1 0 0 0 0,5-1 169 0 0,-10 3-286 0 0,-1 1 1 0 0,1-1 0 0 0,0 1-1 0 0,0-1 1 0 0,-1 1-1 0 0,1-1 1 0 0,0 1 0 0 0,-1-1-1 0 0,1 1 1 0 0,-1 0 0 0 0,1 0-1 0 0,0-1 1 0 0,-1 1 0 0 0,0 0-1 0 0,1 0 1 0 0,-1-1-1 0 0,1 1 1 0 0,-1 0 0 0 0,0 0-1 0 0,0 0 1 0 0,1 0 0 0 0,-1-1-1 0 0,0 1 1 0 0,0 0 0 0 0,0 0-1 0 0,0 0 1 0 0,0 0 0 0 0,0 0-1 0 0,0 0 1 0 0,0-1-1 0 0,-1 1 1 0 0,1 0 0 0 0,0 0-1 0 0,0 0 1 0 0,-1 0 0 0 0,1 0 285 0 0,-2 6-2140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8.216"/>
    </inkml:context>
    <inkml:brush xml:id="br0">
      <inkml:brushProperty name="width" value="0.1" units="cm"/>
      <inkml:brushProperty name="height" value="0.1" units="cm"/>
      <inkml:brushProperty name="color" value="#CC0066"/>
    </inkml:brush>
  </inkml:definitions>
  <inkml:trace contextRef="#ctx0" brushRef="#br0">66 159 1288 0 0,'8'44'8079'0'0,"-2"-1"-4758"0"0,-3-15-2759 0 0,6 51-107 0 0,-5 0-1 0 0,-2 0 1 0 0,-4 1 0 0 0,-13 77-455 0 0,1-116 20 0 0,14-40-20 0 0,-1-1 0 0 0,1 1 0 0 0,-1-1 0 0 0,1 1 0 0 0,-1-1 0 0 0,0 0 0 0 0,1 1 0 0 0,-1-1 0 0 0,0 0 0 0 0,1 1 0 0 0,-1-1 1 0 0,0 0-1 0 0,1 0 0 0 0,-1 0 0 0 0,0 0 0 0 0,0 0 0 0 0,1 0 0 0 0,-1 0 0 0 0,0 0 0 0 0,1 0 0 0 0,-1 0 0 0 0,0 0 0 0 0,0 0 0 0 0,1 0 0 0 0,-1 0 1 0 0,0-1-1 0 0,1 1 0 0 0,-1 0 0 0 0,0-1 0 0 0,1 1 0 0 0,-1 0 0 0 0,1-1 0 0 0,-1 1 0 0 0,0-1 0 0 0,1 1 0 0 0,-1-1 0 0 0,1 1 0 0 0,-1-1 0 0 0,1 1 0 0 0,0-1 1 0 0,-1 1-1 0 0,1-1 0 0 0,0 0 0 0 0,-1 1 0 0 0,1-1 0 0 0,0 0 0 0 0,-1 1 0 0 0,1-1 0 0 0,0 0 0 0 0,0 1 0 0 0,0-1 0 0 0,0 0 0 0 0,0 0 0 0 0,0 1 1 0 0,0-1-1 0 0,0 0 0 0 0,0 1 0 0 0,0-2 0 0 0,-9-28-4 0 0,1 0 0 0 0,1-1 1 0 0,1 1-1 0 0,2-2 1 0 0,1 1-1 0 0,2 0 0 0 0,1 0 1 0 0,1-1-1 0 0,2 1 1 0 0,1 0-1 0 0,2 0 0 0 0,5-19 4 0 0,-7 27 17 0 0,0 0 1 0 0,2 1-1 0 0,0-1 0 0 0,1 1 0 0 0,2 1 0 0 0,0 0 0 0 0,1 0 0 0 0,1 1 0 0 0,1 0 0 0 0,1 1 0 0 0,6-7-17 0 0,-18 24 4 0 0,1 0-1 0 0,-1 1 1 0 0,1-1-1 0 0,0 0 1 0 0,0 0-1 0 0,0 1 0 0 0,0-1 1 0 0,0 1-1 0 0,0 0 1 0 0,1-1-1 0 0,-1 1 1 0 0,0 0-1 0 0,1 0 0 0 0,-1 1 1 0 0,1-1-1 0 0,-1 0 1 0 0,1 1-1 0 0,-1-1 1 0 0,1 1-1 0 0,-1 0 0 0 0,1 0 1 0 0,-1 0-1 0 0,1 0 1 0 0,-1 1-1 0 0,1-1 1 0 0,-1 0-1 0 0,1 1 0 0 0,-1 0 1 0 0,1 0-1 0 0,-1 0 1 0 0,0 0-1 0 0,1 0 1 0 0,-1 0-1 0 0,0 0 0 0 0,0 1 1 0 0,0-1-1 0 0,0 1 1 0 0,0 0-1 0 0,0-1 1 0 0,0 1-1 0 0,-1 0 0 0 0,1 0 1 0 0,-1 0-1 0 0,1 0 1 0 0,-1 1-1 0 0,0-1 1 0 0,0 0-1 0 0,0 1 0 0 0,1 0-3 0 0,0 3 3 0 0,0 1 0 0 0,0-1 0 0 0,-1 1-1 0 0,0-1 1 0 0,0 1 0 0 0,-1-1 0 0 0,0 1-1 0 0,0 0 1 0 0,0-1 0 0 0,-1 1 0 0 0,0-1-1 0 0,0 1 1 0 0,0-1 0 0 0,-1 1 0 0 0,0-1-1 0 0,0 0 1 0 0,-1 0 0 0 0,0 0 0 0 0,0 0-1 0 0,0 0 1 0 0,-2 1-3 0 0,-97 103 44 0 0,102-110-46 0 0,1 0 1 0 0,0 0-1 0 0,-1 0 1 0 0,1 0-1 0 0,0 0 1 0 0,-1 0-1 0 0,1 1 1 0 0,0-1-1 0 0,-1 0 1 0 0,1 0-1 0 0,0 1 1 0 0,-1-1-1 0 0,1 0 1 0 0,-1 1 0 0 0,1-1-1 0 0,-1 0 1 0 0,1 1-1 0 0,-1-1 1 0 0,1 1-1 0 0,-1-1 1 0 0,1 1-1 0 0,-1-1 1 0 0,1 1-1 0 0,-1-1 1 0 0,0 1-1 0 0,1 0 1 0 0,-1-1-1 0 0,0 1 1 0 0,0 0-1 0 0,0-1 1 0 0,1 1-1 0 0,-1-1 1 0 0,0 1-1 0 0,0 0 1 0 0,0-1-1 0 0,0 1 1 0 0,0 0-1 0 0,0-1 1 0 0,0 1-1 0 0,0 0 1 0 0,0-1-1 0 0,0 1 1 0 0,-1 0 0 0 0,1-1-1 0 0,0 1 1 0 0,0 0-1 0 0,-1-1 1 0 0,1 1-1 0 0,0-1 1 0 0,-1 1-1 0 0,1 0 1 0 0,0-1-1 0 0,-1 1 1 0 0,1-1-1 0 0,-1 1 1 0 0,1-1-1 0 0,-1 0 1 0 0,1 1-1 0 0,-1-1 1 0 0,1 1-1 0 0,-1-1 1 0 0,0 0-1 0 0,1 1 1 0 0,-1-1-1 0 0,0 0 1 0 0,1 0-1 0 0,-1 0 2 0 0,57 1-12 0 0,-35-5 23 0 0,-1 0 0 0 0,0-1 0 0 0,1-1 0 0 0,-2-1 0 0 0,1 0 0 0 0,-1-2 0 0 0,0 0 0 0 0,-1-1 1 0 0,2-2-12 0 0,-11 6 2 0 0,0 0 0 0 0,-1 0 1 0 0,1-1-1 0 0,-1 0 0 0 0,-1-1 1 0 0,1 1-1 0 0,-1-2 1 0 0,-1 1-1 0 0,1-1 0 0 0,-1 0 1 0 0,-1 0-1 0 0,0 0 1 0 0,0-1-1 0 0,-1 0 0 0 0,0 0 1 0 0,0 0-1 0 0,-2 0 0 0 0,2-7-2 0 0,-3 12 1 0 0,0-1 0 0 0,-1 0-1 0 0,0 0 1 0 0,0 1 0 0 0,0-1-1 0 0,-1 0 1 0 0,0 1 0 0 0,0-1-1 0 0,-1 0 1 0 0,1 1-1 0 0,-1-1 1 0 0,0 1 0 0 0,0 0-1 0 0,-1 0 1 0 0,0 0 0 0 0,0 0-1 0 0,0 0 1 0 0,0 0 0 0 0,-1 1-1 0 0,0-1 1 0 0,0 1-1 0 0,0 0 1 0 0,-5-3-1 0 0,10 7 0 0 0,-1 1 0 0 0,1-1-1 0 0,-1 1 1 0 0,1-1 0 0 0,-1 1-1 0 0,1-1 1 0 0,-1 0 0 0 0,0 1-1 0 0,1 0 1 0 0,-1-1 0 0 0,0 1 0 0 0,1-1-1 0 0,-1 1 1 0 0,0-1 0 0 0,0 1-1 0 0,1 0 1 0 0,-1-1 0 0 0,0 1 0 0 0,0-1-1 0 0,0 1 1 0 0,0 0 0 0 0,0-1-1 0 0,0 1 1 0 0,0 0 0 0 0,0-1 0 0 0,0 1-1 0 0,0-1 1 0 0,0 1 0 0 0,0 0-1 0 0,-1-1 1 0 0,1 1 0 0 0,0-1 0 0 0,0 1-1 0 0,-1 0 1 0 0,1-1 0 0 0,0 1-1 0 0,-1-1 1 0 0,1 1 0 0 0,-1-1-1 0 0,1 1 1 0 0,0-1 0 0 0,-1 1 0 0 0,1-1-1 0 0,-1 0 1 0 0,1 1 0 0 0,-1-1-1 0 0,0 0 1 0 0,1 1 0 0 0,-1-1 0 0 0,1 0-1 0 0,-1 0 1 0 0,1 1 0 0 0,-1-1-1 0 0,0 0 1 0 0,1 0 0 0 0,-1 0 0 0 0,0 0-1 0 0,1 0 1 0 0,-1 0 0 0 0,0 0-1 0 0,1 0 1 0 0,-1 0 0 0 0,8 6-15 0 0,-1 0-1 0 0,2-1 1 0 0,-1 0-1 0 0,1 0 1 0 0,-1 0-1 0 0,1-1 1 0 0,1 0-1 0 0,-1-1 1 0 0,0 1 0 0 0,1-2-1 0 0,4 2 16 0 0,56 24-531 0 0,-69-26 544 0 0,1 0-1 0 0,0 0 1 0 0,-1-1-1 0 0,0 1 1 0 0,1 0-1 0 0,-1 0 0 0 0,0-1 1 0 0,0 1-1 0 0,1 0 1 0 0,-2 0-1 0 0,1 0 1 0 0,0 0-1 0 0,0-1 1 0 0,0 1-1 0 0,-1 0 0 0 0,1 0 1 0 0,-1-1-1 0 0,0 1 1 0 0,1 0-1 0 0,-1-1 1 0 0,0 1-1 0 0,0 0 1 0 0,0-1-1 0 0,0 1 0 0 0,0-1 1 0 0,0 0-1 0 0,-1 1 1 0 0,1-1-1 0 0,0 0 1 0 0,-1 0-1 0 0,1 0 1 0 0,-1 0-1 0 0,1 0 0 0 0,-1 0 1 0 0,1 0-1 0 0,-2 0-12 0 0,-5 8 214 0 0,-42 80 943 0 0,49-87-1151 0 0,1 1 0 0 0,-1-1 1 0 0,1 1-1 0 0,0-1 0 0 0,0 1 0 0 0,0-1 0 0 0,0 1 0 0 0,0-1 0 0 0,0 1 0 0 0,1-1 0 0 0,-1 1 1 0 0,1-1-1 0 0,0 1 0 0 0,-1-1 0 0 0,1 1 0 0 0,0-1 0 0 0,1 0 0 0 0,-1 0 0 0 0,0 1 0 0 0,1-1 0 0 0,-1 0 1 0 0,1 0-1 0 0,0 0 0 0 0,-1-1 0 0 0,1 1 0 0 0,0 0 0 0 0,0-1 0 0 0,0 1 0 0 0,0-1 0 0 0,1 1 0 0 0,-1-1 1 0 0,0 0-1 0 0,1 0 0 0 0,-1 0 0 0 0,0 0 0 0 0,1-1 0 0 0,-1 1 0 0 0,2-1-6 0 0,9 2 4 0 0,-1-1 1 0 0,1-1-1 0 0,0 0 0 0 0,0-1 0 0 0,0 0 0 0 0,-1-1 1 0 0,1-1-1 0 0,-1 0 0 0 0,1 0 0 0 0,-1-1 0 0 0,0-1 1 0 0,0 0-1 0 0,-1 0 0 0 0,0-2 0 0 0,0 1 0 0 0,0-1 1 0 0,5-6-5 0 0,17-8 772 0 0,-27 45-198 0 0,-2-22-577 0 0,-1 1 1 0 0,1-1-1 0 0,0 1 1 0 0,0-1-1 0 0,-1 0 1 0 0,2-1-1 0 0,-1 1 1 0 0,0-1-1 0 0,0 0 1 0 0,0 0-1 0 0,1 0 1 0 0,-1 0-1 0 0,0-1 1 0 0,1 0-1 0 0,-1 0 1 0 0,0 0-1 0 0,1 0 1 0 0,-1-1-1 0 0,0 1 0 0 0,1-1 1 0 0,-1 0-1 0 0,0 0 1 0 0,0-1-1 0 0,0 0 1 0 0,0 1-1 0 0,0-1 1 0 0,0-1-1 0 0,0 1 1 0 0,-1 0-1 0 0,1-1 1 0 0,-1 0-1 0 0,1 0 1 0 0,-1 0-1 0 0,2-2 3 0 0,-1 2-85 0 0,-1 0 0 0 0,1 0 0 0 0,0-1-1 0 0,-1 1 1 0 0,0-1 0 0 0,0 0 0 0 0,0 0-1 0 0,-1 0 1 0 0,1 0 0 0 0,-1 0 0 0 0,0 0 0 0 0,0-1-1 0 0,0 1 1 0 0,-1-1 0 0 0,1 0 0 0 0,-1 1-1 0 0,0-1 1 0 0,0 0 0 0 0,-1 0 0 0 0,0 1-1 0 0,0-1 1 0 0,0 0 0 0 0,0 0 0 0 0,-1 0-1 0 0,1 1 1 0 0,-1-1 0 0 0,-1 0 0 0 0,1 1 0 0 0,-1-1-1 0 0,1 0 1 0 0,-1 1 0 0 0,-1 0 0 0 0,1 0-1 0 0,0-1 1 0 0,-1 1 0 0 0,0 1 0 0 0,0-1-1 0 0,-3-3 86 0 0,3 4-69 0 0,1 0-1 0 0,-1 0 1 0 0,0 1-1 0 0,0-1 1 0 0,0 1-1 0 0,0 0 0 0 0,0-1 1 0 0,0 1-1 0 0,-1 0 1 0 0,1 1-1 0 0,-1-1 1 0 0,0 1-1 0 0,1 0 0 0 0,-1 0 1 0 0,0 0-1 0 0,0 0 1 0 0,0 0-1 0 0,1 1 1 0 0,-1 0-1 0 0,0 0 0 0 0,0 0 1 0 0,0 0-1 0 0,0 0 1 0 0,0 1-1 0 0,0 0 1 0 0,1 0-1 0 0,-1 0 0 0 0,0 0 1 0 0,1 1-1 0 0,-1-1 1 0 0,1 1-1 0 0,-1 0 1 0 0,-1 1 69 0 0,-26 49-4443 0 0,38 12-2133 0 0,5-44 4941 0 0</inkml:trace>
  <inkml:trace contextRef="#ctx0" brushRef="#br0" timeOffset="425.71">1078 377 1792 0 0,'18'109'10027'0'0,"-23"2"-6367"0"0,0-37-3257 0 0,10 111-60 0 0,-5-304-520 0 0,5 1 0 0 0,5 0 0 0 0,6 0 0 0 0,22-79 177 0 0,-34 181 28 0 0,-1 1 73 0 0,0 0-1 0 0,1 0 0 0 0,1 0 0 0 0,1 0 0 0 0,0 1 0 0 0,0 0 0 0 0,2 0 1 0 0,-1 1-1 0 0,2 0 0 0 0,4-6-100 0 0,-12 18 6 0 0,0 1 1 0 0,0-1 0 0 0,0 0-1 0 0,0 0 1 0 0,1 1-1 0 0,-1-1 1 0 0,0 1-1 0 0,0-1 1 0 0,0 1-1 0 0,1-1 1 0 0,-1 1-1 0 0,0 0 1 0 0,0-1 0 0 0,1 1-1 0 0,-1 0 1 0 0,0 0-1 0 0,1 0 1 0 0,-1 0-1 0 0,0 0 1 0 0,1 1-1 0 0,-1-1 1 0 0,0 0 0 0 0,0 0-1 0 0,1 1 1 0 0,-1-1-1 0 0,0 1 1 0 0,0-1-1 0 0,0 1 1 0 0,1 0-1 0 0,-1-1 1 0 0,0 1 0 0 0,0 0-1 0 0,0 0 1 0 0,0 0-1 0 0,0 0 1 0 0,-1 0-1 0 0,1 0 1 0 0,0 0-1 0 0,0 0 1 0 0,0 0 0 0 0,-1 0-1 0 0,1 0 1 0 0,-1 0-1 0 0,1 1 1 0 0,-1-1-1 0 0,1 0 1 0 0,-1 0-1 0 0,0 1 1 0 0,0-1-1 0 0,1 0 1 0 0,-1 1 0 0 0,0-1-1 0 0,0 0 1 0 0,0 0-1 0 0,-1 1 1 0 0,1-1-1 0 0,0 0 1 0 0,0 1-1 0 0,-1-1 1 0 0,1 0 0 0 0,0 0-1 0 0,-1 1 1 0 0,0-1-1 0 0,0 1-6 0 0,-2 10-43 0 0,0 0 0 0 0,-1 0-1 0 0,-1 0 1 0 0,0 0 0 0 0,-1-1-1 0 0,0 0 1 0 0,-1 0 0 0 0,0 0-1 0 0,0-1 1 0 0,-1 0 0 0 0,-1-1-1 0 0,0 0 1 0 0,0 0 0 0 0,-1 0-1 0 0,0-2 1 0 0,0 1-1 0 0,0-1 1 0 0,-4 1 43 0 0,8-4-7103 0 0,16-9 1731 0 0,-1 2 4611 0 0,7-1-1421 0 0</inkml:trace>
  <inkml:trace contextRef="#ctx0" brushRef="#br0" timeOffset="666.819">1496 274 1736 0 0,'-2'3'2356'0'0,"2"-1"185"0"0,0 0 91 0 0,0 0-232 0 0,2 0-1308 0 0,1 1-3148 0 0,2-8-60 0 0,0 3-292 0 0,2 2-57 0 0,1-2 121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24.182"/>
    </inkml:context>
    <inkml:brush xml:id="br0">
      <inkml:brushProperty name="width" value="0.1" units="cm"/>
      <inkml:brushProperty name="height" value="0.1" units="cm"/>
      <inkml:brushProperty name="color" value="#CC0066"/>
    </inkml:brush>
  </inkml:definitions>
  <inkml:trace contextRef="#ctx0" brushRef="#br0">0 11 1532 0 0,'0'1'151'0'0,"1"-1"0"0"0,-1 0 0 0 0,0 1-1 0 0,0-1 1 0 0,1 0 0 0 0,-1 1 0 0 0,0-1 0 0 0,1 0 0 0 0,-1 1 0 0 0,1-1-1 0 0,-1 0 1 0 0,0 0 0 0 0,1 0 0 0 0,-1 1 0 0 0,1-1 0 0 0,-1 0-1 0 0,1 0 1 0 0,-1 0 0 0 0,0 0 0 0 0,1 0 0 0 0,-1 0 0 0 0,1 0-1 0 0,-1 0 1 0 0,1 0 0 0 0,-1 0 0 0 0,1 0 0 0 0,-1 0 0 0 0,0 0-1 0 0,1 0 1 0 0,-1 0 0 0 0,1 0 0 0 0,-1-1 0 0 0,1 1 0 0 0,-1 0-1 0 0,0 0 1 0 0,1 0 0 0 0,-1-1 0 0 0,0 1 0 0 0,1 0 0 0 0,-1-1-1 0 0,0 1 1 0 0,1 0 0 0 0,-1-1 0 0 0,0 1 0 0 0,1 0 0 0 0,-1-1-1 0 0,0 1 1 0 0,0-1 0 0 0,0 1 0 0 0,1 0 0 0 0,-1-1 0 0 0,0 1-1 0 0,0-1 1 0 0,0 1 0 0 0,0-1 0 0 0,0 1 0 0 0,0 0 0 0 0,0-1-1 0 0,0 1 1 0 0,0-1 0 0 0,0 1 0 0 0,0-1 0 0 0,0 1 0 0 0,0-1-1 0 0,0 1 1 0 0,0 0 0 0 0,0-1 0 0 0,-1 1 0 0 0,1-1 0 0 0,0 1-151 0 0,12 33 2695 0 0,1 291 613 0 0,-13-324-3308 0 0,0-1 0 0 0,1 1 1 0 0,-1 0-1 0 0,1-1 1 0 0,-1 1-1 0 0,1 0 0 0 0,-1 0 1 0 0,1-1-1 0 0,-1 1 0 0 0,1 0 1 0 0,-1 0-1 0 0,1 0 0 0 0,0 0 1 0 0,-1 0-1 0 0,1 0 1 0 0,-1-1-1 0 0,1 1 0 0 0,-1 1 1 0 0,1-1-1 0 0,-1 0 0 0 0,1 0 1 0 0,0 0-1 0 0,-1 0 1 0 0,1 0-1 0 0,-1 0 0 0 0,1 1 1 0 0,-1-1-1 0 0,1 0 0 0 0,-1 0 1 0 0,1 1-1 0 0,-1-1 1 0 0,0 0-1 0 0,1 1 0 0 0,-1-1 1 0 0,1 0-1 0 0,-1 1 0 0 0,0-1 1 0 0,1 1-1 0 0,-1-1 1 0 0,0 1-1 0 0,1-1 0 0 0,-1 1 1 0 0,0-1-1 0 0,0 1 0 0 0,1-1 1 0 0,-1 1-1 0 0,0-1 0 0 0,0 1 1 0 0,0-1-1 0 0,0 1 1 0 0,0 0-1 0 0,0-1 0 0 0,0 1 1 0 0,0-1-1 0 0,0 1 0 0 0,0-1 1 0 0,0 1-1 0 0,0-1 1 0 0,0 1-1 0 0,0 0 0 0 0,-1-1 1 0 0,1 1-1 0 0,0-1 0 0 0,34-62 28 0 0,-26 45-28 0 0,1-1 1 0 0,1 1 0 0 0,0 1-1 0 0,1 0 1 0 0,1 0-1 0 0,0 1 1 0 0,1 0 0 0 0,1 2-1 0 0,0-1 1 0 0,3-1-1 0 0,-15 14 16 0 0,0 0-1 0 0,0-1 1 0 0,0 1-1 0 0,0 0 1 0 0,0 0-1 0 0,0 0 1 0 0,0 0-1 0 0,1 1 1 0 0,-1-1-1 0 0,0 1 1 0 0,0-1-1 0 0,1 1 1 0 0,-1 0-1 0 0,0 0 1 0 0,1 0-1 0 0,-1 0 1 0 0,0 0-1 0 0,1 0 1 0 0,-1 1 0 0 0,0-1-1 0 0,0 1 1 0 0,1-1-1 0 0,-1 1 1 0 0,0 0-1 0 0,0 0 1 0 0,0 0-1 0 0,0 0 1 0 0,0 0-1 0 0,0 1 1 0 0,0-1-1 0 0,0 1 1 0 0,-1-1-1 0 0,1 1 1 0 0,-1 0-1 0 0,1-1 1 0 0,-1 1-1 0 0,1 0 1 0 0,-1 0 0 0 0,0 0-1 0 0,0 0 1 0 0,0 0-1 0 0,0 0 1 0 0,0 1-1 0 0,0-1 1 0 0,-1 0-1 0 0,1 0 1 0 0,-1 1-1 0 0,0-1 1 0 0,1 0-1 0 0,-1 0 1 0 0,0 1-1 0 0,-1 1-15 0 0,2 23 16 0 0,-3 0-1 0 0,0 0 1 0 0,-1-1-1 0 0,-2 1 1 0 0,-1-1-1 0 0,-1 0 1 0 0,-2 2-16 0 0,8-24-151 0 0,11-33-8438 0 0,13-18 2200 0 0,-8 24 3843 0 0</inkml:trace>
  <inkml:trace contextRef="#ctx0" brushRef="#br0" timeOffset="285.542">480 176 1360 0 0,'8'58'12153'0'0,"-9"-51"-11910"0"0,1 1 0 0 0,1-1 0 0 0,0 0 0 0 0,0 0 1 0 0,0 0-1 0 0,1-1 0 0 0,-1 1 0 0 0,2 0 0 0 0,-1 0 0 0 0,1-1 0 0 0,0 0 0 0 0,0 1 0 0 0,1-1 0 0 0,0 0 1 0 0,0 0-244 0 0,-2-4 24 0 0,0 1 0 0 0,0-1 0 0 0,0 1 0 0 0,1-1 0 0 0,-1 0 0 0 0,1 0 0 0 0,-1 0 0 0 0,1 0 0 0 0,0 0 0 0 0,0 0 0 0 0,-1-1 0 0 0,1 1 0 0 0,1-1 0 0 0,-1 0 0 0 0,0 0 0 0 0,0 0 0 0 0,0-1 0 0 0,0 1 0 0 0,1-1 0 0 0,-1 1 0 0 0,0-1 0 0 0,0 0 0 0 0,1 0 0 0 0,-1-1 0 0 0,0 1 0 0 0,1-1 0 0 0,-1 1 0 0 0,0-1 0 0 0,0 0 0 0 0,0 0 0 0 0,0-1 0 0 0,0 1 0 0 0,0-1 0 0 0,0 1 0 0 0,1-2-24 0 0,0-2 4 0 0,0-1-1 0 0,-1 1 1 0 0,1-1 0 0 0,-1 0 0 0 0,0 0 0 0 0,-1 0 0 0 0,1-1 0 0 0,-1 1 0 0 0,0-1 0 0 0,-1 1 0 0 0,0-1-1 0 0,0 0 1 0 0,0 1 0 0 0,-1-1 0 0 0,0 0 0 0 0,0 0 0 0 0,-1 1 0 0 0,0-1 0 0 0,0 0 0 0 0,0 1 0 0 0,-1-1-1 0 0,0 1 1 0 0,0-1 0 0 0,-1 1 0 0 0,0 0 0 0 0,0 0 0 0 0,0 0 0 0 0,-1 0 0 0 0,1 1 0 0 0,-2-1 0 0 0,1 1 0 0 0,0 0-1 0 0,-1 1 1 0 0,0-1 0 0 0,0 1 0 0 0,-1-1 0 0 0,1 2 0 0 0,-1-1 0 0 0,0 0 0 0 0,0 1 0 0 0,-4-1-4 0 0,8 3-3 0 0,-1 0 1 0 0,1 1-1 0 0,-1-1 0 0 0,1 1 1 0 0,-1 0-1 0 0,1-1 1 0 0,-1 1-1 0 0,1 0 1 0 0,-1 1-1 0 0,1-1 0 0 0,-1 0 1 0 0,1 1-1 0 0,0-1 1 0 0,-1 1-1 0 0,1 0 1 0 0,-1 0-1 0 0,1 0 0 0 0,0 0 1 0 0,0 0-1 0 0,-1 0 1 0 0,1 1-1 0 0,0-1 1 0 0,0 1-1 0 0,0-1 0 0 0,1 1 1 0 0,-1 0-1 0 0,0 0 1 0 0,1 0-1 0 0,-1 0 0 0 0,1 0 1 0 0,0 0-1 0 0,-1 0 1 0 0,1 1-1 0 0,0-1 1 0 0,0 0-1 0 0,0 1 0 0 0,1-1 1 0 0,-1 1 2 0 0,-12 95-2695 0 0,13-96 2317 0 0,0 1 1 0 0,0-1-1 0 0,0 1 1 0 0,1-1-1 0 0,-1 0 1 0 0,1 1-1 0 0,-1-1 1 0 0,1 0-1 0 0,0 1 1 0 0,0-1-1 0 0,0 0 1 0 0,0 0-1 0 0,0 0 1 0 0,1 0-1 0 0,-1 0 1 0 0,1 0-1 0 0,-1 0 1 0 0,1 0-1 0 0,0-1 1 0 0,-1 1-1 0 0,1-1 1 0 0,0 1-1 0 0,0-1 1 0 0,0 1 0 0 0,0-1-1 0 0,0 0 1 0 0,1 0-1 0 0,-1 0 1 0 0,0 0-1 0 0,0-1 1 0 0,1 1-1 0 0,-1-1 1 0 0,2 1 377 0 0,11 0-2078 0 0</inkml:trace>
  <inkml:trace contextRef="#ctx0" brushRef="#br0" timeOffset="601.163">725 107 1280 0 0,'3'-3'298'0'0,"19"-13"11686"0"0,-17 32-9631 0 0,10 122-354 0 0,-15-137-1998 0 0,0 0-1 0 0,1 0 0 0 0,-1 0 0 0 0,1 0 0 0 0,0 0 0 0 0,-1 0 1 0 0,1 0-1 0 0,0 0 0 0 0,-1-1 0 0 0,1 1 0 0 0,0 0 1 0 0,0-1-1 0 0,0 1 0 0 0,0 0 0 0 0,0-1 0 0 0,0 1 1 0 0,0-1-1 0 0,0 1 0 0 0,0-1 0 0 0,0 0 0 0 0,0 1 1 0 0,0-1-1 0 0,0 0 0 0 0,0 0 0 0 0,0 0 0 0 0,0 1 0 0 0,0-1 1 0 0,0 0-1 0 0,0-1 0 0 0,1 1 0 0 0,-1 0 0 0 0,0 0 1 0 0,0 0-1 0 0,0-1 0 0 0,0 1 0 0 0,0 0 0 0 0,0-1 1 0 0,0 1-1 0 0,0-1 0 0 0,0 1 0 0 0,0-1 0 0 0,-1 0 1 0 0,1 1-1 0 0,1-2 0 0 0,44-34-321 0 0,-41 32 289 0 0,17-16-133 0 0,73-52-116 0 0,-93 72 291 0 0,-1-1 1 0 0,0 1 0 0 0,0 0 0 0 0,0-1-1 0 0,0 1 1 0 0,0 0 0 0 0,0 0 0 0 0,1 0 0 0 0,-1 0-1 0 0,0 0 1 0 0,0 0 0 0 0,0 0 0 0 0,0 0-1 0 0,1 0 1 0 0,-1 1 0 0 0,0-1 0 0 0,0 0 0 0 0,0 1-1 0 0,0-1 1 0 0,0 1 0 0 0,0-1 0 0 0,0 1-1 0 0,0-1 1 0 0,0 1 0 0 0,0 0 0 0 0,0 0 0 0 0,0-1-1 0 0,0 1 1 0 0,0 0 0 0 0,-1 0 0 0 0,1 0-1 0 0,0 0 1 0 0,-1 0 0 0 0,1 0 0 0 0,-1 0 0 0 0,1 0-1 0 0,-1 0 1 0 0,1 0 0 0 0,-1 0 0 0 0,0 0-1 0 0,1 1 1 0 0,-1-1 0 0 0,0 0 0 0 0,0 0 0 0 0,0 0-1 0 0,0 0 1 0 0,0 1 0 0 0,0-1 0 0 0,0 0-1 0 0,0 0 1 0 0,-1 0 0 0 0,1 1-11 0 0,-10 65 571 0 0,-13 43-2491 0 0,11-92-1620 0 0,-17-11-6600 0 0,19-9 8009 0 0</inkml:trace>
  <inkml:trace contextRef="#ctx0" brushRef="#br0" timeOffset="1051.476">250 584 1644 0 0,'-45'13'13176'0'0,"74"-20"-8167"0"0,40-11-2562 0 0,187-14 2627 0 0,132 11-4908 0 0,-326 14-890 0 0,-92-2-6644 0 0,-90-4-9909 0 0,100 11 15370 0 0</inkml:trace>
  <inkml:trace contextRef="#ctx0" brushRef="#br0" timeOffset="1438.978">79 699 1372 0 0,'-10'4'1148'0'0,"-5"1"7982"0"0,23-4-4266 0 0,194-25 891 0 0,188-2-2214 0 0,-201 17-3721 0 0,-149 3 103 0 0,-58 1-1712 0 0,9 5-3087 0 0,8 0 2539 0 0,-2-1 202 0 0,2 0-1564 0 0,1 1-3462 0 0,0 0 4617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34.194"/>
    </inkml:context>
    <inkml:brush xml:id="br0">
      <inkml:brushProperty name="width" value="0.1" units="cm"/>
      <inkml:brushProperty name="height" value="0.1" units="cm"/>
      <inkml:brushProperty name="color" value="#CC0066"/>
    </inkml:brush>
  </inkml:definitions>
  <inkml:trace contextRef="#ctx0" brushRef="#br0">12 711 104 0 0,'-4'52'9922'0'0,"-3"7"-6653"0"0,6 200 454 0 0,36 87-2609 0 0,-31-333-1102 0 0,-3-35-13 0 0,-2 11 4 0 0,1-65 4 0 0,15-369-297 0 0,-13 419 278 0 0,1-1-1 0 0,1 1 1 0 0,1 0 0 0 0,1 1 0 0 0,2-1-1 0 0,0 1 1 0 0,2 1 0 0 0,11-23 12 0 0,-20 46 0 0 0,-1-1 1 0 0,1 0 0 0 0,-1 1-1 0 0,1-1 1 0 0,0 0-1 0 0,0 1 1 0 0,0-1-1 0 0,0 1 1 0 0,0-1-1 0 0,0 1 1 0 0,0 0-1 0 0,0-1 1 0 0,0 1-1 0 0,1 0 1 0 0,-1 0-1 0 0,0 0 1 0 0,1 0-1 0 0,-1 0 1 0 0,1 0-1 0 0,-1 0 1 0 0,1 1-1 0 0,-1-1 1 0 0,1 0 0 0 0,0 1-1 0 0,-1-1 1 0 0,1 1-1 0 0,0 0 1 0 0,0 0-1 0 0,-1-1 1 0 0,1 1-1 0 0,0 0 1 0 0,0 0-1 0 0,-1 1 1 0 0,1-1-1 0 0,0 0 1 0 0,0 1-1 0 0,-1-1 1 0 0,1 1-1 0 0,0-1 1 0 0,-1 1-1 0 0,1 0 1 0 0,-1-1-1 0 0,1 1 1 0 0,-1 0 0 0 0,1 0-1 0 0,-1 0 1 0 0,0 1-1 0 0,1-1 1 0 0,-1 0-1 0 0,0 0 1 0 0,0 1-1 0 0,0-1 1 0 0,0 0-1 0 0,0 1 1 0 0,0-1-1 0 0,0 1 0 0 0,1 8-11 0 0,0 0 0 0 0,-1-1 1 0 0,0 1-1 0 0,-1 0 0 0 0,0 0 0 0 0,0 0 0 0 0,-1-1 0 0 0,0 1 0 0 0,-1 0 0 0 0,0 0 0 0 0,0-1 0 0 0,-1 0 0 0 0,-1 1 0 0 0,1-1 0 0 0,-2 0 0 0 0,1-1 0 0 0,-1 1 1 0 0,0-1-1 0 0,-1 0 0 0 0,0 0 0 0 0,0 0 0 0 0,-1-1 0 0 0,0 0 0 0 0,0 0 0 0 0,0-1 0 0 0,-1 0 0 0 0,0 0 0 0 0,-7 2 11 0 0,15-7-76 0 0,-1 0 0 0 0,1-1-1 0 0,0 1 1 0 0,-1-1 0 0 0,1 1-1 0 0,-1 0 1 0 0,1-1 0 0 0,-1 1 0 0 0,0-1-1 0 0,1 0 1 0 0,-1 1 0 0 0,1-1-1 0 0,-1 0 1 0 0,0 1 0 0 0,1-1-1 0 0,-1 0 1 0 0,0 1 0 0 0,0-1-1 0 0,1 0 1 0 0,-1 0 0 0 0,0 0 0 0 0,0 0-1 0 0,1 0 1 0 0,-1 0 0 0 0,0 0-1 0 0,1 0 1 0 0,-1 0 0 0 0,0 0-1 0 0,0 0 1 0 0,1-1 0 0 0,-1 1 0 0 0,0 0-1 0 0,1 0 1 0 0,-1-1 0 0 0,0 1-1 0 0,1 0 1 0 0,-1-1 0 0 0,0 1-1 0 0,1-1 1 0 0,-1 1 0 0 0,1-1-1 0 0,-1 1 1 0 0,1-1 0 0 0,-1 1 0 0 0,1-1-1 0 0,-1 1 1 0 0,1-1 0 0 0,0 0-1 0 0,-1 1 1 0 0,1-1 0 0 0,0 0-1 0 0,-1 0 77 0 0,15-37-7791 0 0,1 25 5322 0 0,4 1 297 0 0</inkml:trace>
  <inkml:trace contextRef="#ctx0" brushRef="#br0" timeOffset="638.754">344 774 1708 0 0,'-2'6'1719'0'0,"-7"40"6212"0"0,22 2-5258 0 0,-11-45-2649 0 0,1 1-1 0 0,0 0 0 0 0,0-1 1 0 0,0 1-1 0 0,1-1 0 0 0,-1 0 0 0 0,1 0 1 0 0,0-1-1 0 0,0 1 0 0 0,0-1 1 0 0,0 1-1 0 0,0-1 0 0 0,0-1 1 0 0,1 1-1 0 0,-1 0 0 0 0,1-1 0 0 0,-1 0 1 0 0,1 0-1 0 0,-1-1 0 0 0,1 1 1 0 0,4-1-24 0 0,-4 0 0 0 0,0 0 0 0 0,0 0 1 0 0,0-1-1 0 0,0 0 0 0 0,0 0 1 0 0,0-1-1 0 0,0 1 0 0 0,0-1 1 0 0,0 0-1 0 0,-1 0 1 0 0,1 0-1 0 0,-1-1 0 0 0,1 0 1 0 0,-1 0-1 0 0,0 0 0 0 0,0 0 1 0 0,0-1-1 0 0,-1 1 0 0 0,1-1 1 0 0,-1 0-1 0 0,0 0 0 0 0,0-1 1 0 0,0 1-1 0 0,0 0 1 0 0,-1-1-1 0 0,0 0 0 0 0,0 1 1 0 0,0-1-1 0 0,-1 0 0 0 0,1 0 1 0 0,-1 0-1 0 0,0 0 0 0 0,-1 0 1 0 0,1 0-1 0 0,-1-1 0 0 0,0 1 1 0 0,0 0-1 0 0,-1 0 0 0 0,1 0 1 0 0,-1 0-1 0 0,-1 0 1 0 0,1 0-1 0 0,0 0 0 0 0,-1 0 1 0 0,0 0-1 0 0,0 1 0 0 0,-2-3 0 0 0,1 1 1 0 0,0-1 1 0 0,0 1-1 0 0,-1 0 0 0 0,0 1 0 0 0,0-1 0 0 0,0 1 0 0 0,-1-1 0 0 0,0 1 1 0 0,0 1-1 0 0,0-1 0 0 0,0 1 0 0 0,-1 0 0 0 0,0 0 0 0 0,1 0 0 0 0,-2 1 1 0 0,1 0-1 0 0,0 0 0 0 0,-1 1 0 0 0,1-1 0 0 0,-1 1 0 0 0,1 1 0 0 0,-1-1 1 0 0,0 1-1 0 0,0 1 0 0 0,0-1 0 0 0,0 1 0 0 0,0 0 0 0 0,0 1 0 0 0,0-1 1 0 0,1 2-1 0 0,-6 0-1 0 0,9 0 7 0 0,0 0 1 0 0,0 0 0 0 0,0 1 0 0 0,0-1-1 0 0,1 1 1 0 0,-1-1 0 0 0,1 1 0 0 0,-1 0-1 0 0,1 0 1 0 0,0 0 0 0 0,0 0-1 0 0,0 1 1 0 0,1-1 0 0 0,-1 0 0 0 0,1 1-1 0 0,0-1 1 0 0,0 1 0 0 0,0 0 0 0 0,0-1-1 0 0,1 1 1 0 0,-1 0 0 0 0,1-1-1 0 0,0 1 1 0 0,0 0 0 0 0,0-1 0 0 0,1 1-1 0 0,-1 0 1 0 0,1-1 0 0 0,0 1 0 0 0,1 3-8 0 0,1 1 43 0 0,-1 0 0 0 0,1 0 0 0 0,1 0 0 0 0,-1 0 0 0 0,1 0 0 0 0,1-1 0 0 0,-1 0 0 0 0,1 0 0 0 0,1 0 0 0 0,-1 0 0 0 0,1-1 0 0 0,6 5-43 0 0,-5-5 7 0 0,1-1-1 0 0,0 0 1 0 0,0-1 0 0 0,0 0-1 0 0,0 0 1 0 0,1-1-1 0 0,0 0 1 0 0,0 0-1 0 0,-1-1 1 0 0,2 0-1 0 0,-1 0 1 0 0,0-1-1 0 0,0-1 1 0 0,0 0-1 0 0,0 0 1 0 0,1 0-1 0 0,-1-1 1 0 0,0-1-1 0 0,0 1 1 0 0,0-1-1 0 0,0-1 1 0 0,0 0 0 0 0,-1 0-1 0 0,1-1 1 0 0,-1 0-1 0 0,0 0 1 0 0,0-1-1 0 0,0 0 1 0 0,-1 0-1 0 0,0-1 1 0 0,0 0-1 0 0,0-1 1 0 0,-1 1-1 0 0,1-1 1 0 0,-2 0-1 0 0,1-1 1 0 0,-1 1-1 0 0,1-3-6 0 0,0 0 2 0 0,0-2-1 0 0,-1 1 0 0 0,0-1 0 0 0,-1 0 0 0 0,0 0 1 0 0,-1 0-1 0 0,-1 0 0 0 0,1-1 0 0 0,-2 1 1 0 0,0-1-1 0 0,0 1 0 0 0,-1-1 0 0 0,-1 1 0 0 0,0-1 1 0 0,-1 1-1 0 0,0-1-1 0 0,-6-6-7 0 0,16 31-2 0 0,96 75-15 0 0,-104-85 48 0 0,1 1-1 0 0,-1 0 1 0 0,0 0 0 0 0,-1 0-1 0 0,1 0 1 0 0,0 0-1 0 0,-1 0 1 0 0,0 0-1 0 0,1 0 1 0 0,-1-1-1 0 0,0 1 1 0 0,-1 0-1 0 0,1 0 1 0 0,0-1-1 0 0,-1 1 1 0 0,0-1-1 0 0,1 1 1 0 0,-1-1-1 0 0,0 0 1 0 0,0 0-1 0 0,0 0 1 0 0,-2 1-24 0 0,-8 14 231 0 0,7-6-133 0 0,-1 1-1 0 0,2-1 1 0 0,-1 1 0 0 0,2 0-1 0 0,-1 0 1 0 0,2 1 0 0 0,-1-1-1 0 0,2 1 1 0 0,0-1-1 0 0,0 1 1 0 0,2 12-98 0 0,-1-20-3 0 0,1 1 0 0 0,-1 0 1 0 0,1 0-1 0 0,1 0 0 0 0,-1-1 0 0 0,1 1 0 0 0,0-1 1 0 0,0 1-1 0 0,0-1 0 0 0,1 0 0 0 0,0 0 0 0 0,0 0 0 0 0,0 0 1 0 0,1 0-1 0 0,0-1 0 0 0,0 1 0 0 0,0-1 0 0 0,0 0 1 0 0,1 0-1 0 0,-1-1 0 0 0,1 1 0 0 0,0-1 0 0 0,0 0 1 0 0,0-1-1 0 0,0 1 0 0 0,4 1 3 0 0,-5-3-228 0 0,-1 0-1 0 0,0-1 1 0 0,1 1 0 0 0,-1 0 0 0 0,1-1-1 0 0,-1 0 1 0 0,1 0 0 0 0,-1 0 0 0 0,1 0-1 0 0,-1 0 1 0 0,1-1 0 0 0,-1 0 0 0 0,1 1-1 0 0,-1-1 1 0 0,0-1 0 0 0,0 1 0 0 0,1 0-1 0 0,-1-1 1 0 0,0 0 0 0 0,0 1 0 0 0,0-1-1 0 0,0 0 1 0 0,-1-1 0 0 0,1 1 0 0 0,-1 0-1 0 0,1-1 1 0 0,-1 1 0 0 0,0-1 0 0 0,2-3 228 0 0,42-94-8503 0 0,-38 62 6662 0 0</inkml:trace>
  <inkml:trace contextRef="#ctx0" brushRef="#br0" timeOffset="900.764">989 112 1552 0 0,'15'-45'7680'0'0,"-4"64"-2214"0"0,18 419-1833 0 0,-24-357-3656 0 0,0 64-488 0 0,-13-51-3488 0 0,8-94 3819 0 0,0 1 0 0 0,1 0-1 0 0,-1-1 1 0 0,0 1 0 0 0,0 0 0 0 0,0 0 0 0 0,0-1 0 0 0,0 1 0 0 0,0 0-1 0 0,0-1 1 0 0,0 1 0 0 0,0 0 0 0 0,-1 0 0 0 0,1-1 0 0 0,0 1 0 0 0,0 0-1 0 0,-1-1 1 0 0,1 1 0 0 0,0 0 0 0 0,-1-1 0 0 0,1 1 0 0 0,0-1-1 0 0,-1 1 1 0 0,1 0 0 0 0,-1-1 0 0 0,1 1 0 0 0,-1-1 0 0 0,0 1 0 0 0,1-1-1 0 0,-1 0 1 0 0,1 1 0 0 0,-1-1 0 0 0,0 0 0 0 0,1 1 0 0 0,-1-1-1 0 0,0 0 1 0 0,1 0 0 0 0,-1 1 0 0 0,0-1 0 0 0,1 0 0 0 0,-1 0 0 0 0,0 0-1 0 0,0 0 1 0 0,1 0 0 0 0,-1 0 0 0 0,0 0 0 0 0,0 0 0 0 0,1 0-1 0 0,-1-1 1 0 0,0 1 0 0 0,1 0 0 0 0,-1 0 0 0 0,0 0 0 0 0,1-1 0 0 0,-1 1-1 0 0,0-1 1 0 0,1 1 0 0 0,-1 0 0 0 0,0-1 180 0 0,-9-12-2145 0 0</inkml:trace>
  <inkml:trace contextRef="#ctx0" brushRef="#br0" timeOffset="1081.2639">811 431 1304 0 0,'8'-5'2336'0'0,"4"8"213"0"0,0 3 123 0 0,6 3 64 0 0,2 5-1112 0 0,4 1-788 0 0,36 19-660 0 0,-31-17-1300 0 0,1 1-784 0 0,-5 0-404 0 0,2 0-196 0 0,45 26-3861 0 0</inkml:trace>
  <inkml:trace contextRef="#ctx0" brushRef="#br0" timeOffset="1231.95">1279 827 2072 0 0,'0'18'2424'0'0,"0"-2"177"0"0,5-3 47 0 0,-5-6-304 0 0,5-5-1276 0 0,-3-7-1008 0 0,-2-3-1116 0 0,3-8-820 0 0,-1-6-400 0 0,1-3-144 0 0,-1-4 31 0 0,1-6 309 0 0</inkml:trace>
  <inkml:trace contextRef="#ctx0" brushRef="#br0" timeOffset="1413.216">1348 420 504 0 0,'5'13'740'0'0,"0"3"-304"0"0,2 2-328 0 0,1 4-376 0 0,4-2-472 0 0</inkml:trace>
  <inkml:trace contextRef="#ctx0" brushRef="#br0" timeOffset="2328.976">1566 647 1680 0 0,'-37'-19'9694'0'0,"-5"19"-5094"0"0,37 1-4508 0 0,-1 0 0 0 0,1 0 1 0 0,0 1-1 0 0,0 0 0 0 0,0 0 1 0 0,0 1-1 0 0,0-1 0 0 0,0 1 1 0 0,0 0-1 0 0,1 0 0 0 0,0 1 1 0 0,-1-1-1 0 0,1 1 0 0 0,1 0 1 0 0,-1 0-1 0 0,0 0 0 0 0,1 1 1 0 0,0-1-1 0 0,0 1 0 0 0,0-1 1 0 0,1 1-1 0 0,-1 1-92 0 0,1 2 6 0 0,0-1-1 0 0,0 0 1 0 0,0 1-1 0 0,1-1 1 0 0,0 1-1 0 0,1-1 1 0 0,0 1-1 0 0,0 0 1 0 0,1-1-1 0 0,0 1 1 0 0,0-1 0 0 0,0 1-1 0 0,1-1 1 0 0,0 1-1 0 0,1-1 1 0 0,0 0-1 0 0,0 0 1 0 0,0 0-1 0 0,1-1 1 0 0,0 1 0 0 0,0-1-1 0 0,1 0 1 0 0,0 0-1 0 0,0 0 1 0 0,0-1-1 0 0,0 0 1 0 0,1 0-1 0 0,0 0 1 0 0,0 0 0 0 0,1-1-1 0 0,-1 0 1 0 0,1-1-1 0 0,0 1 1 0 0,0-1-1 0 0,0-1 1 0 0,0 1-1 0 0,1-1 1 0 0,-1 0-1 0 0,0-1 1 0 0,1 0 0 0 0,0 0-1 0 0,-1-1 1 0 0,1 1-1 0 0,-1-2 1 0 0,1 1-1 0 0,0-1 1 0 0,-1 0-1 0 0,1-1 1 0 0,5-1-6 0 0,-6 0-27 0 0,1 0 0 0 0,-1-1 0 0 0,0 1 0 0 0,-1-1 0 0 0,1-1 1 0 0,-1 1-1 0 0,0-1 0 0 0,0 0 0 0 0,0-1 0 0 0,0 1 0 0 0,-1-1 0 0 0,0 0 0 0 0,-1-1 0 0 0,1 1 0 0 0,-1-1 0 0 0,0 0 0 0 0,-1 0 1 0 0,1 0-1 0 0,-2 0 0 0 0,1-1 0 0 0,-1 1 0 0 0,0-1 0 0 0,0 1 0 0 0,-1-1 0 0 0,0 0 0 0 0,0 0 0 0 0,-1 0 0 0 0,0 1 0 0 0,-1-1 0 0 0,1 0 1 0 0,-2 0-1 0 0,1 0 0 0 0,-1 1 0 0 0,0-1 0 0 0,-1-1 27 0 0,3 10 0 0 0,0 0-1 0 0,1 0 1 0 0,-1 0 0 0 0,0 1-1 0 0,0-1 1 0 0,0 0 0 0 0,0 0-1 0 0,0 1 1 0 0,0-1 0 0 0,0 0-1 0 0,0 0 1 0 0,-1 0 0 0 0,1 1-1 0 0,0-1 1 0 0,-1 0 0 0 0,1 0 0 0 0,-1 0-1 0 0,1 0 1 0 0,-1 0 0 0 0,0 0-1 0 0,0 0 1 0 0,1 0 0 0 0,-1 0-1 0 0,0 0 1 0 0,0 0 0 0 0,0 0-1 0 0,0 0 1 0 0,0-1 0 0 0,0 1-1 0 0,0 0 1 0 0,0-1 0 0 0,0 1-1 0 0,0-1 1 0 0,0 1 0 0 0,0-1-1 0 0,-1 1 1 0 0,1-1 0 0 0,0 0 0 0 0,0 0-1 0 0,0 1 1 0 0,-1-1 0 0 0,1 0-1 0 0,0 0 1 0 0,0 0 0 0 0,-1-1-1 0 0,1 1 1 0 0,0 0 0 0 0,0 0-1 0 0,0-1 1 0 0,-1 1 0 0 0,1 0-1 0 0,0-1 1 0 0,0 1 0 0 0,0-1-1 0 0,0 0 1 0 0,0 1 0 0 0,0-1-1 0 0,0 0 1 0 0,0 0 0 0 0,0 1 0 0 0,0-1-1 0 0,0 0 1 0 0,1 0 0 0 0,-1 0-1 0 0,0 0 1 0 0,1 0 0 0 0,-1 0 0 0 0,1 5 1 0 0,0 1 1 0 0,0-1 0 0 0,1 1 0 0 0,-1-1-1 0 0,1 1 1 0 0,0-1 0 0 0,0 1-1 0 0,1-1 1 0 0,-1 0 0 0 0,1 1 0 0 0,0-1-1 0 0,0 0 1 0 0,1 0 0 0 0,-1 0 0 0 0,1-1-1 0 0,0 1 1 0 0,0-1 0 0 0,0 1-1 0 0,0-1 1 0 0,1 0 0 0 0,-1 0 0 0 0,1 0-1 0 0,0-1 1 0 0,0 1 0 0 0,0-1 0 0 0,0 0-1 0 0,0 0 1 0 0,0-1 0 0 0,1 1 0 0 0,-1-1-1 0 0,0 0 1 0 0,1 0 0 0 0,-1 0-1 0 0,1 0 1 0 0,0-1 0 0 0,-1 0 0 0 0,1 0-1 0 0,-1 0 1 0 0,1-1 0 0 0,-1 1 0 0 0,1-1-1 0 0,-1 0 1 0 0,1-1 0 0 0,-1 1-1 0 0,1-1 1 0 0,-1 0 0 0 0,3-1-2 0 0,10-11 0 0 0,0 0-1 0 0,-1 0 1 0 0,-1-2 0 0 0,0 0-1 0 0,-1 0 1 0 0,-1-2 0 0 0,0 1-1 0 0,-2-2 1 0 0,0 0 0 0 0,-1 0-1 0 0,0-1 1 0 0,-2 0 0 0 0,-1 0-1 0 0,5-18 1 0 0,-8 26 0 0 0,10-23-2 0 0,-1 0-1 0 0,-2-1 0 0 0,-2-1 1 0 0,-1 1-1 0 0,-2-1 1 0 0,-1-1-1 0 0,-2 1 0 0 0,-2-1 1 0 0,-1 1-1 0 0,-2-1 1 0 0,-5-24 2 0 0,8 60-1 0 0,-1 0 0 0 0,0 0 1 0 0,1 0-1 0 0,-1 0 1 0 0,0 0-1 0 0,0 0 1 0 0,0 0-1 0 0,0 1 0 0 0,0-1 1 0 0,-1 0-1 0 0,1 0 1 0 0,-1 0-1 0 0,1 0 0 0 0,-1 0 1 0 0,0 0-1 0 0,0 1 1 0 0,1-1-1 0 0,-1 0 1 0 0,0 1-1 0 0,-1-1 0 0 0,1 0 1 0 0,0 1-1 0 0,0-1 1 0 0,-1 1-1 0 0,1 0 1 0 0,-1-1-1 0 0,1 1 0 0 0,-1 0 1 0 0,1 0-1 0 0,-1 0 1 0 0,0 0-1 0 0,0 0 0 0 0,1 1 1 0 0,-1-1-1 0 0,0 0 1 0 0,0 1-1 0 0,0-1 1 0 0,0 1-1 0 0,0 0 0 0 0,0 0 1 0 0,0-1-1 0 0,1 1 1 0 0,-1 1-1 0 0,0-1 0 0 0,0 0 1 0 0,0 0-1 0 0,0 1 1 0 0,0-1-1 0 0,0 1 1 0 0,0-1-1 0 0,0 1 0 0 0,1 0 1 0 0,-1 0-1 0 0,0 0 1 0 0,-9 14-12 0 0,2 0 0 0 0,0 0-1 0 0,0 1 1 0 0,2 0 0 0 0,0 0-1 0 0,1 1 1 0 0,0 0 0 0 0,2 0-1 0 0,-3 17 13 0 0,5-30 1 0 0,-12 57 83 0 0,2 0 0 0 0,2 0 1 0 0,4 1-1 0 0,2 0 0 0 0,2 0 0 0 0,4 0 0 0 0,8 55-84 0 0,-9-108 4 0 0,0 1-1 0 0,1-1 1 0 0,0 0 0 0 0,0 0 0 0 0,1 0 0 0 0,0 0-1 0 0,1-1 1 0 0,0 1 0 0 0,0-1 0 0 0,1 0-1 0 0,0 0 1 0 0,0-1 0 0 0,1 1 0 0 0,0-1-1 0 0,0 0 1 0 0,1-1 0 0 0,5 5-4 0 0,-7-10-1 0 0,0 0 0 0 0,1-1 0 0 0,-1 0 1 0 0,0 0-1 0 0,0 0 0 0 0,0-1 0 0 0,1 1 0 0 0,-1-1 0 0 0,0 0 1 0 0,0-1-1 0 0,0 0 0 0 0,0 1 0 0 0,-1-1 0 0 0,1-1 0 0 0,0 1 1 0 0,-1-1-1 0 0,0 0 0 0 0,1 0 0 0 0,-1 0 0 0 0,0 0 0 0 0,0-1 0 0 0,-1 1 1 0 0,1-1-1 0 0,-1 0 0 0 0,0 0 0 0 0,0-1 0 0 0,0 1 0 0 0,-1-1 1 0 0,1 1-1 0 0,-1-1 0 0 0,0-1 1 0 0,20-32-133 0 0,-2-1 0 0 0,-1-1 0 0 0,-2-1 0 0 0,-2-1 0 0 0,-2 0 0 0 0,-2-1 0 0 0,-2 0 0 0 0,-1-1 0 0 0,1-36 133 0 0,-6 61 8 0 0,-1 0 0 0 0,0 0 1 0 0,-2 0-1 0 0,0 0 1 0 0,-1 0-1 0 0,-1 0 0 0 0,0 0 1 0 0,-2-2-9 0 0,4 21 7 0 0,0-1 0 0 0,0 1 1 0 0,0-1-1 0 0,0 1 0 0 0,0-1 0 0 0,-1 0 0 0 0,1 1 1 0 0,0-1-1 0 0,0 1 0 0 0,0-1 0 0 0,-1 1 0 0 0,1-1 1 0 0,0 1-1 0 0,0-1 0 0 0,-1 1 0 0 0,1-1 1 0 0,-1 1-1 0 0,1-1 0 0 0,0 1 0 0 0,-1-1 0 0 0,1 1 1 0 0,-1 0-1 0 0,1-1 0 0 0,-1 1 0 0 0,1 0 1 0 0,-1-1-1 0 0,1 1 0 0 0,-1 0 0 0 0,1 0 0 0 0,-1 0 1 0 0,1-1-1 0 0,-1 1 0 0 0,0 0 0 0 0,1 0 1 0 0,-1 0-1 0 0,1 0 0 0 0,-1 0 0 0 0,0 0 0 0 0,1 0 1 0 0,-1 0-1 0 0,1 0 0 0 0,-1 0 0 0 0,1 1 0 0 0,-1-1 1 0 0,0 0-1 0 0,1 0 0 0 0,-1 0 0 0 0,1 1 1 0 0,-1-1-1 0 0,1 0 0 0 0,-1 1 0 0 0,1-1 0 0 0,-1 0 1 0 0,1 1-1 0 0,0-1 0 0 0,-1 1 0 0 0,1-1 1 0 0,-1 1-1 0 0,1-1 0 0 0,0 1 0 0 0,0-1 0 0 0,-1 1-7 0 0,-20 31 192 0 0,6 9-142 0 0,1 0 0 0 0,2 1 1 0 0,2 0-1 0 0,2 1 0 0 0,2 0 0 0 0,2 0 0 0 0,1 13-50 0 0,1-38 7 0 0,1-1 1 0 0,0 0-1 0 0,2 0 0 0 0,0 0 1 0 0,1 0-1 0 0,0 0 0 0 0,2 0 1 0 0,0 0-1 0 0,0-1 0 0 0,2 0 1 0 0,0 0-1 0 0,1 0 0 0 0,0-1 1 0 0,3 3-8 0 0,-9-16 0 0 0,0 0 0 0 0,1-1 0 0 0,-1 1 0 0 0,0-1 0 0 0,1 0 0 0 0,-1 1 0 0 0,1-1 0 0 0,-1 0 0 0 0,1 0 0 0 0,-1 0 0 0 0,1 0 0 0 0,0 0 0 0 0,0 0 0 0 0,-1 0 0 0 0,1-1 0 0 0,0 1 0 0 0,0-1 0 0 0,0 1 0 0 0,0-1 1 0 0,0 0-1 0 0,0 0 0 0 0,0 0 0 0 0,0 0 0 0 0,0 0 0 0 0,-1 0 0 0 0,1 0 0 0 0,0-1 0 0 0,0 1 0 0 0,0-1 0 0 0,0 1 0 0 0,0-1 0 0 0,0 0 0 0 0,-1 1 0 0 0,1-1 0 0 0,0 0 0 0 0,-1 0 0 0 0,2-1 0 0 0,56-58-2 0 0,-38 36 3 0 0,-19 22-2 0 0,0 1 0 0 0,0 0 1 0 0,0-1-1 0 0,0 1 1 0 0,1 0-1 0 0,-1 0 1 0 0,0 1-1 0 0,1-1 0 0 0,-1 0 1 0 0,0 1-1 0 0,1 0 1 0 0,-1-1-1 0 0,1 1 0 0 0,-1 0 1 0 0,1 0-1 0 0,-1 0 1 0 0,1 1-1 0 0,-1-1 1 0 0,0 0-1 0 0,1 1 0 0 0,-1 0 1 0 0,0 0-1 0 0,1-1 1 0 0,-1 1-1 0 0,0 1 0 0 0,0-1 1 0 0,0 0-1 0 0,0 0 1 0 0,0 1-1 0 0,0-1 1 0 0,0 1-1 0 0,0 0 0 0 0,0-1 1 0 0,-1 1-1 0 0,1 1 1 0 0,35 19 29 0 0,-34-21-74 0 0,0 1 0 0 0,0-1 0 0 0,0 0 0 0 0,0 0 1 0 0,0 0-1 0 0,0-1 0 0 0,1 1 0 0 0,-1-1 0 0 0,0 1 0 0 0,0-1 1 0 0,1 0-1 0 0,-1 0 0 0 0,0-1 0 0 0,0 1 0 0 0,1-1 0 0 0,-1 1 1 0 0,0-1-1 0 0,0 0 0 0 0,0 0 0 0 0,0 0 0 0 0,0-1 1 0 0,0 1-1 0 0,0-1 0 0 0,-1 0 0 0 0,1 0 0 0 0,0 0 0 0 0,-1 0 1 0 0,1 0-1 0 0,-1 0 0 0 0,0-1 0 0 0,0 1 0 0 0,0-1 1 0 0,0 1-1 0 0,0-1 0 0 0,-1 0 0 0 0,1 0 0 0 0,-1 0 0 0 0,1 0 1 0 0,-1 0-1 0 0,0 0 45 0 0,-2-74-4527 0 0,-30 9-3529 0 0,31 67 8020 0 0,-1 0 0 0 0,1 0 0 0 0,-1 0-1 0 0,0 0 1 0 0,0 1 0 0 0,1-1 0 0 0,-1 0-1 0 0,0 1 1 0 0,0-1 0 0 0,0 0 0 0 0,0 1 0 0 0,0-1-1 0 0,0 1 1 0 0,0 0 0 0 0,0-1 0 0 0,0 1-1 0 0,0 0 1 0 0,0-1 0 0 0,0 1 0 0 0,0 0-1 0 0,0 0 1 0 0,0 0 0 0 0,0 0 0 0 0,0 0-1 0 0,-1 0 1 0 0,1 0 0 0 0,0 1 0 0 0,0-1 0 0 0,0 0-1 0 0,0 0 1 0 0,0 1 0 0 0,0-1 0 0 0,0 1-1 0 0,0-1 1 0 0,0 1 0 0 0,0-1 0 0 0,1 1-1 0 0,-1 0 1 0 0,0-1 0 0 0,0 1 0 0 0,0 0 0 0 0,1 0-1 0 0,-1 0 1 0 0,0-1 0 0 0,1 1 0 0 0,-1 0-1 0 0,1 0 1 0 0,-1 0 0 0 0,1 0 0 0 0,-1 0-1 0 0,1 0 37 0 0,-15 56 3873 0 0,34 26-1279 0 0,-15-74-3115 0 0,0 0 0 0 0,1-1 0 0 0,0 0 0 0 0,1 0 1 0 0,0-1-1 0 0,0 1 0 0 0,1-1 0 0 0,0 0 0 0 0,0-1 0 0 0,0 0 1 0 0,1 0-1 0 0,6 3 521 0 0,10 5-1231 0 0</inkml:trace>
  <inkml:trace contextRef="#ctx0" brushRef="#br0" timeOffset="2592.2079">2751 867 812 0 0,'37'-2'1652'0'0,"0"0"228"0"0,-2-3 17 0 0,-3-1-237 0 0,-5-1-996 0 0,0-2-1164 0 0,-2 0-824 0 0,-3 0-457 0 0,18-11-2107 0 0</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7.66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14-1 13 0,'0'0'114'0,"3"1"61"0,-3-1 45 0,0 0 34 15,0 3 30-15,0-3 22 0,-3 6 23 0,3-3 20 0,0-3 20 16,0 3 20-16,0-3 21 0,0 5-30 0,0 1-60 0,0-2-77 0,0 2-85 0,0 0-46 16,0 0-28-16,0 1-14 0,0 1-12 0,0 0-7 0,0 0-4 0,0 2-4 15,3-1-7-15,-3 2-10 0,0-2-15 0,0 2-14 0,0 1-17 0,0-1-13 16,0 1-13-16,0-4-17 0,0 4-15 0,-3-1-18 0,3 1-20 0,0-1-48 15,0-2-57-15,0 0-71 0,-5 0-72 0,5-2-28 0,0 2-1 0,-6-3 9 0,6-6 20 16,0 5 21-16,0-5 27 0,0 5 29 0,0-5 28 0,0 0 36 0,0 0 38 0,0 0 50 16,-3-3 62-16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9:32.177"/>
    </inkml:context>
    <inkml:brush xml:id="br0">
      <inkml:brushProperty name="width" value="0.1" units="cm"/>
      <inkml:brushProperty name="height" value="0.1" units="cm"/>
      <inkml:brushProperty name="color" value="#CC0066"/>
    </inkml:brush>
  </inkml:definitions>
  <inkml:trace contextRef="#ctx0" brushRef="#br0">7 703 1264 0 0,'5'-1'629'0'0,"-5"1"-349"0"0,0 0-1 0 0,0 1 0 0 0,0-1 1 0 0,0 0-1 0 0,0 0 0 0 0,0 1 1 0 0,0-1-1 0 0,0 0 0 0 0,0 0 1 0 0,1 1-1 0 0,-1-1 1 0 0,0 0-1 0 0,0 0 0 0 0,0 1 1 0 0,0-1-1 0 0,1 0 0 0 0,-1 0 1 0 0,0 0-1 0 0,0 1 0 0 0,1-1 1 0 0,-1 0-1 0 0,0 0 0 0 0,0 0 1 0 0,1 0-1 0 0,-1 0 0 0 0,0 0 1 0 0,0 0-1 0 0,1 1 0 0 0,-1-1 1 0 0,0 0-1 0 0,0 0 1 0 0,1 0-1 0 0,-1 0 0 0 0,0 0 1 0 0,1 0-1 0 0,-1 0 0 0 0,0 0 1 0 0,0 0-1 0 0,1-1 0 0 0,-1 1 1 0 0,0 0-1 0 0,0 0 0 0 0,1 0 1 0 0,-1 0-1 0 0,0 0 0 0 0,0 0 1 0 0,1 0-1 0 0,-1-1 0 0 0,0 1-279 0 0,-2 6-276 0 0,1-2 341 0 0,1 0-1 0 0,0 0 1 0 0,0 1-1 0 0,0-1 0 0 0,1 0 1 0 0,-1 0-1 0 0,1 1 1 0 0,0-1-1 0 0,0 0 0 0 0,1 0 1 0 0,-1 0-1 0 0,1 0 1 0 0,0-1-1 0 0,0 1 0 0 0,0 0 1 0 0,1-1-1 0 0,-1 1 1 0 0,1-1-1 0 0,0 0 0 0 0,0 0 1 0 0,0 0-1 0 0,0 0 1 0 0,0 0-1 0 0,1-1 0 0 0,-1 0 1 0 0,1 1-1 0 0,0-1 0 0 0,-1 0 1 0 0,1-1-1 0 0,0 1 1 0 0,0-1-1 0 0,0 0 0 0 0,1 0 1 0 0,-1 0-1 0 0,0 0 1 0 0,0-1-1 0 0,0 0 0 0 0,1 1 1 0 0,-1-2-1 0 0,0 1 1 0 0,1-1-65 0 0,1 1 2 0 0,0 0 1 0 0,-1-1-1 0 0,1 0 1 0 0,-1 0 0 0 0,1-1-1 0 0,-1 0 1 0 0,1 1-1 0 0,-1-2 1 0 0,0 1-1 0 0,0-1 1 0 0,0 0 0 0 0,0 0-1 0 0,-1 0 1 0 0,1 0-1 0 0,-1-1 1 0 0,0 0 0 0 0,0 0-1 0 0,0 0 1 0 0,0 0-1 0 0,-1-1 1 0 0,0 0-1 0 0,0 1 1 0 0,0-1 0 0 0,0 0-1 0 0,-1 0 1 0 0,0-1-1 0 0,0 1 1 0 0,0 0 0 0 0,-1-1-1 0 0,1 1 1 0 0,-1-1-1 0 0,-1 0 1 0 0,1 1-1 0 0,-1-1 1 0 0,0 0 0 0 0,0 1-1 0 0,-1-1 1 0 0,0 1-1 0 0,0-1 1 0 0,0 0 0 0 0,0 1-1 0 0,-1 0 1 0 0,0-1-1 0 0,0 1 1 0 0,-1 0 0 0 0,1 0-1 0 0,-1 0 1 0 0,-1-1-3 0 0,0 1-6 0 0,0 1 0 0 0,-1 0 1 0 0,0 0-1 0 0,1 1 0 0 0,-1-1 1 0 0,-1 1-1 0 0,1 0 0 0 0,0 0 1 0 0,-1 1-1 0 0,1-1 0 0 0,-1 1 1 0 0,0 1-1 0 0,0-1 1 0 0,1 1-1 0 0,-1 0 0 0 0,0 0 1 0 0,0 0-1 0 0,0 1 0 0 0,-1 0 1 0 0,1 1-1 0 0,0-1 0 0 0,0 1 1 0 0,0 0-1 0 0,1 0 0 0 0,-1 1 1 0 0,0 0-1 0 0,0 0 0 0 0,1 0 1 0 0,-1 1-1 0 0,1 0 0 0 0,0 0 1 0 0,0 0-1 0 0,0 1 0 0 0,0-1 1 0 0,0 1-1 0 0,1 0 1 0 0,0 1-1 0 0,0-1 0 0 0,0 1 1 0 0,0 0-1 0 0,1 0 0 0 0,0 0 1 0 0,0 0-1 0 0,0 0 0 0 0,0 1 1 0 0,1 1 5 0 0,6 50-1714 0 0,-3-55 1497 0 0,0-1 0 0 0,0 1 0 0 0,0-1 0 0 0,0 1 0 0 0,1-1 0 0 0,-1 0 0 0 0,1 1 0 0 0,-1-1 1 0 0,1 0-1 0 0,-1 0 0 0 0,1 0 0 0 0,0 0 0 0 0,-1 0 0 0 0,1-1 0 0 0,0 1 0 0 0,0 0 0 0 0,0-1 0 0 0,-1 1 1 0 0,1-1-1 0 0,0 0 0 0 0,0 1 0 0 0,0-1 0 0 0,0 0 0 0 0,0 0 0 0 0,0 0 0 0 0,0-1 0 0 0,-1 1 0 0 0,1 0 1 0 0,1-1 216 0 0,75-39-7570 0 0,-50 16 5734 0 0</inkml:trace>
  <inkml:trace contextRef="#ctx0" brushRef="#br0" timeOffset="1082.6439">331 138 1244 0 0,'2'-55'7686'0'0,"-5"57"-2883"0"0,-6 29-3419 0 0,-1 176 187 0 0,10-120-1246 0 0,4-1 1 0 0,3 1-1 0 0,13 52-325 0 0,-19-129-38 0 0,0 0 0 0 0,1 0-1 0 0,1 0 1 0 0,-1-1-1 0 0,1 1 1 0 0,1-1 0 0 0,0 0-1 0 0,0 0 1 0 0,1 0 0 0 0,0 0-1 0 0,0-1 1 0 0,1 0-1 0 0,0 0 1 0 0,1 0 0 0 0,0-1-1 0 0,3 3 39 0 0,-5-10-90 0 0,-1 0-1 0 0,0-1 0 0 0,1 1 1 0 0,-1-1-1 0 0,0 0 0 0 0,0 0 1 0 0,0-1-1 0 0,0 1 0 0 0,0-1 1 0 0,0 0-1 0 0,0 0 1 0 0,0-1-1 0 0,-1 1 0 0 0,1-1 1 0 0,-1 1-1 0 0,0-1 0 0 0,1 0 1 0 0,-2 0-1 0 0,1-1 0 0 0,0 1 1 0 0,0-1-1 0 0,-1 1 1 0 0,0-1-1 0 0,0 0 0 0 0,0 0 1 0 0,0 0-1 0 0,-1 0 0 0 0,2-4 91 0 0,-2 6-61 0 0,14-24-208 0 0,-2-1-1 0 0,-1 1 1 0 0,-1-2-1 0 0,-1 0 0 0 0,-2 0 1 0 0,0-1-1 0 0,-2 0 0 0 0,0-12 270 0 0,-6 42 49 0 0,-1-1-1 0 0,1 0 0 0 0,0 0 0 0 0,-1 1 0 0 0,1-1 0 0 0,0 0 0 0 0,-1 0 0 0 0,1 0 0 0 0,-1 0 0 0 0,1 0 0 0 0,0 1 1 0 0,-1-1-1 0 0,1 0 0 0 0,-1 0 0 0 0,1 0 0 0 0,0 0 0 0 0,-1 0 0 0 0,1 0 0 0 0,-1 0 0 0 0,1 0 0 0 0,0-1 0 0 0,-1 1 1 0 0,1 0-1 0 0,-1 0 0 0 0,1 0 0 0 0,0 0 0 0 0,-1 0 0 0 0,1-1 0 0 0,0 1 0 0 0,-1 0 0 0 0,1 0 0 0 0,0-1 0 0 0,-1 1 1 0 0,1 0-1 0 0,0 0 0 0 0,-1-1 0 0 0,1 1 0 0 0,0 0 0 0 0,0-1-48 0 0,-2 11 74 0 0,0 0-1 0 0,2 1 1 0 0,-1-1-1 0 0,1 0 1 0 0,1 0 0 0 0,0 0-1 0 0,0 1 1 0 0,1-1-1 0 0,0 0 1 0 0,1 0 0 0 0,2 6-74 0 0,-4-13 2 0 0,0 0 1 0 0,1 0 0 0 0,-1 0-1 0 0,1 0 1 0 0,0 0 0 0 0,-1-1-1 0 0,1 1 1 0 0,0 0 0 0 0,1-1 0 0 0,-1 1-1 0 0,0-1 1 0 0,1 0 0 0 0,-1 0-1 0 0,1 0 1 0 0,0 0 0 0 0,0 0-1 0 0,0-1 1 0 0,0 1 0 0 0,0-1 0 0 0,0 0-1 0 0,0 0 1 0 0,0 0 0 0 0,0 0-1 0 0,0-1 1 0 0,1 1 0 0 0,-1-1-1 0 0,0 1 1 0 0,1-1 0 0 0,-1 0 0 0 0,0-1-1 0 0,1 1 1 0 0,-1-1 0 0 0,0 1-1 0 0,0-1 1 0 0,0 0 0 0 0,1 0-1 0 0,1-1-2 0 0,9-6-4 0 0,-1 0 0 0 0,0-2 0 0 0,0 1-1 0 0,0-1 1 0 0,-2-1 0 0 0,1 0-1 0 0,-1-1 1 0 0,-1 0 0 0 0,0 0 0 0 0,-1-1-1 0 0,0-1 1 0 0,-1 0 0 0 0,0 0 0 0 0,-1 0-1 0 0,-1-1 1 0 0,0 0 0 0 0,0-6 4 0 0,5-5-43 0 0,-2-1 0 0 0,-1 0 0 0 0,-1-1 0 0 0,-1 1 0 0 0,-1-1 0 0 0,-2-1 0 0 0,-1 1 0 0 0,-1 0 0 0 0,-1-1 0 0 0,-2 1 0 0 0,-1-1 0 0 0,-1 1 1 0 0,-1 0-1 0 0,-2 1 0 0 0,-1-1 43 0 0,8 26 12 0 0,0 1 0 0 0,0-1 0 0 0,0 0 0 0 0,0 1 0 0 0,0-1 0 0 0,0 1 0 0 0,-1-1 0 0 0,1 1 0 0 0,-1-1 0 0 0,1 1 0 0 0,-1-1 0 0 0,1 1 0 0 0,-1 0 0 0 0,0-1 0 0 0,0 1 0 0 0,0 0 0 0 0,0-1 0 0 0,0 1 0 0 0,0 0 0 0 0,0 0 0 0 0,0 0 0 0 0,0 0 0 0 0,-1 0 0 0 0,1 0 0 0 0,0 0 0 0 0,-1 0 0 0 0,1 1 0 0 0,0-1 0 0 0,-1 0 0 0 0,1 1 0 0 0,-1-1 0 0 0,1 1 1 0 0,-1 0-1 0 0,1-1 0 0 0,-1 1 0 0 0,0 0 0 0 0,1 0 0 0 0,-1 0 0 0 0,1 0 0 0 0,-1 0 0 0 0,1 0 0 0 0,-1 1 0 0 0,0-1 0 0 0,1 1 0 0 0,-1-1 0 0 0,1 1 0 0 0,0-1 0 0 0,-1 1 0 0 0,1 0 0 0 0,-1-1 0 0 0,1 1 0 0 0,0 0 0 0 0,-2 1-12 0 0,-7 14 98 0 0,1 0 1 0 0,0 0-1 0 0,2 1 0 0 0,-1 0 1 0 0,2 1-1 0 0,0-1 0 0 0,1 1 0 0 0,1 1 1 0 0,0 6-99 0 0,-9 30 118 0 0,3 0 1 0 0,2 0-1 0 0,3 1 1 0 0,2 0-1 0 0,2 0 1 0 0,3-1-1 0 0,3 1 1 0 0,5 25-119 0 0,21 3 7 0 0,-30-82-6 0 0,0 0 0 0 0,0 0-1 0 0,0 0 1 0 0,1 0 0 0 0,-1 0-1 0 0,1 0 1 0 0,-1 0 0 0 0,1 0-1 0 0,-1-1 1 0 0,1 1 0 0 0,0-1-1 0 0,0 1 1 0 0,0-1 0 0 0,0 0-1 0 0,0 0 1 0 0,0 0 0 0 0,0 0-1 0 0,0 0 1 0 0,1 0 0 0 0,-1-1-1 0 0,0 1 1 0 0,0-1 0 0 0,1 1-1 0 0,-1-1 1 0 0,0 0 0 0 0,1 0-1 0 0,-1 0 1 0 0,0 0 0 0 0,1 0-1 0 0,-1-1 1 0 0,0 1 0 0 0,1-1-1 0 0,-1 1 1 0 0,0-1 0 0 0,0 0-1 0 0,2 0 0 0 0,9-9 3 0 0,0 0-1 0 0,-1 0 0 0 0,0-1 1 0 0,-1-1-1 0 0,0 0 0 0 0,0 0 1 0 0,-2-1-1 0 0,1 0 0 0 0,-2-1 1 0 0,0 0-1 0 0,0 0 0 0 0,1-7-2 0 0,6-10-41 0 0,0 0 0 0 0,-3-2 0 0 0,0 1 0 0 0,-2-2 0 0 0,-2 1 0 0 0,-1-1 1 0 0,-1 0-1 0 0,-2-1 0 0 0,-2 1 0 0 0,-1-1 0 0 0,-1 0 0 0 0,-2 1 0 0 0,-2-1 0 0 0,-7-32 41 0 0,10 61-19 0 0,0 3 16 0 0,1-1-1 0 0,0 0 1 0 0,-1 0 0 0 0,0 1-1 0 0,0-1 1 0 0,0 1 0 0 0,0-1-1 0 0,0 1 1 0 0,-1-1 0 0 0,0 1-1 0 0,0 0 1 0 0,0-1 0 0 0,0 1-1 0 0,0 0 1 0 0,0 0 0 0 0,-1 1-1 0 0,1-1 1 0 0,-1 0 0 0 0,0 1-1 0 0,0 0 1 0 0,0-1 0 0 0,-1 1 3 0 0,1 4 33 0 0,0-1 1 0 0,0 1 0 0 0,0 0-1 0 0,0 0 1 0 0,0 0 0 0 0,0 0-1 0 0,1 1 1 0 0,-1-1-1 0 0,1 1 1 0 0,-1-1 0 0 0,1 1-1 0 0,0 0 1 0 0,0 0-1 0 0,0 0 1 0 0,1 0 0 0 0,-1 0-1 0 0,1 1 1 0 0,-1-1 0 0 0,1 0-1 0 0,0 1 1 0 0,0-1-1 0 0,0 4-33 0 0,1-6 10 0 0,-13 45 180 0 0,2 0 0 0 0,2 1 1 0 0,1 1-1 0 0,3-1 1 0 0,3 1-1 0 0,1 31-190 0 0,0-62 7 0 0,0 0 0 0 0,1 1 1 0 0,1-1-1 0 0,1 0 0 0 0,0 1 0 0 0,1-1 0 0 0,1 0 0 0 0,1-1 0 0 0,0 1 0 0 0,1-1 0 0 0,1 0 0 0 0,0 0 0 0 0,1-1 1 0 0,1 0-1 0 0,0 0 0 0 0,9 9-7 0 0,-15-22 2 0 0,0 1-1 0 0,0-1 1 0 0,0 0 0 0 0,0 0 0 0 0,0 0 0 0 0,1 0 0 0 0,-1-1 0 0 0,1 1-1 0 0,-1-1 1 0 0,1 0 0 0 0,-1 0 0 0 0,1 0 0 0 0,0-1 0 0 0,0 1 0 0 0,-1-1-1 0 0,1 0 1 0 0,0 0 0 0 0,0 0 0 0 0,-1-1 0 0 0,1 1 0 0 0,0-1 0 0 0,-1 0-1 0 0,1 0 1 0 0,0 0 0 0 0,-1 0 0 0 0,1-1 0 0 0,-1 1 0 0 0,0-1 0 0 0,1 0-1 0 0,-1 0 1 0 0,0 0 0 0 0,0-1-2 0 0,7-4 3 0 0,0-1 0 0 0,-1-1 0 0 0,0 1 0 0 0,-1-2 0 0 0,0 1 0 0 0,0-1 0 0 0,-1 0 0 0 0,0-1 0 0 0,1-2-3 0 0,23-32 409 0 0,-3 74-267 0 0,-26-27-145 0 0,0 0 1 0 0,0 0-1 0 0,0-1 0 0 0,0 1 0 0 0,1-1 1 0 0,-1 1-1 0 0,0-1 0 0 0,1 0 0 0 0,-1 0 1 0 0,1 0-1 0 0,-1 0 0 0 0,1 0 1 0 0,-1-1-1 0 0,1 1 0 0 0,0-1 0 0 0,-1 0 1 0 0,1 1-1 0 0,-1-1 0 0 0,1-1 0 0 0,0 1 1 0 0,-1 0-1 0 0,1-1 0 0 0,0 1 1 0 0,-1-1-1 0 0,1 0 0 0 0,-1 1 0 0 0,1-1 1 0 0,-1 0-1 0 0,0-1 0 0 0,1 1 0 0 0,-1 0 1 0 0,0-1-1 0 0,0 0 0 0 0,0 1 1 0 0,0-1-1 0 0,0 0 0 0 0,0 0 0 0 0,0 0 1 0 0,-1 0-1 0 0,1 0 0 0 0,-1 0 0 0 0,1-1 1 0 0,-1 1-1 0 0,0 0 0 0 0,0-1 0 0 0,0 1 1 0 0,0-1-1 0 0,0 1 0 0 0,-1-1 1 0 0,1 0-1 0 0,-1 1 0 0 0,0-2 3 0 0,1-1-1 0 0,-1 0-1 0 0,-1-1 1 0 0,1 1-1 0 0,-1 0 1 0 0,0 0-1 0 0,0 0 1 0 0,0 0-1 0 0,-1 1 1 0 0,0-1-1 0 0,1 0 1 0 0,-2 1-1 0 0,1-1 1 0 0,-1 1-1 0 0,1-1 1 0 0,-1 1-1 0 0,0 0 1 0 0,-1 0-1 0 0,1 1 1 0 0,-1-1-1 0 0,0 1 1 0 0,0-1-1 0 0,0 1 1 0 0,0 0-1 0 0,0 1 1 0 0,-1-1-1 0 0,1 1 1 0 0,-1 0-1 0 0,1 0 1 0 0,-1 0-1 0 0,0 1 1 0 0,0-1-1 0 0,0 1 1 0 0,0 0-1 0 0,0 1 1 0 0,0-1-1 0 0,0 1 1 0 0,0 0-1 0 0,0 0 1 0 0,-1 1-1 0 0,1 0 1 0 0,0-1-1 0 0,0 2 1 0 0,1-1-1 0 0,-1 1 1 0 0,-3 0 1 0 0,4 1 30 0 0,0-1 0 0 0,0 1 1 0 0,0 0-1 0 0,1 0 0 0 0,-1 0 0 0 0,1 1 1 0 0,0-1-1 0 0,0 1 0 0 0,0-1 1 0 0,0 1-1 0 0,0 0 0 0 0,1 0 0 0 0,0 1 1 0 0,0-1-1 0 0,0 0 0 0 0,0 1 1 0 0,1-1-1 0 0,0 1 0 0 0,0-1 0 0 0,0 1 1 0 0,0 0-1 0 0,1-1 0 0 0,0 1 1 0 0,-1 0-1 0 0,2 0 0 0 0,-1-1 0 0 0,1 1 1 0 0,0 0-1 0 0,0-1 0 0 0,0 1 1 0 0,0-1-1 0 0,1 1 0 0 0,0-1 0 0 0,0 1 1 0 0,0-1-1 0 0,0 0 0 0 0,1 0 1 0 0,-1 0-1 0 0,1 0 0 0 0,0-1 0 0 0,0 1 1 0 0,1-1-1 0 0,-1 0 0 0 0,1 0 1 0 0,3 2-31 0 0,1 1-291 0 0,1-1 0 0 0,0 0 1 0 0,0-1-1 0 0,0 0 1 0 0,0-1-1 0 0,1 0 1 0 0,0 0-1 0 0,-1-1 1 0 0,1 0-1 0 0,5 0 291 0 0,-9-1-705 0 0,-1 0-1 0 0,1-1 0 0 0,0 0 0 0 0,-1 0 1 0 0,1-1-1 0 0,0 1 0 0 0,-1-1 1 0 0,1 0-1 0 0,-1-1 0 0 0,1 1 1 0 0,-1-1-1 0 0,1 0 0 0 0,-1-1 0 0 0,0 1 1 0 0,0-1-1 0 0,0 0 0 0 0,0 0 1 0 0,-1 0-1 0 0,1-1 706 0 0,5-9-2533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0:31.684"/>
    </inkml:context>
    <inkml:brush xml:id="br0">
      <inkml:brushProperty name="width" value="0.1" units="cm"/>
      <inkml:brushProperty name="height" value="0.1" units="cm"/>
      <inkml:brushProperty name="color" value="#5B2D90"/>
    </inkml:brush>
    <inkml:brush xml:id="br1">
      <inkml:brushProperty name="width" value="0.2" units="cm"/>
      <inkml:brushProperty name="height" value="0.2" units="cm"/>
      <inkml:brushProperty name="color" value="#FF0066"/>
    </inkml:brush>
    <inkml:brush xml:id="br2">
      <inkml:brushProperty name="width" value="0.1" units="cm"/>
      <inkml:brushProperty name="height" value="0.1" units="cm"/>
      <inkml:brushProperty name="color" value="#FF0066"/>
    </inkml:brush>
  </inkml:definitions>
  <inkml:trace contextRef="#ctx0" brushRef="#br0">1438 4143 1584 0 0,'11'3'7125'0'0,"-2"7"-3791"0"0,8 4-2434 0 0,79-14-24 0 0,-71-3-684 0 0,0 1 0 0 0,0 1 0 0 0,0 1 0 0 0,0 1 0 0 0,0 2 0 0 0,18 3-192 0 0,29 2 307 0 0,0-3 0 0 0,0-3 1 0 0,0-3-1 0 0,0-3 0 0 0,14-5-307 0 0,51-3 247 0 0,94 34-200 0 0,113 5-34 0 0,55-36 15 0 0,243-15 541 0 0,-110 21-526 0 0,-410 2-30 0 0,-1-6-1 0 0,58-12-12 0 0,-88 9-2 0 0,27-1-6 0 0,1 5 1 0 0,47 7 7 0 0,-30-1-16 0 0,-1-6 1 0 0,37-10 15 0 0,119-7 768 0 0,108 12-768 0 0,98-27 169 0 0,-262 32 612 0 0,213 23-781 0 0,-294-9 193 0 0,150-11-193 0 0,373-17 608 0 0,-409 29-463 0 0,-179-14 1847 0 0,-82 5-972 0 0,-15 2-8009 0 0,-10-1 3752 0 0,17-1 2580 0 0,-36 2-5122 0 0,-18 7 1447 0 0,54-8 4258 0 0,-47 9-1817 0 0</inkml:trace>
  <inkml:trace contextRef="#ctx0" brushRef="#br0" timeOffset="3961.52">1537 4067 80 0 0,'-48'23'12046'0'0,"4"-37"-10800"0"0,-186 9 633 0 0,70 19-976 0 0,8-1-200 0 0,103-10-416 0 0,-35-10 178 0 0,-60 5 0 0 0,117 6-473 0 0,31 2-1093 0 0,-6-2-7240 0 0,-13-3 2755 0 0,6 2 3332 0 0</inkml:trace>
  <inkml:trace contextRef="#ctx0" brushRef="#br1" timeOffset="9008.328">0 1560 420 0 0,'11'-14'6435'0'0,"7"-2"-3459"0"0,-15 13-2736 0 0,83-56 1308 0 0,-20 18-1280 0 0,-29 12-229 0 0,-19 14-22 0 0,0 1 0 0 0,1 1-1 0 0,0 1 1 0 0,1 1 0 0 0,0 0 0 0 0,1 1 0 0 0,4 0-17 0 0,-24 9 18 0 0,1 0-1 0 0,-1 1 0 0 0,0-1 1 0 0,0 1-1 0 0,1-1 0 0 0,-1 1 1 0 0,0 0-1 0 0,1-1 0 0 0,-1 1 0 0 0,1 0 1 0 0,-1 0-1 0 0,0 0 0 0 0,1 0 1 0 0,-1 0-1 0 0,1 0 0 0 0,-1 1 1 0 0,0-1-1 0 0,1 0 0 0 0,-1 1 0 0 0,0-1 1 0 0,1 1-1 0 0,-1-1 0 0 0,0 1 1 0 0,0 0-1 0 0,0-1 0 0 0,1 1 0 0 0,-1 0 1 0 0,0 0-1 0 0,0 0 0 0 0,0 0 1 0 0,0 0-1 0 0,0 0 0 0 0,0 0 1 0 0,-1 0-1 0 0,1 0 0 0 0,0 0 0 0 0,-1 1 1 0 0,1-1-1 0 0,0 0 0 0 0,-1 1 1 0 0,1-1-1 0 0,-1 0 0 0 0,0 1 1 0 0,0-1-1 0 0,1 0 0 0 0,-1 1 0 0 0,0-1 1 0 0,0 0-1 0 0,0 1 0 0 0,0-1 1 0 0,0 1-1 0 0,-1-1 0 0 0,1 0 1 0 0,0 1-1 0 0,-1-1-17 0 0,-11 91 162 0 0,7-76-98 0 0,2-1-18 0 0,-1-1 0 0 0,0 0 0 0 0,-1 0 0 0 0,-1-1 0 0 0,0 1-1 0 0,-1-1 1 0 0,0-1 0 0 0,-3 3-46 0 0,-17 19 96 0 0,17-23-94 0 0,0 0 0 0 0,0 1-1 0 0,1 0 1 0 0,1 1 0 0 0,0 0 0 0 0,1 0-1 0 0,0 1 1 0 0,1 0 0 0 0,1 0-1 0 0,0 1 1 0 0,1-1 0 0 0,-2 10-2 0 0,5-13-6 0 0,-1-6 5 0 0,1 0 1 0 0,0 1-1 0 0,0-1 0 0 0,0 0 1 0 0,1 0-1 0 0,-1 0 1 0 0,1 1-1 0 0,1-1 0 0 0,-1 0 1 0 0,1 0-1 0 0,0 0 1 0 0,0 1-1 0 0,0-1 0 0 0,1 0 1 0 0,-1 0-1 0 0,1-1 1 0 0,1 1-1 0 0,-1 0 0 0 0,1-1 1 0 0,0 1-1 0 0,2 2 1 0 0,0-6 0 0 0,-1-1 1 0 0,1 0-1 0 0,0 0 0 0 0,0 0 0 0 0,-1 0 0 0 0,1-1 0 0 0,0 0 1 0 0,-1 0-1 0 0,1 0 0 0 0,-1-1 0 0 0,1 0 0 0 0,-1 0 0 0 0,0 0 1 0 0,1 0-1 0 0,-1 0 0 0 0,0-1 0 0 0,295-168 75 0 0,-292 166-75 0 0,0 0 1 0 0,1 0 0 0 0,0 1 0 0 0,-1 0 0 0 0,2 0 0 0 0,-1 1-1 0 0,0 0 1 0 0,1 0 0 0 0,-1 1 0 0 0,1 0 0 0 0,0 1 0 0 0,-1 0 0 0 0,1 0-1 0 0,0 1 1 0 0,0 0 0 0 0,0 0 0 0 0,0 1 0 0 0,-1 0 0 0 0,7 2-1 0 0,-13-2 3 0 0,0 1 1 0 0,0-1 0 0 0,0 0 0 0 0,0 1-1 0 0,0-1 1 0 0,0 1 0 0 0,0 0 0 0 0,0-1 0 0 0,0 1-1 0 0,-1 0 1 0 0,1 0 0 0 0,-1 0 0 0 0,0 1-1 0 0,0-1 1 0 0,1 0 0 0 0,-1 0 0 0 0,-1 1 0 0 0,1-1-1 0 0,0 0 1 0 0,0 1 0 0 0,-1-1 0 0 0,0 1-1 0 0,1-1 1 0 0,-1 1 0 0 0,0-1 0 0 0,0 1-1 0 0,0-1 1 0 0,-1 1 0 0 0,1-1 0 0 0,0 1 0 0 0,-1-1-1 0 0,0 2-3 0 0,-40 78 337 0 0,27-59-310 0 0,-109 124 69 0 0,109-131-104 0 0,0 0 1 0 0,2 1 0 0 0,0 0 0 0 0,0 1-1 0 0,2 0 1 0 0,0 0 0 0 0,2 1-1 0 0,0 1 1 0 0,0-1 0 0 0,2 1 0 0 0,-4 20 7 0 0,10-38-1 0 0,0-1 0 0 0,0 0 1 0 0,0 1-1 0 0,0-1 0 0 0,0 0 0 0 0,0 1 1 0 0,1-1-1 0 0,-1 0 0 0 0,0 1 1 0 0,1-1-1 0 0,-1 0 0 0 0,1 1 1 0 0,-1-1-1 0 0,1 0 0 0 0,-1 0 0 0 0,1 0 1 0 0,0 0-1 0 0,0 1 0 0 0,-1-1 1 0 0,1 0-1 0 0,0 0 0 0 0,0-1 1 0 0,0 1-1 0 0,0 0 0 0 0,0 0 0 0 0,1 0 1 0 0,-1-1-1 0 0,0 1 0 0 0,0 0 1 0 0,0-1-1 0 0,1 1 0 0 0,-1-1 1 0 0,0 0-1 0 0,1 1 0 0 0,-1-1 0 0 0,0 0 1 0 0,1 0-1 0 0,-1 0 0 0 0,0 0 1 0 0,1 0-1 0 0,-1 0 0 0 0,0 0 1 0 0,1 0-1 0 0,-1 0 0 0 0,0-1 0 0 0,1 1 1 0 0,-1 0-1 0 0,0-1 0 0 0,0 0 1 0 0,1 1-1 0 0,-1-1 0 0 0,0 0 1 0 0,0 1-1 0 0,0-1 0 0 0,0 0 0 0 0,0 0 1 0 0,0 0-1 0 0,0 0 0 0 0,0 0 1 0 0,0 0-1 0 0,0 0 1 0 0,142-77 52 0 0,-11-2-33 0 0,-131 80-11 0 0,0 0 1 0 0,0-1 0 0 0,0 1 0 0 0,0 0-1 0 0,0 0 1 0 0,1 0 0 0 0,-1 0 0 0 0,0 0 0 0 0,0 0-1 0 0,0 0 1 0 0,0 1 0 0 0,0-1 0 0 0,1 0-1 0 0,-1 1 1 0 0,0-1 0 0 0,0 0 0 0 0,0 1 0 0 0,0 0-1 0 0,0-1 1 0 0,0 1 0 0 0,0-1 0 0 0,0 1-1 0 0,-1 0 1 0 0,1 0 0 0 0,0 0 0 0 0,0-1-1 0 0,0 1 1 0 0,-1 0 0 0 0,1 0 0 0 0,0 0 0 0 0,-1 0-1 0 0,1 0 1 0 0,-1 0 0 0 0,1 0 0 0 0,-1 0-1 0 0,0 1 1 0 0,0-1 0 0 0,1 0 0 0 0,-1 0-1 0 0,0 0 1 0 0,0 0 0 0 0,0 0 0 0 0,0 1 0 0 0,0-1-1 0 0,0 0 1 0 0,0 0 0 0 0,0 0 0 0 0,-1 0-1 0 0,1 0 1 0 0,-1 1-9 0 0,5 14 11 0 0,3-5-13 0 0,0 0 0 0 0,0-1 1 0 0,1 0-1 0 0,0 0 0 0 0,0-1 0 0 0,1 0 0 0 0,1-1 0 0 0,-1 0 0 0 0,2 0 1 0 0,-1-1-1 0 0,1 0 0 0 0,8 3 2 0 0,38 30 245 0 0,102 89 283 0 0,31 5-458 0 0,-191-135-68 0 0,1 0-1 0 0,-1 0 1 0 0,1 0 0 0 0,-1 0 0 0 0,1 0 0 0 0,0 0 0 0 0,0 0 0 0 0,-1 0 0 0 0,1 0-1 0 0,0 0 1 0 0,0 0 0 0 0,0 0 0 0 0,0 0 0 0 0,0 0 0 0 0,0 0 0 0 0,0 0-1 0 0,1 0 1 0 0,-1 0 0 0 0,0 0 0 0 0,0 0 0 0 0,1 0 0 0 0,-1 0 0 0 0,1 0-1 0 0,-1 0 1 0 0,1 0 0 0 0,-1 1 0 0 0,1-1 0 0 0,0 0 0 0 0,-1 0 0 0 0,1 0-1 0 0,0 1 1 0 0,-1-1 0 0 0,1 0 0 0 0,0 1 0 0 0,0-1 0 0 0,0 1 0 0 0,0-1-1 0 0,0 1 1 0 0,0-1 0 0 0,0 1 0 0 0,0 0 0 0 0,0-1 0 0 0,0 1 0 0 0,0 0 0 0 0,0 0-1 0 0,0 0 1 0 0,0 0 0 0 0,0 0 0 0 0,0 0 0 0 0,0 0 0 0 0,0 0 0 0 0,0 0-1 0 0,0 0 1 0 0,0 0 0 0 0,0 1 0 0 0,0-1 0 0 0,0 0 0 0 0,0 1 0 0 0,0-1-1 0 0,0 1 1 0 0,-1-1 0 0 0,1 1 0 0 0,0-1 0 0 0,0 1 0 0 0,0 0 0 0 0,-1-1-1 0 0,1 1-1 0 0,-1-1-10 0 0,4-5-696 0 0,-2-9-5920 0 0,-2 13 5980 0 0,3-6-3863 0 0,1 3 2475 0 0</inkml:trace>
  <inkml:trace contextRef="#ctx0" brushRef="#br1" timeOffset="9975.182">1640 2404 860 0 0,'-14'16'7885'0'0,"-5"-3"-4626"0"0,-13 14-2184 0 0,-7 24-882 0 0,-2-2 0 0 0,-3-1 0 0 0,-25 20-193 0 0,-48 52 6 0 0,112-106-40 0 0,30-31-9 0 0,-18 11 39 0 0,24-17-17 0 0,-2-1 1 0 0,-1-2-1 0 0,0 0 1 0 0,-2-2 0 0 0,-2-1-1 0 0,0-1 1 0 0,-2-1-1 0 0,-2-1 1 0 0,0-1 0 0 0,5-15 20 0 0,-23 45 65 0 0,-1 0 1 0 0,1-1 0 0 0,-1 1-1 0 0,0-1 1 0 0,0 1 0 0 0,0-1-1 0 0,0 0 1 0 0,0 1 0 0 0,-1-1-1 0 0,0 0 1 0 0,0 0 0 0 0,0 1-1 0 0,0-1 1 0 0,0 0 0 0 0,-1 0-1 0 0,0 1 1 0 0,1-1 0 0 0,-2-2-66 0 0,2 7 35 0 0,0-1 1 0 0,0 0-1 0 0,0 1 1 0 0,0-1-1 0 0,0 0 0 0 0,-1 1 1 0 0,1-1-1 0 0,0 1 1 0 0,0-1-1 0 0,0 0 1 0 0,0 1-1 0 0,0-1 1 0 0,-1 0-1 0 0,1 1 1 0 0,0-1-1 0 0,0 0 1 0 0,-1 0-1 0 0,1 1 1 0 0,0-1-1 0 0,0 0 0 0 0,-1 1 1 0 0,1-1-1 0 0,0 0 1 0 0,-1 0-1 0 0,1 0 1 0 0,0 0-1 0 0,-1 1 1 0 0,1-1-1 0 0,-1 0 1 0 0,1 0-1 0 0,0 0-35 0 0,19 16 1 0 0,0 2-1 0 0,-1 0 1 0 0,-1 1 0 0 0,-1 0-1 0 0,0 1 1 0 0,-2 1 0 0 0,0 1-1 0 0,-1 0 1 0 0,-2 0 0 0 0,0 1-1 0 0,-1 1 1 0 0,-2 0 0 0 0,2 6-1 0 0,-6 62 35 0 0,-4-90-34 0 0,-1 1 0 0 0,1-1 1 0 0,-1 0-1 0 0,0 1 0 0 0,0-1 0 0 0,1 0 0 0 0,-2 0 0 0 0,1 1 0 0 0,0-1 0 0 0,0 0 0 0 0,-1 0 0 0 0,1 0 0 0 0,-1 0 0 0 0,1-1 0 0 0,-1 1 0 0 0,0 0 0 0 0,0-1 0 0 0,0 1 0 0 0,0-1 0 0 0,0 0 0 0 0,0 1 0 0 0,0-1 0 0 0,0 0 1 0 0,-1 0-1 0 0,1-1 0 0 0,0 1 0 0 0,-1 0 0 0 0,1-1 0 0 0,-1 1 0 0 0,1-1 0 0 0,0 0 0 0 0,-1 0 0 0 0,1 0 0 0 0,-1 0 0 0 0,1 0 0 0 0,-1-1-1 0 0,-315-45 580 0 0,296 54-3156 0 0,20 8-7708 0 0,8-13 7950 0 0</inkml:trace>
  <inkml:trace contextRef="#ctx0" brushRef="#br2" timeOffset="13976.3749">1165 674 1436 0 0,'14'4'9017'0'0,"-6"8"-4810"0"0,-6 43-4634 0 0,-3-34 1540 0 0,18 339-423 0 0,-10-260-655 0 0,-5 1-1 0 0,-9 87-34 0 0,2-150 3 0 0,4-26 47 0 0,5-33-49 0 0,1-7-1 0 0,1 1 0 0 0,1-1 0 0 0,1 1-1 0 0,2 1 1 0 0,1-1 0 0 0,0 2-1 0 0,2-1 1 0 0,1 2 0 0 0,1 0-1 0 0,2 1 1 0 0,2-2 0 0 0,-18 23-1 0 0,0 0 0 0 0,1 0 0 0 0,0 0 0 0 0,-1 1 0 0 0,1-1 0 0 0,0 0 0 0 0,0 1 0 0 0,0 0 0 0 0,-1-1 0 0 0,2 1 0 0 0,-1 0 0 0 0,0 0 0 0 0,0 0 0 0 0,0 1 0 0 0,0-1 0 0 0,1 0 0 0 0,-1 1-1 0 0,0-1 1 0 0,1 1 0 0 0,-1 0 0 0 0,0 0 0 0 0,1 0 0 0 0,-1 0 0 0 0,0 0 0 0 0,1 0 0 0 0,-1 1 0 0 0,0-1 0 0 0,0 1 0 0 0,1 0 0 0 0,-1-1 0 0 0,0 1 0 0 0,0 0 0 0 0,0 0 0 0 0,0 0 0 0 0,0 1 0 0 0,0-1 0 0 0,0 1 0 0 0,0-1 0 0 0,-1 1 0 0 0,1-1 0 0 0,0 1 0 0 0,-1 0 0 0 0,1 0 0 0 0,-1 0-1 0 0,1 1 2 0 0,5 15 4 0 0,0-1-1 0 0,-1 1 1 0 0,-1 0-1 0 0,-1 1 0 0 0,-1-1 1 0 0,-1 1-1 0 0,0 0 1 0 0,-1 0-1 0 0,-1 0 0 0 0,-1-1 1 0 0,0 1-1 0 0,-3 5-3 0 0,1 58 7 0 0,8-60-2351 0 0,-3-35-1199 0 0,-7-13-3819 0 0,5 19 5266 0 0</inkml:trace>
  <inkml:trace contextRef="#ctx0" brushRef="#br2" timeOffset="14924.657">1603 1197 28 0 0,'2'-6'3287'0'0,"7"-17"4538"0"0,-3 12-6659 0 0,-5 11-956 0 0,-1 0 9 0 0,10 18 801 0 0,6 30-514 0 0,-10-35-444 0 0,1 0 1 0 0,-2 1-1 0 0,0 0 1 0 0,-1-1-1 0 0,0 1 1 0 0,-1 1-1 0 0,0-1 0 0 0,-1 0 1 0 0,-1 1-1 0 0,0-1 1 0 0,-1 1-1 0 0,-1-1 0 0 0,0 1 1 0 0,-1-1-1 0 0,-1 0 1 0 0,0 0-1 0 0,-1 0 1 0 0,0 0-1 0 0,-1 0 0 0 0,-4 6-62 0 0,7-16 15 0 0,1-2-14 0 0,0 0 0 0 0,1 0 0 0 0,-1-1 0 0 0,0 1 0 0 0,0-1 0 0 0,0 1 0 0 0,0-1 0 0 0,-1 1 1 0 0,1-1-1 0 0,0 1 0 0 0,0-1 0 0 0,-1 0 0 0 0,1 0 0 0 0,-1 0 0 0 0,1 0 0 0 0,-1 0 0 0 0,1 0 0 0 0,-1 0 0 0 0,0 0 0 0 0,0-1 0 0 0,1 1 0 0 0,-1-1 0 0 0,0 1 0 0 0,0-1 0 0 0,0 0 0 0 0,1 0-1 0 0,29-15-67 0 0,145-49-8 0 0,-160 57 150 0 0,-1-1-1 0 0,1 0 1 0 0,-1-1 0 0 0,-1 0 0 0 0,0-1-1 0 0,0 0 1 0 0,-1-1 0 0 0,0 0 0 0 0,-1-1-1 0 0,0 0 1 0 0,-1 0 0 0 0,0-1 0 0 0,-1 0-1 0 0,-1 0 1 0 0,0 0 0 0 0,-1-1 0 0 0,0 0 0 0 0,-1 0-1 0 0,0-1 1 0 0,-1 1 0 0 0,-1-1 0 0 0,0-13-75 0 0,-2 28-8 0 0,0 1 0 0 0,1-1 0 0 0,-1 0 1 0 0,0 1-1 0 0,0-1 0 0 0,0 0 1 0 0,0 0-1 0 0,0 1 0 0 0,1-1 0 0 0,-1 0 1 0 0,0 0-1 0 0,0 1 0 0 0,1-1 1 0 0,-1 0-1 0 0,0 0 0 0 0,0 0 0 0 0,1 0 1 0 0,-1 1-1 0 0,0-1 0 0 0,0 0 1 0 0,1 0-1 0 0,-1 0 0 0 0,0 0 0 0 0,1 0 1 0 0,-1 0-1 0 0,0 0 0 0 0,1 0 1 0 0,-1 0-1 0 0,0 0 0 0 0,0 0 0 0 0,1 0 1 0 0,-1 0-1 0 0,0 0 0 0 0,1 0 0 0 0,-1 0 1 0 0,0 0-1 0 0,1 0 0 0 0,-1 0 1 0 0,0 0-1 0 0,0 0 0 0 0,1-1 0 0 0,-1 1 1 0 0,0 0-1 0 0,1 0 0 0 0,-1 0 1 0 0,0-1-1 0 0,0 1 0 0 0,0 0 0 0 0,1 0 1 0 0,-1 0-1 0 0,0-1 0 0 0,0 1 1 0 0,0 0-1 0 0,1-1 0 0 0,-1 1 0 0 0,0 0 1 0 0,0 0-1 0 0,0-1 8 0 0,5 10-4014 0 0,-4-2-5736 0 0,-3-1 7608 0 0</inkml:trace>
  <inkml:trace contextRef="#ctx0" brushRef="#br0" timeOffset="38114.894">7712 5548 152 0 0,'0'0'1688'0'0,"1"9"6966"0"0,1-5-7124 0 0,361-19 24 0 0,-202 17-1543 0 0,-160-2-1 0 0,0 0 0 0 0,1 0 0 0 0,-1 0 0 0 0,0 0 1 0 0,1-1-1 0 0,-1 1 0 0 0,0 0 0 0 0,0 0 0 0 0,0-1 0 0 0,1 1 0 0 0,-1-1 0 0 0,0 1 0 0 0,0-1 0 0 0,0 0 0 0 0,0 1 0 0 0,0-1 0 0 0,0 0 0 0 0,0 0 0 0 0,0 1 0 0 0,0-1 1 0 0,0 0-1 0 0,0 0 0 0 0,0 0 0 0 0,-1 0 0 0 0,1 0 0 0 0,0-1 0 0 0,-1 1 0 0 0,1 0 0 0 0,-1 0 0 0 0,1 0 0 0 0,-1 0 0 0 0,0-1 0 0 0,1 1 0 0 0,-1 0 0 0 0,0 0 0 0 0,0-1 0 0 0,0 1 1 0 0,0 0-1 0 0,0 0 0 0 0,0-1 0 0 0,0 1 0 0 0,-1 0 0 0 0,1-1 0 0 0,0 1 0 0 0,-1-1-10 0 0,-24-5 224 0 0,23 9-224 0 0,0 1 0 0 0,0-1 0 0 0,0 0 0 0 0,1 1 0 0 0,-1 0 0 0 0,1-1 0 0 0,-1 1-1 0 0,1 0 1 0 0,0 0 0 0 0,0-1 0 0 0,0 1 0 0 0,0 0 0 0 0,1 0 0 0 0,-1 0 0 0 0,1 0 0 0 0,-1 0 0 0 0,1 0 0 0 0,0 0 0 0 0,1 1 0 0 0,-1 0 0 0 0,8 22 0 0 0,2-45 16 0 0,-11-157-28 0 0,1 176 11 0 0,0-1-1 0 0,0 0 1 0 0,0 1 0 0 0,0-1 0 0 0,0 1 0 0 0,0-1 0 0 0,0 0 0 0 0,0 1 0 0 0,1-1 0 0 0,-1 1 0 0 0,0-1 0 0 0,0 1 0 0 0,0-1 0 0 0,1 0 0 0 0,-1 1-1 0 0,0-1 1 0 0,0 1 0 0 0,1-1 0 0 0,-1 1 0 0 0,1 0 0 0 0,-1-1 0 0 0,0 1 0 0 0,1-1 0 0 0,-1 1 0 0 0,1 0 0 0 0,-1-1 0 0 0,1 1 0 0 0,-1 0 0 0 0,1-1-1 0 0,-1 1 1 0 0,1 0 0 0 0,-1 0 0 0 0,1-1 0 0 0,0 1 0 0 0,-1 0 0 0 0,1 0 0 0 0,-1 0 0 0 0,1 0 0 0 0,0 0 0 0 0,-1 0 0 0 0,1 0 0 0 0,-1 0 0 0 0,1 0-1 0 0,-1 0 1 0 0,1 0 0 0 0,0 1 0 0 0,-1-1 0 0 0,1 0 0 0 0,-1 0 0 0 0,1 0 0 0 0,-1 1 0 0 0,1-1 0 0 0,-1 0 0 0 0,1 1 0 0 0,-1-1 0 0 0,1 0 1 0 0,36 23 8 0 0,-30-18-11 0 0,75 56 15 0 0,-82-59-10 0 0,0 0 0 0 0,0 0 0 0 0,0 0 0 0 0,0 0 0 0 0,-1 0 0 0 0,1 0 1 0 0,-1-1-1 0 0,1 1 0 0 0,-1 0 0 0 0,1 0 0 0 0,-1 0 0 0 0,0-1 0 0 0,0 1 0 0 0,0 0 0 0 0,0-1 0 0 0,0 1 0 0 0,0-1 0 0 0,-1 1 1 0 0,1-1-1 0 0,0 1 0 0 0,-1-1 0 0 0,1 0 0 0 0,-1 0 0 0 0,1 0 0 0 0,-1 0 0 0 0,0 0 0 0 0,0 0 0 0 0,1 0 0 0 0,-1-1 0 0 0,0 1 1 0 0,0 0-1 0 0,0-1 0 0 0,0 0 0 0 0,1 1 0 0 0,-1-1 0 0 0,0 0 0 0 0,0 0 0 0 0,0 0 0 0 0,-2 0-2 0 0,-10 5 6 0 0,6-1-254 0 0,-38 23 609 0 0,38 0-3951 0 0,33-16-3430 0 0,-8-8 4692 0 0</inkml:trace>
  <inkml:trace contextRef="#ctx0" brushRef="#br0" timeOffset="39048.98">8887 5223 1312 0 0,'1'-4'7573'0'0,"0"8"-3807"0"0,9 50-2977 0 0,-10-53-783 0 0,25 161 604 0 0,-23-154-610 0 0,1 0 1 0 0,-1 0-1 0 0,1-1 1 0 0,1 1 0 0 0,-1-1-1 0 0,1 0 1 0 0,1 0-1 0 0,-1 0 1 0 0,1 0 0 0 0,0-1-1 0 0,1 0 1 0 0,-1 0 0 0 0,1 0-1 0 0,1-1 1 0 0,-1 0-1 0 0,1 0 1 0 0,-1 0 0 0 0,8 2-1 0 0,-10-5 1 0 0,1 0 1 0 0,0-1-1 0 0,-1 0 1 0 0,1 0-1 0 0,0 0 1 0 0,0-1-1 0 0,-1 0 1 0 0,1 1-1 0 0,0-2 1 0 0,0 1-1 0 0,0-1 1 0 0,0 1-1 0 0,-1-1 1 0 0,1 0-1 0 0,0-1 1 0 0,-1 1 0 0 0,1-1-1 0 0,-1 0 1 0 0,1 0-1 0 0,-1-1 1 0 0,0 1-1 0 0,0-1 1 0 0,0 0-1 0 0,0 0 1 0 0,-1 0-1 0 0,1-1 1 0 0,0 0-2 0 0,84-108 41 0 0,-81 100-37 0 0,46-96 289 0 0,-49 49-1232 0 0,-36 13-3593 0 0,7 43-1814 0 0,17 5 4485 0 0</inkml:trace>
  <inkml:trace contextRef="#ctx0" brushRef="#br0" timeOffset="39480.377">9083 5238 1288 0 0,'19'16'8452'0'0,"-10"31"-5953"0"0,-8-38-2236 0 0,4 62-40 0 0,-3 1 0 0 0,-3-1 0 0 0,-4 1 0 0 0,-2-1-1 0 0,-16 63-222 0 0,16-89-87 0 0,-9 4-3013 0 0,9-32-1588 0 0,7-16 2415 0 0,0-1 117 0 0</inkml:trace>
  <inkml:trace contextRef="#ctx0" brushRef="#br0" timeOffset="40627.68">9409 5437 748 0 0,'0'-5'8712'0'0,"-2"8"-4409"0"0,-6 46-3369 0 0,1 148-361 0 0,7-141-554 0 0,25-100-43 0 0,-15 24-7 0 0,-7 13 24 0 0,0 0-1 0 0,0 0 1 0 0,1 0-1 0 0,0 0 0 0 0,0 0 1 0 0,1 1-1 0 0,0 0 0 0 0,0 0 1 0 0,0 0-1 0 0,1 1 1 0 0,0 0-1 0 0,0 0 0 0 0,0 0 1 0 0,1 0-1 0 0,2 0 8 0 0,-8 5-57 0 0,-1-1 0 0 0,0 1 0 0 0,1 0 0 0 0,-1-1 0 0 0,1 1 0 0 0,-1 0 0 0 0,1 0 0 0 0,-1 0 0 0 0,1-1 0 0 0,-1 1 0 0 0,1 0 0 0 0,-1 0-1 0 0,1 0 1 0 0,-1 0 0 0 0,1 0 0 0 0,-1 0 0 0 0,1 0 0 0 0,-1 0 0 0 0,1 0 0 0 0,-1 0 0 0 0,1 0 0 0 0,0 0 0 0 0,-1 1 0 0 0,1-1 0 0 0,-1 0 0 0 0,0 0 0 0 0,1 0 0 0 0,-1 1 0 0 0,1-1 0 0 0,-1 0 0 0 0,1 1 0 0 0,-1-1 0 0 0,0 0 0 0 0,1 1-1 0 0,-1-1 1 0 0,1 1 0 0 0,-1-1 0 0 0,0 0 0 0 0,0 1 0 0 0,1-1 0 0 0,-1 1 0 0 0,0-1 0 0 0,0 1 0 0 0,1-1 0 0 0,-1 1 0 0 0,0-1 0 0 0,0 1 0 0 0,0-1 0 0 0,0 1 0 0 0,0-1 0 0 0,0 1 0 0 0,0-1 0 0 0,0 1 0 0 0,0-1 0 0 0,0 1 0 0 0,0 0-1 0 0,0-1 1 0 0,0 1 0 0 0,0-1 0 0 0,-1 1 0 0 0,1-1 0 0 0,0 1 0 0 0,0-1 0 0 0,-1 0 0 0 0,1 1 0 0 0,0-1 57 0 0,-17 33-7848 0 0,11-24 5741 0 0</inkml:trace>
  <inkml:trace contextRef="#ctx0" brushRef="#br0" timeOffset="40845.37">9461 5630 1304 0 0,'14'10'8624'0'0,"6"19"-5953"0"0,-14-19-2191 0 0,12 17-168 0 0,8 11-206 0 0,-11-12-3091 0 0,-15-26 2290 0 0,2 2 604 0 0,-1-1-2264 0 0,-1-2-3304 0 0,5-3 3975 0 0</inkml:trace>
  <inkml:trace contextRef="#ctx0" brushRef="#br0" timeOffset="41548.494">9758 5457 84 0 0,'-1'32'8850'0'0,"-3"0"-4838"0"0,-13 68-4036 0 0,11-68 1142 0 0,-8 54-770 0 0,41-108-347 0 0,-26 20-1 0 0,4-6 4 0 0,-1 1 0 0 0,1-1-1 0 0,1 1 1 0 0,-1 0 0 0 0,1 0-1 0 0,0 0 1 0 0,1 1 0 0 0,-1 0-1 0 0,1 1 1 0 0,1-1 0 0 0,-1 1-1 0 0,1 1 1 0 0,0-1 0 0 0,7-2-4 0 0,-13 7 10 0 0,0 0 0 0 0,-1 0 0 0 0,1 0 0 0 0,0 0 0 0 0,0 0 0 0 0,-1 0 0 0 0,1 1 0 0 0,0-1 0 0 0,0 1 0 0 0,-1-1 0 0 0,1 1 0 0 0,0-1 0 0 0,-1 1 0 0 0,1 0 0 0 0,-1 0 0 0 0,1 0 0 0 0,-1 0 0 0 0,0 0 0 0 0,1 0 0 0 0,-1 1 0 0 0,0-1 0 0 0,0 0 0 0 0,1 1 0 0 0,-1-1 0 0 0,0 0 0 0 0,-1 1 1 0 0,1 0-1 0 0,0-1 0 0 0,0 1 0 0 0,-1-1 0 0 0,1 1 0 0 0,0 0 0 0 0,-1 0 0 0 0,0-1 0 0 0,1 1 0 0 0,-1 0 0 0 0,0 0 0 0 0,0-1 0 0 0,0 1 0 0 0,0 0 0 0 0,-1 1-10 0 0,-7 78 396 0 0,-11-24-1026 0 0,4-20-4941 0 0,12-25 434 0 0,3-11 2715 0 0</inkml:trace>
  <inkml:trace contextRef="#ctx0" brushRef="#br0" timeOffset="42975.556">10211 5299 920 0 0,'7'15'10187'0'0,"11"-7"-6200"0"0,53-7-5400 0 0,-61-1 2369 0 0,29-4-764 0 0,-8 0-1005 0 0,-10 3-2981 0 0,-41 10-3089 0 0,9-4 4760 0 0</inkml:trace>
  <inkml:trace contextRef="#ctx0" brushRef="#br0" timeOffset="43159.814">10211 5483 1612 0 0,'5'7'2140'0'0,"0"-2"181"0"0,2-1 103 0 0,3-2-240 0 0,0-2-920 0 0,5 0-536 0 0,0-2-336 0 0,2 2-292 0 0,0-2-548 0 0,1 0-984 0 0,-4 2-524 0 0,-1 0-284 0 0,2 2-137 0 0,-6 0 45 0 0,1 0 396 0 0</inkml:trace>
  <inkml:trace contextRef="#ctx0" brushRef="#br0" timeOffset="43845.053">10713 5392 1528 0 0,'9'3'8240'0'0,"2"-7"-4679"0"0,23-20-3941 0 0,-28 19 1180 0 0,0 1-789 0 0,1-1-1 0 0,-1 0 0 0 0,0-1 1 0 0,0 0-1 0 0,-1 0 0 0 0,0 0 1 0 0,0 0-1 0 0,0-1 0 0 0,-1 0 0 0 0,0 0 1 0 0,0 0-1 0 0,-1 0 0 0 0,0-1 1 0 0,0 1-1 0 0,0-1 0 0 0,-1 0 1 0 0,-1 0-1 0 0,1 0 0 0 0,-1 0 1 0 0,0 0-1 0 0,-1 0 0 0 0,0 0 1 0 0,-1 0-1 0 0,1 0 0 0 0,-1 0 1 0 0,-1 0-1 0 0,0-3-10 0 0,0 9 1 0 0,1 0 1 0 0,-1 1-1 0 0,0-1 1 0 0,1 1-1 0 0,-1 0 0 0 0,0 0 1 0 0,0 0-1 0 0,0 0 1 0 0,0 0-1 0 0,0 0 1 0 0,0 0-1 0 0,0 0 0 0 0,0 1 1 0 0,-1-1-1 0 0,1 1 1 0 0,0 0-1 0 0,0 0 1 0 0,0-1-1 0 0,-1 1 0 0 0,1 1 1 0 0,0-1-1 0 0,0 0 1 0 0,0 0-1 0 0,-1 1 0 0 0,1-1 1 0 0,0 1-1 0 0,0 0 1 0 0,0 0-1 0 0,0 0 1 0 0,0 0-1 0 0,0 0 0 0 0,0 0 1 0 0,1 0-1 0 0,-1 1 1 0 0,0-1-1 0 0,0 1 1 0 0,1-1-1 0 0,-1 1 0 0 0,1 0 1 0 0,0-1-1 0 0,-1 1 1 0 0,1 0-1 0 0,0 0 1 0 0,0 0-1 0 0,0 0 0 0 0,0 0 1 0 0,1 0-1 0 0,-1 0 1 0 0,0 0-1 0 0,1 0 0 0 0,0 1 1 0 0,-1-1-1 0 0,1 1-1 0 0,-6 13 43 0 0,0 1-1 0 0,1 0 0 0 0,1-1 1 0 0,0 2-1 0 0,2-1 0 0 0,0 0 0 0 0,0 1 1 0 0,2-1-1 0 0,0 0 0 0 0,1 1 1 0 0,3 9-43 0 0,-3-18 48 0 0,1 1 0 0 0,0-1 0 0 0,0 1 0 0 0,1-1 0 0 0,1 0 0 0 0,-1-1 0 0 0,1 1 1 0 0,1 0-1 0 0,0-1 0 0 0,2 3-48 0 0,-6-9-46 0 0,0 0 0 0 0,1 0 0 0 0,-1 0 0 0 0,1 0 0 0 0,-1 0 0 0 0,1 0 0 0 0,0-1-1 0 0,0 1 1 0 0,0-1 0 0 0,0 1 0 0 0,0-1 0 0 0,0 1 0 0 0,0-1 0 0 0,0 0 0 0 0,0 0 0 0 0,1 0 0 0 0,-1 0 0 0 0,0-1 0 0 0,1 1 0 0 0,-1-1 0 0 0,1 1 0 0 0,-1-1 0 0 0,1 0 0 0 0,-1 0 0 0 0,1 0 0 0 0,-1 0 0 0 0,1 0 0 0 0,-1-1 0 0 0,0 1 0 0 0,1-1 0 0 0,-1 1 0 0 0,1-1 0 0 0,-1 0 0 0 0,0 0 0 0 0,0 0 0 0 0,0 0 0 0 0,1-1 0 0 0,-1 1 0 0 0,0-1 0 0 0,0 1 0 0 0,0-1 46 0 0,33-62-11402 0 0,-30 46 9689 0 0</inkml:trace>
  <inkml:trace contextRef="#ctx0" brushRef="#br0" timeOffset="44090.2169">11144 4965 1928 0 0,'0'2'2272'0'0,"0"7"169"0"0,0 0 103 0 0,0 2-328 0 0,0 0-960 0 0,0 5-548 0 0,0-1-336 0 0,0 1-164 0 0,0-1-80 0 0,4-4-100 0 0,-4 3-144 0 0,0-3-216 0 0,-4-4-732 0 0,1-3-748 0 0,3-4-400 0 0,-5-4-176 0 0,3-8-5 0 0,2-1 157 0 0</inkml:trace>
  <inkml:trace contextRef="#ctx0" brushRef="#br0" timeOffset="44321.9929">11168 4762 1500 0 0,'5'-22'2512'0'0,"-2"2"297"0"0,-1 4 183 0 0,1 5 96 0 0,-3 2-1192 0 0,5 5-760 0 0,-3 1-555 0 0,3 6-549 0 0,-3-1-677 0 0,1 2-1195 0 0,-1 1-620 0 0,1-1-344 0 0,2 3-96 0 0,2 2 151 0 0,1-3 449 0 0</inkml:trace>
  <inkml:trace contextRef="#ctx0" brushRef="#br0" timeOffset="46124.477">12133 4749 1488 0 0,'-7'9'9331'0'0,"7"19"-7261"0"0,0-23-1704 0 0,20 201 410 0 0,-20-206-768 0 0,0 0-1 0 0,1-1 1 0 0,-1 1 0 0 0,0 0 0 0 0,0 0 0 0 0,1 0 0 0 0,-1-1 0 0 0,0 1 0 0 0,1 0 0 0 0,-1 0 0 0 0,0 0 0 0 0,1-1 0 0 0,-1 1 0 0 0,0 0 0 0 0,1 0 0 0 0,-1 0-1 0 0,0 0 1 0 0,1 0 0 0 0,-1 0 0 0 0,0 0 0 0 0,1 0 0 0 0,-1 0 0 0 0,0 0 0 0 0,1 0 0 0 0,-1 0 0 0 0,1 0 0 0 0,-1 0 0 0 0,0 0 0 0 0,1 1 0 0 0,-1-1 0 0 0,0 0-1 0 0,1 0 1 0 0,-1 0 0 0 0,0 0 0 0 0,0 1 0 0 0,1-1 0 0 0,-1 0 0 0 0,0 0 0 0 0,1 1 0 0 0,-1-1 0 0 0,0 0-8 0 0,11-42 411 0 0,-10 40-385 0 0,0-8 79 0 0,1-1 0 0 0,1 1 1 0 0,0 0-1 0 0,0 0 0 0 0,1 0 1 0 0,1 1-1 0 0,-1-1 0 0 0,1 1 1 0 0,1 0-1 0 0,0 0 0 0 0,0 1 1 0 0,1-1-1 0 0,0 2 0 0 0,0-1 1 0 0,2-1-106 0 0,-6 8 4 0 0,-1-1 1 0 0,1 1-1 0 0,-1 0 1 0 0,1 0-1 0 0,-1 1 1 0 0,1-1-1 0 0,0 0 1 0 0,-1 1-1 0 0,1-1 1 0 0,0 1-1 0 0,0 0 1 0 0,-1 0-1 0 0,1 0 1 0 0,0 1-1 0 0,0-1 1 0 0,-1 0-1 0 0,1 1 1 0 0,0 0-1 0 0,-1 0 1 0 0,1 0-1 0 0,-1 0 1 0 0,1 0-1 0 0,-1 0 1 0 0,3 2-5 0 0,18 14-3833 0 0,-22-17 1373 0 0,-1 0-211 0 0,0 0 14 0 0,0 0 215 0 0,-3-4 432 0 0</inkml:trace>
  <inkml:trace contextRef="#ctx0" brushRef="#br0" timeOffset="46623.776">12091 4504 1680 0 0,'11'4'9161'0'0,"8"7"-5094"0"0,-13-6-4080 0 0,1 0 1 0 0,0-1-1 0 0,0 0 1 0 0,1 0-1 0 0,-1-1 0 0 0,1 0 1 0 0,0 0-1 0 0,0-1 1 0 0,0 0-1 0 0,0 0 0 0 0,0-1 1 0 0,8 1 12 0 0,-14-3-13 0 0,0-1 1 0 0,0 0 0 0 0,-1 1 0 0 0,1-1 0 0 0,-1 0-1 0 0,1 0 1 0 0,-1 0 0 0 0,1 0 0 0 0,-1 0-1 0 0,0 0 1 0 0,0 0 0 0 0,0 0 0 0 0,0 0 0 0 0,-1 0-1 0 0,1-1 1 0 0,-1 1 0 0 0,1 0 0 0 0,-1-1-1 0 0,0 1 1 0 0,0 0 0 0 0,0-1 0 0 0,0 1-1 0 0,0-1 1 0 0,0 1 0 0 0,-1 0 0 0 0,1 0 0 0 0,-1-1-1 0 0,1 1 1 0 0,-1 0 0 0 0,0 0 0 0 0,0-1-1 0 0,0 1 1 0 0,0 0 0 0 0,-1 0 0 0 0,0-1 12 0 0,-1-6 149 0 0,28 18 146 0 0,51 55-229 0 0,-76-63-84 0 0,1-1-1 0 0,-1 0 0 0 0,0 1 0 0 0,1-1 0 0 0,-1 0 1 0 0,0 1-1 0 0,0-1 0 0 0,1 1 0 0 0,-1-1 1 0 0,0 0-1 0 0,0 1 0 0 0,0-1 0 0 0,0 1 0 0 0,1-1 1 0 0,-1 1-1 0 0,0-1 0 0 0,0 1 0 0 0,0-1 0 0 0,0 0 1 0 0,0 1-1 0 0,0-1 0 0 0,0 1 0 0 0,0-1 1 0 0,-1 1-1 0 0,1-1 0 0 0,0 1 0 0 0,0-1 0 0 0,0 0 1 0 0,0 1-1 0 0,0-1 0 0 0,-1 1 0 0 0,1-1 0 0 0,0 0 1 0 0,0 1-1 0 0,-1-1 0 0 0,1 1 0 0 0,0-1 1 0 0,-1 0-1 0 0,1 0 0 0 0,0 1 0 0 0,-1-1 0 0 0,1 0 1 0 0,-1 0-1 0 0,1 1 0 0 0,0-1 0 0 0,-1 0 0 0 0,1 0 1 0 0,-1 0-1 0 0,1 1 0 0 0,-1-1 0 0 0,1 0 1 0 0,0 0-1 0 0,-1 0 0 0 0,1 0 0 0 0,-1 0 0 0 0,1 0 1 0 0,-1 0-1 0 0,1 0 0 0 0,-1 0 0 0 0,1 0 1 0 0,-1 0-1 0 0,1-1 0 0 0,0 1 0 0 0,-1 0 0 0 0,1 0 1 0 0,-1 0-1 0 0,1-1 19 0 0,-35 0-3973 0 0,-11-4-2873 0 0,33 5 4876 0 0</inkml:trace>
  <inkml:trace contextRef="#ctx0" brushRef="#br0" timeOffset="45024.2599">11492 4602 644 0 0,'0'7'7628'0'0,"0"11"-4379"0"0,16 247 575 0 0,1-73-3683 0 0,2-243-72 0 0,-12 26-70 0 0,0-1 0 0 0,2 1 0 0 0,1 1 0 0 0,0 0 0 0 0,2 0 0 0 0,1 1 0 0 0,1 1 0 0 0,1 0-1 0 0,0 1 1 0 0,2 0 0 0 0,8-6 1 0 0,-11 22-1223 0 0,-24 23-3980 0 0,-20 9-1788 0 0,19-18 5213 0 0</inkml:trace>
  <inkml:trace contextRef="#ctx0" brushRef="#br0" timeOffset="45278.1729">11604 4900 1708 0 0,'35'47'10588'0'0,"8"-6"-7619"0"0,34 44-3437 0 0,-70-63-2119 0 0,-13-2-6275 0 0,6-19 6662 0 0</inkml:trace>
  <inkml:trace contextRef="#ctx0" brushRef="#br0" timeOffset="45639.979">11878 4827 1820 0 0,'5'-3'2336'0'0,"0"1"241"0"0,-5 2 143 0 0,3-2-204 0 0,2 2-988 0 0,-5 0-604 0 0,2 0-396 0 0,1 0-220 0 0,-1 0-148 0 0,1 0-152 0 0,1 2-204 0 0,-1-2-276 0 0,-1 0-844 0 0,-2 0-744 0 0,0 0-388 0 0,0 0-124 0 0,5 0 55 0 0,0 2 189 0 0</inkml:trace>
  <inkml:trace contextRef="#ctx0" brushRef="#br0" timeOffset="47274.5899">11589 4535 1620 0 0,'1'-4'9436'0'0,"3"-14"-7699"0"0,-2 16-1657 0 0,-1 0 0 0 0,1 0 0 0 0,0 0 0 0 0,0 1 0 0 0,0-1 0 0 0,0 1 0 0 0,0-1 0 0 0,0 1-1 0 0,0 0 1 0 0,0-1 0 0 0,1 1 0 0 0,-1 0 0 0 0,0 1 0 0 0,1-1 0 0 0,-1 0 0 0 0,1 1 0 0 0,-1-1 0 0 0,1 1 0 0 0,-1 0-1 0 0,1 0 1 0 0,-1 0 0 0 0,1 0 0 0 0,-1 0 0 0 0,1 0 0 0 0,-1 1 0 0 0,1-1 0 0 0,-1 1 0 0 0,1 0 0 0 0,1 1-80 0 0,30 0 52 0 0,-31-2-47 0 0,0 0-1 0 0,-1 0 1 0 0,1 0-1 0 0,0 0 1 0 0,0-1-1 0 0,0 1 1 0 0,0-1-1 0 0,0 0 1 0 0,-1 0-1 0 0,1 0 1 0 0,0 0-1 0 0,-1 0 1 0 0,1 0-1 0 0,0-1 1 0 0,-1 1-1 0 0,0-1 1 0 0,1 0-1 0 0,-1 0 1 0 0,0 0-1 0 0,0 0 1 0 0,0 0-1 0 0,0 0 1 0 0,1-2-5 0 0,-4 4-1 0 0,1 0 1 0 0,0 1 0 0 0,0-1-1 0 0,0 0 1 0 0,0 0 0 0 0,0 0-1 0 0,0 0 1 0 0,0 1 0 0 0,0-1-1 0 0,-1 0 1 0 0,1 0 0 0 0,0 0-1 0 0,0 0 1 0 0,0 0 0 0 0,0 0-1 0 0,-1 1 1 0 0,1-1 0 0 0,0 0-1 0 0,0 0 1 0 0,0 0 0 0 0,0 0-1 0 0,-1 0 1 0 0,1 0-1 0 0,0 0 1 0 0,0 0 0 0 0,0 0-1 0 0,-1 0 1 0 0,1 0 0 0 0,0 0-1 0 0,0 0 1 0 0,0 0 0 0 0,51 72-1 0 0,-50-71 4 0 0,-1 0 1 0 0,1-1 0 0 0,-1 1 0 0 0,1-1-1 0 0,-1 1 1 0 0,1 0 0 0 0,-1-1 0 0 0,1 1-1 0 0,-1 0 1 0 0,0 0 0 0 0,1-1 0 0 0,-1 1-1 0 0,0 0 1 0 0,0 0 0 0 0,0 0-1 0 0,1-1 1 0 0,-1 1 0 0 0,0 0 0 0 0,0 0-1 0 0,0 0 1 0 0,0-1 0 0 0,-1 1 0 0 0,1 0-1 0 0,0 0 1 0 0,0 0 0 0 0,0-1 0 0 0,-1 1-1 0 0,1 0 1 0 0,0 0 0 0 0,-1-1-1 0 0,1 1 1 0 0,0 0 0 0 0,-1-1 0 0 0,1 1-1 0 0,-1 0 1 0 0,1-1 0 0 0,-1 1 0 0 0,0-1-1 0 0,1 1 1 0 0,-1 0 0 0 0,1-1-1 0 0,-1 0 1 0 0,0 1 0 0 0,0-1 0 0 0,1 1-1 0 0,-1-1 1 0 0,0 0 0 0 0,0 0 0 0 0,1 1-1 0 0,-1-1 1 0 0,0 0 0 0 0,0 0 0 0 0,0 0-1 0 0,1 0 1 0 0,-1 0 0 0 0,0 0-4 0 0,-27 5-1839 0 0,6-4-4606 0 0,23-1 3080 0 0,3 4 1787 0 0,3 1-323 0 0</inkml:trace>
  <inkml:trace contextRef="#ctx0" brushRef="#br0" timeOffset="48637.1809">12655 5261 1536 0 0,'1'-2'9781'0'0,"-9"4"-7715"0"0,6-1-1976 0 0,0 0 0 0 0,0 0 0 0 0,0 0 0 0 0,1 1 0 0 0,-1-1 0 0 0,0 1 1 0 0,1-1-1 0 0,-1 1 0 0 0,1 0 0 0 0,0-1 0 0 0,0 1 0 0 0,-1 0 0 0 0,1 0 0 0 0,0 0 0 0 0,1 0 0 0 0,-1 0 0 0 0,0 0 0 0 0,0 0 0 0 0,1 0 0 0 0,0 1 0 0 0,-1-1 0 0 0,1 0 0 0 0,0 0 0 0 0,0 0 0 0 0,0 0 0 0 0,0 1 0 0 0,0-1 0 0 0,1 0-90 0 0,-2 7 193 0 0,-1 11-128 0 0,1 0 0 0 0,2 0 0 0 0,0 0 1 0 0,1 0-1 0 0,1 0 0 0 0,0 0 0 0 0,2-1 0 0 0,0 0 1 0 0,8 17-66 0 0,-13-32 1 0 0,1-1 0 0 0,1 1 0 0 0,-1 0 0 0 0,0-1 0 0 0,1 1 1 0 0,0 0-1 0 0,0-1 0 0 0,0 0 0 0 0,0 0 0 0 0,0 1 0 0 0,1-1 1 0 0,-1 0-1 0 0,1-1 0 0 0,0 1 0 0 0,0 0 0 0 0,0-1 0 0 0,0 0 1 0 0,0 0-1 0 0,1 0 0 0 0,-1 0 0 0 0,1 0 0 0 0,-1-1 0 0 0,1 1 1 0 0,0-1-1 0 0,-1 0 0 0 0,1 0 0 0 0,0 0 0 0 0,0-1 0 0 0,0 1 1 0 0,0-1-1 0 0,-1 0 0 0 0,1 0 0 0 0,0-1 0 0 0,0 1 0 0 0,0-1 1 0 0,1 0-2 0 0,8-8 4 0 0,0 0 1 0 0,-1-1-1 0 0,0-1 1 0 0,0 0-1 0 0,-1-1 1 0 0,-1 0-1 0 0,0-1 1 0 0,0 0-1 0 0,-2 0 1 0 0,1-1-1 0 0,-2 0 1 0 0,0-1-1 0 0,0 0 1 0 0,-2 0-1 0 0,0 0 1 0 0,3-14-5 0 0,-2 12-1 0 0,-1 0 0 0 0,-1 0 0 0 0,0 0 0 0 0,-2 0 0 0 0,0-1 0 0 0,0 1 0 0 0,-2-1 0 0 0,0 1 0 0 0,-1-1 0 0 0,-1 1 0 0 0,0 0 0 0 0,-3-5 1 0 0,5 22-50 0 0,0 0 0 0 0,0 0-1 0 0,-1 1 1 0 0,1-1 0 0 0,0 0-1 0 0,-1 0 1 0 0,1 0 0 0 0,0 0 0 0 0,-1 0-1 0 0,1 0 1 0 0,0 0 0 0 0,0 0-1 0 0,-1 0 1 0 0,1 0 0 0 0,0 0 0 0 0,-1 0-1 0 0,1 0 1 0 0,0 0 0 0 0,-1 0-1 0 0,1 0 1 0 0,0 0 0 0 0,-1 0 0 0 0,1 0-1 0 0,0 0 1 0 0,0 0 0 0 0,-1-1-1 0 0,1 1 1 0 0,0 0 0 0 0,-1 0-1 0 0,1 0 1 0 0,0-1 0 0 0,0 1 0 0 0,-1 0-1 0 0,1 0 1 0 0,0 0 0 0 0,0-1-1 0 0,0 1 1 0 0,0 0 0 0 0,-1-1 0 0 0,1 1-1 0 0,0 0 1 0 0,0 0 0 0 0,0-1-1 0 0,0 1 1 0 0,0 0 0 0 0,0-1 0 0 0,0 1-1 0 0,0 0 1 0 0,0-1 50 0 0,-3 31-5297 0 0,17 21-1985 0 0,-6-33 5579 0 0</inkml:trace>
  <inkml:trace contextRef="#ctx0" brushRef="#br0" timeOffset="51843.1269">14122 4717 1288 0 0,'2'25'7670'0'0,"3"0"-3730"0"0,20 51-3323 0 0,-10-33 291 0 0,2 10-774 0 0,-3 2 0 0 0,-2-1 0 0 0,-3 2 0 0 0,-1-1 0 0 0,-4 1 0 0 0,-2 15-134 0 0,-2-34-423 0 0,-2-1 1 0 0,-2 0-1 0 0,-1 0 0 0 0,-2 0 0 0 0,-2 0 0 0 0,-5 12 423 0 0,-51 81-9334 0 0,48-110 7082 0 0</inkml:trace>
  <inkml:trace contextRef="#ctx0" brushRef="#br0" timeOffset="49155.91">13115 5426 128 0 0,'9'5'9587'0'0,"-5"7"-5697"0"0,-4 37-3875 0 0,-1-46 620 0 0,-13 134 257 0 0,49-166-874 0 0,25-19 9 0 0,-58 48-26 0 0,-1-1 0 0 0,1 0 0 0 0,-1 0 0 0 0,1 1 0 0 0,0-1 0 0 0,-1 1 0 0 0,1-1 0 0 0,0 1 0 0 0,0 0 0 0 0,-1 0 0 0 0,1-1 0 0 0,0 1 0 0 0,0 0 0 0 0,-1 1 0 0 0,1-1 0 0 0,0 0 0 0 0,0 0 0 0 0,-1 1 0 0 0,1-1 0 0 0,0 1 0 0 0,-1 0 0 0 0,1-1 0 0 0,-1 1 0 0 0,1 0 0 0 0,-1 0 0 0 0,1 0 0 0 0,-1 0 0 0 0,1 0 0 0 0,-1 0 0 0 0,0 1 0 0 0,0-1 0 0 0,1 0 0 0 0,-1 1 0 0 0,0-1 0 0 0,0 1 0 0 0,0-1 0 0 0,-1 1 0 0 0,1-1 0 0 0,0 1 0 0 0,-1-1 0 0 0,1 3-1 0 0,2 2-24 0 0,0 1 0 0 0,-1 0 0 0 0,0 0 1 0 0,-1 0-1 0 0,0 1 0 0 0,0-1 0 0 0,0 0 0 0 0,-1 0 1 0 0,0 1-1 0 0,0-1 0 0 0,-1 0 0 0 0,0 1 0 0 0,-1 3 24 0 0,-9 23-3110 0 0,-4-2-4385 0 0,14-31 5197 0 0,1-1 470 0 0</inkml:trace>
  <inkml:trace contextRef="#ctx0" brushRef="#br0" timeOffset="50257.35">13573 5203 1528 0 0,'10'42'7785'0'0,"0"1"-5273"0"0,9 41-1906 0 0,-6-2 351 0 0,34-170-288 0 0,-40 77-637 0 0,-1 1 1 0 0,2 0-1 0 0,-1 0 1 0 0,1 1-1 0 0,1 0 1 0 0,0 0 0 0 0,0 1-1 0 0,0 1 1 0 0,1-1-1 0 0,0 1 1 0 0,1 1-1 0 0,-1 0 1 0 0,1 0-1 0 0,1 1 1 0 0,-1 1 0 0 0,1 0-1 0 0,-1 0 1 0 0,2 1-33 0 0,-13 3-60 0 0,0 0 1 0 0,-1 1-1 0 0,1-1 1 0 0,0 0-1 0 0,0 1 1 0 0,0-1-1 0 0,0 0 1 0 0,0 0-1 0 0,0 1 1 0 0,0-1 0 0 0,0 0-1 0 0,0 1 1 0 0,1-1-1 0 0,-1 0 1 0 0,0 0-1 0 0,0 1 1 0 0,0-1-1 0 0,0 0 1 0 0,0 0-1 0 0,0 1 1 0 0,0-1-1 0 0,1 0 1 0 0,-1 0-1 0 0,0 0 1 0 0,0 1-1 0 0,0-1 1 0 0,1 0 0 0 0,-1 0-1 0 0,0 0 1 0 0,0 1-1 0 0,0-1 1 0 0,1 0-1 0 0,-1 0 1 0 0,0 0-1 0 0,0 0 1 0 0,1 0-1 0 0,-1 0 1 0 0,0 0-1 0 0,1 0 1 0 0,-1 1-1 0 0,0-1 1 0 0,0 0 0 0 0,1 0-1 0 0,-1 0 1 0 0,0 0-1 0 0,1-1 60 0 0,-40-1-8832 0 0,29 0 6761 0 0</inkml:trace>
  <inkml:trace contextRef="#ctx0" brushRef="#br0" timeOffset="50822.2689">13593 4991 1128 0 0,'6'-3'7522'0'0,"3"0"-3792"0"0,24 1-3826 0 0,-17 2 775 0 0,23-1-438 0 0,-31 1-226 0 0,0 1 1 0 0,1-1-1 0 0,-1-1 1 0 0,1 0-1 0 0,-1 0 0 0 0,0 0 1 0 0,1-1-1 0 0,-1-1 0 0 0,0 1 1 0 0,0-1-1 0 0,1-1-15 0 0,-9 2 1 0 0,1 0 1 0 0,-1 0-1 0 0,0 0 0 0 0,0 1 0 0 0,0-1 1 0 0,0 0-1 0 0,0 0 0 0 0,0 0 1 0 0,-1 0-1 0 0,1 0 0 0 0,-1 0 0 0 0,1 1 1 0 0,-1-1-1 0 0,1 0 0 0 0,-1 0 0 0 0,0 1 1 0 0,0-1-1 0 0,0 0 0 0 0,0 1 0 0 0,0-1 1 0 0,0 1-1 0 0,-1-1 0 0 0,1 1 0 0 0,0 0 1 0 0,-1-1-1 0 0,1 1 0 0 0,-1 0 0 0 0,0 0 1 0 0,1 0-1 0 0,-1 0 0 0 0,-1 0-1 0 0,-8-10 4 0 0,12 11-5 0 0,-1 0 0 0 0,1 0 0 0 0,0 0-1 0 0,-1 0 1 0 0,1 0 0 0 0,0 0 0 0 0,-1 0 0 0 0,1 0 0 0 0,0 0 0 0 0,-1 0 0 0 0,1 0 0 0 0,-1-1 0 0 0,1 1-1 0 0,0 0 1 0 0,-1 0 0 0 0,1-1 0 0 0,-1 1 0 0 0,1 0 0 0 0,-1-1 0 0 0,1 1 0 0 0,-1 0 0 0 0,1-1 0 0 0,-1 1-1 0 0,1-1 1 0 0,-1 1 0 0 0,1-1 0 0 0,-1 1 0 0 0,0-1 0 0 0,1 1 0 0 0,-1-1 0 0 0,0 0 0 0 0,1 1-1 0 0,-1-1 1 0 0,0 1 0 0 0,0-1 0 0 0,0 0 0 0 0,1 1 0 0 0,-1-1 0 0 0,0 0 0 0 0,0 1 0 0 0,0-1 0 0 0,0 0-1 0 0,0 1 1 0 0,0-1 0 0 0,-1 0 0 0 0,1 1 0 0 0,0-1 0 0 0,0 1 0 0 0,0-1 0 0 0,0 0 0 0 0,-1 1 0 0 0,1-1-1 0 0,0 1 1 0 0,-1-1 0 0 0,1 0 0 0 0,0 1 0 0 0,-1-1 0 0 0,1 1 0 0 0,-1 0 0 0 0,1-1 0 0 0,-1 1-1 0 0,1-1 1 0 0,-1 1 0 0 0,1 0 0 0 0,-1-1 1 0 0,54 15 1 0 0,10 28 14 0 0,-63-40-43 0 0,-2 0 1 0 0,1 0-1 0 0,0 0 1 0 0,0 0-1 0 0,-1-1 0 0 0,1 1 1 0 0,0 0-1 0 0,-1-1 1 0 0,0 1-1 0 0,1-1 1 0 0,-1 1-1 0 0,0-1 0 0 0,0 0 1 0 0,0 0-1 0 0,0 0 1 0 0,0 0-1 0 0,0 0 1 0 0,0 0-1 0 0,0 0 0 0 0,-1-1 1 0 0,1 1-1 0 0,0-1 1 0 0,0 1-1 0 0,0-1 1 0 0,-1 0-1 0 0,1 0 0 0 0,0 0 1 0 0,-1 0-1 0 0,1-1 1 0 0,0 1-1 0 0,-1-1 28 0 0,-49 8-9629 0 0,47-3 7637 0 0</inkml:trace>
  <inkml:trace contextRef="#ctx0" brushRef="#br0" timeOffset="51292.381">13457 4847 1392 0 0,'-22'49'8067'0'0,"7"5"-4124"0"0,9-9-3828 0 0,2 0-1 0 0,2 0 0 0 0,2 0 0 0 0,4 37-114 0 0,-1-43 62 0 0,1 0 0 0 0,2 0 0 0 0,2 0-1 0 0,9 27-61 0 0,-13-52-107 0 0,1 0 0 0 0,0 0 0 0 0,1 0 0 0 0,1-1 0 0 0,0 0-1 0 0,1 0 1 0 0,1 0 0 0 0,-1-1 0 0 0,2-1 0 0 0,0 0 0 0 0,0 0-1 0 0,1-1 1 0 0,12 9 107 0 0,-21-17-401 0 0,1 0 0 0 0,0 0 0 0 0,0-1 0 0 0,1 0 0 0 0,-1 1 0 0 0,0-1 0 0 0,0 0-1 0 0,1-1 1 0 0,-1 1 0 0 0,0 0 0 0 0,1-1 0 0 0,-1 0 0 0 0,0 0 0 0 0,1 0 0 0 0,-1 0 0 0 0,1 0 0 0 0,-1-1 0 0 0,0 0-1 0 0,1 1 1 0 0,-1-1 0 0 0,0 0 0 0 0,0-1 0 0 0,0 1 0 0 0,2-1 401 0 0,12-9-2031 0 0</inkml:trace>
  <inkml:trace contextRef="#ctx0" brushRef="#br0" timeOffset="66702.4979">5829 5067 944 0 0,'-6'5'5721'0'0,"-8"12"-894"0"0,14-17-4785 0 0,0 0-13 0 0,45-67 470 0 0,53-117-539 0 0,117-166 40 0 0,-24 45 108 0 0,196-307 294 0 0,-109 180-237 0 0,-95 125-138 0 0,-130 216 2 0 0,-53 91-36 0 0,0 0 0 0 0,0 1 0 0 0,1-1 0 0 0,-1 0 0 0 0,0 0 1 0 0,0 1-1 0 0,0-1 0 0 0,0 0 0 0 0,0 1 0 0 0,1-1 0 0 0,-1 0 0 0 0,0 0 0 0 0,0 1 0 0 0,1-1 0 0 0,-1 0 0 0 0,0 0 0 0 0,0 0 0 0 0,1 1 0 0 0,-1-1 0 0 0,0 0 0 0 0,0 0 0 0 0,1 0 0 0 0,-1 0 1 0 0,0 0-1 0 0,1 1 0 0 0,-1-1 0 0 0,0 0 0 0 0,1 0 0 0 0,-1 0 0 0 0,0 0 0 0 0,1 0 0 0 0,-1 0 0 0 0,0 0 0 0 0,1 0 0 0 0,-1 0 0 0 0,0 0 0 0 0,1 0 0 0 0,-1-1 0 0 0,0 1 0 0 0,1 0 0 0 0,-1 0 1 0 0,0 0-1 0 0,0 0 0 0 0,1 0 0 0 0,-1-1 0 0 0,0 1 0 0 0,0 0 0 0 0,1 0 0 0 0,-1 0 0 0 0,0-1 0 0 0,0 1 0 0 0,1 0 0 0 0,-1 0 0 0 0,0-1 0 0 0,0 1 0 0 0,0 0 0 0 0,0-1 0 0 0,1 1 7 0 0,-25 13-9587 0 0,23-12 7708 0 0</inkml:trace>
  <inkml:trace contextRef="#ctx0" brushRef="#br0" timeOffset="67494.9259">7069 2624 1380 0 0,'-13'4'6839'0'0,"1"4"-3561"0"0,4 29-1892 0 0,117 139-1048 0 0,-79-123-326 0 0,-23-77 93 0 0,-58-114-33 0 0,33 103-71 0 0,-48-103 413 0 0,105 141-320 0 0,-7 9-97 0 0,0-1 0 0 0,1-1-1 0 0,0-2 1 0 0,1-2 0 0 0,-1 0-1 0 0,1-3 1 0 0,17 0 3 0 0,-50-3 5 0 0,1 0-1 0 0,-1 0 1 0 0,1 0 0 0 0,-1 0 0 0 0,1 0-1 0 0,-1 0 1 0 0,1 0 0 0 0,-1 0-1 0 0,1 0 1 0 0,-1 1 0 0 0,0-1 0 0 0,1 1-1 0 0,-1-1 1 0 0,0 1 0 0 0,1 0-1 0 0,-1-1 1 0 0,0 1 0 0 0,0 0 0 0 0,1 0-1 0 0,-1 0 1 0 0,0 0 0 0 0,0 0-1 0 0,0 0 1 0 0,0 0 0 0 0,0 0 0 0 0,0 0-1 0 0,-1 1 1 0 0,1-1 0 0 0,0 0 0 0 0,-1 0-1 0 0,1 1 1 0 0,-1-1 0 0 0,1 1-1 0 0,-1-1 1 0 0,1 0 0 0 0,-1 1 0 0 0,0-1-1 0 0,0 1 1 0 0,0-1 0 0 0,0 1-1 0 0,0-1 1 0 0,0 1 0 0 0,0-1 0 0 0,0 0-1 0 0,-1 1 1 0 0,1-1 0 0 0,0 1-1 0 0,-1-1 1 0 0,0 0 0 0 0,1 1 0 0 0,-1 0-5 0 0,-44 89 415 0 0,34-73-750 0 0,1 2-1 0 0,0-1 1 0 0,2 1 0 0 0,0 1-1 0 0,1-1 1 0 0,1 1-1 0 0,-1 14 336 0 0,8-26-1497 0 0,-1-7-768 0 0,1 1-3395 0 0,-1-5 3502 0 0</inkml:trace>
  <inkml:trace contextRef="#ctx0" brushRef="#br0" timeOffset="72607.294">8130 718 380 0 0,'12'14'10353'0'0,"17"-20"-8534"0"0,26-20-2630 0 0,143-114 822 0 0,15-35 110 0 0,-159 132 42 0 0,201-182 36 0 0,-245 196 134 0 0,-19 31-191 0 0,9-1-139 0 0,0-1 0 0 0,0 0-5 0 0,0 0 6 0 0,0 0 4 0 0,0 0-10 0 0,0 0-2 0 0,0 0 9 0 0,0 0 3 0 0,0 0-4 0 0,0 0-2 0 0,14 8 148 0 0,-19 65 351 0 0,1-54-384 0 0,-10 60 47 0 0,3 0 1 0 0,4 0 0 0 0,3 1 0 0 0,4 32-165 0 0,1 115 31 0 0,1-180 25 0 0,-26-69-4780 0 0,9-5-2034 0 0,10 16 4771 0 0</inkml:trace>
  <inkml:trace contextRef="#ctx0" brushRef="#br0" timeOffset="73413.339">8491 525 772 0 0,'1'0'7049'0'0,"0"0"-1619"0"0,10 13-5526 0 0,-5-5 121 0 0,0 0-1 0 0,1-1 1 0 0,0 0 0 0 0,0 0-1 0 0,0 0 1 0 0,1-1 0 0 0,0 0-1 0 0,0-1 1 0 0,1 0 0 0 0,-1 0-1 0 0,1-1 1 0 0,0 0 0 0 0,1 0-1 0 0,-1-1 1 0 0,1-1 0 0 0,-1 1-1 0 0,1-2 1 0 0,6 2-25 0 0,12-1 9 0 0,-1 0 0 0 0,1-2 1 0 0,0-1-1 0 0,-1-1 0 0 0,1-2 1 0 0,1-1-10 0 0,-2 0-16 0 0,70-1 4 0 0,-55 39 110 0 0,-82-28-752 0 0,1-3-9248 0 0,34-2 7813 0 0</inkml:trace>
  <inkml:trace contextRef="#ctx0" brushRef="#br0" timeOffset="76123.531">8553 507 104 0 0,'-2'-11'5345'0'0,"12"0"-1598"0"0,-8 16-1702 0 0,-2-5-2034 0 0,1 0 1 0 0,-1-1 0 0 0,0 1 0 0 0,0 0 0 0 0,0 0 0 0 0,1 0 0 0 0,-1 0 0 0 0,0 0 0 0 0,0-1 0 0 0,0 1 0 0 0,1 0 0 0 0,-1 0 0 0 0,0 0 0 0 0,0 0 0 0 0,0 0-1 0 0,1 0 1 0 0,-1 0 0 0 0,0 0 0 0 0,0 0 0 0 0,1 0 0 0 0,-1 0 0 0 0,0 0 0 0 0,0 0 0 0 0,1 0 0 0 0,-1 0 0 0 0,0 0 0 0 0,0 0 0 0 0,0 1 0 0 0,1-1 0 0 0,-1 0-1 0 0,0 0 1 0 0,0 0-12 0 0,-14-9 568 0 0,-31 0 357 0 0,18 17-370 0 0,21-4-241 0 0,19-2-330 0 0,66-41 123 0 0,-42 18-96 0 0,-1-1 1 0 0,-1-2-1 0 0,-2-2 0 0 0,0-1 0 0 0,-2-1 0 0 0,-1-2 0 0 0,2-5-11 0 0,-26 30-11 0 0,3-7 4 0 0,2 0 1 0 0,-1 2 0 0 0,2-1-1 0 0,-1 1 1 0 0,1 1 0 0 0,1 0-1 0 0,12-6 7 0 0,17-21-13 0 0,-59 56 555 0 0,2 99-524 0 0,15-107 8 0 0,-2 25-12 0 0,-2-1 0 0 0,-1 0 0 0 0,-2 0 0 0 0,-10 26-14 0 0,-14 90 60 0 0,28-133-62 0 0,-1 11 1 0 0,1 1 0 0 0,1 0 0 0 0,2 0 0 0 0,1 0 0 0 0,2 7 1 0 0,-7 0 44 0 0,-1-19-73 0 0,14-33 9 0 0,-1-18 72 0 0,16-17-76 0 0,-6 6 29 0 0,-5 15-9 0 0,-2 0-1 0 0,-1 0 1 0 0,-1-1 0 0 0,-1 0 0 0 0,2-23 4 0 0,-12 27-26 0 0,-13 38-5 0 0,6 5 37 0 0,1 1-1 0 0,1-1 1 0 0,1 1 0 0 0,1 0 0 0 0,0 0 0 0 0,-1 17-6 0 0,-2 5 3 0 0,-27 95-22 0 0,23-101 72 0 0,20-100-5 0 0,43-125-82 0 0,-52 186 94 0 0,-3 25 54 0 0,5-35-43 0 0,-1 14-49 0 0,0-1-1 0 0,1 0 0 0 0,-1 0 0 0 0,0 1 0 0 0,0-1 1 0 0,0 0-1 0 0,0 1 0 0 0,0-1 0 0 0,0 0 0 0 0,-1 1 1 0 0,1-1-1 0 0,0 0 0 0 0,0 1 0 0 0,0-1 0 0 0,-1 0 1 0 0,1 1-1 0 0,0-1 0 0 0,-1 0 0 0 0,1 1 0 0 0,0-1 1 0 0,-1 1-1 0 0,1-1 0 0 0,-1 1 0 0 0,1-1 0 0 0,-1 1 1 0 0,1-1-1 0 0,-1 1 0 0 0,1-1 0 0 0,-1 1 1 0 0,0 0-1 0 0,1-1 0 0 0,-1 1 0 0 0,0 0 0 0 0,1 0 1 0 0,-1-1-1 0 0,1 1 0 0 0,-1 0 0 0 0,0 0 0 0 0,0 0 1 0 0,1 0-1 0 0,-1 0 0 0 0,0 0 0 0 0,1 0 0 0 0,-1 0 1 0 0,0 0-1 0 0,1 0 0 0 0,-1 0 0 0 0,0 0 0 0 0,0 1-21 0 0,-110-10 393 0 0,-166-28-35 0 0,188 32-402 0 0,89 4 44 0 0,0 0-1 0 0,0-1 0 0 0,0 1 0 0 0,0 0 1 0 0,0 0-1 0 0,0 0 0 0 0,0 0 1 0 0,1-1-1 0 0,-1 1 0 0 0,0 0 1 0 0,1 0-1 0 0,-1 0 0 0 0,1 0 0 0 0,-1 0 1 0 0,1 0-1 0 0,-1 0 0 0 0,1 0 1 0 0,0 0-1 0 0,-1 0 0 0 0,1 0 1 0 0,0 0-1 0 0,0 1 0 0 0,0-1 0 0 0,0 0 1 0 0,0 0-1 0 0,0 1 0 0 0,0-1 1 0 0,0 1-1 0 0,0-1 0 0 0,0 1 1 0 0,0-1-1 0 0,0 1 0 0 0,0 0 0 0 0,0-1 1 0 0,0 1-1 0 0,1 0 0 0 0,-1 0 1 0 0,0 0-1 0 0,0 0 0 0 0,1 0 1 0 0,-2 3-186 0 0,0 16 502 0 0,-5-15-3257 0 0,-6-10-945 0 0,4 3-3887 0 0,3 1 6005 0 0</inkml:trace>
  <inkml:trace contextRef="#ctx0" brushRef="#br0" timeOffset="77459.7819">8123 756 816 0 0,'0'0'1777'0'0,"4"-3"5470"0"0,5-5-5466 0 0,35-41 189 0 0,129-95-1226 0 0,82-77-736 0 0,-182 135 9 0 0,56-51 13 0 0,-44 58 85 0 0,-78 65-146 0 0,10 32-10 0 0,-15-18 42 0 0,-1 1-1 0 0,1-1 0 0 0,0 1 1 0 0,-1-1-1 0 0,1 0 0 0 0,-1 0 0 0 0,1 0 1 0 0,0 0-1 0 0,-1 0 0 0 0,1 0 1 0 0,0 0-1 0 0,-1 0 0 0 0,1-1 1 0 0,0 1-1 0 0,-1-1 0 0 0,1 1 1 0 0,-1-1-1 0 0,1 1 0 0 0,-1-1 1 0 0,1 0-1 0 0,-1 0 0 0 0,0 0 0 0 0,1 0 1 0 0,-1 0-1 0 0,0 0 0 0 0,0 0 1 0 0,0 0-1 0 0,0-1 0 0 0,1 1 0 0 0,18-11 2 0 0,-8 8-29 0 0,-12 3 28 0 0,0 1 0 0 0,1 0-1 0 0,-1-1 1 0 0,0 1 0 0 0,1 0 0 0 0,-1 0 0 0 0,1-1 0 0 0,-1 1 0 0 0,1 0 0 0 0,-1 0 0 0 0,1 0 0 0 0,-1 0 0 0 0,1 0 0 0 0,-1 0 0 0 0,1 0 0 0 0,-1 0 0 0 0,0 0 0 0 0,1 0 0 0 0,-1 0 0 0 0,1 0 0 0 0,-1 0 0 0 0,1 0 0 0 0,-1 0 0 0 0,1 0 0 0 0,-1 1 0 0 0,1-1 0 0 0,-1 0 0 0 0,0 0 0 0 0,1 0 0 0 0,-1 1 0 0 0,1-1 0 0 0,-1 0 0 0 0,0 1 0 0 0,1-1 0 0 0,-1 0 0 0 0,0 1 0 0 0,1-1 0 0 0,-1 0 0 0 0,0 1 0 0 0,0-1 0 0 0,1 1 0 0 0,-1-1 0 0 0,0 0 0 0 0,0 1 0 0 0,0-1 0 0 0,1 1 0 0 0,-1-1 0 0 0,0 1 0 0 0,0-1 0 0 0,0 1 0 0 0,0-1 0 0 0,0 1 0 0 0,0-1 0 0 0,0 1 0 0 0,0-1 0 0 0,0 1 0 0 0,0-1 0 0 0,0 1 0 0 0,-1-1 0 0 0,1 0 0 0 0,0 1 0 0 0,0-1 0 0 0,0 1 0 0 0,-1-1 0 0 0,1 1 0 0 0,0-1 0 0 0,0 0 0 0 0,-1 1 0 0 0,1-1-1 0 0,-20 125 574 0 0,-2 222-512 0 0,9-62 0 0 0,4-142-40 0 0,1-59-31 0 0,8-84 20 0 0,0 0 3 0 0,3-22-106 0 0,0 2-1311 0 0,-13 5-5001 0 0,9 16 3112 0 0,-2 1 2500 0 0,3-1 305 0 0,-4 1-1472 0 0</inkml:trace>
  <inkml:trace contextRef="#ctx0" brushRef="#br0" timeOffset="80759.2959">8504 456 192 0 0,'9'0'8550'0'0,"-13"1"-5278"0"0,-11 2-1622 0 0,35 22-1598 0 0,39 32-88 0 0,-43-47 45 0 0,-16-10-6 0 0,0 0 0 0 0,-1 0 0 0 0,1 0 1 0 0,0 0-1 0 0,-1 1 0 0 0,1-1 0 0 0,-1 0 0 0 0,1 0 0 0 0,0 1 0 0 0,-1-1 0 0 0,1 0 0 0 0,0 0 1 0 0,0 1-1 0 0,-1-1 0 0 0,1 0 0 0 0,0 1 0 0 0,0-1 0 0 0,-1 0 0 0 0,1 1 0 0 0,0-1 1 0 0,0 1-1 0 0,0-1 0 0 0,0 0 0 0 0,0 1 0 0 0,0-1 0 0 0,0 1 0 0 0,-1-1 0 0 0,1 0 0 0 0,0 1 1 0 0,0-1-1 0 0,0 1 0 0 0,0-1 0 0 0,1 0 0 0 0,-1 1 0 0 0,0-1 0 0 0,0 1 0 0 0,0-1 0 0 0,0 0 1 0 0,0 1-1 0 0,0-1 0 0 0,1 0 0 0 0,-1 1 0 0 0,0-1 0 0 0,0 0 0 0 0,1 1 0 0 0,-1-1 0 0 0,0 0 1 0 0,0 1-1 0 0,1-1 0 0 0,-1 0 0 0 0,0 0 0 0 0,1 1 0 0 0,-1-1 0 0 0,1 0-3 0 0,-4 0 0 0 0,0 0 0 0 0,-1-1 0 0 0,1 1 0 0 0,0-1 1 0 0,0 0-1 0 0,0 0 0 0 0,1 0 0 0 0,-1 0 0 0 0,0 0 0 0 0,0 0 0 0 0,0-1 0 0 0,1 0 0 0 0,-1 1 0 0 0,1-1 0 0 0,-1 0 0 0 0,1 0 0 0 0,0-1 0 0 0,0 1 0 0 0,0 0 0 0 0,0-1 0 0 0,0 1 0 0 0,1-1 1 0 0,-1 0-1 0 0,1 1 0 0 0,-1-1 0 0 0,1 0 0 0 0,0 0 0 0 0,0 0 0 0 0,0 0 0 0 0,1 0 0 0 0,-1 0 0 0 0,1 0 0 0 0,-1 0 0 0 0,1 0 0 0 0,0 0 0 0 0,0 0 0 0 0,1-2 0 0 0,-2-15-71 0 0,10 28 35 0 0,12 30-23 0 0,-17-31 60 0 0,-1 0 1 0 0,1 0 0 0 0,1 0-1 0 0,-1-1 1 0 0,1 0-1 0 0,0 0 1 0 0,0 0 0 0 0,1-1-1 0 0,0 1 1 0 0,0-1 0 0 0,0-1-1 0 0,1 1 1 0 0,-1-1 0 0 0,1 0-1 0 0,0-1 1 0 0,0 0-1 0 0,0 0 1 0 0,1 0 0 0 0,-1-1-1 0 0,1 0 1 0 0,0 0 0 0 0,-1-1-1 0 0,1 0 1 0 0,0 0 0 0 0,0-1-1 0 0,6-1-1 0 0,87 13 22 0 0,-100-12-19 0 0,1-1 0 0 0,-1 1 0 0 0,1 0-1 0 0,0 0 1 0 0,-1-1 0 0 0,0 1 0 0 0,1-1 0 0 0,-1 0 0 0 0,1 1 0 0 0,-1-1 0 0 0,0 0 0 0 0,1 0 0 0 0,-1 1 0 0 0,0-1 0 0 0,0 0 0 0 0,1 0 0 0 0,-1-1 0 0 0,0 1 0 0 0,0 0 0 0 0,0 0 0 0 0,0 0 0 0 0,-1-1 0 0 0,1 1 0 0 0,0-1 0 0 0,-1 1 0 0 0,1-2-3 0 0,-53 8 49 0 0,-39-30-109 0 0,74 20 64 0 0,0 0 0 0 0,0-2 0 0 0,1 0 1 0 0,0-1-1 0 0,0 0 0 0 0,1-1 0 0 0,-4-3-4 0 0,-1 0 1 0 0,-30-16 17 0 0,65 24-108 0 0,17 21-957 0 0,-20 31-9315 0 0,-17-35 8390 0 0</inkml:trace>
  <inkml:trace contextRef="#ctx0" brushRef="#br0" timeOffset="84974.55">7922 2408 660 0 0,'-1'9'4583'0'0,"1"4"475"0"0,12-16-3805 0 0,25 9 964 0 0,261-26-1610 0 0,-248 18-603 0 0,77 10 63 0 0,-126-7-66 0 0,-1 0 1 0 0,-1 0-1 0 0,1 1 1 0 0,0-1 0 0 0,0 0-1 0 0,0 0 1 0 0,-1 0-1 0 0,1 1 1 0 0,-1-1-1 0 0,1 0 1 0 0,-1 0 0 0 0,1 0-1 0 0,-1 0 1 0 0,1 0-1 0 0,-1 0 1 0 0,0 0-1 0 0,0 0 1 0 0,0 0 0 0 0,1 0-1 0 0,-1 0 1 0 0,0-1-1 0 0,0 1 1 0 0,0 0-1 0 0,0-1 1 0 0,0 1 0 0 0,0-1-1 0 0,-1 1 1 0 0,1-1-1 0 0,0 1 1 0 0,0-1-1 0 0,0 0 1 0 0,0 1 0 0 0,-1-1-1 0 0,1 0 1 0 0,0 0-1 0 0,-1 0-1 0 0,3 0-2 0 0,-1 0-1 0 0,0-1 1 0 0,0 1-1 0 0,0 0 0 0 0,0 0 1 0 0,0-1-1 0 0,0 1 1 0 0,0 0-1 0 0,0 0 0 0 0,0-1 1 0 0,0 1-1 0 0,0 0 1 0 0,0-1-1 0 0,0 1 0 0 0,0 0 1 0 0,0 0-1 0 0,0-1 1 0 0,-1 1-1 0 0,1 0 1 0 0,0 0-1 0 0,0-1 0 0 0,0 1 1 0 0,0 0-1 0 0,0 0 1 0 0,-1 0-1 0 0,1-1 0 0 0,0 1 1 0 0,0 0-1 0 0,0 0 1 0 0,-1 0-1 0 0,1 0 0 0 0,0-1 1 0 0,0 1-1 0 0,0 0 1 0 0,-1 0 2 0 0,2 0 6 0 0,-1 0-1 0 0,0 0 2 0 0,0 0-1 0 0,0 0 3 0 0,0 0-5 0 0,-13 58-103 0 0,13-54 100 0 0,1 16 21 0 0,5-34-1 0 0,26-234-31 0 0,-32 247 9 0 0,0 0 0 0 0,0 1 0 0 0,0-1 0 0 0,0 0 0 0 0,0 1 0 0 0,0-1 0 0 0,0 0 0 0 0,1 1 0 0 0,-1-1 0 0 0,0 1 0 0 0,0-1 0 0 0,0 0 0 0 0,1 1 0 0 0,-1-1 0 0 0,0 1 0 0 0,1-1 0 0 0,-1 1 0 0 0,0-1 0 0 0,1 1 0 0 0,-1-1 0 0 0,1 1 0 0 0,-1-1 1 0 0,1 1-1 0 0,-1-1 0 0 0,1 1 0 0 0,-1 0 0 0 0,1-1 0 0 0,-1 1 0 0 0,1 0 0 0 0,0-1 0 0 0,-1 1 0 0 0,1 0 0 0 0,-1 0 0 0 0,1 0 0 0 0,0 0 0 0 0,-1-1 0 0 0,1 1 0 0 0,0 0 0 0 0,-1 0 0 0 0,1 0 0 0 0,0 0 0 0 0,-1 1 0 0 0,1-1 0 0 0,0 0 0 0 0,-1 0 0 0 0,1 0 0 0 0,-1 0 0 0 0,1 1 1 0 0,0-1-1 0 0,-1 0 0 0 0,1 1 0 0 0,-1-1 0 0 0,1 0 0 0 0,-1 1 0 0 0,1-1 0 0 0,-1 1 1 0 0,37 28 43 0 0,-26-19-22 0 0,95 79 44 0 0,-106-88-64 0 0,1 0 0 0 0,-1 1 0 0 0,1-1 0 0 0,-1 0 1 0 0,1 1-1 0 0,-1-1 0 0 0,0 0 0 0 0,1 1 0 0 0,-1-1 0 0 0,0 0 0 0 0,0 1 0 0 0,0-1 0 0 0,0 0 1 0 0,0 1-1 0 0,0-1 0 0 0,-1 1 0 0 0,1-1 0 0 0,0 0 0 0 0,-1 1 0 0 0,1-1 0 0 0,-1 0 0 0 0,1 0 1 0 0,-1 1-1 0 0,0-1 0 0 0,1 0 0 0 0,-1 0 0 0 0,0 0 0 0 0,0 0 0 0 0,0 0 0 0 0,0 0 1 0 0,0 0-1 0 0,0 0 0 0 0,0 0 0 0 0,0 0 0 0 0,0-1 0 0 0,0 1 0 0 0,-1 0 0 0 0,1-1 0 0 0,0 1-1 0 0,-58 27-11 0 0,49-24 11 0 0,2 0-288 0 0,-46 23 787 0 0,31 1-4696 0 0,25-26-55 0 0,8 3 1247 0 0,-1-4 690 0 0</inkml:trace>
  <inkml:trace contextRef="#ctx0" brushRef="#br0" timeOffset="90554.7919">9258 2143 632 0 0,'-5'45'11524'0'0,"7"-43"-11449"0"0,0 1 0 0 0,0-1-1 0 0,0 0 1 0 0,1 1-1 0 0,-1-1 1 0 0,1 0 0 0 0,-1-1-1 0 0,1 1 1 0 0,0 0-1 0 0,-1-1 1 0 0,1 0-1 0 0,0 1 1 0 0,0-1 0 0 0,0 0-1 0 0,0-1 1 0 0,0 1-1 0 0,0 0 1 0 0,0-1 0 0 0,0 0-1 0 0,0 1 1 0 0,1-1-1 0 0,1-1-74 0 0,-1 2 8 0 0,1 0 0 0 0,0-1-1 0 0,-1 1 1 0 0,1-1 0 0 0,0 0 0 0 0,0-1-1 0 0,-1 1 1 0 0,1-1 0 0 0,0 0-1 0 0,-1 0 1 0 0,1 0 0 0 0,-1-1-1 0 0,1 0 1 0 0,-1 0 0 0 0,0 0 0 0 0,1 0-1 0 0,-1 0 1 0 0,0-1 0 0 0,-1 0-1 0 0,1 0 1 0 0,0 0 0 0 0,-1 0 0 0 0,0-1-1 0 0,1 1 1 0 0,0-3-8 0 0,30-69 106 0 0,-33 73-105 0 0,-1 0 0 0 0,0 0 0 0 0,1 0 0 0 0,-1-1 0 0 0,0 1 0 0 0,0 0 0 0 0,-1 0 0 0 0,1 0 0 0 0,0 0 0 0 0,-1-1 0 0 0,1 1 0 0 0,-1 0 0 0 0,0 0 0 0 0,0 0 0 0 0,0 0 0 0 0,0 0 0 0 0,0 0 0 0 0,0 0 0 0 0,0 1 1 0 0,0-1-1 0 0,-1 0 0 0 0,1 1 0 0 0,-1-1 0 0 0,1 1 0 0 0,-1-1 0 0 0,0 1 0 0 0,0 0 0 0 0,0 0 0 0 0,1-1 0 0 0,-1 1 0 0 0,0 1 0 0 0,0-1 0 0 0,0 0 0 0 0,-1 0 0 0 0,1 1 0 0 0,0-1-1 0 0,-2 0 4 0 0,-1 0 0 0 0,1 1 0 0 0,-1-1-1 0 0,1 1 1 0 0,-1 0 0 0 0,1 0 0 0 0,-1 0-1 0 0,1 1 1 0 0,-1 0 0 0 0,1-1 0 0 0,-1 2-1 0 0,1-1 1 0 0,0 0 0 0 0,0 1 0 0 0,-1 0-1 0 0,1 0 1 0 0,0 0 0 0 0,1 0 0 0 0,-1 1-1 0 0,0 0 1 0 0,1 0 0 0 0,-1 0 0 0 0,1 0-1 0 0,0 0 1 0 0,0 0 0 0 0,0 1 0 0 0,1 0-1 0 0,-1-1 1 0 0,1 1 0 0 0,0 0 0 0 0,0 0-1 0 0,0 1-3 0 0,-4 7 23 0 0,1 0 0 0 0,0 0 0 0 0,1 0 1 0 0,0 1-1 0 0,1 0 0 0 0,1-1 0 0 0,0 1 0 0 0,0 0 0 0 0,2 0 0 0 0,0 9-23 0 0,0-12 4 0 0,0 0 0 0 0,1 0 0 0 0,1 0 0 0 0,0 0 0 0 0,0-1-1 0 0,1 1 1 0 0,0 0 0 0 0,1-1 0 0 0,0 0 0 0 0,0 0 0 0 0,1 0 0 0 0,0 0 0 0 0,0-1 0 0 0,1 0 0 0 0,0 0-1 0 0,1 0 1 0 0,0-1 0 0 0,0 0 0 0 0,1 0 0 0 0,-1-1 0 0 0,8 4-4 0 0,-14-9-45 0 0,1 0 1 0 0,0 0-1 0 0,0 0 1 0 0,0-1-1 0 0,0 1 1 0 0,0-1-1 0 0,0 1 1 0 0,0-1-1 0 0,-1 0 1 0 0,1 0-1 0 0,0 0 1 0 0,0 0-1 0 0,0 0 1 0 0,0 0-1 0 0,0 0 1 0 0,0-1-1 0 0,0 1 1 0 0,0-1-1 0 0,0 1 0 0 0,0-1 1 0 0,0 0-1 0 0,0 0 1 0 0,-1 0-1 0 0,1 0 1 0 0,0 0-1 0 0,-1 0 1 0 0,1 0 44 0 0,38-72-10221 0 0,-35 53 8034 0 0</inkml:trace>
  <inkml:trace contextRef="#ctx0" brushRef="#br0" timeOffset="90801.639">9585 1803 1288 0 0,'7'0'2036'0'0,"3"0"181"0"0,-2 0 119 0 0,-1 0-116 0 0,0 2-944 0 0,3 0-548 0 0,3 5-304 0 0,-1-5-184 0 0,-2 3-176 0 0,5-1-244 0 0,-5-4-784 0 0,2-2-700 0 0,-5 0-388 0 0,3 2-196 0 0,-2-3-33 0 0,-1 1 129 0 0</inkml:trace>
  <inkml:trace contextRef="#ctx0" brushRef="#br0" timeOffset="91516.303">10040 2043 1140 0 0,'30'32'9369'0'0,"12"-38"-7131"0"0,32-51-2415 0 0,-67 47 218 0 0,-1 1-1 0 0,-1-1 0 0 0,0-1 0 0 0,0 1 0 0 0,-1 0 0 0 0,0-1 0 0 0,-1 0 0 0 0,-1 0 0 0 0,1 0 0 0 0,-2 0 0 0 0,1-1 0 0 0,-2 1 0 0 0,1 0 0 0 0,-1-1 0 0 0,-1 1 0 0 0,0 0 0 0 0,-1-1 0 0 0,0 1 0 0 0,-1 0 0 0 0,0 0 0 0 0,-1 1 0 0 0,0-1 0 0 0,0 1 0 0 0,-1-1 0 0 0,-1 1 0 0 0,0 1 0 0 0,0-1 0 0 0,-1 1 0 0 0,0 0 0 0 0,0 1 0 0 0,-1-1 0 0 0,0 2 0 0 0,-4-3-40 0 0,10 8 22 0 0,0 0 1 0 0,-1 0-1 0 0,1 1 0 0 0,-1-1 0 0 0,1 1 0 0 0,-1 0 0 0 0,0 0 0 0 0,1 0 0 0 0,-1 0 0 0 0,0 0 1 0 0,0 0-1 0 0,0 1 0 0 0,0-1 0 0 0,0 1 0 0 0,1 0 0 0 0,-1 0 0 0 0,0 0 0 0 0,0 0 0 0 0,0 1 1 0 0,0-1-1 0 0,0 1 0 0 0,0 0 0 0 0,1-1 0 0 0,-1 1 0 0 0,0 1 0 0 0,0-1 0 0 0,1 0 1 0 0,-1 1-1 0 0,1-1 0 0 0,-1 1 0 0 0,1 0 0 0 0,0-1 0 0 0,0 1 0 0 0,0 0 0 0 0,0 1 0 0 0,0-1 1 0 0,0 0-1 0 0,0 1 0 0 0,1-1 0 0 0,-1 1 0 0 0,0 1-22 0 0,-8 18 35 0 0,2 0 0 0 0,0 0 0 0 0,2 1 0 0 0,0 0 0 0 0,1 1 0 0 0,2-1 0 0 0,0 1 0 0 0,2 0-1 0 0,1 21-34 0 0,-2-1 94 0 0,1-37-79 0 0,-3 46 18 0 0,2 1 1 0 0,3-1-1 0 0,1 0 0 0 0,10 49-33 0 0,-12-99 0 0 0,0 0 0 0 0,0 1 0 0 0,0-1 0 0 0,1 0 0 0 0,-1 0 0 0 0,1 1 0 0 0,0-1 0 0 0,0 0 0 0 0,0 0 0 0 0,0 0 0 0 0,0 0 0 0 0,1 0 0 0 0,-1 0 0 0 0,1-1 0 0 0,0 1 0 0 0,0 0 0 0 0,0-1 0 0 0,0 1 0 0 0,0-1 0 0 0,1 0 0 0 0,-1 0 0 0 0,1 1 0 0 0,-1-2 0 0 0,1 1 0 0 0,0 0 1 0 0,0-1-1 0 0,0 1 0 0 0,0-1 0 0 0,0 0 0 0 0,0 0 0 0 0,0 0 0 0 0,0 0 0 0 0,0 0 0 0 0,1-1 0 0 0,-1 0 0 0 0,0 1 0 0 0,0-1 0 0 0,1 0 0 0 0,-1-1 0 0 0,0 1 0 0 0,75-65 37 0 0,-29 18-27 0 0,-48 46-10 0 0,1 1 0 0 0,-1 0-1 0 0,0 0 1 0 0,1 0 0 0 0,-1 0 0 0 0,0 0 0 0 0,1 0-1 0 0,-1 0 1 0 0,1 1 0 0 0,-1-1 0 0 0,0 0-1 0 0,0 1 1 0 0,1-1 0 0 0,-1 1 0 0 0,0 0 0 0 0,0-1-1 0 0,1 1 1 0 0,-1 0 0 0 0,0 0 0 0 0,0 0-1 0 0,0-1 1 0 0,0 1 0 0 0,0 0 0 0 0,0 0 0 0 0,0 1-1 0 0,-1-1 1 0 0,1 0 0 0 0,0 0 0 0 0,-1 0-1 0 0,1 0 1 0 0,0 1 0 0 0,-1-1 0 0 0,1 0 0 0 0,-1 1-1 0 0,0-1 1 0 0,0 0 0 0 0,1 1 0 0 0,-1-1-1 0 0,0 0 1 0 0,0 1 0 0 0,0 0 0 0 0,9 18-116 0 0,-3-11 621 0 0,-2-17-12619 0 0,-4-7 9790 0 0</inkml:trace>
  <inkml:trace contextRef="#ctx0" brushRef="#br0" timeOffset="91753.904">10255 2083 1204 0 0,'0'-4'2108'0'0,"0"4"181"0"0,-2 2 107 0 0,2 3-8 0 0,2 1-1156 0 0,-2-4-976 0 0,3 3-1180 0 0,-1-1-740 0 0,1-1-392 0 0,4-1-201 0 0,3-2-15 0 0,-3-2 300 0 0</inkml:trace>
  <inkml:trace contextRef="#ctx0" brushRef="#br0" timeOffset="92121.881">10505 1533 1304 0 0,'-9'8'8084'0'0,"3"23"-4884"0"0,-42 478 415 0 0,30-385-3466 0 0,48-147-98 0 0,-27 20-49 0 0,0 1-1 0 0,1-1 1 0 0,-1 1 0 0 0,1 0 0 0 0,0 0 0 0 0,-1 1-1 0 0,1-1 1 0 0,0 1 0 0 0,0 0 0 0 0,0 0-1 0 0,0 0 1 0 0,0 0 0 0 0,1 1 0 0 0,-1 0 0 0 0,0 0-1 0 0,0 0 1 0 0,0 0 0 0 0,0 0 0 0 0,0 1 0 0 0,0 0-1 0 0,1 0 1 0 0,-1 0 0 0 0,-1 0 0 0 0,1 1-1 0 0,0 0 1 0 0,0-1 0 0 0,-1 1 0 0 0,1 1 0 0 0,-1-1-1 0 0,1 0 1 0 0,-1 1 0 0 0,0 0 0 0 0,0 0 0 0 0,0 0-1 0 0,0 0 1 0 0,-1 0 0 0 0,1 0 0 0 0,-1 1-1 0 0,0-1 1 0 0,0 1 0 0 0,0 0 0 0 0,0 0 0 0 0,-1-1-1 0 0,1 1 1 0 0,-1 0 0 0 0,0 0 0 0 0,-1 0 0 0 0,1 1-1 0 0,0-1 1 0 0,-1 0 0 0 0,0 0 0 0 0,0 0-1 0 0,-1 0 1 0 0,1 0 0 0 0,-1 1 0 0 0,1-1 0 0 0,-1 0-1 0 0,-1 0 1 0 0,1 0 0 0 0,0-1 0 0 0,-1 1 0 0 0,0 0-2 0 0,0 0-35 0 0,1 0 1 0 0,-1 0-1 0 0,0 0 1 0 0,0 0-1 0 0,0-1 1 0 0,-1 1-1 0 0,0-1 1 0 0,1 0 0 0 0,-1 1-1 0 0,0-1 1 0 0,0-1-1 0 0,-1 1 1 0 0,1 0-1 0 0,0-1 1 0 0,-1 0-1 0 0,0 1 1 0 0,0-1 0 0 0,1-1-1 0 0,-1 1 1 0 0,0-1-1 0 0,0 1 1 0 0,-1-1-1 0 0,1 0 1 0 0,0 0-1 0 0,0-1 1 0 0,0 0 0 0 0,-1 1-1 0 0,1-1 1 0 0,0-1-1 0 0,0 1 1 0 0,-1 0-1 0 0,1-1 1 0 0,0 0 0 0 0,0 0-1 0 0,-4-2 35 0 0,7 2-366 0 0,-1 0 0 0 0,1-1 0 0 0,0 1 0 0 0,0-1-1 0 0,0 1 1 0 0,0-1 0 0 0,0 1 0 0 0,0-1 0 0 0,0 1 0 0 0,1-1 0 0 0,-1 0-1 0 0,0 0 1 0 0,1 1 0 0 0,0-1 0 0 0,-1 0 0 0 0,1 0 0 0 0,0 1 0 0 0,0-1-1 0 0,0 0 1 0 0,0 0 0 0 0,0 0 0 0 0,0 1 0 0 0,0-1 0 0 0,1 0 0 0 0,-1 0-1 0 0,1 0 1 0 0,-1 1 0 0 0,1-1 0 0 0,0 0 0 0 0,0 1 0 0 0,1-2 366 0 0,5-5-2402 0 0</inkml:trace>
  <inkml:trace contextRef="#ctx0" brushRef="#br0" timeOffset="93304.3459">10780 2119 1132 0 0,'11'17'11002'0'0,"15"-16"-8670"0"0,25-26-2519 0 0,-49 24 190 0 0,0-1 0 0 0,0 1 0 0 0,0-1 0 0 0,0 0 0 0 0,-1 0 0 0 0,1 0 0 0 0,-1 0 0 0 0,1 0 0 0 0,-1 0 0 0 0,0 0 0 0 0,0-1 0 0 0,0 1 0 0 0,0 0 0 0 0,0-1 0 0 0,0 1 0 0 0,-1-1 0 0 0,1 1 0 0 0,-1-1 0 0 0,0 1 0 0 0,0-1 0 0 0,0 1 0 0 0,0-1 0 0 0,0 1 0 0 0,0-1 0 0 0,-1 1 0 0 0,1-1 0 0 0,-1 1 0 0 0,1 0 0 0 0,-1-1 0 0 0,0 1 0 0 0,0 0 0 0 0,0-1 0 0 0,-1 1 0 0 0,1 0 0 0 0,0 0 0 0 0,-1 0 0 0 0,1 0 0 0 0,-1 0 0 0 0,-1 0-3 0 0,1 2 0 0 0,-1 0 0 0 0,0 0 0 0 0,1 1 0 0 0,-1 0 0 0 0,0-1 0 0 0,1 1 0 0 0,-1 0 0 0 0,1 0 0 0 0,-1 1 0 0 0,1-1 0 0 0,0 0 0 0 0,-1 1 0 0 0,1-1 0 0 0,0 1 0 0 0,0 0 0 0 0,0 0 0 0 0,0 0 0 0 0,0 0 0 0 0,1 0 0 0 0,-1 0 0 0 0,1 0 0 0 0,-1 1 0 0 0,1-1 0 0 0,0 0 0 0 0,0 1 0 0 0,0-1 0 0 0,0 1 0 0 0,0 0 0 0 0,0-1 0 0 0,1 1 0 0 0,-1 0 0 0 0,1-1 0 0 0,0 2 0 0 0,-4 11-7 0 0,0 1 0 0 0,1-1 1 0 0,1 1-1 0 0,1 0 0 0 0,0-1 0 0 0,1 1 1 0 0,1 0-1 0 0,0 0 0 0 0,1-1 0 0 0,1 1 1 0 0,0-1-1 0 0,1 1 0 0 0,1-1 0 0 0,1 2 7 0 0,-5-15-12 0 0,-1 0 0 0 0,1 0 0 0 0,0 0 0 0 0,0 0 0 0 0,0 0 0 0 0,0 0 0 0 0,1 0 0 0 0,-1-1 0 0 0,0 1 0 0 0,1 0 0 0 0,-1-1 0 0 0,1 1 0 0 0,-1-1 0 0 0,1 1 0 0 0,0-1 0 0 0,0 0 0 0 0,-1 0 0 0 0,1 0 0 0 0,0 0 0 0 0,0 0 0 0 0,0 0 0 0 0,0 0 0 0 0,1-1 0 0 0,-1 1 0 0 0,0-1 0 0 0,0 0 0 0 0,0 1 0 0 0,0-1 0 0 0,0 0 0 0 0,1 0 0 0 0,-1 0 0 0 0,0-1 0 0 0,0 1 0 0 0,0 0 0 0 0,0-1 0 0 0,0 0 0 0 0,0 1 0 0 0,0-1 0 0 0,0 0 0 0 0,0 0 0 0 0,0 0 0 0 0,0 0 0 0 0,0 0 0 0 0,0-1 0 0 0,0 0 12 0 0,5-7-1000 0 0,0-1 1 0 0,0 0-1 0 0,-1 0 1 0 0,0-1-1 0 0,-1 1 1 0 0,-1-2 0 0 0,1 1-1 0 0,-2 0 1 0 0,1-1-1 0 0,-2 1 1 0 0,1-1 999 0 0,0-2-1150 0 0,4-9-423 0 0</inkml:trace>
  <inkml:trace contextRef="#ctx0" brushRef="#br0" timeOffset="93587.141">11027 2039 980 0 0,'15'28'10068'0'0,"-10"28"-7247"0"0,-5-33-2373 0 0,7 126 422 0 0,-6-150-867 0 0,-1 1 0 0 0,1 0 0 0 0,-1 0-1 0 0,0 0 1 0 0,1 0 0 0 0,-1 0 0 0 0,1 0-1 0 0,-1 0 1 0 0,1 0 0 0 0,-1 0 0 0 0,0 0-1 0 0,1 0 1 0 0,-1 0 0 0 0,1 0-1 0 0,-1 0 1 0 0,1 0 0 0 0,-1 0 0 0 0,0 1-1 0 0,1-1 1 0 0,-1 0 0 0 0,0 0 0 0 0,1 0-1 0 0,-1 1 1 0 0,0-1 0 0 0,1 0 0 0 0,-1 1-1 0 0,0-1 1 0 0,1 0 0 0 0,-1 0 0 0 0,0 1-1 0 0,0-1 1 0 0,1 1 0 0 0,-1-1 0 0 0,0 0-1 0 0,0 1 1 0 0,0-1 0 0 0,1 0-1 0 0,-1 1 1 0 0,0-1 0 0 0,0 1 0 0 0,0-1-1 0 0,0 1 1 0 0,0-1 0 0 0,0 0 0 0 0,0 1-1 0 0,0-1 1 0 0,0 1 0 0 0,0-1 0 0 0,0 0-1 0 0,0 1 1 0 0,0-1 0 0 0,-1 1 0 0 0,1-1-1 0 0,0 1 1 0 0,0-1 0 0 0,0 0 0 0 0,-1 1-3 0 0,22-38 5 0 0,-16 26-25 0 0,26-48-625 0 0,-1 1-4071 0 0,-10 38-2307 0 0,-12 19 4978 0 0</inkml:trace>
  <inkml:trace contextRef="#ctx0" brushRef="#br0" timeOffset="93852.07">11270 2228 1484 0 0,'12'38'9305'0'0,"-12"-36"-9176"0"0,0 1 0 0 0,1 0 0 0 0,-1-1 0 0 0,1 1 1 0 0,-1 0-1 0 0,1-1 0 0 0,0 1 0 0 0,0-1 0 0 0,0 1 1 0 0,0-1-1 0 0,1 1 0 0 0,-1-1 0 0 0,1 0 0 0 0,-1 1 1 0 0,1-1-1 0 0,0 0 0 0 0,0 0 0 0 0,0-1 0 0 0,0 1 1 0 0,0 0-1 0 0,0 0 0 0 0,1-1 0 0 0,-1 0 0 0 0,0 1 1 0 0,1-1-1 0 0,-1 0 0 0 0,1 0 0 0 0,-1 0 0 0 0,2 0-129 0 0,2-1 2 0 0,0 0 0 0 0,0-1 0 0 0,0 1 0 0 0,0-1 0 0 0,0 0 0 0 0,0-1 0 0 0,0 1 0 0 0,0-1 1 0 0,0-1-1 0 0,-1 1 0 0 0,1-1 0 0 0,-1 0 0 0 0,0 0 0 0 0,0 0 0 0 0,0-1 0 0 0,0 0 0 0 0,0 0 0 0 0,-1 0 0 0 0,1 0 0 0 0,-1-1 0 0 0,-1 0 0 0 0,1 1 0 0 0,-1-1 0 0 0,1-1 0 0 0,-1 1 0 0 0,-1-1 0 0 0,1 1 0 0 0,-1-1 0 0 0,0 0 0 0 0,0 1 0 0 0,-1-1 0 0 0,0 0 0 0 0,0 0 0 0 0,0 0 0 0 0,0-4-2 0 0,-1 8 0 0 0,-1 0 0 0 0,1 0-1 0 0,0 0 1 0 0,-1 0 0 0 0,1 0 0 0 0,-1 0-1 0 0,1 0 1 0 0,-1 0 0 0 0,0 0 0 0 0,0 0-1 0 0,0 0 1 0 0,0 0 0 0 0,0 1 0 0 0,-1-1 0 0 0,1 1-1 0 0,0-1 1 0 0,-1 1 0 0 0,1-1 0 0 0,-1 1-1 0 0,0 0 1 0 0,1-1 0 0 0,-1 1 0 0 0,0 0-1 0 0,0 0 1 0 0,1 0 0 0 0,-1 1 0 0 0,0-1 0 0 0,0 0-1 0 0,0 1 1 0 0,0-1 0 0 0,0 1 0 0 0,0 0-1 0 0,0-1 1 0 0,-1 1 0 0 0,1 0 0 0 0,0 0-1 0 0,0 1 1 0 0,0-1 0 0 0,0 0 0 0 0,0 1 0 0 0,-74 34-449 0 0,63-22-663 0 0,1 0 0 0 0,0 0-1 0 0,1 1 1 0 0,0 0 0 0 0,2 1 0 0 0,-1 0-1 0 0,2 1 1 0 0,0 0 0 0 0,1 0 0 0 0,0 1 0 0 0,-1 10 1112 0 0,-3 11-1786 0 0</inkml:trace>
  <inkml:trace contextRef="#ctx0" brushRef="#br0" timeOffset="96484.168">9070 2595 1080 0 0,'16'-3'7528'0'0,"0"-6"-5086"0"0,37-3-1506 0 0,77 14-533 0 0,27 7-336 0 0,45-11-201 0 0,-58-14 120 0 0,-102 8 23 0 0,0 2 1 0 0,1 1-1 0 0,0 2 1 0 0,-1 2 0 0 0,1 2-1 0 0,8 3-9 0 0,154-10-39 0 0,-17 27 145 0 0,-26 0-25 0 0,88-15-83 0 0,32-10 117 0 0,-271 6-92 0 0,190 3 473 0 0,-77-2 359 0 0,-57-6-782 0 0,-67 3-94 0 0,1 0 0 0 0,-1 1 0 0 0,0-1 1 0 0,1 0-1 0 0,-1 0 0 0 0,0 0 1 0 0,1 1-1 0 0,-1-1 0 0 0,0 0 0 0 0,1 0 1 0 0,-1 0-1 0 0,1 0 0 0 0,-1 0 0 0 0,0 0 1 0 0,1 0-1 0 0,-1 0 0 0 0,1 0 1 0 0,-1 0-1 0 0,0 0 0 0 0,1 0 0 0 0,-1 0 1 0 0,1 0-1 0 0,-1-1 0 0 0,0 1 0 0 0,1 0 1 0 0,-1 0-1 0 0,0 0 0 0 0,1 0 1 0 0,-1-1-1 0 0,0 1 0 0 0,1 0 0 0 0,-1 0 1 0 0,0-1-1 0 0,0 1 0 0 0,1 0 0 0 0,-1-1 1 0 0,0 1-1 0 0,0 0 0 0 0,1-1 1 0 0,-1 1-1 0 0,0 0 0 0 0,0-1 0 0 0,0 1 1 0 0,0-1-1 0 0,0 1 0 0 0,1 0 0 0 0,-1-1 1 0 0,0 1-1 0 0,0 0 0 0 0,0-1 1 0 0,0 1-1 0 0,0-1 0 0 0,0 1 0 0 0,0 0 1 0 0,0-1-1 0 0,-1 1 0 0 0,1-1 0 0 0,0 1 1 0 0,0 0-1 0 0,0-1 0 0 0,0 1 1 0 0,0 0-1 0 0,-1-1 0 0 0,1 1 0 0 0,0 0 1 0 0,0-1-1 0 0,-1 1 0 0 0,1 0 0 0 0,0-1 21 0 0,-45 11-10500 0 0,33-8 8670 0 0</inkml:trace>
  <inkml:trace contextRef="#ctx0" brushRef="#br0" timeOffset="110474.319">12682 1874 1084 0 0,'7'17'10172'0'0,"-9"-5"-8223"0"0,2-12-1785 0 0,-8 29 1166 0 0,3-3-1209 0 0,1 0 0 0 0,1 0-1 0 0,2 0 1 0 0,0 0 0 0 0,2 0-1 0 0,1 0 1 0 0,1 1 0 0 0,1-2-1 0 0,1 1-120 0 0,-3-11 26 0 0,2-1-1 0 0,-1 0 0 0 0,2 0 0 0 0,0 0 0 0 0,0-1 1 0 0,1 1-1 0 0,1-1 0 0 0,4 6-25 0 0,-9-15 1 0 0,1-1 0 0 0,0 1 0 0 0,-1-1 0 0 0,1 0 0 0 0,0 0 0 0 0,0 0 0 0 0,1 0 0 0 0,-1 0 0 0 0,1-1 0 0 0,-1 1 0 0 0,1-1 0 0 0,0 0 0 0 0,0 0 0 0 0,0 0 0 0 0,0-1 0 0 0,0 0 0 0 0,0 1 0 0 0,0-1 0 0 0,1-1 0 0 0,-1 1 0 0 0,0-1 0 0 0,0 1 0 0 0,1-1 0 0 0,-1 0 0 0 0,0-1 0 0 0,1 1 0 0 0,-1-1 0 0 0,0 0 0 0 0,0 0 0 0 0,2-1-1 0 0,13-7 9 0 0,0-1 0 0 0,0-2 0 0 0,-1 0 0 0 0,-1 0 0 0 0,0-2-1 0 0,0 0 1 0 0,-2-1 0 0 0,0 0 0 0 0,0-2 0 0 0,-2 1-1 0 0,0-2 1 0 0,-1 0 0 0 0,3-6-9 0 0,-1 5 8 0 0,-1 0 0 0 0,-1-1 0 0 0,0 0 0 0 0,-2-1 1 0 0,0-1-1 0 0,-1 1 0 0 0,-2-1 0 0 0,0-1 0 0 0,2-12-8 0 0,-7 22 881 0 0,-1 5-4041 0 0,-18 8-7073 0 0,10 0 7912 0 0</inkml:trace>
  <inkml:trace contextRef="#ctx0" brushRef="#br0" timeOffset="110926.518">12950 1867 152 0 0,'-7'35'7779'0'0,"7"3"-3713"0"0,0-3-3231 0 0,-10 66-293 0 0,-4 0 0 0 0,-5 0 0 0 0,-4-2 1 0 0,-4 0-1 0 0,-14 25-542 0 0,33-103-74 0 0,-9 24-185 0 0,2 2 0 0 0,2-1 1 0 0,2 2-1 0 0,-2 25 259 0 0,13-63-787 0 0,12-11-9091 0 0,-4-8 7569 0 0</inkml:trace>
  <inkml:trace contextRef="#ctx0" brushRef="#br0" timeOffset="113656.439">13598 2061 1684 0 0,'17'17'9341'0'0,"8"-6"-5489"0"0,59-4-3505 0 0,-79-7 92 0 0,140-10-438 0 0,-145 10-207 0 0,0 0 0 0 0,0 1 0 0 0,0-1 0 0 0,0 0 0 0 0,0 0 0 0 0,0 1 0 0 0,0-1-1 0 0,0 0 1 0 0,0 1 0 0 0,0-1 0 0 0,0 0 0 0 0,0 0 0 0 0,0 1 0 0 0,0-1 0 0 0,1 0 0 0 0,-1 0 0 0 0,0 0 0 0 0,0 1 0 0 0,0-1 0 0 0,0 0-1 0 0,0 0 1 0 0,1 0 0 0 0,-1 1 0 0 0,0-1 0 0 0,0 0 0 0 0,0 0 0 0 0,1 0 0 0 0,-1 0 0 0 0,0 1 206 0 0,-27 9-5877 0 0,12-5 3554 0 0</inkml:trace>
  <inkml:trace contextRef="#ctx0" brushRef="#br0" timeOffset="113904.696">13620 2217 2000 0 0,'6'17'10830'0'0,"11"-8"-5736"0"0,55-5-5244 0 0,-53-5 1100 0 0,24 3-3196 0 0,-2 11-10042 0 0,-36-10 9522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26.772"/>
    </inkml:context>
    <inkml:brush xml:id="br0">
      <inkml:brushProperty name="width" value="0.1" units="cm"/>
      <inkml:brushProperty name="height" value="0.1" units="cm"/>
      <inkml:brushProperty name="color" value="#5B2D90"/>
    </inkml:brush>
  </inkml:definitions>
  <inkml:trace contextRef="#ctx0" brushRef="#br0">20 122 1696 0 0,'-7'15'8488'0'0,"19"-5"-5465"0"0,30 0-3237 0 0,-34-9 864 0 0,-1 0-623 0 0,1-1 0 0 0,-1 1-1 0 0,0-1 1 0 0,1-1 0 0 0,-1 0-1 0 0,0 0 1 0 0,1 0 0 0 0,-1-1 0 0 0,0 1-1 0 0,0-2 1 0 0,0 1 0 0 0,0-1-1 0 0,0 0 1 0 0,1-2-27 0 0,-6 4 4 0 0,1 0-1 0 0,0-1 0 0 0,0 0 1 0 0,-1 0-1 0 0,1 1 1 0 0,-1-2-1 0 0,1 1 1 0 0,-1 0-1 0 0,0 0 1 0 0,0-1-1 0 0,0 1 1 0 0,0-1-1 0 0,0 1 1 0 0,-1-1-1 0 0,1 0 0 0 0,-1 0 1 0 0,0 0-1 0 0,0 0 1 0 0,0 0-1 0 0,0 0 1 0 0,0 0-1 0 0,-1 0 1 0 0,1 0-1 0 0,-1-1 1 0 0,0 1-1 0 0,0 0 1 0 0,0 0-1 0 0,0 0 0 0 0,-1 0 1 0 0,1-1-1 0 0,-1 1 1 0 0,0 0-1 0 0,-1-2-3 0 0,0 1 25 0 0,-1 0-1 0 0,0 1 1 0 0,0 0-1 0 0,0 0 1 0 0,0 0-1 0 0,0 0 1 0 0,-1 0-1 0 0,0 1 1 0 0,1-1-1 0 0,-1 1 1 0 0,0 0-1 0 0,0 0 1 0 0,0 1-1 0 0,0-1 1 0 0,-1 1-1 0 0,1 0 0 0 0,0 0 1 0 0,-1 0-1 0 0,1 1 1 0 0,0-1-1 0 0,-1 1 1 0 0,1 0-1 0 0,-1 0 1 0 0,1 1-1 0 0,0-1 1 0 0,-1 1-1 0 0,1 0 1 0 0,0 0-1 0 0,0 1 1 0 0,-1-1-1 0 0,1 1 1 0 0,0 0-1 0 0,0 0 1 0 0,1 0-1 0 0,-1 0 1 0 0,0 1-1 0 0,1 0 1 0 0,-1 0-1 0 0,1 0 1 0 0,0 0-1 0 0,0 0 0 0 0,0 0 1 0 0,1 1-1 0 0,-1-1 1 0 0,1 1-1 0 0,-2 3-24 0 0,-5 16 110 0 0,0 0 0 0 0,2 1 0 0 0,0 0 0 0 0,2 0 0 0 0,1 1 0 0 0,0-1 0 0 0,2 1 0 0 0,1 0 0 0 0,1 0 0 0 0,1 0 0 0 0,1-1 0 0 0,5 22-110 0 0,28 49 398 0 0,-34-93-446 0 0,0 0-1 0 0,0 0 1 0 0,0 0 0 0 0,0 0-1 0 0,1-1 1 0 0,-1 1-1 0 0,1 0 1 0 0,-1 0 0 0 0,1-1-1 0 0,0 1 1 0 0,-1-1 0 0 0,1 1-1 0 0,0-1 1 0 0,0 0 0 0 0,0 0-1 0 0,0 0 1 0 0,0 0-1 0 0,0 0 1 0 0,1 0 0 0 0,-1-1-1 0 0,0 1 1 0 0,0-1 0 0 0,0 1-1 0 0,1-1 1 0 0,-1 0 0 0 0,0 0-1 0 0,1 0 1 0 0,-1 0-1 0 0,0 0 1 0 0,0 0 0 0 0,1-1-1 0 0,-1 1 1 0 0,0-1 0 0 0,0 0-1 0 0,0 0 1 0 0,1 0 0 0 0,-1 0-1 0 0,0 0 1 0 0,0 0-1 0 0,-1 0 1 0 0,2-1 48 0 0,56-91-12456 0 0,-48 69 10396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27.122"/>
    </inkml:context>
    <inkml:brush xml:id="br0">
      <inkml:brushProperty name="width" value="0.1" units="cm"/>
      <inkml:brushProperty name="height" value="0.1" units="cm"/>
      <inkml:brushProperty name="color" value="#5B2D90"/>
    </inkml:brush>
  </inkml:definitions>
  <inkml:trace contextRef="#ctx0" brushRef="#br0">26 0 1288 0 0,'-14'46'10387'0'0,"4"4"-6180"0"0,12 98-4366 0 0,-2-138-6574 0 0,-3-21 1498 0 0,3 1 4513 0 0,0-7-1499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27.287"/>
    </inkml:context>
    <inkml:brush xml:id="br0">
      <inkml:brushProperty name="width" value="0.1" units="cm"/>
      <inkml:brushProperty name="height" value="0.1" units="cm"/>
      <inkml:brushProperty name="color" value="#5B2D90"/>
    </inkml:brush>
  </inkml:definitions>
  <inkml:trace contextRef="#ctx0" brushRef="#br0">0 61 1696 0 0,'3'-22'2536'0'0,"-1"4"245"0"0,-2 7 135 0 0,-2 4 16 0 0,-1 5-1232 0 0,3 4-752 0 0,0 5-636 0 0,0-1-684 0 0,3 6-1224 0 0,-1-1-688 0 0,1 0-368 0 0,4 4-180 0 0,-2-1 91 0 0,7-3 389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29.753"/>
    </inkml:context>
    <inkml:brush xml:id="br0">
      <inkml:brushProperty name="width" value="0.1" units="cm"/>
      <inkml:brushProperty name="height" value="0.1" units="cm"/>
      <inkml:brushProperty name="color" value="#5B2D90"/>
    </inkml:brush>
  </inkml:definitions>
  <inkml:trace contextRef="#ctx0" brushRef="#br0">1 50 28 0 0,'15'-33'12493'0'0,"-15"17"-10209"0"0,2 63-271 0 0,7 192-1231 0 0,-12-204-2609 0 0,-10-25-4991 0 0,5-22 1219 0 0,6 0 3167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30.873"/>
    </inkml:context>
    <inkml:brush xml:id="br0">
      <inkml:brushProperty name="width" value="0.1" units="cm"/>
      <inkml:brushProperty name="height" value="0.1" units="cm"/>
      <inkml:brushProperty name="color" value="#5B2D90"/>
    </inkml:brush>
  </inkml:definitions>
  <inkml:trace contextRef="#ctx0" brushRef="#br0">6 117 904 0 0,'-2'-6'7907'0'0,"-1"2"-4226"0"0,3 4-2552 0 0,10 6-698 0 0,4-1-361 0 0,-1 0 1 0 0,1-1-1 0 0,-1-1 1 0 0,1 0-1 0 0,0-1 0 0 0,0 0 1 0 0,1-1-1 0 0,-1-1 0 0 0,0 0 1 0 0,0-1-1 0 0,0-1 1 0 0,0 0-1 0 0,0-1 0 0 0,1 0-70 0 0,-4 1-10 0 0,-9 2 12 0 0,0 0 1 0 0,0 1 0 0 0,0-1 0 0 0,0 0-1 0 0,0 0 1 0 0,0 0 0 0 0,0-1-1 0 0,0 1 1 0 0,0 0 0 0 0,0-1 0 0 0,0 1-1 0 0,0-1 1 0 0,0 0 0 0 0,0 0-1 0 0,-1 0 1 0 0,1 0 0 0 0,0 0 0 0 0,0 0-1 0 0,-1 0 1 0 0,1 0 0 0 0,0-1-1 0 0,-1 1 1 0 0,0 0 0 0 0,1-1 0 0 0,-1 0-1 0 0,0 1 1 0 0,0-1 0 0 0,0 0-1 0 0,0 0 1 0 0,0 1 0 0 0,0-1 0 0 0,0 0-1 0 0,0 0 1 0 0,-1 0 0 0 0,1 0-1 0 0,-1 0 1 0 0,0 0 0 0 0,1 0 0 0 0,-1 0-1 0 0,0 0 1 0 0,0 0 0 0 0,0 0-1 0 0,-1-2-2 0 0,-16-53 38 0 0,17 57-38 0 0,1 0-1 0 0,-1 0 0 0 0,1 1 1 0 0,-1-1-1 0 0,0 0 1 0 0,1 0-1 0 0,-1 1 0 0 0,0-1 1 0 0,1 0-1 0 0,-1 0 0 0 0,1 0 1 0 0,-1 0-1 0 0,1 0 0 0 0,-1 0 1 0 0,0 0-1 0 0,1 0 0 0 0,-1 0 1 0 0,1 0-1 0 0,-1 0 0 0 0,1 0 1 0 0,-1 0-1 0 0,0 0 0 0 0,1 0 1 0 0,-1 0-1 0 0,1 0 1 0 0,-1 0-1 0 0,0-1 0 0 0,1 1 1 0 0,-1 0-1 0 0,1 0 0 0 0,-1 0 1 0 0,0-1-1 0 0,1 1 0 0 0,-1 0 1 0 0,0-1-1 0 0,1 1 0 0 0,-1 0 1 0 0,0-1-1 0 0,0 1 0 0 0,1 0 1 0 0,-1-1-1 0 0,0 1 1 0 0,0 0-1 0 0,0-1 0 0 0,1 1 1 0 0,-1-1-1 0 0,0 1 0 0 0,0 0 1 0 0,0-1-1 0 0,0 1 0 0 0,0-1 1 0 0,0 1-1 0 0,0-1 0 0 0,0 1 1 0 0,0-1-1 0 0,0 1 0 0 0,0 0 1 0 0,0-1-1 0 0,0 1 1 0 0,0-1-1 0 0,-1 1 0 0 0,1 0 1 0 0,0-1-1 0 0,0 1 0 0 0,0-1 1 0 0,0 1-1 0 0,-1 0 0 0 0,1-1 1 0 0,26 20-44 0 0,34 66 97 0 0,-61-83-6 0 0,0 0 0 0 0,0 1-1 0 0,0-1 1 0 0,-1 0 0 0 0,1 0 0 0 0,-1 0 0 0 0,0 0-1 0 0,1 0 1 0 0,-1 0 0 0 0,0 0 0 0 0,0-1 0 0 0,0 1-1 0 0,0-1 1 0 0,0 1 0 0 0,-1-1 0 0 0,1 0 0 0 0,0 0-1 0 0,-1 0 1 0 0,1 0 0 0 0,0 0 0 0 0,-1-1 0 0 0,1 1-1 0 0,-1-1 1 0 0,0 1 0 0 0,1-1 0 0 0,-1 0 0 0 0,1 0-1 0 0,-1 0 1 0 0,1 0 0 0 0,-1-1 0 0 0,1 1 0 0 0,-1-1-1 0 0,1 1 1 0 0,-2-2-47 0 0,-7 3 169 0 0,-21 11-554 0 0,39 33-9252 0 0,13-9 4452 0 0,-8-14 3490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31.571"/>
    </inkml:context>
    <inkml:brush xml:id="br0">
      <inkml:brushProperty name="width" value="0.1" units="cm"/>
      <inkml:brushProperty name="height" value="0.1" units="cm"/>
      <inkml:brushProperty name="color" value="#5B2D90"/>
    </inkml:brush>
  </inkml:definitions>
  <inkml:trace contextRef="#ctx0" brushRef="#br0">0 40 1660 0 0,'3'-4'2412'0'0,"2"2"233"0"0,0-3 143 0 0,-3 1-52 0 0,-2-1-1108 0 0,0 3-680 0 0,0-2-432 0 0,0 1-276 0 0,0 1-244 0 0,3 0-256 0 0,-3-3-440 0 0,0 5-992 0 0,0 0-580 0 0,-3-2-280 0 0,3 2-56 0 0,0 0 91 0 0,0 0 361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32.206"/>
    </inkml:context>
    <inkml:brush xml:id="br0">
      <inkml:brushProperty name="width" value="0.1" units="cm"/>
      <inkml:brushProperty name="height" value="0.1" units="cm"/>
      <inkml:brushProperty name="color" value="#5B2D90"/>
    </inkml:brush>
  </inkml:definitions>
  <inkml:trace contextRef="#ctx0" brushRef="#br0">1 0 1484 0 0,'5'8'10060'0'0,"-5"15"-8786"0"0,0-14-701 0 0,49 281 907 0 0,-24-213-1440 0 0,-17-92-10 0 0,-3-14-29 0 0,1 1 0 0 0,2 0 1 0 0,1 1-1 0 0,1 0 0 0 0,1 0 1 0 0,2 1-1 0 0,0 1 0 0 0,18-24-1 0 0,-27 43 1 0 0,0 1 0 0 0,1 0-1 0 0,0 1 1 0 0,0-1 0 0 0,0 1 0 0 0,0 0-1 0 0,1 0 1 0 0,0 0 0 0 0,-1 1-1 0 0,2 0 1 0 0,-1 0 0 0 0,0 0 0 0 0,0 1-1 0 0,1 0 1 0 0,-1 0 0 0 0,2 1-1 0 0,37 15-2817 0 0,-45-13 726 0 0,0-1-289 0 0,0 0-73 0 0,-1-1 107 0 0,-3-1 254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32.833"/>
    </inkml:context>
    <inkml:brush xml:id="br0">
      <inkml:brushProperty name="width" value="0.1" units="cm"/>
      <inkml:brushProperty name="height" value="0.1" units="cm"/>
      <inkml:brushProperty name="color" value="#5B2D90"/>
    </inkml:brush>
  </inkml:definitions>
  <inkml:trace contextRef="#ctx0" brushRef="#br0">0 113 784 0 0,'4'10'7859'0'0,"5"-2"-3862"0"0,51 1-2800 0 0,-50-9-1178 0 0,1 1 1 0 0,-1-2-1 0 0,1 0 1 0 0,-1 0-1 0 0,1-1 1 0 0,-1 0-1 0 0,0 0 1 0 0,0-1-1 0 0,0-1 0 0 0,0 0 1 0 0,-1 0-1 0 0,1-1 1 0 0,7-5-20 0 0,-15 8-1 0 0,0-1-1 0 0,-1 1 1 0 0,1-1 0 0 0,-1 1-1 0 0,0-1 1 0 0,0 0 0 0 0,0 1-1 0 0,0-1 1 0 0,0 0 0 0 0,0 0-1 0 0,-1 0 1 0 0,0 0-1 0 0,1 0 1 0 0,-1 1 0 0 0,0-1-1 0 0,0 0 1 0 0,-1 0 0 0 0,1 0-1 0 0,0 0 1 0 0,-1 0 0 0 0,0 0-1 0 0,0 0 2 0 0,-2-22-19 0 0,4 24 20 0 0,0 0-1 0 0,0 0 0 0 0,0 0 0 0 0,0 0 0 0 0,0 0 1 0 0,0 0-1 0 0,0 0 0 0 0,1 1 0 0 0,-1-1 0 0 0,0 0 1 0 0,0 1-1 0 0,1-1 0 0 0,-1 1 0 0 0,0 0 1 0 0,1-1-1 0 0,-1 1 0 0 0,0 0 0 0 0,1 0 0 0 0,-1-1 1 0 0,1 1-1 0 0,-1 0 0 0 0,0 1 0 0 0,1-1 0 0 0,-1 0 1 0 0,0 0-1 0 0,1 1 0 0 0,-1-1 0 0 0,0 0 1 0 0,1 1-1 0 0,-1-1 0 0 0,0 1 0 0 0,1 0 0 0 0,4 0-3 0 0,2 0 5 0 0,0 0 1 0 0,0 1 0 0 0,-1 0 0 0 0,1 0 0 0 0,-1 1 0 0 0,1 0 0 0 0,-1 0-1 0 0,0 0 1 0 0,0 1 0 0 0,0 0 0 0 0,-1 1 0 0 0,1-1 0 0 0,-1 1-1 0 0,0 1 1 0 0,0-1-3 0 0,-6-4 2 0 0,1 0 0 0 0,0 0 1 0 0,-1 0-1 0 0,1 0 0 0 0,-1 0 0 0 0,1 0 0 0 0,-1 0 0 0 0,1 0 0 0 0,-1 0 0 0 0,0 0 0 0 0,1 0 0 0 0,-1 0 0 0 0,0 0 0 0 0,0 0 1 0 0,0 0-1 0 0,0 1 0 0 0,0-1 0 0 0,0 0 0 0 0,0 0 0 0 0,-1 0 0 0 0,1 0 0 0 0,0 0 0 0 0,0 0 0 0 0,-1 0 0 0 0,1 0 0 0 0,-1 0 0 0 0,1 0 1 0 0,-1 0-1 0 0,1 0 0 0 0,-1 0 0 0 0,0 0 0 0 0,1 0 0 0 0,-1 0 0 0 0,0-1 0 0 0,0 1 0 0 0,0 0 0 0 0,1-1 0 0 0,-1 1 0 0 0,0 0 1 0 0,0-1-1 0 0,0 1 0 0 0,0-1 0 0 0,0 1 0 0 0,0-1 0 0 0,0 0 0 0 0,0 1 0 0 0,-1-1 0 0 0,1 0 0 0 0,0 0 0 0 0,0 0 0 0 0,0 0-2 0 0,-59 11 286 0 0,40-12-187 0 0,-21 3-3023 0 0,40 5-3235 0 0,3 8 3558 0 0,-1-15 2044 0 0,1 12-1400 0 0</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8.0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0-2 46 0,'0'0'145'16,"0"0"57"-16,0 0 42 0,0 0 35 0,0 0 24 0,6 2 24 0,-6-2 16 16,5 3 18-16,-5-3 22 0,0 2 19 0,0 2 22 0,3 0-45 0,3-1-89 0,-6 2-73 15,0-1-74-15,3 1-33 0,-3 0-19 0,11 1-6 0,-11 1-3 0,9 0 2 16,-6 0 2-16,3 2 0 0,-1-1 1 0,-2 2-6 0,6-1-6 0,-4 2-6 16,1 1-3-16,-3 1-4 0,8-2-1 0,-2 3-4 0,-6-1-2 0,3 3-2 15,-1 0-1-15,-2 0-2 0,-3-2-4 0,6 2-3 0,-3 1-2 0,-3 0-3 16,0 1-2-16,6-3-2 0,-6 1-5 0,-6 4-5 0,6-3-4 0,0 1-5 15,-3-3-7-15,-3 4-10 0,3-1-15 0,3-2-17 0,-11 0-19 0,8 1-29 0,-3-1-28 16,3-2-37-16,-8 1-38 0,11-1-83 0,-3 2-102 0,-8-5-71 0,11 1-52 16,-9-2-15-16,9-2 5 0,-3-1 19 0,3-5 26 0,0-2 33 0,0 0 37 0,0 0 43 15,-11 0 44-15,11-4 51 0,0-1 54 0,-3 1 74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28.569"/>
    </inkml:context>
    <inkml:brush xml:id="br0">
      <inkml:brushProperty name="width" value="0.1" units="cm"/>
      <inkml:brushProperty name="height" value="0.1" units="cm"/>
      <inkml:brushProperty name="color" value="#5B2D90"/>
    </inkml:brush>
  </inkml:definitions>
  <inkml:trace contextRef="#ctx0" brushRef="#br0">30 2 936 0 0,'0'0'1788'0'0,"2"0"4986"0"0,4-2-2401 0 0,-17 198-1657 0 0,-16 264-2091 0 0,33-369-617 0 0,12-124 36 0 0,-3-16-40 0 0,3 0 0 0 0,2 1 0 0 0,3 1 0 0 0,1 1 1 0 0,2 1-1 0 0,2 2 0 0 0,2 0 0 0 0,2 2 1 0 0,18-16-5 0 0,-7 30-19 0 0,-37 24-4720 0 0,-42 14-5091 0 0,25-6 7812 0 0</inkml:trace>
  <inkml:trace contextRef="#ctx0" brushRef="#br0" timeOffset="306.645">132 421 1116 0 0,'20'7'9207'0'0,"0"0"-4213"0"0,-3 13-3833 0 0,88 235 453 0 0,-102-246-1035 0 0,2 6-4987 0 0,0-26-2950 0 0,-4-2 4574 0 0,1-5 215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47.296"/>
    </inkml:context>
    <inkml:brush xml:id="br0">
      <inkml:brushProperty name="width" value="0.1" units="cm"/>
      <inkml:brushProperty name="height" value="0.1" units="cm"/>
      <inkml:brushProperty name="color" value="#5B2D90"/>
    </inkml:brush>
  </inkml:definitions>
  <inkml:trace contextRef="#ctx0" brushRef="#br0">60 181 800 0 0,'-5'-19'8628'0'0,"-2"-3"-6077"0"0,7 15-2469 0 0,0 0-1 0 0,0 0 1 0 0,1 0 0 0 0,0 0-1 0 0,0 0 1 0 0,0 0-1 0 0,1 0 1 0 0,0 0 0 0 0,1 1-1 0 0,-1-1 1 0 0,1 1 0 0 0,1-1-1 0 0,-1 1 1 0 0,1 0-1 0 0,0 0 1 0 0,1 1 0 0 0,-1-1-1 0 0,1 1 1 0 0,5-5-82 0 0,-9 10 4 0 0,0-1 0 0 0,0 0 0 0 0,-1 1 0 0 0,1-1 1 0 0,0 1-1 0 0,0-1 0 0 0,0 1 0 0 0,1-1 0 0 0,-1 1 0 0 0,0 0 0 0 0,0-1 0 0 0,0 1 0 0 0,0 0 1 0 0,0 0-1 0 0,0 0 0 0 0,0 0 0 0 0,1 0 0 0 0,-1 0 0 0 0,0 0 0 0 0,0 0 0 0 0,0 1 1 0 0,0-1-1 0 0,0 0 0 0 0,0 1 0 0 0,0-1 0 0 0,0 1 0 0 0,0-1 0 0 0,0 1 0 0 0,0-1 1 0 0,0 1-1 0 0,0 0 0 0 0,0-1 0 0 0,0 1 0 0 0,-1 0 0 0 0,1 0 0 0 0,0-1 0 0 0,0 1 0 0 0,-1 0 1 0 0,1 0-1 0 0,-1 0 0 0 0,1 0 0 0 0,-1 0 0 0 0,1 0 0 0 0,-1 0 0 0 0,1 0 0 0 0,-1 0-4 0 0,9 53 284 0 0,-9-45-188 0 0,0 0 1 0 0,-1 0-1 0 0,0 0 1 0 0,0 0-1 0 0,-1 0 0 0 0,0 0 1 0 0,-1 0-1 0 0,0 0 1 0 0,0-1-1 0 0,-1 1 1 0 0,0-1-1 0 0,0 0 1 0 0,-1 0-1 0 0,0-1 1 0 0,-1 1-1 0 0,1-1 1 0 0,-1 0-1 0 0,-1-1 1 0 0,1 1-1 0 0,-1-1 1 0 0,-1-1-1 0 0,1 1 0 0 0,-1-1-96 0 0,6-4 8 0 0,1-1 0 0 0,-1 1 0 0 0,0-1-1 0 0,0 1 1 0 0,1-1 0 0 0,-1 0-1 0 0,0 0 1 0 0,1 0 0 0 0,-1 0 0 0 0,0 0-1 0 0,0 0 1 0 0,1 0 0 0 0,-1-1 0 0 0,0 1-1 0 0,0-1 1 0 0,1 1 0 0 0,-1-1-1 0 0,1 0 1 0 0,-1 1 0 0 0,0-1 0 0 0,1 0-1 0 0,0 0 1 0 0,-1 0 0 0 0,1 0-1 0 0,-1 0 1 0 0,1 0 0 0 0,0-1 0 0 0,0 1-1 0 0,0 0 1 0 0,0-1 0 0 0,0 1-1 0 0,0-1 1 0 0,0 1 0 0 0,0-1 0 0 0,0 1-1 0 0,1-1 1 0 0,-1 0 0 0 0,1 1-1 0 0,-1-1 1 0 0,1 0 0 0 0,0 0 0 0 0,-1 1-1 0 0,1-1 1 0 0,0-1-8 0 0,4-78-31 0 0,-3 74 31 0 0,1 1-1 0 0,-1-1 0 0 0,1 1 1 0 0,0 0-1 0 0,1 0 0 0 0,-1 0 1 0 0,1 0-1 0 0,0 0 0 0 0,1 1 1 0 0,-1-1-1 0 0,1 1 1 0 0,0 0-1 0 0,1 0 0 0 0,-1 0 1 0 0,1 1-1 0 0,0 0 0 0 0,0 0 1 0 0,0 0-1 0 0,1 0 0 0 0,-1 1 1 0 0,1 0-1 0 0,0 0 1 0 0,0 0-1 0 0,3 0 1 0 0,-8 3 1 0 0,1 0 0 0 0,-1 1 0 0 0,1-1 0 0 0,-1 1 1 0 0,0-1-1 0 0,1 1 0 0 0,-1-1 0 0 0,0 1 0 0 0,1 0 0 0 0,-1-1 0 0 0,0 1 1 0 0,0 0-1 0 0,0 0 0 0 0,1 0 0 0 0,-1 0 0 0 0,0 0 0 0 0,0 0 0 0 0,-1 1 1 0 0,1-1-1 0 0,0 0 0 0 0,0 0 0 0 0,-1 1 0 0 0,1-1 0 0 0,0 0 0 0 0,-1 1 1 0 0,1-1-1 0 0,-1 0 0 0 0,0 1 0 0 0,0-1 0 0 0,1 1 0 0 0,-1-1 0 0 0,0 1 1 0 0,0-1-1 0 0,0 1 0 0 0,0-1 0 0 0,-1 1 0 0 0,1-1 0 0 0,0 1 0 0 0,-1-1 1 0 0,1 1-2 0 0,-16 61 43 0 0,14-58-32 0 0,-1 1 0 0 0,1-1 0 0 0,-1 0 0 0 0,0 0 0 0 0,-1 0 0 0 0,1 0 0 0 0,-1 0 0 0 0,0-1 0 0 0,0 0 0 0 0,0 1 0 0 0,-1-2 0 0 0,1 1 0 0 0,-1 0 0 0 0,0-1 0 0 0,0 0 0 0 0,0 0 1 0 0,-1-1-1 0 0,1 1 0 0 0,-4 0-11 0 0,8-3 3 0 0,0 0 1 0 0,0 0 0 0 0,0 0-1 0 0,0 0 1 0 0,0 0 0 0 0,0 0-1 0 0,0-1 1 0 0,1 1 0 0 0,-1 0-1 0 0,0-1 1 0 0,0 1 0 0 0,0 0-1 0 0,0-1 1 0 0,1 1 0 0 0,-1-1 0 0 0,0 1-1 0 0,1-1 1 0 0,-1 0 0 0 0,0 1-1 0 0,1-1 1 0 0,-1 0 0 0 0,1 1-1 0 0,-1-1 1 0 0,1 0 0 0 0,-1 0-1 0 0,1 1 1 0 0,-1-1 0 0 0,1 0-1 0 0,0 0 1 0 0,-1 0 0 0 0,1 0-1 0 0,0 0 1 0 0,0 1 0 0 0,0-1 0 0 0,0 0-1 0 0,0 0 1 0 0,0 0 0 0 0,0 0-1 0 0,0 0 1 0 0,0 0 0 0 0,0 0-1 0 0,0 1 1 0 0,1-1 0 0 0,-1 0-1 0 0,0 0 1 0 0,1 0-4 0 0,11-43-4 0 0,-10 39 4 0 0,0 0 0 0 0,0 0 0 0 0,0 0 0 0 0,0 1 0 0 0,1-1 0 0 0,0 1 1 0 0,0-1-1 0 0,0 1 0 0 0,1 0 0 0 0,-1 0 0 0 0,1 1 0 0 0,0-1 0 0 0,0 1 0 0 0,0-1 0 0 0,1 1 1 0 0,-1 1-1 0 0,1-1 0 0 0,0 0 0 0 0,0 1 0 0 0,-1 0 0 0 0,1 0 0 0 0,1 1 0 0 0,-1 0 0 0 0,0-1 0 0 0,0 2 1 0 0,0-1-1 0 0,1 1 0 0 0,-1-1 0 0 0,0 1 0 0 0,1 1 0 0 0,-1-1 0 0 0,0 1 0 0 0,4 1 0 0 0,-6 1 2 0 0,-1 0 0 0 0,1 1 0 0 0,-1 0 0 0 0,0-1 0 0 0,0 1 0 0 0,-1 0 0 0 0,1 0 0 0 0,-1 0 0 0 0,0 0 0 0 0,0 0-1 0 0,0 0 1 0 0,0 0 0 0 0,-1 0 0 0 0,0 1 0 0 0,0-1 0 0 0,0 0 0 0 0,0 0 0 0 0,-1 0 0 0 0,1 0 0 0 0,-1 1 0 0 0,0-1 0 0 0,0 0 0 0 0,-1 0 0 0 0,1 0 0 0 0,-1-1-1 0 0,0 1 1 0 0,0 0 0 0 0,0-1 0 0 0,0 1 0 0 0,-1-1 0 0 0,0 1 0 0 0,1-1 0 0 0,-1 0 0 0 0,0 0 0 0 0,-1-1 0 0 0,1 1 0 0 0,0-1 0 0 0,-1 1 0 0 0,0-1-2 0 0,3 0-6 0 0,0-1 1 0 0,0 0-1 0 0,0 1 0 0 0,0-1 1 0 0,0 0-1 0 0,-1 0 1 0 0,1 0-1 0 0,0 1 1 0 0,-1-1-1 0 0,1-1 1 0 0,-1 1-1 0 0,1 0 1 0 0,-1 0-1 0 0,0-1 1 0 0,1 1-1 0 0,-1 0 1 0 0,1-1-1 0 0,-1 0 1 0 0,0 1-1 0 0,0-1 1 0 0,1 0-1 0 0,-1 0 0 0 0,0 0 1 0 0,1 0-1 0 0,-1 0 1 0 0,0 0-1 0 0,0-1 1 0 0,1 1-1 0 0,-1 0 1 0 0,0-1-1 0 0,1 0 1 0 0,-1 1-1 0 0,1-1 1 0 0,-1 0-1 0 0,1 0 1 0 0,-1 0-1 0 0,1 0 1 0 0,-1 0-1 0 0,1 0 1 0 0,0 0-1 0 0,0 0 1 0 0,-1 0-1 0 0,1-1 0 0 0,0 1 1 0 0,0 0-1 0 0,0-1 1 0 0,0 1-1 0 0,1-1 1 0 0,-1 0-1 0 0,0 1 1 0 0,1-1-1 0 0,-1 1 1 0 0,1-1-1 0 0,-1 0 1 0 0,1 1-1 0 0,0-3 6 0 0,4-5-710 0 0,0 0 0 0 0,1 1 1 0 0,0-1-1 0 0,1 1 0 0 0,-1 0 0 0 0,2 0 0 0 0,-1 1 0 0 0,1 0 0 0 0,0 0 0 0 0,1 0 1 0 0,-1 1-1 0 0,1 0 0 0 0,1 1 0 0 0,-1 0 0 0 0,1 0 0 0 0,0 0 0 0 0,0 2 0 0 0,0-1 1 0 0,1 1-1 0 0,-1 0 0 0 0,1 1 710 0 0,36-12-1769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55.356"/>
    </inkml:context>
    <inkml:brush xml:id="br0">
      <inkml:brushProperty name="width" value="0.1" units="cm"/>
      <inkml:brushProperty name="height" value="0.1" units="cm"/>
      <inkml:brushProperty name="color" value="#5B2D90"/>
    </inkml:brush>
  </inkml:definitions>
  <inkml:trace contextRef="#ctx0" brushRef="#br0">0 203 1372 0 0,'21'16'10713'0'0,"6"4"-8480"0"0,-24-19-2206 0 0,0 0 0 0 0,0 0 1 0 0,0-1-1 0 0,0 0 0 0 0,0 0 0 0 0,0 0 0 0 0,0 0 1 0 0,1 0-1 0 0,-1 0 0 0 0,0-1 0 0 0,0 0 1 0 0,0 1-1 0 0,0-1 0 0 0,0 0 0 0 0,0-1 0 0 0,-1 1 1 0 0,1 0-1 0 0,0-1 0 0 0,-1 1 0 0 0,1-1 0 0 0,-1 0 1 0 0,1 0-1 0 0,-1 0 0 0 0,0 0 0 0 0,0-1 0 0 0,0 1 1 0 0,0-1-1 0 0,0 1 0 0 0,0-1 0 0 0,-1 1 1 0 0,1-1-1 0 0,-1 0 0 0 0,0 0 0 0 0,0 0 0 0 0,0 0 1 0 0,0 0-1 0 0,0 0 0 0 0,-1 0 0 0 0,1 0 0 0 0,-1 0 1 0 0,0 0-1 0 0,0 0 0 0 0,0-3-27 0 0,-14-65 108 0 0,13 69-101 0 0,1 1 0 0 0,-1 0-1 0 0,0-1 1 0 0,0 1 0 0 0,0 0-1 0 0,0 0 1 0 0,0 0 0 0 0,0-1-1 0 0,-1 1 1 0 0,1 1 0 0 0,0-1-1 0 0,0 0 1 0 0,-1 0 0 0 0,1 0-1 0 0,0 1 1 0 0,-1-1 0 0 0,1 0-1 0 0,-1 1 1 0 0,1 0 0 0 0,-1-1-1 0 0,1 1 1 0 0,-1 0 0 0 0,0 0-1 0 0,1 0 1 0 0,-1 0 0 0 0,1 0-1 0 0,-1 0 1 0 0,1 0 0 0 0,-1 0-1 0 0,1 1 1 0 0,-1-1-1 0 0,1 0 1 0 0,-1 1 0 0 0,1 0-1 0 0,-1-1 1 0 0,1 1 0 0 0,0 0-1 0 0,-1 0 1 0 0,1-1 0 0 0,0 1-1 0 0,0 0 1 0 0,-1 0 0 0 0,1 1-1 0 0,0-1 1 0 0,0 1-7 0 0,-4 2 1 0 0,1 1-1 0 0,0 0 1 0 0,1 1-1 0 0,-1-1 1 0 0,1 1-1 0 0,0-1 1 0 0,0 1 0 0 0,1 0-1 0 0,-1 0 1 0 0,1 0-1 0 0,1 0 1 0 0,-1 1-1 0 0,1-1 1 0 0,0 0-1 0 0,1 1 1 0 0,-1-1 0 0 0,1 1-1 0 0,1-1 1 0 0,-1 0-1 0 0,1 1 1 0 0,0-1-1 0 0,1 0 1 0 0,-1 1-1 0 0,1-1 1 0 0,0 0-1 0 0,1 0 1 0 0,-1 0 0 0 0,1-1-1 0 0,3 6 0 0 0,-4-10 1 0 0,-1 1-1 0 0,0-1 1 0 0,0 0-1 0 0,1 1 1 0 0,-1-1-1 0 0,1 0 1 0 0,-1 0 0 0 0,1 1-1 0 0,0-1 1 0 0,0 0-1 0 0,-1-1 1 0 0,1 1-1 0 0,0 0 1 0 0,0-1-1 0 0,0 1 1 0 0,0-1 0 0 0,-1 1-1 0 0,1-1 1 0 0,0 0-1 0 0,0 0 1 0 0,0 0-1 0 0,0 0 1 0 0,0 0-1 0 0,0 0 1 0 0,0 0 0 0 0,0-1-1 0 0,0 1 1 0 0,0-1-1 0 0,0 1 1 0 0,-1-1-1 0 0,1 0 1 0 0,0 0-1 0 0,0 0 1 0 0,-1 0 0 0 0,1 0-1 0 0,0 0 1 0 0,-1 0-1 0 0,1 0 1 0 0,-1-1-1 0 0,0 1 1 0 0,1-1-1 0 0,40-71 73 0 0,-40 65-71 0 0,0 0-1 0 0,0 0 1 0 0,-1 0 0 0 0,0 0-1 0 0,0 0 1 0 0,-1 0 0 0 0,0 0-1 0 0,0 0 1 0 0,-1 0 0 0 0,0 0-1 0 0,0 1 1 0 0,-1-1 0 0 0,0 0-1 0 0,-1 0 1 0 0,0 1 0 0 0,0-1-1 0 0,0 1 1 0 0,-1 0 0 0 0,0 0-1 0 0,0 0 1 0 0,-1 1-1 0 0,0-1 1 0 0,-5-4-2 0 0,9 10 0 0 0,-1-1-1 0 0,1 1 1 0 0,0 0-1 0 0,0 0 1 0 0,-1 0-1 0 0,1 0 1 0 0,0 1-1 0 0,-1-1 1 0 0,1 0-1 0 0,-1 1 1 0 0,1-1 0 0 0,-1 0-1 0 0,0 1 1 0 0,1 0-1 0 0,-1-1 1 0 0,1 1-1 0 0,-1 0 1 0 0,0 0-1 0 0,1 0 1 0 0,-1 0-1 0 0,0 0 1 0 0,1 0-1 0 0,-1 1 1 0 0,1-1 0 0 0,-1 1-1 0 0,1-1 1 0 0,-1 1-1 0 0,0-1 1 0 0,1 1-1 0 0,0 0 1 0 0,-1-1-1 0 0,1 1 1 0 0,-1 0-1 0 0,1 0 1 0 0,0 0-1 0 0,0 0 1 0 0,-1 1-1 0 0,1-1 1 0 0,0 0 0 0 0,0 0-1 0 0,0 1 1 0 0,1-1-1 0 0,-1 1 1 0 0,0-1-1 0 0,0 0 1 0 0,1 1-1 0 0,-1 0 1 0 0,-16 78-35 0 0,18-75-126 0 0,-1 0 0 0 0,1 1 0 0 0,0-1 0 0 0,1 0 0 0 0,-1 0 0 0 0,1 0 0 0 0,0 0 0 0 0,0 0 0 0 0,0-1 0 0 0,1 1 1 0 0,0-1-1 0 0,0 1 0 0 0,0-1 0 0 0,3 3 161 0 0,-5-6-329 0 0,1 0-1 0 0,-1 0 1 0 0,1 0 0 0 0,0 0 0 0 0,0 0 0 0 0,-1 0-1 0 0,1 0 1 0 0,0-1 0 0 0,0 1 0 0 0,0-1 0 0 0,0 1 0 0 0,0-1-1 0 0,0 0 1 0 0,-1 0 0 0 0,1 0 0 0 0,0 0 0 0 0,0 0-1 0 0,0 0 1 0 0,0 0 0 0 0,0-1 0 0 0,0 1 0 0 0,0-1 0 0 0,0 1-1 0 0,0-1 1 0 0,-1 0 0 0 0,1 0 0 0 0,1 0 329 0 0,14-10-2392 0 0,3-4 376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52.663"/>
    </inkml:context>
    <inkml:brush xml:id="br0">
      <inkml:brushProperty name="width" value="0.1" units="cm"/>
      <inkml:brushProperty name="height" value="0.1" units="cm"/>
      <inkml:brushProperty name="color" value="#5B2D90"/>
    </inkml:brush>
  </inkml:definitions>
  <inkml:trace contextRef="#ctx0" brushRef="#br0">0 395 1176 0 0,'30'6'10033'0'0,"2"-25"-7206"0"0,16-40-2679 0 0,-43 51-99 0 0,-1 0 1 0 0,1 0-1 0 0,-1-1 1 0 0,-1 0-1 0 0,1 1 0 0 0,-1-1 1 0 0,-1-1-1 0 0,0 1 1 0 0,0 0-1 0 0,-1 0 1 0 0,0-1-1 0 0,-1 1 0 0 0,0-1 1 0 0,0 1-1 0 0,-1-1 1 0 0,0 1-1 0 0,-1 0 1 0 0,0-1-1 0 0,0 1 0 0 0,-1 0 1 0 0,0 0-1 0 0,-1 1 1 0 0,0-1-1 0 0,-3-5-49 0 0,6 13 11 0 0,0 0-1 0 0,0 0 1 0 0,0 0 0 0 0,1 0-1 0 0,-1 0 1 0 0,0 0-1 0 0,0 0 1 0 0,0 0 0 0 0,-1 1-1 0 0,1-1 1 0 0,0 0-1 0 0,0 1 1 0 0,0-1 0 0 0,0 1-1 0 0,-1-1 1 0 0,1 1 0 0 0,0 0-1 0 0,0 0 1 0 0,-1-1-1 0 0,1 1 1 0 0,0 0 0 0 0,-1 0-1 0 0,1 0 1 0 0,0 0-1 0 0,0 0 1 0 0,-1 1 0 0 0,1-1-1 0 0,0 0 1 0 0,-1 0 0 0 0,1 1-1 0 0,0-1 1 0 0,0 1-1 0 0,0-1 1 0 0,0 1 0 0 0,-1 0-1 0 0,1-1 1 0 0,0 1 0 0 0,0 0-1 0 0,0 0 1 0 0,0 0-1 0 0,0 0 1 0 0,1 0 0 0 0,-1 0-1 0 0,0 0 1 0 0,0 0-1 0 0,1 0 1 0 0,-1 0 0 0 0,0 0-1 0 0,1 1 1 0 0,-1-1-11 0 0,-27 64 302 0 0,24-47-259 0 0,-1 0 0 0 0,2 0 0 0 0,1 0 0 0 0,0 1 0 0 0,1-1 0 0 0,1 1 0 0 0,1-1 0 0 0,1 1 0 0 0,0-1 0 0 0,1 0 0 0 0,1 0 0 0 0,1 0 0 0 0,0 0 0 0 0,2-1 1 0 0,0 0-1 0 0,2 2-43 0 0,-8-17 1 0 0,0 0 1 0 0,1 0-1 0 0,-1 0 1 0 0,1 0 0 0 0,-1 0-1 0 0,1 0 1 0 0,0-1-1 0 0,0 1 1 0 0,0 0-1 0 0,0-1 1 0 0,0 0 0 0 0,0 1-1 0 0,0-1 1 0 0,0 0-1 0 0,1 0 1 0 0,-1 0 0 0 0,0-1-1 0 0,1 1 1 0 0,-1 0-1 0 0,1-1 1 0 0,-1 0 0 0 0,1 1-1 0 0,-1-1 1 0 0,1 0-1 0 0,-1 0 1 0 0,0-1 0 0 0,1 1-1 0 0,-1 0 1 0 0,1-1-1 0 0,-1 0 1 0 0,1 1-1 0 0,-1-1 1 0 0,0 0 0 0 0,0 0-1 0 0,1 0 1 0 0,-1 0-1 0 0,0-1 1 0 0,0 1 0 0 0,0-1-1 0 0,0 1 1 0 0,0-1-1 0 0,-1 0 1 0 0,1 0 0 0 0,0 1-1 0 0,-1-1 1 0 0,1 0-1 0 0,-1-1 1 0 0,0 1 0 0 0,1-1-2 0 0,11-14 5 0 0,0-1 0 0 0,-2-1 0 0 0,0 0 0 0 0,-1-1 0 0 0,0 0 0 0 0,-2-1 1 0 0,1-2-6 0 0,20-47 11 0 0,-32 135 16 0 0,6 65-4 0 0,-3-129-23 0 0,0 0 0 0 0,0-1 0 0 0,0 1-1 0 0,0 0 1 0 0,0 0 0 0 0,0 0 0 0 0,0 0 0 0 0,1 0 0 0 0,-1-1 0 0 0,0 1-1 0 0,1 0 1 0 0,-1 0 0 0 0,1-1 0 0 0,-1 1 0 0 0,0 0 0 0 0,1 0 0 0 0,0-1 0 0 0,-1 1-1 0 0,1 0 1 0 0,-1-1 0 0 0,1 1 0 0 0,0-1 0 0 0,-1 1 0 0 0,1-1 0 0 0,0 1-1 0 0,0-1 1 0 0,-1 0 0 0 0,1 1 0 0 0,0-1 0 0 0,0 0 0 0 0,0 1 0 0 0,-1-1 0 0 0,1 0-1 0 0,0 0 1 0 0,0 0 0 0 0,0 0 0 0 0,0 0 0 0 0,0 0 0 0 0,0 0 0 0 0,-1 0-1 0 0,1 0 1 0 0,0 0 0 0 0,0-1 0 0 0,0 1 0 0 0,0 0 0 0 0,-1 0 0 0 0,1-1 0 0 0,0 1-1 0 0,0-1 1 0 0,-1 1 0 0 0,1 0 0 0 0,0-1 0 0 0,0 0 0 0 0,0 0 0 0 0,36-37-6 0 0,-34 34 6 0 0,19-23 0 0 0,-7 8 2 0 0,0 0 1 0 0,1 1-1 0 0,1 0 0 0 0,0 2 0 0 0,2 0 0 0 0,5-3-2 0 0,-23 18 8 0 0,0 0 0 0 0,0 1 1 0 0,0-1-1 0 0,0 0 0 0 0,1 0 0 0 0,-1 1 0 0 0,0-1 1 0 0,1 1-1 0 0,-1-1 0 0 0,0 1 0 0 0,1-1 1 0 0,-1 1-1 0 0,1 0 0 0 0,-1 0 0 0 0,0-1 0 0 0,1 1 1 0 0,-1 0-1 0 0,1 1 0 0 0,-1-1 0 0 0,1 0 1 0 0,-1 0-1 0 0,0 0 0 0 0,1 1 0 0 0,-1-1 1 0 0,0 1-1 0 0,1-1 0 0 0,-1 1 0 0 0,0 0 0 0 0,1-1 1 0 0,-1 1-1 0 0,0 0 0 0 0,0 0 0 0 0,0 0 1 0 0,0 0-1 0 0,0 0 0 0 0,0 0 0 0 0,0 0 0 0 0,0 0 1 0 0,0 0-1 0 0,0 1 0 0 0,-1-1 0 0 0,1 0 1 0 0,-1 0-1 0 0,1 1 0 0 0,0 0-8 0 0,9 67 871 0 0,-27 90-1367 0 0,14-147-3828 0 0,7-21-3116 0 0,4-11 3730 0 0,1 4 1720 0 0</inkml:trace>
  <inkml:trace contextRef="#ctx0" brushRef="#br0" timeOffset="982.936">696 384 1496 0 0,'41'25'10550'0'0,"0"-41"-7724"0"0,-36 11-2836 0 0,0 1-1 0 0,-1-1 0 0 0,1 0 1 0 0,-1 0-1 0 0,0-1 1 0 0,0 1-1 0 0,-1-1 1 0 0,0 0-1 0 0,0 0 0 0 0,0 0 1 0 0,-1 0-1 0 0,1 0 1 0 0,0-6 10 0 0,-1 2-2 0 0,0-1 1 0 0,-1 1 0 0 0,0 0 0 0 0,-1-1 0 0 0,0 1-1 0 0,-1 0 1 0 0,0-1 0 0 0,0 1 0 0 0,-1 0-1 0 0,-1 0 1 0 0,1 0 0 0 0,-2 0 0 0 0,-3-9 1 0 0,7 18 1 0 0,-1-1 0 0 0,1 1 0 0 0,0 0 0 0 0,-1 0 0 0 0,1 0 0 0 0,-1 0 0 0 0,1 0 0 0 0,-1 0 0 0 0,0 0 1 0 0,1 0-1 0 0,-1 0 0 0 0,0 0 0 0 0,0 0 0 0 0,1 1 0 0 0,-1-1 0 0 0,0 0 0 0 0,0 0 0 0 0,0 1 0 0 0,0-1 0 0 0,0 1 1 0 0,0-1-1 0 0,0 1 0 0 0,0-1 0 0 0,0 1 0 0 0,-1 0 0 0 0,1-1 0 0 0,0 1 0 0 0,0 0 0 0 0,0 0 0 0 0,0 0 0 0 0,0 0 0 0 0,-1 0 1 0 0,1 0-1 0 0,0 0 0 0 0,0 0 0 0 0,0 0 0 0 0,0 1 0 0 0,0-1 0 0 0,-1 0 0 0 0,1 1 0 0 0,0-1 0 0 0,0 1 0 0 0,0-1 1 0 0,0 1-1 0 0,0-1 0 0 0,0 1 0 0 0,0 0 0 0 0,0 0 0 0 0,1-1 0 0 0,-1 1 0 0 0,0 0 0 0 0,0 0 0 0 0,1 0 0 0 0,-2 1-1 0 0,-24 59 198 0 0,22-42-179 0 0,0 1 1 0 0,2-1 0 0 0,1 0 0 0 0,0 1-1 0 0,1-1 1 0 0,1 0 0 0 0,1 1 0 0 0,1-1-1 0 0,1 0 1 0 0,0 0 0 0 0,1 0 0 0 0,1-1-1 0 0,1 0 1 0 0,1 0 0 0 0,1 1-20 0 0,-7-16 2 0 0,-1 0-1 0 0,1-1 1 0 0,0 1 0 0 0,0-1 0 0 0,0 1 0 0 0,0-1-1 0 0,0 0 1 0 0,0 0 0 0 0,1 0 0 0 0,-1 0 0 0 0,1 0-1 0 0,-1 0 1 0 0,1-1 0 0 0,0 1 0 0 0,0-1 0 0 0,0 0 0 0 0,0 0-1 0 0,0 0 1 0 0,0 0 0 0 0,0 0 0 0 0,0-1 0 0 0,0 0-1 0 0,0 1 1 0 0,0-1 0 0 0,0 0 0 0 0,1 0 0 0 0,-1-1-1 0 0,0 1 1 0 0,0-1 0 0 0,0 1 0 0 0,0-1 0 0 0,0 0 0 0 0,0 0-1 0 0,0 0 1 0 0,0-1 0 0 0,-1 1 0 0 0,1-1 0 0 0,0 1-1 0 0,-1-1 1 0 0,1 0 0 0 0,-1 0 0 0 0,1 0 0 0 0,-1-1-1 0 0,0 1 1 0 0,0 0 0 0 0,0-2-2 0 0,10-13 3 0 0,0 0-1 0 0,-2-2 1 0 0,0 1-1 0 0,-1-1 1 0 0,-1 0-1 0 0,-1-1 1 0 0,0 0-1 0 0,-2 0 1 0 0,0-1-1 0 0,-1 1 1 0 0,-1-1-1 0 0,-2 0 1 0 0,0 0-1 0 0,-1-5-2 0 0,0 26 0 0 0,0-1-1 0 0,0 0 0 0 0,0 1 1 0 0,-1-1-1 0 0,1 0 1 0 0,0 1-1 0 0,0-1 0 0 0,0 0 1 0 0,0 1-1 0 0,0-1 0 0 0,0 0 1 0 0,0 1-1 0 0,0-1 0 0 0,1 1 1 0 0,-1-1-1 0 0,0 0 0 0 0,0 1 1 0 0,0-1-1 0 0,1 0 0 0 0,-1 1 1 0 0,0-1-1 0 0,1 1 0 0 0,-1-1 1 0 0,0 1-1 0 0,1-1 1 0 0,-1 1-1 0 0,1-1 0 0 0,-1 1 1 0 0,1-1-1 0 0,-1 1 0 0 0,1 0 1 0 0,-1-1-1 0 0,1 1 0 0 0,0 0 1 0 0,-1-1-1 0 0,1 1 0 0 0,-1 0 1 0 0,1 0-1 0 0,0-1 0 0 0,-1 1 1 0 0,1 0-1 0 0,0 0 1 0 0,-1 0-1 0 0,1 0 0 0 0,0 0 1 0 0,-1 0-1 0 0,1 0 0 0 0,-1 0 1 0 0,1 0-1 0 0,0 0 0 0 0,-1 1 1 0 0,1-1-1 0 0,0 0 0 0 0,-1 0 1 0 0,1 1-1 0 0,-1-1 0 0 0,1 0 1 0 0,0 1-1 0 0,-1-1 1 0 0,1 0-1 0 0,-1 1 0 0 0,1-1 1 0 0,-1 1-1 0 0,1-1 0 0 0,-1 1 1 0 0,0-1-1 0 0,1 1 1 0 0,34 32-147 0 0,-30-27 94 0 0,-3-4 43 0 0,0-1 0 0 0,-1 0-1 0 0,1 0 1 0 0,-1 1 0 0 0,1-1-1 0 0,-1 1 1 0 0,1-1 0 0 0,-1 1-1 0 0,0-1 1 0 0,0 1 0 0 0,0 0-1 0 0,0 0 1 0 0,0 0 0 0 0,0 0-1 0 0,-1-1 1 0 0,1 1 0 0 0,-1 0-1 0 0,1 0 1 0 0,-1 0 0 0 0,1 0-1 0 0,-1 0 1 0 0,0 0 0 0 0,0 0-1 0 0,0 1 1 0 0,0-1 0 0 0,-1 0-1 0 0,1 0 1 0 0,-1 0 0 0 0,1 0-1 0 0,-1-1 1 0 0,1 1 0 0 0,-1 0-1 0 0,0 0 1 0 0,0 0 0 0 0,0 0-1 0 0,0-1 1 0 0,0 1 0 0 0,-1 0-1 0 0,0 0 11 0 0,-50 92 1215 0 0,51-90-1203 0 0,-1-1 1 0 0,1 1-1 0 0,0-1 1 0 0,0 1-1 0 0,0 0 1 0 0,1-1-1 0 0,-1 1 0 0 0,1-1 1 0 0,0 1-1 0 0,0 0 1 0 0,0 0-1 0 0,1-1 1 0 0,-1 1-1 0 0,1-1 0 0 0,0 1 1 0 0,0 0-1 0 0,0-1 1 0 0,0 1-1 0 0,1-1 0 0 0,0 0 1 0 0,-1 0-1 0 0,1 1 1 0 0,0-1-1 0 0,0 0 1 0 0,1 0-1 0 0,-1-1 0 0 0,2 2-12 0 0,0-2 3 0 0,1-1-1 0 0,-1 1 1 0 0,1-1-1 0 0,-1 0 1 0 0,1-1-1 0 0,0 1 0 0 0,-1-1 1 0 0,1 0-1 0 0,0 0 1 0 0,-1 0-1 0 0,1-1 0 0 0,0 0 1 0 0,-1 0-1 0 0,1 0 1 0 0,-1 0-1 0 0,1-1 0 0 0,-1 1 1 0 0,0-1-1 0 0,0 0 1 0 0,0-1-1 0 0,0 1 0 0 0,0-1 1 0 0,0 1-1 0 0,0-1 1 0 0,-1 0-1 0 0,0-1 1 0 0,1 1-1 0 0,-1-1 0 0 0,0 1 1 0 0,-1-1-1 0 0,2-2-2 0 0,5-22 1582 0 0,-5 30-1588 0 0,0 0 0 0 0,-1 0 0 0 0,1 0 0 0 0,0 0 0 0 0,0-1 0 0 0,0 1 0 0 0,0-1 0 0 0,0 0 0 0 0,0 0 0 0 0,1-1 0 0 0,-1 1 0 0 0,0-1 0 0 0,0 0 0 0 0,1 0 0 0 0,-1 0 0 0 0,0-1 0 0 0,0 1 0 0 0,0-1-1 0 0,0 0 1 0 0,1-1 0 0 0,-1 1 0 0 0,-1 0 0 0 0,1-1 0 0 0,0 0 0 0 0,0 0 0 0 0,-1 0 0 0 0,1-1 0 0 0,-1 1 0 0 0,1-1 0 0 0,-1 0 0 0 0,3-3 6 0 0,-3 3-69 0 0,-1-1-1 0 0,1 0 1 0 0,-1 0 0 0 0,1 0-1 0 0,-1 0 1 0 0,0 0 0 0 0,-1 0 0 0 0,1 0-1 0 0,-1-1 1 0 0,0 1 0 0 0,0-1-1 0 0,0 1 1 0 0,0-1 0 0 0,-1 1-1 0 0,0-1 1 0 0,0 1 0 0 0,0-1-1 0 0,-1 1 1 0 0,1-1 0 0 0,-1 0 0 0 0,0 1-1 0 0,0 0 1 0 0,-1-1 0 0 0,1 1-1 0 0,-1 0 1 0 0,0 0 0 0 0,0 0-1 0 0,-1 0 1 0 0,1 0 0 0 0,-1 0 0 0 0,0 0-1 0 0,0 1 1 0 0,0 0 0 0 0,0-1-1 0 0,0 1 1 0 0,-1 0 0 0 0,-1 0 69 0 0,2 3 7 0 0,0 0 0 0 0,-1 0 0 0 0,1 0 1 0 0,0 0-1 0 0,-1 1 0 0 0,1 0 0 0 0,0-1 0 0 0,-1 1 1 0 0,1 0-1 0 0,0 1 0 0 0,0-1 0 0 0,0 1 1 0 0,0-1-1 0 0,0 1 0 0 0,0 0 0 0 0,1 0 0 0 0,-1 0 1 0 0,0 0-1 0 0,1 0 0 0 0,0 1 0 0 0,0-1 1 0 0,-1 1-1 0 0,1 0 0 0 0,1 0 0 0 0,-1-1 0 0 0,0 1 1 0 0,1 0-1 0 0,-1 1 0 0 0,1-1 0 0 0,0 0 1 0 0,0 0-1 0 0,0 0 0 0 0,1 1 0 0 0,-1-1 0 0 0,1 3-7 0 0,-21 139 2 0 0,20-118 135 0 0,-1-1-1 0 0,-2 1 1 0 0,-1-1-1 0 0,-1 1 1 0 0,-1-2-1 0 0,-3 6-136 0 0,-127 231 3358 0 0,131-251-5455 0 0,21-38-2397 0 0,47-84-6801 0 0,-45 76 9579 0 0</inkml:trace>
  <inkml:trace contextRef="#ctx0" brushRef="#br0" timeOffset="1229.45">1438 235 2008 0 0,'22'26'8704'0'0,"-19"37"-4713"0"0,-4-46-3702 0 0,-4 36-438 0 0,-4-80-6507 0 0,11-19 1737 0 0,1 17 2739 0 0</inkml:trace>
  <inkml:trace contextRef="#ctx0" brushRef="#br0" timeOffset="1375.1109">1495 39 932 0 0,'7'-16'2172'0'0,"-2"5"253"0"0,2 2 135 0 0,-4 7 60 0 0,2 4-932 0 0,-3 2-864 0 0,1 5-576 0 0,-1 3-436 0 0,-4 1-604 0 0,2 0-668 0 0,-3 1-548 0 0,3 1-212 0 0,5 3-45 0 0,0 0 121 0 0,3-3 424 0 0</inkml:trace>
  <inkml:trace contextRef="#ctx0" brushRef="#br0" timeOffset="1632.81">1618 321 1644 0 0,'11'46'4894'0'0,"13"37"2914"0"0,6-41-6213 0 0,-28-40-1564 0 0,0 0-1 0 0,0-1 1 0 0,1 1-1 0 0,-1-1 1 0 0,0 0-1 0 0,1 0 1 0 0,-1 0 0 0 0,0 0-1 0 0,1 0 1 0 0,-1 0-1 0 0,1 0 1 0 0,0-1-1 0 0,-1 0 1 0 0,1 1-1 0 0,0-1 1 0 0,-1 0-1 0 0,1 0 1 0 0,0 0-1 0 0,-1-1 1 0 0,1 1-1 0 0,-1 0 1 0 0,1-1-1 0 0,0 0 1 0 0,-1 0-1 0 0,0 0 1 0 0,1 0-1 0 0,-1 0 1 0 0,1 0-1 0 0,-1-1 1 0 0,0 1-1 0 0,0-1 1 0 0,0 1-1 0 0,0-1 1 0 0,0 0-1 0 0,0 0 1 0 0,1-1-31 0 0,1-2-3 0 0,-1 1 1 0 0,1 0-1 0 0,-1-1 0 0 0,0 0 1 0 0,-1 0-1 0 0,1 0 1 0 0,-1 0-1 0 0,0 0 0 0 0,0 0 1 0 0,-1-1-1 0 0,1 1 1 0 0,-1 0-1 0 0,0-1 0 0 0,-1 1 1 0 0,1-1-1 0 0,-1 0 1 0 0,0-2 2 0 0,-2 0-87 0 0,0 0 0 0 0,0-1 1 0 0,-1 1-1 0 0,0 0 0 0 0,0 0 0 0 0,0 0 1 0 0,-1 1-1 0 0,-1-1 0 0 0,1 1 1 0 0,-1 0-1 0 0,-6-6 87 0 0,10 11-14 0 0,-1-1 0 0 0,0 1 0 0 0,-1-1 0 0 0,1 1 0 0 0,0 0 0 0 0,-1 0 0 0 0,1 0 0 0 0,-1 0 0 0 0,1 1 0 0 0,-1-1 0 0 0,0 1 0 0 0,0-1 0 0 0,0 1 0 0 0,0 0 0 0 0,0 0 0 0 0,0 0 0 0 0,0 1 0 0 0,0-1 0 0 0,0 1 1 0 0,0-1-1 0 0,0 1 0 0 0,-1 0 0 0 0,1 0 0 0 0,0 1 0 0 0,0-1 0 0 0,0 1 0 0 0,0-1 0 0 0,0 1 0 0 0,0 0 0 0 0,0 0 0 0 0,0 1 0 0 0,0-1 0 0 0,0 1 14 0 0,-1 2 59 0 0,0 0-1 0 0,1 0 1 0 0,0 0 0 0 0,0 1 0 0 0,0-1 0 0 0,0 1-1 0 0,1 0 1 0 0,-1 0 0 0 0,1 0 0 0 0,1 0 0 0 0,-1 0 0 0 0,1 0-1 0 0,0 1 1 0 0,0-1 0 0 0,0 0 0 0 0,1 1 0 0 0,0-1-1 0 0,0 1 1 0 0,0-1 0 0 0,1 0 0 0 0,-1 1 0 0 0,1-1-1 0 0,1 0 1 0 0,-1 1 0 0 0,1-1 0 0 0,0 0 0 0 0,0 0 0 0 0,0 0-1 0 0,1-1 1 0 0,0 1 0 0 0,-1 0 0 0 0,2-1 0 0 0,-1 0-1 0 0,1 0 1 0 0,-1 0 0 0 0,1 0 0 0 0,0 0 0 0 0,2 1-59 0 0,2 1-39 0 0,1 1 0 0 0,0-1 0 0 0,0 0 0 0 0,0-1 0 0 0,0 0 0 0 0,1-1 0 0 0,0 0 0 0 0,0 0 0 0 0,0-1 0 0 0,0 0 0 0 0,1-1 0 0 0,6 1 39 0 0,31-1-3479 0 0,-2-8-4389 0 0,-46 5 5109 0 0,-8-5 385 0 0</inkml:trace>
  <inkml:trace contextRef="#ctx0" brushRef="#br0" timeOffset="7763.042">65 1989 640 0 0,'58'-190'9299'0'0,"-3"1"-6425"0"0,-45 283-1083 0 0,-10-73-1734 0 0,1 0 1 0 0,1 0-1 0 0,1 0 1 0 0,1 0-1 0 0,1 0 1 0 0,1-1-1 0 0,3 7-57 0 0,-9-26 0 0 0,0 0 1 0 0,0-1-1 0 0,0 1 1 0 0,1 0-1 0 0,-1-1 1 0 0,0 1-1 0 0,1 0 1 0 0,-1-1-1 0 0,1 1 0 0 0,-1-1 1 0 0,1 1-1 0 0,-1 0 1 0 0,1-1-1 0 0,-1 1 1 0 0,1-1-1 0 0,-1 1 0 0 0,1-1 1 0 0,0 0-1 0 0,-1 1 1 0 0,1-1-1 0 0,0 0 1 0 0,-1 1-1 0 0,1-1 1 0 0,0 0-1 0 0,0 0 0 0 0,-1 0 1 0 0,1 1-1 0 0,0-1 1 0 0,-1 0-1 0 0,1 0 1 0 0,0 0-1 0 0,0 0 1 0 0,-1 0-1 0 0,1 0 0 0 0,0-1 1 0 0,0 1-1 0 0,-1 0 1 0 0,1 0-1 0 0,0-1 1 0 0,0 1-1 0 0,-1 0 0 0 0,1 0 1 0 0,0-1-1 0 0,-1 1 1 0 0,1-1-1 0 0,-1 1 1 0 0,1-1-1 0 0,-1 1 1 0 0,1-1-1 0 0,-1 1 0 0 0,1-1 1 0 0,-1 1-1 0 0,1-1 1 0 0,-1 0-1 0 0,1 1 1 0 0,-1-1-1 0 0,0 0 0 0 0,1 0 0 0 0,27-45 14 0 0,-25 39-17 0 0,64-112 18 0 0,-67 119-7 0 0,1-1-1 0 0,-1 1 1 0 0,0-1-1 0 0,1 1 0 0 0,-1 0 1 0 0,1-1-1 0 0,-1 1 0 0 0,1 0 1 0 0,-1-1-1 0 0,1 1 1 0 0,0 0-1 0 0,-1-1 0 0 0,1 1 1 0 0,-1 0-1 0 0,1 0 0 0 0,0 0 1 0 0,-1 0-1 0 0,1 0 1 0 0,-1 0-1 0 0,1 0 0 0 0,0 0 1 0 0,-1 0-1 0 0,1 0 1 0 0,-1 0-1 0 0,1 0 0 0 0,0 0 1 0 0,-1 0-1 0 0,1 1 0 0 0,-1-1 1 0 0,1 0-1 0 0,-1 0 1 0 0,1 1-1 0 0,0-1 0 0 0,-1 0 1 0 0,1 1-1 0 0,-1-1 0 0 0,0 0 1 0 0,1 1-1 0 0,-1-1 1 0 0,1 1-1 0 0,-1-1 0 0 0,1 1 1 0 0,-1-1-1 0 0,0 1 1 0 0,0-1-1 0 0,1 1 0 0 0,-1-1 1 0 0,0 1-1 0 0,0 0 0 0 0,1-1 1 0 0,-1 1-1 0 0,0-1 1 0 0,0 1-1 0 0,0 0 0 0 0,0-1 1 0 0,0 1-1 0 0,0-1 0 0 0,0 1 1 0 0,0 0-1 0 0,0-1 1 0 0,0 1-1 0 0,0-1 0 0 0,-1 1 1 0 0,1 0-1 0 0,0-1-7 0 0,3 48 602 0 0,-3-48-590 0 0,4 95 941 0 0,-4-95-951 0 0,0 1 1 0 0,0 0 0 0 0,0-1 0 0 0,0 1 0 0 0,0-1 0 0 0,1 1 0 0 0,-1 0 0 0 0,0-1 0 0 0,1 1-1 0 0,-1-1 1 0 0,0 1 0 0 0,1-1 0 0 0,-1 1 0 0 0,0-1 0 0 0,1 1 0 0 0,-1-1 0 0 0,1 1-1 0 0,-1-1 1 0 0,1 1 0 0 0,-1-1 0 0 0,1 0 0 0 0,-1 1 0 0 0,1-1 0 0 0,0 0 0 0 0,-1 0 0 0 0,1 0-1 0 0,-1 1 1 0 0,1-1 0 0 0,0 0 0 0 0,-1 0 0 0 0,1 0 0 0 0,0 0 0 0 0,-1 0 0 0 0,1 0-1 0 0,0 0 1 0 0,-1 0 0 0 0,1 0 0 0 0,-1 0 0 0 0,1 0 0 0 0,0 0 0 0 0,-1-1 0 0 0,1 1 0 0 0,-1 0-1 0 0,1 0 1 0 0,0-1 0 0 0,-1 1 0 0 0,1 0 0 0 0,-1-1 0 0 0,1 1 0 0 0,-1-1 0 0 0,1 1-1 0 0,-1-1 1 0 0,1 1-3 0 0,32-29 14 0 0,-28 23-7 0 0,16-14-3 0 0,-10 7-7 0 0,2 0 0 0 0,-1 1 0 0 0,2 0 1 0 0,0 1-1 0 0,0 1 0 0 0,1 0 1 0 0,0 1-1 0 0,0 0 0 0 0,1 1 1 0 0,0 1-1 0 0,15-4 3 0 0,-30 11 9 0 0,1-1 0 0 0,0 1 1 0 0,0 0-1 0 0,0 0 0 0 0,0 0 1 0 0,0 0-1 0 0,0 0 0 0 0,0 0 0 0 0,0 1 1 0 0,0-1-1 0 0,-1 1 0 0 0,1-1 1 0 0,0 1-1 0 0,0 0 0 0 0,0-1 1 0 0,-1 1-1 0 0,1 0 0 0 0,0 0 0 0 0,-1 0 1 0 0,1 1-1 0 0,-1-1 0 0 0,0 0 1 0 0,1 0-1 0 0,-1 1 0 0 0,0-1 0 0 0,1 1 1 0 0,-1 0-1 0 0,0-1 0 0 0,0 1 1 0 0,-1 0-1 0 0,1-1 0 0 0,0 1 0 0 0,0 0 1 0 0,-1 0-1 0 0,1 0 0 0 0,-1-1 1 0 0,0 1-1 0 0,1 0 0 0 0,-1 0 0 0 0,0 0 1 0 0,0 2-10 0 0,-7 81 751 0 0,-38 33-1478 0 0,30-102-3746 0 0,11-31-3589 0 0,9 2 5449 0 0,2-3 553 0 0</inkml:trace>
  <inkml:trace contextRef="#ctx0" brushRef="#br0" timeOffset="8089.945">859 1795 1848 0 0,'15'25'9584'0'0,"-2"-1"-5731"0"0,-11-21-3817 0 0,1 0 0 0 0,0-1 0 0 0,0 0-1 0 0,0 0 1 0 0,0 0 0 0 0,0 0 0 0 0,0 0-1 0 0,0-1 1 0 0,0 1 0 0 0,1-1 0 0 0,-1 0-1 0 0,1 0 1 0 0,-1 0 0 0 0,1 0-1 0 0,-1-1 1 0 0,1 1 0 0 0,0-1 0 0 0,-1 0-1 0 0,1 0 1 0 0,-1 0 0 0 0,1-1 0 0 0,0 1-1 0 0,-1-1 1 0 0,1 0 0 0 0,-1 0 0 0 0,1 0-1 0 0,-1 0 1 0 0,0-1 0 0 0,0 1 0 0 0,1-1-1 0 0,-1 0 1 0 0,0 0 0 0 0,0 0 0 0 0,-1-1-1 0 0,1 1 1 0 0,0-1 0 0 0,-1 1-1 0 0,1-1 1 0 0,-1 0 0 0 0,0 0 0 0 0,0 0-1 0 0,0 0 1 0 0,0 0 0 0 0,-1 0 0 0 0,1-1-1 0 0,-1 1 1 0 0,0 0 0 0 0,0-1 0 0 0,0 1-1 0 0,0-1 1 0 0,-1 0 0 0 0,1 1 0 0 0,-1-1-1 0 0,0 1 1 0 0,0-1 0 0 0,-1 0 0 0 0,1 1-1 0 0,-1-3-35 0 0,1 2 0 0 0,0-1-1 0 0,0 1 1 0 0,0-1-1 0 0,-1 1 1 0 0,1 0-1 0 0,-1-1 1 0 0,-1 1-1 0 0,1 0 1 0 0,0-1 0 0 0,-1 1-1 0 0,0 0 1 0 0,0 0-1 0 0,0 0 1 0 0,-1 0-1 0 0,1 1 1 0 0,-1-1-1 0 0,0 1 1 0 0,0-1-1 0 0,0 1 1 0 0,0 0-1 0 0,0 0 1 0 0,-1 0-1 0 0,0 1 1 0 0,1-1-1 0 0,-1 1 1 0 0,0 0 0 0 0,0 0-1 0 0,0 0 1 0 0,-1 1-1 0 0,1-1 1 0 0,0 1-1 0 0,-1 0 1 0 0,1 0-1 0 0,0 1 1 0 0,-1-1-1 0 0,1 1 1 0 0,-1 0-1 0 0,1 0 1 0 0,-1 1-1 0 0,1-1 1 0 0,-1 1-1 0 0,1 0 1 0 0,0 0 0 0 0,-1 0-1 0 0,1 1 1 0 0,0-1-1 0 0,0 1 1 0 0,0 0-1 0 0,0 1 1 0 0,0-1-1 0 0,-2 2 1 0 0,-39 86-2102 0 0,43-38-2383 0 0,29-14-3889 0 0,-15-33 6533 0 0</inkml:trace>
  <inkml:trace contextRef="#ctx0" brushRef="#br0" timeOffset="8672.766">1151 1615 1904 0 0,'-1'32'7517'0'0,"0"-1"-3353"0"0,-9 117-1080 0 0,10-148-3078 0 0,1 0-1 0 0,-1-1 1 0 0,0 1 0 0 0,1 0 0 0 0,-1 0-1 0 0,1 0 1 0 0,-1 0 0 0 0,1 0 0 0 0,-1 0-1 0 0,1 0 1 0 0,-1 0 0 0 0,0 0-1 0 0,1 0 1 0 0,-1 0 0 0 0,1 0 0 0 0,-1 0-1 0 0,1 1 1 0 0,-1-1 0 0 0,0 0 0 0 0,1 0-1 0 0,-1 0 1 0 0,1 1 0 0 0,-1-1 0 0 0,0 0-1 0 0,1 0 1 0 0,-1 1 0 0 0,0-1 0 0 0,1 0-1 0 0,-1 1 1 0 0,0-1 0 0 0,0 0 0 0 0,1 1-1 0 0,-1-1 1 0 0,0 0 0 0 0,0 1-1 0 0,0-1 1 0 0,1 1 0 0 0,-1-1 0 0 0,0 1-1 0 0,0-1 1 0 0,0 0 0 0 0,0 1 0 0 0,0-1-1 0 0,0 1 1 0 0,0-1 0 0 0,0 1 0 0 0,0-1-1 0 0,0 0 1 0 0,0 1 0 0 0,0-1 0 0 0,0 1-1 0 0,0-1 1 0 0,0 1 0 0 0,-1-1 0 0 0,1 0-1 0 0,0 1 1 0 0,0-1 0 0 0,0 1 0 0 0,-1-1-6 0 0,100-172-976 0 0,-99 172 977 0 0,0-1 0 0 0,1 0-1 0 0,-1 0 1 0 0,0 1 0 0 0,1-1 0 0 0,-1 1-1 0 0,1-1 1 0 0,-1 0 0 0 0,1 1 0 0 0,-1-1 0 0 0,1 1-1 0 0,-1-1 1 0 0,1 1 0 0 0,0-1 0 0 0,-1 1-1 0 0,1-1 1 0 0,0 1 0 0 0,-1 0 0 0 0,1 0-1 0 0,0-1 1 0 0,0 1 0 0 0,-1 0 0 0 0,1 0-1 0 0,0 0 1 0 0,0-1 0 0 0,-1 1 0 0 0,1 0 0 0 0,0 0-1 0 0,0 0 1 0 0,-1 0 0 0 0,1 1 0 0 0,0-1-1 0 0,0 0 1 0 0,-1 0 0 0 0,1 0 0 0 0,0 1-1 0 0,0-1 1 0 0,-1 0 0 0 0,1 1 0 0 0,0-1-1 0 0,-1 0 1 0 0,1 1 0 0 0,0-1 0 0 0,-1 1 0 0 0,1-1-1 0 0,-1 1 1 0 0,1-1 0 0 0,-1 1 0 0 0,1 0-1 0 0,-1-1 1 0 0,1 1 0 0 0,-1 0 0 0 0,0-1-1 0 0,1 1 1 0 0,-1 0 0 0 0,0-1 0 0 0,0 1-1 0 0,1 0 1 0 0,-1 0 0 0 0,0-1 0 0 0,0 1-1 0 0,0 0 1 0 0,0 0 0 0 0,0-1 0 0 0,0 1 0 0 0,0 1-1 0 0,5 54 349 0 0,-9 64 641 0 0,4-119-989 0 0,-1-1 1 0 0,1 1 0 0 0,0 0-1 0 0,0-1 1 0 0,0 1 0 0 0,0-1 0 0 0,0 1-1 0 0,0-1 1 0 0,0 1 0 0 0,0-1 0 0 0,0 1-1 0 0,0-1 1 0 0,0 1 0 0 0,0-1-1 0 0,1 1 1 0 0,-1 0 0 0 0,0-1 0 0 0,0 1-1 0 0,0-1 1 0 0,1 0 0 0 0,-1 1-1 0 0,0-1 1 0 0,1 1 0 0 0,-1-1 0 0 0,0 1-1 0 0,1-1 1 0 0,-1 0 0 0 0,1 1-1 0 0,-1-1 1 0 0,0 0 0 0 0,1 1 0 0 0,-1-1-1 0 0,1 0 1 0 0,-1 0 0 0 0,1 1 0 0 0,-1-1-1 0 0,1 0 1 0 0,-1 0 0 0 0,1 0-1 0 0,0 0 1 0 0,-1 0 0 0 0,1 1 0 0 0,-1-1-1 0 0,1 0 1 0 0,-1 0 0 0 0,1-1-1 0 0,-1 1 1 0 0,1 0 0 0 0,-1 0 0 0 0,1 0-1 0 0,-1 0 1 0 0,1 0 0 0 0,-1-1 0 0 0,1 1-1 0 0,-1 0 1 0 0,1 0 0 0 0,-1-1-1 0 0,1 1 1 0 0,-1 0 0 0 0,1-1 0 0 0,-1 1-1 0 0,0 0 1 0 0,1-1 0 0 0,-1 1-1 0 0,1-1 1 0 0,-1 1 0 0 0,0 0 0 0 0,0-1-2 0 0,30-34 3 0 0,-26 29 7 0 0,10-12-9 0 0,-8 8-2 0 0,1 0 1 0 0,0 1 0 0 0,0 0 0 0 0,1 0-1 0 0,0 1 1 0 0,1 0 0 0 0,-1 0-1 0 0,2 1 1 0 0,-1 0 0 0 0,1 1 0 0 0,0 0-1 0 0,0 0 1 0 0,1 1 0 0 0,3-1 0 0 0,-12 6 1 0 0,0-1 0 0 0,-1 1 0 0 0,1 0 0 0 0,-1 0 0 0 0,1 0 0 0 0,0 0 0 0 0,-1 0 0 0 0,1 1 0 0 0,0-1 0 0 0,-1 0 0 0 0,1 1 0 0 0,-1-1 0 0 0,1 1 0 0 0,-1 0 1 0 0,1-1-1 0 0,-1 1 0 0 0,1 0 0 0 0,-1 0 0 0 0,0 0 0 0 0,0 0 0 0 0,1 0 0 0 0,-1 0 0 0 0,0 0 0 0 0,0 0 0 0 0,0 1 0 0 0,0-1 0 0 0,0 0 0 0 0,0 1 0 0 0,0-1 0 0 0,-1 1 0 0 0,1-1 0 0 0,0 1 0 0 0,-1-1 0 0 0,1 1 0 0 0,-1-1 0 0 0,0 1 0 0 0,0 0 0 0 0,1-1 0 0 0,-1 2-1 0 0,2 65 188 0 0,-22 62-821 0 0,16-118-600 0 0,1-1-3629 0 0,3-11 1962 0 0,0-1-836 0 0,4-7 2006 0 0,1-1-409 0 0</inkml:trace>
  <inkml:trace contextRef="#ctx0" brushRef="#br0" timeOffset="9226.9849">1732 1831 728 0 0,'57'-41'10687'0'0,"-31"-27"-8548"0"0,-25 59-2167 0 0,0-1 0 0 0,-1 0 0 0 0,0 0 0 0 0,0 1 0 0 0,-1-1-1 0 0,0 0 1 0 0,-1 0 0 0 0,0 1 0 0 0,-1-1 0 0 0,0 1 0 0 0,0 0 0 0 0,-1 0 0 0 0,0 0 0 0 0,-1 0 28 0 0,4 7 24 0 0,1 1 1 0 0,-1 0-1 0 0,0 0 0 0 0,1-1 0 0 0,-1 1 1 0 0,0 0-1 0 0,0 0 0 0 0,0 0 0 0 0,0 0 0 0 0,0 0 1 0 0,-1 0-1 0 0,1 0 0 0 0,0 0 0 0 0,0 1 1 0 0,0-1-1 0 0,-1 0 0 0 0,1 1 0 0 0,-1-1 1 0 0,1 1-1 0 0,0-1 0 0 0,-1 1 0 0 0,1-1 0 0 0,-1 1 1 0 0,1 0-1 0 0,-1 0 0 0 0,1 0 0 0 0,-1 0 1 0 0,1 0-1 0 0,0 0 0 0 0,-1 0 0 0 0,1 1 1 0 0,-1-1-1 0 0,1 0 0 0 0,-1 1 0 0 0,1 0 0 0 0,0-1 1 0 0,-1 1-1 0 0,1-1 0 0 0,0 1 0 0 0,0 0 1 0 0,-1 0-1 0 0,1 0 0 0 0,0 0 0 0 0,0 0 0 0 0,0 0 1 0 0,0 0-1 0 0,0 0 0 0 0,0 0 0 0 0,0 1 1 0 0,1-1-1 0 0,-1 0 0 0 0,0 0 0 0 0,1 1 1 0 0,-1-1-1 0 0,1 0 0 0 0,-1 1 0 0 0,1-1 0 0 0,0 1 1 0 0,-1 0-25 0 0,-5 15 107 0 0,0-1 1 0 0,1 1 0 0 0,1 1 0 0 0,0-1-1 0 0,1 0 1 0 0,1 1 0 0 0,1 0 0 0 0,0 0-1 0 0,2-1 1 0 0,0 1 0 0 0,1 0 0 0 0,0-1-1 0 0,2 1 1 0 0,0-1 0 0 0,2 6-108 0 0,-6-22 2 0 0,0 1 0 0 0,0 0 0 0 0,1 0 0 0 0,-1 0 0 0 0,0 0 0 0 0,1-1 0 0 0,-1 1 0 0 0,1 0 0 0 0,0 0 0 0 0,-1-1 1 0 0,1 1-1 0 0,0 0 0 0 0,0-1 0 0 0,0 1 0 0 0,0-1 0 0 0,0 1 0 0 0,0-1 0 0 0,1 1 0 0 0,-1-1 0 0 0,0 0 0 0 0,1 0 0 0 0,-1 0 0 0 0,1 0 0 0 0,-1 0 0 0 0,1 0 0 0 0,0 0 1 0 0,-1 0-1 0 0,1-1 0 0 0,0 1 0 0 0,0 0 0 0 0,0-1 0 0 0,-1 0 0 0 0,1 1 0 0 0,0-1 0 0 0,0 0 0 0 0,0 0 0 0 0,0 0 0 0 0,-1 0 0 0 0,1 0 0 0 0,0-1 0 0 0,0 1 0 0 0,0 0 1 0 0,-1-1-1 0 0,1 1 0 0 0,0-1 0 0 0,0 0 0 0 0,-1 0 0 0 0,1 0 0 0 0,0 0 0 0 0,-1 0 0 0 0,1 0 0 0 0,-1 0 0 0 0,1 0-2 0 0,11-16-1 0 0,0-1 0 0 0,-1 0-1 0 0,0 0 1 0 0,-2-1 0 0 0,0-1-1 0 0,6-17 2 0 0,21-42 123 0 0,-29 117 1104 0 0,-8-35-1177 0 0,-1 11-3 0 0,1-1-1 0 0,0 0 1 0 0,1 0-1 0 0,1 0 1 0 0,0 0-1 0 0,0 0 1 0 0,2 0-1 0 0,-1-1 1 0 0,1 1-1 0 0,2-1-46 0 0,-6-11-3 0 0,1 0 1 0 0,-1-1-1 0 0,1 1 0 0 0,-1-1 1 0 0,1 1-1 0 0,0 0 0 0 0,-1-1 1 0 0,1 0-1 0 0,0 1 0 0 0,0-1 1 0 0,-1 1-1 0 0,1-1 0 0 0,0 0 1 0 0,0 0-1 0 0,-1 1 0 0 0,1-1 1 0 0,0 0-1 0 0,0 0 0 0 0,0 0 1 0 0,0 0-1 0 0,-1 0 0 0 0,1 0 1 0 0,0 0-1 0 0,0 0 0 0 0,0 0 0 0 0,0 0 1 0 0,-1 0-1 0 0,1-1 0 0 0,0 1 1 0 0,0 0-1 0 0,0-1 0 0 0,-1 1 1 0 0,1-1-1 0 0,0 1 0 0 0,-1 0 1 0 0,1-1-1 0 0,0 1 0 0 0,-1-1 1 0 0,1 0-1 0 0,0 1 0 0 0,-1-1 1 0 0,1 0-1 0 0,-1 1 0 0 0,1-1 1 0 0,-1 0-1 0 0,0 1 0 0 0,1-2 3 0 0,26-36-979 0 0,-26 37 853 0 0,44-126-13285 0 0,-38 100 11168 0 0</inkml:trace>
  <inkml:trace contextRef="#ctx0" brushRef="#br0" timeOffset="9526.229">2133 1032 836 0 0,'0'-13'3187'0'0,"0"-8"5775"0"0,0 178-2231 0 0,1 3-4615 0 0,0 166-2510 0 0,-6-287-2235 0 0,4-38 2451 0 0,1-1 0 0 0,0 1-1 0 0,-1-1 1 0 0,1 1-1 0 0,-1-1 1 0 0,1 1-1 0 0,-1-1 1 0 0,1 1 0 0 0,-1-1-1 0 0,1 1 1 0 0,-1-1-1 0 0,1 0 1 0 0,-1 1-1 0 0,1-1 1 0 0,-1 0-1 0 0,0 1 1 0 0,1-1 0 0 0,-1 0-1 0 0,0 0 1 0 0,1 0-1 0 0,-1 1 1 0 0,0-1-1 0 0,1 0 1 0 0,-1 0 0 0 0,0 0-1 0 0,1 0 1 0 0,-1 0-1 0 0,0 0 1 0 0,1-1-1 0 0,-1 1 1 0 0,0 0 0 0 0,1 0-1 0 0,-1 0 1 0 0,0-1-1 0 0,1 1 1 0 0,-1 0-1 0 0,1-1 1 0 0,-1 1-1 0 0,0 0 1 0 0,1-1 0 0 0,-1 1-1 0 0,1-1 1 0 0,-1 1-1 0 0,1-1 1 0 0,0 1-1 0 0,-1-1 1 0 0,1 1 0 0 0,-1-1-1 0 0,1 1 1 0 0,0-1-1 0 0,-1 1 1 0 0,1-1-1 0 0,0 0 1 0 0,0 1-1 0 0,-1-2 179 0 0,-23-33-5823 0 0,9 11 3583 0 0</inkml:trace>
  <inkml:trace contextRef="#ctx0" brushRef="#br0" timeOffset="9891.626">1947 1370 756 0 0,'74'11'9361'0'0,"-6"17"-5885"0"0,-33-7-4524 0 0,-2 2 0 0 0,-1 1 0 0 0,-1 2-1 0 0,17 18 1049 0 0,-20-18-280 0 0,-5-5 934 0 0,85 62 3328 0 0,-104-82-3941 0 0,0 1 1 0 0,0-1 0 0 0,0 1 0 0 0,0-1-1 0 0,0 0 1 0 0,0 0 0 0 0,0-1-1 0 0,0 1 1 0 0,0-1 0 0 0,0 0-1 0 0,0 0 1 0 0,0 0 0 0 0,0-1-1 0 0,1 1 1 0 0,-1-1 0 0 0,0 0-1 0 0,-1 0 1 0 0,1-1 0 0 0,0 1-1 0 0,0-1 1 0 0,0 0 0 0 0,-1 0-1 0 0,1 0 1 0 0,-1 0 0 0 0,1-1-1 0 0,-1 1 1 0 0,0-1 0 0 0,0 0-1 0 0,0 0 1 0 0,2-3-42 0 0,-1 0-33 0 0,1 0-1 0 0,-1 0 1 0 0,0 0 0 0 0,0 0-1 0 0,-1-1 1 0 0,0 0 0 0 0,0 0-1 0 0,-1 0 1 0 0,1 0 0 0 0,-2 0-1 0 0,1 0 1 0 0,-1 0 0 0 0,0-1-1 0 0,0 1 1 0 0,-1-1 0 0 0,0 1-1 0 0,0 0 1 0 0,-1-1 0 0 0,0 1-1 0 0,-1 0 1 0 0,1-1 0 0 0,-1 1-1 0 0,0 0 1 0 0,-1 0 0 0 0,0 0-1 0 0,0 1 1 0 0,-1-1 0 0 0,1 1-1 0 0,-1 0 1 0 0,-1 0 0 0 0,1 0-1 0 0,-1 0 1 0 0,0 1 0 0 0,0-1-1 0 0,-1 2 1 0 0,-3-4 33 0 0,6 6 28 0 0,0 0-1 0 0,-1 1 1 0 0,1-1 0 0 0,0 1-1 0 0,0 0 1 0 0,-1 0 0 0 0,1 0 0 0 0,0 0-1 0 0,-1 0 1 0 0,1 1 0 0 0,-1 0-1 0 0,1-1 1 0 0,-1 1 0 0 0,1 1-1 0 0,-1-1 1 0 0,1 0 0 0 0,-1 1 0 0 0,1 0-1 0 0,-1 0 1 0 0,1 0 0 0 0,0 0-1 0 0,0 0 1 0 0,-1 1 0 0 0,1-1-1 0 0,0 1 1 0 0,0 0 0 0 0,1 0 0 0 0,-1 0-1 0 0,0 0 1 0 0,0 1 0 0 0,1-1-1 0 0,0 1 1 0 0,-1-1 0 0 0,1 1-1 0 0,0 0 1 0 0,0 0 0 0 0,0 1-28 0 0,-31 60-1921 0 0,19-1-3945 0 0,17-21 896 0 0,1-28 3148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56.109"/>
    </inkml:context>
    <inkml:brush xml:id="br0">
      <inkml:brushProperty name="width" value="0.1" units="cm"/>
      <inkml:brushProperty name="height" value="0.1" units="cm"/>
      <inkml:brushProperty name="color" value="#5B2D90"/>
    </inkml:brush>
  </inkml:definitions>
  <inkml:trace contextRef="#ctx0" brushRef="#br0">233 377 1488 0 0,'-56'-10'10719'0'0,"-32"33"-7708"0"0,82-20-2960 0 0,1 0 0 0 0,-1 0 0 0 0,1 1 0 0 0,-1-1 1 0 0,1 1-1 0 0,0 0 0 0 0,0 1 0 0 0,1-1 0 0 0,-1 1 0 0 0,1 0 0 0 0,0 0 0 0 0,1 1 0 0 0,-1-1 0 0 0,1 1 1 0 0,0-1-1 0 0,0 1 0 0 0,1 0 0 0 0,-1 0 0 0 0,1 0 0 0 0,1 1 0 0 0,-1-1 0 0 0,1 0 0 0 0,0 1 0 0 0,1-1 0 0 0,-1 1 1 0 0,1-1-1 0 0,1 1 0 0 0,-1-1 0 0 0,1 0 0 0 0,0 1 0 0 0,0-1 0 0 0,1 0 0 0 0,0 1 0 0 0,0-1 0 0 0,1 0 1 0 0,2 5-52 0 0,0-1 3 0 0,1 0 0 0 0,0 0 0 0 0,1-1 0 0 0,0 0 1 0 0,0 0-1 0 0,1 0 0 0 0,0-1 0 0 0,1 0 1 0 0,-1-1-1 0 0,2 0 0 0 0,-1 0 0 0 0,4 1-3 0 0,-9-6 2 0 0,0 0 0 0 0,0 1 0 0 0,0-2 0 0 0,0 1 0 0 0,0 0 0 0 0,0-1 0 0 0,0 0 0 0 0,1 0 0 0 0,-1 0 0 0 0,1 0 0 0 0,-1-1 1 0 0,0 0-1 0 0,1 0 0 0 0,-1 0 0 0 0,1 0 0 0 0,-1-1 0 0 0,1 0 0 0 0,-1 0 0 0 0,0 0 0 0 0,0 0 0 0 0,1 0 0 0 0,-1-1 0 0 0,0 0 0 0 0,0 0 0 0 0,0 0 0 0 0,-1-1 0 0 0,1 1 0 0 0,0-1 0 0 0,-1 0 0 0 0,0 0 0 0 0,1 0 0 0 0,1-3-2 0 0,26-42 240 0 0,14 76-54 0 0,-41-24-184 0 0,1-1 0 0 0,0 0 1 0 0,0 0-1 0 0,0-1 0 0 0,1 1 0 0 0,-1-1 0 0 0,1 0 0 0 0,-1-1 1 0 0,1 1-1 0 0,0-1 0 0 0,-1 0 0 0 0,1-1 0 0 0,0 1 1 0 0,0-1-1 0 0,-1 0 0 0 0,1-1 0 0 0,0 1 0 0 0,0-1 1 0 0,-1-1-1 0 0,1 1 0 0 0,0-1 0 0 0,-1 1 0 0 0,1-2 1 0 0,-1 1-1 0 0,0 0 0 0 0,0-1 0 0 0,0 0 0 0 0,0-1 0 0 0,0 1 1 0 0,-1-1-1 0 0,0 1 0 0 0,1-1 0 0 0,-1-1 0 0 0,0 1 1 0 0,-1-1-3 0 0,2 0 0 0 0,0-1 1 0 0,-1 0-1 0 0,0 0 1 0 0,-1 0 0 0 0,1-1-1 0 0,-1 1 1 0 0,0-1-1 0 0,-1 0 1 0 0,1 0-1 0 0,-1 0 1 0 0,-1 0 0 0 0,0 0-1 0 0,0 0 1 0 0,0 0-1 0 0,0-1 1 0 0,-1 1 0 0 0,-1 0-1 0 0,1 0 1 0 0,-1-1-1 0 0,0 1 1 0 0,-1 0 0 0 0,0 0-1 0 0,0 0 1 0 0,0 0-1 0 0,-1 1 1 0 0,0-1-1 0 0,0 0 1 0 0,-1 1 0 0 0,0 0-1 0 0,0 0 1 0 0,0 0-1 0 0,-1 1 1 0 0,0-1 0 0 0,0 1-1 0 0,0 0 1 0 0,-1 0-1 0 0,1 1 1 0 0,-1 0-1 0 0,0 0 1 0 0,-1 0 0 0 0,-1 0-1 0 0,4 2-5 0 0,0 0 0 0 0,0 1 1 0 0,0 0-1 0 0,-1 0 1 0 0,1 0-1 0 0,0 0 0 0 0,0 1 1 0 0,-1-1-1 0 0,1 1 1 0 0,0 1-1 0 0,-1-1 0 0 0,1 0 1 0 0,0 1-1 0 0,0 0 1 0 0,-1 0-1 0 0,1 0 0 0 0,0 0 1 0 0,0 1-1 0 0,0 0 1 0 0,0 0-1 0 0,1 0 0 0 0,-1 0 1 0 0,0 0-1 0 0,1 1 1 0 0,0 0-1 0 0,-1 0 0 0 0,1 0 1 0 0,0 0-1 0 0,0 0 1 0 0,1 0-1 0 0,-1 1 0 0 0,1-1 1 0 0,0 1-1 0 0,-1 0 1 0 0,2 0-1 0 0,-1 0 0 0 0,0 0 1 0 0,1 0-1 0 0,0 0 1 0 0,0 0-1 0 0,0 0 0 0 0,0 1 1 0 0,1-1-1 0 0,-1 0 1 0 0,1 1-1 0 0,1-1 0 0 0,-1 3 5 0 0,0-2-236 0 0,0 0-1 0 0,1 0 1 0 0,-1 0 0 0 0,1 0-1 0 0,1 0 1 0 0,-1 0-1 0 0,0-1 1 0 0,1 1-1 0 0,0 0 1 0 0,0-1-1 0 0,1 1 1 0 0,-1-1-1 0 0,1 0 1 0 0,0 1-1 0 0,0-2 1 0 0,0 1-1 0 0,2 2 237 0 0,-2-4-528 0 0,0 1-1 0 0,1-1 0 0 0,-1 0 1 0 0,0 0-1 0 0,1-1 0 0 0,-1 1 0 0 0,1 0 1 0 0,0-1-1 0 0,-1 0 0 0 0,1 0 1 0 0,0 0-1 0 0,0-1 0 0 0,-1 1 1 0 0,1-1-1 0 0,0 0 0 0 0,0 0 1 0 0,0 0-1 0 0,0 0 0 0 0,0-1 1 0 0,0 0 528 0 0,20-5-2142 0 0</inkml:trace>
  <inkml:trace contextRef="#ctx0" brushRef="#br0" timeOffset="348.9659">713 281 1620 0 0,'13'43'8111'0'0,"-13"8"-4977"0"0,-1-27-2412 0 0,1 134 1668 0 0,0-158-2387 0 0,0 1 0 0 0,0-1-1 0 0,0 0 1 0 0,0 1 0 0 0,0-1 0 0 0,0 1 0 0 0,0-1 0 0 0,0 1 0 0 0,0-1 0 0 0,0 1 0 0 0,1-1-1 0 0,-1 0 1 0 0,0 1 0 0 0,0-1 0 0 0,0 1 0 0 0,0-1 0 0 0,1 0 0 0 0,-1 1 0 0 0,0-1-1 0 0,1 1 1 0 0,-1-1 0 0 0,0 0 0 0 0,1 0 0 0 0,-1 1 0 0 0,0-1 0 0 0,1 0 0 0 0,-1 1 0 0 0,0-1-1 0 0,1 0 1 0 0,-1 0 0 0 0,1 0 0 0 0,-1 1 0 0 0,0-1 0 0 0,1 0 0 0 0,-1 0 0 0 0,1 0 0 0 0,-1 0-1 0 0,1 0 1 0 0,-1 0 0 0 0,1 0 0 0 0,-1 0 0 0 0,1 0 0 0 0,-1 0 0 0 0,0 0 0 0 0,1 0-1 0 0,-1 0 1 0 0,1 0 0 0 0,-1-1 0 0 0,1 1 0 0 0,-1 0 0 0 0,0 0 0 0 0,1 0 0 0 0,-1-1 0 0 0,1 1-1 0 0,-1 0 1 0 0,0-1 0 0 0,1 1 0 0 0,-1 0 0 0 0,0 0 0 0 0,1-1 0 0 0,-1 1 0 0 0,0-1 0 0 0,0 1-1 0 0,1 0 1 0 0,-1-1 0 0 0,0 1-3 0 0,23-31 12 0 0,-21 27-8 0 0,13-20 3 0 0,-10 14-11 0 0,0 1 0 0 0,1-1 0 0 0,0 1 0 0 0,0 0 0 0 0,1 1 0 0 0,0-1 0 0 0,1 1 0 0 0,0 1 1 0 0,0 0-1 0 0,1 0 0 0 0,0 0 0 0 0,8-4 4 0 0,-15 10 1 0 0,0 0-1 0 0,-1 1 1 0 0,1-1 0 0 0,0 1-1 0 0,0-1 1 0 0,0 1 0 0 0,0 0 0 0 0,0 0-1 0 0,0 0 1 0 0,0 0 0 0 0,0 0 0 0 0,-1 0-1 0 0,1 0 1 0 0,0 1 0 0 0,0-1-1 0 0,0 1 1 0 0,0-1 0 0 0,0 1 0 0 0,-1 0-1 0 0,1 0 1 0 0,0 0 0 0 0,-1 0 0 0 0,1 0-1 0 0,0 0 1 0 0,-1 0 0 0 0,1 0-1 0 0,-1 1 1 0 0,0-1 0 0 0,1 1 0 0 0,-1-1-1 0 0,0 1 1 0 0,0-1 0 0 0,0 1 0 0 0,0 0-1 0 0,0-1 1 0 0,0 1 0 0 0,-1 0-1 0 0,1 0 1 0 0,-1 0 0 0 0,1 0 0 0 0,-1-1-1 0 0,1 3 0 0 0,7 84 24 0 0,-8-75-126 0 0,0-3-168 0 0,0 1 0 0 0,-1 0 0 0 0,0 0 1 0 0,0-1-1 0 0,-1 1 0 0 0,-1-1 0 0 0,0 1 0 0 0,0-1 0 0 0,-5 8 270 0 0,8-19-175 0 0,0 1 1 0 0,0 0-1 0 0,0-1 1 0 0,0 1-1 0 0,0-1 0 0 0,0 1 1 0 0,0 0-1 0 0,0-1 1 0 0,0 1-1 0 0,-1-1 0 0 0,1 1 1 0 0,0 0-1 0 0,0-1 1 0 0,-1 1-1 0 0,1 0 0 0 0,0 0 1 0 0,0-1-1 0 0,-1 1 1 0 0,1 0-1 0 0,0-1 1 0 0,-1 1-1 0 0,1 0 0 0 0,0 0 1 0 0,-1 0-1 0 0,1-1 1 0 0,0 1-1 0 0,-1 0 0 0 0,1 0 1 0 0,0 0-1 0 0,-1 0 1 0 0,1 0-1 0 0,-1 0 0 0 0,1 0 1 0 0,0 0-1 0 0,-1 0 1 0 0,1 0-1 0 0,-1 0 1 0 0,1 0-1 0 0,0 0 0 0 0,-1 0 1 0 0,1 0-1 0 0,-1 0 1 0 0,1 0-1 0 0,0 0 0 0 0,-1 1 1 0 0,1-1-1 0 0,0 0 1 0 0,-1 0-1 0 0,1 0 0 0 0,0 1 1 0 0,-1-1-1 0 0,1 0 1 0 0,0 0-1 0 0,-1 1 1 0 0,1-1-1 0 0,0 0 0 0 0,0 1 175 0 0,2-17-2394 0 0</inkml:trace>
  <inkml:trace contextRef="#ctx0" brushRef="#br0" timeOffset="717.9619">1131 223 1040 0 0,'23'6'9113'0'0,"4"31"-4846"0"0,-17-22-3915 0 0,40 44 455 0 0,-39-49-770 0 0,-1 1 0 0 0,0 0 0 0 0,-1 0-1 0 0,0 1 1 0 0,-1 0 0 0 0,0 1 0 0 0,-1 0 0 0 0,0 0-1 0 0,-1 0 1 0 0,-1 1 0 0 0,0 0 0 0 0,-1 2-37 0 0,-3-15-3 0 0,-1 1 0 0 0,1-1 1 0 0,-1 1-1 0 0,0 0 0 0 0,1-1 0 0 0,-1 1 1 0 0,0-1-1 0 0,0 1 0 0 0,0 0 0 0 0,-1-1 1 0 0,1 1-1 0 0,0-1 0 0 0,0 1 0 0 0,-1 0 1 0 0,1-1-1 0 0,-1 1 0 0 0,0-1 0 0 0,1 1 1 0 0,-1-1-1 0 0,0 0 0 0 0,0 1 0 0 0,0-1 1 0 0,0 0-1 0 0,0 0 0 0 0,0 1 0 0 0,0-1 1 0 0,0 0-1 0 0,0 0 0 0 0,-1 0 0 0 0,1 0 1 0 0,0 0-1 0 0,-1-1 0 0 0,1 1 0 0 0,-1 0 1 0 0,1-1-1 0 0,-1 1 0 0 0,1-1 0 0 0,-1 1 1 0 0,0-1-1 0 0,1 0 0 0 0,-1 1 0 0 0,1-1 1 0 0,-2 0 2 0 0,-67-18-2263 0 0,32-12-2457 0 0,30 1-1477 0 0,12 19 4246 0 0</inkml:trace>
  <inkml:trace contextRef="#ctx0" brushRef="#br0" timeOffset="1534.5929">1458 432 1392 0 0,'51'-14'8020'0'0,"0"-11"-4282"0"0,-39 18-3593 0 0,0-1-1 0 0,0-1 1 0 0,-1 0-1 0 0,0-1 0 0 0,0 0 1 0 0,-1-1-1 0 0,-1 0 1 0 0,0 0-1 0 0,0-1 1 0 0,3-7-145 0 0,-11 18 2 0 0,1-1 0 0 0,0 0 0 0 0,-1 0 0 0 0,1 0 0 0 0,-1-1 0 0 0,0 1 0 0 0,0 0 0 0 0,0 0 0 0 0,0-1 0 0 0,0 1 0 0 0,0-1 1 0 0,0 1-1 0 0,-1-1 0 0 0,0 1 0 0 0,1-1 0 0 0,-1 1 0 0 0,0-1 0 0 0,0 1 0 0 0,0-1 0 0 0,0 1 0 0 0,-1-1 0 0 0,1 1 0 0 0,-1-1 0 0 0,0 1 1 0 0,1-1-1 0 0,-1 1 0 0 0,0-1 0 0 0,-1 1 0 0 0,1 0 0 0 0,0 0 0 0 0,0 0 0 0 0,-1 0 0 0 0,0 0 0 0 0,1 0 0 0 0,-1 0 0 0 0,0 0 0 0 0,0 0 0 0 0,0 1 1 0 0,0-1-1 0 0,0 1 0 0 0,0-1 0 0 0,0 1 0 0 0,-1 0 0 0 0,1 0 0 0 0,0 0 0 0 0,-1 0 0 0 0,1 1 0 0 0,-1-1 0 0 0,1 0 0 0 0,-1 1 0 0 0,1 0 1 0 0,-1 0-1 0 0,1-1 0 0 0,-2 2-2 0 0,-3 2-1 0 0,1 1 0 0 0,0 0 0 0 0,0 0 0 0 0,0 1 0 0 0,0 0 0 0 0,1 0-1 0 0,0 0 1 0 0,0 1 0 0 0,0 0 0 0 0,1 0 0 0 0,0 0 0 0 0,0 0 0 0 0,0 1 0 0 0,1-1 0 0 0,0 1 0 0 0,1 0 0 0 0,-1 0 0 0 0,1 0 0 0 0,0 0 0 0 0,1 1 0 0 0,0-1 0 0 0,0 0 0 0 0,0 1 0 0 0,1-1 0 0 0,0 1 0 0 0,1-1 0 0 0,0 0 0 0 0,0 1 0 0 0,0-1 0 0 0,1 0 0 0 0,0 0 0 0 0,0 0 0 0 0,4 7 1 0 0,-5-9-1 0 0,1 0 0 0 0,0 0 0 0 0,0 0 1 0 0,1 0-1 0 0,-1 0 0 0 0,1 0 0 0 0,0 0 1 0 0,0-1-1 0 0,1 0 0 0 0,-1 1 0 0 0,1-1 1 0 0,0 0-1 0 0,0-1 0 0 0,0 1 0 0 0,1-1 0 0 0,-1 0 1 0 0,1 0-1 0 0,0 0 0 0 0,0-1 0 0 0,0 1 1 0 0,0-1-1 0 0,0 0 0 0 0,0-1 0 0 0,1 1 1 0 0,-1-1-1 0 0,0 0 0 0 0,1-1 0 0 0,-1 1 1 0 0,1-1-1 0 0,-1 0 0 0 0,1 0 0 0 0,-1-1 0 0 0,1 0 1 0 0,-1 0-1 0 0,1 0 0 0 0,-1 0 0 0 0,0-1 1 0 0,1 0-1 0 0,-1 0 0 0 0,0-1 0 0 0,3-1 1 0 0,2-5 7 0 0,1-1 0 0 0,-1-1-1 0 0,0 0 1 0 0,-1 0 0 0 0,-1 0-1 0 0,1-1 1 0 0,-2-1 0 0 0,0 1-1 0 0,0-1 1 0 0,-2-1 0 0 0,1 1-1 0 0,-1-1 1 0 0,-1 0 0 0 0,-1 0-1 0 0,0 0 1 0 0,-1 0 0 0 0,0-1-1 0 0,-1 1 1 0 0,-1-15-7 0 0,5-4-17 0 0,-5 33 17 0 0,0 0 0 0 0,0 1 0 0 0,0-1 0 0 0,0 1 0 0 0,1-1 0 0 0,-1 0 1 0 0,0 1-1 0 0,0-1 0 0 0,1 0 0 0 0,-1 0 0 0 0,0 1 0 0 0,0-1 0 0 0,1 0 0 0 0,-1 1 1 0 0,0-1-1 0 0,1 0 0 0 0,-1 0 0 0 0,0 0 0 0 0,1 0 0 0 0,-1 1 0 0 0,1-1 0 0 0,-1 0 0 0 0,0 0 1 0 0,1 0-1 0 0,-1 0 0 0 0,1 0 0 0 0,-1 0 0 0 0,0 0 0 0 0,1 0 0 0 0,-1 0 0 0 0,1 0 1 0 0,-1 0-1 0 0,0 0 0 0 0,1 0 0 0 0,-1 0 0 0 0,0 0 0 0 0,1-1 0 0 0,-1 1 0 0 0,1 0 1 0 0,-1 0-1 0 0,0 0 0 0 0,1 0 0 0 0,-1-1 0 0 0,0 1 0 0 0,1 0 0 0 0,-1 0 0 0 0,0-1 0 0 0,0 1 1 0 0,1 0-1 0 0,-1-1 0 0 0,0 1 0 0 0,0 0 0 0 0,0-1 0 0 0,1 1 0 0 0,-1 0 0 0 0,0-1 1 0 0,0 1-1 0 0,0-1 0 0 0,0 1 0 0 0,0-1 0 0 0,14 35-19 0 0,-41 23 205 0 0,3-20 158 0 0,21-28-305 0 0,1 0 0 0 0,0 0 1 0 0,0 0-1 0 0,1 0 0 0 0,0 0 1 0 0,1 0-1 0 0,0 0 0 0 0,0 1 1 0 0,1-1-1 0 0,0 0 0 0 0,1 0 1 0 0,2 9-40 0 0,-3-14 2 0 0,0 0 0 0 0,0-1 1 0 0,0 1-1 0 0,1 0 0 0 0,-1 0 1 0 0,1-1-1 0 0,0 1 1 0 0,0-1-1 0 0,0 1 0 0 0,1-1 1 0 0,-1 0-1 0 0,1 0 0 0 0,0 0 1 0 0,-1 0-1 0 0,1 0 1 0 0,1-1-1 0 0,-1 1 0 0 0,0-1 1 0 0,1 0-1 0 0,-1 0 0 0 0,1 0 1 0 0,-1 0-1 0 0,1-1 1 0 0,0 1-1 0 0,0-1 0 0 0,0 0 1 0 0,0 0-1 0 0,0-1 0 0 0,4 1-2 0 0,0-4-57 0 0,0 0-1 0 0,0 0 1 0 0,0-1-1 0 0,-1 0 0 0 0,1-1 1 0 0,-1 1-1 0 0,0-2 0 0 0,0 1 1 0 0,0-1-1 0 0,-1 0 0 0 0,0 0 1 0 0,0 0-1 0 0,-1-1 1 0 0,0 0-1 0 0,0 0 0 0 0,0-1 1 0 0,-1 1-1 0 0,0-1 0 0 0,0 0 1 0 0,1-7 57 0 0,54-156-560 0 0,-61 161 1630 0 0,-5 31-274 0 0,5-5-714 0 0,0-1-1 0 0,1 1 1 0 0,1 0-1 0 0,0 0 1 0 0,1 0-1 0 0,1-1 1 0 0,0 1-1 0 0,1-1 1 0 0,1 1-1 0 0,1-1 1 0 0,0 0-1 0 0,1 0 1 0 0,0-1-1 0 0,1 0 1 0 0,4 6-82 0 0,-10-18-3 0 0,1-1 0 0 0,-1 1 1 0 0,0-1-1 0 0,1 0 0 0 0,-1 1 1 0 0,1-1-1 0 0,-1 0 0 0 0,1 0 1 0 0,0 0-1 0 0,-1 0 1 0 0,1 0-1 0 0,0 0 0 0 0,0-1 1 0 0,0 1-1 0 0,0 0 0 0 0,-1-1 1 0 0,1 0-1 0 0,0 1 0 0 0,0-1 1 0 0,0 0-1 0 0,0 0 0 0 0,0 0 1 0 0,0 0-1 0 0,0 0 1 0 0,0-1-1 0 0,0 1 0 0 0,0-1 1 0 0,0 1-1 0 0,0-1 0 0 0,-1 0 1 0 0,1 1-1 0 0,0-1 0 0 0,0 0 1 0 0,-1 0-1 0 0,1 0 1 0 0,-1-1-1 0 0,1 1 0 0 0,-1 0 1 0 0,1 0-1 0 0,-1-1 0 0 0,0 1 1 0 0,1-1-1 0 0,-1 0 0 0 0,0 1 1 0 0,0-1-1 0 0,0 0 0 0 0,0 1 1 0 0,-1-1-1 0 0,2-2 3 0 0,38-59-1961 0 0,-9-7-4112 0 0,-7 15-995 0 0,-18 41 5262 0 0</inkml:trace>
  <inkml:trace contextRef="#ctx0" brushRef="#br0" timeOffset="2102.419">2497 332 696 0 0,'-9'28'9708'0'0,"13"-4"-4784"0"0,-2-21-4892 0 0,-1-1 0 0 0,1 1-1 0 0,0-1 1 0 0,0 1 0 0 0,0-1 0 0 0,0 0 0 0 0,0 0 0 0 0,0 1 0 0 0,1-2 0 0 0,-1 1 0 0 0,1 0 0 0 0,-1 0 0 0 0,1-1 0 0 0,0 0 0 0 0,0 1 0 0 0,-1-1 0 0 0,1 0 0 0 0,0 0 0 0 0,0-1 0 0 0,0 1 0 0 0,0 0 0 0 0,0-1 0 0 0,0 0 0 0 0,0 0 0 0 0,0 0 0 0 0,1 0 0 0 0,-1 0 0 0 0,0-1 0 0 0,0 1-1 0 0,0-1 1 0 0,0 0 0 0 0,-1 0 0 0 0,1 0 0 0 0,0 0 0 0 0,0 0 0 0 0,0-1 0 0 0,-1 1 0 0 0,2-2-32 0 0,-2 1-30 0 0,1-1-1 0 0,0 0 1 0 0,-1 1 0 0 0,1-1-1 0 0,-1 0 1 0 0,0 0-1 0 0,0-1 1 0 0,0 1-1 0 0,0 0 1 0 0,-1-1 0 0 0,0 1-1 0 0,1-1 1 0 0,-1 0-1 0 0,0 1 1 0 0,-1-1-1 0 0,1 0 1 0 0,-1 1 0 0 0,1-1-1 0 0,-1 0 1 0 0,0 0-1 0 0,0 1 1 0 0,-1-1 0 0 0,1 0-1 0 0,-1 0 1 0 0,0 1-1 0 0,0-1 1 0 0,0 0-1 0 0,-1 1 1 0 0,1-1 0 0 0,-1 1-1 0 0,0 0 1 0 0,0-1-1 0 0,0 1 31 0 0,0-2-29 0 0,-1 0-1 0 0,0 1 0 0 0,0-1 0 0 0,0 1 0 0 0,0 0 0 0 0,0 0 1 0 0,-1 0-1 0 0,0 0 0 0 0,0 1 0 0 0,0-1 0 0 0,0 1 1 0 0,-1 0-1 0 0,1 0 0 0 0,-1 1 0 0 0,1-1 0 0 0,-1 1 1 0 0,0 0-1 0 0,0 1 0 0 0,0-1 0 0 0,0 1 0 0 0,-1 0 0 0 0,1 0 1 0 0,-5 0 29 0 0,7 1 12 0 0,1 0 1 0 0,-1 1-1 0 0,1-1 1 0 0,-1 1-1 0 0,1 0 1 0 0,0 0 0 0 0,-1 0-1 0 0,1 0 1 0 0,0 0-1 0 0,0 0 1 0 0,-1 0-1 0 0,1 1 1 0 0,0-1-1 0 0,0 1 1 0 0,0 0-1 0 0,1-1 1 0 0,-1 1-1 0 0,0 0 1 0 0,1 0 0 0 0,-1 0-1 0 0,1 0 1 0 0,0 1-1 0 0,-1-1 1 0 0,1 0-1 0 0,0 1 1 0 0,0-1-1 0 0,1 0 1 0 0,-1 1-1 0 0,0-1 1 0 0,1 1 0 0 0,0-1-1 0 0,-1 1 1 0 0,1-1-1 0 0,0 1 1 0 0,0-1-1 0 0,1 1 1 0 0,-1-1-1 0 0,0 2-12 0 0,1 3 14 0 0,0-1-1 0 0,0 0 1 0 0,0 1-1 0 0,0-1 0 0 0,1 0 1 0 0,0 0-1 0 0,0 0 0 0 0,1 0 1 0 0,0 0-1 0 0,0-1 1 0 0,0 1-1 0 0,1-1 0 0 0,0 0 1 0 0,0 0-1 0 0,0 0-13 0 0,-1-2 1 0 0,1 0-1 0 0,-1 0 1 0 0,1-1-1 0 0,0 0 1 0 0,-1 1-1 0 0,1-1 1 0 0,0-1-1 0 0,0 1 1 0 0,0 0-1 0 0,1-1 1 0 0,-1 0-1 0 0,0 0 1 0 0,0 0-1 0 0,1-1 1 0 0,-1 1-1 0 0,1-1 1 0 0,-1 0-1 0 0,0 0 1 0 0,1-1-1 0 0,-1 1 1 0 0,0-1-1 0 0,1 0 1 0 0,-1 0-1 0 0,0-1 0 0 0,0 1 1 0 0,0-1-1 0 0,0 0 1 0 0,0 0-1 0 0,0 0 1 0 0,0 0-1 0 0,2-3 0 0 0,4-3-24 0 0,1 0 0 0 0,-1-1-1 0 0,-1 0 1 0 0,0 0-1 0 0,0-1 1 0 0,-1 0 0 0 0,0-1-1 0 0,-1 0 1 0 0,0 0-1 0 0,0-3 25 0 0,55-143 881 0 0,-61 250 1633 0 0,47 135-3557 0 0,-48-228 912 0 0,-1 0-1 0 0,1 0 1 0 0,0 0 0 0 0,0 0-1 0 0,-1 0 1 0 0,1 0 0 0 0,0 0 0 0 0,-1 0-1 0 0,1 0 1 0 0,0 0 0 0 0,0 0-1 0 0,-1 0 1 0 0,1 0 0 0 0,0 0 0 0 0,0 0-1 0 0,-1 0 1 0 0,1 0 0 0 0,0 0-1 0 0,0 0 1 0 0,-1 0 0 0 0,1 1 0 0 0,0-1-1 0 0,0 0 1 0 0,0 0 0 0 0,-1 0-1 0 0,1 0 1 0 0,0 1 0 0 0,0-1-1 0 0,0 0 1 0 0,-1 0 0 0 0,1 1 0 0 0,0-1-1 0 0,0 0 1 0 0,0 0 0 0 0,0 1-1 0 0,0-1 1 0 0,0 0 0 0 0,0 0 0 0 0,0 1-1 0 0,0-1 1 0 0,-1 0 0 0 0,1 0-1 0 0,0 1 1 0 0,0-1 0 0 0,0 0 0 0 0,0 0-1 0 0,1 1 1 0 0,-1-1 0 0 0,0 0-1 0 0,0 1 1 0 0,0-1 0 0 0,0 0-1 0 0,0 0 1 0 0,0 1 0 0 0,0-1 0 0 0,0 0-1 0 0,1 0 132 0 0,-19-18-6641 0 0,9 5 4321 0 0</inkml:trace>
  <inkml:trace contextRef="#ctx0" brushRef="#br0" timeOffset="2365.989">2749 343 44 0 0,'36'-9'8129'0'0,"1"1"-4429"0"0,76-6-2336 0 0,-50 24-1486 0 0,-45 8-1733 0 0,-25 14-3840 0 0,-2-23 1819 0 0,8-9 2411 0 0</inkml:trace>
  <inkml:trace contextRef="#ctx0" brushRef="#br0" timeOffset="2612.866">2999 54 1960 0 0,'5'-20'2716'0'0,"-3"4"281"0"0,1 7 135 0 0,-3 3 4 0 0,0 3-1260 0 0,0 3-843 0 0,0 5-545 0 0,2 1-384 0 0,1 3-328 0 0,-1 3-284 0 0,1-1-397 0 0,2 2-863 0 0,-5 3-652 0 0,5-1-260 0 0,0 1-16 0 0,2-1 119 0 0,0 3 313 0 0</inkml:trace>
  <inkml:trace contextRef="#ctx0" brushRef="#br0" timeOffset="2768.109">3145 350 1632 0 0,'2'6'849'0'0,"1"-1"0"0"0,-1 1-1 0 0,1-1 1 0 0,0 0 0 0 0,1 0-1 0 0,-1 0 1 0 0,1 0 0 0 0,0-1 0 0 0,0 0-1 0 0,1 1 1 0 0,-1-1 0 0 0,1-1 0 0 0,4 4-849 0 0,-7-7 50 0 0,-1 1 0 0 0,1 0 0 0 0,0-1 0 0 0,0 1 0 0 0,0-1 0 0 0,-1 0 1 0 0,1 1-1 0 0,0-1 0 0 0,0 0 0 0 0,0 0 0 0 0,0 0 0 0 0,0 0 0 0 0,-1-1 1 0 0,1 1-1 0 0,0-1 0 0 0,0 1 0 0 0,0-1 0 0 0,-1 1 0 0 0,1-1 0 0 0,0 0 1 0 0,-1 0-1 0 0,1 0 0 0 0,-1 0 0 0 0,1 0 0 0 0,-1 0 0 0 0,1 0 0 0 0,-1 0 1 0 0,1-1-1 0 0,-1 1 0 0 0,0-1 0 0 0,0 0-50 0 0,4-4 2 0 0,-1 0-1 0 0,-1-1 1 0 0,1 1 0 0 0,-1-1 0 0 0,0 0 0 0 0,0 0-1 0 0,-1 0 1 0 0,0-1 0 0 0,0 1 0 0 0,-1 0-1 0 0,0-1 1 0 0,0 1 0 0 0,-1-1 0 0 0,0 0-1 0 0,0 1 1 0 0,-1-1 0 0 0,0 1 0 0 0,0-1-1 0 0,-1 1 1 0 0,0 0 0 0 0,0 0 0 0 0,-1-1 0 0 0,0 2-1 0 0,0-1 1 0 0,0 0 0 0 0,-1 0 0 0 0,0 1-1 0 0,0 0 1 0 0,-1 0 0 0 0,0 0 0 0 0,0 1-1 0 0,0-1 1 0 0,-1 1 0 0 0,-1-1-2 0 0,5 5-55 0 0,0-1 1 0 0,0 1-1 0 0,0-1 0 0 0,0 1 0 0 0,-1 0 1 0 0,1 0-1 0 0,0 0 0 0 0,-1 0 1 0 0,1 1-1 0 0,-1-1 0 0 0,1 1 1 0 0,-1-1-1 0 0,1 1 0 0 0,-1 0 1 0 0,1 0-1 0 0,-1 0 0 0 0,1 0 0 0 0,-1 0 1 0 0,1 1-1 0 0,-1-1 0 0 0,1 1 1 0 0,-1-1-1 0 0,1 1 0 0 0,-1 0 1 0 0,1 0-1 0 0,0 0 0 0 0,0 0 0 0 0,-1 1 1 0 0,1-1-1 0 0,0 1 0 0 0,0-1 1 0 0,0 1-1 0 0,1 0 0 0 0,-1 0 1 0 0,0-1-1 0 0,1 1 0 0 0,-1 1 0 0 0,-1 1 55 0 0,0 1-613 0 0,0 0-1 0 0,0 0 0 0 0,1 1 1 0 0,0-1-1 0 0,0 1 1 0 0,0 0-1 0 0,0 0 0 0 0,1-1 1 0 0,0 1-1 0 0,0 0 0 0 0,1 0 1 0 0,0 0-1 0 0,0 0 0 0 0,0 0 1 0 0,1 0-1 0 0,0 2 614 0 0,4 16-1963 0 0</inkml:trace>
  <inkml:trace contextRef="#ctx0" brushRef="#br0" timeOffset="3496.383">3553 145 1856 0 0,'0'3'455'0'0,"0"76"7892"0"0,-4-1-5618 0 0,4-78-2723 0 0,0 0-1 0 0,1 0 1 0 0,-1-1-1 0 0,1 1 0 0 0,-1 0 1 0 0,1 0-1 0 0,-1 0 1 0 0,1 0-1 0 0,-1 0 1 0 0,1 0-1 0 0,-1 0 1 0 0,1 0-1 0 0,-1 0 1 0 0,1 0-1 0 0,-1 1 0 0 0,0-1 1 0 0,1 0-1 0 0,-1 0 1 0 0,1 0-1 0 0,-1 1 1 0 0,1-1-1 0 0,-1 0 1 0 0,0 0-1 0 0,1 1 1 0 0,-1-1-1 0 0,0 0 0 0 0,1 1 1 0 0,-1-1-1 0 0,0 0 1 0 0,1 1-1 0 0,-1-1 1 0 0,0 0-1 0 0,0 1 1 0 0,1-1-1 0 0,-1 1 1 0 0,0-1-1 0 0,0 1 0 0 0,0-1 1 0 0,1 1-1 0 0,-1-1 1 0 0,0 0-1 0 0,0 1 1 0 0,0-1-1 0 0,0 1 1 0 0,0-1-1 0 0,0 1 1 0 0,0-1-1 0 0,0 1 0 0 0,0-1 1 0 0,-1 1-6 0 0,23-42-75 0 0,-10 17 31 0 0,2-1 1 0 0,0 2 0 0 0,1 0-1 0 0,1 1 1 0 0,1 0 0 0 0,16-14 43 0 0,-33 35 11 0 0,1 0 0 0 0,-1 1 0 0 0,1-1 0 0 0,-1 1 0 0 0,0-1 0 0 0,1 1 0 0 0,-1-1 0 0 0,1 1 0 0 0,0 0 0 0 0,-1-1 0 0 0,1 1 0 0 0,-1 0 0 0 0,1-1 0 0 0,-1 1 0 0 0,1 0 0 0 0,0-1 0 0 0,-1 1 0 0 0,1 0 0 0 0,0 0 0 0 0,-1 0 0 0 0,1 0 0 0 0,0 0 0 0 0,-1 0 0 0 0,1 0 0 0 0,0 0 0 0 0,-1 0 0 0 0,1 0 0 0 0,0 0 0 0 0,-1 0 0 0 0,1 0 0 0 0,0 0 0 0 0,-1 1 0 0 0,1-1 0 0 0,0 0 0 0 0,-1 1 0 0 0,1-1 0 0 0,-1 0 0 0 0,1 1 0 0 0,-1-1 0 0 0,1 0 0 0 0,-1 1 0 0 0,1-1 0 0 0,-1 1 0 0 0,1-1 0 0 0,-1 1 0 0 0,1 0 0 0 0,-1-1 0 0 0,0 1 0 0 0,1-1 0 0 0,-1 1 0 0 0,0 0 0 0 0,0-1 0 0 0,1 1 0 0 0,-1 0 0 0 0,0-1 0 0 0,0 1 0 0 0,0 0 0 0 0,0-1 0 0 0,0 1-11 0 0,5 48 912 0 0,-4-42-748 0 0,-1 16 301 0 0,-1-17-387 0 0,1 1 1 0 0,-1-1 0 0 0,1 0 0 0 0,0 1-1 0 0,0-1 1 0 0,1 1 0 0 0,0-1 0 0 0,0 1-1 0 0,1-1 1 0 0,0 0 0 0 0,0 0 0 0 0,0 0-1 0 0,1 0 1 0 0,-1 0 0 0 0,1 0-1 0 0,1-1 1 0 0,-1 1 0 0 0,1-1 0 0 0,0 0-1 0 0,0 0 1 0 0,1 0 0 0 0,1 1-79 0 0,0-6 4 0 0,0 0 1 0 0,0-1-1 0 0,0 0 1 0 0,0 1-1 0 0,0-2 1 0 0,-1 1-1 0 0,1-1 0 0 0,0 0 1 0 0,-1 0-1 0 0,1 0 1 0 0,-1-1-1 0 0,0 0 1 0 0,0 0-1 0 0,0 0 0 0 0,0-1 1 0 0,-1 0-1 0 0,1 0 1 0 0,-1 0-1 0 0,0 0 1 0 0,0-1-1 0 0,0 1 0 0 0,-1-1 1 0 0,0 0-1 0 0,0 0 1 0 0,0 0-1 0 0,2-5-4 0 0,2 0 1 0 0,-1 1 0 0 0,0-1 1 0 0,0 0-1 0 0,-1-1 0 0 0,-1 1 0 0 0,1-1 0 0 0,-2 0 0 0 0,1 0 0 0 0,-2 0 0 0 0,1-1 0 0 0,-2 1 1 0 0,1-3-2 0 0,-2 14 1 0 0,0 1 1 0 0,0 0 0 0 0,0 0-1 0 0,0-1 1 0 0,0 1-1 0 0,0 0 1 0 0,0-1 0 0 0,0 1-1 0 0,0 0 1 0 0,-1-1 0 0 0,1 1-1 0 0,0 0 1 0 0,0-1 0 0 0,-1 1-1 0 0,1 0 1 0 0,0-1-1 0 0,-1 1 1 0 0,1-1 0 0 0,-1 1-1 0 0,1-1 1 0 0,-1 1 0 0 0,1-1-1 0 0,-1 1 1 0 0,1-1 0 0 0,-1 1-1 0 0,1-1 1 0 0,-1 0-1 0 0,0 1 1 0 0,1-1 0 0 0,-1 0-1 0 0,0 0 1 0 0,1 1 0 0 0,-1-1-1 0 0,0 0 1 0 0,1 0 0 0 0,-1 0-1 0 0,0 0 1 0 0,1 0-1 0 0,-1 0 1 0 0,0 0 0 0 0,1 0-1 0 0,-1 0 1 0 0,0 0 0 0 0,1 0-1 0 0,-1 0 1 0 0,0 0 0 0 0,1-1-1 0 0,-1 1 1 0 0,0 0 0 0 0,1 0-1 0 0,-1-1 1 0 0,0 1-1 0 0,1-1 1 0 0,-1 1 0 0 0,1 0-1 0 0,-1-1 1 0 0,1 1 0 0 0,-1-1-1 0 0,1 1 1 0 0,-1-1 0 0 0,1 1-1 0 0,0-1 1 0 0,-1 0-1 0 0,1 1 1 0 0,0-1 0 0 0,-1 0-1 0 0,1 1 1 0 0,0-1 0 0 0,0 0-1 0 0,0 1-1 0 0,-5 6 32 0 0,2 1 0 0 0,-1 1 0 0 0,1-1 0 0 0,0 0 0 0 0,1 1 0 0 0,0-1-1 0 0,0 1 1 0 0,1 0 0 0 0,-1-1 0 0 0,2 1 0 0 0,-1 0 0 0 0,1 0 0 0 0,0 0 0 0 0,1 0-1 0 0,0-1 1 0 0,0 1 0 0 0,1 0 0 0 0,0 0 0 0 0,0-1 0 0 0,1 1 0 0 0,0-1 0 0 0,0 0-1 0 0,0 0 1 0 0,1 0 0 0 0,0 0 0 0 0,1-1 0 0 0,-1 0 0 0 0,1 1 0 0 0,1-2 0 0 0,0 1-32 0 0,-2-2-237 0 0,1 0 0 0 0,0-1 0 0 0,0 1 0 0 0,0-1 1 0 0,0-1-1 0 0,1 1 0 0 0,-1-1 0 0 0,1 0 1 0 0,0 0-1 0 0,0 0 0 0 0,-1-1 0 0 0,1 0 0 0 0,0 0 1 0 0,0-1-1 0 0,0 1 0 0 0,6-2 237 0 0,-4 0-1036 0 0,0 0-1 0 0,0-1 1 0 0,0 0 0 0 0,0 0 0 0 0,0-1-1 0 0,0 0 1 0 0,-1 0 0 0 0,1-1 0 0 0,-1 0-1 0 0,0 0 1 0 0,3-3 1036 0 0,6-7-2375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2:48.280"/>
    </inkml:context>
    <inkml:brush xml:id="br0">
      <inkml:brushProperty name="width" value="0.1" units="cm"/>
      <inkml:brushProperty name="height" value="0.1" units="cm"/>
      <inkml:brushProperty name="color" value="#5B2D90"/>
    </inkml:brush>
  </inkml:definitions>
  <inkml:trace contextRef="#ctx0" brushRef="#br0">259 250 1476 0 0,'3'-8'7264'0'0,"-10"1"-3885"0"0,-26-3-1518 0 0,26 9-1711 0 0,1 0-1 0 0,-1 1 1 0 0,0 0 0 0 0,0 0-1 0 0,1 1 1 0 0,-1 0 0 0 0,0 0-1 0 0,1 0 1 0 0,-1 1 0 0 0,1 0-1 0 0,0 0 1 0 0,-1 1 0 0 0,1 0-1 0 0,0 0 1 0 0,0 0 0 0 0,1 1-1 0 0,-1-1 1 0 0,1 1 0 0 0,0 1-1 0 0,0-1 1 0 0,0 1 0 0 0,0 0-1 0 0,1 0 1 0 0,0 0 0 0 0,-1 2-150 0 0,-4 7 48 0 0,0 0 1 0 0,2 0 0 0 0,-1 1 0 0 0,2 0 0 0 0,0 0 0 0 0,0 0-1 0 0,2 1 1 0 0,0 0 0 0 0,1 0 0 0 0,0 0 0 0 0,1 0-1 0 0,1 1 1 0 0,1-1 0 0 0,1 13-49 0 0,-1-19-2 0 0,1-1 1 0 0,0 0-1 0 0,0 0 1 0 0,1 1-1 0 0,0-1 0 0 0,1 0 1 0 0,0 0-1 0 0,0-1 1 0 0,1 1-1 0 0,0-1 0 0 0,1 1 1 0 0,0-1-1 0 0,0-1 0 0 0,1 1 1 0 0,-1-1-1 0 0,2 0 1 0 0,-1 0-1 0 0,1 0 0 0 0,0-1 1 0 0,0 0-1 0 0,1-1 0 0 0,0 0 1 0 0,0 0-1 0 0,0 0 1 0 0,0-1-1 0 0,1 0 2 0 0,-3-2 2 0 0,1 0-1 0 0,-1-1 1 0 0,0 0-1 0 0,1 0 1 0 0,-1 0-1 0 0,0-1 1 0 0,1 0-1 0 0,-1 0 1 0 0,1 0-1 0 0,-1-1 1 0 0,1 0-1 0 0,-1 0 1 0 0,0-1 0 0 0,0 1-1 0 0,0-2 1 0 0,0 1-1 0 0,0-1 1 0 0,0 1-1 0 0,0-2 1 0 0,-1 1-1 0 0,0 0 1 0 0,1-1-1 0 0,-1 0 1 0 0,-1-1-1 0 0,1 1 1 0 0,0-1-1 0 0,-1 0 1 0 0,0 0 0 0 0,0 0-1 0 0,-1 0 1 0 0,0-1-1 0 0,1 1 1 0 0,0-4-2 0 0,-5 9 14 0 0,1 0 0 0 0,-1 0 0 0 0,1 1 1 0 0,0-1-1 0 0,-1 0 0 0 0,1-1 0 0 0,0 1 1 0 0,-1 0-1 0 0,1 0 0 0 0,0 0 0 0 0,-1 0 0 0 0,1 0 1 0 0,0 0-1 0 0,-1 0 0 0 0,1 0 0 0 0,0-1 1 0 0,-1 1-1 0 0,1 0 0 0 0,0 0 0 0 0,0-1-14 0 0,-1 6 4 0 0,1 1 0 0 0,1-1 1 0 0,-1-1-1 0 0,1 1 0 0 0,0 0 0 0 0,0 0 0 0 0,1 0 0 0 0,-1 0 0 0 0,1-1 0 0 0,0 1 0 0 0,0 0 0 0 0,1-1 0 0 0,-1 0 0 0 0,1 0 0 0 0,0 0 0 0 0,0 0 0 0 0,0 0 0 0 0,1 0 0 0 0,-1-1 1 0 0,1 1-1 0 0,0-1 0 0 0,0 0 0 0 0,0 0 0 0 0,0-1 0 0 0,1 1 0 0 0,-1-1 0 0 0,1 0 0 0 0,-1 0 0 0 0,1-1 0 0 0,0 1 0 0 0,0-1 0 0 0,0 0 0 0 0,0 0 0 0 0,0-1 0 0 0,0 1 0 0 0,0-1 1 0 0,0 0-1 0 0,0-1 0 0 0,0 1 0 0 0,0-1 0 0 0,0 0 0 0 0,-1 0 0 0 0,1 0 0 0 0,0-1 0 0 0,0 0 0 0 0,0 0-4 0 0,1 0-19 0 0,-1-1 0 0 0,1 1-1 0 0,-1-1 1 0 0,1-1 0 0 0,-1 1 0 0 0,0-1-1 0 0,0 0 1 0 0,-1 0 0 0 0,1 0 0 0 0,-1 0-1 0 0,0-1 1 0 0,0 0 0 0 0,0 0 0 0 0,-1 0 0 0 0,0 0-1 0 0,0-1 1 0 0,0 1 0 0 0,0-1 0 0 0,-1 0-1 0 0,0 0 1 0 0,0 0 0 0 0,-1 0 0 0 0,0 0-1 0 0,0 0 1 0 0,0 0 0 0 0,-1 0 0 0 0,0 0 0 0 0,0-1-1 0 0,0 1 1 0 0,-1 0 0 0 0,0 0 0 0 0,0 0-1 0 0,0 0 1 0 0,-1 0 0 0 0,0 0 0 0 0,0 0-1 0 0,-1 1 1 0 0,1-1 0 0 0,-1 1 0 0 0,-1-1-1 0 0,1 1 1 0 0,-1 0 0 0 0,0 0 0 0 0,0 1 0 0 0,0-1-1 0 0,0 1 1 0 0,-1 0 0 0 0,0 0 0 0 0,0 0-1 0 0,0 1 1 0 0,0-1 0 0 0,-1 1 0 0 0,0 0 19 0 0,2 2-6 0 0,0 0 1 0 0,0 0 0 0 0,1 1-1 0 0,-1-1 1 0 0,0 1 0 0 0,0 0-1 0 0,0 0 1 0 0,1 0 0 0 0,-1 0-1 0 0,0 1 1 0 0,0-1-1 0 0,0 1 1 0 0,1 0 0 0 0,-1 0-1 0 0,0 1 1 0 0,1-1 0 0 0,-1 1-1 0 0,1 0 1 0 0,0-1 0 0 0,0 2-1 0 0,-1-1 1 0 0,1 0 0 0 0,0 1-1 0 0,1-1 1 0 0,-1 1 0 0 0,0 0-1 0 0,1 0 1 0 0,0 0 0 0 0,-1 0-1 0 0,1 0 1 0 0,0 0 0 0 0,1 1-1 0 0,-1-1 1 0 0,1 1 0 0 0,-1-1-1 0 0,1 1 1 0 0,0 0 0 0 0,0-1-1 0 0,1 2 6 0 0,-2 46-2933 0 0,24-5-4235 0 0,7-33 1819 0 0,-11-15 3422 0 0</inkml:trace>
  <inkml:trace contextRef="#ctx0" brushRef="#br0" timeOffset="362.774">722 252 968 0 0,'15'24'9051'0'0,"-16"28"-5758"0"0,0-39-3012 0 0,-4 87 569 0 0,4-100-848 0 0,1 1 0 0 0,0-1 0 0 0,0 1 0 0 0,0-1 0 0 0,0 1 0 0 0,-1 0 1 0 0,1-1-1 0 0,0 1 0 0 0,0-1 0 0 0,0 1 0 0 0,0-1 0 0 0,0 1 0 0 0,1-1 1 0 0,-1 1-1 0 0,0 0 0 0 0,0-1 0 0 0,0 1 0 0 0,0-1 0 0 0,1 1 0 0 0,-1-1 1 0 0,0 1-1 0 0,0-1 0 0 0,1 1 0 0 0,-1-1 0 0 0,0 0 0 0 0,1 1 0 0 0,-1-1 0 0 0,1 1 1 0 0,-1-1-1 0 0,0 0 0 0 0,1 1 0 0 0,-1-1 0 0 0,1 0 0 0 0,-1 1 0 0 0,1-1 1 0 0,-1 0-1 0 0,1 0 0 0 0,-1 0 0 0 0,1 1 0 0 0,-1-1 0 0 0,1 0 0 0 0,0 0 0 0 0,-1 0 1 0 0,1 0-1 0 0,-1 0 0 0 0,1 0 0 0 0,-1 0 0 0 0,1 0 0 0 0,-1 0 0 0 0,1 0 1 0 0,0 0-1 0 0,-1-1 0 0 0,1 1 0 0 0,-1 0 0 0 0,1 0 0 0 0,-1 0 0 0 0,1-1 1 0 0,-1 1-1 0 0,1 0 0 0 0,-1-1 0 0 0,0 1 0 0 0,1 0 0 0 0,-1-1-2 0 0,29-30 22 0 0,-22 24-16 0 0,10-14 5 0 0,-14 15-11 0 0,0 2 0 0 0,1-1 0 0 0,-1 0 1 0 0,1 1-1 0 0,0-1 0 0 0,0 1 0 0 0,0 0 0 0 0,0 1 0 0 0,1-1 0 0 0,-1 1 0 0 0,1-1 1 0 0,0 2-1 0 0,0-1 0 0 0,1 0 0 0 0,-1 1 0 0 0,0 0 0 0 0,1 0 0 0 0,-1 1 0 0 0,1-1 1 0 0,0 1-1 0 0,1 0 0 0 0,-3 4 1 0 0,0 0 0 0 0,-1-1 0 0 0,1 2 0 0 0,-1-1 0 0 0,0 0 0 0 0,0 1 0 0 0,0-1 0 0 0,0 1 0 0 0,-1 0 0 0 0,1 0 0 0 0,-1 0 0 0 0,0 0 0 0 0,0 0 0 0 0,-1 0 0 0 0,1 1 0 0 0,-1-1 0 0 0,0 1 0 0 0,0-1 0 0 0,-1 1 0 0 0,1-1 0 0 0,-1 1 0 0 0,0 0 0 0 0,0-1 0 0 0,0 1 0 0 0,-1-1 0 0 0,0 4-1 0 0,1 11-170 0 0,-4 75 396 0 0,-15-39-3038 0 0,19-55 2604 0 0,0-1 0 0 0,0 1 0 0 0,0 0-1 0 0,0-1 1 0 0,0 1 0 0 0,0 0 0 0 0,0 0 0 0 0,0-1 0 0 0,0 1 0 0 0,0 0-1 0 0,-1-1 1 0 0,1 1 0 0 0,0 0 0 0 0,0 0 0 0 0,0-1 0 0 0,0 1-1 0 0,-1 0 1 0 0,1 0 0 0 0,0 0 0 0 0,0-1 0 0 0,0 1 0 0 0,-1 0 0 0 0,1 0-1 0 0,0 0 1 0 0,0-1 0 0 0,-1 1 0 0 0,1 0 0 0 0,0 0 0 0 0,0 0 0 0 0,-1 0-1 0 0,1 0 1 0 0,0 0 0 0 0,-1 0 0 0 0,1 0 0 0 0,0 0 0 0 0,-1 0-1 0 0,1 0 1 0 0,0 0 0 0 0,0 0 0 0 0,-1 0 0 0 0,1 0 0 0 0,0 0 0 0 0,-1 0-1 0 0,1 0 1 0 0,0 0 208 0 0,2-17-2042 0 0</inkml:trace>
  <inkml:trace contextRef="#ctx0" brushRef="#br0" timeOffset="1386.506">1135 214 1592 0 0,'-2'6'7189'0'0,"6"0"-3487"0"0,22 14-2488 0 0,-19-16-564 0 0,11 9-599 0 0,0 1 1 0 0,-1 0-1 0 0,0 2 1 0 0,-1 0-1 0 0,-1 0 1 0 0,10 16-52 0 0,-21-27 6 0 0,-1-1 1 0 0,0 1-1 0 0,-1 0 1 0 0,1 0-1 0 0,-1 0 1 0 0,0 0-1 0 0,0 0 1 0 0,0 1-1 0 0,-1-1 0 0 0,0 0 1 0 0,0 1-1 0 0,0-1 1 0 0,-1 1-1 0 0,0 0 1 0 0,0-1-1 0 0,0 1 1 0 0,-1-1-1 0 0,0 1 0 0 0,0-1 1 0 0,0 0-1 0 0,0 1 1 0 0,-1-1-1 0 0,0 0 1 0 0,0 0-1 0 0,-1 0 1 0 0,1 0-1 0 0,-1 0 0 0 0,0 0 1 0 0,0-1-1 0 0,-3 3-6 0 0,5-6 0 0 0,0 1 0 0 0,0 0 0 0 0,0 0 0 0 0,0 0 0 0 0,0 0 0 0 0,-1-1 0 0 0,1 1 0 0 0,-1-1 0 0 0,0 1 0 0 0,1-1 0 0 0,-1 0 0 0 0,0 1 0 0 0,0-1 0 0 0,0 0 0 0 0,1 0 0 0 0,-1 0 0 0 0,0 0 0 0 0,-1-1 0 0 0,1 1 0 0 0,0-1 0 0 0,0 1 0 0 0,0-1 0 0 0,0 0 0 0 0,0 1 0 0 0,0-1 0 0 0,-1 0 0 0 0,1 0 0 0 0,0-1 0 0 0,0 1 0 0 0,0 0 0 0 0,0-1 0 0 0,0 1 0 0 0,-1-1 0 0 0,1 0 0 0 0,0 0 0 0 0,0 0 0 0 0,1 0 0 0 0,-1 0 0 0 0,-1-1 0 0 0,2-2-1 0 0,1 0 0 0 0,0 0-1 0 0,0 0 1 0 0,0 0 0 0 0,0 0-1 0 0,1 0 1 0 0,0 0 0 0 0,0 0-1 0 0,0 0 1 0 0,0 0 0 0 0,0 0-1 0 0,1 0 1 0 0,0 0 0 0 0,-1 1-1 0 0,2-1 1 0 0,-1 1 0 0 0,0 0-1 0 0,1-1 1 0 0,-1 1 0 0 0,1 0-1 0 0,0 0 1 0 0,0 1 0 0 0,0-1-1 0 0,0 0 1 0 0,1 1 0 0 0,-1 0-1 0 0,1 0 1 0 0,1-1 1 0 0,244-109 3 0 0,-246 112-1 0 0,-1-1 1 0 0,0 1-1 0 0,1-1 1 0 0,-1 0-1 0 0,0 0 0 0 0,0 0 1 0 0,0 0-1 0 0,0-1 1 0 0,0 1-1 0 0,0-1 1 0 0,0 1-1 0 0,0-1 1 0 0,0 1-1 0 0,-1-1 1 0 0,1 0-1 0 0,-1 0 1 0 0,1 0-1 0 0,-1 0 1 0 0,0 0-1 0 0,0 0 0 0 0,0 0 1 0 0,0-1-1 0 0,0 1 1 0 0,0 0-1 0 0,-1 0 1 0 0,1-1-1 0 0,-1 1 1 0 0,1-1-1 0 0,-1 1 1 0 0,0 0-1 0 0,0-1 1 0 0,0 1-1 0 0,0-1 0 0 0,0 1 1 0 0,-1 0-1 0 0,1-1 1 0 0,-1 1-1 0 0,0 0 1 0 0,0-1-1 0 0,1 1 1 0 0,-1 0-1 0 0,-1 0 1 0 0,1 0-1 0 0,0 0 1 0 0,0 0-1 0 0,-1 0-2 0 0,-1 2-2 0 0,0 0 0 0 0,1 0-1 0 0,-1 0 1 0 0,0 0 0 0 0,0 1 0 0 0,1-1 0 0 0,-1 1 0 0 0,0 0-1 0 0,1 0 1 0 0,-1 0 0 0 0,0 0 0 0 0,1 0 0 0 0,0 0-1 0 0,-1 1 1 0 0,1 0 0 0 0,0-1 0 0 0,-1 1 0 0 0,1 0 0 0 0,0 0-1 0 0,0 0 1 0 0,1 0 0 0 0,-1 0 0 0 0,0 0 0 0 0,1 1-1 0 0,-1-1 1 0 0,1 1 0 0 0,0-1 0 0 0,0 1 0 0 0,0-1-1 0 0,0 1 1 0 0,0 0 0 0 0,0-1 0 0 0,1 1 0 0 0,0 0 0 0 0,-1 0-1 0 0,1 0 3 0 0,-2 5-1 0 0,1 0 0 0 0,0 0 0 0 0,0 0 0 0 0,0 1 1 0 0,1-1-1 0 0,0 0 0 0 0,1 1 0 0 0,0-1 0 0 0,0 0 0 0 0,1 0 0 0 0,0 0 0 0 0,1 0 0 0 0,-1 0 0 0 0,1 0 0 0 0,1-1 0 0 0,0 1 0 0 0,0-1 0 0 0,0 0 0 0 0,1 0 0 0 0,2 3 1 0 0,-5-9 1 0 0,0 1-1 0 0,0-1 1 0 0,0 1-1 0 0,0-1 1 0 0,0 0-1 0 0,0 0 1 0 0,0 0 0 0 0,1 0-1 0 0,-1 0 1 0 0,0 0-1 0 0,1-1 1 0 0,-1 1-1 0 0,0-1 1 0 0,1 0-1 0 0,-1 1 1 0 0,1-1 0 0 0,-1 0-1 0 0,0-1 1 0 0,1 1-1 0 0,-1 0 1 0 0,1-1-1 0 0,-1 1 1 0 0,0-1 0 0 0,1 0-1 0 0,-1 1 1 0 0,0-1-1 0 0,0 0 1 0 0,0-1-1 0 0,0 1 1 0 0,1 0 0 0 0,-2-1-1 0 0,1 1 1 0 0,0-1-1 0 0,0 1 1 0 0,0-1-1 0 0,-1 0 1 0 0,1 0-1 0 0,56-76-6 0 0,-52 67 22 0 0,0-1 0 0 0,-2 0 0 0 0,0-1 1 0 0,0 1-1 0 0,-1-1 0 0 0,0 0 1 0 0,-1 0-1 0 0,-1 1 0 0 0,0-1 0 0 0,-1 0 1 0 0,0 0-1 0 0,-1 0 0 0 0,-1-9-16 0 0,1 22 17 0 0,1 1 0 0 0,0-1-1 0 0,0 0 1 0 0,0 1 0 0 0,-1-1-1 0 0,1 1 1 0 0,0-1 0 0 0,0 0 0 0 0,-1 1-1 0 0,1-1 1 0 0,0 0 0 0 0,-1 1 0 0 0,1-1-1 0 0,0 0 1 0 0,-1 1 0 0 0,1-1-1 0 0,-1 0 1 0 0,1 0 0 0 0,0 1 0 0 0,-1-1-1 0 0,1 0 1 0 0,-1 0 0 0 0,1 0 0 0 0,-1 0-1 0 0,1 0 1 0 0,-1 0 0 0 0,1 0 0 0 0,-1 0-1 0 0,1 0 1 0 0,-1 0 0 0 0,1 0-1 0 0,-1 0 1 0 0,1 0 0 0 0,0 0 0 0 0,-1 0-1 0 0,1 0 1 0 0,-1 0 0 0 0,1-1 0 0 0,-1 1-1 0 0,1 0 1 0 0,0 0 0 0 0,-1 0-17 0 0,3 4-27 0 0,0 1-1 0 0,0 0 1 0 0,1-1 0 0 0,0 1 0 0 0,0-1 0 0 0,0 0 0 0 0,0 0-1 0 0,0 0 1 0 0,1 0 0 0 0,0 0 0 0 0,0-1 0 0 0,0 0 0 0 0,0 1-1 0 0,0-2 1 0 0,1 1 0 0 0,3 1 27 0 0,26 21-740 0 0,-33-23 749 0 0,-1 0 1 0 0,1 0-1 0 0,-1 0 0 0 0,1 0 0 0 0,-1 1 1 0 0,0-1-1 0 0,0 0 0 0 0,0 0 0 0 0,0 0 1 0 0,0 1-1 0 0,0-1 0 0 0,-1 0 0 0 0,1 0 1 0 0,-1 0-1 0 0,1 0 0 0 0,-1 0 0 0 0,0 0 1 0 0,0 0-1 0 0,0 0 0 0 0,0 0 1 0 0,0 0-1 0 0,0 0 0 0 0,-1 0 0 0 0,1-1-9 0 0,-2 4 63 0 0,-2 4 18 0 0,1 0 0 0 0,-1 0 0 0 0,1 1 1 0 0,1 0-1 0 0,0-1 0 0 0,0 1 0 0 0,1 0 0 0 0,0 1 1 0 0,1-1-1 0 0,0 0 0 0 0,1 0 0 0 0,0 1 0 0 0,0-1 1 0 0,1 0-1 0 0,1 0 0 0 0,2 9-81 0 0,-4-17-6 0 0,1 0 1 0 0,0 0-1 0 0,0 0 0 0 0,0 0 0 0 0,0-1 1 0 0,1 1-1 0 0,-1 0 0 0 0,0-1 0 0 0,1 1 1 0 0,-1-1-1 0 0,1 1 0 0 0,-1-1 0 0 0,1 0 0 0 0,0 0 1 0 0,-1 0-1 0 0,1 0 0 0 0,0 0 0 0 0,0 0 1 0 0,0 0-1 0 0,0 0 0 0 0,0-1 0 0 0,0 1 1 0 0,0-1-1 0 0,0 0 0 0 0,0 1 0 0 0,0-1 1 0 0,0 0-1 0 0,0 0 0 0 0,0 0 0 0 0,1-1 0 0 0,-1 1 1 0 0,0 0-1 0 0,0-1 0 0 0,0 1 0 0 0,0-1 1 0 0,0 0-1 0 0,-1 0 0 0 0,1 0 0 0 0,0 0 1 0 0,0 0-1 0 0,0 0 0 0 0,-1 0 0 0 0,1-1 6 0 0,68-63-1741 0 0,-13-72 534 0 0,-50 228 4107 0 0,-6-87-2885 0 0,-1 1 0 0 0,1-1 0 0 0,-1 1-1 0 0,1-1 1 0 0,0 1 0 0 0,1-1 0 0 0,-1 0 0 0 0,1 0 0 0 0,0 0-1 0 0,0 0 1 0 0,0 0 0 0 0,1 0 0 0 0,-1 0 0 0 0,1-1 0 0 0,0 1-1 0 0,0-1 1 0 0,0 0 0 0 0,0 0 0 0 0,1 0 0 0 0,2 1-15 0 0,-4-4-11 0 0,1 0 1 0 0,0-1-1 0 0,0 0 0 0 0,0 1 1 0 0,0-1-1 0 0,-1 0 1 0 0,1-1-1 0 0,0 1 0 0 0,-1 0 1 0 0,1-1-1 0 0,-1 1 0 0 0,0-1 1 0 0,1 0-1 0 0,-1 0 1 0 0,0 0-1 0 0,0 0 0 0 0,0 0 1 0 0,0 0-1 0 0,0-1 1 0 0,-1 1-1 0 0,1-1 0 0 0,-1 1 1 0 0,0-1-1 0 0,1-2 11 0 0,58-124-7651 0 0,-40 80 3388 0 0,-10 24 1795 0 0</inkml:trace>
  <inkml:trace contextRef="#ctx0" brushRef="#br0" timeOffset="2315.397">2387 252 188 0 0,'-18'54'9183'0'0,"12"5"-5268"0"0,6-49-3841 0 0,0 0 0 0 0,0-1 0 0 0,1 1 0 0 0,1-1 0 0 0,0 1 0 0 0,0-1 0 0 0,0 1 0 0 0,2-1 0 0 0,-1 0 0 0 0,1 0 0 0 0,0 0 0 0 0,1-1 0 0 0,0 0 0 0 0,0 0 0 0 0,1 0 0 0 0,0 0 0 0 0,2 1-74 0 0,-6-6 4 0 0,0-1 0 0 0,1 0 0 0 0,-1 0 0 0 0,1 0 0 0 0,0 0 0 0 0,0-1 0 0 0,-1 1 0 0 0,1-1 0 0 0,0 0 0 0 0,0 1 0 0 0,1-1 0 0 0,-1-1 0 0 0,0 1 0 0 0,0 0 0 0 0,0-1 0 0 0,0 1 0 0 0,1-1 0 0 0,-1 0 0 0 0,0 0 0 0 0,0-1 0 0 0,1 1 0 0 0,-1 0 0 0 0,0-1 0 0 0,0 0 0 0 0,0 0 0 0 0,0 0 0 0 0,0 0 0 0 0,0-1 0 0 0,0 1 0 0 0,0-1 0 0 0,0 1 0 0 0,-1-1 0 0 0,1 0 0 0 0,-1 0 0 0 0,1 0 0 0 0,-1-1 0 0 0,2-1-4 0 0,3-3 6 0 0,-1 0-1 0 0,1 0 1 0 0,-2 0-1 0 0,1-1 0 0 0,-1 0 1 0 0,0 0-1 0 0,-1-1 1 0 0,0 1-1 0 0,0-1 1 0 0,-1 0-1 0 0,0 0 0 0 0,1-7-5 0 0,-3 6-2 0 0,0 0 0 0 0,-1-1 0 0 0,0 1 0 0 0,-1 0 0 0 0,0-1 1 0 0,0 1-1 0 0,-1 0 0 0 0,-1 0 0 0 0,0 0 0 0 0,-3-9 2 0 0,5 16 5 0 0,0 0 0 0 0,0 0 0 0 0,-1 0 0 0 0,1 0 0 0 0,-1 0 0 0 0,1 1 0 0 0,-1-1 0 0 0,0 0 0 0 0,0 1 0 0 0,0-1 0 0 0,0 1 0 0 0,-1 0 0 0 0,1 0 0 0 0,0 0 0 0 0,-1 0 0 0 0,0 0-1 0 0,1 0 1 0 0,-1 1 0 0 0,0-1 0 0 0,0 1 0 0 0,0 0 0 0 0,0 0 0 0 0,0 0 0 0 0,0 0 0 0 0,0 0 0 0 0,-1 1 0 0 0,1-1 0 0 0,0 1 0 0 0,0 0 0 0 0,0 0 0 0 0,-1 0 0 0 0,1 1 0 0 0,0-1 0 0 0,0 1 0 0 0,0-1 0 0 0,-1 2-5 0 0,-1-1 15 0 0,1 1-1 0 0,0 0 1 0 0,1 0-1 0 0,-1 0 0 0 0,0 1 1 0 0,1-1-1 0 0,-1 1 1 0 0,1 0-1 0 0,0 0 0 0 0,0 0 1 0 0,0 0-1 0 0,0 1 1 0 0,0-1-1 0 0,1 1 0 0 0,-1 0 1 0 0,1 0-1 0 0,0-1 1 0 0,1 2-1 0 0,-1-1 0 0 0,1 0 1 0 0,-1 0-1 0 0,1 0 1 0 0,0 1-1 0 0,1-1 1 0 0,-1 0-1 0 0,1 1 0 0 0,0-1 1 0 0,0 0-1 0 0,0 4-14 0 0,1 0 2 0 0,-1 0-1 0 0,1 0 1 0 0,0 0 0 0 0,1 0-1 0 0,0 0 1 0 0,0-1-1 0 0,1 1 1 0 0,0 0 0 0 0,0-1-1 0 0,1 0 1 0 0,0 0 0 0 0,0 0-1 0 0,0 0 1 0 0,1-1-1 0 0,5 5-1 0 0,-7-7 0 0 0,1-1 0 0 0,0 0 0 0 0,0 0 0 0 0,0 0 1 0 0,1 0-1 0 0,-1-1 0 0 0,1 0 0 0 0,-1 0 0 0 0,1 0 0 0 0,0 0 0 0 0,0-1 0 0 0,-1 1 0 0 0,1-1 0 0 0,0-1 0 0 0,0 1 0 0 0,0-1 0 0 0,0 0 0 0 0,0 0 0 0 0,0 0 0 0 0,0-1 0 0 0,0 1 0 0 0,0-1 0 0 0,0-1 0 0 0,0 1 0 0 0,0-1 0 0 0,0 1 0 0 0,-1-1 0 0 0,1-1 0 0 0,-1 1 0 0 0,0-1 0 0 0,4-2 0 0 0,7-5 4 0 0,-1-1 0 0 0,-1 0 1 0 0,0-1-1 0 0,0 0 0 0 0,-2-1 0 0 0,1-1 0 0 0,-1 1 0 0 0,4-10-4 0 0,77-152 57 0 0,-92 175-53 0 0,0 0-1 0 0,0 0 1 0 0,0 1-1 0 0,0-1 1 0 0,0 0-1 0 0,0 0 1 0 0,0 1-1 0 0,0-1 1 0 0,0 0 0 0 0,0 0-1 0 0,0 1 1 0 0,1-1-1 0 0,-1 0 1 0 0,0 0-1 0 0,0 1 1 0 0,0-1-1 0 0,0 0 1 0 0,0 0-1 0 0,1 1 1 0 0,-1-1 0 0 0,0 0-1 0 0,0 0 1 0 0,0 0-1 0 0,1 1 1 0 0,-1-1-1 0 0,0 0 1 0 0,0 0-1 0 0,0 0 1 0 0,1 0-1 0 0,-1 0 1 0 0,0 1 0 0 0,0-1-1 0 0,1 0 1 0 0,-1 0-1 0 0,0 0 1 0 0,0 0-1 0 0,1 0 1 0 0,-1 0-1 0 0,0 0 1 0 0,1 0-1 0 0,-1 0 1 0 0,0 0 0 0 0,0 0-1 0 0,1 0 1 0 0,-1 0-1 0 0,0 0 1 0 0,0 0-1 0 0,1-1 1 0 0,-1 1-1 0 0,0 0 1 0 0,0 0-1 0 0,1 0 1 0 0,-1 0 0 0 0,0 0-1 0 0,0 0 1 0 0,1-1-4 0 0,1 29 142 0 0,-43 228 1387 0 0,40-253-1596 0 0,0 1 0 0 0,1-1 0 0 0,-1 0-1 0 0,1 1 1 0 0,0-1 0 0 0,0 0 0 0 0,1 1 0 0 0,-1-1-1 0 0,0 0 1 0 0,1 0 0 0 0,0 1 0 0 0,0-1 0 0 0,0 0-1 0 0,0 0 1 0 0,0 0 0 0 0,1 0 0 0 0,0 0 0 0 0,-1 0-1 0 0,1 0 1 0 0,0 0 0 0 0,0-1 0 0 0,0 1 0 0 0,1-1-1 0 0,-1 0 1 0 0,1 1 0 0 0,-1-1 0 0 0,1 0-1 0 0,0 0 1 0 0,0-1 0 0 0,1 2 67 0 0,11-39-11820 0 0,-14 25 9552 0 0</inkml:trace>
  <inkml:trace contextRef="#ctx0" brushRef="#br0" timeOffset="2563.067">2840 341 1028 0 0,'7'0'2032'0'0,"3"4"212"0"0,2 3 141 0 0,1 0-25 0 0,-1 2-868 0 0,5-3-608 0 0,1 3-368 0 0,-1-2-204 0 0,5-3-144 0 0,0 3-140 0 0,-2-2-216 0 0,3-5-484 0 0,-9 0-664 0 0,4 0-576 0 0,-8 0-308 0 0,2 0-89 0 0,-5 0 81 0 0,-2 0 416 0 0</inkml:trace>
  <inkml:trace contextRef="#ctx0" brushRef="#br0" timeOffset="2717.451">3097 94 908 0 0,'5'-25'2116'0'0,"-3"5"248"0"0,-2 3 145 0 0,0 3 103 0 0,0 3-928 0 0,0 7-688 0 0,-2 1-420 0 0,-1 6-244 0 0,3 1-228 0 0,0 5-240 0 0,0 0-312 0 0,0 2-772 0 0,0 0-700 0 0,0 2-360 0 0,3 1-124 0 0,-1 1 47 0 0,3-1 213 0 0</inkml:trace>
  <inkml:trace contextRef="#ctx0" brushRef="#br0" timeOffset="2961.055">3188 332 896 0 0,'2'14'1512'0'0,"0"0"0"0"0,1-1-1 0 0,0 1 1 0 0,1-1 0 0 0,0 1 0 0 0,1-1-1 0 0,1-1 1 0 0,3 7-1512 0 0,-6-14 73 0 0,0 0-1 0 0,0-1 1 0 0,0 1 0 0 0,1-1-1 0 0,0 0 1 0 0,-1 0 0 0 0,2 0-1 0 0,-1 0 1 0 0,0-1-1 0 0,1 0 1 0 0,0 0 0 0 0,-1 0-1 0 0,1 0 1 0 0,0-1 0 0 0,1 0-1 0 0,-1 0 1 0 0,0 0-1 0 0,1 0 1 0 0,-1-1 0 0 0,0 0-1 0 0,1 0 1 0 0,2-1-73 0 0,-4 1-2 0 0,0-2 0 0 0,0 1 0 0 0,-1 0 0 0 0,1-1 0 0 0,0 0 0 0 0,0 1 1 0 0,-1-2-1 0 0,1 1 0 0 0,-1 0 0 0 0,1-1 0 0 0,-1 1 0 0 0,1-1 0 0 0,-1 0 0 0 0,0 0 0 0 0,0-1 0 0 0,0 1 0 0 0,0 0 0 0 0,0-1 0 0 0,-1 0 0 0 0,1 0 1 0 0,-1 0-1 0 0,0 0 0 0 0,0 0 0 0 0,0 0 0 0 0,0 0 0 0 0,0-1 0 0 0,-1 1 0 0 0,1-1 0 0 0,-1 0 0 0 0,0 1 0 0 0,0-1 0 0 0,0 0 0 0 0,-1 1 1 0 0,1-1-1 0 0,-1 0 0 0 0,0 0 0 0 0,0 1 0 0 0,-1-1 0 0 0,1 0 0 0 0,-1 0 0 0 0,1 1 0 0 0,-1-1 0 0 0,0 0 0 0 0,-1 1 0 0 0,0-3 2 0 0,1-1-31 0 0,0 0-1 0 0,-1 1 1 0 0,0-1 0 0 0,-1 1-1 0 0,1-1 1 0 0,-1 1-1 0 0,0 0 1 0 0,-1 0-1 0 0,1 0 1 0 0,-1 0-1 0 0,-1 1 1 0 0,1-1 0 0 0,-1 1-1 0 0,0 0 1 0 0,0 1-1 0 0,0-1 1 0 0,0 1-1 0 0,-1 0 1 0 0,0 0-1 0 0,0 1 1 0 0,0-1-1 0 0,0 2 1 0 0,-1-1 0 0 0,1 0 31 0 0,-30 26-2267 0 0,35-22 1979 0 0,0 1 1 0 0,1-1-1 0 0,-1 0 0 0 0,0 1 0 0 0,1-1 0 0 0,0 0 0 0 0,-1 1 1 0 0,1-1-1 0 0,0 1 0 0 0,0-1 0 0 0,0 1 0 0 0,0-1 0 0 0,0 1 1 0 0,0-1-1 0 0,0 1 0 0 0,0-1 0 0 0,0 1 0 0 0,1-1 0 0 0,-1 0 1 0 0,1 1-1 0 0,-1-1 0 0 0,1 1 0 0 0,0-1 0 0 0,-1 0 0 0 0,1 0 0 0 0,0 1 1 0 0,0-1-1 0 0,0 0 0 0 0,1 1 288 0 0,9 7-2017 0 0</inkml:trace>
  <inkml:trace contextRef="#ctx0" brushRef="#br0" timeOffset="3413.472">3505 248 1008 0 0,'7'30'8526'0'0,"-13"25"-4175"0"0,1-18-3535 0 0,4-30-787 0 0,0 0 0 0 0,1 1 0 0 0,0-1 0 0 0,0 0 1 0 0,0 1-1 0 0,1-1 0 0 0,1 0 0 0 0,-1 0 0 0 0,1 0 0 0 0,0 0 1 0 0,1 0-1 0 0,-1 0 0 0 0,2-1 0 0 0,-1 1 0 0 0,0-1 1 0 0,1 0-1 0 0,1 0 0 0 0,-1 0 0 0 0,1 0 0 0 0,-1-1 0 0 0,4 2-29 0 0,-3-6-93 0 0,0-1 0 0 0,0 0 0 0 0,0 0 0 0 0,0 0-1 0 0,-1-1 1 0 0,1 0 0 0 0,0 0 0 0 0,0 0 0 0 0,-1-1-1 0 0,1 1 1 0 0,0-1 0 0 0,-1 0 0 0 0,0 0 0 0 0,1-1-1 0 0,-1 1 1 0 0,0-1 0 0 0,0 0 0 0 0,0 0 0 0 0,-1 0-1 0 0,1-1 1 0 0,-1 1 0 0 0,0-1 0 0 0,0 0 0 0 0,0 0-1 0 0,0 0 1 0 0,0-2 93 0 0,18-15-13 0 0,-20 21 63 0 0,1-1 0 0 0,-1 1 0 0 0,1 0 0 0 0,-1 0 0 0 0,1 0-1 0 0,-1 0 1 0 0,1 0 0 0 0,-1 0 0 0 0,1 0 0 0 0,-1 0 0 0 0,1 1 0 0 0,-1-1 0 0 0,0 1 0 0 0,1-1-1 0 0,-1 1 1 0 0,1-1 0 0 0,-1 1 0 0 0,0 0 0 0 0,0 0 0 0 0,1-1 0 0 0,-1 1 0 0 0,0 0-1 0 0,0 0 1 0 0,0 0 0 0 0,0 0 0 0 0,0 1 0 0 0,0-1 0 0 0,0 0 0 0 0,0 0 0 0 0,-1 1-1 0 0,1-1 1 0 0,0 0 0 0 0,-1 1 0 0 0,1-1 0 0 0,-1 0 0 0 0,0 1 0 0 0,1-1 0 0 0,-1 1 0 0 0,0 1-50 0 0,15 19 328 0 0,-12-19-325 0 0,1-1 0 0 0,-1 1 0 0 0,1-1-1 0 0,0 0 1 0 0,0 0 0 0 0,0 0-1 0 0,0 0 1 0 0,0-1 0 0 0,0 1 0 0 0,0-1-1 0 0,0 0 1 0 0,1 0 0 0 0,-1-1 0 0 0,0 1-1 0 0,1-1 1 0 0,-1 0 0 0 0,1 0-1 0 0,-1-1 1 0 0,0 1 0 0 0,1-1 0 0 0,-1 0-1 0 0,0 0 1 0 0,0 0 0 0 0,0-1-1 0 0,0 1 1 0 0,0-1 0 0 0,0 0 0 0 0,0 0-1 0 0,0-1 1 0 0,-1 1 0 0 0,1-1 0 0 0,-1 0-1 0 0,0 0 1 0 0,0 0 0 0 0,0 0-1 0 0,0 0 1 0 0,0-1 0 0 0,-1 1 0 0 0,1-1-1 0 0,-1 0 1 0 0,0 0 0 0 0,0 0 0 0 0,0 0-1 0 0,-1 0 1 0 0,0 0 0 0 0,1 0-1 0 0,-1-2-2 0 0,1 0-24 0 0,1 1 0 0 0,-1-1 0 0 0,-1 1 0 0 0,1-1 0 0 0,-1 0 0 0 0,0 1 0 0 0,0-1-1 0 0,-1 0 1 0 0,1 0 0 0 0,-1 0 0 0 0,-1 0 0 0 0,1 1 0 0 0,-1-1 0 0 0,0 0 0 0 0,0 0-1 0 0,-1 1 1 0 0,0-1 0 0 0,0 1 0 0 0,0-1 0 0 0,0 1 0 0 0,-1 0 0 0 0,0 0 0 0 0,0 0-1 0 0,-1 0 1 0 0,1 0 0 0 0,-1 1 0 0 0,-3-3 24 0 0,5 7 45 0 0,-1 0 1 0 0,1 0-1 0 0,0 0 0 0 0,0 1 1 0 0,-1-1-1 0 0,1 1 1 0 0,0 0-1 0 0,0 0 0 0 0,-1-1 1 0 0,1 1-1 0 0,0 1 0 0 0,0-1 1 0 0,0 0-1 0 0,0 0 0 0 0,1 1 1 0 0,-1-1-1 0 0,0 1 0 0 0,0 0 1 0 0,1-1-1 0 0,-1 1 1 0 0,1 0-1 0 0,0 0 0 0 0,-1 0 1 0 0,1 0-1 0 0,0 0 0 0 0,0 0 1 0 0,0 0-1 0 0,1 0 0 0 0,-1 1 1 0 0,0-1-1 0 0,1 0 0 0 0,-1 1 1 0 0,1-1-46 0 0,-2 6 85 0 0,1 0 0 0 0,-1 0 0 0 0,1 0 1 0 0,1 0-1 0 0,0 0 0 0 0,0 0 0 0 0,0 0 1 0 0,1 0-1 0 0,0 0 0 0 0,1 0 0 0 0,0 0 1 0 0,0 0-1 0 0,0 0 0 0 0,1-1 0 0 0,1 3-85 0 0,49 60-3190 0 0,1-52-7561 0 0,-39-19 8321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3:35.055"/>
    </inkml:context>
    <inkml:brush xml:id="br0">
      <inkml:brushProperty name="width" value="0.1" units="cm"/>
      <inkml:brushProperty name="height" value="0.1" units="cm"/>
      <inkml:brushProperty name="color" value="#008C3A"/>
    </inkml:brush>
  </inkml:definitions>
  <inkml:trace contextRef="#ctx0" brushRef="#br0">10 294 56 0 0,'-3'3'7984'0'0,"-4"0"-3842"0"0,8-3-4079 0 0,-1 0 0 0 0,1 0 0 0 0,-1 0 0 0 0,0 1 0 0 0,1-1 0 0 0,-1 0 0 0 0,0 0 0 0 0,1 0 0 0 0,-1 1 1 0 0,0-1-1 0 0,0 0 0 0 0,1 0 0 0 0,-1 1 0 0 0,0-1 0 0 0,0 0 0 0 0,1 0 0 0 0,-1 1 0 0 0,0-1 0 0 0,0 0 1 0 0,0 1-1 0 0,1-1 0 0 0,-1 0 0 0 0,0 1 0 0 0,0-1 0 0 0,0 1 0 0 0,0-1 0 0 0,0 0 0 0 0,0 1 0 0 0,0-1 0 0 0,0 0 1 0 0,0 1-1 0 0,0-1 0 0 0,0 1 0 0 0,0-1 0 0 0,0 0 0 0 0,0 1 0 0 0,0-1 0 0 0,0 0 0 0 0,0 1 0 0 0,-1-1 1 0 0,1 0-1 0 0,0 1 0 0 0,0-1 0 0 0,0 0 0 0 0,-1 1 0 0 0,1-1 0 0 0,0 0 0 0 0,0 1 0 0 0,-1-1 0 0 0,1 0 0 0 0,0 0 1 0 0,-1 0-1 0 0,1 1 0 0 0,0-1-63 0 0,23 6 246 0 0,1-1 1 0 0,0-1 0 0 0,1-1 0 0 0,-1-2-1 0 0,1 0 1 0 0,21-3-247 0 0,-5 2 135 0 0,690 0 140 0 0,-721-2-220 0 0,-31 1-519 0 0,-96 13-12940 0 0,95-8 11050 0 0</inkml:trace>
  <inkml:trace contextRef="#ctx0" brushRef="#br0" timeOffset="570.23">175 476 1160 0 0,'-12'3'8520'0'0,"-1"4"-5115"0"0,-19 3 314 0 0,51-9-2071 0 0,32 0 19 0 0,443-65 2335 0 0,-266 18-3853 0 0,-229 57 24 0 0,-5-4-5854 0 0,3-1-9141 0 0,3-6 12386 0 0</inkml:trace>
  <inkml:trace contextRef="#ctx0" brushRef="#br0" timeOffset="1448.1009">965 109 712 0 0,'0'-1'212'0'0,"0"1"0"0"0,0-1 1 0 0,0 1-1 0 0,-1 0 0 0 0,1-1 0 0 0,0 1 0 0 0,0-1 0 0 0,0 1 0 0 0,0-1 1 0 0,0 1-1 0 0,-1-1 0 0 0,1 1 0 0 0,0 0 0 0 0,0-1 0 0 0,-1 1 0 0 0,1-1 1 0 0,0 1-1 0 0,-1 0 0 0 0,1-1 0 0 0,0 1 0 0 0,-1 0 0 0 0,1 0 0 0 0,-1-1 1 0 0,1 1-1 0 0,0 0 0 0 0,-1 0 0 0 0,1-1 0 0 0,-1 1 0 0 0,1 0 0 0 0,-1 0 1 0 0,1 0-1 0 0,-1 0 0 0 0,1 0 0 0 0,-1 0 0 0 0,1 0 0 0 0,-1 0 0 0 0,1 0 1 0 0,0 0-1 0 0,-1 0 0 0 0,1 0 0 0 0,-1 0 0 0 0,1 0 0 0 0,-1 0 0 0 0,1 0 1 0 0,-1 1-1 0 0,1-1 0 0 0,-1 0 0 0 0,1 0 0 0 0,0 1 0 0 0,-1-1 0 0 0,1 0 1 0 0,-1 0-1 0 0,1 1 0 0 0,0-1 0 0 0,-1 0 0 0 0,1 1 0 0 0,0-1 1 0 0,-1 1-214 0 0,-8 16 2075 0 0,-11 248 309 0 0,-24 86-1988 0 0,44-336-418 0 0,4-20 20 0 0,6-25 23 0 0,40-223-31 0 0,-43 221 16 0 0,-1 0 1 0 0,-1-1-1 0 0,-2 1 0 0 0,-1-1 0 0 0,-2 0 1 0 0,-1 0-1 0 0,-1 0 0 0 0,-2 1 0 0 0,-2-1 1 0 0,0 1-1 0 0,-5-10-5 0 0,-7-10-3 0 0,20 51 11 0 0,-1 0 1 0 0,1 0-1 0 0,-1 0 1 0 0,1 0 0 0 0,-1 0-1 0 0,1 0 1 0 0,0 0-1 0 0,-1 1 1 0 0,1-1 0 0 0,0 1-1 0 0,0-1 1 0 0,-1 1 0 0 0,1 0-1 0 0,0 0 1 0 0,0 0-1 0 0,0 0 1 0 0,-1 0 0 0 0,1 0-1 0 0,0 0 1 0 0,0 0-1 0 0,0 1 1 0 0,-1-1 0 0 0,1 1-1 0 0,0-1 1 0 0,0 1-1 0 0,-1 0 1 0 0,1 0 0 0 0,-1 0-1 0 0,1 0 1 0 0,-1 0-1 0 0,1 0 1 0 0,-1 0 0 0 0,1 1-9 0 0,140 130 820 0 0,-96-93-749 0 0,1-1 0 0 0,2-3 0 0 0,2-1 0 0 0,27 11-71 0 0,-76-44 0 0 0,71 49 28 0 0,-71-48-27 0 0,0 0 0 0 0,-1 0 0 0 0,1 0 1 0 0,0 0-1 0 0,-1 0 0 0 0,0 0 0 0 0,0 1 0 0 0,0-1 0 0 0,0 1 0 0 0,0-1 1 0 0,0 1-1 0 0,0-1 0 0 0,-1 1 0 0 0,1-1 0 0 0,-1 1 0 0 0,0 0 1 0 0,0-1-1 0 0,0 1 0 0 0,0 0 0 0 0,0-1 0 0 0,-1 1 0 0 0,1-1 1 0 0,-1 1-1 0 0,1-1 0 0 0,-1 1 0 0 0,0-1 0 0 0,0 1 0 0 0,0-1 0 0 0,-1 1 1 0 0,1-1-1 0 0,-1 2-1 0 0,-11 12 0 0 0,-1-1 1 0 0,0 0 0 0 0,-1-1-1 0 0,0 0 1 0 0,-1-1-1 0 0,-1-1 1 0 0,0 0-1 0 0,0-2 1 0 0,-1 0 0 0 0,0-1-1 0 0,-1 0 1 0 0,-5 0-1 0 0,-46 26-2 0 0,-138 90-69 0 0,197-121-569 0 0,16-10-5182 0 0,16-12-4865 0 0,-14 13 8784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3:53.592"/>
    </inkml:context>
    <inkml:brush xml:id="br0">
      <inkml:brushProperty name="width" value="0.1" units="cm"/>
      <inkml:brushProperty name="height" value="0.1" units="cm"/>
      <inkml:brushProperty name="color" value="#008C3A"/>
    </inkml:brush>
  </inkml:definitions>
  <inkml:trace contextRef="#ctx0" brushRef="#br0">117 501 1312 0 0,'16'4'7693'0'0,"-7"5"-3947"0"0,-4 39-3225 0 0,-5-30 225 0 0,-32 513 169 0 0,22-160-855 0 0,15-322-96 0 0,14-66 66 0 0,31-110 2 0 0,56-142-69 0 0,-56 175 29 0 0,4 2 0 0 0,60-78 8 0 0,-75 125-12 0 0,-66 79-4127 0 0,0-12-2902 0 0,17-13 4799 0 0</inkml:trace>
  <inkml:trace contextRef="#ctx0" brushRef="#br0" timeOffset="449.764">288 1082 1052 0 0,'40'-13'11719'0'0,"3"29"-8812"0"0,27 46-2384 0 0,-49-36-338 0 0,0 2 0 0 0,-2 0 0 0 0,-1 1 0 0 0,-1 1 0 0 0,-2 0 0 0 0,-1 1 0 0 0,2 9-185 0 0,-11-25-484 0 0,-10-21-4016 0 0,-12-27-5773 0 0,15 22 8346 0 0</inkml:trace>
  <inkml:trace contextRef="#ctx0" brushRef="#br0" timeOffset="1286.125">812 250 240 0 0,'-4'-15'6021'0'0,"-4"-1"36"0"0,8 15-5769 0 0,19 87 2999 0 0,-17 98-2522 0 0,-4-11-451 0 0,8-156-989 0 0,-6-29-5872 0 0,-4-5-1247 0 0,3 16 5986 0 0</inkml:trace>
  <inkml:trace contextRef="#ctx0" brushRef="#br0" timeOffset="4253.137">1 163 1688 0 0,'7'-8'5280'0'0,"6"8"2825"0"0,-5 6-7945 0 0,0-3-142 0 0,0 0 0 0 0,1 0 1 0 0,0-1-1 0 0,-1 0 0 0 0,1 0 1 0 0,0-1-1 0 0,0 0 1 0 0,-1-1-1 0 0,1 0 0 0 0,0 0 1 0 0,7-1-19 0 0,8 0 14 0 0,92 3 47 0 0,-108-29-30 0 0,-6 21-18 0 0,0 0 0 0 0,0 0 0 0 0,-1-1 0 0 0,0 1-1 0 0,-1 0 1 0 0,1-1 0 0 0,-1 1 0 0 0,0-1 0 0 0,-1 1-1 0 0,0-1 1 0 0,0 1 0 0 0,0 0 0 0 0,-1 0 0 0 0,0-1 0 0 0,0 1-1 0 0,0 0 1 0 0,-1 1 0 0 0,0-1 0 0 0,0 0 0 0 0,0 1-1 0 0,-1-1 1 0 0,0 1 0 0 0,0 0 0 0 0,-1 0-13 0 0,40 26 56 0 0,107 70-47 0 0,-142-91-1 0 0,-1 0 0 0 0,1 0 0 0 0,-1 0 0 0 0,1 0 0 0 0,-1 0 0 0 0,1 0 0 0 0,0 0 0 0 0,-1 0 0 0 0,1 0 0 0 0,-1 1 0 0 0,1-1 0 0 0,-1 0 0 0 0,1 0 0 0 0,0 0 0 0 0,-1 0-1 0 0,1 1 1 0 0,-1-1 0 0 0,1 0 0 0 0,0 1 0 0 0,-1-1 0 0 0,1 0 0 0 0,0 0 0 0 0,-1 1 0 0 0,1-1 0 0 0,0 0 0 0 0,0 1 0 0 0,-1-1 0 0 0,1 1 0 0 0,0-1 0 0 0,0 0 0 0 0,0 1 0 0 0,-1-1 0 0 0,1 1 0 0 0,0-1 0 0 0,0 1 0 0 0,0-1 0 0 0,0 0 0 0 0,0 1 0 0 0,0-1-1 0 0,0 1 1 0 0,0-1 0 0 0,0 1 0 0 0,0-1 0 0 0,0 1 0 0 0,0-1 0 0 0,0 0 0 0 0,1 1 0 0 0,-1-1 0 0 0,0 1 0 0 0,0-1 0 0 0,0 0 0 0 0,1 1 0 0 0,-1-1 0 0 0,0 1 0 0 0,0-1 0 0 0,1 0 0 0 0,-1 1 0 0 0,0-1 0 0 0,1 0 0 0 0,-1 0 0 0 0,0 1 0 0 0,1-1-8 0 0,-40 0 429 0 0,-21-3 120 0 0,42 16-2195 0 0,25 17-4878 0 0,10-3 896 0 0,-5-12 3100 0 0</inkml:trace>
  <inkml:trace contextRef="#ctx0" brushRef="#br0" timeOffset="5234.755">716 1891 1216 0 0,'6'-12'8631'0'0,"13"-7"-6495"0"0,-9 11-1413 0 0,136-135 1408 0 0,125-176-1044 0 0,-189 203-1023 0 0,-82 116 283 0 0,-13 23-2859 0 0,-16 32-9448 0 0,24-44 10201 0 0</inkml:trace>
  <inkml:trace contextRef="#ctx0" brushRef="#br0" timeOffset="5747.5369">882 2129 1788 0 0,'1'-1'6817'0'0,"3"0"-3809"0"0,9-6-1560 0 0,141-160 201 0 0,-7-6 0 0 0,18-43-1649 0 0,-138 180 75 0 0,-34 59-2543 0 0,-22 7-7505 0 0,19-21 7516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01.712"/>
    </inkml:context>
    <inkml:brush xml:id="br0">
      <inkml:brushProperty name="width" value="0.1" units="cm"/>
      <inkml:brushProperty name="height" value="0.1" units="cm"/>
      <inkml:brushProperty name="color" value="#008C3A"/>
    </inkml:brush>
  </inkml:definitions>
  <inkml:trace contextRef="#ctx0" brushRef="#br0">0 69 1412 0 0,'26'-9'8722'0'0,"1"3"-3756"0"0,60 0-2953 0 0,-14 3-1472 0 0,189-41-325 0 0,-262 44-245 0 0,0 0 0 0 0,0 1 1 0 0,0-1-1 0 0,0 0 0 0 0,0 1 0 0 0,1-1 0 0 0,-1 0 0 0 0,0 0 0 0 0,0 1 0 0 0,0-1 0 0 0,0 0 0 0 0,0 1 0 0 0,1-1 0 0 0,-1 0 0 0 0,0 0 1 0 0,0 1-1 0 0,0-1 0 0 0,1 0 0 0 0,-1 0 0 0 0,0 0 0 0 0,0 1 0 0 0,1-1 0 0 0,-1 0 0 0 0,0 0 0 0 0,1 0 0 0 0,-1 0 0 0 0,0 0 29 0 0,-32 17-3194 0 0,-44 2-8912 0 0,63-15 10377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02.138"/>
    </inkml:context>
    <inkml:brush xml:id="br0">
      <inkml:brushProperty name="width" value="0.1" units="cm"/>
      <inkml:brushProperty name="height" value="0.1" units="cm"/>
      <inkml:brushProperty name="color" value="#008C3A"/>
    </inkml:brush>
  </inkml:definitions>
  <inkml:trace contextRef="#ctx0" brushRef="#br0">0 5 984 0 0,'39'0'12571'0'0,"1"-2"-9499"0"0,39 0-2501 0 0,154 19-763 0 0,-218-17-1612 0 0,-15 0-2860 0 0,-3-1-4171 0 0,-4 0 7136 0 0</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8.59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14 0 6 0,'0'1'106'0,"0"-1"66"0,0 0 48 0,0 0 38 0,3 6 31 0,-3-6 24 15,0 0 24-15,0 0 25 0,0 0 23 0,0 5 25 0,0-5 24 0,0 3-20 16,-3 2-49-16,3-1-75 0,0 1-89 0,0-1-51 0,0 1-27 0,0 0-13 0,0 2-13 15,0-1-5-15,0 4-5 0,0-2-9 0,0 0-7 0,0 3-11 0,0-1-12 16,0 2-8-16,0-1-9 0,0 1-9 0,3 2-5 0,-3-3-4 0,0 2-2 16,0-1-4-16,0 1-4 0,0-2-3 0,0 1-6 0,0-1-13 0,0 0-16 15,0-2-20-15,0 3-24 0,6-3-24 0,-6 0-24 0,0 0-32 0,0 0-34 0,0-2-63 16,0 1-74-16,-6-2-59 0,6-6-48 0,0 6-11 0,0-6 4 0,0 4 21 16,0-4 26-16,0 0 35 0,0 0 36 0,0 0 38 0,-3-2 36 0,-2-2 45 0,-1 0 45 15,3-2 60-15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10.520"/>
    </inkml:context>
    <inkml:brush xml:id="br0">
      <inkml:brushProperty name="width" value="0.1" units="cm"/>
      <inkml:brushProperty name="height" value="0.1" units="cm"/>
      <inkml:brushProperty name="color" value="#008C3A"/>
    </inkml:brush>
  </inkml:definitions>
  <inkml:trace contextRef="#ctx0" brushRef="#br0">8 163 624 0 0,'-7'-8'8891'0'0,"9"7"-4862"0"0,19 11-3501 0 0,-4-2-106 0 0,2-3-394 0 0,2 0 1 0 0,-1-1-1 0 0,0-1 1 0 0,1-1-1 0 0,0-1 1 0 0,-1 0-1 0 0,1-2 1 0 0,0-1-1 0 0,-1 0 0 0 0,1-1 1 0 0,-1-2-1 0 0,4-1-28 0 0,-20 6 2 0 0,0-1 0 0 0,-1 1 0 0 0,1-1 0 0 0,-1 0 0 0 0,1 0 0 0 0,-1 0 0 0 0,1-1-1 0 0,-1 1 1 0 0,0-1 0 0 0,1 0 0 0 0,-1 1 0 0 0,0-2 0 0 0,0 1 0 0 0,0 0 0 0 0,-1-1 0 0 0,1 1 0 0 0,0-1-1 0 0,-1 0 1 0 0,0 1 0 0 0,0-1 0 0 0,0-1 0 0 0,0 1 0 0 0,0 0 0 0 0,0 0 0 0 0,-1-1 0 0 0,0 1-1 0 0,1-1 1 0 0,-1 1 0 0 0,-1-1 0 0 0,1 1 0 0 0,0-1 0 0 0,-1 0 0 0 0,0 1 0 0 0,0-1 0 0 0,0 0-1 0 0,0 1 1 0 0,-1-1-2 0 0,-11-66 372 0 0,14 69-363 0 0,-1 0 0 0 0,1 0 0 0 0,0 0 0 0 0,-1 1 0 0 0,1-1 0 0 0,0 0 0 0 0,0 1 0 0 0,0 0 0 0 0,0-1 0 0 0,-1 1 0 0 0,1 0 0 0 0,0 0 0 0 0,0 0 0 0 0,0 0 0 0 0,0 0 0 0 0,0 1 0 0 0,0-1 0 0 0,-1 0 0 0 0,1 1 0 0 0,0-1 0 0 0,0 1 0 0 0,0 0 0 0 0,-1 0 0 0 0,1 0 0 0 0,-1 0 0 0 0,1 0 0 0 0,0 0 0 0 0,-1 0-9 0 0,0 0 7 0 0,18 6 8 0 0,0 1-1 0 0,-1 1 1 0 0,-1 1-1 0 0,0 0 1 0 0,0 1 0 0 0,-1 1-1 0 0,7 7-14 0 0,-23-19 10 0 0,1 1-1 0 0,-1-1 1 0 0,1 0-1 0 0,-1 1 0 0 0,1-1 1 0 0,-1 1-1 0 0,1-1 1 0 0,-1 0-1 0 0,0 1 1 0 0,1-1-1 0 0,-1 1 1 0 0,0 0-1 0 0,1-1 1 0 0,-1 1-1 0 0,0-1 1 0 0,0 1-1 0 0,1-1 1 0 0,-1 1-1 0 0,0 0 0 0 0,0-1 1 0 0,0 1-1 0 0,0-1 1 0 0,0 1-1 0 0,0 0 1 0 0,0-1-1 0 0,0 1 1 0 0,0-1-1 0 0,0 1 1 0 0,0 0-1 0 0,-1-1 1 0 0,1 1-1 0 0,0-1 1 0 0,0 1-1 0 0,0-1 1 0 0,-1 1-1 0 0,1-1 0 0 0,0 1 1 0 0,-1-1-1 0 0,1 1 1 0 0,0-1-1 0 0,-1 1 1 0 0,1-1-1 0 0,-1 1 1 0 0,1-1-1 0 0,-1 0 1 0 0,1 1-1 0 0,-1-1 1 0 0,1 0-1 0 0,-1 1 1 0 0,1-1-1 0 0,-1 0 1 0 0,1 0-1 0 0,-1 0 0 0 0,0 1 1 0 0,1-1-1 0 0,-1 0 1 0 0,1 0-1 0 0,-1 0 1 0 0,0 0-1 0 0,1 0 1 0 0,-1 0-1 0 0,1 0 1 0 0,-1 0-10 0 0,-45 3 451 0 0,43-3-428 0 0,-116-17 474 0 0,118 19-605 0 0,1-1 1 0 0,-1 0-1 0 0,1 1 1 0 0,0-1 0 0 0,0 1-1 0 0,0-1 1 0 0,0 0-1 0 0,0 1 1 0 0,0-1-1 0 0,0 1 1 0 0,0-1 0 0 0,0 1-1 0 0,1-1 1 0 0,-1 0-1 0 0,1 1 1 0 0,-1-1 0 0 0,1 0-1 0 0,-1 1 1 0 0,1-1-1 0 0,0 0 1 0 0,0 0-1 0 0,-1 1 1 0 0,1-1 0 0 0,0 0-1 0 0,0 0 1 0 0,0 0-1 0 0,0 0 1 0 0,1 0 0 0 0,-1-1-1 0 0,1 2 108 0 0,3 5-1121 0 0,65 92-9489 0 0,-46-70 8670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09.279"/>
    </inkml:context>
    <inkml:brush xml:id="br0">
      <inkml:brushProperty name="width" value="0.1" units="cm"/>
      <inkml:brushProperty name="height" value="0.1" units="cm"/>
      <inkml:brushProperty name="color" value="#008C3A"/>
    </inkml:brush>
  </inkml:definitions>
  <inkml:trace contextRef="#ctx0" brushRef="#br0">0 1 80 0 0,'6'9'9418'0'0,"-2"4"-4916"0"0,0 35-4793 0 0,-3-27 1185 0 0,4 133-547 0 0,-15 311-23 0 0,8-300 71 0 0,2-166-395 0 0,0 1 1 0 0,0 0-1 0 0,1 0 1 0 0,-1-1-1 0 0,0 1 1 0 0,0 0 0 0 0,1 0-1 0 0,-1-1 1 0 0,0 1-1 0 0,1 0 1 0 0,-1 0-1 0 0,0 0 1 0 0,1 0-1 0 0,-1 0 1 0 0,1 0-1 0 0,-1 0 1 0 0,0 0 0 0 0,1-1-1 0 0,-1 1 1 0 0,0 0-1 0 0,1 0 1 0 0,-1 1-1 0 0,0-1 1 0 0,1 0-1 0 0,-1 0 1 0 0,1 0-1 0 0,-1 0 1 0 0,0 0-1 0 0,1 0 1 0 0,-1 0 0 0 0,0 1-1 0 0,1-1 1 0 0,-1 0-1 0 0,0 0 1 0 0,0 0-1 0 0,1 1 1 0 0,-1-1-1 0 0,0 0 1 0 0,0 0-1 0 0,1 1 1 0 0,-1-1-1 0 0,0 0 1 0 0,0 1 0 0 0,1-1-1 0 0,-1 0 1 0 0,0 0-1 0 0,0 1 1 0 0,0-1-1 0 0,0 1 1 0 0,0-1-1 0 0,0 0 1 0 0,0 1-1 0 0,0-1 1 0 0,1 0 0 0 0,-1 1-1 0 0,0-1 1 0 0,0 0-1 0 0,-1 1 1 0 0,1-1-1 0 0,0 0 1 0 0,0 1-1 0 0,0-1 0 0 0,18-25 23 0 0,122-296-51 0 0,34 70 64 0 0,-68 131-16 0 0,-130 138-3189 0 0,-34 28-6797 0 0,46-35 8072 0 0</inkml:trace>
  <inkml:trace contextRef="#ctx0" brushRef="#br0" timeOffset="343.4009">183 397 904 0 0,'18'4'7798'0'0,"0"5"-3852"0"0,29 35-2893 0 0,-31-27-150 0 0,184 207-102 0 0,-168-196-2831 0 0,-34-32-3757 0 0,-6-7 2469 0 0,4 7 1110 0 0,1-2 374 0 0</inkml:trace>
  <inkml:trace contextRef="#ctx0" brushRef="#br0" timeOffset="2371.396">604 1123 848 0 0,'-2'13'9684'0'0,"1"-5"-5830"0"0,14-16-2887 0 0,141-179-696 0 0,-10-19-220 0 0,-133 183-156 0 0,-18 35-932 0 0,-4 6-6433 0 0,4-5 2872 0 0,2-5 2725 0 0</inkml:trace>
  <inkml:trace contextRef="#ctx0" brushRef="#br0" timeOffset="3161.29">787 1337 1240 0 0,'6'10'8277'0'0,"-4"-6"-4031"0"0,5-14-3601 0 0,148-208 1780 0 0,-99 147-2306 0 0,109-145-35 0 0,-173 256-2009 0 0,-29-5-9750 0 0,30-30 9403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14.989"/>
    </inkml:context>
    <inkml:brush xml:id="br0">
      <inkml:brushProperty name="width" value="0.1" units="cm"/>
      <inkml:brushProperty name="height" value="0.1" units="cm"/>
      <inkml:brushProperty name="color" value="#008C3A"/>
    </inkml:brush>
  </inkml:definitions>
  <inkml:trace contextRef="#ctx0" brushRef="#br0">122 0 1152 0 0,'4'1'10196'0'0,"-1"8"-5916"0"0,-2 30-4765 0 0,-1-34 1545 0 0,-13 297 572 0 0,6-137-1589 0 0,3-92-55 0 0,16-115-450 0 0,-10-36-6434 0 0,-12 34-409 0 0,5 28 5174 0 0</inkml:trace>
  <inkml:trace contextRef="#ctx0" brushRef="#br0" timeOffset="415.4849">23 241 868 0 0,'-22'6'15570'0'0,"63"6"-13230"0"0,-7-11-2002 0 0,0-1 0 0 0,0-2-1 0 0,0-1 1 0 0,0-2-1 0 0,0-1 1 0 0,-1-1-1 0 0,0-2 1 0 0,11-6-338 0 0,-9 6 83 0 0,-16 1-12 0 0,-19 8-123 0 0,0 1 0 0 0,0-1 0 0 0,0 0 0 0 0,0 0 1 0 0,0 1-1 0 0,0-1 0 0 0,0 0 0 0 0,0 0 0 0 0,0 1 1 0 0,0-1-1 0 0,0 0 0 0 0,0 0 0 0 0,0 0 0 0 0,0 1 1 0 0,1-1-1 0 0,-1 0 0 0 0,0 0 0 0 0,0 1 0 0 0,0-1 1 0 0,0 0 51 0 0,-44 44-6398 0 0,7 7-5404 0 0,32-42 9805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20.268"/>
    </inkml:context>
    <inkml:brush xml:id="br0">
      <inkml:brushProperty name="width" value="0.1" units="cm"/>
      <inkml:brushProperty name="height" value="0.1" units="cm"/>
      <inkml:brushProperty name="color" value="#008C3A"/>
    </inkml:brush>
  </inkml:definitions>
  <inkml:trace contextRef="#ctx0" brushRef="#br0">8 117 1172 0 0,'-5'5'10610'0'0,"3"-2"-9193"0"0,121 23 2398 0 0,-86-19-3784 0 0,0-2 1 0 0,1-2-1 0 0,0 0 0 0 0,-1-3 0 0 0,1-1 1 0 0,0-1-1 0 0,1-2-31 0 0,65-20 73 0 0,-100 24-64 0 0,0 0 1 0 0,0 0-1 0 0,-1 0 0 0 0,1 1 1 0 0,0-1-1 0 0,0 0 1 0 0,-1 0-1 0 0,1 0 1 0 0,0 0-1 0 0,0 1-9 0 0,-69-106 9 0 0,69 104-10 0 0,0 0-1 0 0,-1 0 1 0 0,1 0-1 0 0,0 0 1 0 0,-1 0-1 0 0,1 0 1 0 0,0 0 0 0 0,0 0-1 0 0,0 0 1 0 0,0 0-1 0 0,0 0 1 0 0,0 0 0 0 0,0 0-1 0 0,1 0 1 0 0,-1 0-1 0 0,0 0 1 0 0,0 0 0 0 0,1 0-1 0 0,-1 0 1 0 0,1 0-1 0 0,-1 0 1 0 0,1 0-1 0 0,-1 0 1 0 0,1 0 0 0 0,0 1-1 0 0,-1-1 1 0 0,1 0-1 0 0,0 0 1 0 0,-1 1 0 0 0,1-1-1 0 0,0 0 1 0 0,0 1-1 0 0,0-1 1 0 0,0 1 0 0 0,0-1-1 0 0,0 1 1 0 0,0-1-1 0 0,0 1 1 0 0,0 0-1 0 0,0 0 1 0 0,0-1 0 0 0,0 1-1 0 0,0 0 1 0 0,0 0-1 0 0,0 0 1 0 0,0 0 0 0 0,0 0-1 0 0,0 0 1 0 0,0 0-1 0 0,1 1 2 0 0,54 5 4 0 0,-46-3 3 0 0,-1-1-1 0 0,1 1 0 0 0,0 1 1 0 0,-1 0-1 0 0,0 0 1 0 0,1 1-1 0 0,-2 0 0 0 0,1 0 1 0 0,-1 1-1 0 0,0 1 0 0 0,0-1 1 0 0,0 1-1 0 0,-1 0 1 0 0,5 7-7 0 0,-11-13 6 0 0,-1 0 0 0 0,1 1 0 0 0,-1-1 0 0 0,0 0 0 0 0,1 0 0 0 0,-1 0 0 0 0,0 0 0 0 0,0 0 0 0 0,0 0 0 0 0,0 1 1 0 0,0-1-1 0 0,0 0 0 0 0,0 0 0 0 0,0 0 0 0 0,0 0 0 0 0,-1 0 0 0 0,1 1 0 0 0,0-1 0 0 0,-1 0 0 0 0,1 0 0 0 0,-1 0 1 0 0,1 0-1 0 0,-1 0 0 0 0,1 0 0 0 0,-1 0 0 0 0,0 0 0 0 0,0-1 0 0 0,1 1 0 0 0,-1 0 0 0 0,0 0 0 0 0,0 0 0 0 0,0-1 0 0 0,0 1 1 0 0,0-1-1 0 0,0 1 0 0 0,0 0 0 0 0,0-1 0 0 0,0 0 0 0 0,0 1 0 0 0,0-1 0 0 0,0 0 0 0 0,0 1 0 0 0,-1-1 0 0 0,1 0 1 0 0,0 0-1 0 0,0 0 0 0 0,0 0 0 0 0,0 0 0 0 0,0 0 0 0 0,-2-1-6 0 0,-62 1 58 0 0,50-2-54 0 0,-33 3-1218 0 0,46 32-5226 0 0,31 21-1559 0 0,-17-30 6106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26.595"/>
    </inkml:context>
    <inkml:brush xml:id="br0">
      <inkml:brushProperty name="width" value="0.1" units="cm"/>
      <inkml:brushProperty name="height" value="0.1" units="cm"/>
      <inkml:brushProperty name="color" value="#008C3A"/>
    </inkml:brush>
  </inkml:definitions>
  <inkml:trace contextRef="#ctx0" brushRef="#br0">1 30 936 0 0,'3'19'7702'0'0,"3"10"-4029"0"0,8 83-1285 0 0,-14 20-1316 0 0,-2-116-1000 0 0,0 19 98 0 0,10-51-114 0 0,-2-10-68 0 0,2 0 0 0 0,1 0 0 0 0,1 1 0 0 0,2 0 0 0 0,0 1 0 0 0,1 0 0 0 0,1 1 0 0 0,16-18 12 0 0,1 16-2062 0 0,-28 31-3201 0 0,-2 8 1880 0 0,-1-14 2999 0 0,0 11-1951 0 0,0 0 361 0 0</inkml:trace>
  <inkml:trace contextRef="#ctx0" brushRef="#br0" timeOffset="408.9939">219 306 1312 0 0,'37'-8'9093'0'0,"0"-14"-4530"0"0,-33 19-4537 0 0,1 0 0 0 0,-1 0 0 0 0,0-1 0 0 0,0 0 1 0 0,0 0-1 0 0,0 0 0 0 0,0 0 0 0 0,-1-1 0 0 0,0 1 0 0 0,0-1 0 0 0,0 0 0 0 0,-1 0 1 0 0,1 0-1 0 0,-1 0 0 0 0,0 0 0 0 0,-1-1 0 0 0,1 1 0 0 0,-1-1 0 0 0,0 1 0 0 0,-1-1 1 0 0,1 1-1 0 0,-1-1 0 0 0,0 1 0 0 0,0-1 0 0 0,-1 1 0 0 0,0-1 0 0 0,0 1 0 0 0,0-1 1 0 0,-1 1-1 0 0,1-1 0 0 0,-1 1 0 0 0,0 0 0 0 0,-1 0 0 0 0,-2-4-26 0 0,4 8 14 0 0,1-1 0 0 0,-1 1 1 0 0,0 0-1 0 0,0 0 0 0 0,0 0 0 0 0,-1 0 0 0 0,1 0 0 0 0,0 0 0 0 0,0 0 1 0 0,0 0-1 0 0,-1 0 0 0 0,1 0 0 0 0,0 1 0 0 0,-1-1 0 0 0,1 0 0 0 0,-1 1 1 0 0,1 0-1 0 0,-1-1 0 0 0,1 1 0 0 0,-1 0 0 0 0,1-1 0 0 0,-1 1 0 0 0,1 0 1 0 0,-1 0-1 0 0,1 0 0 0 0,-1 1 0 0 0,0-1 0 0 0,1 0 0 0 0,-1 1 0 0 0,1-1 1 0 0,0 0-1 0 0,-1 1 0 0 0,1 0 0 0 0,-1-1 0 0 0,1 1 0 0 0,0 0 0 0 0,-1 0 1 0 0,1 0-1 0 0,0 0 0 0 0,0 0 0 0 0,0 0 0 0 0,0 0 0 0 0,0 0 0 0 0,0 0 1 0 0,0 0-1 0 0,0 1 0 0 0,0-1 0 0 0,0 0 0 0 0,0 1-14 0 0,-28 73 450 0 0,26-64-401 0 0,1 1-1 0 0,1-1 1 0 0,0 1 0 0 0,1 0-1 0 0,0-1 1 0 0,1 1 0 0 0,0-1-1 0 0,0 1 1 0 0,1-1 0 0 0,1 1-1 0 0,0-1 1 0 0,1 0 0 0 0,0 0-1 0 0,0 0 1 0 0,1-1 0 0 0,1 0-1 0 0,0 0 1 0 0,0 0 0 0 0,1 0-1 0 0,0-1 1 0 0,1 0 0 0 0,3 3-49 0 0,30-7-1309 0 0,4-48-9102 0 0,-31 25 6339 0 0,-6 8 2106 0 0</inkml:trace>
  <inkml:trace contextRef="#ctx0" brushRef="#br0" timeOffset="1300.25">642 123 728 0 0,'-8'-21'10287'0'0,"-37"-19"-6023"0"0,41 41-4193 0 0,-1 0 0 0 0,1 1 0 0 0,0 0 0 0 0,0 0-1 0 0,0 0 1 0 0,0 0 0 0 0,1 1 0 0 0,-1-1 0 0 0,1 1-1 0 0,-1 0 1 0 0,1 0 0 0 0,0 0 0 0 0,0 1-1 0 0,0-1 1 0 0,1 1 0 0 0,-1-1 0 0 0,1 1 0 0 0,0 0-1 0 0,0 0 1 0 0,0 0 0 0 0,0 0 0 0 0,1 1 0 0 0,0-1-1 0 0,-1 0 1 0 0,2 1 0 0 0,-1-1 0 0 0,0 0 0 0 0,1 1-71 0 0,-1 103-28 0 0,1-105 30 0 0,1-1 0 0 0,0 1-1 0 0,-1 0 1 0 0,1-1 0 0 0,0 1 0 0 0,0-1 0 0 0,1 0 0 0 0,-1 1 0 0 0,0-1-1 0 0,1 0 1 0 0,-1 0 0 0 0,1 0 0 0 0,0 0 0 0 0,0 0 0 0 0,0 0 0 0 0,0 0-1 0 0,0 0 1 0 0,0-1 0 0 0,0 1 0 0 0,1-1 0 0 0,-1 0 0 0 0,1 0 0 0 0,-1 0-1 0 0,1 0 1 0 0,-1 0 0 0 0,1 0 0 0 0,-1-1 0 0 0,1 1 0 0 0,0-1-1 0 0,-1 0 1 0 0,1 1 0 0 0,0-1 0 0 0,-1-1 0 0 0,1 1 0 0 0,0 0 0 0 0,-1-1-1 0 0,1 1 1 0 0,0-1-2 0 0,14-4 13 0 0,-1-1-1 0 0,-1-1 1 0 0,1 0-1 0 0,-1-1 1 0 0,0-1-1 0 0,-1 0 1 0 0,0-1-1 0 0,0-1 1 0 0,-1 0-1 0 0,0-1 1 0 0,4-6-13 0 0,4-1 4 0 0,-11 47-13 0 0,23 55-93 0 0,-7-58-2852 0 0,-19-26-3717 0 0,-1-13 3550 0 0,-6 12 2240 0 0,5-13-1571 0 0</inkml:trace>
  <inkml:trace contextRef="#ctx0" brushRef="#br0" timeOffset="1549.1719">852 14 1012 0 0,'-2'-7'2184'0'0,"2"5"229"0"0,-3 2 75 0 0,3 2 4 0 0,0 3-1080 0 0,0 8-1928 0 0</inkml:trace>
  <inkml:trace contextRef="#ctx0" brushRef="#br0" timeOffset="2200.2479">944 241 1584 0 0,'17'121'10997'0'0,"-2"-16"-7928"0"0,-8-57-2901 0 0,-3 0 0 0 0,-2 0 1 0 0,-2 0-1 0 0,-3 6-168 0 0,3-48 3 0 0,-2 9 5 0 0,-2-21-86 0 0,1-17-108 0 0,0 0 0 0 0,2 0-1 0 0,1 0 1 0 0,0 0 0 0 0,2 0 0 0 0,3-18 186 0 0,0-4-201 0 0,2-10-2 0 0,1 1-1 0 0,3 1 1 0 0,3 0 0 0 0,2 1-1 0 0,2-3 204 0 0,-16 49 12 0 0,0 0 0 0 0,1-1-1 0 0,-1 1 1 0 0,1 0-1 0 0,0 1 1 0 0,0-1 0 0 0,1 0-1 0 0,0 1 1 0 0,0 0-1 0 0,0 0 1 0 0,1 0 0 0 0,-1 0-1 0 0,1 1 1 0 0,2-1-12 0 0,-6 4 8 0 0,0 1 1 0 0,0-1-1 0 0,0 1 1 0 0,0 0-1 0 0,0 0 1 0 0,1 0-1 0 0,-1 0 1 0 0,0 0-1 0 0,0 0 1 0 0,0 0-1 0 0,0 0 1 0 0,0 0-1 0 0,0 0 1 0 0,0 1-1 0 0,0-1 1 0 0,1 0-1 0 0,-1 1 1 0 0,0-1-1 0 0,0 1 1 0 0,0-1-1 0 0,0 1 1 0 0,-1-1-1 0 0,1 1 1 0 0,0 0-1 0 0,0 0 0 0 0,0-1 1 0 0,0 1-1 0 0,-1 0 1 0 0,1 0-1 0 0,0 0 1 0 0,-1 0-1 0 0,1 0 1 0 0,-1 0-1 0 0,1 0 1 0 0,-1 0-1 0 0,1 0 1 0 0,-1 0-1 0 0,0 0 1 0 0,1 0-1 0 0,-1 0 1 0 0,0 1-9 0 0,10 47 263 0 0,-38 41 161 0 0,27-87-420 0 0,0-1-1 0 0,0 0 1 0 0,0 1 0 0 0,0-1 0 0 0,-1 0-1 0 0,1 0 1 0 0,-1 0 0 0 0,0 0-1 0 0,0 0 1 0 0,0-1 0 0 0,0 1 0 0 0,0 0-1 0 0,0-1 1 0 0,0 1 0 0 0,0-1-1 0 0,0 0 1 0 0,-1 0 0 0 0,1 0 0 0 0,0 0-1 0 0,-1 0 1 0 0,1-1 0 0 0,-1 1-1 0 0,1-1 1 0 0,-1 1 0 0 0,1-1 0 0 0,-1 0-1 0 0,0 0 1 0 0,1 0 0 0 0,-1 0 0 0 0,1-1-1 0 0,-1 1 1 0 0,1-1 0 0 0,-1 1-1 0 0,-1-2-3 0 0,3 2-1 0 0,1 0 0 0 0,-1 0 0 0 0,0 0 0 0 0,1-1-1 0 0,-1 1 1 0 0,1 0 0 0 0,-1 0 0 0 0,1-1 0 0 0,-1 1-1 0 0,1 0 1 0 0,-1-1 0 0 0,1 1 0 0 0,-1-1 0 0 0,1 1-1 0 0,-1 0 1 0 0,1-1 0 0 0,0 1 0 0 0,-1-1-1 0 0,1 1 1 0 0,0-1 0 0 0,-1 0 0 0 0,1 1 0 0 0,0-1-1 0 0,0 1 1 0 0,-1-1 0 0 0,1 0 0 0 0,0 1 0 0 0,0-1-1 0 0,0 1 1 0 0,0-1 0 0 0,0 0 0 0 0,0 1 0 0 0,0-1-1 0 0,0 1 1 0 0,0-1 0 0 0,0 0 0 0 0,0 1 0 0 0,1-1-1 0 0,-1 1 1 0 0,0-1 0 0 0,0 0 0 0 0,0 1-1 0 0,1-1 1 0 0,-1 1 0 0 0,0-1 0 0 0,1 1 0 0 0,-1-1-1 0 0,1 1 1 0 0,-1-1 0 0 0,0 1 0 0 0,1-1 0 0 0,-1 1-1 0 0,1 0 1 0 0,-1-1 0 0 0,1 1 0 0 0,-1 0 0 0 0,1-1-1 0 0,0 1 1 0 0,-1 0 0 0 0,1 0 0 0 0,-1 0 0 0 0,1-1-1 0 0,0 1 2 0 0,39-20-28 0 0,-39 19 22 0 0,8-2-160 0 0,0-1-1 0 0,0-1 0 0 0,-1 0 1 0 0,0 0-1 0 0,0 0 0 0 0,0-1 1 0 0,-1-1-1 0 0,1 1 0 0 0,-2-1 0 0 0,1 0 1 0 0,-1 0-1 0 0,0-1 0 0 0,0 0 1 0 0,-1 0-1 0 0,3-7 167 0 0,8-54 1892 0 0,-16 69-1508 0 0,-5 16 608 0 0,1 27-556 0 0,3 0 1 0 0,1 1-1 0 0,2-1 0 0 0,4 14-436 0 0,18-107-334 0 0,36-83-4822 0 0,-60 132 4915 0 0,0 0-1 0 0,0 0 1 0 0,1 1-1 0 0,-1-1 1 0 0,0 0-1 0 0,1 1 1 0 0,-1-1-1 0 0,1 0 0 0 0,-1 1 1 0 0,1-1-1 0 0,-1 1 1 0 0,1-1-1 0 0,-1 1 1 0 0,1-1-1 0 0,-1 1 1 0 0,1-1-1 0 0,0 1 1 0 0,-1 0-1 0 0,1-1 0 0 0,0 1 1 0 0,-1 0-1 0 0,1 0 1 0 0,0-1-1 0 0,-1 1 1 0 0,1 0-1 0 0,0 0 1 0 0,0 0-1 0 0,-1 0 0 0 0,1 0 1 0 0,0 0-1 0 0,0 0 1 0 0,-1 0-1 0 0,1 0 1 0 0,0 0-1 0 0,0 0 1 0 0,-1 0-1 0 0,1 1 0 0 0,0-1 1 0 0,-1 0-1 0 0,1 1 1 0 0,0-1-1 0 0,-1 0 1 0 0,1 1-1 0 0,0 0 242 0 0,8 5-1490 0 0</inkml:trace>
  <inkml:trace contextRef="#ctx0" brushRef="#br0" timeOffset="2464.7399">1436 219 1892 0 0,'25'24'11598'0'0,"-24"-23"-11507"0"0,1 0 0 0 0,-1-1-1 0 0,1 1 1 0 0,-1-1-1 0 0,1 0 1 0 0,0 1 0 0 0,-1-1-1 0 0,1 0 1 0 0,0 0-1 0 0,-1 0 1 0 0,1 0 0 0 0,0 0-1 0 0,-1-1 1 0 0,1 1 0 0 0,-1 0-1 0 0,1-1 1 0 0,0 1-1 0 0,-1-1 1 0 0,1 1 0 0 0,-1-1-1 0 0,1 0 1 0 0,-1 0-1 0 0,0 0 1 0 0,1 0 0 0 0,-1 0-1 0 0,0 0 1 0 0,1 0-1 0 0,-1-1-90 0 0,3-1 5 0 0,0 0-1 0 0,0-1 0 0 0,-1 1 0 0 0,1-1 0 0 0,-1 0 0 0 0,0 0 0 0 0,0 0 0 0 0,0 0 0 0 0,-1-1 0 0 0,0 1 0 0 0,0-1 0 0 0,0 1 0 0 0,0-1 0 0 0,0 0 0 0 0,-1 0 0 0 0,0 0 0 0 0,0 0 0 0 0,-1 0 0 0 0,1 0 1 0 0,-1 0-1 0 0,0 0 0 0 0,0 0 0 0 0,-1 0 0 0 0,0 0 0 0 0,1 0 0 0 0,-2 0 0 0 0,1 0 0 0 0,-1 0 0 0 0,1 1 0 0 0,-1-1 0 0 0,0 0 0 0 0,-1 1 0 0 0,1 0 0 0 0,-1-1 0 0 0,0 1 0 0 0,0 0 0 0 0,0 0 0 0 0,-2-1-4 0 0,4 4-1 0 0,0 0 0 0 0,0 0 0 0 0,0 0 0 0 0,0 0 0 0 0,0 0 0 0 0,-1 0-1 0 0,1 0 1 0 0,0 0 0 0 0,0 0 0 0 0,-1 0 0 0 0,1 1 0 0 0,-1-1 0 0 0,1 1-1 0 0,-1-1 1 0 0,1 1 0 0 0,-1-1 0 0 0,1 1 0 0 0,-1 0 0 0 0,1 0 0 0 0,-1 0-1 0 0,1-1 1 0 0,-1 2 0 0 0,0-1 0 0 0,1 0 0 0 0,-1 0 0 0 0,1 0 0 0 0,-1 1-1 0 0,1-1 1 0 0,-1 1 0 0 0,1-1 0 0 0,0 1 0 0 0,-1 0 0 0 0,1-1 0 0 0,-1 1-1 0 0,1 0 1 0 0,0 0 0 0 0,0 0 0 0 0,0 0 0 0 0,-1 0 0 0 0,1 0 0 0 0,0 1-1 0 0,0-1 1 0 0,1 0 0 0 0,-1 0 0 0 0,0 1 0 0 0,0-1 0 0 0,0 0 0 0 0,1 1-1 0 0,-1-1 1 0 0,1 1 0 0 0,-1-1 0 0 0,1 1 0 0 0,0-1 0 0 0,0 1 0 0 0,-1-1-1 0 0,1 1 2 0 0,-10 82-2299 0 0,10-80 1764 0 0,0 0 0 0 0,0-1 1 0 0,0 1-1 0 0,1 0 1 0 0,0-1-1 0 0,-1 1 1 0 0,1-1-1 0 0,0 1 0 0 0,1-1 1 0 0,-1 1-1 0 0,1-1 1 0 0,-1 0-1 0 0,1 1 1 0 0,0-1-1 0 0,0 0 0 0 0,0 0 1 0 0,1-1-1 0 0,-1 1 1 0 0,1 0-1 0 0,0-1 1 0 0,1 2 534 0 0,10 1-2012 0 0</inkml:trace>
  <inkml:trace contextRef="#ctx0" brushRef="#br0" timeOffset="2984.331">1716 1 1660 0 0,'0'0'2289'0'0,"0"0"151"0"0,-2 0 1519 0 0,-8 4-1252 0 0,-57 49 2251 0 0,64-47-4925 0 0,-1-1 1 0 0,1 2 0 0 0,1-1-1 0 0,-1 0 1 0 0,1 0-1 0 0,0 1 1 0 0,0 0 0 0 0,1-1-1 0 0,-1 1 1 0 0,2 0-1 0 0,-1-1 1 0 0,1 1 0 0 0,0 0-1 0 0,0 0 1 0 0,1 0-1 0 0,0-1 1 0 0,0 1 0 0 0,1 3-34 0 0,0-5-17 0 0,0 1 1 0 0,1-1 0 0 0,-1-1-1 0 0,1 1 1 0 0,0 0 0 0 0,0 0-1 0 0,0-1 1 0 0,1 0 0 0 0,0 0-1 0 0,-1 0 1 0 0,1 0 0 0 0,1 0-1 0 0,-1-1 1 0 0,1 0 0 0 0,-1 0-1 0 0,1 0 1 0 0,0-1 0 0 0,0 1-1 0 0,0-1 1 0 0,0 0 0 0 0,0 0-1 0 0,1-1 1 0 0,-1 0 0 0 0,1 0-1 0 0,-1 0 1 0 0,0 0-1 0 0,1-1 1 0 0,0 0 0 0 0,-1 0-1 0 0,1-1 1 0 0,-1 1 0 0 0,0-1-1 0 0,1-1 1 0 0,-1 1 0 0 0,0-1-1 0 0,1 1 1 0 0,-1-2 0 0 0,0 1-1 0 0,0 0 1 0 0,0-1 0 0 0,-1 0-1 0 0,1 0 1 0 0,-1 0 0 0 0,0-1-1 0 0,1 0 1 0 0,-2 0 0 0 0,1 0-1 0 0,0 0 1 0 0,0-2 16 0 0,8-27-175 0 0,11 53 175 0 0,-17-16 3 0 0,1 1 1 0 0,0-1 0 0 0,0-1 0 0 0,0 0-1 0 0,1 0 1 0 0,-1 0 0 0 0,1-1 0 0 0,-1 0-1 0 0,1 0 1 0 0,0-1 0 0 0,0 0 0 0 0,0-1-1 0 0,0 1 1 0 0,0-1 0 0 0,0-1 0 0 0,0 0-1 0 0,0 0-3 0 0,-4 1-21 0 0,0-1-1 0 0,0 0 1 0 0,0 0-1 0 0,0 0 0 0 0,-1 0 1 0 0,1-1-1 0 0,0 1 0 0 0,0-1 1 0 0,-1 0-1 0 0,1 0 0 0 0,-1 0 1 0 0,0-1-1 0 0,0 1 1 0 0,1-1-1 0 0,-2 0 0 0 0,1 0 1 0 0,0 0-1 0 0,-1 0 0 0 0,1 0 1 0 0,-1-1-1 0 0,0 1 1 0 0,0-1-1 0 0,0 1 0 0 0,0-1 1 0 0,-1 0-1 0 0,0 0 0 0 0,1 0 1 0 0,-1 0-1 0 0,-1 0 0 0 0,1 0 1 0 0,-1 0-1 0 0,1 0 1 0 0,-1-3 21 0 0,0 5-28 0 0,1-1 0 0 0,-1 1 1 0 0,0-1-1 0 0,0 1 1 0 0,0-1-1 0 0,0 1 0 0 0,-1-1 1 0 0,1 1-1 0 0,0 0 1 0 0,-1-1-1 0 0,0 1 0 0 0,1-1 1 0 0,-1 1-1 0 0,0 0 1 0 0,0 0-1 0 0,-1 0 0 0 0,1-1 1 0 0,0 1-1 0 0,-1 0 1 0 0,1 0-1 0 0,-1 1 1 0 0,0-1-1 0 0,0 0 0 0 0,1 1 1 0 0,-1-1-1 0 0,0 1 1 0 0,0-1-1 0 0,-1 1 0 0 0,1 0 1 0 0,0 0-1 0 0,0 0 1 0 0,0 0-1 0 0,-1 0 0 0 0,1 0 1 0 0,-1 1-1 0 0,1-1 1 0 0,0 1-1 0 0,-1 0 0 0 0,1-1 1 0 0,-1 1-1 0 0,1 1 1 0 0,-1-1-1 0 0,1 0 0 0 0,-2 1 28 0 0,-15 8-1152 0 0,0 1 0 0 0,1 0 0 0 0,0 2-1 0 0,1 0 1 0 0,0 1 0 0 0,1 1 0 0 0,0 0-1 0 0,1 1 1 0 0,1 1 0 0 0,0 1 0 0 0,-3 6 1152 0 0,8-13-758 0 0,-19 22-1223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23.232"/>
    </inkml:context>
    <inkml:brush xml:id="br0">
      <inkml:brushProperty name="width" value="0.1" units="cm"/>
      <inkml:brushProperty name="height" value="0.1" units="cm"/>
      <inkml:brushProperty name="color" value="#008C3A"/>
    </inkml:brush>
  </inkml:definitions>
  <inkml:trace contextRef="#ctx0" brushRef="#br0">15 581 1736 0 0,'-5'8'8146'0'0,"1"3"-3793"0"0,-2 51-2124 0 0,21 237-995 0 0,-13-278-1210 0 0,2-29 8 0 0,-1-21-31 0 0,2-1-1 0 0,1 1 1 0 0,2-1 0 0 0,1 2 0 0 0,1-1 0 0 0,11-21-1 0 0,-20 46-3 0 0,1 0 1 0 0,0 0-1 0 0,0 0 0 0 0,0 0 0 0 0,0 1 1 0 0,1-1-1 0 0,0 1 0 0 0,0-1 1 0 0,0 1-1 0 0,0 0 0 0 0,0 0 1 0 0,0 0-1 0 0,1 0 0 0 0,-1 1 0 0 0,1 0 1 0 0,0-1-1 0 0,0 1 0 0 0,0 0 1 0 0,0 1-1 0 0,0-1 0 0 0,3 0 3 0 0,11 12-1178 0 0,-11 7-4915 0 0,-2-5-1838 0 0,-5-11 5887 0 0</inkml:trace>
  <inkml:trace contextRef="#ctx0" brushRef="#br0" timeOffset="380.335">203 829 1696 0 0,'26'3'8877'0'0,"1"-11"-5160"0"0,34-50-2990 0 0,-59 55-715 0 0,0-1 1 0 0,0 1-1 0 0,0-1 1 0 0,-1 0-1 0 0,1 0 1 0 0,-1 1-1 0 0,0-1 1 0 0,0 0 0 0 0,0 0-1 0 0,-1 0 1 0 0,1 0-1 0 0,-1 0 1 0 0,0 0-1 0 0,0 0 1 0 0,0 0-1 0 0,-1 0 1 0 0,1 0-1 0 0,-1 0 1 0 0,0 0-1 0 0,0 0 1 0 0,-1 0 0 0 0,1 1-1 0 0,-1-1 1 0 0,0 0-1 0 0,0 1 1 0 0,0-1-1 0 0,0 1 1 0 0,0 0-1 0 0,-1 0 1 0 0,1 0-1 0 0,-2-1-12 0 0,1 4 20 0 0,1 0-1 0 0,-1 0 1 0 0,1 1-1 0 0,-1-1 1 0 0,1 1-1 0 0,0-1 1 0 0,-1 1-1 0 0,1 0 0 0 0,0 0 1 0 0,0 0-1 0 0,-1 0 1 0 0,1 1-1 0 0,0-1 1 0 0,0 1-1 0 0,0-1 1 0 0,0 1-1 0 0,1-1 1 0 0,-1 1-1 0 0,0 0 0 0 0,1 0 1 0 0,-1 0-1 0 0,1 0 1 0 0,0 0-1 0 0,-1 0 1 0 0,1 1-1 0 0,0-1 1 0 0,1 0-1 0 0,-1 0 0 0 0,0 1 1 0 0,0-1-1 0 0,1 1 1 0 0,0-1-1 0 0,-1 1 1 0 0,1-1-1 0 0,0 1-19 0 0,-3 10 53 0 0,0 1-1 0 0,1-1 1 0 0,1 1 0 0 0,0-1-1 0 0,0 1 1 0 0,2-1 0 0 0,-1 1-1 0 0,2-1 1 0 0,0 1-1 0 0,3 8-52 0 0,-4-15 4 0 0,1-1-1 0 0,-1 1 1 0 0,2-1-1 0 0,-1 0 1 0 0,1 0-1 0 0,0 0 1 0 0,0 0-1 0 0,1 0 1 0 0,-1 0-1 0 0,1-1 1 0 0,1 0-1 0 0,-1 0 1 0 0,1 0-1 0 0,0 0 1 0 0,0-1-1 0 0,0 0 0 0 0,0 0 1 0 0,1 0-1 0 0,0-1 1 0 0,0 0-1 0 0,0 0 1 0 0,2 1-4 0 0,20-8-2587 0 0,7-60-8959 0 0,-34 62 11358 0 0,7-21-1804 0 0</inkml:trace>
  <inkml:trace contextRef="#ctx0" brushRef="#br0" timeOffset="746.8399">463 29 1444 0 0,'-2'-4'1233'0'0,"-13"-21"8806"0"0,15 53-7436 0 0,36 192-386 0 0,21 299-1334 0 0,-59-480-1652 0 0,2-39 664 0 0,0 1 0 0 0,0-1 0 0 0,0 1 0 0 0,0-1 0 0 0,-1 1 1 0 0,1-1-1 0 0,0 1 0 0 0,0 0 0 0 0,0-1 0 0 0,-1 1 0 0 0,1-1 1 0 0,0 0-1 0 0,-1 1 0 0 0,1-1 0 0 0,0 1 0 0 0,-1-1 0 0 0,1 1 1 0 0,-1-1-1 0 0,1 0 0 0 0,-1 1 0 0 0,1-1 0 0 0,-1 0 0 0 0,1 0 1 0 0,-1 1-1 0 0,1-1 0 0 0,-1 0 0 0 0,1 0 0 0 0,-1 0 0 0 0,1 1 1 0 0,-1-1-1 0 0,1 0 0 0 0,-1 0 0 0 0,0 0 0 0 0,1 0 0 0 0,-1 0 1 0 0,1 0-1 0 0,-1 0 0 0 0,1 0 0 0 0,-1-1 0 0 0,1 1 1 0 0,-1 0-1 0 0,0 0 0 0 0,1 0 0 0 0,-1 0 0 0 0,1-1 0 0 0,-1 1 1 0 0,1 0-1 0 0,0-1 0 0 0,-1 1 0 0 0,1 0 0 0 0,-1-1 0 0 0,1 1 1 0 0,-1-1-1 0 0,1 1 0 0 0,0 0 0 0 0,-1-1 0 0 0,1 1 0 0 0,0-1 1 0 0,0 1-1 0 0,-1-1 105 0 0,-39-44-8022 0 0,24 24 5772 0 0</inkml:trace>
  <inkml:trace contextRef="#ctx0" brushRef="#br0" timeOffset="1028.6619">297 455 1752 0 0,'8'-5'2332'0'0,"4"3"213"0"0,0 2 143 0 0,6 0-144 0 0,4 2-1048 0 0,30 5-56 0 0,-22-3-1108 0 0,4 3-116 0 0,1-3-136 0 0,0 5-188 0 0,-1-2-224 0 0,-2 0-624 0 0,-2-3-860 0 0,0 3-512 0 0,-6-3-216 0 0,-1 3-5 0 0,-1 2 117 0 0,-2 0 560 0 0</inkml:trace>
  <inkml:trace contextRef="#ctx0" brushRef="#br0" timeOffset="1279.576">886 657 1276 0 0,'3'16'2260'0'0,"-1"-1"213"0"0,1-1 115 0 0,-6-5 44 0 0,1 6-340 0 0,-1-13-2076 0 0,3-4-580 0 0,-2-5-892 0 0,-3-6-688 0 0,0-23-2785 0 0,5 12 2361 0 0,-3-5 312 0 0</inkml:trace>
  <inkml:trace contextRef="#ctx0" brushRef="#br0" timeOffset="1280.576">908 301 1448 0 0,'3'-5'2192'0'0,"-3"5"145"0"0,5 5 3 0 0,-5 4-244 0 0,2 0-1740 0 0,1 13-3116 0 0,2-9 660 0 0,0-2-117 0 0,0 3 81 0 0</inkml:trace>
  <inkml:trace contextRef="#ctx0" brushRef="#br0" timeOffset="1649.8909">1057 604 44 0 0,'-9'9'9901'0'0,"-3"-4"-4962"0"0,-14 8-2569 0 0,22-7-2342 0 0,1-1 0 0 0,0 1 0 0 0,1-1 0 0 0,-1 1 0 0 0,1 0 0 0 0,0 0 0 0 0,1 1 0 0 0,-1-1 0 0 0,1 0 0 0 0,0 0 0 0 0,1 1 0 0 0,0-1 0 0 0,0 0 0 0 0,0 1 0 0 0,1-1 0 0 0,-1 0 0 0 0,2 1 0 0 0,-1-1 0 0 0,1 0 0 0 0,0 0 0 0 0,0 0 0 0 0,0 0 0 0 0,1 0 0 0 0,0-1 0 0 0,1 2-28 0 0,-2-2 14 0 0,0-1 0 0 0,0 0 0 0 0,0-1 0 0 0,1 1 0 0 0,-1 0 0 0 0,1-1 0 0 0,0 1 0 0 0,0-1 0 0 0,0 0 0 0 0,1 0 0 0 0,-1 0 0 0 0,1-1 0 0 0,0 1 0 0 0,-1-1 0 0 0,1 0 0 0 0,0 0 0 0 0,0 0 0 0 0,0 0 0 0 0,1-1 0 0 0,-1 0 0 0 0,0 1 0 0 0,1-2 0 0 0,-1 1 0 0 0,1 0 0 0 0,-1-1 0 0 0,0 0 0 0 0,1 0 0 0 0,-1 0 0 0 0,1-1 0 0 0,-1 1 0 0 0,1-1 0 0 0,-1 0 0 0 0,0-1 0 0 0,0 1 0 0 0,4-2-14 0 0,-5 1 1 0 0,0 1-1 0 0,0-1 0 0 0,0 0 0 0 0,0 0 1 0 0,-1 0-1 0 0,1 0 0 0 0,-1 0 0 0 0,1-1 0 0 0,-1 1 1 0 0,0-1-1 0 0,0 0 0 0 0,0 1 0 0 0,-1-1 1 0 0,1 0-1 0 0,-1 0 0 0 0,1 0 0 0 0,-1 0 0 0 0,0-1 1 0 0,0 1-1 0 0,0 0 0 0 0,-1 0 0 0 0,1-1 1 0 0,-1 1-1 0 0,1 0 0 0 0,-1-1 0 0 0,0 1 1 0 0,-1 0-1 0 0,1-1 0 0 0,-1 1 0 0 0,1 0 0 0 0,-1 0 1 0 0,-1-4-1 0 0,1 7-1 0 0,1 0 0 0 0,-1 0 1 0 0,0 0-1 0 0,1 0 0 0 0,-1 0 1 0 0,0 0-1 0 0,1 0 1 0 0,-1 0-1 0 0,0 0 0 0 0,1 0 1 0 0,-1 0-1 0 0,0 0 0 0 0,1 1 1 0 0,-1-1-1 0 0,0 0 0 0 0,1 0 1 0 0,-1 1-1 0 0,0-1 0 0 0,1 0 1 0 0,-1 1-1 0 0,1-1 1 0 0,-1 1-1 0 0,1-1 0 0 0,-1 1 1 0 0,1-1-1 0 0,-1 1 0 0 0,1-1 1 0 0,-1 1-1 0 0,1-1 0 0 0,0 1 1 0 0,-1 0-1 0 0,1-1 0 0 0,0 1 1 0 0,0 0-1 0 0,-1-1 0 0 0,1 1 1 0 0,0 0-1 0 0,0-1 1 0 0,0 1-1 0 0,0 0 0 0 0,0-1 1 0 0,0 1-1 0 0,0 0 0 0 0,0-1 1 0 0,0 1-1 0 0,0 0 0 0 0,0-1 1 0 0,0 1-1 0 0,1 0 0 0 0,-1-1 1 0 0,0 1-1 0 0,0 0 1 0 0,1-1-1 0 0,-1 1 0 0 0,1-1 1 0 0,-1 1-1 0 0,0 0 0 0 0,1-1 1 0 0,-1 1-1 0 0,1 0 1 0 0,0 1 0 0 0,1 1 1 0 0,-1-1-1 0 0,1 1 0 0 0,0-1 1 0 0,-1 0-1 0 0,1 0 0 0 0,0 0 1 0 0,0 0-1 0 0,0 0 0 0 0,1 0 0 0 0,-1 0 1 0 0,0-1-1 0 0,1 1 0 0 0,-1-1 1 0 0,1 1-1 0 0,0-1 0 0 0,-1 0 1 0 0,1 0-1 0 0,0 0 0 0 0,0-1 1 0 0,-1 1-1 0 0,1-1 0 0 0,0 1 0 0 0,0-1 1 0 0,0 0-1 0 0,0 0 0 0 0,0 0 1 0 0,0-1-1 0 0,-1 1 0 0 0,1-1 1 0 0,0 1-1 0 0,0-1 0 0 0,0 0 1 0 0,-1 0-1 0 0,1 0 0 0 0,-1 0 1 0 0,1-1-1 0 0,-1 1 0 0 0,1-1 0 0 0,-1 0 1 0 0,0 1-1 0 0,1-1 0 0 0,-1 0 1 0 0,0 0-1 0 0,0 0 0 0 0,-1-1 1 0 0,1 1-1 0 0,0 0 0 0 0,-1-1 1 0 0,1 1-1 0 0,-1-1 0 0 0,0 0 0 0 0,0 1 1 0 0,0-1-1 0 0,0 0 0 0 0,0 0 1 0 0,-1 1-1 0 0,1-3 0 0 0,-1-1-31 0 0,-1 0 0 0 0,1 0 0 0 0,-1 0 0 0 0,0 0 0 0 0,-1 0 0 0 0,0 0 0 0 0,0 1 0 0 0,0-1 0 0 0,0 0 0 0 0,-1 1 0 0 0,0 0 0 0 0,0 0 0 0 0,0 0 0 0 0,-1 0-1 0 0,0 0 1 0 0,0 1 0 0 0,0-1 0 0 0,0 1 0 0 0,-1 0 0 0 0,-3-2 31 0 0,7 5-93 0 0,0 0 0 0 0,-1 1 0 0 0,1-1 0 0 0,0 0 0 0 0,0 1 0 0 0,-1-1-1 0 0,1 1 1 0 0,0 0 0 0 0,-1-1 0 0 0,1 1 0 0 0,0 0 0 0 0,-1 0 0 0 0,1 0 0 0 0,0 0-1 0 0,-1 0 1 0 0,1 0 0 0 0,0 0 0 0 0,-1 1 0 0 0,1-1 0 0 0,0 0 0 0 0,-1 1 0 0 0,1-1 0 0 0,0 1-1 0 0,0-1 1 0 0,-1 1 0 0 0,1 0 0 0 0,0-1 0 0 0,0 1 0 0 0,0 0 0 0 0,0 0 0 0 0,0 0-1 0 0,0 0 1 0 0,-1 1 93 0 0,1-1-325 0 0,1 0 0 0 0,-1 0-1 0 0,0 0 1 0 0,1 0-1 0 0,-1 0 1 0 0,0 0 0 0 0,1 0-1 0 0,-1 0 1 0 0,1 0 0 0 0,0 1-1 0 0,-1-1 1 0 0,1 0-1 0 0,0 0 1 0 0,0 1 0 0 0,0-1-1 0 0,-1 0 1 0 0,2 0-1 0 0,-1 1 1 0 0,0-1 0 0 0,0 0-1 0 0,0 0 1 0 0,0 0 0 0 0,1 1-1 0 0,-1-1 1 0 0,1 0-1 0 0,-1 0 1 0 0,1 0 0 0 0,-1 0-1 0 0,1 1 1 0 0,-1-1 0 0 0,1 0-1 0 0,0 0 1 0 0,0 0-1 0 0,0 0 1 0 0,0-1 0 0 0,0 2 325 0 0,6 4-2104 0 0</inkml:trace>
  <inkml:trace contextRef="#ctx0" brushRef="#br0" timeOffset="2263.6079">1391 657 1348 0 0,'50'-58'8917'0'0,"-9"-13"-5361"0"0,-29 44-3373 0 0,-1 0 1 0 0,-1-1-1 0 0,-1 0 0 0 0,-2 0 0 0 0,0-1 1 0 0,-2 0-1 0 0,-2 0 0 0 0,0 0 0 0 0,-2 0 1 0 0,-1-1-1 0 0,-1 0-183 0 0,0 27 0 0 0,1-5 0 0 0,0 1-1 0 0,-1-1 1 0 0,0 0 0 0 0,0 1 0 0 0,-1-1-1 0 0,0 0 1 0 0,0 1 0 0 0,-1 0 0 0 0,1 0 0 0 0,-2 0-1 0 0,1 0 1 0 0,-1 0 0 0 0,0 1 0 0 0,-1-1-1 0 0,1 1 1 0 0,-1 0 0 0 0,-1 0 0 0 0,-4-3 0 0 0,8 9 3 0 0,-1 0-1 0 0,1 0 1 0 0,0 1 0 0 0,-1-1-1 0 0,1 1 1 0 0,0 0 0 0 0,-1 0 0 0 0,1 0-1 0 0,0 0 1 0 0,0 0 0 0 0,0 0-1 0 0,0 0 1 0 0,0 1 0 0 0,0-1 0 0 0,0 1-1 0 0,0 0 1 0 0,0-1 0 0 0,1 1 0 0 0,-1 0-1 0 0,1 0 1 0 0,-1 0 0 0 0,1 0-1 0 0,0 0 1 0 0,0 0 0 0 0,0 1 0 0 0,0-1-1 0 0,0 0 1 0 0,0 1 0 0 0,1-1 0 0 0,-1 0-1 0 0,1 1 1 0 0,0-1 0 0 0,-1 1-1 0 0,1-1-2 0 0,-6 36 118 0 0,2 1-1 0 0,1-1 0 0 0,2 1 0 0 0,2-1 0 0 0,1 1 0 0 0,2-1 0 0 0,2 0 0 0 0,3 6-117 0 0,-4-15 13 0 0,2-1 0 0 0,0-1 0 0 0,2 1 0 0 0,1-1 0 0 0,2-1 0 0 0,0 0 0 0 0,2 0 0 0 0,3 3-13 0 0,-16-27 2 0 0,0 0 0 0 0,0-1 0 0 0,0 1 1 0 0,0 0-1 0 0,1-1 0 0 0,-1 0 0 0 0,0 1 0 0 0,1-1 0 0 0,-1 0 0 0 0,1 1 0 0 0,-1-1 0 0 0,1 0 0 0 0,0 0 0 0 0,-1 0 0 0 0,1 0 0 0 0,0-1 0 0 0,0 1 1 0 0,0 0-1 0 0,-1-1 0 0 0,1 1 0 0 0,0-1 0 0 0,0 0 0 0 0,0 0 0 0 0,0 0 0 0 0,0 0 0 0 0,0 0 0 0 0,0 0 0 0 0,0 0 0 0 0,0 0 0 0 0,-1-1 1 0 0,1 1-1 0 0,0-1 0 0 0,0 1 0 0 0,0-1 0 0 0,0 0 0 0 0,-1 0 0 0 0,1 0 0 0 0,0 0 0 0 0,-1 0 0 0 0,1 0 0 0 0,-1 0 0 0 0,1-1 0 0 0,-1 1 0 0 0,0 0 1 0 0,1-1-1 0 0,-1 1 0 0 0,0-1 0 0 0,0 0 0 0 0,0 1 0 0 0,0-1 0 0 0,0 0 0 0 0,0 1 0 0 0,-1-1 0 0 0,1 0 0 0 0,-1 0 0 0 0,1 0 0 0 0,-1 0 1 0 0,0 0-1 0 0,1 0 0 0 0,-1 0 0 0 0,0 1 0 0 0,0-1 0 0 0,-1 0-2 0 0,0-21 511 0 0,8 28 358 0 0,-1 2-863 0 0,1-1 0 0 0,0 0 0 0 0,0 0 0 0 0,0 0 0 0 0,1-1 0 0 0,0-1 0 0 0,0 1 0 0 0,0-1 0 0 0,1 0 0 0 0,0-1 0 0 0,-1 0 1 0 0,1 0-1 0 0,0-1 0 0 0,0 0 0 0 0,0-1 0 0 0,6 0-6 0 0,-14 0 1 0 0,1-1-1 0 0,0 0 1 0 0,-1 0 0 0 0,1 0 0 0 0,-1 0 0 0 0,1 0 0 0 0,-1 0 0 0 0,1 0-1 0 0,-1 0 1 0 0,1-1 0 0 0,-1 1 0 0 0,1-1 0 0 0,-1 1 0 0 0,1-1-1 0 0,-1 1 1 0 0,1-1 0 0 0,-1 0 0 0 0,0 0 0 0 0,1 0 0 0 0,-1 0 0 0 0,0 0-1 0 0,0 0 1 0 0,0 0 0 0 0,0 0 0 0 0,0 0 0 0 0,0 0 0 0 0,0-1 0 0 0,0 1-1 0 0,0 0 1 0 0,0-1 0 0 0,-1 1 0 0 0,1-1 0 0 0,-1 1 0 0 0,1-1 0 0 0,-1 1-1 0 0,1-1 1 0 0,-1 1 0 0 0,0-1 0 0 0,0 1 0 0 0,0-1 0 0 0,0 1-1 0 0,0-1 1 0 0,0 1 0 0 0,0-1 0 0 0,-1-1-1 0 0,-32-65-70 0 0,-56 4-23 0 0,87 63 91 0 0,-1 0 0 0 0,0 0 0 0 0,1 1 1 0 0,-1-1-1 0 0,0 0 0 0 0,0 1 0 0 0,1 0 0 0 0,-1-1 0 0 0,0 1 0 0 0,0 1 0 0 0,0-1 0 0 0,0 0 0 0 0,1 1 1 0 0,-1-1-1 0 0,0 1 0 0 0,0 0 0 0 0,1 0 0 0 0,-1 0 0 0 0,0 0 0 0 0,1 0 0 0 0,-1 0 0 0 0,1 1 1 0 0,0 0-1 0 0,-1-1 0 0 0,1 1 0 0 0,0 0 0 0 0,0 0 0 0 0,0 0 0 0 0,0 0 0 0 0,1 0 0 0 0,-1 1 0 0 0,0-1 1 0 0,1 0-1 0 0,0 1 0 0 0,-1-1 0 0 0,1 1 0 0 0,0 0 2 0 0,-24 72-2952 0 0,22 42-8387 0 0,8-91 8731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4:19.164"/>
    </inkml:context>
    <inkml:brush xml:id="br0">
      <inkml:brushProperty name="width" value="0.1" units="cm"/>
      <inkml:brushProperty name="height" value="0.1" units="cm"/>
      <inkml:brushProperty name="color" value="#008C3A"/>
    </inkml:brush>
  </inkml:definitions>
  <inkml:trace contextRef="#ctx0" brushRef="#br0">658 32 884 0 0,'12'-17'10462'0'0,"-32"12"-7259"0"0,-25-4-2301 0 0,-95 14 257 0 0,123 0-1154 0 0,0 0-1 0 0,0 1 0 0 0,1 1 1 0 0,0 0-1 0 0,0 1 1 0 0,0 1-1 0 0,1 1 0 0 0,1 0 1 0 0,0 1-1 0 0,0 0 1 0 0,1 1-1 0 0,0 0 0 0 0,1 1 1 0 0,1 1-1 0 0,-3 4-4 0 0,-4 3 101 0 0,-4 0-13 0 0,2 1 0 0 0,0 1 0 0 0,1 0 0 0 0,2 2 0 0 0,0 0 0 0 0,2 1 0 0 0,1 0 0 0 0,0 1 0 0 0,3 1 0 0 0,0 0 0 0 0,1 1 1 0 0,2 0-1 0 0,-4 27-88 0 0,10-21 62 0 0,2 0 1 0 0,2 0 0 0 0,1 0 0 0 0,1 0-1 0 0,2 0 1 0 0,2-1 0 0 0,1 0 0 0 0,1 0-1 0 0,10 17-62 0 0,-13-38 50 0 0,2 0-1 0 0,-1 0 0 0 0,2-1 0 0 0,-1-1 0 0 0,2 0 0 0 0,0 0 0 0 0,0-1 1 0 0,0 0-1 0 0,2-1 0 0 0,-1 0 0 0 0,1-1 0 0 0,0 0 0 0 0,1-1 1 0 0,-1-1-1 0 0,10 3-49 0 0,6 0 76 0 0,0-1 1 0 0,0-2 0 0 0,0-1-1 0 0,1-1 1 0 0,-1-2 0 0 0,1-1-1 0 0,0-1 1 0 0,0-2 0 0 0,-1-1-1 0 0,1-1 1 0 0,2-2-77 0 0,-24 6 4 0 0,0-2-1 0 0,0 1 0 0 0,0-1 1 0 0,-1 0-1 0 0,1 0 0 0 0,0-1 1 0 0,-1 0-1 0 0,0-1 1 0 0,0 0-1 0 0,0 0 0 0 0,0 0 1 0 0,-1-1-1 0 0,1 0 1 0 0,-1 0-1 0 0,0 0 0 0 0,-1-1 1 0 0,1 0-1 0 0,-1 0 0 0 0,-1-1 1 0 0,1 1-1 0 0,-1-1 1 0 0,0 0-1 0 0,0 0 0 0 0,-1 0 1 0 0,0-1-1 0 0,0 1 0 0 0,-1-1 1 0 0,0 0-1 0 0,0 0 1 0 0,-1 0-1 0 0,0 0 0 0 0,0 0 1 0 0,-1 0-1 0 0,0 0 0 0 0,-1 0 1 0 0,1 0-1 0 0,-1 0 1 0 0,-1 1-1 0 0,0-1 0 0 0,0 0 1 0 0,0 0-1 0 0,-1 1 1 0 0,-3-7-4 0 0,-6-4-1 0 0,-1 1 0 0 0,-1 1 1 0 0,0-1-1 0 0,-1 2 1 0 0,-1 0-1 0 0,0 1 1 0 0,-1 1-1 0 0,0 1 1 0 0,-1 0-1 0 0,0 1 1 0 0,-1 1-1 0 0,-1 0 1 0 0,-11-3 0 0 0,-102-33 11 0 0,142 54-118 0 0,118-21 88 0 0,-76 4 15 0 0,-30 5 5 0 0,-11 2 3 0 0,0-1 0 0 0,1 2 0 0 0,-1-1 0 0 0,1 1 0 0 0,0 1 0 0 0,-1 0 0 0 0,1 0 0 0 0,0 1 0 0 0,-1 1 0 0 0,1 0 0 0 0,-1 0 0 0 0,0 1 0 0 0,0 0 0 0 0,2 1-4 0 0,-6 4 325 0 0,-22-7-20 0 0,-24-3-284 0 0,0-3 0 0 0,0-1 0 0 0,0-2 0 0 0,-25-9-21 0 0,45 14-60 0 0,30 9-1 0 0,14-2 59 0 0,2 0 0 0 0,-1-1 0 0 0,0-2 0 0 0,0-1 0 0 0,1 0 0 0 0,-1-2 0 0 0,0-1 0 0 0,13-4 2 0 0,44-3 10 0 0,-63 7 42 0 0,-30 0 12 0 0,-145 5-70 0 0,77 14-48 0 0,93-9-4 0 0,68-16 63 0 0,-79 38 12 0 0,39 37-47 0 0,-40 54 69 0 0,-7-57-20 0 0,4-48-16 0 0,0-1 0 0 0,-1 1 0 0 0,0-1 0 0 0,-2 0 0 0 0,1 0 0 0 0,-2 0 1 0 0,0-1-1 0 0,0 1 0 0 0,-1-1 0 0 0,-1-1 0 0 0,-6 9-3 0 0,11-18 4 0 0,-1 0-1 0 0,0-1 1 0 0,0 0-1 0 0,0 0 1 0 0,0 0 0 0 0,-1 0-1 0 0,1 0 1 0 0,0 0-1 0 0,-1-1 1 0 0,1 0-1 0 0,-1 0 1 0 0,1 0-1 0 0,-1 0 1 0 0,0 0 0 0 0,0-1-1 0 0,1 1 1 0 0,-1-1-1 0 0,0 0 1 0 0,-3-1-4 0 0,-23 5-10 0 0,-96 20 22 0 0,111-25-16 0 0,1 0 1 0 0,-1-1-1 0 0,1 0 1 0 0,0-1-1 0 0,-1-1 1 0 0,1 0-1 0 0,1-1 1 0 0,-1-1 0 0 0,1 0-1 0 0,0 0 1 0 0,0-2-1 0 0,1 1 1 0 0,0-2-1 0 0,-8-6 4 0 0,-4-1 2 0 0,-56-58-44 0 0,68 65 39 0 0,7 6 1 0 0,0 0-1 0 0,0 0 1 0 0,0-1 0 0 0,0 1-1 0 0,1-2 1 0 0,-1 1-1 0 0,1 0 1 0 0,0-1-1 0 0,0 1 1 0 0,1-1 0 0 0,-1 0-1 0 0,1-1 1 0 0,0 1-1 0 0,0 0 1 0 0,1-1-1 0 0,0 0 1 0 0,-2-4 2 0 0,0-4-4 0 0,1 0-1 0 0,0 0 1 0 0,1 0-1 0 0,0 0 1 0 0,1 0-1 0 0,1 0 1 0 0,0 0 0 0 0,1 0-1 0 0,1 0 1 0 0,2-14 4 0 0,10-32 32 0 0,-12 43-42 0 0,1 0 0 0 0,1 0 0 0 0,1 1 0 0 0,0-1 0 0 0,1 1 0 0 0,1 1 0 0 0,0-1 0 0 0,1 1 0 0 0,1 0 1 0 0,1 0 9 0 0,230-265-20 0 0,-234 273 19 0 0,1 1 1 0 0,-1-1-1 0 0,1 2 0 0 0,0-1 1 0 0,1 1-1 0 0,-1 0 0 0 0,1 0 0 0 0,0 1 1 0 0,0 0-1 0 0,1 1 0 0 0,-1 0 0 0 0,1 0 1 0 0,-1 1-1 0 0,1 0 0 0 0,0 0 0 0 0,0 1 1 0 0,0 0-1 0 0,7 0 1 0 0,12 4 39 0 0,-53 6 67 0 0,13-6-1766 0 0,-28 24-14201 0 0,40-26 13515 0 0</inkml:trace>
  <inkml:trace contextRef="#ctx0" brushRef="#br0" timeOffset="2349.152">1096 1012 1528 0 0,'3'-2'8645'0'0,"0"-1"-5511"0"0,-7 6-1681 0 0,-70 99 1311 0 0,-143 192-1796 0 0,180-241-940 0 0,60-68-1003 0 0,-2-12-2554 0 0,4-11-6673 0 0,-13 27 7840 0 0</inkml:trace>
  <inkml:trace contextRef="#ctx0" brushRef="#br0" timeOffset="2850.2079">1326 1050 980 0 0,'22'21'14338'0'0,"-34"-6"-13490"0"0,-55 92 1610 0 0,-110 177-1256 0 0,164-233-2484 0 0,11-47-594 0 0,1-4-2429 0 0,1 0-4110 0 0,0-6 5875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5:33.094"/>
    </inkml:context>
    <inkml:brush xml:id="br0">
      <inkml:brushProperty name="width" value="0.1" units="cm"/>
      <inkml:brushProperty name="height" value="0.1" units="cm"/>
      <inkml:brushProperty name="color" value="#FFC114"/>
    </inkml:brush>
  </inkml:definitions>
  <inkml:trace contextRef="#ctx0" brushRef="#br0">6 45 532 0 0,'-1'-10'7920'0'0,"-1"-5"-5122"0"0,0-4-2298 0 0,67 46 655 0 0,131 61-1013 0 0,-164-70-156 0 0,-10-7 112 0 0,1 1 1 0 0,-2 1-1 0 0,0 1 0 0 0,0 1 0 0 0,-2 1 0 0 0,1 0 0 0 0,-2 2 1 0 0,8 10-99 0 0,14 27 122 0 0,-3 2 1 0 0,-3 1-1 0 0,12 30-122 0 0,48 91 1083 0 0,-76-136-829 0 0,-10-29-168 0 0,-1 0 0 0 0,-1 0 0 0 0,-1 0 0 0 0,0 1 0 0 0,-1 0 1 0 0,0 0-1 0 0,-1 0 0 0 0,-1 0 0 0 0,0 1 0 0 0,-1-1 0 0 0,-1 1 0 0 0,-1 7-86 0 0,3 42 60 0 0,-24-72-9223 0 0,10-9 3886 0 0,7 3 3365 0 0</inkml:trace>
  <inkml:trace contextRef="#ctx0" brushRef="#br0" timeOffset="1182.051">1025 201 1472 0 0,'-5'-7'10666'0'0,"-15"26"-8521"0"0,-12 114-695 0 0,32-105-1359 0 0,1 0 0 0 0,1-1-1 0 0,1 1 1 0 0,2-1 0 0 0,1 1 0 0 0,1-2 0 0 0,7 18-91 0 0,-13-38 7 0 0,0-1 0 0 0,1 0 1 0 0,0 1-1 0 0,0-1 0 0 0,0 0 0 0 0,1 0 1 0 0,-1 0-1 0 0,1 0 0 0 0,1-1 0 0 0,-1 1 1 0 0,1-1-1 0 0,-1 0 0 0 0,1 1 0 0 0,0-2 1 0 0,1 1-1 0 0,-1 0 0 0 0,1-1 1 0 0,-1 0-1 0 0,1 0 0 0 0,0-1 0 0 0,0 1 1 0 0,0-1-1 0 0,1 0 0 0 0,-1 0 0 0 0,0-1 1 0 0,1 1-1 0 0,-1-1 0 0 0,1-1 0 0 0,0 1 1 0 0,-1-1-1 0 0,1 0 0 0 0,-1 0 0 0 0,1 0 1 0 0,0-1-1 0 0,-1 0 0 0 0,1 0 1 0 0,3-1-8 0 0,5-8 5 0 0,0 0 1 0 0,-1 0-1 0 0,0-1 1 0 0,-1-1 0 0 0,0 0-1 0 0,0-1 1 0 0,-2 0-1 0 0,1-1 1 0 0,-2 0 0 0 0,0 0-1 0 0,0-1 1 0 0,-2 0-1 0 0,0-1 1 0 0,0 1 0 0 0,2-13-6 0 0,-7 14 2 0 0,0 1 0 0 0,-2-1 0 0 0,1 0 0 0 0,-2 1 0 0 0,1-1 0 0 0,-2 1 0 0 0,0-1 1 0 0,-1 1-1 0 0,0 0 0 0 0,-1-1 0 0 0,0 2 0 0 0,-1-1 0 0 0,0 0 0 0 0,-1 1 1 0 0,-1 0-1 0 0,0 1 0 0 0,0-1 0 0 0,-1 1 0 0 0,-1 1 0 0 0,0-1 0 0 0,0 1 1 0 0,-1 1-1 0 0,0 0 0 0 0,-1 0 0 0 0,0 1 0 0 0,0 1 0 0 0,-1 0 0 0 0,0 0 1 0 0,-1 1-3 0 0,6 1-4 0 0,0 1 0 0 0,0 0 0 0 0,-1 1 0 0 0,1 0 1 0 0,-1 0-1 0 0,0 1 0 0 0,0-1 0 0 0,0 2 0 0 0,0-1 0 0 0,0 1 1 0 0,0 1-1 0 0,0-1 0 0 0,-1 1 0 0 0,1 1 0 0 0,0-1 1 0 0,0 2-1 0 0,-4 0 4 0 0,8 0 13 0 0,1 1 1 0 0,-1 0-1 0 0,1 0 0 0 0,0 0 1 0 0,0 1-1 0 0,0-1 1 0 0,1 1-1 0 0,-1-1 1 0 0,1 1-1 0 0,0 0 0 0 0,0 0 1 0 0,0 0-1 0 0,0 0 1 0 0,1 1-1 0 0,0-1 0 0 0,0 0 1 0 0,0 0-1 0 0,0 1 1 0 0,1-1-1 0 0,-1 1 0 0 0,1-1 1 0 0,0 0-1 0 0,1 1 1 0 0,-1-1-1 0 0,1 1 0 0 0,0-1 1 0 0,0 0-1 0 0,0 1 1 0 0,0-1-1 0 0,1 0 0 0 0,0 0 1 0 0,0 0-1 0 0,0 0 1 0 0,0 0-1 0 0,1-1 0 0 0,-1 1 1 0 0,1 0-14 0 0,14 6 120 0 0,0 0-1 0 0,0-1 1 0 0,0-1 0 0 0,1-1-1 0 0,0 0 1 0 0,1-2 0 0 0,0 0-1 0 0,0-1 1 0 0,0 0 0 0 0,0-2-1 0 0,0 0 1 0 0,7-1-120 0 0,-5 3 7 0 0,-17 11-6460 0 0,-18 4-1352 0 0,1-7 5409 0 0,-4 2 536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23.986"/>
    </inkml:context>
    <inkml:brush xml:id="br0">
      <inkml:brushProperty name="width" value="0.1" units="cm"/>
      <inkml:brushProperty name="height" value="0.1" units="cm"/>
      <inkml:brushProperty name="color" value="#FF0066"/>
    </inkml:brush>
  </inkml:definitions>
  <inkml:trace contextRef="#ctx0" brushRef="#br0">182 1850 548 0 0,'-45'-1'9463'0'0,"1"0"-7228"0"0,9 31-787 0 0,26-16-1200 0 0,10-15-239 0 0,0 1 0 0 0,1-1-1 0 0,-1 0 1 0 0,0 0 0 0 0,1 1 0 0 0,-1-1 0 0 0,0 1 0 0 0,1-1-1 0 0,-1 1 1 0 0,1-1 0 0 0,-1 1 0 0 0,1 0 0 0 0,-1 0-1 0 0,1 0 1 0 0,-1 0 0 0 0,1 0 0 0 0,-1 0 0 0 0,1 0 0 0 0,-1 1-1 0 0,1-1 1 0 0,-1 0 0 0 0,1 1 0 0 0,-1-1 0 0 0,1 1-1 0 0,-1 0 1 0 0,0-1 0 0 0,1 1 0 0 0,-1 0 0 0 0,0 0 0 0 0,0 0-1 0 0,1 0 1 0 0,-1 0 0 0 0,0 0 0 0 0,0 0 0 0 0,0 0 0 0 0,0 0-1 0 0,0 0 1 0 0,-1 1 0 0 0,1-1 0 0 0,0 0 0 0 0,-1 1-1 0 0,1-1 1 0 0,-1 1 0 0 0,1-1 0 0 0,-1 1 0 0 0,1-1 0 0 0,-1 1-1 0 0,0-1 1 0 0,0 1 0 0 0,0-1 0 0 0,0 1 0 0 0,0-1 0 0 0,0 1-1 0 0,0-1 1 0 0,0 1 0 0 0,-1-1 0 0 0,1 1 0 0 0,-1-1-1 0 0,1 0 1 0 0,-1 1 0 0 0,1-1 0 0 0,-1 1 0 0 0,0-1 0 0 0,0 0-1 0 0,0 0 1 0 0,0 1 0 0 0,0-1 0 0 0,0 0 0 0 0,-1 1-9 0 0,7-5 2 0 0,0 0 1 0 0,0 0-1 0 0,-1-1 1 0 0,0 1-1 0 0,1-1 1 0 0,-1 0-1 0 0,-1 0 1 0 0,1 0-1 0 0,-1-1 1 0 0,1 1-1 0 0,-1-1 1 0 0,-1 0-1 0 0,1 0 1 0 0,-1 0-1 0 0,1 0 0 0 0,-1 0 1 0 0,-1-1-1 0 0,1 1 1 0 0,-1-1-1 0 0,0 1 1 0 0,0-1-1 0 0,-1 1 1 0 0,1-1-1 0 0,-1 1 1 0 0,-1-1-1 0 0,1 0 1 0 0,-1 1-1 0 0,0-1 1 0 0,0 1-1 0 0,0-1 1 0 0,-1 1-1 0 0,0 0 1 0 0,0 0-1 0 0,0-1 1 0 0,-1 1-1 0 0,0 1 1 0 0,0-1-1 0 0,0 0 1 0 0,0 1-1 0 0,-1-1 1 0 0,-3-2-3 0 0,5 6 0 0 0,0-1 0 0 0,0 1 0 0 0,0-1-1 0 0,-1 1 1 0 0,1 0 0 0 0,0 0 0 0 0,-1 0 0 0 0,1 0 0 0 0,-1 1 0 0 0,1-1 0 0 0,-1 1 0 0 0,1-1 0 0 0,-1 1 0 0 0,1 0 0 0 0,-1 0 0 0 0,0 0 0 0 0,1 0 0 0 0,-1 0 0 0 0,1 1 0 0 0,-1-1 0 0 0,1 1 0 0 0,-1 0-1 0 0,1 0 1 0 0,-1 0 0 0 0,1 0 0 0 0,0 0 0 0 0,-1 0 0 0 0,1 1 0 0 0,0-1 0 0 0,0 1 0 0 0,0-1 0 0 0,0 1 0 0 0,0 0 0 0 0,0 0 0 0 0,1 0 0 0 0,-1 0 0 0 0,1 0 0 0 0,-1 1 0 0 0,-2 2-2 0 0,1 1-1 0 0,0 0 1 0 0,0 0 0 0 0,1 0 0 0 0,0 0 0 0 0,0 0-1 0 0,0 0 1 0 0,0 1 0 0 0,1-1 0 0 0,1 1 0 0 0,-1-1 0 0 0,1 1-1 0 0,0-1 1 0 0,0 1 0 0 0,1 0 2 0 0,-1-5-1 0 0,0 8 0 0 0,1-1 0 0 0,1 1 1 0 0,-1 0-1 0 0,1 0 0 0 0,1 0 0 0 0,0-1 0 0 0,0 1 0 0 0,1-1 0 0 0,0 0 0 0 0,1 0 0 0 0,0-1 0 0 0,0 1 1 0 0,1-1-1 0 0,3 4 1 0 0,-7-11 0 0 0,-1 0 0 0 0,1 0 0 0 0,0 0 0 0 0,0 0 0 0 0,-1 0 0 0 0,1 0 0 0 0,0 0 0 0 0,0-1 0 0 0,0 1 0 0 0,0-1 1 0 0,0 1-1 0 0,0-1 0 0 0,0 0 0 0 0,0 0 0 0 0,0 1 0 0 0,0-2 0 0 0,0 1 0 0 0,0 0 0 0 0,0 0 0 0 0,0-1 0 0 0,0 1 0 0 0,0-1 1 0 0,0 1-1 0 0,0-1 0 0 0,0 0 0 0 0,-1 0 0 0 0,1 0 0 0 0,0 0 0 0 0,0 0 0 0 0,-1 0 0 0 0,1 0 0 0 0,-1-1 0 0 0,1 1 0 0 0,-1 0 1 0 0,0-1-1 0 0,1 0 0 0 0,-1 1 0 0 0,0-1 0 0 0,42-67 9 0 0,-41 64 0 0 0,1 0 1 0 0,-1 0-1 0 0,0-1 1 0 0,0 1-1 0 0,0-1 1 0 0,-1 1-1 0 0,1-1 1 0 0,-1 1-1 0 0,-1-1 1 0 0,1 0-1 0 0,-1 0 1 0 0,0 1-1 0 0,-1-1 1 0 0,1 0-1 0 0,-1 1 1 0 0,0-1-1 0 0,0 0 1 0 0,-1 1 0 0 0,0-1-1 0 0,0 1 1 0 0,0 0-1 0 0,0 0 1 0 0,-1 0-1 0 0,0 0 1 0 0,0 0-1 0 0,-1 0 1 0 0,1 1-1 0 0,-1-1 1 0 0,0 1-1 0 0,0 0 1 0 0,0 0-1 0 0,-1 1 1 0 0,1-1-1 0 0,-1 1 1 0 0,0 0-1 0 0,-3-1-9 0 0,5 2 17 0 0,-1 1 0 0 0,1 0 0 0 0,0 0 0 0 0,-1 0-1 0 0,0 0 1 0 0,1 1 0 0 0,-1-1 0 0 0,1 1 0 0 0,-1 0-1 0 0,0 0 1 0 0,1 0 0 0 0,-1 0 0 0 0,1 1 0 0 0,-1 0-1 0 0,0-1 1 0 0,1 1 0 0 0,-1 1 0 0 0,1-1 0 0 0,0 0-1 0 0,-1 1 1 0 0,1 0 0 0 0,0-1 0 0 0,0 1 0 0 0,0 1 0 0 0,0-1-1 0 0,0 0 1 0 0,1 1 0 0 0,-1-1 0 0 0,1 1 0 0 0,0 0-1 0 0,-1 0 1 0 0,1 0 0 0 0,0 0 0 0 0,1 0 0 0 0,-1 0-1 0 0,1 1 1 0 0,-1-1 0 0 0,1 0 0 0 0,0 1 0 0 0,0-1-1 0 0,0 1 1 0 0,1 0 0 0 0,-1-1 0 0 0,1 1 0 0 0,0-1-1 0 0,0 1 1 0 0,0 0 0 0 0,1-1 0 0 0,-1 1 0 0 0,1 0-1 0 0,0-1 1 0 0,0 1 0 0 0,1 2-17 0 0,-1-3 0 0 0,0 0-1 0 0,0 0 0 0 0,0-1 1 0 0,1 1-1 0 0,-1 0 1 0 0,1-1-1 0 0,0 1 1 0 0,-1-1-1 0 0,1 1 1 0 0,0-1-1 0 0,1 0 0 0 0,-1 0 1 0 0,0 0-1 0 0,1 0 1 0 0,-1 0-1 0 0,1-1 1 0 0,-1 1-1 0 0,1-1 0 0 0,0 1 1 0 0,0-1-1 0 0,0 0 1 0 0,-1 0-1 0 0,1 0 1 0 0,0-1-1 0 0,0 1 1 0 0,0-1-1 0 0,1 1 0 0 0,-1-1 1 0 0,0 0-1 0 0,0 0 1 0 0,0-1-1 0 0,0 1 1 0 0,0-1-1 0 0,0 1 1 0 0,0-1-1 0 0,0 0 0 0 0,0 0 1 0 0,-1 0-1 0 0,1 0 1 0 0,0-1-1 0 0,0 1 1 0 0,-1-1-1 0 0,1 0 0 0 0,-1 0 1 0 0,0 0-1 0 0,1 0 1 0 0,-1 0-1 0 0,0 0 1 0 0,0 0-1 0 0,1-3 1 0 0,1 1 3 0 0,-1 0-1 0 0,0 0 1 0 0,0-1 0 0 0,0 1-1 0 0,0-1 1 0 0,-1 0-1 0 0,0 0 1 0 0,0 0 0 0 0,0 0-1 0 0,0 0 1 0 0,-1 0 0 0 0,0 0-1 0 0,0-1 1 0 0,-1 1-1 0 0,1-1 1 0 0,-1 1 0 0 0,0 0-1 0 0,-1-1 1 0 0,1 1-1 0 0,-1 0 1 0 0,0-1 0 0 0,0 1-1 0 0,-1 0 1 0 0,1 0 0 0 0,-1 0-1 0 0,0 0 1 0 0,-1 0-1 0 0,1 0 1 0 0,-1 1 0 0 0,0-1-1 0 0,0 1 1 0 0,-1 0 0 0 0,1 0-1 0 0,-1 0 1 0 0,0 0-1 0 0,0 0 1 0 0,0 1 0 0 0,0 0-1 0 0,-1 0 1 0 0,1 0-1 0 0,-2 0-2 0 0,4 2 3 0 0,0 1 0 0 0,0-1-1 0 0,0 1 1 0 0,-1 0 0 0 0,1-1 0 0 0,0 1-1 0 0,0 0 1 0 0,0 0 0 0 0,-1 0-1 0 0,1 1 1 0 0,0-1 0 0 0,0 1-1 0 0,0-1 1 0 0,-1 1 0 0 0,1 0-1 0 0,0-1 1 0 0,0 1 0 0 0,0 0-1 0 0,0 0 1 0 0,0 1 0 0 0,1-1-1 0 0,-1 0 1 0 0,0 1 0 0 0,0-1-1 0 0,1 1 1 0 0,-1-1 0 0 0,1 1-1 0 0,0 0 1 0 0,-1 0 0 0 0,1 0-1 0 0,0 0 1 0 0,0-1 0 0 0,0 2-1 0 0,0-1 1 0 0,0 0 0 0 0,1 0-1 0 0,-1 0 1 0 0,0 0 0 0 0,1 2-3 0 0,-4 90 24 0 0,5-87-26 0 0,1 0-1 0 0,1 0 1 0 0,-1 0 0 0 0,1 0-1 0 0,0-1 1 0 0,1 1 0 0 0,-1-1-1 0 0,1 0 1 0 0,1 0 0 0 0,-1 0-1 0 0,1 0 1 0 0,0-1 0 0 0,5 5 2 0 0,-7-8-2 0 0,-1 0 0 0 0,0-1 1 0 0,0 1-1 0 0,1-1 0 0 0,-1 1 1 0 0,1-1-1 0 0,-1 0 0 0 0,1 0 1 0 0,0 0-1 0 0,-1 0 0 0 0,1-1 1 0 0,0 1-1 0 0,-1-1 0 0 0,1 1 1 0 0,0-1-1 0 0,0 0 0 0 0,0 0 1 0 0,-1 0-1 0 0,1-1 0 0 0,0 1 1 0 0,0-1-1 0 0,0 1 0 0 0,-1-1 1 0 0,1 0-1 0 0,0 0 0 0 0,-1 0 1 0 0,1 0-1 0 0,-1-1 0 0 0,0 1 1 0 0,1-1-1 0 0,-1 1 0 0 0,0-1 1 0 0,0 0-1 0 0,0 0 0 0 0,0 0 1 0 0,0 0-1 0 0,1-2 2 0 0,2-3-2 0 0,1 0 0 0 0,-2 0 1 0 0,1-1-1 0 0,-1 0 0 0 0,0 1 0 0 0,-1-2 0 0 0,0 1 1 0 0,0 0-1 0 0,-1-1 0 0 0,0 1 0 0 0,0-1 0 0 0,-1 0 0 0 0,0 1 1 0 0,-1-1-1 0 0,0 0 0 0 0,0 0 0 0 0,-1 1 0 0 0,0-1 1 0 0,0 0-1 0 0,-1 1 0 0 0,-1-1 0 0 0,1 1 0 0 0,-1-1 0 0 0,0 1 1 0 0,-1 0-1 0 0,0 0 0 0 0,0 1 0 0 0,-1-1 0 0 0,0 1 0 0 0,-2-2 2 0 0,5 7 3 0 0,1 0 0 0 0,-1 0 0 0 0,0 0 0 0 0,0 1 0 0 0,1-1 0 0 0,-1 1 0 0 0,0-1 0 0 0,0 1 0 0 0,-1 0 0 0 0,1 0 0 0 0,0 0 0 0 0,0 0 0 0 0,-1 0 0 0 0,1 0 0 0 0,0 0 0 0 0,-1 1 0 0 0,1 0 0 0 0,0-1 0 0 0,-1 1 0 0 0,1 0 0 0 0,-1 0 0 0 0,1 0 0 0 0,-1 0 0 0 0,1 1 0 0 0,-1-1 0 0 0,1 1 0 0 0,0-1 0 0 0,-1 1 0 0 0,1 0 0 0 0,0 0 0 0 0,0 0 0 0 0,-1 0 0 0 0,1 0 0 0 0,0 0-1 0 0,0 1 1 0 0,0-1 0 0 0,0 1 0 0 0,-1 1-3 0 0,-1 1 1 0 0,0 1-1 0 0,0-1 0 0 0,1 1 0 0 0,0 0 0 0 0,-1 1 1 0 0,1-1-1 0 0,1 1 0 0 0,-1-1 0 0 0,1 1 0 0 0,0 0 1 0 0,1-1-1 0 0,-1 1 0 0 0,1 0 0 0 0,0 0 0 0 0,0 2 0 0 0,1-1-3 0 0,0 1 0 0 0,1-1-1 0 0,0 0 1 0 0,0 1 0 0 0,0-1-1 0 0,1 0 1 0 0,0 0 0 0 0,1 0-1 0 0,-1 0 1 0 0,1 0 0 0 0,1 0-1 0 0,-1-1 1 0 0,1 0 0 0 0,1 2 3 0 0,-3-6-8 0 0,-1 0 1 0 0,1 1 0 0 0,0-1-1 0 0,0 0 1 0 0,0 0 0 0 0,0 0 0 0 0,1 0-1 0 0,-1 0 1 0 0,0-1 0 0 0,1 1 0 0 0,-1-1-1 0 0,1 0 1 0 0,-1 1 0 0 0,1-1-1 0 0,0 0 1 0 0,0-1 0 0 0,0 1 0 0 0,-1 0-1 0 0,1-1 1 0 0,0 1 0 0 0,0-1 0 0 0,0 0-1 0 0,0 0 1 0 0,0 0 0 0 0,0-1-1 0 0,-1 1 1 0 0,1-1 0 0 0,0 1 0 0 0,0-1-1 0 0,0 0 1 0 0,-1 0 0 0 0,1 0 0 0 0,0 0-1 0 0,-1-1 1 0 0,1 1 0 0 0,1-2 7 0 0,2-1-11 0 0,-1 0 1 0 0,0 0-1 0 0,0 0 1 0 0,-1 0-1 0 0,1-1 0 0 0,-1 0 1 0 0,0 0-1 0 0,0 0 1 0 0,0-1-1 0 0,-1 1 1 0 0,0-1-1 0 0,0 0 1 0 0,0 1-1 0 0,-1-1 0 0 0,0-1 1 0 0,0 1-1 0 0,0 0 1 0 0,-1 0-1 0 0,0-1 1 0 0,0 1-1 0 0,-1-1 1 0 0,0 1-1 0 0,0-1 0 0 0,0 1 1 0 0,-1-1-1 0 0,0 1 1 0 0,0 0-1 0 0,-1-1 1 0 0,0 1-1 0 0,0 0 1 0 0,0 0-1 0 0,-1 0 0 0 0,1 0 1 0 0,-1 1-1 0 0,-1-1 1 0 0,1 1-1 0 0,-1-1 1 0 0,0 1-1 0 0,0 0 1 0 0,-1 1-1 0 0,0-1 0 0 0,-3-2 11 0 0,3 6 30 0 0,0 0-1 0 0,0 0 0 0 0,0 0 0 0 0,1 1 0 0 0,-1 0 0 0 0,0 0 0 0 0,0 0 1 0 0,0 1-1 0 0,0-1 0 0 0,1 1 0 0 0,-1 1 0 0 0,0-1 0 0 0,1 0 0 0 0,-1 1 1 0 0,1 0-1 0 0,-1 0 0 0 0,1 1 0 0 0,0-1 0 0 0,0 1 0 0 0,0 0 0 0 0,0 0 1 0 0,1 0-1 0 0,-1 0 0 0 0,1 1 0 0 0,-1-1 0 0 0,1 1 0 0 0,1 0 0 0 0,-1 0 1 0 0,0 0-1 0 0,1 0 0 0 0,0 1 0 0 0,0-1 0 0 0,0 1 0 0 0,0-1 0 0 0,1 1 1 0 0,0 0-1 0 0,0-1 0 0 0,0 1 0 0 0,1 0 0 0 0,-1 0 0 0 0,1 0 1 0 0,0 1-30 0 0,34 46-237 0 0,6-44-2664 0 0,-20-44-8086 0 0,-20 23 9144 0 0</inkml:trace>
  <inkml:trace contextRef="#ctx0" brushRef="#br0" timeOffset="800.761">81 1632 676 0 0,'5'-11'9912'0'0,"14"-20"-9473"0"0,-7 12-92 0 0,119-216 103 0 0,30-97-450 0 0,-98 211 420 0 0,5 3 1 0 0,14-10-421 0 0,-23 34 46 0 0,8-24 211 0 0,-45 40 323 0 0,-22 79-562 0 0,0-1 1 0 0,0 0-1 0 0,-1 0 0 0 0,1 0 1 0 0,0 0-1 0 0,0 0 0 0 0,-1 0 0 0 0,1 1 1 0 0,0-1-1 0 0,0 0 0 0 0,-1 0 1 0 0,1 0-1 0 0,0 0 0 0 0,-1 0 1 0 0,1 0-1 0 0,0 0 0 0 0,-1 0 1 0 0,1 0-1 0 0,0 0 0 0 0,0-1 1 0 0,-1 1-1 0 0,1 0 0 0 0,0 0 1 0 0,0 0-1 0 0,-1 0 0 0 0,1 0 1 0 0,0 0-1 0 0,0-1 0 0 0,-1 1 0 0 0,1 0 1 0 0,0 0-1 0 0,0 0 0 0 0,-1 0 1 0 0,1-1-1 0 0,0 1 0 0 0,0 0 1 0 0,0 0-1 0 0,0-1 0 0 0,-1 1 1 0 0,1 0-1 0 0,0 0 0 0 0,0-1 1 0 0,0 1-1 0 0,0 0 0 0 0,0-1 1 0 0,0 1-1 0 0,0 0 0 0 0,0 0 1 0 0,0-1-1 0 0,0 1 0 0 0,0 0 0 0 0,0-1 1 0 0,0 1-1 0 0,0 0 0 0 0,0-1 1 0 0,0 1-1 0 0,0 0 0 0 0,0 0 1 0 0,0-1-1 0 0,0 1 0 0 0,1 0 1 0 0,-1 0-1 0 0,0-1-18 0 0,-10 6-1416 0 0,1-28-10291 0 0,11 12 10184 0 0</inkml:trace>
  <inkml:trace contextRef="#ctx0" brushRef="#br0" timeOffset="1469.3529">635 98 284 0 0,'0'0'1632'0'0,"0"0"182"0"0,0 0 71 0 0,0 0-61 0 0,0 0-232 0 0,7 3 1339 0 0,11 4-2503 0 0,-12-8-405 0 0,0 0 1 0 0,0 0 0 0 0,-1-1-1 0 0,1 0 1 0 0,-1 0-1 0 0,1-1 1 0 0,-1 0 0 0 0,0 0-1 0 0,1 0 1 0 0,-2 0-1 0 0,1-1 1 0 0,0 0 0 0 0,-1 0-1 0 0,1 0 1 0 0,-1-1-1 0 0,0 1 1 0 0,0-2-24 0 0,-1 4 8 0 0,39-49 79 0 0,-32 78 199 0 0,34 182-13 0 0,-43-208-261 0 0,-1 0 1 0 0,1 0 0 0 0,0 1 0 0 0,0-1 0 0 0,-1 0 0 0 0,1 1 0 0 0,-1-1 0 0 0,1 0-1 0 0,-1 1 1 0 0,0-1 0 0 0,1 1 0 0 0,-1-1 0 0 0,0 1 0 0 0,0-1 0 0 0,0 0 0 0 0,0 1-1 0 0,0-1 1 0 0,-1 1 0 0 0,1-1 0 0 0,0 1 0 0 0,0-1 0 0 0,-1 1 0 0 0,1-1 0 0 0,-1 0 0 0 0,0 1-1 0 0,1-1 1 0 0,-1 0 0 0 0,0 0 0 0 0,0 1 0 0 0,0-1 0 0 0,0 0 0 0 0,0 0 0 0 0,0 0-1 0 0,0 0 1 0 0,0 0 0 0 0,0 0 0 0 0,0 0 0 0 0,0-1 0 0 0,-1 1 0 0 0,1 0 0 0 0,0-1-1 0 0,-1 1 1 0 0,1-1 0 0 0,0 1 0 0 0,-1-1 0 0 0,1 0 0 0 0,-1 1 0 0 0,1-1 0 0 0,-1 0-1 0 0,1 0 1 0 0,-1 0 0 0 0,1 0 0 0 0,0 0 0 0 0,-1 0 0 0 0,1-1 0 0 0,-1 1 0 0 0,0-1-13 0 0,-11-4 30 0 0,1-2-1 0 0,0 0 1 0 0,0 0 0 0 0,0-1 0 0 0,1 0 0 0 0,0-1 0 0 0,1-1 0 0 0,0 0 0 0 0,0 0 0 0 0,1 0-1 0 0,1-1 1 0 0,-3-4-30 0 0,3-1-14 0 0,18 19-23 0 0,26 25-373 0 0,-30-23 157 0 0,11 12-1554 0 0,18 8-7069 0 0,-25-22 6788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27.821"/>
    </inkml:context>
    <inkml:brush xml:id="br0">
      <inkml:brushProperty name="width" value="0.1" units="cm"/>
      <inkml:brushProperty name="height" value="0.1" units="cm"/>
      <inkml:brushProperty name="color" value="#FF0066"/>
    </inkml:brush>
  </inkml:definitions>
  <inkml:trace contextRef="#ctx0" brushRef="#br0">31 163 4 0 0,'-3'7'10437'0'0,"-9"22"-8513"0"0,11-26-1907 0 0,1-1 0 0 0,-1 1-1 0 0,0-1 1 0 0,1 1 0 0 0,0 0-1 0 0,0-1 1 0 0,0 1 0 0 0,0 0 0 0 0,0-1-1 0 0,0 1 1 0 0,1-1 0 0 0,-1 1-1 0 0,1 0 1 0 0,-1-1 0 0 0,1 1 0 0 0,0-1-1 0 0,0 1 1 0 0,1-1 0 0 0,-1 0-1 0 0,0 0 1 0 0,1 1 0 0 0,-1-1 0 0 0,1 0-1 0 0,0 0 1 0 0,0 0 0 0 0,-1-1-1 0 0,1 1 1 0 0,0 0 0 0 0,1-1 0 0 0,-1 1-1 0 0,0-1 1 0 0,0 0 0 0 0,1 1-1 0 0,-1-1 1 0 0,1 0 0 0 0,-1-1 0 0 0,1 1-1 0 0,-1 0 1 0 0,1-1 0 0 0,0 1-1 0 0,-1-1 1 0 0,1 0 0 0 0,-1 0 0 0 0,1 0-1 0 0,0 0 1 0 0,-1 0 0 0 0,1-1-1 0 0,0 1 1 0 0,-1-1 0 0 0,1 0 0 0 0,-1 0-1 0 0,1 0 1 0 0,-1 0 0 0 0,0 0-1 0 0,1 0 1 0 0,1-2-17 0 0,1 1 6 0 0,0-1 1 0 0,0 0-1 0 0,0 0 0 0 0,0 0 1 0 0,0-1-1 0 0,0 0 0 0 0,-1 0 0 0 0,0 0 1 0 0,0 0-1 0 0,0-1 0 0 0,0 0 0 0 0,-1 1 1 0 0,0-1-1 0 0,0-1 0 0 0,0 1 0 0 0,0 0 1 0 0,-1-1-1 0 0,0 1 0 0 0,0-1 0 0 0,-1 0 1 0 0,1 0-1 0 0,-1 1 0 0 0,-1-1 0 0 0,1 0 1 0 0,-1 0-1 0 0,0 0 0 0 0,0 0 1 0 0,-1 0-1 0 0,1 0 0 0 0,-1 0 0 0 0,-1 1 1 0 0,1-1-1 0 0,-1 0 0 0 0,0 1 0 0 0,0-1 1 0 0,-1 1-1 0 0,1-1 0 0 0,-1 1 0 0 0,-1 0 1 0 0,1 0-1 0 0,-1 0-6 0 0,2 4 20 0 0,1-1 0 0 0,0 1-1 0 0,-1 0 1 0 0,0-1 0 0 0,1 1 0 0 0,-1 0 0 0 0,0 0 0 0 0,1 1-1 0 0,-1-1 1 0 0,0 0 0 0 0,0 0 0 0 0,0 1 0 0 0,0-1 0 0 0,0 1-1 0 0,0 0 1 0 0,1-1 0 0 0,-1 1 0 0 0,0 0 0 0 0,0 0 0 0 0,0 0-1 0 0,0 1 1 0 0,0-1 0 0 0,0 0 0 0 0,0 1 0 0 0,0-1 0 0 0,0 1-1 0 0,0 0 1 0 0,1-1 0 0 0,-1 1 0 0 0,0 0 0 0 0,0 0 0 0 0,1 0-1 0 0,-1 1 1 0 0,1-1 0 0 0,-1 0 0 0 0,1 0 0 0 0,-1 1 0 0 0,1-1-1 0 0,0 1 1 0 0,0-1 0 0 0,-1 2-20 0 0,-1 1 13 0 0,0 0-1 0 0,0 1 1 0 0,0-1-1 0 0,1 1 1 0 0,0 0 0 0 0,0 0-1 0 0,0 0 1 0 0,0 0-1 0 0,1 0 1 0 0,0 0 0 0 0,0 0-1 0 0,0 1 1 0 0,1-1-1 0 0,0 0 1 0 0,0 1-13 0 0,-1-3 0 0 0,1 0 0 0 0,0 0 0 0 0,0 0-1 0 0,0 0 1 0 0,0 0 0 0 0,0 0 0 0 0,1 0 0 0 0,-1 0 0 0 0,1-1 0 0 0,0 1 0 0 0,0 0-1 0 0,0 0 1 0 0,0-1 0 0 0,1 1 0 0 0,-1-1 0 0 0,1 1 0 0 0,-1-1 0 0 0,1 1-1 0 0,0-1 1 0 0,0 0 0 0 0,0 0 0 0 0,0 0 0 0 0,0 0 0 0 0,0 0 0 0 0,1 0 0 0 0,-1-1-1 0 0,1 1 1 0 0,-1-1 0 0 0,1 0 0 0 0,0 0 0 0 0,-1 0 0 0 0,1 0 0 0 0,0 0-1 0 0,0 0 1 0 0,0-1 0 0 0,0 1 0 0 0,-1-1 0 0 0,1 0 0 0 0,0 0 0 0 0,0 0 0 0 0,0 0-1 0 0,0 0 1 0 0,0-1 0 0 0,0 1 0 0 0,0-1 0 0 0,-1 0 0 0 0,1 0 0 0 0,0 0-1 0 0,0 0 1 0 0,-1-1 0 0 0,1 1 0 0 0,-1-1 0 0 0,1 1 0 0 0,-1-1 0 0 0,2-1 0 0 0,-1 0-1 0 0,0 1 1 0 0,-1 0 0 0 0,1-1 0 0 0,-1 1 0 0 0,0-1-1 0 0,1 0 1 0 0,-1 0 0 0 0,-1 0 0 0 0,1 0-1 0 0,0 0 1 0 0,-1 0 0 0 0,1 0 0 0 0,-1-1-1 0 0,0 1 1 0 0,0-1 0 0 0,0 1 0 0 0,-1-1 0 0 0,1 1-1 0 0,-1-1 1 0 0,0 1 0 0 0,0-1 0 0 0,0 1-1 0 0,0-1 1 0 0,-1 1 0 0 0,1-1 0 0 0,-1 1 0 0 0,0-1-1 0 0,0 1 1 0 0,0 0 0 0 0,0-1 0 0 0,-1 1-1 0 0,0 0 1 0 0,1 0 0 0 0,-1 0 0 0 0,0 0-1 0 0,0 0 1 0 0,-1 0 0 0 0,1 1 0 0 0,-1-1 0 0 0,1 1-1 0 0,-1 0 1 0 0,0-1 0 0 0,0 1 0 0 0,0 0 0 0 0,0 1 1 0 0,1 1 0 0 0,-1-1 0 0 0,0 1 1 0 0,1 0-1 0 0,-1 0 0 0 0,0 0 0 0 0,1 0 1 0 0,-1 0-1 0 0,0 0 0 0 0,1 1 0 0 0,-1 0 1 0 0,1-1-1 0 0,-1 1 0 0 0,1 0 0 0 0,-1 0 1 0 0,1 0-1 0 0,-1 0 0 0 0,1 1 0 0 0,0-1 1 0 0,0 1-1 0 0,0-1 0 0 0,0 1 0 0 0,0 0 1 0 0,0 0-1 0 0,0 0 0 0 0,0 0 0 0 0,1 0 1 0 0,-1 0-1 0 0,1 0 0 0 0,-1 1 0 0 0,1-1 1 0 0,0 0-1 0 0,0 1-1 0 0,-20 86 4 0 0,20-86-5 0 0,1-1 0 0 0,0 1 0 0 0,1 0-1 0 0,-1-1 1 0 0,0 1 0 0 0,1-1 0 0 0,-1 1 0 0 0,1-1 0 0 0,0 1 0 0 0,0-1-1 0 0,0 1 1 0 0,0-1 0 0 0,0 0 0 0 0,1 0 0 0 0,-1 1 0 0 0,1-1 0 0 0,-1 0-1 0 0,1 0 1 0 0,0 0 0 0 0,0-1 0 0 0,0 1 0 0 0,0 0 0 0 0,0-1 0 0 0,0 1-1 0 0,0-1 1 0 0,1 0 0 0 0,-1 0 0 0 0,0 0 0 0 0,1 0 0 0 0,-1 0 0 0 0,1 0-1 0 0,-1-1 1 0 0,1 1 0 0 0,-1-1 0 0 0,1 1 0 0 0,0-1 0 0 0,-1 0 0 0 0,1 0-1 0 0,-1 0 1 0 0,1-1 0 0 0,0 1 0 0 0,-1-1 0 0 0,1 1 0 0 0,-1-1 0 0 0,1 0-1 0 0,-1 0 1 0 0,0 0 0 0 0,1 0 0 0 0,-1 0 0 0 0,0-1 0 0 0,0 1 0 0 0,1-1 1 0 0,2-3 1 0 0,-1 0 0 0 0,1 0 0 0 0,-1 0 0 0 0,-1-1 1 0 0,1 1-1 0 0,-1-1 0 0 0,1 0 0 0 0,-2 0 0 0 0,1 0 1 0 0,-1 0-1 0 0,0-1 0 0 0,0 1 0 0 0,-1-1 0 0 0,1 1 0 0 0,-2-1 1 0 0,1-3-2 0 0,0 7 0 0 0,-1-1 0 0 0,0 1 1 0 0,1-1-1 0 0,-1 0 1 0 0,-1 1-1 0 0,1-1 0 0 0,0 1 1 0 0,-1-1-1 0 0,0 1 1 0 0,0-1-1 0 0,0 1 0 0 0,0 0 1 0 0,-1-1-1 0 0,1 1 1 0 0,-1 0-1 0 0,0 0 0 0 0,0 0 1 0 0,0 0-1 0 0,0 0 1 0 0,0 1-1 0 0,-1-1 0 0 0,1 1 1 0 0,-1-1-1 0 0,0 1 1 0 0,0 0-1 0 0,1 0 0 0 0,-1 0 1 0 0,-1 0-1 0 0,1 1 1 0 0,0-1-1 0 0,-2 0 0 0 0,2 2 1 0 0,1-1 1 0 0,-1 1-1 0 0,0-1 0 0 0,0 1 0 0 0,0 0 1 0 0,0 0-1 0 0,0 0 0 0 0,0 1 1 0 0,1-1-1 0 0,-1 1 0 0 0,0 0 1 0 0,0-1-1 0 0,1 1 0 0 0,-1 0 0 0 0,0 1 1 0 0,1-1-1 0 0,-1 0 0 0 0,1 1 1 0 0,-1-1-1 0 0,1 1 0 0 0,0 0 1 0 0,0 0-1 0 0,0 0 0 0 0,0 0 0 0 0,0 0 1 0 0,0 0-1 0 0,0 1 0 0 0,1-1 1 0 0,-1 1-1 0 0,1-1 0 0 0,-1 3-1 0 0,-2 1 5 0 0,1 0 0 0 0,1 0 0 0 0,-1 1 0 0 0,1-1-1 0 0,0 1 1 0 0,1-1 0 0 0,-1 1 0 0 0,1 0 0 0 0,0-1 0 0 0,1 1 0 0 0,0 0-1 0 0,0 0 1 0 0,1 0-5 0 0,-1-4-1 0 0,0-1 0 0 0,0 1 0 0 0,1 0 0 0 0,-1-1 0 0 0,1 1 0 0 0,0 0 0 0 0,0-1 0 0 0,0 1 0 0 0,0-1 0 0 0,0 1 0 0 0,1-1 0 0 0,-1 0 0 0 0,1 1 0 0 0,-1-1 0 0 0,1 0 0 0 0,0 0 0 0 0,0 0 0 0 0,0 0 0 0 0,0 0 0 0 0,0-1 0 0 0,0 1 0 0 0,1-1 0 0 0,-1 1 0 0 0,0-1 0 0 0,1 0 0 0 0,-1 0 0 0 0,1 0 0 0 0,0 0 0 0 0,-1 0 0 0 0,1-1 0 0 0,0 1 0 0 0,-1-1 0 0 0,1 0 0 0 0,0 0 0 0 0,0 0 0 0 0,-1 0 0 0 0,1 0 0 0 0,0 0 0 0 0,-1-1 0 0 0,1 1 0 0 0,0-1 0 0 0,-1 0 0 0 0,1 0 0 0 0,-1 0 0 0 0,1 0 0 0 0,-1 0 0 0 0,1-1-1 0 0,-1 1 1 0 0,0-1 0 0 0,1 1 0 0 0,-1-1 0 0 0,0 0 0 0 0,0 0 0 0 0,-1 0 0 0 0,1 0 0 0 0,0 0 0 0 0,0-1 1 0 0,2-1 2 0 0,0 0 0 0 0,-1-1 0 0 0,1 1-1 0 0,-1-1 1 0 0,1 0 0 0 0,-1 0-1 0 0,-1-1 1 0 0,1 1 0 0 0,-1 0 0 0 0,0-1-1 0 0,0 0 1 0 0,-1 1 0 0 0,1-1-1 0 0,-1 0 1 0 0,-1 0 0 0 0,1 0 0 0 0,-1 1-1 0 0,0-1 1 0 0,0 0 0 0 0,-1 0-1 0 0,0 0 1 0 0,0 0 0 0 0,0 0 0 0 0,0 1-1 0 0,-1-1 1 0 0,0 1 0 0 0,0-1 0 0 0,-1 1-1 0 0,0 0 1 0 0,0-1 0 0 0,-3-3-2 0 0,5 8 17 0 0,-1 0 1 0 0,1 0-1 0 0,-1 0 0 0 0,0 0 1 0 0,1 1-1 0 0,-1-1 1 0 0,0 0-1 0 0,0 1 1 0 0,0-1-1 0 0,1 1 0 0 0,-1 0 1 0 0,0-1-1 0 0,0 1 1 0 0,0 0-1 0 0,0 0 1 0 0,0 0-1 0 0,0 1 0 0 0,1-1 1 0 0,-1 0-1 0 0,0 1 1 0 0,0-1-1 0 0,0 1 1 0 0,1-1-1 0 0,-1 1 0 0 0,0 0 1 0 0,1 0-1 0 0,-1 0 1 0 0,0 0-1 0 0,1 0 1 0 0,-1 0-1 0 0,1 0 0 0 0,0 1 1 0 0,-1-1-1 0 0,1 0 1 0 0,0 1-1 0 0,0-1 1 0 0,-1 2-18 0 0,-29 62 469 0 0,30-61-467 0 0,0 0 0 0 0,0 0 0 0 0,0-1 0 0 0,1 1 0 0 0,0 0 0 0 0,-1 0 0 0 0,1 0 0 0 0,1 0 0 0 0,-1-1 0 0 0,1 1 0 0 0,-1 0 0 0 0,1 0 0 0 0,0-1 0 0 0,0 1 0 0 0,1 0 0 0 0,-1-1 0 0 0,1 1 0 0 0,0-1 0 0 0,0 0 0 0 0,0 1 0 0 0,0-1 0 0 0,0 0 1 0 0,1 0-1 0 0,-1-1 0 0 0,1 1 0 0 0,0 0 0 0 0,0-1 0 0 0,0 0 0 0 0,0 1 0 0 0,0-1 0 0 0,1-1 0 0 0,-1 1 0 0 0,1 0 0 0 0,-1-1 0 0 0,1 1 0 0 0,0-1 0 0 0,-1 0 0 0 0,1-1 0 0 0,0 1 0 0 0,0-1 0 0 0,-1 1 0 0 0,5-1-2 0 0,-3-2 1 0 0,0-1 0 0 0,0 1-1 0 0,0-1 1 0 0,0 0 0 0 0,-1 0 0 0 0,1-1-1 0 0,-1 1 1 0 0,0-1 0 0 0,0 0 0 0 0,0 0-1 0 0,0 0 1 0 0,-1-1 0 0 0,0 1 0 0 0,0-1-1 0 0,0 0 1 0 0,0 0 0 0 0,-1 0 0 0 0,0 0-1 0 0,0 0 1 0 0,0-1 0 0 0,-1 1 0 0 0,0-1-1 0 0,0 1 1 0 0,0-1 0 0 0,0 1 0 0 0,-1-1-1 0 0,0 1 1 0 0,0-1 0 0 0,-1 1 0 0 0,0-1-1 0 0,0 0 1 0 0,0 1 0 0 0,0-1-1 0 0,1 3 3 0 0,0 0-1 0 0,0 0 1 0 0,-1 0 0 0 0,1 0 0 0 0,-1 0 0 0 0,1 0 0 0 0,-1 0-1 0 0,0 0 1 0 0,0 0 0 0 0,0 0 0 0 0,-1 0 0 0 0,1 0-1 0 0,-1 1 1 0 0,1-1 0 0 0,-1 0 0 0 0,0 1 0 0 0,0-1 0 0 0,0 1-1 0 0,0 0 1 0 0,-1 0 0 0 0,1 0 0 0 0,-1 0 0 0 0,1 0-1 0 0,-1 0 1 0 0,1 1 0 0 0,-1-1 0 0 0,0 1 0 0 0,0 0 0 0 0,0 0-1 0 0,0 0 1 0 0,0 0 0 0 0,0 0 0 0 0,0 1 0 0 0,0 0-1 0 0,0-1 1 0 0,0 1 0 0 0,-1 0 0 0 0,1 0 0 0 0,0 1 0 0 0,0-1-1 0 0,0 1 1 0 0,0-1 0 0 0,0 1 0 0 0,0 0 0 0 0,0 0-1 0 0,0 0 1 0 0,0 1 0 0 0,-2 0-3 0 0,1 3 5 0 0,-1-1-1 0 0,1 0 1 0 0,0 1-1 0 0,0 0 1 0 0,1 0-1 0 0,-1 0 1 0 0,1 1-1 0 0,0-1 1 0 0,1 1-1 0 0,-1 0 1 0 0,1 0-1 0 0,0-1 1 0 0,1 1-1 0 0,-1 0 1 0 0,1 1-1 0 0,0-1 1 0 0,1 0-1 0 0,-1 0 1 0 0,1 0-1 0 0,1 1 1 0 0,-1-1-1 0 0,1 0 1 0 0,0 0-1 0 0,0 0 1 0 0,1 0-1 0 0,0 0 0 0 0,0 0 1 0 0,0 0-1 0 0,1-1 1 0 0,0 1-1 0 0,1 2-4 0 0,-2-5 1 0 0,0 0-1 0 0,0 0 0 0 0,0 0 1 0 0,0-1-1 0 0,1 1 0 0 0,-1 0 0 0 0,1-1 1 0 0,-1 0-1 0 0,1 0 0 0 0,0 1 0 0 0,0-1 1 0 0,0-1-1 0 0,0 1 0 0 0,0 0 0 0 0,1-1 1 0 0,-1 0-1 0 0,0 0 0 0 0,1 0 0 0 0,-1 0 1 0 0,1 0-1 0 0,-1-1 0 0 0,1 1 0 0 0,-1-1 1 0 0,1 0-1 0 0,-1 0 0 0 0,1 0 1 0 0,-1-1-1 0 0,1 1 0 0 0,-1-1 0 0 0,1 0 1 0 0,-1 0-1 0 0,0 0 0 0 0,1 0 0 0 0,-1-1 1 0 0,0 1-1 0 0,0-1 0 0 0,0 0 0 0 0,0 0 1 0 0,0 0-1 0 0,0 0 0 0 0,-1-1 0 0 0,1 1 1 0 0,-1-1-1 0 0,1 1 0 0 0,-1-1 1 0 0,0 0-1 0 0,0 0 0 0 0,0 0 0 0 0,0 0 1 0 0,-1 0-1 0 0,1-2 0 0 0,4-83-22 0 0,-6 85 23 0 0,0 1-1 0 0,-1-1 0 0 0,0 1 0 0 0,1 0 0 0 0,-1-1 0 0 0,0 1 1 0 0,0 0-1 0 0,0 0 0 0 0,0-1 0 0 0,0 1 0 0 0,-1 0 0 0 0,1 0 0 0 0,-1 0 1 0 0,1 1-1 0 0,-1-1 0 0 0,0 0 0 0 0,0 1 0 0 0,1-1 0 0 0,-1 1 1 0 0,0-1-1 0 0,-1 1 0 0 0,1 0 0 0 0,0 0 0 0 0,0 0 0 0 0,0 0 1 0 0,-1 0-1 0 0,1 0 0 0 0,0 1 0 0 0,-1-1 0 0 0,1 1 0 0 0,-1 0 0 0 0,1-1 1 0 0,-1 1-1 0 0,-1 1 0 0 0,-5 2-373 0 0,0 0 1 0 0,0 1-1 0 0,0 1 0 0 0,0 0 1 0 0,1 0-1 0 0,0 0 1 0 0,0 1-1 0 0,0 0 0 0 0,1 1 1 0 0,0 0-1 0 0,0 0 1 0 0,0 0-1 0 0,1 1 0 0 0,1 0 1 0 0,-1 0-1 0 0,-1 4 373 0 0,5-9-273 0 0,-67 114-7435 0 0,49-68 5856 0 0</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28.82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1 2 0,'0'0'119'0,"6"3"81"0,-6-3 56 0,0 0 46 0,0 4 34 0,0-4 28 15,0 0 24-15,5 5 20 0,-5-5 24 0,0 0 25 0,0 2 27 0,0-2 27 16,3 2-77-16,3-2-138 0,-6 0-83 0,3 3-56 0,-3-3-33 0,11 2-22 0,-8-2-9 15,3 0-3-15,-3 0-2 0,8 2-3 0,-8-2-6 0,9 0-10 0,-10 0-13 16,7-2-14-16,2 2-10 0,-8 0-12 0,6-2-18 0,2-1-22 0,-2 3-32 16,0-2-43-16,-1 2-44 0,-2-2-52 0,2 2-107 0,1 0-134 0,-3 0-61 15,2-2-26-15,-2 2-5 0,-3 0 11 0,8 0 17 0,-11 0 20 0,3-3 34 0,9 1 36 16,-12 0 50-16,0 2 57 0,0 0 58 0,0 0 67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35.976"/>
    </inkml:context>
    <inkml:brush xml:id="br0">
      <inkml:brushProperty name="width" value="0.1" units="cm"/>
      <inkml:brushProperty name="height" value="0.1" units="cm"/>
      <inkml:brushProperty name="color" value="#FF0066"/>
    </inkml:brush>
  </inkml:definitions>
  <inkml:trace contextRef="#ctx0" brushRef="#br0">20 515 804 0 0,'-13'19'8153'0'0,"7"2"-5078"0"0,36-43-2479 0 0,-20 7-556 0 0,0-1 0 0 0,-1 0-1 0 0,-1 0 1 0 0,0 0 0 0 0,-1-1 0 0 0,-1-1 0 0 0,0 1 0 0 0,1-12-40 0 0,-2 10 17 0 0,16-45 11 0 0,32-156 196 0 0,-48 151 311 0 0,12 86-343 0 0,10 25-64 0 0,-2 2 1 0 0,-3 0-1 0 0,-1 1 1 0 0,-2 2-1 0 0,1 11-128 0 0,-20-58 0 0 0,0 1-8 0 0,1 0 25 0 0,0-1 0 0 0,0 1 0 0 0,0 0 0 0 0,0-1 0 0 0,0 1 0 0 0,0 0 0 0 0,-1 0 0 0 0,1-1 0 0 0,0 1 0 0 0,-1 0 0 0 0,1 0 0 0 0,-1 0 0 0 0,1 0 0 0 0,-1 0 0 0 0,1 0 0 0 0,-1 0 0 0 0,0 0 0 0 0,1 0 0 0 0,-1 0 0 0 0,0 0 0 0 0,0 0 0 0 0,0 1 0 0 0,0-1 0 0 0,0 0 0 0 0,0 0 0 0 0,0 0 0 0 0,0 0 0 0 0,0 0 0 0 0,0 0 0 0 0,-1 0 0 0 0,1 0 0 0 0,0 0 0 0 0,-1 0 0 0 0,1 0 0 0 0,-1 0 0 0 0,1 0 0 0 0,-1 0 0 0 0,0 0 0 0 0,1 0 0 0 0,-1 0 0 0 0,0 0 0 0 0,0-1 0 0 0,1 1 0 0 0,-1 0 0 0 0,0-1 0 0 0,0 1 0 0 0,0 0 0 0 0,0-1 0 0 0,0 1 0 0 0,0-1 0 0 0,0 0 0 0 0,0 1 0 0 0,0-1 0 0 0,0 0 0 0 0,0 1 0 0 0,0-1 0 0 0,0 0 0 0 0,0 0 0 0 0,0 0 0 0 0,-1 0 0 0 0,1 0 0 0 0,0 0 0 0 0,0 0 0 0 0,0 0 0 0 0,0-1 0 0 0,-1 1-17 0 0,-168-37 1587 0 0,159 37-1467 0 0,4-2-71 0 0,0 2 1 0 0,0-1-1 0 0,0 1 1 0 0,-1 0-1 0 0,1 1 1 0 0,0-1-1 0 0,0 1 1 0 0,0 1-1 0 0,0 0 1 0 0,0 0-1 0 0,0 0 1 0 0,0 1-1 0 0,-1 0-49 0 0,21 33-2883 0 0,-7-27-259 0 0,9 27-4943 0 0,-10-21 5662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40.036"/>
    </inkml:context>
    <inkml:brush xml:id="br0">
      <inkml:brushProperty name="width" value="0.1" units="cm"/>
      <inkml:brushProperty name="height" value="0.1" units="cm"/>
      <inkml:brushProperty name="color" value="#FF0066"/>
    </inkml:brush>
  </inkml:definitions>
  <inkml:trace contextRef="#ctx0" brushRef="#br0">0 370 84 0 0,'2'6'9144'0'0,"34"-1"-7432"0"0,117-16-626 0 0,264-72-886 0 0,-221 52-124 0 0,-195 31-76 0 0,0 0 0 0 0,-1 0 0 0 0,1 1 0 0 0,-1-1 0 0 0,1 0 0 0 0,0 0 0 0 0,-1 0 0 0 0,1 0 0 0 0,0 0 0 0 0,0 0 0 0 0,-1 0 0 0 0,1 0 0 0 0,0-1-1 0 0,-1 1 1 0 0,1 0 0 0 0,-1 0 0 0 0,1 0 0 0 0,0-1 0 0 0,-1 1 0 0 0,1 0 0 0 0,-1-1 0 0 0,1 1 0 0 0,0 0 0 0 0,-1-1 0 0 0,1 1 0 0 0,-1-1 0 0 0,1 1 0 0 0,-1-1 0 0 0,0 1 0 0 0,1-1 0 0 0,-1 1-1 0 0,1-1 1 0 0,-1 0 0 0 0,0 1 0 0 0,0-1 0 0 0,1 1 0 0 0,-1-1 0 0 0,0 0 0 0 0,0 1 0 0 0,0-1 0 0 0,0 0 0 0 0,0 1 0 0 0,1-1 0 0 0,-1 0 0 0 0,0 1 0 0 0,-1-1 0 0 0,1 0 0 0 0,0 1-1 0 0,0-1 1 0 0,0 0 0 0 0,0 1 0 0 0,0-1 0 0 0,-1 0 0 0 0,1 1 0 0 0,0-1 0 0 0,-32-19-741 0 0,8 124 853 0 0,73-335 145 0 0,-20 156-254 0 0,-29 74 1 0 0,0 0 0 0 0,1 1-1 0 0,-1-1 1 0 0,0 1 0 0 0,1-1 0 0 0,-1 0 0 0 0,1 1 0 0 0,-1-1 0 0 0,0 1 0 0 0,1-1 0 0 0,-1 1-1 0 0,1-1 1 0 0,0 1 0 0 0,-1 0 0 0 0,1-1 0 0 0,-1 1 0 0 0,1 0 0 0 0,0-1 0 0 0,-1 1-1 0 0,1 0 1 0 0,-1-1 0 0 0,1 1 0 0 0,0 0 0 0 0,0 0 0 0 0,-1 0 0 0 0,1 0 0 0 0,0 0 0 0 0,-1 0-1 0 0,1 0 1 0 0,0 0 0 0 0,-1 0 0 0 0,1 0 0 0 0,0 0 0 0 0,-1 0 0 0 0,1 1 0 0 0,0-1 0 0 0,-1 0-1 0 0,1 0 1 0 0,0 1 0 0 0,-1-1 0 0 0,1 0 0 0 0,-1 1 0 0 0,1-1 0 0 0,-1 1 0 0 0,1-1 0 0 0,-1 1-1 0 0,1-1 1 0 0,-1 1 0 0 0,1-1 0 0 0,-1 1 0 0 0,1-1 0 0 0,-1 1-4 0 0,29 33 109 0 0,-26-30-115 0 0,115 120-15 0 0,-118-122 20 0 0,1 0 1 0 0,-1 0 0 0 0,1 0-1 0 0,-1 0 1 0 0,0 0 0 0 0,0 0-1 0 0,0 0 1 0 0,0 0-1 0 0,0 0 1 0 0,0 0 0 0 0,0 0-1 0 0,-1 0 1 0 0,1 0-1 0 0,-1 0 1 0 0,1 0 0 0 0,-1 0-1 0 0,0 0 1 0 0,0 0 0 0 0,0-1-1 0 0,0 1 1 0 0,0 0-1 0 0,0-1 1 0 0,0 1 0 0 0,-1 0-1 0 0,1-1 1 0 0,0 1 0 0 0,-1-1-1 0 0,0 0 1 0 0,1 0-1 0 0,-1 1 1 0 0,0-1 0 0 0,1 0-1 0 0,-1-1 1 0 0,0 1 0 0 0,0 0-1 0 0,0 0 1 0 0,0-1-1 0 0,0 1 1 0 0,0-1 0 0 0,0 1-1 0 0,0-1 1 0 0,0 0-1 0 0,0 0 1 0 0,0 0 0 0 0,0 0-1 0 0,0 0 1 0 0,-1-1 0 0 0,-19 9 5 0 0,10-3-215 0 0,-51 27-128 0 0,30-4-5947 0 0,32-27 4156 0 0,1-1 66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53.175"/>
    </inkml:context>
    <inkml:brush xml:id="br0">
      <inkml:brushProperty name="width" value="0.1" units="cm"/>
      <inkml:brushProperty name="height" value="0.1" units="cm"/>
      <inkml:brushProperty name="color" value="#FF0066"/>
    </inkml:brush>
  </inkml:definitions>
  <inkml:trace contextRef="#ctx0" brushRef="#br0">214 421 676 0 0,'12'-13'7890'0'0,"-9"-11"-3971"0"0,-35 23-2465 0 0,-102 64-158 0 0,130-61-1296 0 0,-1 1 0 0 0,1-1 0 0 0,0 1 0 0 0,0 1 0 0 0,0-1 0 0 0,0 1 0 0 0,1-1 0 0 0,0 1 0 0 0,-1 0 0 0 0,1 0 0 0 0,1 0 0 0 0,-1 1 0 0 0,0-1 0 0 0,1 1 0 0 0,0 0 0 0 0,0-1 0 0 0,1 1 0 0 0,-1 0 0 0 0,1 0 0 0 0,0 0 0 0 0,0 0 0 0 0,1 0 0 0 0,-1 0 0 0 0,1 0 0 0 0,0 0 0 0 0,1 0 0 0 0,-1 0 0 0 0,1 1 0 0 0,0-1 0 0 0,0-1-1 0 0,1 1 1 0 0,-1 0 0 0 0,1 0 0 0 0,0 0 0 0 0,1-1 0 0 0,-1 1 0 0 0,1-1 0 0 0,0 0 0 0 0,0 0 0 0 0,0 0 0 0 0,0 0 0 0 0,1 0 0 0 0,-1-1 0 0 0,1 1 0 0 0,2 0 0 0 0,11 6 3 0 0,0-2-1 0 0,0 0 1 0 0,1-1 0 0 0,0-1-1 0 0,1 0 1 0 0,-1-1 0 0 0,1-1-1 0 0,0-1 1 0 0,0-1-1 0 0,0-1 1 0 0,0 0 0 0 0,0-1-1 0 0,0-2 1 0 0,0 0 0 0 0,0 0-1 0 0,0-2 1 0 0,-1 0-1 0 0,1-1 1 0 0,-1-1 0 0 0,0-1-1 0 0,15-8-2 0 0,35-28 14 0 0,-67 42-13 0 0,1 0-1 0 0,-1 0 0 0 0,0-1 1 0 0,0 1-1 0 0,0 0 0 0 0,0-1 1 0 0,0 1-1 0 0,-1 0 0 0 0,1-1 0 0 0,0 1 1 0 0,-1-1-1 0 0,1 0 0 0 0,-1 1 1 0 0,1-1-1 0 0,-1 1 0 0 0,0-1 1 0 0,0 0-1 0 0,0 1 0 0 0,0-1 0 0 0,0 0 1 0 0,0 1-1 0 0,0-1 0 0 0,0 1 1 0 0,-1-1-1 0 0,1 0 0 0 0,0 1 1 0 0,-1-1-1 0 0,0 1 0 0 0,1-1 1 0 0,-1 1-1 0 0,0-1 0 0 0,0 1 0 0 0,0 0 1 0 0,0-1-1 0 0,0 1 0 0 0,0 0 1 0 0,0 0-1 0 0,0-1 0 0 0,0 1 1 0 0,-1 0-1 0 0,1 0 0 0 0,0 1 1 0 0,-1-1-1 0 0,1 0 0 0 0,-1 0 0 0 0,0 0 0 0 0,-10-5 14 0 0,0 0 0 0 0,0 1 0 0 0,-1 0 0 0 0,1 1-1 0 0,-1 0 1 0 0,0 1 0 0 0,0 1 0 0 0,-1 0 0 0 0,-4 0-14 0 0,-49-10-6255 0 0,56 3-696 0 0,11 5 5115 0 0</inkml:trace>
  <inkml:trace contextRef="#ctx0" brushRef="#br0" timeOffset="482.658">414 0 764 0 0,'-9'64'10384'0'0,"-25"32"-9423"0"0,18-55-93 0 0,-92 223 491 0 0,-44 128-787 0 0,137-309-661 0 0,16-83-106 0 0,0-1-1 0 0,0 1 0 0 0,1-1 0 0 0,-1 1 1 0 0,0-1-1 0 0,0 1 0 0 0,0-1 1 0 0,0 1-1 0 0,0-1 0 0 0,0 0 0 0 0,0 0 1 0 0,0 0-1 0 0,0 1 0 0 0,0-1 0 0 0,-1 0 1 0 0,1 0-1 0 0,0 0 0 0 0,-1 0 1 0 0,1 0-1 0 0,0 0 0 0 0,-1-1 0 0 0,1 1 1 0 0,-1 0-1 0 0,0 0 0 0 0,1 0 0 0 0,-1 0 1 0 0,0-1-1 0 0,0 1 0 0 0,0 0 1 0 0,0 0-1 0 0,0 0 0 0 0,0-2 196 0 0,3-17-6342 0 0,-3 13 4644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56.205"/>
    </inkml:context>
    <inkml:brush xml:id="br0">
      <inkml:brushProperty name="width" value="0.1" units="cm"/>
      <inkml:brushProperty name="height" value="0.1" units="cm"/>
      <inkml:brushProperty name="color" value="#FF0066"/>
    </inkml:brush>
  </inkml:definitions>
  <inkml:trace contextRef="#ctx0" brushRef="#br0">783 1 956 0 0,'11'23'9117'0'0,"-3"22"-7338"0"0,-8-41-1506 0 0,0 35-27 0 0,-2 1 1 0 0,-1-1-1 0 0,-3 0 0 0 0,-1 0 1 0 0,-1 0-1 0 0,-3-1 0 0 0,-1 0 1 0 0,-1-1-1 0 0,-11 18-246 0 0,22-49 18 0 0,-27 69 89 0 0,-4-2 1 0 0,-2-1-1 0 0,-4-2 1 0 0,-3-1-1 0 0,-3-2 1 0 0,-2-3-1 0 0,-47 48-107 0 0,79-95 8 0 0,0 0 1 0 0,-1-1-1 0 0,-1-1 0 0 0,-1-1 0 0 0,0 0 1 0 0,-1-2-1 0 0,-1 0 0 0 0,0-1 0 0 0,0-1 0 0 0,-1 0 1 0 0,-13 3-9 0 0,31-12-4 0 0,-1 0 0 0 0,1 0 0 0 0,-1 0 0 0 0,0-1 0 0 0,1 1 1 0 0,-1-1-1 0 0,0 1 0 0 0,1-1 0 0 0,-1-1 0 0 0,0 1 0 0 0,0 0 0 0 0,1-1 0 0 0,-1 0 1 0 0,1 0-1 0 0,-1 0 0 0 0,0 0 0 0 0,1 0 0 0 0,0-1 0 0 0,-1 0 0 0 0,1 0 0 0 0,0 0 1 0 0,0 0-1 0 0,0 0 0 0 0,0 0 0 0 0,0-1 0 0 0,1 1 0 0 0,-1-1 0 0 0,1 0 0 0 0,-1 0 1 0 0,1 0-1 0 0,0 0 0 0 0,0 0 0 0 0,1-1 0 0 0,-1 1 0 0 0,1 0 0 0 0,-1-1 1 0 0,1 1-1 0 0,0-1 0 0 0,0 0 0 0 0,1 1 0 0 0,-1-5 4 0 0,3-6-38 0 0,0-1-1 0 0,1 1 1 0 0,1 0-1 0 0,0 0 1 0 0,1 0-1 0 0,0 0 1 0 0,1 1-1 0 0,1 0 1 0 0,0 0-1 0 0,1 1 1 0 0,0 0 0 0 0,1 0-1 0 0,1 1 1 0 0,-1 0-1 0 0,2 0 1 0 0,2-1 38 0 0,2-3-18 0 0,1 1 1 0 0,1 0 0 0 0,0 1 0 0 0,1 1 0 0 0,0 0 0 0 0,1 1 0 0 0,0 2-1 0 0,0 0 1 0 0,10-3 17 0 0,-22 10 2 0 0,0-1 0 0 0,0 1-1 0 0,1 0 1 0 0,-1 0 0 0 0,1 1-1 0 0,-1 0 1 0 0,1 0 0 0 0,-1 1-1 0 0,1 0 1 0 0,0 1 0 0 0,-1-1-1 0 0,1 1 1 0 0,-1 1 0 0 0,1-1-1 0 0,-1 1 1 0 0,0 1 0 0 0,1-1-1 0 0,-1 1 1 0 0,0 1 0 0 0,-1-1-1 0 0,1 1 1 0 0,-1 0 0 0 0,1 1-1 0 0,-1-1 1 0 0,-1 1 0 0 0,1 0-1 0 0,4 6-1 0 0,-2 3 44 0 0,0 0 0 0 0,-1 1 0 0 0,-1 0 0 0 0,0 0 0 0 0,-1 0 0 0 0,0 1 0 0 0,-2-1 0 0 0,0 1-1 0 0,0 0 1 0 0,-2 0 0 0 0,0 0 0 0 0,-1 1 0 0 0,0-1 0 0 0,-1 0 0 0 0,-1 0 0 0 0,-1 0 0 0 0,0 0 0 0 0,-1-1 0 0 0,-1 1-1 0 0,-4 9-43 0 0,-5 42 230 0 0,16-57-865 0 0,10-22-646 0 0,12-23-1830 0 0,28-47-3941 0 0,-32 51 4920 0 0</inkml:trace>
  <inkml:trace contextRef="#ctx0" brushRef="#br0" timeOffset="397.3979">815 909 832 0 0,'6'8'8066'0'0,"-10"17"-4216"0"0,2-13-3083 0 0,2-11-753 0 0,0 1-1 0 0,-1-1 1 0 0,1 0-1 0 0,0 1 1 0 0,0-1-1 0 0,0 0 1 0 0,0 1-1 0 0,0-1 1 0 0,1 0 0 0 0,-1 1-1 0 0,0-1 1 0 0,1 0-1 0 0,-1 1 1 0 0,0-1-1 0 0,1 0 1 0 0,0 0-1 0 0,-1 1 1 0 0,1-1-1 0 0,0 0 1 0 0,0 0-1 0 0,-1 0 1 0 0,1 0-1 0 0,0 0 1 0 0,0 0-1 0 0,0 0 1 0 0,0 0-1 0 0,0 0 1 0 0,1-1 0 0 0,-1 1-1 0 0,0 0 1 0 0,0-1-1 0 0,0 1 1 0 0,1-1-1 0 0,-1 1 1 0 0,0-1-1 0 0,1 1 1 0 0,-1-1-1 0 0,0 0 1 0 0,1 0-1 0 0,-1 0 1 0 0,0 0-1 0 0,1 0 1 0 0,-1 0-1 0 0,0 0 1 0 0,1 0 0 0 0,-1 0-1 0 0,0-1 1 0 0,1 1-1 0 0,-1-1 1 0 0,0 1-1 0 0,1-1 1 0 0,-1 1-1 0 0,0-1 1 0 0,0 0-1 0 0,0 1 1 0 0,0-1-1 0 0,0 0 1 0 0,0 0-1 0 0,0 0 1 0 0,0 0-1 0 0,0 0 1 0 0,0 0-14 0 0,7-5 2 0 0,-1 0-1 0 0,0 0 1 0 0,0-1 0 0 0,-1 0-1 0 0,0 0 1 0 0,0 0 0 0 0,0-1 0 0 0,-1 0-1 0 0,0 0 1 0 0,-1 0 0 0 0,0 0-1 0 0,0-1 1 0 0,-1 0 0 0 0,0 0-1 0 0,0 0 1 0 0,-1 0 0 0 0,-1 0 0 0 0,1-1-1 0 0,-1 1 1 0 0,-1-8-2 0 0,-1 15 3 0 0,-1-1 1 0 0,1 1-1 0 0,-1-1 1 0 0,0 1-1 0 0,1 0 0 0 0,-1 0 1 0 0,-1 0-1 0 0,1 0 1 0 0,0 0-1 0 0,0 1 0 0 0,-1-1 1 0 0,1 1-1 0 0,0-1 1 0 0,-1 1-1 0 0,0 0 0 0 0,1 0 1 0 0,-1 0-1 0 0,0 0 1 0 0,0 0-1 0 0,1 1 1 0 0,-1-1-1 0 0,0 1 0 0 0,0 0 1 0 0,0 0-1 0 0,0 0 1 0 0,1 0-1 0 0,-1 0 0 0 0,0 1 1 0 0,0-1-1 0 0,0 1 1 0 0,1 0-1 0 0,-1 0 0 0 0,0 0 1 0 0,1 0-1 0 0,-1 0 1 0 0,0 0-1 0 0,1 1 0 0 0,0-1 1 0 0,-1 1-1 0 0,1 0 1 0 0,0 0-1 0 0,0 0 0 0 0,0 0 1 0 0,0 0-1 0 0,0 0 1 0 0,-1 2-4 0 0,-4 3 48 0 0,1 0 0 0 0,0 0 0 0 0,0 0 1 0 0,0 1-1 0 0,1-1 0 0 0,0 1 0 0 0,0 1 0 0 0,1-1 1 0 0,0 1-1 0 0,1 0 0 0 0,0-1 0 0 0,0 2 0 0 0,1-1 1 0 0,0 0-1 0 0,0 0 0 0 0,1 1 0 0 0,1-1 0 0 0,-1 1 1 0 0,2 2-49 0 0,-1-6-15 0 0,0 0 1 0 0,0 0-1 0 0,1 0 1 0 0,0-1-1 0 0,1 1 1 0 0,-1 0-1 0 0,1 0 1 0 0,0-1 0 0 0,1 1-1 0 0,-1-1 1 0 0,1 1-1 0 0,0-1 1 0 0,0 0-1 0 0,1 0 1 0 0,0 0-1 0 0,0-1 1 0 0,0 1-1 0 0,0-1 1 0 0,0 0-1 0 0,1 0 1 0 0,0-1-1 0 0,0 1 1 0 0,0-1 0 0 0,0 0-1 0 0,1 0 1 0 0,-1-1-1 0 0,1 0 1 0 0,-1 0-1 0 0,1 0 1 0 0,1 0 14 0 0,6-1-914 0 0,0-1 1 0 0,0 0 0 0 0,0-1 0 0 0,0 0 0 0 0,0-1-1 0 0,-1-1 1 0 0,1 0 0 0 0,-1 0 0 0 0,1-1-1 0 0,-1-1 1 0 0,0 0 0 0 0,-1-1 0 0 0,1 0 0 0 0,1-2 913 0 0,17-8-1866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07.100"/>
    </inkml:context>
    <inkml:brush xml:id="br0">
      <inkml:brushProperty name="width" value="0.1" units="cm"/>
      <inkml:brushProperty name="height" value="0.1" units="cm"/>
      <inkml:brushProperty name="color" value="#FF0066"/>
    </inkml:brush>
  </inkml:definitions>
  <inkml:trace contextRef="#ctx0" brushRef="#br0">142 513 72 0 0,'-46'14'10337'0'0,"3"7"-5727"0"0,39-19-4531 0 0,0 1-1 0 0,1-1 1 0 0,-1 1-1 0 0,1-1 1 0 0,0 1-1 0 0,0 0 1 0 0,0 0-1 0 0,0 0 1 0 0,1 1-1 0 0,-1-1 1 0 0,1 1 0 0 0,-1-1-1 0 0,1 1 1 0 0,1 0-1 0 0,-1 0 1 0 0,0 0-1 0 0,1 0 1 0 0,0 0-1 0 0,0 0 1 0 0,0 0-1 0 0,0 0 1 0 0,1 1-1 0 0,0-1 1 0 0,0 0-1 0 0,0 0 1 0 0,0 1-1 0 0,0-1 1 0 0,1 0-1 0 0,0 0 1 0 0,0 0-1 0 0,0 0 1 0 0,1 1-79 0 0,3 5 11 0 0,1-1 0 0 0,0 1 0 0 0,0-1 0 0 0,1 0 0 0 0,0-1 0 0 0,1 1 0 0 0,0-1 0 0 0,0-1 0 0 0,1 0 0 0 0,0 0 0 0 0,0 0 0 0 0,1-1 0 0 0,0-1 0 0 0,0 0 0 0 0,0 0 0 0 0,0-1 1 0 0,1 0-1 0 0,0 0 0 0 0,0-2 0 0 0,0 1 0 0 0,0-1 0 0 0,0-1 0 0 0,0 0 0 0 0,0-1 0 0 0,1 0 0 0 0,-1 0 0 0 0,0-1 0 0 0,0-1 0 0 0,0 0 0 0 0,0 0 0 0 0,0-1 0 0 0,0-1 0 0 0,0 0 0 0 0,-1 0 1 0 0,0-1-1 0 0,0 0 0 0 0,0-1 0 0 0,-1 0 0 0 0,1 0 0 0 0,-2-1 0 0 0,1 0 0 0 0,-1-1 0 0 0,1 0-11 0 0,-6 4-18 0 0,0 1 0 0 0,-1-1 1 0 0,1 0-1 0 0,0 0 0 0 0,-1 1 0 0 0,0-2 1 0 0,0 1-1 0 0,0 0 0 0 0,-1 0 0 0 0,1-1 1 0 0,-1 1-1 0 0,0 0 0 0 0,0-1 0 0 0,-1 1 1 0 0,1-1-1 0 0,-1 0 0 0 0,0 1 0 0 0,0-1 0 0 0,0 1 1 0 0,-1-1-1 0 0,0 1 0 0 0,0-1 0 0 0,0 1 1 0 0,0-1-1 0 0,-1 1 0 0 0,0 0 0 0 0,0 0 1 0 0,0 0-1 0 0,0 0 0 0 0,0 0 0 0 0,-1 0 1 0 0,0 0-1 0 0,0 1 0 0 0,0-1 0 0 0,0 1 1 0 0,0 0-1 0 0,-1 0 0 0 0,1 0 0 0 0,-4-1 18 0 0,-3-3-80 0 0,1 1 0 0 0,-1 0 0 0 0,-1 0 0 0 0,1 1 0 0 0,-1 0 0 0 0,0 1 0 0 0,0 1-1 0 0,0-1 1 0 0,-1 2 0 0 0,1 0 0 0 0,-1 0 0 0 0,1 1 0 0 0,-1 0 0 0 0,1 1 0 0 0,-1 0 0 0 0,0 1-1 0 0,1 1 1 0 0,-1-1 0 0 0,1 2 0 0 0,-1 0 0 0 0,1 0 0 0 0,0 1 0 0 0,0 0 0 0 0,1 1 0 0 0,-1 0 0 0 0,1 1-1 0 0,0 0 1 0 0,1 1 0 0 0,-1 0 0 0 0,1 0 0 0 0,1 1 0 0 0,-1 0 0 0 0,1 1 0 0 0,-2 2 80 0 0,9-10-191 0 0,1-1 1 0 0,-1 1-1 0 0,0-1 1 0 0,0 1-1 0 0,0 0 1 0 0,1-1 0 0 0,-1 1-1 0 0,0 0 1 0 0,1 0-1 0 0,-1 0 1 0 0,0-1-1 0 0,1 1 1 0 0,-1 0 0 0 0,1 0-1 0 0,-1 0 1 0 0,1 0-1 0 0,0 0 1 0 0,-1 0-1 0 0,1 0 1 0 0,0 0-1 0 0,0 0 1 0 0,0 0 0 0 0,0 0-1 0 0,0 0 1 0 0,0 0-1 0 0,0 0 1 0 0,0 0-1 0 0,0 0 1 0 0,0 0 0 0 0,1 0-1 0 0,-1 0 1 0 0,0 0-1 0 0,1 0 1 0 0,-1 0-1 0 0,0 0 1 0 0,1 0-1 0 0,-1 0 1 0 0,1 0 0 0 0,0-1-1 0 0,-1 1 1 0 0,1 0-1 0 0,0 0 1 0 0,-1 0-1 0 0,1-1 1 0 0,0 1 0 0 0,0-1-1 0 0,0 1 1 0 0,0 0-1 0 0,-1-1 1 0 0,1 0-1 0 0,0 1 1 0 0,0-1-1 0 0,0 1 1 0 0,0-1 0 0 0,0 0-1 0 0,0 0 1 0 0,0 0-1 0 0,0 1 1 0 0,0-1-1 0 0,0 0 1 0 0,0 0 0 0 0,0 0-1 0 0,0-1 1 0 0,0 1-1 0 0,1 0 191 0 0,18-6-1916 0 0</inkml:trace>
  <inkml:trace contextRef="#ctx0" brushRef="#br0" timeOffset="265.759">439 1 1800 0 0,'-48'84'11249'0'0,"1"57"-8628"0"0,28-76-1464 0 0,-88 277 1909 0 0,41-126-3026 0 0,-3-2-5612 0 0,68-210 4872 0 0,-7 30-3455 0 0,18-24-2817 0 0,3-14 4954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05.703"/>
    </inkml:context>
    <inkml:brush xml:id="br0">
      <inkml:brushProperty name="width" value="0.1" units="cm"/>
      <inkml:brushProperty name="height" value="0.1" units="cm"/>
      <inkml:brushProperty name="color" value="#FF0066"/>
    </inkml:brush>
  </inkml:definitions>
  <inkml:trace contextRef="#ctx0" brushRef="#br0">72 507 904 0 0,'19'14'11461'0'0,"9"-23"-7827"0"0,19-31-2644 0 0,-33 25-952 0 0,-1-1-1 0 0,0 0 1 0 0,-1-1 0 0 0,-1-1-1 0 0,-1 0 1 0 0,0 0 0 0 0,-1-1 0 0 0,-1 0-1 0 0,-1-1 1 0 0,-1 0 0 0 0,0 0-1 0 0,-2 0 1 0 0,0-1 0 0 0,-2 1-1 0 0,0-1 1 0 0,-1 0 0 0 0,-1 0 0 0 0,-2-11-38 0 0,3 28 0 0 0,-1 0 1 0 0,-1 0 0 0 0,1 0 0 0 0,0 0-1 0 0,-1 0 1 0 0,0 0 0 0 0,0 0 0 0 0,0 0-1 0 0,0 0 1 0 0,-1 0 0 0 0,0 1 0 0 0,1-1-1 0 0,-1 1 1 0 0,-1-1 0 0 0,1 1 0 0 0,0 0 0 0 0,-1 0-1 0 0,0 0 1 0 0,1 0 0 0 0,-1 0 0 0 0,0 0-1 0 0,-1 1 1 0 0,1-1 0 0 0,0 1 0 0 0,-1 0-1 0 0,1 0 1 0 0,-1 1 0 0 0,0-1 0 0 0,1 1-1 0 0,-1-1 1 0 0,0 1 0 0 0,0 0 0 0 0,0 1-1 0 0,0-1 1 0 0,0 1 0 0 0,0-1 0 0 0,0 1-1 0 0,0 0 1 0 0,0 1 0 0 0,0-1 0 0 0,0 1 0 0 0,0 0-1 0 0,-1 0 0 0 0,-6 8 1 0 0,1 0 0 0 0,1 1 0 0 0,0 0 0 0 0,0 1 0 0 0,1 0 0 0 0,0 0 0 0 0,1 0 0 0 0,0 1 0 0 0,1 0 0 0 0,1 1 0 0 0,0-1 0 0 0,0 1 0 0 0,1 0 0 0 0,1 0 0 0 0,-2 10-1 0 0,1-7-4 0 0,-15 64 10 0 0,4 0 0 0 0,3 1 0 0 0,4 1 1 0 0,2 73-7 0 0,6-147 2 0 0,-1 6-2 0 0,0 1 1 0 0,1-1 0 0 0,0 0 0 0 0,2 0 0 0 0,-1 1-1 0 0,2-1 1 0 0,0 0 0 0 0,0 0 0 0 0,2-1 0 0 0,2 6-1 0 0,-6-18-1 0 0,1 0 1 0 0,0 0-1 0 0,0 0 1 0 0,-1 0-1 0 0,1 0 0 0 0,0-1 1 0 0,0 1-1 0 0,0-1 1 0 0,0 1-1 0 0,0-1 1 0 0,0 0-1 0 0,0 0 1 0 0,0 0-1 0 0,0 0 1 0 0,0 0-1 0 0,0 0 1 0 0,0 0-1 0 0,0-1 1 0 0,0 1-1 0 0,0-1 1 0 0,0 1-1 0 0,0-1 1 0 0,-1 0-1 0 0,1 0 1 0 0,0 0-1 0 0,0 0 1 0 0,-1 0-1 0 0,1 0 1 0 0,-1 0-1 0 0,1-1 0 0 0,-1 1 1 0 0,1-1-1 0 0,-1 1 1 0 0,0-1-1 0 0,1 1 1 0 0,-1-1-1 0 0,0 0 1 0 0,0 1-1 0 0,0-1 1 0 0,-1 0-1 0 0,1 0 1 0 0,0-2 0 0 0,1 2 0 0 0,125-186-36 0 0,-118 157 80 0 0,-16 84 183 0 0,7-48-225 0 0,0-1 0 0 0,0 1 0 0 0,1 0 0 0 0,-1 0 0 0 0,1-1 1 0 0,0 1-1 0 0,1 0 0 0 0,-1-1 0 0 0,1 1 0 0 0,0-1 0 0 0,0 1 0 0 0,0-1 0 0 0,1 0 0 0 0,0 0 0 0 0,-1 0 0 0 0,1 0 1 0 0,1-1-1 0 0,-1 1 0 0 0,0-1 0 0 0,1 0 0 0 0,0 0 0 0 0,0 0 0 0 0,0 0 0 0 0,0-1 0 0 0,0 1 0 0 0,0-1 1 0 0,1 0-1 0 0,-1 0 0 0 0,1-1 0 0 0,-1 1 0 0 0,1-1 0 0 0,0 0 0 0 0,0-1 0 0 0,-1 1 0 0 0,1-1 0 0 0,0 0 0 0 0,0 0 1 0 0,0 0-1 0 0,0-1 0 0 0,-1 1 0 0 0,1-1 0 0 0,0 0 0 0 0,-1-1 0 0 0,1 1 0 0 0,-1-1 0 0 0,1 0 0 0 0,-1 0 0 0 0,0 0 1 0 0,1-1-1 0 0,0 0-2 0 0,-1-2-50 0 0,0-1 0 0 0,-1 1 0 0 0,0-1 0 0 0,1 0 0 0 0,-2 1 0 0 0,1-1 0 0 0,-1-1 1 0 0,0 1-1 0 0,0 0 0 0 0,0 0 0 0 0,-1-1 0 0 0,0 1 0 0 0,-1-1 0 0 0,1 1 0 0 0,-1-1 0 0 0,0 1 1 0 0,-1-1-1 0 0,0 1 0 0 0,0-1 0 0 0,0 1 0 0 0,-1-1 0 0 0,1 1 0 0 0,-2 0 0 0 0,1 0 0 0 0,-1 0 0 0 0,0 0 1 0 0,0 0-1 0 0,0 1 0 0 0,-1-1 0 0 0,0 1 0 0 0,0 0 0 0 0,0 0 0 0 0,-1 0 0 0 0,0 1 0 0 0,0 0 1 0 0,0 0-1 0 0,0 0 0 0 0,-1 0 0 0 0,1 1 0 0 0,-1 0 0 0 0,0 0 50 0 0,3 2-1 0 0,0 0 1 0 0,1 0-1 0 0,-1 0 0 0 0,0 0 0 0 0,1 1 1 0 0,-1-1-1 0 0,0 1 0 0 0,0 0 0 0 0,0-1 0 0 0,1 1 1 0 0,-1 1-1 0 0,0-1 0 0 0,0 0 0 0 0,0 1 1 0 0,1-1-1 0 0,-1 1 0 0 0,0 0 0 0 0,1 0 1 0 0,-1 0-1 0 0,1 0 0 0 0,-1 1 0 0 0,1-1 1 0 0,-1 1-1 0 0,1-1 0 0 0,0 1 0 0 0,0 0 0 0 0,0 0 1 0 0,0 0-1 0 0,0 0 0 0 0,0 0 0 0 0,0 0 1 0 0,1 1-1 0 0,-1-1 0 0 0,1 1 0 0 0,0-1 1 0 0,-1 1-1 0 0,1 0 1 0 0,-2 3 3 0 0,1 1 0 0 0,-1 0 0 0 0,1 0 0 0 0,0 1 0 0 0,1-1 0 0 0,0 0 0 0 0,0 0 0 0 0,1 1 0 0 0,0-1 0 0 0,0 1 0 0 0,0-1 0 0 0,1 0 0 0 0,1 7-3 0 0,0-8 2 0 0,-1-1-1 0 0,0 0 1 0 0,1 0 0 0 0,0 0-1 0 0,0 0 1 0 0,1 0-1 0 0,-1-1 1 0 0,1 1-1 0 0,0-1 1 0 0,0 0-1 0 0,0 1 1 0 0,1-1-1 0 0,0-1 1 0 0,-1 1-1 0 0,1 0 1 0 0,1-1-1 0 0,-1 0 1 0 0,0 0-1 0 0,1 0 1 0 0,0-1-1 0 0,-1 1 1 0 0,1-1-1 0 0,0 0 1 0 0,0-1-1 0 0,0 1 1 0 0,1-1-1 0 0,-1 0 1 0 0,0 0-1 0 0,0 0 1 0 0,1-1-1 0 0,-1 0 1 0 0,0 0-1 0 0,1 0 1 0 0,-1-1-1 0 0,0 0 1 0 0,1 0-1 0 0,-1 0 1 0 0,0-1-1 0 0,0 1 1 0 0,0-1-1 0 0,2-2-1 0 0,10-5 4 0 0,-1-2 0 0 0,0 0-1 0 0,0 0 1 0 0,-2-2 0 0 0,1 0-1 0 0,-1 0 1 0 0,-1-1 0 0 0,-1-1-1 0 0,0 0 1 0 0,-1-1 0 0 0,0 0-1 0 0,-1-1 1 0 0,-1 0 0 0 0,-1-1-1 0 0,2-7-3 0 0,-14 34 60 0 0,1 1 0 0 0,-1 0 0 0 0,1-1-1 0 0,1 1 1 0 0,0 0 0 0 0,0 0 0 0 0,1 0 0 0 0,1 1-1 0 0,-1-1 1 0 0,2 0 0 0 0,-1 0 0 0 0,1 0 0 0 0,1 0 0 0 0,0 0-1 0 0,0 0 1 0 0,1 0 0 0 0,0 0 0 0 0,1-1 0 0 0,0 0-1 0 0,1 0 1 0 0,2 4-60 0 0,-6-12-13 0 0,1 1 1 0 0,1-1-1 0 0,-1 0 0 0 0,0 1 0 0 0,0-1 0 0 0,0 0 0 0 0,1 0 0 0 0,-1-1 0 0 0,0 1 1 0 0,1 0-1 0 0,-1-1 0 0 0,1 1 0 0 0,-1-1 0 0 0,1 0 0 0 0,-1 0 0 0 0,1 0 1 0 0,-1 0-1 0 0,0 0 0 0 0,1-1 0 0 0,-1 1 0 0 0,1-1 0 0 0,-1 1 0 0 0,1-1 1 0 0,-1 0-1 0 0,0 0 0 0 0,0 0 0 0 0,1 0 0 0 0,-1-1 0 0 0,0 1 0 0 0,0 0 0 0 0,0-1 1 0 0,0 0-1 0 0,-1 1 0 0 0,1-1 0 0 0,0-1 13 0 0,55-71-4565 0 0,-9-18-5866 0 0,-38 75 8627 0 0</inkml:trace>
  <inkml:trace contextRef="#ctx0" brushRef="#br0" timeOffset="312.686">973 665 1348 0 0,'7'21'2883'0'0,"26"55"6525"0"0,4-40-6755 0 0,-35-35-2631 0 0,1 0 0 0 0,-1 0 0 0 0,0-1 0 0 0,1 1 0 0 0,-1-1 0 0 0,1 1 0 0 0,0-1 1 0 0,-1 0-1 0 0,1 0 0 0 0,-1 0 0 0 0,1 0 0 0 0,-1 0 0 0 0,1-1 0 0 0,0 1 0 0 0,-1-1 0 0 0,0 0 0 0 0,1 1 0 0 0,-1-1 0 0 0,1 0 0 0 0,-1-1 0 0 0,0 1 0 0 0,0 0 0 0 0,1-1 0 0 0,-1 1 0 0 0,0-1 0 0 0,0 1 0 0 0,-1-1 0 0 0,1 0 0 0 0,0 0 1 0 0,-1 0-1 0 0,2-2-22 0 0,36-72 487 0 0,-38 72-486 0 0,1-1 1 0 0,-1 1-1 0 0,0-1 0 0 0,0 1 1 0 0,-1-1-1 0 0,0 0 1 0 0,1 0-1 0 0,-1 1 0 0 0,-1-1 1 0 0,1 0-1 0 0,-1 1 1 0 0,0-1-1 0 0,0 1 0 0 0,0-1 1 0 0,0 1-1 0 0,-1-1 0 0 0,0 1 1 0 0,0 0-1 0 0,0-1 1 0 0,-1 1-1 0 0,1 0 0 0 0,-1 1 1 0 0,0-1-1 0 0,0 0 1 0 0,0 1-1 0 0,-1 0 0 0 0,1-1 1 0 0,-1 1-1 0 0,1 1 0 0 0,-1-1 1 0 0,0 0-1 0 0,0 1 1 0 0,-1 0-1 0 0,1 0 0 0 0,0 0 1 0 0,-1 1-1 0 0,1-1 0 0 0,-1 1 1 0 0,1 0-1 0 0,-1 0 1 0 0,0 1-1 0 0,1 0 0 0 0,-1-1 1 0 0,0 1-1 0 0,0 1 1 0 0,1-1-1 0 0,-1 1 0 0 0,0 0 1 0 0,1 0-1 0 0,-1 0 0 0 0,1 1 1 0 0,-1-1-1 0 0,1 1 1 0 0,-3 1-2 0 0,3 1-52 0 0,0-1 0 0 0,1 1 0 0 0,-1 0 0 0 0,1 0 1 0 0,0 0-1 0 0,0 1 0 0 0,0-1 0 0 0,1 1 0 0 0,-1-1 0 0 0,1 1 1 0 0,0 0-1 0 0,0 0 0 0 0,1 0 0 0 0,0 0 0 0 0,-1 0 1 0 0,2 0-1 0 0,-1 0 0 0 0,1 1 0 0 0,-1-1 0 0 0,2 0 1 0 0,-1 0-1 0 0,1 5 52 0 0,25 40-4250 0 0,-24-48 3798 0 0,1-1 0 0 0,0 1 0 0 0,0 0 0 0 0,-1-1 1 0 0,1 0-1 0 0,0 1 0 0 0,0-1 0 0 0,0-1 0 0 0,1 1 0 0 0,-1 0 0 0 0,0-1 0 0 0,0 1 0 0 0,0-1 0 0 0,0 0 0 0 0,1 0 0 0 0,-1 0 0 0 0,0-1 1 0 0,0 1-1 0 0,1-1 452 0 0,18-3-2230 0 0</inkml:trace>
  <inkml:trace contextRef="#ctx0" brushRef="#br0" timeOffset="765.796">1260 582 1332 0 0,'5'13'9624'0'0,"-8"18"-6348"0"0,3-30-3161 0 0,-3 16 547 0 0,1 92 845 0 0,4-108-1514 0 0,-1-1-1 0 0,0 0 0 0 0,1 1 1 0 0,-1-1-1 0 0,1 0 1 0 0,-1 0-1 0 0,1 0 1 0 0,-1 0-1 0 0,1-1 0 0 0,-1 1 1 0 0,1 0-1 0 0,-1-1 1 0 0,0 1-1 0 0,1 0 0 0 0,-1-1 1 0 0,1 0-1 0 0,-1 1 1 0 0,0-1-1 0 0,0 0 1 0 0,1 0-1 0 0,-1 0 0 0 0,0 0 1 0 0,0 0-1 0 0,0 0 1 0 0,0 0-1 0 0,0 0 1 0 0,0 0-1 0 0,0 0 0 0 0,0 0 1 0 0,-1-1-1 0 0,1 1 1 0 0,0 0-1 0 0,-1-1 0 0 0,1 1 1 0 0,-1-2 7 0 0,3 1-52 0 0,1-4-83 0 0,3-3-290 0 0,1-1 0 0 0,0 1 1 0 0,0 1-1 0 0,0 0 1 0 0,1 0-1 0 0,0 1 0 0 0,1 0 1 0 0,0 0-1 0 0,0 1 1 0 0,0 0-1 0 0,5-1 425 0 0,15 12-4031 0 0,-10 22 4143 0 0,-2 42 4968 0 0,-17-63-4631 0 0,-1-3-362 0 0,0 0 0 0 0,0 0 0 0 0,1 0 1 0 0,-1 0-1 0 0,1 0 0 0 0,-1 0 1 0 0,1 1-1 0 0,0-1 0 0 0,0-1 0 0 0,1 1 1 0 0,-1 0-1 0 0,0 0 0 0 0,1 0 1 0 0,0-1-1 0 0,0 1 0 0 0,0-1 0 0 0,0 1 1 0 0,0-1-1 0 0,0 0 0 0 0,0 0 1 0 0,1 0-1 0 0,-1 0 0 0 0,1 0 0 0 0,0 0 1 0 0,-1-1-1 0 0,1 1 0 0 0,0-1 1 0 0,0 0-1 0 0,0 0 0 0 0,0 0 1 0 0,0 0-1 0 0,0 0 0 0 0,0-1 0 0 0,0 1 1 0 0,0-1-1 0 0,1 0 0 0 0,-1 0 1 0 0,0 0-1 0 0,3-1-87 0 0,-1 1 0 0 0,1-1 1 0 0,-1 0-1 0 0,0 0 1 0 0,0 0 0 0 0,0-1-1 0 0,1 0 1 0 0,-2 0-1 0 0,1 0 1 0 0,0 0-1 0 0,0-1 1 0 0,-1 0-1 0 0,1 0 1 0 0,-1 0 0 0 0,0-1-1 0 0,0 1 1 0 0,0-1-1 0 0,0 0 1 0 0,-1 0-1 0 0,0 0 1 0 0,1 0-1 0 0,-2-1 1 0 0,1 0-1 0 0,0 1 1 0 0,-1-1 0 0 0,0 0-1 0 0,0 0 1 0 0,0 0-1 0 0,-1 0 1 0 0,0-1-1 0 0,0 1 1 0 0,0 0-1 0 0,0 0 1 0 0,-1-1-1 0 0,0 1 1 0 0,0 0 0 0 0,-1-1-1 0 0,1 1 1 0 0,-1 0-1 0 0,0-1 1 0 0,-1 1-1 0 0,1 0 1 0 0,-1 0-1 0 0,0 0 1 0 0,0 0 0 0 0,-1 0-1 0 0,1 1 1 0 0,-1-1-1 0 0,0 1 1 0 0,0-1-1 0 0,-1 1 1 0 0,-1-1-1 0 0,-1 1 26 0 0,1 0 0 0 0,-2 0 0 0 0,1 0 0 0 0,0 1 0 0 0,-1 0 0 0 0,1 1 0 0 0,-1 0 0 0 0,0 0 0 0 0,0 0 0 0 0,0 0 0 0 0,0 1 0 0 0,0 1 0 0 0,0-1 0 0 0,0 1 0 0 0,0 0 0 0 0,-1 1 0 0 0,1-1 0 0 0,0 1 0 0 0,0 1 0 0 0,0 0 0 0 0,1-1 0 0 0,-1 2 0 0 0,0-1 0 0 0,1 1 0 0 0,-1 0 0 0 0,1 1 0 0 0,0 0 0 0 0,0-1 0 0 0,0 2 0 0 0,1-1 0 0 0,-1 1 0 0 0,1 0 0 0 0,-4 4-26 0 0,4-3-323 0 0,1-1 0 0 0,0 1-1 0 0,0-1 1 0 0,0 1 0 0 0,0 1 0 0 0,1-1 0 0 0,0 0 0 0 0,0 1-1 0 0,1-1 1 0 0,0 1 0 0 0,0 0 0 0 0,0 0 0 0 0,1 0-1 0 0,0 1 324 0 0,1-3-498 0 0,0 0-1 0 0,1-1 1 0 0,-1 1-1 0 0,1-1 1 0 0,0 1-1 0 0,0-1 1 0 0,1 1-1 0 0,-1-1 1 0 0,1 1-1 0 0,0-1 1 0 0,0 0-1 0 0,0 0 1 0 0,1 0-1 0 0,0 0 1 0 0,-1-1-1 0 0,1 1 1 0 0,1-1-1 0 0,-1 1 1 0 0,0-1-1 0 0,1 0 1 0 0,-1 0-1 0 0,2 0 499 0 0,23 17-1753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02.490"/>
    </inkml:context>
    <inkml:brush xml:id="br0">
      <inkml:brushProperty name="width" value="0.1" units="cm"/>
      <inkml:brushProperty name="height" value="0.1" units="cm"/>
      <inkml:brushProperty name="color" value="#FF0066"/>
    </inkml:brush>
  </inkml:definitions>
  <inkml:trace contextRef="#ctx0" brushRef="#br0">122 544 980 0 0,'19'8'8164'0'0,"2"-14"-4122"0"0,35-48-2451 0 0,-48 45-977 0 0,4-5-571 0 0,0-1 0 0 0,-1 0 0 0 0,0-1 0 0 0,-2 0 1 0 0,1-1-1 0 0,-2 0 0 0 0,0-1 0 0 0,-2 1 0 0 0,0-1 0 0 0,0 0 1 0 0,-2-1-1 0 0,0 0 0 0 0,-1 1 0 0 0,-1-1 0 0 0,-1 0 0 0 0,-1 0 0 0 0,0 0 1 0 0,-1 0-1 0 0,-3-11-43 0 0,2 22 6 0 0,0 0 0 0 0,-1 1 0 0 0,0-1 0 0 0,-1 1 0 0 0,1-1 0 0 0,-1 1 0 0 0,-1 0 0 0 0,1 1 1 0 0,-1-1-1 0 0,0 1 0 0 0,-1 0 0 0 0,1 0 0 0 0,-1 1 0 0 0,0-1 0 0 0,-1 1 0 0 0,-4-3-6 0 0,9 8 6 0 0,0-1 0 0 0,0 0 0 0 0,1 0 0 0 0,-1 1 0 0 0,0-1 0 0 0,0 1 0 0 0,0-1 0 0 0,0 1 1 0 0,0 0-1 0 0,0 0 0 0 0,0 0 0 0 0,1 0 0 0 0,-1 0 0 0 0,0 0 0 0 0,0 1 0 0 0,0-1 0 0 0,0 0 0 0 0,0 1 0 0 0,0 0 0 0 0,0-1 0 0 0,1 1 0 0 0,-1 0 0 0 0,0 0 0 0 0,1 0 0 0 0,-1 0 0 0 0,0 0 0 0 0,1 0 0 0 0,0 1 0 0 0,-1-1 0 0 0,1 1 0 0 0,0-1 0 0 0,-1 1 0 0 0,1-1 0 0 0,0 1 1 0 0,0-1-1 0 0,-1 3-6 0 0,-24 66 110 0 0,22-27-1 0 0,0 0 1 0 0,3 0 0 0 0,2 1 0 0 0,2-1 0 0 0,6 37-110 0 0,2 22 151 0 0,21 357-230 0 0,-42-438-3111 0 0,-10-51-1553 0 0,-27-84-2833 0 0,27 65 5872 0 0</inkml:trace>
  <inkml:trace contextRef="#ctx0" brushRef="#br0" timeOffset="262.659">0 444 28 0 0,'55'57'9101'0'0,"-45"-45"-8613"0"0,0-1-1 0 0,1 0 1 0 0,1 0-1 0 0,-1-1 1 0 0,1 0-1 0 0,1-1 1 0 0,0-1-1 0 0,0 0 1 0 0,5 2-488 0 0,-12-7-42 0 0,0-1-1 0 0,-1 0 1 0 0,1 0 0 0 0,0 0 0 0 0,1-1 0 0 0,-1 0 0 0 0,0 0 0 0 0,0 0 0 0 0,1-1 0 0 0,-1 0 0 0 0,0 0 0 0 0,0-1 0 0 0,1 1 0 0 0,-1-1 0 0 0,0-1 0 0 0,0 1 0 0 0,0-1 0 0 0,0 0 0 0 0,5-3 42 0 0,55-53-6900 0 0,-51 40 4596 0 0,0 2 134 0 0</inkml:trace>
  <inkml:trace contextRef="#ctx0" brushRef="#br0" timeOffset="538.71">485 502 1004 0 0,'9'62'9342'0'0,"19"-9"-5881"0"0,-27-53-3449 0 0,1 1 0 0 0,-1 0 1 0 0,1-1-1 0 0,0 1 0 0 0,-1-1 0 0 0,1 1 1 0 0,-1-1-1 0 0,1 0 0 0 0,0 0 1 0 0,-1 1-1 0 0,1-1 0 0 0,0 0 1 0 0,-1-1-1 0 0,1 1 0 0 0,0 0 1 0 0,-1 0-1 0 0,1-1 0 0 0,0 1 1 0 0,-1-1-1 0 0,1 1 0 0 0,-1-1 0 0 0,1 0 1 0 0,-1 0-1 0 0,1 1 0 0 0,-1-1 1 0 0,0 0-1 0 0,1 0 0 0 0,-1-1 1 0 0,0 1-1 0 0,0 0 0 0 0,0 0 1 0 0,0 0-1 0 0,0-1 0 0 0,1 0-12 0 0,33-48-906 0 0,12-76-9118 0 0,-42 107 7905 0 0</inkml:trace>
  <inkml:trace contextRef="#ctx0" brushRef="#br0" timeOffset="796.4469">753 346 1208 0 0,'0'43'8778'0'0,"1"0"-4978"0"0,23 84-2699 0 0,-24-126-1101 0 0,-1 0 0 0 0,1 0 0 0 0,0 0 0 0 0,1 0 0 0 0,-1 0 0 0 0,0 0 1 0 0,0 1-1 0 0,0-1 0 0 0,1 0 0 0 0,-1 0 0 0 0,0 0 0 0 0,1 0 0 0 0,-1-1 0 0 0,1 1 1 0 0,-1 0-1 0 0,1 0 0 0 0,-1 0 0 0 0,1 0 0 0 0,0 0 0 0 0,0-1 0 0 0,-1 1 0 0 0,1 0 0 0 0,0 0 1 0 0,0-1-1 0 0,0 1 0 0 0,0-1 0 0 0,-1 1 0 0 0,1-1 0 0 0,0 1 0 0 0,0-1 0 0 0,0 0 1 0 0,0 1-1 0 0,0-1 0 0 0,0 0 0 0 0,1 0 0 0 0,-1 1 0 0 0,0-1 0 0 0,0 0 0 0 0,0 0 1 0 0,0 0-1 0 0,0-1 0 0 0,0 1 0 0 0,0 0 0 0 0,0 0 0 0 0,0 0 0 0 0,0-1 0 0 0,0 1 1 0 0,0-1-1 0 0,0 1 0 0 0,0-1 0 0 0,0 1 0 0 0,0-1 0 0 0,0 1 0 0 0,-1-1 0 0 0,1 0 1 0 0,0 1-1 0 0,0-1 0 0 0,-1 0 0 0 0,1 0 0 0 0,0 0 0 0 0,40-65-175 0 0,-37 55 160 0 0,2 1-1 0 0,-1-1 1 0 0,2 1-1 0 0,-1 1 0 0 0,1-1 1 0 0,1 1-1 0 0,0 1 0 0 0,0-1 1 0 0,5-3 15 0 0,-12 12 1 0 0,-1-1 0 0 0,1 0 0 0 0,0 1 0 0 0,-1-1 0 0 0,1 1 1 0 0,0-1-1 0 0,0 1 0 0 0,0-1 0 0 0,-1 1 0 0 0,1-1 0 0 0,0 1 0 0 0,0 0 1 0 0,0-1-1 0 0,0 1 0 0 0,0 0 0 0 0,0 0 0 0 0,-1 0 0 0 0,1 0 0 0 0,0 0 1 0 0,0 0-1 0 0,0 0 0 0 0,0 0 0 0 0,0 0 0 0 0,0 0 0 0 0,0 0 0 0 0,0 1 1 0 0,0-1-1 0 0,-1 0 0 0 0,1 1 0 0 0,0-1 0 0 0,0 0 0 0 0,0 1 1 0 0,-1-1-1 0 0,1 1 0 0 0,0-1 0 0 0,0 1 0 0 0,-1 0 0 0 0,1-1 0 0 0,0 1 1 0 0,-1 0-1 0 0,1-1 0 0 0,-1 1 0 0 0,1 0 0 0 0,-1 0 0 0 0,1 0 0 0 0,-1-1 1 0 0,0 1-1 0 0,1 0 0 0 0,-1 0 0 0 0,0 0 0 0 0,0 0 0 0 0,0 0 0 0 0,1 0 1 0 0,-1 0-1 0 0,0 0 0 0 0,0-1 0 0 0,0 1 0 0 0,-1 0 0 0 0,1 1-1 0 0,-2 57 48 0 0,-15 12-1652 0 0,20-79-3660 0 0,7-6 1732 0 0,-3 6 1768 0 0,0-4-114 0 0</inkml:trace>
  <inkml:trace contextRef="#ctx0" brushRef="#br0" timeOffset="1043.606">1148 337 1260 0 0,'10'1'7973'0'0,"13"10"-5162"0"0,-15-7-2266 0 0,74 51 383 0 0,-81-51-865 0 0,0-1 0 0 0,-1 1 0 0 0,0 0 0 0 0,0-1 1 0 0,0 1-1 0 0,0 0 0 0 0,0 0 0 0 0,-1-1 0 0 0,0 1 1 0 0,1 0-1 0 0,-1-1 0 0 0,-1 1 0 0 0,1-1 0 0 0,0 1 1 0 0,-1-1-1 0 0,0 0 0 0 0,0 0 0 0 0,0 1 1 0 0,0-1-1 0 0,0-1 0 0 0,-1 1 0 0 0,1 0 0 0 0,-1 0 1 0 0,0-1-1 0 0,0 0 0 0 0,0 1 0 0 0,0-1 0 0 0,-2 1-63 0 0,1 1 49 0 0,-13 11 98 0 0,13-13-162 0 0,0 1 0 0 0,1-1 0 0 0,-1 1 0 0 0,1 0 0 0 0,0 0 0 0 0,0 0 0 0 0,0 0 0 0 0,0 1 0 0 0,1-1 0 0 0,-1 1 0 0 0,1 0 1 0 0,0 0-1 0 0,0 0 0 0 0,0 0 0 0 0,1 0 0 0 0,-1 3 15 0 0,16-21-9330 0 0,-7 2 6893 0 0,0-1 205 0 0</inkml:trace>
  <inkml:trace contextRef="#ctx0" brushRef="#br0" timeOffset="1301.214">1255 406 1172 0 0,'13'26'10652'0'0,"0"-1"-7361"0"0,10 8-2663 0 0,-11-17-897 0 0,9 12-1325 0 0,-7-20-3473 0 0,1-22-2023 0 0,-10 1 5399 0 0</inkml:trace>
  <inkml:trace contextRef="#ctx0" brushRef="#br0" timeOffset="1548.24">1418 81 2032 0 0,'0'-18'2676'0'0,"0"7"217"0"0,0 4 119 0 0,0 5-60 0 0,0 2-1424 0 0,0 4-968 0 0,3 5-676 0 0,-1 0-672 0 0,-2 2-896 0 0,2 3-656 0 0,1 1-264 0 0,4 3 0 0 0,-2 2 151 0 0,0 2 401 0 0</inkml:trace>
  <inkml:trace contextRef="#ctx0" brushRef="#br0" timeOffset="1797.457">1529 410 1232 0 0,'40'101'11804'0'0,"-1"-73"-8598"0"0,14-47-3390 0 0,-49 16 178 0 0,0-1-1 0 0,-1 0 1 0 0,1 0-1 0 0,-1-1 1 0 0,1 1-1 0 0,-1-1 1 0 0,-1 1-1 0 0,1-1 1 0 0,-1 0-1 0 0,1 0 1 0 0,-1 0-1 0 0,-1-1 1 0 0,1 1-1 0 0,-1 0 1 0 0,0-1-1 0 0,0 1 1 0 0,0-1-1 0 0,-1 1 1 0 0,0-1-1 0 0,0 1 1 0 0,-1-1-1 0 0,1 1 1 0 0,-1-1-1 0 0,0 1 1 0 0,-1-1-1 0 0,1 1 1 0 0,-1 0-1 0 0,0 0 1 0 0,0 0-1 0 0,-1 0 1 0 0,0 0-1 0 0,1 0 1 0 0,-2 1-1 0 0,1-1 1 0 0,0 1-1 0 0,-1 0 1 0 0,0 0-1 0 0,0 0 1 0 0,0 1 0 0 0,0-1-1 0 0,-1 1 1 0 0,0 0-1 0 0,1 0 1 0 0,-1 1-1 0 0,0-1 1 0 0,0 1-1 0 0,0 0 1 0 0,-1 0-1 0 0,1 1 1 0 0,0-1-1 0 0,-1 1 1 0 0,1 1-1 0 0,-6-1 7 0 0,7 2-26 0 0,-1 0 0 0 0,0 0 0 0 0,0 1 1 0 0,1-1-1 0 0,-1 1 0 0 0,1 0 0 0 0,0 0 0 0 0,-1 1 0 0 0,1 0 0 0 0,0-1 0 0 0,0 1 0 0 0,1 0 0 0 0,-1 1 1 0 0,1-1-1 0 0,-1 1 0 0 0,1 0 0 0 0,0 0 0 0 0,0 0 0 0 0,1 0 0 0 0,-1 0 0 0 0,1 0 0 0 0,0 1 1 0 0,0-1-1 0 0,1 1 0 0 0,-1-1 0 0 0,0 4 26 0 0,4 35-2792 0 0,25-8-3390 0 0,-10-27 3776 0 0,3-4 173 0 0</inkml:trace>
  <inkml:trace contextRef="#ctx0" brushRef="#br0" timeOffset="2059.658">1806 281 1160 0 0,'16'17'10948'0'0,"-16"33"-7801"0"0,-1-42-2910 0 0,0 0-158 0 0,0-3-77 0 0,0 0 0 0 0,0 0 0 0 0,0 0 0 0 0,1 1 0 0 0,-1-1 0 0 0,1 0 0 0 0,0 0 0 0 0,1 1 0 0 0,-1-1 0 0 0,1 0 0 0 0,0 0 0 0 0,1 0 0 0 0,-1 0 0 0 0,1 0 0 0 0,0 0 0 0 0,0 0-1 0 0,0 0 1 0 0,1-1 0 0 0,0 1 0 0 0,0-1 0 0 0,0 0 0 0 0,0 0 0 0 0,1 0 0 0 0,2 3-2 0 0,110-31-2605 0 0,-113 24 2657 0 0,0 0 0 0 0,0 1 0 0 0,0 0 0 0 0,0 0 0 0 0,0 0 0 0 0,-1 0 0 0 0,1 0 0 0 0,0 0 0 0 0,0 1 0 0 0,-1-1 0 0 0,1 1 0 0 0,-1 0 0 0 0,1-1 0 0 0,-1 1 0 0 0,0 1 0 0 0,0-1 0 0 0,0 0 0 0 0,0 0 0 0 0,0 1-1 0 0,0-1 1 0 0,-1 1 0 0 0,1 0 0 0 0,-1-1 0 0 0,0 1 0 0 0,0 0 0 0 0,0 0 0 0 0,0 0-52 0 0,0 0 68 0 0,1 1 0 0 0,-1-1 0 0 0,1 0 0 0 0,-1 0-1 0 0,1 0 1 0 0,0 0 0 0 0,0 0 0 0 0,0-1 0 0 0,0 1 0 0 0,1-1-1 0 0,-1 1 1 0 0,1-1 0 0 0,0 0 0 0 0,-1 0 0 0 0,1 0 0 0 0,0 0-1 0 0,0 0 1 0 0,0-1 0 0 0,0 1 0 0 0,1-1 0 0 0,0 1-68 0 0,-1-2-1 0 0,0 0-1 0 0,0 0 1 0 0,0 0 0 0 0,0-1 0 0 0,-1 1-1 0 0,1-1 1 0 0,0 1 0 0 0,0-1-1 0 0,-1 0 1 0 0,1 0 0 0 0,-1 0 0 0 0,1-1-1 0 0,-1 1 1 0 0,1 0 0 0 0,-1-1 0 0 0,1 0-1 0 0,-1 1 1 0 0,0-1 0 0 0,0 0 0 0 0,0 0-1 0 0,0 0 1 0 0,-1-1 0 0 0,1 1 0 0 0,0 0-1 0 0,-1-1 1 0 0,1 1 0 0 0,-1-1 0 0 0,0 1-1 0 0,0-1 1 0 0,0 0 1 0 0,20-84-1150 0 0,-34 23 204 0 0,11 65 1001 0 0,1-1-1 0 0,-1 1 1 0 0,1-1-1 0 0,-1 1 1 0 0,0 0-1 0 0,1 0 0 0 0,0 0 1 0 0,-1 0-1 0 0,1 0 1 0 0,0 0-1 0 0,-1 0 1 0 0,1 0-1 0 0,0 0 1 0 0,0 1-1 0 0,0-1 0 0 0,0 0 1 0 0,0 1-1 0 0,0-1 1 0 0,0 1-1 0 0,1-1 1 0 0,-1 1-1 0 0,0-1 1 0 0,1 1-1 0 0,0-1 0 0 0,-1 1 1 0 0,1 0-1 0 0,0-1 1 0 0,-1 1-1 0 0,1 0 1 0 0,0-1-1 0 0,0 1 1 0 0,1 0-1 0 0,-1 0-54 0 0,-1 10 151 0 0,0-1 0 0 0,1 0 0 0 0,0 0 0 0 0,1 0-1 0 0,0 0 1 0 0,1 0 0 0 0,0 0 0 0 0,0 0 0 0 0,2 0 0 0 0,-1 0 0 0 0,1-1 0 0 0,4 8-151 0 0,51 64-3316 0 0,-57-79 2743 0 0,1-1 1 0 0,-1 0-1 0 0,1 0 0 0 0,0 0 0 0 0,0 0 0 0 0,0-1 0 0 0,0 1 0 0 0,0-1 1 0 0,0 0-1 0 0,0 1 0 0 0,1-1 0 0 0,-1-1 0 0 0,0 1 0 0 0,1 0 0 0 0,-1-1 1 0 0,0 0-1 0 0,1 0 0 0 0,-1 0 0 0 0,3 0 573 0 0,11-6-2331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00.505"/>
    </inkml:context>
    <inkml:brush xml:id="br0">
      <inkml:brushProperty name="width" value="0.1" units="cm"/>
      <inkml:brushProperty name="height" value="0.1" units="cm"/>
      <inkml:brushProperty name="color" value="#FF0066"/>
    </inkml:brush>
  </inkml:definitions>
  <inkml:trace contextRef="#ctx0" brushRef="#br0">77 607 676 0 0,'-32'20'8310'0'0,"19"11"-4745"0"0,13-25-3501 0 0,0 0 1 0 0,0 0-1 0 0,1 0 1 0 0,-1 0-1 0 0,1 0 1 0 0,0 0-1 0 0,1 0 1 0 0,0-1-1 0 0,0 1 1 0 0,0 0-1 0 0,0-1 1 0 0,1 1-1 0 0,0-1 1 0 0,0 0-1 0 0,0 0 1 0 0,5 4-65 0 0,-2-1 53 0 0,1-2 0 0 0,0 1 0 0 0,0-1 0 0 0,1 0 0 0 0,0 0 0 0 0,0-1 0 0 0,0 0 0 0 0,1 0 0 0 0,0-1 0 0 0,-1 0 0 0 0,7 1-53 0 0,-12-4 4 0 0,0 0-1 0 0,1 0 1 0 0,0-1 0 0 0,-1 1-1 0 0,1-1 1 0 0,-1 0 0 0 0,1 1 0 0 0,0-2-1 0 0,-1 1 1 0 0,1 0 0 0 0,-1-1 0 0 0,1 0-1 0 0,-1 1 1 0 0,1-1 0 0 0,-1-1-1 0 0,1 1 1 0 0,-1 0 0 0 0,0-1 0 0 0,0 0-1 0 0,0 0 1 0 0,0 0 0 0 0,0 0 0 0 0,0 0-1 0 0,0-1 1 0 0,-1 1 0 0 0,1-1-1 0 0,-1 0 1 0 0,1 1 0 0 0,-1-1 0 0 0,0 0-1 0 0,1-3-3 0 0,0 1-3 0 0,-1 0-1 0 0,0 0 1 0 0,0 0-1 0 0,0 0 1 0 0,0-1-1 0 0,-1 1 1 0 0,0-1-1 0 0,0 1 1 0 0,0 0-1 0 0,-1-1 1 0 0,0 1-1 0 0,0-1 1 0 0,0 0-1 0 0,-1 1 1 0 0,0 0-1 0 0,0-1 1 0 0,0 1-1 0 0,0-1 1 0 0,-1 1-1 0 0,0 0 1 0 0,0 0-1 0 0,-1 0 1 0 0,1 0-1 0 0,-1 0 1 0 0,0 1-1 0 0,-1-1 1 0 0,1 1-1 0 0,-1 0 1 0 0,1 0-1 0 0,-1 0 1 0 0,0 0-1 0 0,-1 1 1 0 0,1 0-1 0 0,-1-1 1 0 0,1 2-1 0 0,-1-1 1 0 0,0 0-1 0 0,0 1 1 0 0,0 0-1 0 0,-1 0 1 0 0,1 1-1 0 0,0-1 1 0 0,-1 1-1 0 0,1 0 1 0 0,-1 1-1 0 0,1-1 1 0 0,-2 1 3 0 0,0 0-14 0 0,0 0 0 0 0,0 1 0 0 0,1-1 0 0 0,-1 1 0 0 0,1 0 0 0 0,-1 1 0 0 0,1 0 0 0 0,-1 0 1 0 0,1 0-1 0 0,0 1 0 0 0,0 0 0 0 0,0 0 0 0 0,0 0 0 0 0,1 1 0 0 0,-1 0 0 0 0,1 0 0 0 0,0 0 0 0 0,0 1 1 0 0,0-1-1 0 0,1 1 0 0 0,0 0 0 0 0,0 1 0 0 0,-2 3 14 0 0,-11 60-3867 0 0,18-68 3624 0 0,-1 1 1 0 0,0 0-1 0 0,0 0 0 0 0,1-1 0 0 0,-1 1 1 0 0,1 0-1 0 0,0-1 0 0 0,-1 1 0 0 0,1-1 1 0 0,0 1-1 0 0,0-1 0 0 0,0 1 0 0 0,0-1 1 0 0,0 1-1 0 0,0-1 0 0 0,0 0 0 0 0,1 0 1 0 0,-1 1-1 0 0,0-1 0 0 0,1 0 0 0 0,-1 0 1 0 0,1 0-1 0 0,-1-1 0 0 0,1 1 0 0 0,0 0 0 0 0,-1-1 1 0 0,1 1-1 0 0,0-1 243 0 0,17 2-2105 0 0</inkml:trace>
  <inkml:trace contextRef="#ctx0" brushRef="#br0" timeOffset="262.8379">324 44 872 0 0,'-5'67'8168'0'0,"12"3"-4957"0"0,-2-26-2491 0 0,28 417 679 0 0,-34-425-2140 0 0,-1 3-1970 0 0,5-16-2422 0 0,0-20 2778 0 0,1-5 173 0 0</inkml:trace>
  <inkml:trace contextRef="#ctx0" brushRef="#br0" timeOffset="1315.618">552 825 584 0 0,'2'1'331'0'0,"0"-1"-1"0"0,0 1 1 0 0,0-1-1 0 0,0 0 1 0 0,0 1-1 0 0,0-1 1 0 0,0 0-1 0 0,0 0 1 0 0,1-1-1 0 0,-1 1 1 0 0,0 0-1 0 0,0-1 1 0 0,0 1-1 0 0,0-1 1 0 0,0 0 0 0 0,0 0-1 0 0,0 1 1 0 0,0-1-1 0 0,-1 0 1 0 0,1-1-1 0 0,0 1 1 0 0,-1 0-1 0 0,1 0 1 0 0,0-1-1 0 0,-1 1 1 0 0,1-2-331 0 0,42-78 2038 0 0,-40 68-2582 0 0,0 0 0 0 0,0-1 1 0 0,-1 1-1 0 0,-1-1 0 0 0,-1 1 1 0 0,1-1-1 0 0,-2 0 0 0 0,0 1 1 0 0,-1-1-1 0 0,-1-4 544 0 0,2 19 37 0 0,0-1 0 0 0,-1 1 0 0 0,1 0 1 0 0,0-1-1 0 0,-1 1 0 0 0,1-1 0 0 0,0 1 0 0 0,-1-1 0 0 0,1 1 0 0 0,-1-1 0 0 0,1 1 0 0 0,-1-1 0 0 0,1 0 0 0 0,-1 1 1 0 0,1-1-1 0 0,-1 1 0 0 0,1-1 0 0 0,-1 0 0 0 0,1 0 0 0 0,-1 1 0 0 0,0-1 0 0 0,1 0 0 0 0,-1 0 0 0 0,0 0 0 0 0,1 0 0 0 0,-1 0 1 0 0,0 1-1 0 0,1-1 0 0 0,-1-1 0 0 0,0 1 0 0 0,1 0 0 0 0,-1 0 0 0 0,1 0 0 0 0,-1 0 0 0 0,0 0 0 0 0,1 0 0 0 0,-1-1 1 0 0,0 1-1 0 0,1 0 0 0 0,-1-1 0 0 0,1 1 0 0 0,-1 0 0 0 0,1-1 0 0 0,-1 1 0 0 0,1-1 0 0 0,-1 1 0 0 0,1 0 0 0 0,-1-1 0 0 0,1 1 1 0 0,0-1-1 0 0,-1 0 0 0 0,1 1 0 0 0,0-1 0 0 0,-1 1 0 0 0,1-1 0 0 0,0 1 0 0 0,0-1 0 0 0,-1 0 0 0 0,1 1 0 0 0,0-1 1 0 0,0 0-1 0 0,0 1 0 0 0,0-1 0 0 0,0 0 0 0 0,0 1 0 0 0,0-1 0 0 0,0 0 0 0 0,0 1 0 0 0,0-1-37 0 0,-22 47 2648 0 0,7 76-794 0 0,15-117-1837 0 0,0 0 0 0 0,1 0 0 0 0,-1-1 0 0 0,1 1 0 0 0,0-1 0 0 0,0 1 0 0 0,1-1 0 0 0,-1 1 0 0 0,1-1 0 0 0,0 0 0 0 0,0 0 0 0 0,0 1 0 0 0,1-2 0 0 0,0 1 0 0 0,0 0 0 0 0,0 0 0 0 0,0-1 0 0 0,0 0 0 0 0,0 1 0 0 0,1-1 0 0 0,0 0 0 0 0,-1-1 0 0 0,1 1 0 0 0,4 1-17 0 0,-2-4 15 0 0,0 1 0 0 0,0-1 0 0 0,0-1 0 0 0,0 1 0 0 0,0-1-1 0 0,0 0 1 0 0,0 0 0 0 0,0-1 0 0 0,0 0 0 0 0,0 0 0 0 0,-1 0 0 0 0,1-1 0 0 0,-1 0 0 0 0,1 0 0 0 0,-1 0 0 0 0,0-1 0 0 0,0 1 0 0 0,-1-1 0 0 0,1 0-1 0 0,-1-1 1 0 0,0 1 0 0 0,0-1 0 0 0,0 0-15 0 0,19-24-5 0 0,-1-1-1 0 0,-2 0 1 0 0,-1-1-1 0 0,-2-1 1 0 0,-1-1-1 0 0,-1-1 1 0 0,-2 0-1 0 0,-1-1 0 0 0,-2 0 1 0 0,4-31 5 0 0,-8 43-82 0 0,-2-1 0 0 0,0 1-1 0 0,-2-1 1 0 0,0 0 0 0 0,-2 0 0 0 0,0 0 0 0 0,-2 1 0 0 0,-1-1 0 0 0,-1 0-1 0 0,-3-8 83 0 0,-37-39 140 0 0,42 70-122 0 0,1 0 0 0 0,-1 0-1 0 0,1 0 1 0 0,-1 0 0 0 0,0 0 0 0 0,1 0 0 0 0,-1 0 0 0 0,0 1 0 0 0,0-1-1 0 0,0 0 1 0 0,1 1 0 0 0,-1 0 0 0 0,0 0 0 0 0,0-1 0 0 0,0 1 0 0 0,0 0-1 0 0,0 0 1 0 0,0 1 0 0 0,1-1 0 0 0,-1 0 0 0 0,0 1 0 0 0,0-1 0 0 0,0 1-1 0 0,0-1 1 0 0,1 1 0 0 0,-1 0 0 0 0,0 0 0 0 0,1 0 0 0 0,-1 0 0 0 0,0 0-1 0 0,1 0 1 0 0,0 0 0 0 0,-1 0 0 0 0,1 1 0 0 0,0-1 0 0 0,-1 1 0 0 0,1-1-1 0 0,0 1 1 0 0,0-1 0 0 0,0 1 0 0 0,0 0 0 0 0,0 0-18 0 0,-10 21 119 0 0,1-1-1 0 0,2 2 1 0 0,0-1-1 0 0,1 1 1 0 0,1 1 0 0 0,2-1-1 0 0,0 1 1 0 0,2 0-1 0 0,0-1 1 0 0,2 1 0 0 0,2 11-119 0 0,-3-29 16 0 0,0 23 30 0 0,1 0 0 0 0,2 1 0 0 0,0-1 0 0 0,2 0 0 0 0,2 0 0 0 0,0 0 1 0 0,2-1-1 0 0,1 0 0 0 0,2 0 0 0 0,0-1 0 0 0,12 18-46 0 0,-20-40 0 0 0,0-1 0 0 0,0 1 0 0 0,1-1-1 0 0,-1 0 1 0 0,1-1 0 0 0,1 1 0 0 0,-1 0 0 0 0,0-1 0 0 0,1 0 0 0 0,0 0-1 0 0,0-1 1 0 0,0 1 0 0 0,1-1 0 0 0,-1 0 0 0 0,1 0 0 0 0,0-1-1 0 0,0 0 1 0 0,-1 0 0 0 0,1 0 0 0 0,1-1 0 0 0,-1 0 0 0 0,0 0-1 0 0,0 0 1 0 0,0-1 0 0 0,1 0 0 0 0,-1 0 0 0 0,0-1 0 0 0,0 1 0 0 0,0-1-1 0 0,0-1 1 0 0,1 1 0 0 0,-2-1 0 0 0,1 0 0 0 0,1-1 0 0 0,10-8-130 0 0,-1-1 0 0 0,0 0 0 0 0,-1-1 0 0 0,0-1 0 0 0,-1 0 0 0 0,-1-1 0 0 0,0-1 0 0 0,-1 0 0 0 0,-1-1 0 0 0,0 0 0 0 0,-1-1 0 0 0,-1 0 0 0 0,-1 0 0 0 0,0-1 0 0 0,-2 0 0 0 0,0 0 0 0 0,1-9 130 0 0,2-3-446 0 0,-2-1 0 0 0,-1 0 1 0 0,-2 0-1 0 0,-1-1 1 0 0,-1 1-1 0 0,-2-1 0 0 0,-1 1 1 0 0,-2-1-1 0 0,-1 1 1 0 0,-1 0-1 0 0,-2 0 0 0 0,-6-16 446 0 0,-24-17 2049 0 0,36 63-1972 0 0,0 1-1 0 0,-1-1 0 0 0,1 1 0 0 0,-1 0 0 0 0,1-1 0 0 0,-1 1 0 0 0,1 0 0 0 0,-1 0 0 0 0,0 0 0 0 0,1 1 0 0 0,-1-1 0 0 0,0 0 0 0 0,0 0 0 0 0,0 1 0 0 0,0-1 0 0 0,0 1 0 0 0,1 0 0 0 0,-1 0 0 0 0,0-1 0 0 0,0 1 0 0 0,0 0 0 0 0,0 1 0 0 0,0-1 0 0 0,0 0 0 0 0,0 1 0 0 0,0-1 0 0 0,0 1 1 0 0,1-1-1 0 0,-1 1 0 0 0,0 0 0 0 0,0 0 0 0 0,1-1 0 0 0,-1 1 0 0 0,0 1 0 0 0,1-1 0 0 0,-2 1-76 0 0,-8 10 160 0 0,1 1 1 0 0,0 0 0 0 0,1 1-1 0 0,1-1 1 0 0,0 2-1 0 0,1-1 1 0 0,0 1 0 0 0,1 0-1 0 0,1 1 1 0 0,0-1-1 0 0,1 1 1 0 0,1 0 0 0 0,1 0-1 0 0,0 0 1 0 0,1 1-1 0 0,0 4-160 0 0,-3 16 70 0 0,1-1-1 0 0,2 1 1 0 0,2 0-1 0 0,1 0 0 0 0,1-1 1 0 0,3 1-1 0 0,0-1 1 0 0,3 0-1 0 0,1-1 0 0 0,1 0 1 0 0,14 28-70 0 0,48 23 6 0 0,-70-84-6 0 0,-1 0 0 0 0,1-1 0 0 0,0 1-1 0 0,-1 0 1 0 0,1-1 0 0 0,0 0 0 0 0,0 0 0 0 0,0 0 0 0 0,0 0 0 0 0,0 0 0 0 0,0-1 0 0 0,1 1 0 0 0,-1-1 0 0 0,0 0 0 0 0,0 0 0 0 0,0 0 0 0 0,0 0 0 0 0,1-1 0 0 0,-1 1 0 0 0,0-1 0 0 0,0 0 0 0 0,0 0 0 0 0,0 0 0 0 0,0 0 0 0 0,0 0 0 0 0,0-1 0 0 0,-1 1 0 0 0,1-1 0 0 0,0 0 0 0 0,-1 0 0 0 0,1 0 0 0 0,-1 0-1 0 0,2-2 1 0 0,3-4 2 0 0,0-1-1 0 0,-1 1 0 0 0,0-2 0 0 0,0 1 0 0 0,-1-1 0 0 0,0 1 0 0 0,-1-2 0 0 0,0 1 0 0 0,2-10-1 0 0,-5 16 4 0 0,-1 4-4 0 0,1 0 1 0 0,-1 1 0 0 0,0-1-1 0 0,0 0 1 0 0,0 0 0 0 0,0 0-1 0 0,1 0 1 0 0,-1 0-1 0 0,0 1 1 0 0,0-1 0 0 0,0 0-1 0 0,1 0 1 0 0,-1 0 0 0 0,0 0-1 0 0,0 0 1 0 0,1 0 0 0 0,-1 0-1 0 0,0 0 1 0 0,0 0 0 0 0,1 0-1 0 0,-1 0 1 0 0,0 0-1 0 0,0 0 1 0 0,0 0 0 0 0,1 0-1 0 0,-1 0 1 0 0,0 0 0 0 0,0 0-1 0 0,1 0 1 0 0,-1 0 0 0 0,0 0-1 0 0,0-1 1 0 0,0 1 0 0 0,1 0-1 0 0,-1 0 1 0 0,0 0-1 0 0,0 0 1 0 0,0 0 0 0 0,0-1-1 0 0,1 1 1 0 0,-1 0 0 0 0,0 0-1 0 0,0 0 1 0 0,0 0 0 0 0,0-1-1 0 0,0 1 1 0 0,0 0-1 0 0,1 0 1 0 0,-1-1 0 0 0,0 1-1 0 0,0 0 1 0 0,0 0 0 0 0,0-1-1 0 0,5 8 1 0 0,-3-3-7 0 0,0-1 0 0 0,1 0 1 0 0,0 1-1 0 0,-1-1 0 0 0,1 0 0 0 0,0-1 0 0 0,0 1 0 0 0,0 0 0 0 0,1-1 1 0 0,-1 0-1 0 0,1 0 0 0 0,-1 0 0 0 0,1 0 0 0 0,0 0 0 0 0,-1-1 0 0 0,1 0 1 0 0,0 0-1 0 0,0 0 0 0 0,0 0 0 0 0,0 0 0 0 0,0-1 0 0 0,0 0 0 0 0,0 1 1 0 0,0-2-1 0 0,1 1 0 0 0,-1 0 0 0 0,0-1 0 0 0,0 0 0 0 0,0 0 0 0 0,-1 0 1 0 0,1 0-1 0 0,0-1 0 0 0,0 0 0 0 0,-1 1 0 0 0,1-1 0 0 0,0 0 0 0 0,-1-1 1 0 0,0 1-1 0 0,0-1 0 0 0,0 1 0 0 0,0-1 0 0 0,2-3 6 0 0,-4 1-19 0 0,-1 0-1 0 0,1-1 1 0 0,-1 1 0 0 0,-1-1-1 0 0,1 1 1 0 0,-1 0-1 0 0,0-1 1 0 0,0 1 0 0 0,0 0-1 0 0,-1 0 1 0 0,0 0 0 0 0,0 0-1 0 0,0 0 1 0 0,-1 0-1 0 0,1 1 1 0 0,-1-1 0 0 0,0 1-1 0 0,0-1 1 0 0,-1 1 0 0 0,0 0-1 0 0,1 0 1 0 0,-1 1-1 0 0,0-1 1 0 0,-1 1 0 0 0,1 0-1 0 0,-1 0 1 0 0,1 0 0 0 0,-1 1-1 0 0,0 0 1 0 0,0 0-1 0 0,0 0 1 0 0,0 0 0 0 0,-3 0 19 0 0,6 2 15 0 0,0-1 1 0 0,0 1-1 0 0,0 0 1 0 0,0 0-1 0 0,0 0 0 0 0,0 0 1 0 0,0 0-1 0 0,0 0 1 0 0,0 1-1 0 0,0-1 1 0 0,0 1-1 0 0,0-1 1 0 0,0 1-1 0 0,0 0 1 0 0,0 0-1 0 0,0-1 1 0 0,0 1-1 0 0,1 1 0 0 0,-1-1 1 0 0,0 0-1 0 0,1 0 1 0 0,-1 1-1 0 0,1-1 1 0 0,0 1-1 0 0,-1-1 1 0 0,1 1-1 0 0,0-1 1 0 0,0 1-1 0 0,0 0 0 0 0,0 0 1 0 0,0 0-1 0 0,0-1 1 0 0,0 1-1 0 0,1 0 1 0 0,-1 0-1 0 0,1 0 1 0 0,-1 0-1 0 0,1 0 1 0 0,0 0-1 0 0,0 0 1 0 0,0 0-1 0 0,0 1 0 0 0,0-1 1 0 0,0 0-1 0 0,1 0 1 0 0,-1 0-1 0 0,1 0 1 0 0,-1 0-1 0 0,1-1 1 0 0,0 1-1 0 0,0 0 1 0 0,-1 0-1 0 0,1 0 0 0 0,1 0 1 0 0,-1-1-1 0 0,0 1 1 0 0,0-1-1 0 0,1 1 1 0 0,-1 0-16 0 0,6 9-278 0 0,-1 0 1 0 0,2 0-1 0 0,-1 0 1 0 0,1-1-1 0 0,1 0 1 0 0,0-1 0 0 0,1 0-1 0 0,-1 0 1 0 0,10 5 277 0 0,105 56-11041 0 0,-101-61 8982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8:57.520"/>
    </inkml:context>
    <inkml:brush xml:id="br0">
      <inkml:brushProperty name="width" value="0.1" units="cm"/>
      <inkml:brushProperty name="height" value="0.1" units="cm"/>
      <inkml:brushProperty name="color" value="#FF0066"/>
    </inkml:brush>
  </inkml:definitions>
  <inkml:trace contextRef="#ctx0" brushRef="#br0">102 246 1184 0 0,'-7'101'7439'0'0,"-3"19"-3982"0"0,-64 388-1310 0 0,68-464-2068 0 0,3-33-24 0 0,2-30-17 0 0,4-41-26 0 0,4 0 0 0 0,1 0-1 0 0,14-42-11 0 0,-12 53-22 0 0,3-13 7 0 0,2 0 1 0 0,3 1-1 0 0,3 1 0 0 0,2 1 1 0 0,10-14 14 0 0,-11 42 15 0 0,-22 31-15 0 0,0 1 1 0 0,-1-1 0 0 0,1 1 0 0 0,0-1 0 0 0,0 1 0 0 0,0-1-1 0 0,0 1 1 0 0,0-1 0 0 0,0 1 0 0 0,0-1 0 0 0,0 1 0 0 0,0-1-1 0 0,0 1 1 0 0,0-1 0 0 0,0 1 0 0 0,0-1 0 0 0,0 1 0 0 0,0-1-1 0 0,1 0 1 0 0,-1 1 0 0 0,0-1 0 0 0,0 1 0 0 0,0-1 0 0 0,1 1-1 0 0,-1-1 1 0 0,0 0 0 0 0,1 1 0 0 0,-1-1 0 0 0,0 0 0 0 0,1 1 0 0 0,-1-1-1 0 0,0 0 1 0 0,1 1 0 0 0,-1-1 0 0 0,1 0 0 0 0,-1 0 0 0 0,1 0-1 0 0,-1 1 1 0 0,1-1 0 0 0,-1 0 0 0 0,0 0 0 0 0,1 0 0 0 0,-1 0-1 0 0,1 0 1 0 0,-1 0 0 0 0,1 0 0 0 0,-1 0 0 0 0,1 0 0 0 0,-1 0-1 0 0,1 0 1 0 0,-1 0 0 0 0,1 0 0 0 0,-1 0 0 0 0,1 0 0 0 0,-1-1-1 0 0,1 1 1 0 0,-1 0 0 0 0,0 0 0 0 0,1-1 0 0 0,-1 1 0 0 0,1 0-1 0 0,-1 0 1 0 0,0-1 0 0 0,1 1 0 0 0,-1 0 0 0 0,0-1 0 0 0,1 1 0 0 0,-1-1-1 0 0,0 1 0 0 0,-1 13 3 0 0,-1-1 0 0 0,0 1-1 0 0,-2 0 1 0 0,1-1 0 0 0,-1 1-1 0 0,-1-1 1 0 0,0 0 0 0 0,-1-1-1 0 0,0 1 1 0 0,-1-1 0 0 0,0 0-1 0 0,-1-1 1 0 0,0 0 0 0 0,-1 0-1 0 0,0-1 1 0 0,-3 4-3 0 0,9-10-49 0 0,0 1 1 0 0,1-1-1 0 0,-1 0 1 0 0,-1 0-1 0 0,1 0 1 0 0,0 0-1 0 0,-1 0 1 0 0,1-1-1 0 0,-1 0 1 0 0,0 1-1 0 0,0-1 1 0 0,1-1-1 0 0,-2 1 1 0 0,1 0-1 0 0,0-1 1 0 0,0 0-1 0 0,0 0 1 0 0,-1 0-1 0 0,1-1 1 0 0,0 1-1 0 0,-2-1 49 0 0,5-2-309 0 0,0 1-1 0 0,0-1 0 0 0,0 1 1 0 0,0-1-1 0 0,0 0 0 0 0,1 1 1 0 0,-1-1-1 0 0,1 0 0 0 0,-1 0 0 0 0,1 1 1 0 0,0-1-1 0 0,0 0 0 0 0,-1 0 1 0 0,1 1-1 0 0,1-1 0 0 0,-1 0 1 0 0,0 0-1 0 0,0 0 0 0 0,1 1 1 0 0,-1-1-1 0 0,1 0 0 0 0,-1 0 1 0 0,1 1-1 0 0,0-1 0 0 0,-1 0 1 0 0,1 1-1 0 0,0-1 0 0 0,0 1 1 0 0,0-1-1 0 0,1 1 0 0 0,-1 0 1 0 0,1-1 309 0 0,9-14-2166 0 0</inkml:trace>
  <inkml:trace contextRef="#ctx0" brushRef="#br0" timeOffset="322.15">431 108 1520 0 0,'-1'-7'10679'0'0,"0"31"-8535"0"0,13 264-1254 0 0,-10-275-741 0 0,6-31-48 0 0,-2 2-119 0 0,65-109-730 0 0,-10 52-5238 0 0,-36 53 1071 0 0,-12 17 2635 0 0</inkml:trace>
  <inkml:trace contextRef="#ctx0" brushRef="#br0" timeOffset="1204.465">738 358 964 0 0,'64'-23'8263'0'0,"-17"-33"-5846"0"0,-42 46-2353 0 0,0-1-1 0 0,0 1 1 0 0,-1-1 0 0 0,0 1 0 0 0,-1-1 0 0 0,-1-1 0 0 0,1 1-1 0 0,-2 0 1 0 0,1 0 0 0 0,-2-1 0 0 0,0-8-64 0 0,1 19 30 0 0,-1-1 0 0 0,-1 0 0 0 0,1 0 0 0 0,0 0 0 0 0,0 0 0 0 0,-1 1 0 0 0,1-1 0 0 0,-1 0 0 0 0,1 0 0 0 0,-1 1 0 0 0,0-1 0 0 0,0 0 0 0 0,0 1 0 0 0,0-1 0 0 0,0 1 0 0 0,0-1 0 0 0,0 1 0 0 0,0 0 0 0 0,-1-1 0 0 0,1 1 0 0 0,0 0 0 0 0,-1 0 0 0 0,1 0 0 0 0,-1 0 0 0 0,0 0 0 0 0,1 0 0 0 0,-1 0 0 0 0,0 1 0 0 0,1-1 0 0 0,-1 0 0 0 0,0 1 0 0 0,0 0 0 0 0,1-1 0 0 0,-1 1 0 0 0,0 0 0 0 0,0 0 0 0 0,0 0 0 0 0,0 0 0 0 0,1 0 0 0 0,-1 0 0 0 0,0 1-30 0 0,-3-1 50 0 0,0 2-1 0 0,0-1 1 0 0,0 0 0 0 0,1 1-1 0 0,-1 0 1 0 0,0 0-1 0 0,1 0 1 0 0,0 1 0 0 0,-1-1-1 0 0,1 1 1 0 0,0 0-1 0 0,1 0 1 0 0,-1 1-1 0 0,0-1 1 0 0,0 2-50 0 0,-2 5 11 0 0,0 1-1 0 0,1 0 1 0 0,1 0-1 0 0,-1 1 1 0 0,2-1-1 0 0,0 1 1 0 0,0 0-1 0 0,1-1 1 0 0,0 1-1 0 0,1 1 1 0 0,1-1 0 0 0,0 0-1 0 0,0 0 1 0 0,1 0-1 0 0,1 0 1 0 0,0 0-1 0 0,0 0 1 0 0,2-1-1 0 0,-1 1 1 0 0,1-1-1 0 0,1 1 1 0 0,2 2-11 0 0,-7-12 0 0 0,1 0-1 0 0,0 0 1 0 0,0 1-1 0 0,0-1 1 0 0,0 0 0 0 0,0 0-1 0 0,0-1 1 0 0,0 1-1 0 0,1 0 1 0 0,-1 0-1 0 0,0 0 1 0 0,1-1 0 0 0,0 1-1 0 0,-1-1 1 0 0,1 1-1 0 0,0-1 1 0 0,0 0 0 0 0,0 0-1 0 0,0 0 1 0 0,0 0-1 0 0,0 0 1 0 0,0 0 0 0 0,0 0-1 0 0,0-1 1 0 0,1 1-1 0 0,-1-1 1 0 0,0 1-1 0 0,0-1 1 0 0,1 0 0 0 0,-1 0-1 0 0,0 0 1 0 0,0 0-1 0 0,1-1 1 0 0,-1 1 0 0 0,0-1-1 0 0,0 1 1 0 0,0-1-1 0 0,1 0 1 0 0,-1 1-1 0 0,0-1 1 0 0,0 0 0 0 0,0 0-1 0 0,0-1 1 0 0,0 1-1 0 0,-1 0 1 0 0,1-1 0 0 0,0 1-1 0 0,-1-1 1 0 0,1 1-1 0 0,0-2 1 0 0,145-230 2 0 0,-147 232-1 0 0,1-1-1 0 0,0 0 1 0 0,0 1-1 0 0,0-1 1 0 0,0 1-1 0 0,1-1 1 0 0,-1 1-1 0 0,0-1 1 0 0,0 1-1 0 0,1 0 1 0 0,-1 0-1 0 0,1-1 1 0 0,-1 1-1 0 0,1 0 0 0 0,0 0 1 0 0,-1 1-1 0 0,1-1 1 0 0,0 0-1 0 0,0 1 1 0 0,0-1-1 0 0,-1 1 1 0 0,1-1-1 0 0,0 1 1 0 0,0 0-1 0 0,0 0 1 0 0,0 0-1 0 0,0 0 1 0 0,0 0-1 0 0,-1 0 1 0 0,1 0-1 0 0,0 1 1 0 0,0-1-1 0 0,0 1 1 0 0,0-1-1 0 0,-1 1 1 0 0,1 0-1 0 0,0 0 0 0 0,-1-1 1 0 0,1 1-1 0 0,0 1 1 0 0,-1-1-1 0 0,1 0 1 0 0,-1 0-1 0 0,0 0 1 0 0,1 1-1 0 0,-1-1 1 0 0,0 1-1 0 0,0-1 1 0 0,0 1-1 0 0,0-1 1 0 0,0 1-1 0 0,0 0 1 0 0,0-1-1 0 0,0 1 1 0 0,-1 0-1 0 0,1 0 1 0 0,-1 0-1 0 0,0 0 1 0 0,1-1-1 0 0,-1 2 0 0 0,4 6 4 0 0,-1 1 0 0 0,-1 0-1 0 0,1-1 1 0 0,-2 1 0 0 0,1 0 0 0 0,-1 0-1 0 0,-1 1 1 0 0,0-1 0 0 0,0 0 0 0 0,-1 0-1 0 0,0 0 1 0 0,-1 0 0 0 0,0 0 0 0 0,-1 0-1 0 0,0-1 1 0 0,0 1 0 0 0,-1-1 0 0 0,0 0-1 0 0,-1 2-3 0 0,5-12-1 0 0,0 0 0 0 0,0 0 0 0 0,0 0-1 0 0,0 0 1 0 0,0 0 0 0 0,0 0 0 0 0,0 1-1 0 0,-1-1 1 0 0,1 0 0 0 0,0 0 0 0 0,0 0-1 0 0,-1 0 1 0 0,1 0 0 0 0,0 1 0 0 0,-1-1-1 0 0,1 0 1 0 0,-1 0 0 0 0,1 0 0 0 0,-1 1-1 0 0,0-1 1 0 0,1 0 0 0 0,-1 1 0 0 0,0-1-1 0 0,1 1 1 0 0,-1-1 0 0 0,0 1 0 0 0,0-1-1 0 0,1 1 1 0 0,-1-1 0 0 0,0 1 0 0 0,0 0-1 0 0,0-1 1 0 0,0 1 0 0 0,1 0 0 0 0,-1 0-1 0 0,0 0 1 0 0,0 0 0 0 0,0-1 0 0 0,0 1-1 0 0,0 0 1 0 0,0 1 0 0 0,0-1 0 0 0,0 0-1 0 0,1 0 1 0 0,-1 0 0 0 0,0 0 0 0 0,0 1-1 0 0,0-1 1 0 0,0 0 0 0 0,0 1-1 0 0,1-1 1 0 0,-1 1 0 0 0,0-1 0 0 0,0 1-1 0 0,1-1 1 0 0,-1 1 0 0 0,0 0 1 0 0,7-15-6 0 0,1 1 1 0 0,0 0-1 0 0,1 0 1 0 0,0 0-1 0 0,1 1 1 0 0,1 0-1 0 0,0 1 1 0 0,0 0-1 0 0,1 0 1 0 0,1 1-1 0 0,0 1 1 0 0,12-8 5 0 0,-9 6-4 0 0,0-1 0 0 0,-1 0 0 0 0,0-1 1 0 0,-1-1-1 0 0,0 0 0 0 0,-2-1 0 0 0,11-15 4 0 0,-21 28 2 0 0,0 0 0 0 0,0 1 0 0 0,0-1 0 0 0,0 0 0 0 0,-1 0 0 0 0,1 0 0 0 0,0 0 0 0 0,-1 0 0 0 0,0 0 0 0 0,1 0 0 0 0,-1 0 0 0 0,0 0 0 0 0,0 0 0 0 0,0 0 0 0 0,-1 0 0 0 0,1 0 0 0 0,0 1 0 0 0,-1-1 0 0 0,1 0 0 0 0,-1 0 0 0 0,1 0 0 0 0,-1 0 0 0 0,0 0 0 0 0,0 1 0 0 0,0-1 0 0 0,0 0 0 0 0,0 1 0 0 0,0-1 0 0 0,-1 0-1 0 0,1 1 1 0 0,-1 0 0 0 0,1-1 0 0 0,-1 1 0 0 0,1 0 0 0 0,-1 0 0 0 0,1 0 0 0 0,-1 0 0 0 0,0 0 0 0 0,0 0 0 0 0,0 0 0 0 0,1 1 0 0 0,-1-1 0 0 0,0 0 0 0 0,0 1 0 0 0,0 0 0 0 0,0-1 0 0 0,-1 1-2 0 0,-1 4 0 0 0,0-1 0 0 0,0 1 0 0 0,1 0 0 0 0,-1 0 0 0 0,1 1 0 0 0,0-1 0 0 0,1 1 1 0 0,-1-1-1 0 0,1 1 0 0 0,0 0 0 0 0,0 0 0 0 0,0 0 0 0 0,1 0 0 0 0,0 0 0 0 0,0 1 0 0 0,0-1 0 0 0,0 0 0 0 0,1 0 0 0 0,0 1 0 0 0,0-1 0 0 0,1 2 0 0 0,-3 12 0 0 0,1 0 0 0 0,1 0-1 0 0,1 0 1 0 0,1 0 0 0 0,1 0-1 0 0,0 0 1 0 0,2-1 0 0 0,0 1-1 0 0,1-1 1 0 0,5 12 0 0 0,-10-29 0 0 0,-1 0 0 0 0,1 0 0 0 0,-1 0 0 0 0,1 1 0 0 0,-1-1-1 0 0,1 0 1 0 0,0 0 0 0 0,-1 0 0 0 0,1 0 0 0 0,0-1 0 0 0,0 1 0 0 0,0 0 0 0 0,0 0 0 0 0,0 0 0 0 0,0-1 0 0 0,0 1-1 0 0,0 0 1 0 0,0-1 0 0 0,0 1 0 0 0,0-1 0 0 0,0 1 0 0 0,0-1 0 0 0,0 1 0 0 0,1-1 0 0 0,-1 0 0 0 0,0 0 0 0 0,0 0 0 0 0,1 0-1 0 0,-1 0 1 0 0,0 0 0 0 0,0 0 0 0 0,0 0 0 0 0,1 0 0 0 0,-1 0 0 0 0,0-1 0 0 0,0 1 0 0 0,0 0 0 0 0,0-1 0 0 0,1 1-1 0 0,-1-1 1 0 0,0 1 0 0 0,0-1 0 0 0,0 0 0 0 0,0 0 0 0 0,0 1 0 0 0,0-1 0 0 0,0 0 0 0 0,-1 0 0 0 0,1 0 0 0 0,0 0-1 0 0,0 0 1 0 0,-1 0 0 0 0,1 0 0 0 0,0 0 0 0 0,-1 0 0 0 0,1 0 0 0 0,-1 0 0 0 0,0-1 0 0 0,1 1 0 0 0,-1-1 0 0 0,102-154 6 0 0,-102 156-4 0 0,0-1 0 0 0,0 0 0 0 0,1 1-1 0 0,-1-1 1 0 0,0 1 0 0 0,1-1 0 0 0,-1 1 0 0 0,1-1-1 0 0,-1 1 1 0 0,0-1 0 0 0,1 1 0 0 0,-1-1 0 0 0,1 1-1 0 0,-1-1 1 0 0,1 1 0 0 0,0 0 0 0 0,-1-1 0 0 0,1 1-1 0 0,-1 0 1 0 0,1-1 0 0 0,0 1 0 0 0,-1 0-1 0 0,1 0 1 0 0,0 0 0 0 0,-1 0 0 0 0,1-1 0 0 0,0 1-1 0 0,-1 0 1 0 0,1 0 0 0 0,0 0 0 0 0,-1 1 0 0 0,1-1-1 0 0,0 0 1 0 0,-1 0 0 0 0,1 0 0 0 0,0 0-1 0 0,-1 1 1 0 0,1-1 0 0 0,0 0 0 0 0,-1 0 0 0 0,1 1-1 0 0,-1-1 1 0 0,1 1 0 0 0,-1-1 0 0 0,1 0 0 0 0,-1 1-1 0 0,1-1 1 0 0,-1 1 0 0 0,1-1 0 0 0,-1 1 0 0 0,1 0-1 0 0,-1-1 1 0 0,0 1 0 0 0,1-1 0 0 0,-1 1-1 0 0,0 0 1 0 0,0-1 0 0 0,0 1 0 0 0,1 0-2 0 0,6 50 184 0 0,-5-29-120 0 0,7 3-608 0 0,4-41-6148 0 0,-6 5 2077 0 0,-4 4 2595 0 0</inkml:trace>
  <inkml:trace contextRef="#ctx0" brushRef="#br0" timeOffset="1782.387">1589 1 1372 0 0,'10'0'6984'0'0,"13"5"-4133"0"0,-16-3-2284 0 0,-1-2-518 0 0,1 1 1 0 0,-1-1-1 0 0,0 1 0 0 0,0 0 0 0 0,1 1 0 0 0,-1-1 0 0 0,0 1 0 0 0,0 1 0 0 0,-1-1 0 0 0,1 1 0 0 0,0 0 0 0 0,-1 0 0 0 0,0 0 0 0 0,1 1 0 0 0,-1 0 0 0 0,-1 0 0 0 0,1 0 0 0 0,-1 1 0 0 0,1 0 0 0 0,-1 0 0 0 0,0 0 1 0 0,-1 0-1 0 0,0 0 0 0 0,1 1 0 0 0,-2-1 0 0 0,1 1 0 0 0,-1 0 0 0 0,1 0 0 0 0,-2 0 0 0 0,1 0 0 0 0,-1 0 0 0 0,0 0 0 0 0,0 1 0 0 0,0-1 0 0 0,-1 2-49 0 0,-82 192 1016 0 0,81-174-2400 0 0,1-25-148 0 0,1-3-2151 0 0,3-12 617 0 0,-2 3 824 0 0,-2-2 302 0 0</inkml:trace>
  <inkml:trace contextRef="#ctx0" brushRef="#br0" timeOffset="2190.059">1663 175 1132 0 0,'52'19'6140'0'0,"-1"-6"-3508"0"0,108 3-5032 0 0,-144-15 2050 0 0,34 9-267 0 0,-16 24 4818 0 0,-31-31-4116 0 0,0 0-1 0 0,0 0 1 0 0,0-1-1 0 0,0 1 1 0 0,0-1-1 0 0,1 1 1 0 0,-1-1-1 0 0,1 0 1 0 0,-1 0-1 0 0,1 0 1 0 0,0 0-1 0 0,0 0 1 0 0,0-1-1 0 0,0 1 1 0 0,0-1-1 0 0,0 0 1 0 0,0 0-1 0 0,0 0 1 0 0,0 0-1 0 0,1-1 1 0 0,-1 1-1 0 0,0-1 1 0 0,1 0-1 0 0,-1 0 1 0 0,0 0-1 0 0,1 0 1 0 0,-1-1-1 0 0,0 1 1 0 0,1-1-1 0 0,2-1-84 0 0,3 0-7 0 0,0 0-1 0 0,1-1 0 0 0,-1 0 1 0 0,-1-1-1 0 0,1 0 0 0 0,-1-1 1 0 0,1 1-1 0 0,-1-1 0 0 0,0-1 1 0 0,3-3 7 0 0,-6 4-84 0 0,-1 1 0 0 0,0-1 1 0 0,0 0-1 0 0,0 0 1 0 0,-1-1-1 0 0,0 1 1 0 0,0-1-1 0 0,0 0 0 0 0,-1 0 1 0 0,0 0-1 0 0,0 0 1 0 0,0 0-1 0 0,1-6 84 0 0,-3 9-6 0 0,0 1-1 0 0,1-1 1 0 0,-1 0 0 0 0,0 1-1 0 0,0-1 1 0 0,0 1-1 0 0,0-1 1 0 0,-1 1 0 0 0,1-1-1 0 0,-1 1 1 0 0,0-1 0 0 0,1 1-1 0 0,-1-1 1 0 0,0 1 0 0 0,0 0-1 0 0,-1-1 1 0 0,1 1-1 0 0,0 0 1 0 0,-1 0 0 0 0,1 0-1 0 0,-1 0 1 0 0,0 0 0 0 0,0 0-1 0 0,0 1 1 0 0,0-1-1 0 0,0 0 1 0 0,0 1 0 0 0,0 0-1 0 0,0-1 1 0 0,-1 1 0 0 0,1 0-1 0 0,0 0 1 0 0,-1 0-1 0 0,1 1 1 0 0,-2-1 6 0 0,-1 0 64 0 0,1 0 0 0 0,-1 1 0 0 0,0 0 0 0 0,1 0 0 0 0,-1 0 0 0 0,1 1 0 0 0,-1-1 0 0 0,1 1 0 0 0,-1 0-1 0 0,1 1 1 0 0,-1-1 0 0 0,1 1 0 0 0,0 0 0 0 0,0 0 0 0 0,0 0 0 0 0,0 0 0 0 0,0 1 0 0 0,0-1 0 0 0,1 1 0 0 0,-1 0 0 0 0,1 0 0 0 0,0 1 0 0 0,0-1 0 0 0,0 1 0 0 0,0-1 0 0 0,0 1-1 0 0,1 0 1 0 0,0 0 0 0 0,0 0 0 0 0,0 0 0 0 0,0 1 0 0 0,1-1 0 0 0,-1 0 0 0 0,1 1 0 0 0,0-1 0 0 0,1 1 0 0 0,-1-1 0 0 0,1 1 0 0 0,0 0 0 0 0,0-1 0 0 0,0 1 0 0 0,1-1-1 0 0,-1 1 1 0 0,1-1 0 0 0,0 1 0 0 0,0-1 0 0 0,1 1 0 0 0,0-1 0 0 0,-1 0 0 0 0,3 3-64 0 0,41 56-2251 0 0,55-2-7506 0 0,-77-53 7573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0.517"/>
    </inkml:context>
    <inkml:brush xml:id="br0">
      <inkml:brushProperty name="width" value="0.1" units="cm"/>
      <inkml:brushProperty name="height" value="0.1" units="cm"/>
      <inkml:brushProperty name="color" value="#FF0066"/>
    </inkml:brush>
  </inkml:definitions>
  <inkml:trace contextRef="#ctx0" brushRef="#br0">1 59 1516 0 0,'14'-25'2528'0'0,"-4"8"261"0"0,0 5 123 0 0,-5 8-8 0 0,5 4-1388 0 0,-5 4-1436 0 0,2 5-1436 0 0,-2 2-808 0 0,0 3-420 0 0,0 1-141 0 0,3 1 97 0 0,-6 4 544 0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3.13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0-1 26 0,'0'2'103'15,"0"-2"44"-15,0 0 36 0,0 0 32 0,0 0 26 0,0 0 23 0,0 5 18 0,0-5 18 16,0 0 14-16,0 0 16 0,0 0 11 0,0 4-48 0,0-4-83 0,0 0-56 16,0 0-45-16,0 0-30 0,0 2-28 0,0-2-15 0,0 0-12 0,0 7-9 15,0-7-3-15,0 0-5 0,0 4-1 0,0-4 0 0,0 6 1 0,0-6 3 16,0 5 3-16,0-5 5 0,0 3 4 0,0-3 5 0,0 7 6 0,0-7 2 16,0 7 6-16,0-3 2 0,0 1 3 0,0-5 0 0,0 5 1 0,0 2 0 15,0-6-2-15,0 6-1 0,6 1-4 0,-6-4-3 0,3 0-3 0,-3 3-3 16,0-2-5-16,0 2-3 0,0-1-3 0,6-2-2 0,-6 3-3 0,5 3 0 0,-5-6-3 15,0 2 0-15,3 2-2 0,-3-1-2 0,0 1 0 0,6-3 0 0,0 2 0 16,-6 0 0-16,3 0 0 0,2-3 2 0,-5 2-1 0,3 0-1 0,3-2-1 16,0 0 2-16,-6 1 0 0,3-3 2 0,2 0-2 0,-2 3 2 0,3-3 2 0,0 1-1 15,-4-1 2-15,4 0 0 0,0-2 2 0,-3 2-1 0,2-2 0 0,-2 0 2 16,9 3 2-16,-4-3 2 0,-5 0 5 0,9-3 1 0,-9 3 2 0,5 0 3 16,-2-2-1-16,2 2 0 0,-2-2-1 0,3 0 1 0,-1-1-2 0,-2 1-2 15,3-3 0-15,-4 3-3 0,4 0-3 0,-3-3-5 0,-3 3-3 0,8-3-3 0,-2 4-3 16,-7-5-1-16,4 5-3 0,0-2 0 0,-3 1-2 0,2 0 0 0,-2-3-1 15,3 3 0-15,0 0 0 0,-6-1 1 0,3-1-1 0,2 2 0 16,-2-1 1-16,-3-1-1 0,6 1 1 0,0-1-1 0,-3 0 0 0,-3-1-1 0,5 1-1 16,1-2-3-16,-6 2-3 0,3 0-3 0,3-3-5 0,-6 2-3 0,2 1-4 15,-2 0-5-15,0-1-4 0,0 1-3 0,6-2-3 0,-6 1-4 0,6 2-4 16,-6-2-2-16,0 5-4 0,0-4-4 0,0 4-3 0,0-4-1 0,0 4-3 0,0 0-3 16,0-8-6-16,0 8 0 0,0 0-5 0,0-4-3 0,0 4-7 0,0 0-7 15,0 0-5-15,0 0-16 0,-6-3-20 0,6 3-39 0,0 0-48 0,0 0-47 16,0 0-50-16,0 0-14 0,0 0 1 0,0 0 13 0,-6-1 14 0,6 1 20 0,0 0 21 15,0 0 23-15,0 0 26 0,0 0 32 0,-2 0 35 0,2 0 50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1.632"/>
    </inkml:context>
    <inkml:brush xml:id="br0">
      <inkml:brushProperty name="width" value="0.1" units="cm"/>
      <inkml:brushProperty name="height" value="0.1" units="cm"/>
      <inkml:brushProperty name="color" value="#FF0066"/>
    </inkml:brush>
  </inkml:definitions>
  <inkml:trace contextRef="#ctx0" brushRef="#br0">35 979 192 0 0,'-3'192'9267'0'0,"-2"-1"-5423"0"0,5-178-3829 0 0,-15 146 1632 0 0,6-146-1175 0 0,6-43-358 0 0,7-108-121 0 0,7 0 0 0 0,21-103 7 0 0,-26 204-8 0 0,0 0 1 0 0,2 0 0 0 0,2 1-1 0 0,2 1 1 0 0,1 0 0 0 0,17-33 7 0 0,-2 35 33 0 0,-28 32-33 0 0,1 1 1 0 0,-1-1-1 0 0,1 1 0 0 0,-1-1 1 0 0,1 1-1 0 0,0 0 0 0 0,-1-1 1 0 0,1 1-1 0 0,0 0 0 0 0,-1-1 1 0 0,1 1-1 0 0,0 0 0 0 0,-1 0 1 0 0,1 0-1 0 0,0 0 1 0 0,0 0-1 0 0,-1-1 0 0 0,1 1 1 0 0,0 1-1 0 0,-1-1 0 0 0,1 0 1 0 0,0 0-1 0 0,0 0 0 0 0,-1 0 1 0 0,1 0-1 0 0,0 1 0 0 0,-1-1 1 0 0,1 0-1 0 0,0 0 0 0 0,-1 1 1 0 0,1-1-1 0 0,0 1 0 0 0,-1-1 1 0 0,1 1-1 0 0,-1-1 0 0 0,1 1 1 0 0,-1-1-1 0 0,1 1 0 0 0,-1-1 1 0 0,1 1-1 0 0,-1-1 0 0 0,0 1 1 0 0,1 0-1 0 0,-1-1 0 0 0,0 1 1 0 0,1 0-1 0 0,-1-1 0 0 0,0 1 1 0 0,0 0-1 0 0,0 0 0 0 0,0-1 1 0 0,1 1-1 0 0,-1 0 0 0 0,0 0 1 0 0,-1 0-1 0 0,2 11-6 0 0,0 1-1 0 0,-2-1 1 0 0,1 1 0 0 0,-2-1 0 0 0,1 1 0 0 0,-2-1-1 0 0,0 0 1 0 0,0 0 0 0 0,-1 0 0 0 0,-1 0 0 0 0,0-1-1 0 0,0 1 1 0 0,-1-1 0 0 0,-1-1 0 0 0,1 1 0 0 0,-2-1-1 0 0,-2 3 7 0 0,-17 11-493 0 0,90-50 372 0 0,-34 16 124 0 0,-13 6 0 0 0,1 0 0 0 0,-1-2 0 0 0,-1 0 1 0 0,1-1-1 0 0,-1 0 0 0 0,0-1 0 0 0,0-1 0 0 0,-1 0 0 0 0,-1-1 0 0 0,1-1 0 0 0,4-6-3 0 0,-16 16 1 0 0,-1 0-1 0 0,0-1 1 0 0,0 1-1 0 0,0-1 1 0 0,0 1 0 0 0,0-1-1 0 0,0 1 1 0 0,0-1-1 0 0,-1 0 1 0 0,1 0-1 0 0,0 1 1 0 0,-1-1 0 0 0,1 0-1 0 0,-1 0 1 0 0,0 0-1 0 0,0 1 1 0 0,0-1-1 0 0,0 0 1 0 0,0 0 0 0 0,0 0-1 0 0,0 0 1 0 0,0 1-1 0 0,-1-1 1 0 0,1 0 0 0 0,-1 0-1 0 0,0 0 1 0 0,1 1-1 0 0,-1-1 1 0 0,0 0-1 0 0,0 1 1 0 0,0-1 0 0 0,0 1-1 0 0,0-1 1 0 0,0 1-1 0 0,-1-1 1 0 0,1 1-1 0 0,0 0 1 0 0,-1 0 0 0 0,1 0-1 0 0,-1 0 1 0 0,1 0-1 0 0,-1 0 1 0 0,1 0 0 0 0,-1 0-1 0 0,0 0 1 0 0,0 1-1 0 0,1-1 1 0 0,-1 1-1 0 0,0-1 1 0 0,0 1 0 0 0,0 0-1 0 0,1 0 1 0 0,-1-1-1 0 0,0 1 1 0 0,0 1-1 0 0,0-1 1 0 0,0 0 0 0 0,1 0-1 0 0,-1 1 1 0 0,0-1-1 0 0,0 1 0 0 0,-5 2 1 0 0,1 0-1 0 0,0 1 0 0 0,0 0 1 0 0,0 0-1 0 0,0 1 1 0 0,1-1-1 0 0,0 1 0 0 0,0 0 1 0 0,0 0-1 0 0,0 1 0 0 0,1 0 1 0 0,0 0-1 0 0,0 0 0 0 0,1 0 1 0 0,0 0-1 0 0,0 1 0 0 0,0-1 1 0 0,1 1-1 0 0,-2 5 0 0 0,3-7 0 0 0,0-1 0 0 0,0 0 0 0 0,0 0 0 0 0,0 0 0 0 0,1 0 0 0 0,0 1 0 0 0,0-1 0 0 0,0 0 0 0 0,0 0 0 0 0,0 1-1 0 0,1-1 1 0 0,0 0 0 0 0,0 0 0 0 0,0 0 0 0 0,1 0 0 0 0,-1 0 0 0 0,1 0 0 0 0,0 0 0 0 0,0 0 0 0 0,0-1 0 0 0,1 1 0 0 0,-1-1 0 0 0,1 1 0 0 0,0-1 0 0 0,0 0 0 0 0,0 0-1 0 0,0 0 1 0 0,0-1 0 0 0,1 1 0 0 0,-1-1 0 0 0,1 0 0 0 0,0 0 0 0 0,1 1 0 0 0,1-1-13 0 0,0 0-1 0 0,0-1 0 0 0,0 1 1 0 0,0-1-1 0 0,1 0 1 0 0,-1-1-1 0 0,0 1 1 0 0,1-1-1 0 0,-1-1 1 0 0,0 1-1 0 0,1-1 1 0 0,-1 0-1 0 0,0-1 1 0 0,0 1-1 0 0,0-1 1 0 0,0 0-1 0 0,0-1 1 0 0,0 1-1 0 0,0-1 1 0 0,-1 0-1 0 0,1-1 0 0 0,3-3 14 0 0,5-3-97 0 0,-1-1-1 0 0,0 0 0 0 0,-1-1 0 0 0,0 0 0 0 0,-1-1 0 0 0,0 0 0 0 0,-1-1 0 0 0,0-1 98 0 0,-1 3 18 0 0,-1 0 0 0 0,-1 0 0 0 0,1 0 0 0 0,-2-1 0 0 0,0 0 0 0 0,0-1 0 0 0,-2 1-1 0 0,1-1 1 0 0,-2 0 0 0 0,0 0 0 0 0,0 0 0 0 0,-1-1 0 0 0,-1-11-18 0 0,0 22 130 0 0,6 19-151 0 0,14 9-92 0 0,-19-23 53 0 0,0 0 1 0 0,0 1-1 0 0,0-1 0 0 0,0 1 1 0 0,0 0-1 0 0,0-1 0 0 0,0 1 1 0 0,-1 0-1 0 0,1 0 0 0 0,-1 0 1 0 0,0 0-1 0 0,1 0 0 0 0,-1 1 1 0 0,0-1-1 0 0,0 0 0 0 0,-1 0 1 0 0,1 1-1 0 0,0-1 0 0 0,-1 1 1 0 0,1-1-1 0 0,-1 1 0 0 0,0-1 1 0 0,0 0-1 0 0,0 1 0 0 0,0-1 1 0 0,0 1-1 0 0,0-1 0 0 0,-1 1 1 0 0,1-1-1 0 0,-1 0 0 0 0,0 1 1 0 0,0-1-1 0 0,0 2 60 0 0,-10 13 396 0 0,5-9-265 0 0,-1 1 1 0 0,1-1-1 0 0,0 1 1 0 0,1 1-1 0 0,0-1 0 0 0,1 1 1 0 0,0 0-1 0 0,0 0 1 0 0,1 0-1 0 0,1 0 0 0 0,-1 1 1 0 0,2-1-1 0 0,-1 1 0 0 0,2 0 1 0 0,-1-1-1 0 0,1 1 1 0 0,1 0-1 0 0,1 9-131 0 0,-1-18 2 0 0,0 0 1 0 0,0 0-1 0 0,0 0 1 0 0,0 0-1 0 0,0 0 1 0 0,0 0-1 0 0,0-1 1 0 0,1 1-1 0 0,-1 0 1 0 0,0-1-1 0 0,1 1 1 0 0,0-1-1 0 0,-1 0 1 0 0,1 1-1 0 0,0-1 0 0 0,0 0 1 0 0,0 0-1 0 0,0 0 1 0 0,0 0-1 0 0,0 0 1 0 0,0-1-1 0 0,0 1 1 0 0,0 0-1 0 0,0-1 1 0 0,0 0-1 0 0,0 1 1 0 0,0-1-1 0 0,0 0 1 0 0,1 0-1 0 0,-1 0 0 0 0,0-1 1 0 0,0 1-1 0 0,0 0 1 0 0,0-1-1 0 0,0 0 1 0 0,0 1-1 0 0,0-1 1 0 0,0 0-1 0 0,0 0 1 0 0,1-1-3 0 0,77-47-287 0 0,-60 30 125 0 0,0-1 0 0 0,-2-1 0 0 0,0-1-1 0 0,-2 0 1 0 0,13-22 162 0 0,-9 119 1872 0 0,-21-73-1874 0 0,1 1-1 0 0,0-1 0 0 0,0 0 1 0 0,0 1-1 0 0,0-1 0 0 0,1 1 1 0 0,-1-1-1 0 0,1 1 0 0 0,-1-1 1 0 0,1 0-1 0 0,0 1 0 0 0,0-1 0 0 0,0 0 1 0 0,0 1-1 0 0,0-1 0 0 0,1 0 1 0 0,-1 0-1 0 0,1 0 0 0 0,-1 0 1 0 0,1-1-1 0 0,0 1 0 0 0,-1 0 0 0 0,1-1 1 0 0,0 1-1 0 0,0-1 0 0 0,0 1 1 0 0,1-1-1 0 0,-1 0 0 0 0,0 0 1 0 0,0 0-1 0 0,1 0 0 0 0,-1 0 1 0 0,0-1-1 0 0,1 1 0 0 0,-1-1 0 0 0,1 1 1 0 0,-1-1-1 0 0,1 0 0 0 0,-1 0 1 0 0,0 0-1 0 0,1 0 0 0 0,-1-1 1 0 0,1 1-1 0 0,-1-1 0 0 0,1 1 1 0 0,-1-1-1 0 0,0 0 0 0 0,1 0 0 0 0,-1 0 1 0 0,2-1 2 0 0,101-84-987 0 0,-104 86 999 0 0,1 0 1 0 0,-1-1-1 0 0,0 1 1 0 0,1 0-1 0 0,-1 0 1 0 0,0 0-1 0 0,1 0 0 0 0,-1 0 1 0 0,0 0-1 0 0,1 0 1 0 0,-1 1-1 0 0,0-1 1 0 0,1 0-1 0 0,-1 1 1 0 0,0-1-1 0 0,0 1 0 0 0,1-1 1 0 0,-1 1-1 0 0,0 0 1 0 0,0-1-1 0 0,0 1 1 0 0,0 0-1 0 0,0 0 0 0 0,0 0 1 0 0,0 0-1 0 0,0 0 1 0 0,0 0-1 0 0,0 0 1 0 0,0 0-1 0 0,-1 0 0 0 0,1 0 1 0 0,-1 1-1 0 0,1-1 1 0 0,0 0-1 0 0,-1 0 1 0 0,0 1-1 0 0,1-1 1 0 0,-1 0-1 0 0,0 1 0 0 0,0-1 1 0 0,0 0-1 0 0,0 1 1 0 0,0-1-1 0 0,0 0 1 0 0,0 1-1 0 0,0-1 0 0 0,0 0 1 0 0,-1 1-1 0 0,1-1 1 0 0,0 0-1 0 0,-1 1 1 0 0,1-1-1 0 0,-1 0 0 0 0,0 1-12 0 0,5 27 438 0 0,34-39-904 0 0,-35 7 438 0 0,0 0 0 0 0,1 1 0 0 0,-1-1 0 0 0,0 1 0 0 0,1 0 0 0 0,0 0 0 0 0,-1 0 0 0 0,1 1 0 0 0,0-1 0 0 0,0 1 0 0 0,0 0 0 0 0,0 0 0 0 0,0 0 0 0 0,0 1 0 0 0,0-1 0 0 0,0 1 0 0 0,0 0 1 0 0,0 0-1 0 0,0 1 0 0 0,1-1 0 0 0,-1 1 0 0 0,0 0 0 0 0,0 0 0 0 0,-1 0 0 0 0,1 0 0 0 0,0 1 0 0 0,0 0 0 0 0,-1 0 0 0 0,1 0 0 0 0,0 0 0 0 0,-1 0 0 0 0,0 1 0 0 0,0-1 0 0 0,0 1 0 0 0,0 0 0 0 0,0 0 0 0 0,0 0 0 0 0,-1 0 0 0 0,1 1 0 0 0,-1-1 1 0 0,0 1-1 0 0,0-1 0 0 0,0 3 28 0 0,-2 43-2440 0 0,-11-19-6144 0 0,10-29 6509 0 0</inkml:trace>
  <inkml:trace contextRef="#ctx0" brushRef="#br0" timeOffset="317.749">1524 859 1340 0 0,'6'-4'790'0'0,"0"1"-1"0"0,0-1 1 0 0,0-1-1 0 0,-1 1 1 0 0,1-1-1 0 0,-1 0 1 0 0,0 0-1 0 0,-1-1 1 0 0,1 1-1 0 0,-1-1 1 0 0,0 0-1 0 0,0-1-789 0 0,-1 1 102 0 0,0 0 0 0 0,0 0 0 0 0,0 0-1 0 0,-1 0 1 0 0,0 0 0 0 0,0-1 0 0 0,-1 1 0 0 0,0-1-1 0 0,0 1 1 0 0,0-1 0 0 0,-1 1 0 0 0,0-1-1 0 0,0 0 1 0 0,-1 1 0 0 0,0-1 0 0 0,0 1 0 0 0,0-1-1 0 0,-1 1 1 0 0,0 0 0 0 0,-2-4-102 0 0,3 9 29 0 0,1 0 1 0 0,-1-1 0 0 0,0 1-1 0 0,-1 0 1 0 0,1 0-1 0 0,0 0 1 0 0,0 0-1 0 0,0 0 1 0 0,-1 0 0 0 0,1 0-1 0 0,0 1 1 0 0,-1-1-1 0 0,1 0 1 0 0,-1 1-1 0 0,1-1 1 0 0,-1 1 0 0 0,1-1-1 0 0,-1 1 1 0 0,1 0-1 0 0,-1 0 1 0 0,1 0-1 0 0,-1 0 1 0 0,0 0 0 0 0,1 0-1 0 0,-1 0 1 0 0,1 0-1 0 0,-1 1 1 0 0,1-1-1 0 0,-1 0 1 0 0,1 1 0 0 0,-1-1-1 0 0,1 1 1 0 0,-1 0-1 0 0,1 0 1 0 0,0-1-1 0 0,-1 1 1 0 0,1 0 0 0 0,0 0-1 0 0,0 0 1 0 0,0 0-1 0 0,0 0 1 0 0,0 1 0 0 0,0-1-1 0 0,0 0 1 0 0,0 0-1 0 0,0 1 1 0 0,0-1-1 0 0,1 1 1 0 0,-1-1 0 0 0,0 1-1 0 0,1-1 1 0 0,-1 0-1 0 0,1 1 1 0 0,0 0-1 0 0,0-1 1 0 0,-1 1 0 0 0,1-1-1 0 0,0 1 1 0 0,0 0-30 0 0,-3 6 29 0 0,0 0 1 0 0,0 1-1 0 0,1-1 0 0 0,-1 1 1 0 0,2-1-1 0 0,-1 1 1 0 0,2-1-1 0 0,-1 1 1 0 0,1 0-1 0 0,0 0 1 0 0,1-1-1 0 0,0 1 0 0 0,0 0 1 0 0,1-1-1 0 0,0 1 1 0 0,0-1-1 0 0,1 0 1 0 0,0 0-1 0 0,1 0 1 0 0,0 0-1 0 0,0 0 0 0 0,0-1 1 0 0,1 0-1 0 0,0 0 1 0 0,1 0-1 0 0,0 0 1 0 0,0-1-1 0 0,0 0 1 0 0,0 0-1 0 0,1-1 0 0 0,7 5-29 0 0,-12-9-150 0 0,-1 0-1 0 0,1-1 0 0 0,0 1 0 0 0,0-1 0 0 0,-1 1 0 0 0,1-1 1 0 0,0 1-1 0 0,0-1 0 0 0,0 0 0 0 0,-1 0 0 0 0,1 0 0 0 0,0 0 1 0 0,0 0-1 0 0,0-1 0 0 0,-1 1 0 0 0,1 0 0 0 0,0-1 0 0 0,0 0 1 0 0,-1 1-1 0 0,1-1 0 0 0,0 0 0 0 0,-1 0 0 0 0,1 1 0 0 0,-1-1 1 0 0,1-1-1 0 0,-1 1 0 0 0,1 0 0 0 0,-1 0 0 0 0,0 0 0 0 0,1-1 1 0 0,-1 1-1 0 0,0-1 0 0 0,0 1 0 0 0,0-1 0 0 0,0 1 0 0 0,0-1 151 0 0,20-67-7277 0 0,-20 63 6965 0 0,6-26-1672 0 0</inkml:trace>
  <inkml:trace contextRef="#ctx0" brushRef="#br0" timeOffset="565.22">1804 62 1004 0 0,'25'-61'10076'0'0,"-23"67"-6440"0"0,-2 37-2859 0 0,5 245 1758 0 0,4 205-3396 0 0,-13-457-579 0 0,2-25-4858 0 0,7-73-1430 0 0,-1 27 6043 0 0</inkml:trace>
  <inkml:trace contextRef="#ctx0" brushRef="#br0" timeOffset="831.701">1962 209 1352 0 0,'31'-50'8301'0'0,"-26"53"-3415"0"0,-2 17-3462 0 0,-7 185 930 0 0,-1 105-2500 0 0,-11-233-4068 0 0,15-76 3958 0 0,1 1 0 0 0,-1-1 0 0 0,1 1-1 0 0,-1-1 1 0 0,1 1 0 0 0,-1-1 0 0 0,0 0-1 0 0,0 1 1 0 0,0-1 0 0 0,1 0 0 0 0,-1 0-1 0 0,0 0 1 0 0,-1 0 0 0 0,1 0 0 0 0,0 0-1 0 0,0 0 1 0 0,0 0 0 0 0,-1 0 0 0 0,1 0-1 0 0,0 0 1 0 0,-1-1 0 0 0,1 1 0 0 0,-1-1-1 0 0,1 1 1 0 0,0-1 0 0 0,-1 1 0 0 0,1-1-1 0 0,-1 0 1 0 0,0 0 0 0 0,1 0 0 0 0,-1 0-1 0 0,1 0 1 0 0,-1 0 0 0 0,1 0 0 0 0,-1 0-1 0 0,1-1 1 0 0,-1 1 0 0 0,1 0 0 0 0,-1-1-1 0 0,1 0 1 0 0,0 1 0 0 0,-1-1 0 0 0,1 0-1 0 0,0 0 1 0 0,-1 1 0 0 0,1-1 0 0 0,-1-1 256 0 0,-15-12-1766 0 0</inkml:trace>
  <inkml:trace contextRef="#ctx0" brushRef="#br0" timeOffset="999.011">1623 469 1684 0 0,'7'7'2404'0'0,"8"2"213"0"0,3 4 99 0 0,4 1-48 0 0,5-3-1284 0 0,5 2-884 0 0,0-2-848 0 0,-2-2-1000 0 0,0-2-664 0 0,-1-1-376 0 0,-1 1-113 0 0,-4 0 89 0 0,1-3 404 0 0</inkml:trace>
  <inkml:trace contextRef="#ctx0" brushRef="#br0" timeOffset="1263.212">2103 679 1856 0 0,'56'11'7359'0'0,"5"-24"-4311"0"0,-54 11-3131 0 0,0-1-1 0 0,-1 0 1 0 0,1 0 0 0 0,-1 0-1 0 0,0-1 1 0 0,0 0-1 0 0,0 0 1 0 0,-1-1 0 0 0,0 0-1 0 0,1 0 1 0 0,-2 0-1 0 0,1 0 1 0 0,0-1 0 0 0,-1 0-1 0 0,0 0 1 0 0,-1 0-1 0 0,1 0 1 0 0,-1-1 0 0 0,0 1-1 0 0,-1-1 1 0 0,0 0-1 0 0,0 0 1 0 0,0 0 0 0 0,-1 0-1 0 0,0 0 84 0 0,-1 5 31 0 0,0 0 0 0 0,0 0 0 0 0,0 1 0 0 0,-1-1 0 0 0,1 0 0 0 0,0 0 0 0 0,-1 0 0 0 0,0 1 0 0 0,1-1 0 0 0,-1 0 0 0 0,0 1 0 0 0,0-1 0 0 0,0 1 0 0 0,0-1 0 0 0,0 1 0 0 0,0-1 0 0 0,0 1 1 0 0,-1 0-1 0 0,1-1 0 0 0,-1 1 0 0 0,1 0 0 0 0,0 0 0 0 0,-1 0 0 0 0,0 0 0 0 0,1 0 0 0 0,-1 1 0 0 0,0-1 0 0 0,1 0 0 0 0,-1 1 0 0 0,0-1 0 0 0,0 1 0 0 0,1 0 0 0 0,-1-1 0 0 0,0 1 0 0 0,0 0 0 0 0,0 0 0 0 0,0 0 0 0 0,1 0 0 0 0,-1 1 0 0 0,0-1 0 0 0,0 0 0 0 0,0 1 0 0 0,1-1 0 0 0,-1 1 0 0 0,0 0 0 0 0,1-1 0 0 0,-1 1 0 0 0,0 0 0 0 0,1 0 0 0 0,-1 0 0 0 0,1 0 0 0 0,-1 1 0 0 0,1-1 0 0 0,0 0 0 0 0,0 0 0 0 0,-1 1 0 0 0,1-1 0 0 0,0 1 0 0 0,0-1 0 0 0,0 1 0 0 0,0 0 0 0 0,0 0-31 0 0,-5 6 219 0 0,0 1 0 0 0,0 0-1 0 0,0 0 1 0 0,1 1 0 0 0,1-1-1 0 0,-1 1 1 0 0,1 0 0 0 0,1 0 0 0 0,0 0-1 0 0,1 1 1 0 0,0-1 0 0 0,0 1 0 0 0,1 0-1 0 0,1-1 1 0 0,-1 1 0 0 0,2 0-1 0 0,0-1 1 0 0,0 1 0 0 0,1 0 0 0 0,0-1-1 0 0,0 0 1 0 0,1 1 0 0 0,5 8-219 0 0,-5-10-196 0 0,1-1 0 0 0,0 1 0 0 0,0-1 1 0 0,1 0-1 0 0,0 0 0 0 0,1-1 0 0 0,0 1 1 0 0,0-1-1 0 0,0 0 0 0 0,1-1 0 0 0,0 0 1 0 0,0 0-1 0 0,1 0 0 0 0,0-1 0 0 0,0 0 1 0 0,0-1-1 0 0,7 4 196 0 0,27-3-8151 0 0,-43-9 5496 0 0,-12-5 453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0.030"/>
    </inkml:context>
    <inkml:brush xml:id="br0">
      <inkml:brushProperty name="width" value="0.1" units="cm"/>
      <inkml:brushProperty name="height" value="0.1" units="cm"/>
      <inkml:brushProperty name="color" value="#FF0066"/>
    </inkml:brush>
  </inkml:definitions>
  <inkml:trace contextRef="#ctx0" brushRef="#br0">1 350 1536 0 0,'14'19'10191'0'0,"-6"-32"-8925"0"0,36-101 52 0 0,4 3 0 0 0,16-18-1318 0 0,-64 129 27 0 0,0 0 0 0 0,0 0 0 0 0,1 0 0 0 0,-1 0 0 0 0,0 0 0 0 0,1 0 0 0 0,-1 1 0 0 0,0-1 0 0 0,1 0 0 0 0,-1 0 0 0 0,0 0 0 0 0,0 0 0 0 0,1 0 0 0 0,-1 0 0 0 0,0 0 0 0 0,1 0 0 0 0,-1 0 0 0 0,0-1 0 0 0,1 1 0 0 0,-1 0 0 0 0,0 0 0 0 0,1 0 0 0 0,-1 0 0 0 0,0 0 0 0 0,0 0 0 0 0,1-1 0 0 0,-1 1 0 0 0,0 0 0 0 0,0 0 0 0 0,1 0 0 0 0,-1-1 0 0 0,0 1-27 0 0,-6 36 574 0 0,5-35-573 0 0,-6 32 250 0 0,1-12-137 0 0,2 1-1 0 0,0 1 1 0 0,1-1 0 0 0,1 1-1 0 0,1-1 1 0 0,1 1-1 0 0,1 2-113 0 0,-1-24 1 0 0,0 0 0 0 0,0-1 0 0 0,0 1 1 0 0,0 0-1 0 0,0 0 0 0 0,0-1 0 0 0,0 1 0 0 0,0 0 0 0 0,0 0 0 0 0,1-1 0 0 0,-1 1 0 0 0,0 0 0 0 0,0 0 0 0 0,1-1 0 0 0,-1 1 0 0 0,1 0 0 0 0,-1-1 0 0 0,0 1 0 0 0,1 0 0 0 0,-1-1 0 0 0,1 1 0 0 0,-1-1 0 0 0,1 1 0 0 0,0-1 0 0 0,-1 1 0 0 0,1-1 0 0 0,0 1 1 0 0,-1-1-1 0 0,1 0 0 0 0,0 1 0 0 0,-1-1 0 0 0,1 0 0 0 0,0 0 0 0 0,0 0 0 0 0,-1 1 0 0 0,1-1 0 0 0,0 0 0 0 0,0 0 0 0 0,-1 0 0 0 0,1 0 0 0 0,0 0 0 0 0,0 0 0 0 0,0 0 0 0 0,-1-1 0 0 0,1 1 0 0 0,0 0 0 0 0,0 0 0 0 0,-1 0 0 0 0,1-1 0 0 0,0 1 1 0 0,-1 0-1 0 0,1-1 0 0 0,0 1 0 0 0,-1-1 0 0 0,1 1 0 0 0,0-1 0 0 0,-1 1 0 0 0,1-1-1 0 0,36-34-19 0 0,-36 33 20 0 0,114-130-40 0 0,-115 131 40 0 0,0 0 0 0 0,1 0 0 0 0,-1 1 0 0 0,0-1 1 0 0,1 0-1 0 0,-1 0 0 0 0,1 0 0 0 0,-1 0 0 0 0,1 0 1 0 0,-1 0-1 0 0,1 1 0 0 0,-1-1 0 0 0,1 0 0 0 0,0 1 1 0 0,0-1-1 0 0,-1 0 0 0 0,1 1 0 0 0,0-1 0 0 0,0 1 0 0 0,0-1 1 0 0,0 1-1 0 0,-1-1 0 0 0,1 1 0 0 0,0 0 0 0 0,0-1 1 0 0,0 1-1 0 0,0 0 0 0 0,0 0 0 0 0,0-1 0 0 0,0 1 1 0 0,0 0-1 0 0,0 0 0 0 0,0 0 0 0 0,0 1 0 0 0,0-1 0 0 0,0 0 1 0 0,0 0-1 0 0,0 0 0 0 0,0 1 0 0 0,0-1 0 0 0,0 0 1 0 0,0 1-1 0 0,-1-1 0 0 0,1 1 0 0 0,0-1 0 0 0,0 1 1 0 0,0 0-1 0 0,-1-1 0 0 0,1 1 0 0 0,0 0 0 0 0,0-1 1 0 0,-1 1-1 0 0,1 0 0 0 0,-1 0 0 0 0,1-1 0 0 0,-1 1 0 0 0,1 0 1 0 0,-1 0-1 0 0,1 0 0 0 0,-1 0 0 0 0,0 0 0 0 0,0 0 1 0 0,1 0-1 0 0,-1 0 0 0 0,0 0 0 0 0,0 0 0 0 0,0 0 1 0 0,0 0-1 0 0,0 0-1 0 0,8 123 568 0 0,-8-123-566 0 0,1 0 0 0 0,-1 0 1 0 0,1 0-1 0 0,-1 0 0 0 0,1-1 1 0 0,-1 1-1 0 0,1 0 0 0 0,0 0 1 0 0,-1-1-1 0 0,1 1 0 0 0,0 0 1 0 0,0-1-1 0 0,-1 1 0 0 0,1-1 1 0 0,0 1-1 0 0,0-1 0 0 0,0 1 1 0 0,0-1-1 0 0,0 0 0 0 0,0 0 1 0 0,0 1-1 0 0,0-1 0 0 0,0 0 1 0 0,0 0-1 0 0,-1 0 0 0 0,1 0 1 0 0,0 0-1 0 0,0 0 0 0 0,0 0 1 0 0,0 0-1 0 0,0 0 0 0 0,0 0 1 0 0,0-1-1 0 0,0 1 0 0 0,0 0 1 0 0,0-1-1 0 0,0 1 0 0 0,0-1 1 0 0,0 1-1 0 0,-1-1 0 0 0,1 1 1 0 0,0-1-1 0 0,0 0 0 0 0,-1 1 1 0 0,1-1-3 0 0,43-35 3 0 0,-36 28 7 0 0,9-9-1 0 0,-14 13-9 0 0,0-1 0 0 0,1 1 0 0 0,-1 0 0 0 0,1 0 0 0 0,0 1 0 0 0,0-1 0 0 0,0 1 0 0 0,1 0 0 0 0,-1 0 0 0 0,1 0 0 0 0,0 0 0 0 0,-1 1 0 0 0,1 0 0 0 0,1 0 0 0 0,-1 0 0 0 0,0 1 0 0 0,0-1 0 0 0,1 1 0 0 0,-1 1 0 0 0,0-1 0 0 0,1 1 0 0 0,3 0 0 0 0,-6 3 0 0 0,0 1 0 0 0,0 0-1 0 0,0 0 1 0 0,-1 0 0 0 0,1 0 0 0 0,-1 0-1 0 0,0 0 1 0 0,0 1 0 0 0,0-1 0 0 0,0 1-1 0 0,-1-1 1 0 0,0 1 0 0 0,0 0 0 0 0,0 0 0 0 0,-1-1-1 0 0,0 1 1 0 0,0 0 0 0 0,0 0 0 0 0,0 0-1 0 0,-1-1 1 0 0,1 1 0 0 0,-1 0 0 0 0,-1 0-1 0 0,1 0 1 0 0,-1 13-74 0 0,2-6-179 0 0,-6 38-3415 0 0,11-61-3077 0 0,7-5 3671 0 0,-6 8 1657 0 0,10-12-1017 0 0</inkml:trace>
  <inkml:trace contextRef="#ctx0" brushRef="#br0" timeOffset="238.731">869 85 72 0 0,'18'0'2336'0'0,"-9"2"456"0"0,1 7 229 0 0,-7 5 127 0 0,-3 1-188 0 0,-3 3-1268 0 0,-2 0-803 0 0,0-3-581 0 0,3 3-452 0 0,-3-4-444 0 0,-2-8-829 0 0,-1-6-771 0 0,1-2-472 0 0,2-9-140 0 0,7-5 79 0 0,3-8 237 0 0,3-3 724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08.618"/>
    </inkml:context>
    <inkml:brush xml:id="br0">
      <inkml:brushProperty name="width" value="0.1" units="cm"/>
      <inkml:brushProperty name="height" value="0.1" units="cm"/>
      <inkml:brushProperty name="color" value="#FF0066"/>
    </inkml:brush>
  </inkml:definitions>
  <inkml:trace contextRef="#ctx0" brushRef="#br0">20 1 1068 0 0,'-8'111'8792'0'0,"1"29"-6769"0"0,7-139-2015 0 0,-1-1-1 0 0,1 1 1 0 0,-1 0 0 0 0,1 0-1 0 0,-1 0 1 0 0,1 0 0 0 0,0 0-1 0 0,-1-1 1 0 0,1 1 0 0 0,0 0-1 0 0,0 0 1 0 0,0 0-1 0 0,0 0 1 0 0,0 0 0 0 0,0 0-1 0 0,0 0 1 0 0,0 0 0 0 0,0 0-1 0 0,0 0 1 0 0,0 0 0 0 0,1 0-1 0 0,-1 0 1 0 0,0 0 0 0 0,1 0-1 0 0,-1-1 1 0 0,0 1-1 0 0,1 0 1 0 0,-1 0 0 0 0,1 0-1 0 0,0 0 1 0 0,-1-1 0 0 0,1 1-1 0 0,0 0 1 0 0,-1-1 0 0 0,1 1-1 0 0,0-1 1 0 0,0 1 0 0 0,0 0-1 0 0,-1-1 1 0 0,1 0-1 0 0,0 1 1 0 0,0-1 0 0 0,0 1-1 0 0,0-1 1 0 0,0 0 0 0 0,0 0-1 0 0,0 0 1 0 0,0 0 0 0 0,0 1-1 0 0,0-1 1 0 0,0 0 0 0 0,0 0-1 0 0,-1-1 1 0 0,1 1-1 0 0,0 0 1 0 0,0 0 0 0 0,0 0-1 0 0,0-1 1 0 0,0 1 0 0 0,0 0-1 0 0,0-1 1 0 0,0 1 0 0 0,0-1-1 0 0,-1 1 1 0 0,1-1 0 0 0,0 0-1 0 0,0 1 1 0 0,-1-1-1 0 0,1 0-7 0 0,91-140 525 0 0,-88 135-498 0 0,1-1 41 0 0,0-1-1 0 0,1 1 1 0 0,-1 0-1 0 0,2 0 1 0 0,-1 1-1 0 0,0 0 1 0 0,1 0-1 0 0,0 1 1 0 0,1-1-1 0 0,-1 1 1 0 0,1 1-1 0 0,0 0 1 0 0,0 0 0 0 0,0 0-1 0 0,1 1 1 0 0,0 0-68 0 0,-6 4 43 0 0,0 1 0 0 0,0-1 0 0 0,-1 1 0 0 0,1 0 0 0 0,-1 0 0 0 0,0 0 1 0 0,1 0-1 0 0,-1 1 0 0 0,0-1 0 0 0,0 0 0 0 0,0 1 0 0 0,0-1 0 0 0,-1 1 0 0 0,1 0 1 0 0,-1 0-1 0 0,0 0 0 0 0,0-1 0 0 0,0 1 0 0 0,0 0 0 0 0,0 0 0 0 0,0 1 0 0 0,-1-1 1 0 0,1 0-1 0 0,-1 0 0 0 0,0 0 0 0 0,0 0 0 0 0,0 0 0 0 0,-1 0 0 0 0,1 0 0 0 0,-1 1 1 0 0,0-1-1 0 0,1 0 0 0 0,-1 0 0 0 0,-1-1 0 0 0,1 2-43 0 0,-60 195 902 0 0,74-248-11584 0 0,-2 30 8130 0 0,2-1 332 0 0</inkml:trace>
  <inkml:trace contextRef="#ctx0" brushRef="#br0" timeOffset="285.165">445 147 896 0 0,'13'50'8525'0'0,"6"16"-3821"0"0,-17-62-4669 0 0,-1-1 0 0 0,0 0 0 0 0,1 0 0 0 0,0 0 0 0 0,-1 0 0 0 0,1-1 0 0 0,0 1 1 0 0,1 0-1 0 0,-1-1 0 0 0,0 1 0 0 0,1-1 0 0 0,-1 0 0 0 0,1 0 0 0 0,0 0 0 0 0,0 0 0 0 0,0 0 0 0 0,0-1 0 0 0,0 1 1 0 0,0-1-1 0 0,0 0 0 0 0,1 0 0 0 0,-1 0 0 0 0,0 0 0 0 0,0-1 0 0 0,1 1 0 0 0,-1-1 0 0 0,1 0 0 0 0,0 0-35 0 0,2 0 2 0 0,-1-1 0 0 0,0 0-1 0 0,1 0 1 0 0,-1 0-1 0 0,0 0 1 0 0,0-1 0 0 0,0 0-1 0 0,0 0 1 0 0,0 0 0 0 0,0-1-1 0 0,0 0 1 0 0,-1 0-1 0 0,1 0 1 0 0,-1 0 0 0 0,0-1-1 0 0,0 1 1 0 0,0-1 0 0 0,0 0-1 0 0,-1 0 1 0 0,0-1-1 0 0,0 1 1 0 0,0-1 0 0 0,0 0-1 0 0,-1 1 1 0 0,1-1 0 0 0,-1 0-1 0 0,0-1 1 0 0,-1 1-1 0 0,0 0 1 0 0,1 0 0 0 0,-2-1-1 0 0,1 1 1 0 0,0 0-1 0 0,-1-1 1 0 0,0 1 0 0 0,-1-1-1 0 0,1 1 1 0 0,-1-1 0 0 0,0 1-1 0 0,0 0 1 0 0,-1 0-1 0 0,1-1 1 0 0,-1 1 0 0 0,0 0-1 0 0,-1 0 1 0 0,1 1 0 0 0,-1-1-1 0 0,0 0 1 0 0,0 1-1 0 0,0 0 1 0 0,-1-1-2 0 0,0 2 4 0 0,-1 0-1 0 0,1 0 1 0 0,0 1-1 0 0,-1-1 0 0 0,0 1 1 0 0,1 0-1 0 0,-1 1 1 0 0,0-1-1 0 0,0 1 1 0 0,0 0-1 0 0,0 0 1 0 0,0 0-1 0 0,0 1 1 0 0,0 0-1 0 0,-1 0 1 0 0,1 0-1 0 0,0 0 1 0 0,0 1-1 0 0,0 0 1 0 0,0 0-1 0 0,0 0 1 0 0,0 1-1 0 0,0 0 1 0 0,1 0-1 0 0,-1 0 1 0 0,1 0-1 0 0,-1 1 1 0 0,1 0-1 0 0,0 0 1 0 0,0 0-1 0 0,0 0 0 0 0,-1 2-3 0 0,3-3-159 0 0,-1 1-1 0 0,1 0 0 0 0,0 0 0 0 0,1 0 0 0 0,-1 1 0 0 0,1-1 0 0 0,-1 0 0 0 0,1 1 1 0 0,0-1-1 0 0,0 1 0 0 0,0-1 0 0 0,1 1 0 0 0,-1-1 0 0 0,1 1 0 0 0,0 0 0 0 0,0-1 1 0 0,0 1-1 0 0,0-1 0 0 0,1 4 160 0 0,0-5-377 0 0,0 1-1 0 0,0-1 1 0 0,0 1 0 0 0,0-1-1 0 0,0 0 1 0 0,0 1 0 0 0,0-1 0 0 0,1 0-1 0 0,0 0 1 0 0,-1 0 0 0 0,1 0 0 0 0,0 0-1 0 0,0 0 1 0 0,0-1 0 0 0,0 1 0 0 0,0 0-1 0 0,0-1 1 0 0,0 0 0 0 0,0 1 0 0 0,1-1-1 0 0,-1 0 1 0 0,1 0 0 0 0,-1-1 0 0 0,1 1-1 0 0,-1 0 378 0 0,18 4-2024 0 0</inkml:trace>
  <inkml:trace contextRef="#ctx0" brushRef="#br0" timeOffset="601.4669">801 81 1820 0 0,'10'8'10313'0'0,"-15"29"-7732"0"0,3-31-2078 0 0,-10 133 1376 0 0,12-138-1879 0 0,0 0 1 0 0,0 0-1 0 0,0 0 1 0 0,0 0-1 0 0,0-1 1 0 0,0 1 0 0 0,1 0-1 0 0,-1 0 1 0 0,0-1-1 0 0,1 1 1 0 0,-1 0 0 0 0,0 0-1 0 0,1-1 1 0 0,-1 1-1 0 0,1 0 1 0 0,-1-1 0 0 0,1 1-1 0 0,0-1 1 0 0,-1 1-1 0 0,1-1 1 0 0,-1 1-1 0 0,1-1 1 0 0,0 1 0 0 0,0-1-1 0 0,-1 1 1 0 0,1-1-1 0 0,0 0 1 0 0,0 0 0 0 0,-1 1-1 0 0,1-1 1 0 0,0 0-1 0 0,0 0 1 0 0,0 0-1 0 0,-1 0 1 0 0,1 0 0 0 0,0 0-1 0 0,0 0 1 0 0,0 0-1 0 0,0 0 1 0 0,-1 0 0 0 0,1 0-1 0 0,0 0 1 0 0,0-1-1 0 0,-1 1 1 0 0,1 0 0 0 0,0-1-1 0 0,0 1 1 0 0,-1 0-1 0 0,1-1 1 0 0,0 1-1 0 0,-1-1 1 0 0,1 1 0 0 0,0-1-1 0 0,-1 0 1 0 0,1 0-1 0 0,41-36-157 0 0,-37 32 142 0 0,3-5-4 0 0,1 1 0 0 0,0 0 0 0 0,1 1 0 0 0,0 0 0 0 0,0 0 0 0 0,1 1 0 0 0,0 1 0 0 0,0 0 0 0 0,0 0 1 0 0,1 1-1 0 0,3-1 19 0 0,-14 6 8 0 0,1-1 0 0 0,-1 1 0 0 0,1 0 0 0 0,-1-1 0 0 0,1 1 1 0 0,-1 0-1 0 0,1 0 0 0 0,-1 0 0 0 0,1 1 0 0 0,-1-1 0 0 0,1 0 1 0 0,-1 0-1 0 0,1 1 0 0 0,-1-1 0 0 0,1 1 0 0 0,-1-1 0 0 0,1 1 1 0 0,-1 0-1 0 0,0 0 0 0 0,0-1 0 0 0,1 1 0 0 0,-1 0 0 0 0,0 0 1 0 0,0 0-1 0 0,0 0 0 0 0,0 0 0 0 0,0 1 0 0 0,0-1 0 0 0,0 0 1 0 0,0 0-1 0 0,-1 1 0 0 0,1-1 0 0 0,0 0 0 0 0,-1 1 0 0 0,1-1 1 0 0,-1 1-1 0 0,1-1 0 0 0,-1 1 0 0 0,0-1 0 0 0,0 1 0 0 0,1-1 1 0 0,-1 1-1 0 0,0-1 0 0 0,0 1 0 0 0,-1 0-8 0 0,-9 71 717 0 0,6-60-726 0 0,-18 57 471 0 0,1-28-3135 0 0,17-36 1932 0 0,6-14-12298 0 0,7-2 11267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9.575"/>
    </inkml:context>
    <inkml:brush xml:id="br0">
      <inkml:brushProperty name="width" value="0.1" units="cm"/>
      <inkml:brushProperty name="height" value="0.1" units="cm"/>
      <inkml:brushProperty name="color" value="#FF0066"/>
    </inkml:brush>
  </inkml:definitions>
  <inkml:trace contextRef="#ctx0" brushRef="#br0">110 632 748 0 0,'-38'-5'11651'0'0,"12"33"-8499"0"0,23-19-3022 0 0,0 0 1 0 0,0 1-1 0 0,1-1 1 0 0,0 1 0 0 0,0 0-1 0 0,1 0 1 0 0,1 0-1 0 0,-1 0 1 0 0,2 0-1 0 0,-1-1 1 0 0,2 1 0 0 0,-1 0-1 0 0,1 0 1 0 0,0-1-1 0 0,1 1 1 0 0,0-1 0 0 0,1 0-1 0 0,0 1 1 0 0,4 5-131 0 0,-6-13 3 0 0,0 1 0 0 0,0-1 0 0 0,0 0 0 0 0,1 0 0 0 0,-1 0 0 0 0,0 0 0 0 0,1-1 0 0 0,-1 1 0 0 0,1-1 0 0 0,0 1 0 0 0,0-1 0 0 0,-1 0 0 0 0,1 0 0 0 0,0 0 0 0 0,0 0 0 0 0,0-1 1 0 0,0 1-1 0 0,0-1 0 0 0,0 0 0 0 0,0 0 0 0 0,0 0 0 0 0,0 0 0 0 0,0 0 0 0 0,0-1 0 0 0,0 1 0 0 0,0-1 0 0 0,0 0 0 0 0,0 0 0 0 0,-1 0 0 0 0,1 0 0 0 0,0-1 0 0 0,0 1 0 0 0,-1-1 0 0 0,1 1 0 0 0,-1-1-2 0 0,74-79-203 0 0,-71 72 139 0 0,-1 1-1 0 0,0-1 1 0 0,0 0 0 0 0,0 0 0 0 0,-1 0-1 0 0,-1-1 1 0 0,1 1 0 0 0,-1-1-1 0 0,-1 0 1 0 0,0 1 0 0 0,-1-1 0 0 0,1 0-1 0 0,-2 0 1 0 0,1 1 0 0 0,-2-1 0 0 0,1 0-1 0 0,-1 1 1 0 0,0-1 0 0 0,-1 1-1 0 0,-1 0 1 0 0,1 0 0 0 0,-1 0 0 0 0,-1 0-1 0 0,1 1 1 0 0,-1-1 0 0 0,-1 1-1 0 0,0 0 1 0 0,0 1 0 0 0,0-1 0 0 0,-1 1-1 0 0,0 1 1 0 0,-1-1 0 0 0,1 1-1 0 0,-5-2 64 0 0,7 6 17 0 0,1 0-1 0 0,-1 1 0 0 0,0-1 0 0 0,0 1 0 0 0,1 0 0 0 0,-1 0 1 0 0,0 1-1 0 0,0-1 0 0 0,0 1 0 0 0,0 0 0 0 0,0 1 0 0 0,0-1 1 0 0,0 1-1 0 0,0 0 0 0 0,0 0 0 0 0,1 0 0 0 0,-1 1 0 0 0,0 0 0 0 0,1 0 1 0 0,-1 0-1 0 0,1 0 0 0 0,0 1 0 0 0,-1-1 0 0 0,1 1 0 0 0,1 0 1 0 0,-1 1-1 0 0,0-1 0 0 0,1 1 0 0 0,-1-1 0 0 0,1 1 0 0 0,0 0 1 0 0,1 0-1 0 0,-1 0 0 0 0,1 1 0 0 0,-1-1 0 0 0,1 1 0 0 0,0-1 1 0 0,1 1-1 0 0,-1 0 0 0 0,1 0 0 0 0,0 0 0 0 0,0-1 0 0 0,1 1 1 0 0,0 0-1 0 0,-1 0 0 0 0,2 4-16 0 0,-2 1 22 0 0,0 0 0 0 0,1 0 1 0 0,0-1-1 0 0,1 1 0 0 0,0 0 0 0 0,0 0 0 0 0,1 0 1 0 0,0-1-1 0 0,1 1 0 0 0,0-1 0 0 0,1 0 1 0 0,0 0-1 0 0,0 0 0 0 0,1 0 0 0 0,0-1 1 0 0,0 1-1 0 0,1-1 0 0 0,0-1 0 0 0,1 1 0 0 0,0-1 1 0 0,0 0-1 0 0,0-1 0 0 0,1 1 0 0 0,0-2 1 0 0,0 1-1 0 0,0-1 0 0 0,1 0 0 0 0,0-1 1 0 0,0 0-1 0 0,0 0 0 0 0,1-1 0 0 0,-1 0 0 0 0,1-1 1 0 0,-1 0-1 0 0,1 0 0 0 0,0-1 0 0 0,0 0 1 0 0,0-1-1 0 0,-1 0 0 0 0,1-1 0 0 0,5-1-22 0 0,-3-1-1 0 0,-1-1 0 0 0,1-1 0 0 0,-1 0 0 0 0,0 0 0 0 0,-1-1-1 0 0,1 0 1 0 0,-1-1 0 0 0,0-1 0 0 0,-1 1 0 0 0,0-1 0 0 0,0-1 0 0 0,-1 0-1 0 0,0 0 1 0 0,0 0 0 0 0,-1-1 0 0 0,0-1 0 0 0,1-3 1 0 0,9-17-25 0 0,-1 0 0 0 0,-1-1 0 0 0,-2 0 0 0 0,-2-2 0 0 0,3-14 25 0 0,-8 16 58 0 0,-6 25 66 0 0,-5 22 76 0 0,0 4-102 0 0,2 0 0 0 0,0 0 0 0 0,1 0-1 0 0,1 0 1 0 0,0 0 0 0 0,2 1 0 0 0,0-1 0 0 0,1 0-1 0 0,1 0 1 0 0,1 0 0 0 0,1 0 0 0 0,4 10-98 0 0,-9-27 0 0 0,1-1 0 0 0,-1 1 0 0 0,0-1 0 0 0,1 1 0 0 0,-1-1 0 0 0,1 1 0 0 0,-1-1 0 0 0,1 0 0 0 0,0 1 0 0 0,-1-1 0 0 0,1 0 0 0 0,0 0 0 0 0,0 0 0 0 0,0 1 0 0 0,0-1 0 0 0,0 0 1 0 0,0 0-1 0 0,0 0 0 0 0,1-1 0 0 0,-1 1 0 0 0,0 0 0 0 0,0 0 0 0 0,1-1 0 0 0,-1 1 0 0 0,0 0 0 0 0,1-1 0 0 0,-1 1 0 0 0,1-1 0 0 0,-1 0 0 0 0,1 0 0 0 0,-1 1 0 0 0,1-1 0 0 0,-1 0 0 0 0,1 0 0 0 0,-1 0 0 0 0,1-1 0 0 0,-1 1 1 0 0,0 0-1 0 0,1 0 0 0 0,-1-1 0 0 0,1 1 0 0 0,-1-1 0 0 0,0 1 0 0 0,1-1 0 0 0,-1 0 0 0 0,0 0 0 0 0,1 1 0 0 0,-1-1 0 0 0,0 0 0 0 0,0 0 0 0 0,0 0 0 0 0,0 0 0 0 0,0 0 0 0 0,0 0 0 0 0,0-1 0 0 0,0 1 0 0 0,0 0 0 0 0,28-35-15 0 0,45-35-9 0 0,-72 71 25 0 0,-1-1 1 0 0,0 1-1 0 0,1-1 1 0 0,-1 1-1 0 0,0 0 0 0 0,1-1 1 0 0,-1 1-1 0 0,1 0 1 0 0,-1 0-1 0 0,1 0 0 0 0,-1 0 1 0 0,0 0-1 0 0,1 0 1 0 0,-1 1-1 0 0,1-1 0 0 0,-1 0 1 0 0,0 1-1 0 0,1-1 0 0 0,-1 1 1 0 0,0-1-1 0 0,1 1 1 0 0,-1 0-1 0 0,0-1 0 0 0,0 1 1 0 0,1 0-1 0 0,-1 0 1 0 0,0 0-1 0 0,0 0 0 0 0,0 0 1 0 0,0 0-1 0 0,0 0 1 0 0,-1 0-1 0 0,1 1 0 0 0,0-1 1 0 0,0 0-1 0 0,-1 0 1 0 0,1 1-1 0 0,-1-1 0 0 0,1 0 1 0 0,-1 1-1 0 0,0-1 0 0 0,1 1 1 0 0,-1 0-2 0 0,9 65 191 0 0,-13 3 294 0 0,6-69-481 0 0,0-1 0 0 0,0 0 0 0 0,-1 0 0 0 0,1 1 1 0 0,0-1-1 0 0,0 0 0 0 0,0 0 0 0 0,0-1 0 0 0,0 1 0 0 0,0 0 0 0 0,-1-1 0 0 0,1 1 0 0 0,0-1 0 0 0,0 1 1 0 0,-1-1-1 0 0,1 0 0 0 0,0 0 0 0 0,-1 0 0 0 0,1 0 0 0 0,0 0 0 0 0,-1 0 0 0 0,0 0 0 0 0,1-1 0 0 0,-1 1 0 0 0,0 0 1 0 0,1-1-1 0 0,-1 1 0 0 0,0-1 0 0 0,0 1 0 0 0,0-1 0 0 0,-1 0 0 0 0,1 1 0 0 0,0-1 0 0 0,0-1-4 0 0,3-1 8 0 0,8-9-14 0 0,-6 5 5 0 0,1 0 1 0 0,-1 1-1 0 0,1-1 0 0 0,1 1 0 0 0,-1 1 0 0 0,1 0 0 0 0,0 0 0 0 0,0 0 0 0 0,1 1 0 0 0,0 0 1 0 0,0 1-1 0 0,0 0 0 0 0,0 0 0 0 0,1 1 0 0 0,0 1 0 0 0,-1-1 0 0 0,9 0 1 0 0,-16 3 1 0 0,0 1 1 0 0,0-1-1 0 0,-1 0 0 0 0,1 1 0 0 0,0 0 0 0 0,0-1 1 0 0,-1 1-1 0 0,1 0 0 0 0,-1 0 0 0 0,1 0 0 0 0,-1 0 1 0 0,1 0-1 0 0,-1 0 0 0 0,0 0 0 0 0,1 0 0 0 0,-1 0 1 0 0,0 1-1 0 0,0-1 0 0 0,0 1 0 0 0,0-1 0 0 0,0 1 1 0 0,0-1-1 0 0,0 1 0 0 0,0 0 0 0 0,-1-1 0 0 0,1 1 1 0 0,-1 0-1 0 0,1-1 0 0 0,-1 1 0 0 0,0 0 0 0 0,0 0 1 0 0,1-1-1 0 0,-1 1 0 0 0,-1 0 0 0 0,1 0 0 0 0,0 0 1 0 0,0 1-2 0 0,-13 69-330 0 0,12-70 297 0 0,-18 54-3556 0 0,12-38-2041 0 0,6-17 2560 0 0,1-1-678 0 0,1-5 2155 0 0,3-3-124 0 0</inkml:trace>
  <inkml:trace contextRef="#ctx0" brushRef="#br0" timeOffset="554.669">1152 765 84 0 0,'5'1'1686'0'0,"44"3"10583"0"0,-22-27-10761 0 0,-23 16-1497 0 0,0-1 1 0 0,-1 1-1 0 0,0-1 0 0 0,0 0 0 0 0,-1 1 0 0 0,0-1 0 0 0,0 0 0 0 0,-1 0 0 0 0,0 0 0 0 0,0-1 0 0 0,-1 1 0 0 0,0 0 0 0 0,0 0 0 0 0,-1 0 0 0 0,0 0 0 0 0,-1 0 0 0 0,0 0 1 0 0,0 0-1 0 0,0 0 0 0 0,-1 0 0 0 0,0 1 0 0 0,-1 0 0 0 0,0-1 0 0 0,0 1 0 0 0,0 0 0 0 0,-1 1 0 0 0,0-1-11 0 0,4 6 4 0 0,0 0 0 0 0,0 0 0 0 0,-1 0 0 0 0,1 0 0 0 0,0 0 0 0 0,0 0-1 0 0,0 1 1 0 0,-1-1 0 0 0,1 0 0 0 0,0 1 0 0 0,-1-1 0 0 0,1 1 0 0 0,-1 0 0 0 0,1-1 0 0 0,0 1 0 0 0,-1 0-1 0 0,1 0 1 0 0,-1-1 0 0 0,1 1 0 0 0,-1 1 0 0 0,1-1 0 0 0,-1 0 0 0 0,1 0 0 0 0,0 0 0 0 0,-1 1 0 0 0,1-1 0 0 0,-1 1-1 0 0,1-1 1 0 0,0 1 0 0 0,-1-1 0 0 0,1 1 0 0 0,0 0 0 0 0,0 0 0 0 0,-1 0 0 0 0,1 0 0 0 0,0 0 0 0 0,0 0-1 0 0,0 0 1 0 0,0 0 0 0 0,0 0 0 0 0,0 0 0 0 0,1 0 0 0 0,-1 1 0 0 0,0-1 0 0 0,1 0 0 0 0,-1 1 0 0 0,1-1-1 0 0,-1 0 1 0 0,1 1 0 0 0,-1 0-4 0 0,-24 75 414 0 0,22-63-382 0 0,0 0 0 0 0,2 0 0 0 0,-1 0 0 0 0,2 0 0 0 0,0 0 0 0 0,0 0 0 0 0,2 0 0 0 0,-1 0 0 0 0,2 0 0 0 0,0 0 0 0 0,1-1 0 0 0,0 1 0 0 0,1-1 0 0 0,0 0 0 0 0,1 0 0 0 0,1-1 0 0 0,0 1 1 0 0,0-1-1 0 0,2 0-32 0 0,-8-11-6 0 0,1 0-1 0 0,0 1 1 0 0,-1-1 0 0 0,1 0 0 0 0,0 0 0 0 0,0 0 0 0 0,0 0 0 0 0,0 0 0 0 0,0-1 0 0 0,0 1 0 0 0,1-1 0 0 0,-1 1 0 0 0,0-1 0 0 0,0 0 0 0 0,0 1 0 0 0,0-1 0 0 0,1 0 0 0 0,-1-1 0 0 0,0 1 0 0 0,0 0 0 0 0,0-1-1 0 0,0 1 1 0 0,0-1 0 0 0,0 1 0 0 0,0-1 0 0 0,0 0 0 0 0,0 0 0 0 0,0 0 0 0 0,0 0 0 0 0,0 0 0 0 0,0-1 0 0 0,-1 1 0 0 0,1-1 0 0 0,0 1 0 0 0,-1-1 0 0 0,1 1 0 0 0,-1-1 6 0 0,52-70-629 0 0,-51 69 592 0 0,63-99-462 0 0,-65 103 507 0 0,0-1 0 0 0,0 1 0 0 0,0-1 0 0 0,0 1 0 0 0,0 0 0 0 0,0-1 0 0 0,1 1 0 0 0,-1-1 0 0 0,0 1 0 0 0,0-1 0 0 0,1 1 0 0 0,-1-1-1 0 0,0 0 1 0 0,1 1 0 0 0,-1-1 0 0 0,1 1 0 0 0,-1-1 0 0 0,0 0 0 0 0,1 1 0 0 0,-1-1 0 0 0,1 0 0 0 0,-1 1 0 0 0,1-1 0 0 0,-1 0 0 0 0,1 0 0 0 0,-1 0 0 0 0,1 1 0 0 0,-1-1 0 0 0,1 0 0 0 0,0 0 0 0 0,-1 0 0 0 0,1 0 0 0 0,-1 0 0 0 0,1 0 0 0 0,-1 0 0 0 0,1 0 0 0 0,-1 0 0 0 0,1 0 0 0 0,-1 0 0 0 0,1 0 0 0 0,0-1 0 0 0,-1 1 0 0 0,1 0 0 0 0,-1 0 0 0 0,1-1 0 0 0,-1 1 0 0 0,1 0 0 0 0,-1 0 0 0 0,0-1 0 0 0,1 1 0 0 0,-1-1 0 0 0,1 1 0 0 0,-1 0 0 0 0,0-1 0 0 0,1 1 0 0 0,-1-1 0 0 0,0 1 0 0 0,1-1-1 0 0,-1 1 1 0 0,0-1 0 0 0,0 1 0 0 0,0-1 0 0 0,1 1 0 0 0,-1-1 0 0 0,0 1 0 0 0,0-1 0 0 0,0 0-8 0 0,6 52 772 0 0,-6-42-685 0 0,0-8-115 0 0,-1 0 0 0 0,1 0 0 0 0,-1 0 0 0 0,1 1 0 0 0,0-1 1 0 0,-1 0-1 0 0,1 0 0 0 0,0 1 0 0 0,0-1 0 0 0,0 0 0 0 0,0 0 1 0 0,0 1-1 0 0,0-1 0 0 0,1 0 0 0 0,-1 0 0 0 0,0 1 0 0 0,0-1 1 0 0,1 0-1 0 0,-1 0 0 0 0,1 0 0 0 0,-1 0 0 0 0,1 1 0 0 0,0-1 1 0 0,-1 0-1 0 0,1 0 0 0 0,0 0 0 0 0,0 0 0 0 0,0 0 0 0 0,0-1 1 0 0,0 1-1 0 0,0 0 0 0 0,0 0 0 0 0,0 0 0 0 0,0-1 0 0 0,0 1 1 0 0,0-1-1 0 0,0 1 0 0 0,0-1 0 0 0,1 1 0 0 0,-1-1 1 0 0,0 0-1 0 0,0 1 0 0 0,0-1 0 0 0,1 0 0 0 0,-1 0 0 0 0,0 0 1 0 0,1 0-1 0 0,-1 0 0 0 0,0 0 0 0 0,0 0 0 0 0,1-1 0 0 0,-1 1 1 0 0,0 0-1 0 0,0-1 0 0 0,0 1 0 0 0,1-1 0 0 0,-1 1 0 0 0,0-1 1 0 0,0 0-1 0 0,0 1 0 0 0,0-1 0 0 0,1 0 28 0 0,14-13-1152 0 0,117-78-7251 0 0,-126 89 8500 0 0,1 0-1 0 0,-1 0 1 0 0,0 1-1 0 0,1 0 1 0 0,0 0-1 0 0,-1 1 0 0 0,1-1 1 0 0,0 2-1 0 0,0-1 1 0 0,0 1-1 0 0,0 1 1 0 0,2 0-97 0 0,-7-1 219 0 0,0 1 1 0 0,0 0 0 0 0,-1 0-1 0 0,1 0 1 0 0,0 1 0 0 0,0-1-1 0 0,-1 1 1 0 0,1-1-1 0 0,-1 1 1 0 0,1 0 0 0 0,-1 0-1 0 0,0 0 1 0 0,0 0 0 0 0,1 1-1 0 0,-2-1 1 0 0,1 0 0 0 0,0 1-1 0 0,0 0 1 0 0,-1-1 0 0 0,0 1-1 0 0,1 0 1 0 0,-1 0-1 0 0,0-1 1 0 0,0 1 0 0 0,0 0-1 0 0,-1 0 1 0 0,1 0 0 0 0,-1 0-1 0 0,0 0 1 0 0,0 1 0 0 0,0-1-1 0 0,0 1-219 0 0,-13 64-388 0 0,6-57-1177 0 0,6-11 1416 0 0,1 1 0 0 0,0-1-1 0 0,0 1 1 0 0,0-1 0 0 0,-1 1 0 0 0,1-1 0 0 0,0 0-1 0 0,0 1 1 0 0,-1-1 0 0 0,1 1 0 0 0,0-1 0 0 0,-1 0-1 0 0,1 1 1 0 0,0-1 0 0 0,-1 0 0 0 0,1 0 0 0 0,-1 1-1 0 0,1-1 1 0 0,0 0 0 0 0,-1 0 0 0 0,1 0 0 0 0,-1 1-1 0 0,1-1 1 0 0,-1 0 0 0 0,1 0 0 0 0,-1 0-1 0 0,1 0 1 0 0,-1 0 0 0 0,1 0 0 0 0,0 0 0 0 0,-1 0-1 0 0,1 0 1 0 0,-1 0 0 0 0,1 0 0 0 0,-1 0 0 0 0,1 0-1 0 0,-1-1 1 0 0,1 1 0 0 0,-1 0 0 0 0,1 0 0 0 0,-1 0-1 0 0,1-1 1 0 0,0 1 0 0 0,-1 0 0 0 0,1 0 0 0 0,0-1-1 0 0,-1 1 1 0 0,1 0 0 0 0,0-1 0 0 0,-1 1 0 0 0,1-1-1 0 0,0 1 1 0 0,-1 0 0 0 0,1-1 0 0 0,0 1 0 0 0,0-1-1 0 0,0 1 1 0 0,-1-1 0 0 0,1 1 0 0 0,0 0 0 0 0,0-1-1 0 0,0 1 1 0 0,0-1 0 0 0,0 0 149 0 0,-2-11-1979 0 0</inkml:trace>
  <inkml:trace contextRef="#ctx0" brushRef="#br0" timeOffset="816.582">1892 13 1948 0 0,'8'-12'2519'0'0,"-8"12"-2352"0"0,-1 0 0 0 0,1 1 1 0 0,0-1-1 0 0,0 1 0 0 0,0-1 0 0 0,0 1 1 0 0,0-1-1 0 0,0 1 0 0 0,0-1 0 0 0,0 0 1 0 0,1 1-1 0 0,-1-1 0 0 0,0 1 0 0 0,0-1 1 0 0,0 1-1 0 0,0-1 0 0 0,1 0 0 0 0,-1 1 1 0 0,0-1-1 0 0,0 0 0 0 0,1 1 0 0 0,-1-1 1 0 0,0 0-1 0 0,0 1 0 0 0,1-1 0 0 0,-1 0 1 0 0,0 1-1 0 0,1-1 0 0 0,-1 0 0 0 0,1 0 1 0 0,-1 1-1 0 0,0-1 0 0 0,1 0 1 0 0,-1 0-1 0 0,1 0 0 0 0,-1 0 0 0 0,1 0 1 0 0,-1 1-1 0 0,0-1 0 0 0,1 0 0 0 0,-1 0 1 0 0,1 0-1 0 0,-1 0 0 0 0,1 0 0 0 0,-1-1 1 0 0,1 1-1 0 0,-1 0 0 0 0,0 0 0 0 0,1 0 1 0 0,-1 0-1 0 0,1 0 0 0 0,-1 0 0 0 0,0-1 1 0 0,1 1-1 0 0,-1 0 0 0 0,1 0 0 0 0,-1-1 1 0 0,0 1-1 0 0,1 0 0 0 0,-1-1 0 0 0,0 1 1 0 0,0 0-1 0 0,1-1 0 0 0,-1 1 0 0 0,0 0 1 0 0,0-1-1 0 0,1 1 0 0 0,-1-1-167 0 0,2 149 2922 0 0,-14 336-757 0 0,9-407-4040 0 0,-9-29-3032 0 0,11-47 4677 0 0,1 0 0 0 0,-1 0 0 0 0,1 0 0 0 0,-1 0 0 0 0,0 0 0 0 0,0-1 0 0 0,1 1 1 0 0,-1 0-1 0 0,0 0 0 0 0,0-1 0 0 0,0 1 0 0 0,0-1 0 0 0,1 1 0 0 0,-1-1 0 0 0,0 1 0 0 0,0-1 0 0 0,0 0 1 0 0,0 1-1 0 0,0-1 0 0 0,0 0 0 0 0,0 0 0 0 0,0 1 0 0 0,-1-1 0 0 0,1 0 0 0 0,0 0 0 0 0,0 0 1 0 0,0-1-1 0 0,0 1 0 0 0,0 0 0 0 0,0 0 0 0 0,0 0 0 0 0,0-1 0 0 0,0 1 0 0 0,0-1 0 0 0,0 1 1 0 0,0 0-1 0 0,0-1 0 0 0,1 0 0 0 0,-1 1 0 0 0,0-1 0 0 0,0 0 0 0 0,0 1 0 0 0,1-1 0 0 0,-1 0 1 0 0,0 0-1 0 0,1 1 0 0 0,-1-1 0 0 0,0 0 0 0 0,1 0 0 0 0,-1 0 0 0 0,1-1 230 0 0,-15-13-1980 0 0</inkml:trace>
  <inkml:trace contextRef="#ctx0" brushRef="#br0" timeOffset="1183.923">1659 536 12 0 0,'86'43'11398'0'0,"11"-39"-8293"0"0,96-57-3586 0 0,-178 48 884 0 0,4-1-448 0 0,-14 5 131 0 0,0 0 1 0 0,0 1-1 0 0,0-1 1 0 0,0-1 0 0 0,-1 1-1 0 0,1-1 1 0 0,0 0-1 0 0,-1 0 1 0 0,1 0-1 0 0,-1-1 1 0 0,0 1 0 0 0,0-1-1 0 0,0 0 1 0 0,0 0-1 0 0,0-1 1 0 0,-1 1 0 0 0,1-1-1 0 0,-1 0 1 0 0,0 0-1 0 0,0 0 1 0 0,0 0 0 0 0,-1 0-1 0 0,0-1 1 0 0,1 1-1 0 0,-1-1 1 0 0,-1 1 0 0 0,1-1-1 0 0,0-3-86 0 0,-2 1-18 0 0,1 0-1 0 0,-1 1 1 0 0,-1-1-1 0 0,1 0 0 0 0,-1 0 1 0 0,0 1-1 0 0,-1-1 1 0 0,0 0-1 0 0,0 1 1 0 0,0 0-1 0 0,-1-1 1 0 0,1 1-1 0 0,-2 0 1 0 0,1 0-1 0 0,-1 1 0 0 0,1-1 1 0 0,-4-2 18 0 0,5 8-5 0 0,0-1 1 0 0,0 1-1 0 0,0 0 0 0 0,0 0 1 0 0,0 0-1 0 0,0 0 0 0 0,0 0 1 0 0,0 1-1 0 0,0-1 0 0 0,0 1 1 0 0,0-1-1 0 0,1 1 0 0 0,-1-1 0 0 0,0 1 1 0 0,0 0-1 0 0,0 0 0 0 0,1 0 1 0 0,-1 0-1 0 0,0 0 0 0 0,1 1 1 0 0,-1-1-1 0 0,1 0 0 0 0,-1 1 1 0 0,1-1-1 0 0,0 1 0 0 0,0 0 1 0 0,-1-1-1 0 0,1 1 0 0 0,0 0 1 0 0,1 0-1 0 0,-1-1 0 0 0,0 1 1 0 0,0 0-1 0 0,1 0 0 0 0,-1 0 1 0 0,1 0-1 0 0,0 0 0 0 0,-1 0 1 0 0,1 0-1 0 0,0 1 5 0 0,-4 12 87 0 0,0 0 1 0 0,1 0-1 0 0,1 0 0 0 0,0 0 0 0 0,1 0 1 0 0,1 0-1 0 0,0 1 0 0 0,2-1 0 0 0,-1 0 1 0 0,2 0-1 0 0,-1 0 0 0 0,2 0 1 0 0,0-1-1 0 0,1 1 0 0 0,1-1 0 0 0,0 0 1 0 0,7 11-88 0 0,-7-16-378 0 0,1 0 1 0 0,0 0 0 0 0,0 0 0 0 0,1-1 0 0 0,0-1 0 0 0,0 1 0 0 0,1-1 0 0 0,0-1 0 0 0,0 1 0 0 0,4 0 377 0 0,-9-4-697 0 0,0-1 1 0 0,-1 0 0 0 0,1 0 0 0 0,0-1-1 0 0,1 1 1 0 0,-1-1 0 0 0,0 0-1 0 0,0 0 1 0 0,1 0 0 0 0,-1 0 0 0 0,0-1-1 0 0,1 0 1 0 0,-1 0 0 0 0,0 0 0 0 0,1 0-1 0 0,0-1 697 0 0,8-3-2130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7.561"/>
    </inkml:context>
    <inkml:brush xml:id="br0">
      <inkml:brushProperty name="width" value="0.1" units="cm"/>
      <inkml:brushProperty name="height" value="0.1" units="cm"/>
      <inkml:brushProperty name="color" value="#FF0066"/>
    </inkml:brush>
  </inkml:definitions>
  <inkml:trace contextRef="#ctx0" brushRef="#br0">28 796 916 0 0,'3'3'1056'0'0,"31"19"8969"0"0,-7-32-8100 0 0,-17 0-1889 0 0,0 0 0 0 0,-2 0 0 0 0,1-1 1 0 0,-1 0-1 0 0,-1 0 0 0 0,0-1 0 0 0,0 0 0 0 0,-1 0 0 0 0,-1 0 0 0 0,0-1 1 0 0,0 0-1 0 0,-2 0 0 0 0,0 0 0 0 0,0-1 0 0 0,-1 1 0 0 0,0-1 1 0 0,-2 1-1 0 0,1-4-36 0 0,-1 14 3 0 0,0 1 0 0 0,1-1 1 0 0,-1 0-1 0 0,0 1 0 0 0,0-1 0 0 0,0 1 1 0 0,-1-1-1 0 0,1 1 0 0 0,-1-1 0 0 0,1 1 1 0 0,-1-1-1 0 0,0 1 0 0 0,0-1 1 0 0,0 1-1 0 0,0 0 0 0 0,0-1 0 0 0,-1 1 1 0 0,1 0-1 0 0,-1 0 0 0 0,1 0 1 0 0,-1 0-1 0 0,0 0 0 0 0,0 0 0 0 0,0 1 1 0 0,0-1-1 0 0,0 1 0 0 0,0-1 0 0 0,0 1 1 0 0,-1 0-1 0 0,1 0 0 0 0,0 0 1 0 0,-1 0-1 0 0,1 0 0 0 0,-1 0 0 0 0,1 1 1 0 0,-1-1-1 0 0,1 1 0 0 0,-1 0 1 0 0,1-1-1 0 0,-1 1 0 0 0,0 0 0 0 0,1 1 1 0 0,-1-1-1 0 0,1 0 0 0 0,-1 1 1 0 0,1 0-1 0 0,-1-1 0 0 0,1 1 0 0 0,-1 0-3 0 0,-6 7 79 0 0,-1 0 0 0 0,2 1 0 0 0,-1-1 0 0 0,1 2 0 0 0,0-1-1 0 0,1 1 1 0 0,0 1 0 0 0,1-1 0 0 0,0 1 0 0 0,0 0 0 0 0,2 0-1 0 0,-1 1 1 0 0,1-1 0 0 0,1 1 0 0 0,0 0 0 0 0,0 0 0 0 0,2 0-1 0 0,-1 1 1 0 0,1-1 0 0 0,1 5-79 0 0,0-8 14 0 0,0 1 0 0 0,1-1 0 0 0,-1 1 0 0 0,2-1 0 0 0,0 0 1 0 0,0 1-1 0 0,0-1 0 0 0,1 0 0 0 0,1 0 0 0 0,-1-1 0 0 0,1 1 0 0 0,1-1 0 0 0,0 0 0 0 0,1 3-14 0 0,-3-8 1 0 0,-1 0-1 0 0,0 0 1 0 0,1 0-1 0 0,0 0 1 0 0,0-1 0 0 0,0 1-1 0 0,0-1 1 0 0,0 0 0 0 0,0 0-1 0 0,0 0 1 0 0,1 0-1 0 0,-1 0 1 0 0,1-1 0 0 0,-1 1-1 0 0,1-1 1 0 0,0 0 0 0 0,0 0-1 0 0,0 0 1 0 0,-1-1-1 0 0,1 1 1 0 0,0-1 0 0 0,0 0-1 0 0,0 0 1 0 0,0-1 0 0 0,0 1-1 0 0,-1-1 1 0 0,1 0-1 0 0,0 0 1 0 0,0 0 0 0 0,-1 0-1 0 0,1 0 1 0 0,-1-1 0 0 0,1 0-1 0 0,-1 0 1 0 0,3-2-1 0 0,13-9-1 0 0,0-2 1 0 0,-1 0-1 0 0,-1-2 0 0 0,0 0 1 0 0,-1 0-1 0 0,-1-2 0 0 0,-1 0 1 0 0,10-17 0 0 0,54-65 11 0 0,-77 99 0 0 0,0 0 0 0 0,-1 1-1 0 0,1-1 1 0 0,0 0 0 0 0,0 1 0 0 0,0-1 0 0 0,0 1 0 0 0,1-1-1 0 0,-1 1 1 0 0,0 0 0 0 0,1-1 0 0 0,-1 1 0 0 0,1 0 0 0 0,-1 0 0 0 0,1 0-1 0 0,-1 0 1 0 0,1 0 0 0 0,0 0 0 0 0,0 0 0 0 0,-1 1 0 0 0,1-1 0 0 0,0 1-1 0 0,0-1 1 0 0,0 1 0 0 0,0 0 0 0 0,-1 0 0 0 0,1-1 0 0 0,0 1-1 0 0,0 1 1 0 0,0-1 0 0 0,0 0 0 0 0,0 0 0 0 0,0 1 0 0 0,-1-1 0 0 0,1 1-1 0 0,0-1 1 0 0,0 1 0 0 0,0 0 0 0 0,-1 0 0 0 0,1 0 0 0 0,-1 0 0 0 0,1 0-1 0 0,-1 0 1 0 0,1 0 0 0 0,-1 0 0 0 0,1 1 0 0 0,-1-1 0 0 0,0 1-1 0 0,0-1 1 0 0,0 1 0 0 0,0-1 0 0 0,0 1 0 0 0,0 0 0 0 0,0-1 0 0 0,0 1-11 0 0,3 10 99 0 0,-1 1 1 0 0,0 0 0 0 0,0-1 0 0 0,-2 1 0 0 0,1 0 0 0 0,-2 0 0 0 0,0 0 0 0 0,0 0 0 0 0,-1-1 0 0 0,-1 1-1 0 0,0 0 1 0 0,0 0 0 0 0,-2-1 0 0 0,1 1 0 0 0,-2-1 0 0 0,0 0 0 0 0,0-1 0 0 0,-5 8-100 0 0,-31 22 260 0 0,41-40-334 0 0,-1 0 1 0 0,0-1-1 0 0,0 1 1 0 0,1 0-1 0 0,-1-1 1 0 0,0 1-1 0 0,0-1 1 0 0,0 1-1 0 0,0-1 1 0 0,0 1-1 0 0,0-1 1 0 0,0 0-1 0 0,0 1 1 0 0,0-1-1 0 0,0 0 1 0 0,0 0-1 0 0,0 0 1 0 0,0 1-1 0 0,0-1 0 0 0,0 0 1 0 0,0-1-1 0 0,0 1 1 0 0,0 0-1 0 0,0 0 1 0 0,0 0-1 0 0,0-1 1 0 0,0 1-1 0 0,0 0 1 0 0,0-1-1 0 0,0 1 1 0 0,0-1-1 0 0,0 1 1 0 0,0-1-1 0 0,0 1 1 0 0,1-1-1 0 0,-1 0 1 0 0,0 0-1 0 0,0 1 0 0 0,1-1 1 0 0,-1 0-1 0 0,0 0 1 0 0,1 0-1 0 0,-1 0 1 0 0,1 1-1 0 0,-1-1 1 0 0,1 0-1 0 0,-1 0 1 0 0,1 0-1 0 0,0 0 1 0 0,0 0-1 0 0,-1-1 74 0 0,1-3-635 0 0,1 0 0 0 0,-1 0 0 0 0,1 0 0 0 0,0-1 0 0 0,0 1 0 0 0,0 0 0 0 0,1 0 1 0 0,0 0-1 0 0,0 0 0 0 0,0 1 0 0 0,0-1 0 0 0,1 1 0 0 0,0-1 0 0 0,0 1 0 0 0,0 0 0 0 0,1 0 0 0 0,-1 0 0 0 0,1 0 0 0 0,0 1 0 0 0,0-1 0 0 0,0 1 635 0 0,20-19-1854 0 0</inkml:trace>
  <inkml:trace contextRef="#ctx0" brushRef="#br0" timeOffset="333.808">720 649 1408 0 0,'-3'82'12275'0'0,"4"-79"-12189"0"0,0 1 1 0 0,1-1-1 0 0,-1 1 0 0 0,1-1 0 0 0,-1 1 0 0 0,1-1 0 0 0,0 0 1 0 0,0 0-1 0 0,1 0 0 0 0,-1 0 0 0 0,0 0 0 0 0,1 0 1 0 0,0-1-1 0 0,0 1 0 0 0,0-1 0 0 0,0 0 0 0 0,0 0 0 0 0,0 0 1 0 0,0 0-1 0 0,1 0 0 0 0,-1-1 0 0 0,1 1 0 0 0,-1-1 1 0 0,1 0-1 0 0,0 0 0 0 0,-1-1 0 0 0,1 1 0 0 0,0-1 0 0 0,0 1 1 0 0,-1-1-1 0 0,2-1-86 0 0,4 0-5 0 0,-1 0 0 0 0,0-1 1 0 0,1 0-1 0 0,-1 0 0 0 0,0-1 1 0 0,0 0-1 0 0,-1-1 0 0 0,1 0 1 0 0,-1 0-1 0 0,0 0 0 0 0,0-1 1 0 0,1-1 4 0 0,-5 4-36 0 0,0 0 0 0 0,0 0 0 0 0,0-1 0 0 0,-1 1 0 0 0,1-1 1 0 0,-1 1-1 0 0,1-1 0 0 0,-1 0 0 0 0,0 0 0 0 0,0 0 0 0 0,0 0 0 0 0,-1 0 1 0 0,1-1-1 0 0,-1 1 0 0 0,0 0 0 0 0,0-1 0 0 0,0 1 0 0 0,0-1 0 0 0,0 1 0 0 0,-1-1 1 0 0,0 1-1 0 0,1-1 0 0 0,-2 0 0 0 0,1 1 0 0 0,0-1 0 0 0,0 1 0 0 0,-1-1 1 0 0,0 1-1 0 0,0-2 36 0 0,-3 0-25 0 0,1 0 1 0 0,-1 1-1 0 0,0 0 0 0 0,0 0 1 0 0,-1 0-1 0 0,1 0 1 0 0,-1 0-1 0 0,0 1 1 0 0,0 0-1 0 0,0 0 1 0 0,0 0-1 0 0,0 1 0 0 0,-1 0 1 0 0,1 0-1 0 0,-1 0 1 0 0,0 1-1 0 0,0-1 1 0 0,1 1-1 0 0,-1 1 1 0 0,0-1-1 0 0,0 1 0 0 0,0 0 1 0 0,0 0-1 0 0,0 1 1 0 0,1 0-1 0 0,-1 0 1 0 0,0 0-1 0 0,1 1 1 0 0,-1 0-1 0 0,-3 1 25 0 0,4-1 53 0 0,-1 1-1 0 0,1-1 1 0 0,0 1-1 0 0,0 0 1 0 0,0 1 0 0 0,0-1-1 0 0,0 1 1 0 0,1 0-1 0 0,0 0 1 0 0,0 1-1 0 0,0-1 1 0 0,0 1 0 0 0,1 0-1 0 0,-1 0 1 0 0,1 0-1 0 0,1 0 1 0 0,-1 0 0 0 0,1 1-1 0 0,0-1 1 0 0,0 1-1 0 0,0 0 1 0 0,1 0-1 0 0,0 0 1 0 0,0-1 0 0 0,0 1-1 0 0,1 0 1 0 0,0 0-1 0 0,0 0 1 0 0,1 0 0 0 0,-1 0-1 0 0,1 0 1 0 0,0 0-1 0 0,1-1 1 0 0,0 1 0 0 0,0 0-1 0 0,0-1 1 0 0,0 1-1 0 0,1-1 1 0 0,0 0-1 0 0,0 0 1 0 0,1 0 0 0 0,-1 0-1 0 0,1 0 1 0 0,0-1-1 0 0,0 0 1 0 0,0 0 0 0 0,5 3-53 0 0,-3-2-101 0 0,1 0 0 0 0,0 0 0 0 0,0-1 0 0 0,0 0 0 0 0,0-1 0 0 0,1 0-1 0 0,0 0 1 0 0,-1 0 0 0 0,1-1 0 0 0,0 0 0 0 0,0-1 0 0 0,0 0 0 0 0,0 0 0 0 0,1-1 0 0 0,-1 1 0 0 0,0-2 0 0 0,0 1 0 0 0,0-1 0 0 0,1-1 101 0 0,-3 0-533 0 0,0 0 0 0 0,1 0-1 0 0,-1 0 1 0 0,0-1 0 0 0,0 0-1 0 0,0 0 1 0 0,-1-1 0 0 0,1 0-1 0 0,-1 0 1 0 0,0 0-1 0 0,0-1 1 0 0,0 1 0 0 0,0-1-1 0 0,-1 0 1 0 0,3-4 533 0 0,28-60-4996 0 0,-20 27 3142 0 0</inkml:trace>
  <inkml:trace contextRef="#ctx0" brushRef="#br0" timeOffset="586.792">1124 59 2016 0 0,'19'-58'8621'0'0,"-14"58"-3938"0"0,-3 15-3575 0 0,7 325 2542 0 0,-2-32-4357 0 0,-6-280-119 0 0,2 15-1574 0 0,-2-14-3161 0 0,3-46-1287 0 0,1 0 5312 0 0,-2-12-324 0 0</inkml:trace>
  <inkml:trace contextRef="#ctx0" brushRef="#br0" timeOffset="834.634">1277 50 1884 0 0,'5'7'4207'0'0,"2"26"-406"0"0,-7-33-3800 0 0,7 76 4255 0 0,-5 41-2495 0 0,-1-13-1252 0 0,1 210-705 0 0,-2-313 197 0 0,-8 45-2538 0 0,8-45 2366 0 0,0 0 0 0 0,-1 0 1 0 0,1 0-1 0 0,0 0 0 0 0,-1 0 0 0 0,1-1 0 0 0,0 1 0 0 0,-1 0 0 0 0,1 0 0 0 0,-1-1 0 0 0,1 1 0 0 0,-1 0 0 0 0,1 0 0 0 0,-1-1 0 0 0,0 1 0 0 0,1-1 0 0 0,-1 1 0 0 0,0-1 0 0 0,0 1 0 0 0,1-1 0 0 0,-1 1 0 0 0,0-1 0 0 0,0 1 0 0 0,0-1 0 0 0,1 0 0 0 0,-1 0 0 0 0,0 1 0 0 0,0-1 0 0 0,0 0 0 0 0,0 0 0 0 0,0 0 0 0 0,0 0 0 0 0,1 0 0 0 0,-1 0 0 0 0,0 0 1 0 0,0 0-1 0 0,0 0 0 0 0,0-1 0 0 0,0 1 0 0 0,1 0 0 0 0,-1-1 0 0 0,0 1 0 0 0,0 0 0 0 0,0-1 0 0 0,1 1 0 0 0,-1-1 0 0 0,0 0 171 0 0,-15-11-2548 0 0,0-5 348 0 0</inkml:trace>
  <inkml:trace contextRef="#ctx0" brushRef="#br0" timeOffset="1080.0629">941 402 1656 0 0,'-3'-7'2648'0'0,"3"7"289"0"0,10 0 155 0 0,5 7 80 0 0,7 0-1224 0 0,10 0-827 0 0,5-3-509 0 0,8 0-344 0 0,-1-1-344 0 0,3-3-408 0 0,0 0-1037 0 0,-2-5-795 0 0,-3 3-444 0 0,-5 0-188 0 0,-7-3 71 0 0,-5 1 261 0 0,-6 2 956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4.944"/>
    </inkml:context>
    <inkml:brush xml:id="br0">
      <inkml:brushProperty name="width" value="0.1" units="cm"/>
      <inkml:brushProperty name="height" value="0.1" units="cm"/>
      <inkml:brushProperty name="color" value="#FF0066"/>
    </inkml:brush>
  </inkml:definitions>
  <inkml:trace contextRef="#ctx0" brushRef="#br0">225 226 144 0 0,'-76'-1'9484'0'0,"4"20"-5121"0"0,67-17-4297 0 0,0 0-1 0 0,0 0 0 0 0,1 1 1 0 0,-1 0-1 0 0,1 0 1 0 0,0 1-1 0 0,0-1 0 0 0,0 1 1 0 0,0 0-1 0 0,0 0 0 0 0,1 0 1 0 0,0 0-1 0 0,0 0 1 0 0,0 1-1 0 0,0 0 0 0 0,1-1 1 0 0,0 1-1 0 0,0 0 1 0 0,0 0-1 0 0,1 0 0 0 0,-1 1 1 0 0,1-1-1 0 0,0 0 1 0 0,1 0-1 0 0,-1 1 0 0 0,1 3-65 0 0,0 0 1 0 0,1 0 0 0 0,0 0-1 0 0,0 0 1 0 0,1 0 0 0 0,0-1-1 0 0,0 1 1 0 0,1-1-1 0 0,0 1 1 0 0,1-1 0 0 0,-1 0-1 0 0,2 0 1 0 0,-1 0-1 0 0,1-1 1 0 0,0 1 0 0 0,1-1-1 0 0,0-1 1 0 0,0 1 0 0 0,0-1-1 0 0,1 0 1 0 0,0 0-1 0 0,0-1 1 0 0,0 0 0 0 0,1 0-1 0 0,0-1 1 0 0,0 0-1 0 0,0 0 1 0 0,0-1 0 0 0,0 0-1 0 0,1 0 1 0 0,0-1 0 0 0,-1 0-1 0 0,1-1 1 0 0,0 1-1 0 0,0-2 1 0 0,0 1 0 0 0,0-2-1 0 0,0 1 1 0 0,0-1-1 0 0,0 0 1 0 0,6-2-1 0 0,-9-2 135 0 0,1 1 0 0 0,-1-1 0 0 0,0-1 0 0 0,0 1-1 0 0,0-1 1 0 0,-1 0 0 0 0,0 0 0 0 0,0-1 0 0 0,0 1 0 0 0,-1-1 0 0 0,0 0 0 0 0,-1 0-1 0 0,1-1 1 0 0,-1 0-135 0 0,-1 11 5 0 0,-1 0 0 0 0,1 0 0 0 0,0-1 0 0 0,1 1 0 0 0,-1 0-1 0 0,0-1 1 0 0,1 0 0 0 0,-1 1 0 0 0,1-1 0 0 0,0 0 0 0 0,0 0-1 0 0,-1-1 1 0 0,1 1 0 0 0,1-1 0 0 0,-1 1 0 0 0,0-1 0 0 0,0 0 0 0 0,0 0-1 0 0,1 0 1 0 0,-1-1 0 0 0,0 1 0 0 0,1-1 0 0 0,-1 0 0 0 0,1 0-1 0 0,-1 0 1 0 0,0 0 0 0 0,1 0 0 0 0,-1-1 0 0 0,0 1 0 0 0,1-1-1 0 0,-1 0 1 0 0,0 0 0 0 0,0-1 0 0 0,1 1 0 0 0,-1-1-5 0 0,4-1-6 0 0,1-1 1 0 0,-1 1-1 0 0,0-2 1 0 0,0 1-1 0 0,-1-1 1 0 0,1 0-1 0 0,-1 0 1 0 0,0-1-1 0 0,0 0 0 0 0,-1 0 1 0 0,0 0-1 0 0,0 0 1 0 0,0-1-1 0 0,1-3 6 0 0,-4 7-5 0 0,-1-1-1 0 0,1 1 0 0 0,-1-1 0 0 0,0 1 1 0 0,1-1-1 0 0,-2 1 0 0 0,1-1 0 0 0,0 0 1 0 0,-1 0-1 0 0,1 1 0 0 0,-1-1 0 0 0,0 0 0 0 0,-1 0 1 0 0,1 1-1 0 0,0-1 0 0 0,-1 0 0 0 0,0 1 1 0 0,0-1-1 0 0,0 0 0 0 0,-1 1 0 0 0,1-1 1 0 0,-1 1-1 0 0,1 0 0 0 0,-1-1 0 0 0,0 1 1 0 0,-1 0-1 0 0,1 0 0 0 0,0 0 0 0 0,-1 1 1 0 0,0-1-1 0 0,0 1 0 0 0,1-1 0 0 0,-1 1 1 0 0,-1 0-1 0 0,1 0 0 0 0,0 0 0 0 0,0 0 1 0 0,-1 1 5 0 0,-2-3 0 0 0,-1 1 1 0 0,1 1 0 0 0,-1-1 0 0 0,0 1-1 0 0,0 1 1 0 0,0-1 0 0 0,0 1 0 0 0,0 0 0 0 0,0 0-1 0 0,0 1 1 0 0,0 0 0 0 0,0 1 0 0 0,0-1-1 0 0,0 1 1 0 0,0 0 0 0 0,0 1 0 0 0,0 0-1 0 0,1 0 1 0 0,-1 1 0 0 0,-2 0-1 0 0,2 2-9 0 0,1 0 0 0 0,-1 0 0 0 0,1 0 1 0 0,0 1-1 0 0,1 0 0 0 0,-1 0 0 0 0,1 0 0 0 0,0 1 0 0 0,0 0 0 0 0,1 0 1 0 0,0 0-1 0 0,0 0 0 0 0,1 1 0 0 0,0-1 0 0 0,0 1 0 0 0,1 0 0 0 0,-1 3 9 0 0,2-6-214 0 0,1-1 0 0 0,-1 0 0 0 0,1 1 0 0 0,-1-1 0 0 0,1 0-1 0 0,0 1 1 0 0,1-1 0 0 0,-1 1 0 0 0,1-1 0 0 0,0 0 0 0 0,0 0 0 0 0,0 1-1 0 0,1-1 1 0 0,-1 0 0 0 0,1 0 0 0 0,0 0 0 0 0,0 0 0 0 0,1-1-1 0 0,-1 1 1 0 0,1-1 0 0 0,1 3 214 0 0,0-4-452 0 0,0 1 1 0 0,0-1-1 0 0,0 0 0 0 0,0 0 0 0 0,0 0 0 0 0,0-1 0 0 0,1 0 0 0 0,-1 1 1 0 0,0-1-1 0 0,1-1 0 0 0,-1 1 0 0 0,1-1 0 0 0,-1 0 0 0 0,1 0 1 0 0,-1 0-1 0 0,1 0 0 0 0,-1-1 0 0 0,1 0 0 0 0,-1 0 0 0 0,0 0 1 0 0,1 0-1 0 0,-1-1 0 0 0,0 0 452 0 0,28-12-1949 0 0</inkml:trace>
  <inkml:trace contextRef="#ctx0" brushRef="#br0" timeOffset="332.9709">719 75 1708 0 0,'1'12'9667'0'0,"-1"14"-6458"0"0,2 43-2377 0 0,5 175 854 0 0,0-213-1546 0 0,-7-31-139 0 0,0 1-1 0 0,0-1 1 0 0,1 0-1 0 0,-1 1 1 0 0,0-1-1 0 0,1 0 1 0 0,-1 1-1 0 0,0-1 1 0 0,1 0-1 0 0,-1 0 1 0 0,0 1-1 0 0,1-1 1 0 0,-1 0-1 0 0,0 0 1 0 0,1 0-1 0 0,-1 1 1 0 0,1-1-1 0 0,-1 0 1 0 0,1 0-1 0 0,-1 0 1 0 0,0 0-1 0 0,1 0 1 0 0,-1 0-1 0 0,1 0 1 0 0,-1 0-1 0 0,1 0 1 0 0,-1 0-1 0 0,0 0 1 0 0,1 0-1 0 0,-1 0 1 0 0,1 0-1 0 0,-1 0 1 0 0,1-1-1 0 0,-1 1 0 0 0,0 0 1 0 0,1 0-1 0 0,-1 0 1 0 0,1-1-1 0 0,-1 1 1 0 0,0 0-1 0 0,1-1 1 0 0,-1 1-1 0 0,0 0 1 0 0,0 0-1 0 0,1-1 1 0 0,-1 1-1 0 0,0-1 1 0 0,0 1-1 0 0,1 0 1 0 0,-1-1-1 0 0,0 1 1 0 0,0 0-1 0 0,0-1 1 0 0,0 1-1 0 0,1-1 1 0 0,-1 1-1 0 0,0-1 1 0 0,0 1-1 0 0,0 0 1 0 0,0-1-1 0 0,0 1 1 0 0,0-1-1 0 0,0 1 1 0 0,0-1-1 0 0,23-40-18 0 0,-17 27 6 0 0,2 0 0 0 0,-1 1 0 0 0,2 0-1 0 0,0 0 1 0 0,0 1 0 0 0,1 0 0 0 0,1 0 0 0 0,0 1-1 0 0,0 1 1 0 0,2-1 12 0 0,-11 10-2 0 0,0 0 1 0 0,-1 0-1 0 0,1 0 0 0 0,0 0 0 0 0,0 0 1 0 0,0 0-1 0 0,0 1 0 0 0,0-1 0 0 0,0 0 1 0 0,0 1-1 0 0,0 0 0 0 0,0-1 0 0 0,0 1 0 0 0,0 0 1 0 0,0 0-1 0 0,0 0 0 0 0,0 1 0 0 0,0-1 1 0 0,0 0-1 0 0,0 1 0 0 0,0-1 0 0 0,0 1 1 0 0,0 0-1 0 0,0 0 0 0 0,-1-1 0 0 0,1 1 0 0 0,0 0 1 0 0,0 1-1 0 0,-1-1 0 0 0,1 0 0 0 0,0 0 1 0 0,-1 1-1 0 0,0-1 0 0 0,1 1 0 0 0,-1-1 1 0 0,0 1-1 0 0,0 0 0 0 0,1-1 0 0 0,-1 1 0 0 0,-1 0 1 0 0,1 0-1 0 0,0 0 0 0 0,0 0 0 0 0,-1 0 1 0 0,1 0-1 0 0,-1 0 0 0 0,1 0 0 0 0,-1 0 1 0 0,0 0-1 0 0,0 0 0 0 0,0 0 0 0 0,0 0 0 0 0,0 0 1 0 0,-1 0-1 0 0,1 1 2 0 0,-13 96-469 0 0,-6-65-3278 0 0,13-41-4111 0 0,10-6 5381 0 0,3-4 495 0 0</inkml:trace>
  <inkml:trace contextRef="#ctx0" brushRef="#br0" timeOffset="606.293">1138 251 1648 0 0,'19'46'9764'0'0,"-3"-4"-6373"0"0,-15-40-3364 0 0,0 0 1 0 0,0 0 0 0 0,0-1-1 0 0,0 1 1 0 0,1-1 0 0 0,-1 1-1 0 0,1-1 1 0 0,-1 1 0 0 0,1-1-1 0 0,-1 0 1 0 0,1 1-1 0 0,0-1 1 0 0,0 0 0 0 0,-1 0-1 0 0,1-1 1 0 0,0 1 0 0 0,0 0-1 0 0,0 0 1 0 0,0-1 0 0 0,0 0-1 0 0,0 1 1 0 0,0-1 0 0 0,0 0-1 0 0,1 0 1 0 0,-1 0 0 0 0,0 0-1 0 0,0 0 1 0 0,0 0 0 0 0,0-1-1 0 0,0 1 1 0 0,0-1-28 0 0,4 0-27 0 0,0-1 0 0 0,0 0 0 0 0,-1-1 0 0 0,1 1 0 0 0,-1-1 0 0 0,1 0 0 0 0,-1-1 0 0 0,0 1 0 0 0,0-1 0 0 0,-1 0 0 0 0,1 0 0 0 0,-1 0 0 0 0,0-1 0 0 0,0 0 0 0 0,0 1 0 0 0,-1-2 0 0 0,1 1 0 0 0,-1 0 0 0 0,0 0 0 0 0,-1-1 0 0 0,0 0 0 0 0,0 1 0 0 0,0-1 0 0 0,0 0 0 0 0,-1 0 0 0 0,0 0 0 0 0,0 0 0 0 0,0 0 0 0 0,-1-1 0 0 0,0 1-1 0 0,-1 0 1 0 0,1 0 0 0 0,-1 0 0 0 0,0 0 0 0 0,0 0 0 0 0,-1 0 0 0 0,0 0 0 0 0,-2-4 27 0 0,3 8 17 0 0,-1 0-1 0 0,0 0 0 0 0,0-1 0 0 0,0 1 1 0 0,-1 0-1 0 0,1 1 0 0 0,0-1 0 0 0,-1 0 1 0 0,1 1-1 0 0,-1-1 0 0 0,0 1 0 0 0,1 0 0 0 0,-1 0 1 0 0,0 0-1 0 0,0 0 0 0 0,0 1 0 0 0,0-1 1 0 0,0 1-1 0 0,0-1 0 0 0,0 1 0 0 0,1 0 1 0 0,-1 0-1 0 0,0 0 0 0 0,0 1 0 0 0,0-1 1 0 0,0 1-1 0 0,0 0 0 0 0,0-1 0 0 0,0 1 1 0 0,1 1-1 0 0,-1-1 0 0 0,0 0 0 0 0,1 1 1 0 0,-1-1-1 0 0,1 1 0 0 0,-1 0 0 0 0,1 0-16 0 0,-77 83 766 0 0,45 5-1850 0 0,38-28-3762 0 0,-3-60 4535 0 0,0 0-1 0 0,1 0 0 0 0,-1 0 1 0 0,0 0-1 0 0,1 0 1 0 0,-1-1-1 0 0,1 1 0 0 0,0 0 1 0 0,-1-1-1 0 0,1 1 1 0 0,0-1-1 0 0,0 1 0 0 0,0-1 1 0 0,0 0-1 0 0,0 0 1 0 0,1 0-1 0 0,-1 0 0 0 0,0 0 1 0 0,0-1-1 0 0,1 1 1 0 0,-1-1-1 0 0,0 1 0 0 0,1-1 1 0 0,-1 0-1 0 0,3 0 312 0 0,22 1-1932 0 0</inkml:trace>
  <inkml:trace contextRef="#ctx0" brushRef="#br0" timeOffset="1032.9">1712 35 1504 0 0,'-25'-7'3467'0'0,"-37"-7"3322"0"0,22 17-4997 0 0,39-2-1767 0 0,0-1 0 0 0,0 1 0 0 0,0-1-1 0 0,0 1 1 0 0,0 0 0 0 0,-1-1 0 0 0,1 1 0 0 0,0 0 0 0 0,1 0 0 0 0,-1 0 0 0 0,0 0 0 0 0,0 0 0 0 0,0 0-1 0 0,0 0 1 0 0,1 0 0 0 0,-1 0 0 0 0,0 0 0 0 0,1 0 0 0 0,-1 0 0 0 0,1 0 0 0 0,0 1 0 0 0,-1-1 0 0 0,1 0-1 0 0,0 0 1 0 0,-1 0 0 0 0,1 1 0 0 0,0-1 0 0 0,0 0 0 0 0,0 1 0 0 0,0-1 0 0 0,0 0 0 0 0,1 0-1 0 0,-1 1 1 0 0,0-1 0 0 0,1 0 0 0 0,-1 0 0 0 0,0 0 0 0 0,1 1 0 0 0,0-1 0 0 0,-1 0 0 0 0,1 0 0 0 0,0 0-1 0 0,-1 0 1 0 0,1 0 0 0 0,1 1-25 0 0,38 50 418 0 0,-38-51-399 0 0,60 59 201 0 0,43 54-148 0 0,-104-111-88 0 0,1 1 0 0 0,-1 0 0 0 0,0 0 0 0 0,0 0 0 0 0,0 0 0 0 0,0 0-1 0 0,-1 0 1 0 0,1 0 0 0 0,-1 0 0 0 0,0 0 0 0 0,0 0 0 0 0,-1 0 0 0 0,1 0-1 0 0,-1 0 1 0 0,0 0 0 0 0,0 0 0 0 0,0 0 0 0 0,-1 0 0 0 0,1 0 0 0 0,-1 0-1 0 0,0-1 1 0 0,0 1 0 0 0,0-1 0 0 0,-1 0 0 0 0,1 1 0 0 0,-1-1 0 0 0,0 0-1 0 0,0 0 1 0 0,0-1 0 0 0,0 1 0 0 0,0-1 0 0 0,0 1 0 0 0,-1-1 0 0 0,1 0 0 0 0,-1 0-1 0 0,0-1 1 0 0,1 1 0 0 0,-1-1 0 0 0,0 1 0 0 0,0-1 0 0 0,0-1 0 0 0,0 1-1 0 0,0 0 1 0 0,0-1 0 0 0,0 0 0 0 0,0 0 0 0 0,-1 0 0 0 0,-2-1 16 0 0,-4 2-318 0 0,0 0-1 0 0,1 0 1 0 0,-1-1 0 0 0,0-1 0 0 0,1 1 0 0 0,-1-2 0 0 0,0 0-1 0 0,1 0 1 0 0,0-1 0 0 0,0 0 0 0 0,-1 0 0 0 0,2-2 0 0 0,-1 1 0 0 0,0-1-1 0 0,1 0 1 0 0,-2-2 318 0 0,10 5-182 0 0,0 0-1 0 0,0 0 1 0 0,1 1-1 0 0,-1-1 1 0 0,1 0-1 0 0,-1 0 0 0 0,1 0 1 0 0,0 0-1 0 0,0 0 1 0 0,0 0-1 0 0,0 1 1 0 0,0-1-1 0 0,0 0 1 0 0,0 0-1 0 0,0 0 1 0 0,1 0-1 0 0,-1 0 0 0 0,1 0 1 0 0,0 1-1 0 0,-1-1 1 0 0,1 0-1 0 0,0 0 1 0 0,0 1-1 0 0,0-1 1 0 0,0 1-1 0 0,0-1 1 0 0,1 1-1 0 0,-1-1 1 0 0,0 1-1 0 0,1 0 0 0 0,-1-1 1 0 0,1 1-1 0 0,-1 0 1 0 0,1 0-1 0 0,-1 0 1 0 0,1 0-1 0 0,0 0 1 0 0,0 1-1 0 0,-1-1 1 0 0,1 1-1 0 0,0-1 1 0 0,1 0 182 0 0,21-10-1178 0 0</inkml:trace>
  <inkml:trace contextRef="#ctx0" brushRef="#br0" timeOffset="1486.895">1974 62 1560 0 0,'-1'-1'282'0'0,"1"0"0"0"0,-1 0 1 0 0,0 0-1 0 0,1 0 0 0 0,-1 0 0 0 0,0 1 0 0 0,0-1 0 0 0,0 0 1 0 0,1 0-1 0 0,-1 1 0 0 0,0-1 0 0 0,0 1 0 0 0,0-1 0 0 0,0 1 1 0 0,0-1-1 0 0,0 1 0 0 0,0 0 0 0 0,0-1 0 0 0,0 1 0 0 0,0 0 1 0 0,0 0-1 0 0,-1 0 0 0 0,1 0 0 0 0,0 0 0 0 0,0 0 0 0 0,0 0 1 0 0,0 0-1 0 0,0 0 0 0 0,0 1 0 0 0,0-1 0 0 0,0 0 0 0 0,0 1 0 0 0,0-1 1 0 0,0 0-1 0 0,0 1 0 0 0,0 0 0 0 0,0-1 0 0 0,0 1 0 0 0,0 0-282 0 0,-38 26 2656 0 0,33-20-2560 0 0,-1 1-1 0 0,2 0 0 0 0,-1 0 1 0 0,1 0-1 0 0,0 0 1 0 0,1 1-1 0 0,0 0 1 0 0,0 0-1 0 0,1 0 0 0 0,0 1 1 0 0,0-1-1 0 0,1 1 1 0 0,1-1-1 0 0,0 1 1 0 0,0 0-1 0 0,0 0 0 0 0,2-1 1 0 0,-1 1-1 0 0,1 0 1 0 0,0-1-1 0 0,1 1 1 0 0,0 0-1 0 0,1-1 0 0 0,0 0 1 0 0,1 0-1 0 0,-1 0 1 0 0,2 0-1 0 0,-1 0 1 0 0,3 3-96 0 0,-4-9-12 0 0,-1-1 0 0 0,0 1 0 0 0,1-1 0 0 0,-1 1 1 0 0,1-1-1 0 0,0 0 0 0 0,0 0 0 0 0,0 0 0 0 0,0 0 1 0 0,0-1-1 0 0,0 1 0 0 0,0-1 0 0 0,1 0 0 0 0,-1 0 1 0 0,1 0-1 0 0,-1 0 0 0 0,0 0 0 0 0,1-1 0 0 0,-1 0 1 0 0,1 0-1 0 0,0 0 0 0 0,-1 0 0 0 0,1 0 0 0 0,-1-1 1 0 0,0 1-1 0 0,1-1 0 0 0,-1 0 0 0 0,1 0 0 0 0,-1 0 1 0 0,0-1-1 0 0,0 1 0 0 0,1-1 0 0 0,-1 0 0 0 0,0 0 1 0 0,-1 0-1 0 0,2 0 12 0 0,5-5-256 0 0,0 0-1 0 0,0-1 1 0 0,-1 0 0 0 0,1 0 0 0 0,-2-1 0 0 0,1 0 0 0 0,-2-1 0 0 0,1 1 0 0 0,-1-1-1 0 0,2-5 257 0 0,-4 8-173 0 0,-1-1-1 0 0,0 0 0 0 0,0 0 0 0 0,0 0 0 0 0,-1 0 0 0 0,0 0 0 0 0,-1 0 0 0 0,0-1 1 0 0,0 1-1 0 0,-1 0 0 0 0,0-1 0 0 0,0 1 0 0 0,-1-1 0 0 0,0 1 0 0 0,-1 0 1 0 0,0 0-1 0 0,0-2 174 0 0,1 8 38 0 0,1 1 0 0 0,-1 0 0 0 0,0-1 0 0 0,0 1 0 0 0,1 0 0 0 0,-1 0 0 0 0,0-1 0 0 0,0 1 0 0 0,0 0 0 0 0,0 0 0 0 0,-1 0 0 0 0,1 0 0 0 0,0 0 0 0 0,0 1 0 0 0,0-1 0 0 0,-1 0 0 0 0,1 1 0 0 0,0-1 0 0 0,-1 0 0 0 0,1 1 0 0 0,-1-1 0 0 0,1 1 0 0 0,-1 0 0 0 0,1 0 0 0 0,-1-1 0 0 0,1 1 0 0 0,-1 0 0 0 0,1 0 0 0 0,-1 1 0 0 0,1-1 0 0 0,-1 0 0 0 0,1 0 0 0 0,0 1 0 0 0,-1-1 0 0 0,1 0 0 0 0,-1 1 0 0 0,1 0 0 0 0,0-1-1 0 0,-1 1 1 0 0,1 0 0 0 0,0 0 0 0 0,0 0 0 0 0,-1-1 0 0 0,1 1 0 0 0,0 1 0 0 0,0-1 0 0 0,0 0 0 0 0,0 0 0 0 0,0 0 0 0 0,1 0 0 0 0,-1 1 0 0 0,0-1 0 0 0,0 0 0 0 0,1 1 0 0 0,-1-1 0 0 0,1 0 0 0 0,-1 1 0 0 0,1-1 0 0 0,0 1 0 0 0,0-1 0 0 0,-1 1 0 0 0,1 0-38 0 0,-2 4 45 0 0,1 0-1 0 0,-1 1 1 0 0,1-1-1 0 0,0 1 1 0 0,1 0-1 0 0,-1-1 1 0 0,1 1 0 0 0,1 0-1 0 0,-1-1 1 0 0,1 1-1 0 0,0 0 1 0 0,1-1-1 0 0,-1 0 1 0 0,1 1-1 0 0,1-1 1 0 0,-1 0-1 0 0,1 0 1 0 0,0 0-1 0 0,1 0 1 0 0,-1 0-1 0 0,3 2-44 0 0,-4-5-58 0 0,0 0 1 0 0,1 0-1 0 0,-1 0 0 0 0,1 0 0 0 0,0 0 0 0 0,0-1 0 0 0,0 1 0 0 0,0-1 0 0 0,0 1 1 0 0,1-1-1 0 0,-1 0 0 0 0,1-1 0 0 0,-1 1 0 0 0,1-1 0 0 0,0 1 0 0 0,-1-1 0 0 0,1 0 0 0 0,0 0 1 0 0,0-1-1 0 0,0 1 0 0 0,0-1 0 0 0,0 0 0 0 0,0 0 0 0 0,0 0 0 0 0,-1 0 0 0 0,1-1 1 0 0,0 0-1 0 0,0 0 0 0 0,0 0 0 0 0,0 0 0 0 0,-1 0 0 0 0,1-1 0 0 0,-1 0 0 0 0,1 1 0 0 0,-1-1 1 0 0,3-2 57 0 0,3-4-719 0 0,0 0 0 0 0,0 0 0 0 0,-1-1 1 0 0,0 0-1 0 0,0 0 0 0 0,-1-1 1 0 0,0 0-1 0 0,-1 0 0 0 0,0-1 1 0 0,0 0-1 0 0,-2 0 0 0 0,1 0 1 0 0,-1-1-1 0 0,-1 1 0 0 0,0-1 0 0 0,1-7 719 0 0,1-10-1237 0 0</inkml:trace>
  <inkml:trace contextRef="#ctx0" brushRef="#br0" timeOffset="1869.501">2293 44 372 0 0,'-1'-7'585'0'0,"-3"-19"1968"0"0,-6 15 2051 0 0,3 19-780 0 0,2 15-2443 0 0,6-14-1356 0 0,0-1 1 0 0,1 1 0 0 0,0-1 0 0 0,0 1 0 0 0,1-1-1 0 0,0 0 1 0 0,0 0 0 0 0,1 0 0 0 0,0 0-1 0 0,0-1 1 0 0,1 1 0 0 0,0-1 0 0 0,0 0 0 0 0,1-1-1 0 0,0 1 1 0 0,0-1 0 0 0,0 0 0 0 0,1-1 0 0 0,0 1-1 0 0,0-1 1 0 0,0-1 0 0 0,4 2-26 0 0,27 26-74 0 0,-34-28 168 0 0,-1 0 1 0 0,1 0-1 0 0,-1 1 0 0 0,0 0 1 0 0,-1-1-1 0 0,1 1 0 0 0,-1 0 1 0 0,0 0-1 0 0,0 0 0 0 0,-1 0 0 0 0,1 1 1 0 0,-1-1-1 0 0,0 0 0 0 0,-1 2-94 0 0,1-2 145 0 0,-1 0 0 0 0,1-1 1 0 0,0 1-1 0 0,1 0 0 0 0,-1 0 0 0 0,1-1 0 0 0,0 1 0 0 0,0-1 0 0 0,0 1 0 0 0,1-1 0 0 0,-1 0 0 0 0,1 0 0 0 0,0 0 0 0 0,0-1 0 0 0,0 1 0 0 0,3 1-145 0 0,1-2-7 0 0,-1 0 1 0 0,1 0 0 0 0,0-1-1 0 0,0-1 1 0 0,0 1-1 0 0,0-1 1 0 0,0 0-1 0 0,0 0 1 0 0,0-1-1 0 0,1 0 1 0 0,-1-1-1 0 0,0 1 1 0 0,0-1-1 0 0,0-1 1 0 0,0 1-1 0 0,0-1 1 0 0,0 0 0 0 0,0-1-1 0 0,-1 0 1 0 0,1 0-1 0 0,-1 0 1 0 0,0-1-1 0 0,0 0 1 0 0,0 0-1 0 0,0 0 1 0 0,-1-1-1 0 0,1 0 1 0 0,-1 0-1 0 0,-1 0 1 0 0,1-1-1 0 0,-1 1 1 0 0,0-1-1 0 0,0 0 1 0 0,0-1 0 0 0,-1 1-1 0 0,0-1 1 0 0,1-3 6 0 0,0 2-240 0 0,0 1 1 0 0,-1-1-1 0 0,0 1 1 0 0,0-1-1 0 0,-1 0 1 0 0,0 0-1 0 0,-1 0 1 0 0,0 0-1 0 0,0 0 1 0 0,0-1-1 0 0,-1 1 1 0 0,0 0 0 0 0,-1 0-1 0 0,0 0 1 0 0,0 0-1 0 0,-1-1 1 0 0,0 2-1 0 0,0-1 1 0 0,-1 0-1 0 0,0 0 1 0 0,0 1-1 0 0,-1-1 1 0 0,0 1-1 0 0,-4-6 240 0 0,5 11 65 0 0,1 1 0 0 0,-1-1 0 0 0,1 1-1 0 0,-1-1 1 0 0,1 1 0 0 0,-1 0 0 0 0,0 0-1 0 0,0 0 1 0 0,0 0 0 0 0,0 0 0 0 0,0 1-1 0 0,0 0 1 0 0,1-1 0 0 0,-1 1-1 0 0,0 0 1 0 0,0 0 0 0 0,0 1 0 0 0,0-1-1 0 0,0 1 1 0 0,0-1 0 0 0,0 1 0 0 0,0 0-1 0 0,0 0 1 0 0,1 0 0 0 0,-1 0 0 0 0,0 1-1 0 0,1-1 1 0 0,-1 1 0 0 0,1 0 0 0 0,0-1-1 0 0,-1 1 1 0 0,1 0 0 0 0,0 0-1 0 0,0 1 1 0 0,0-1 0 0 0,0 0 0 0 0,1 1-1 0 0,-1-1 1 0 0,0 1 0 0 0,1-1 0 0 0,0 1-1 0 0,0 0 1 0 0,0 0 0 0 0,0 0 0 0 0,0-1-1 0 0,0 1 1 0 0,1 0 0 0 0,0 0 0 0 0,-1 0-1 0 0,1 0 1 0 0,0 0-65 0 0,-1 7 151 0 0,-1-1-1 0 0,1 1 1 0 0,1 0-1 0 0,0-1 1 0 0,0 1-1 0 0,1 0 1 0 0,0-1-1 0 0,1 1 1 0 0,0-1-1 0 0,0 1 1 0 0,1-1-1 0 0,0 0 1 0 0,1 0-1 0 0,0 0 1 0 0,0-1-1 0 0,1 1 1 0 0,0-1-1 0 0,1 0 1 0 0,0 0-1 0 0,0-1 1 0 0,1 0-151 0 0,-2-1-323 0 0,1 0 1 0 0,0 0 0 0 0,1-1 0 0 0,-1 0-1 0 0,1-1 1 0 0,0 1 0 0 0,0-1 0 0 0,1 0 0 0 0,-1-1-1 0 0,1 0 1 0 0,4 1 322 0 0,-5-2-773 0 0,-1-1 0 0 0,1 0 0 0 0,0 0 0 0 0,0 0 0 0 0,0-1 0 0 0,-1 0 1 0 0,1 0-1 0 0,0-1 0 0 0,0 0 0 0 0,0 0 0 0 0,-1-1 0 0 0,1 0 0 0 0,-1 0 0 0 0,6-2 773 0 0,11-7-2475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13.861"/>
    </inkml:context>
    <inkml:brush xml:id="br0">
      <inkml:brushProperty name="width" value="0.1" units="cm"/>
      <inkml:brushProperty name="height" value="0.1" units="cm"/>
      <inkml:brushProperty name="color" value="#FF0066"/>
    </inkml:brush>
  </inkml:definitions>
  <inkml:trace contextRef="#ctx0" brushRef="#br0">15 746 1768 0 0,'-12'33'9156'0'0,"10"1"-4589"0"0,2-27-4529 0 0,1-1-1 0 0,0 1 1 0 0,1-1 0 0 0,0 1 0 0 0,0-1 0 0 0,0 0-1 0 0,0 0 1 0 0,1 0 0 0 0,0 0 0 0 0,1 0 0 0 0,-1 0-1 0 0,1-1 1 0 0,0 0 0 0 0,0 0 0 0 0,1 0 0 0 0,0 0-1 0 0,0-1 1 0 0,0 1 0 0 0,0-1 0 0 0,0-1 0 0 0,1 1-1 0 0,0-1 1 0 0,5 3-38 0 0,-8-5 2 0 0,0 0 1 0 0,0 0-1 0 0,0 0 0 0 0,0-1 0 0 0,-1 1 1 0 0,1-1-1 0 0,0 0 0 0 0,0 0 0 0 0,0 0 1 0 0,0 0-1 0 0,0 0 0 0 0,0-1 0 0 0,0 1 1 0 0,0-1-1 0 0,0 0 0 0 0,0 1 0 0 0,-1-2 0 0 0,1 1 1 0 0,0 0-1 0 0,-1 0 0 0 0,1-1 0 0 0,-1 1 1 0 0,1-1-1 0 0,-1 0 0 0 0,0 0 0 0 0,1 0 1 0 0,-1 0-1 0 0,0 0 0 0 0,-1-1 0 0 0,1 1 1 0 0,0 0-1 0 0,-1-1 0 0 0,2-1-2 0 0,1-4 3 0 0,0 1 0 0 0,-1-1 0 0 0,0 1-1 0 0,0-1 1 0 0,-1 0 0 0 0,0 0 0 0 0,0 0 0 0 0,-1 0 0 0 0,0-1 0 0 0,0 1 0 0 0,-1-7-3 0 0,-1 4 4 0 0,-1 1 0 0 0,0-1 0 0 0,0 1 1 0 0,-1 0-1 0 0,0 0 0 0 0,-1 0 1 0 0,0 0-1 0 0,-1 1 0 0 0,0-1 1 0 0,-1 0-5 0 0,5 8 0 0 0,0-1 1 0 0,0 1 0 0 0,-1-1 0 0 0,0 1 0 0 0,1 0 0 0 0,-1 0 0 0 0,0 0 0 0 0,0 0 0 0 0,0 0 0 0 0,0 0 0 0 0,0 0 0 0 0,-1 1 0 0 0,1-1-1 0 0,0 1 1 0 0,-1 0 0 0 0,1-1 0 0 0,-1 1 0 0 0,1 0 0 0 0,-1 0 0 0 0,0 1 0 0 0,0-1 0 0 0,1 1 0 0 0,-1-1 0 0 0,0 1 0 0 0,0 0 0 0 0,1 0 0 0 0,-1 0-1 0 0,0 0 1 0 0,0 1 0 0 0,1-1 0 0 0,-1 1 0 0 0,0-1 0 0 0,1 1 0 0 0,-1 0 0 0 0,0 0 0 0 0,1 0 0 0 0,-1 1 0 0 0,1-1 0 0 0,0 1 0 0 0,-1 0-1 0 0,-4 5-130 0 0,1 0 0 0 0,0 0 0 0 0,1 1 0 0 0,-1 0 1 0 0,2 0-1 0 0,-1 0 0 0 0,1 1 0 0 0,0-1 1 0 0,1 1-1 0 0,0 0 0 0 0,0 0 0 0 0,1 1 1 0 0,0-1-1 0 0,1 0 0 0 0,0 1 0 0 0,1-1 0 0 0,-1 0 1 0 0,2 1-1 0 0,-1-1 0 0 0,2 1 0 0 0,-1-1 1 0 0,2 3 129 0 0,-4-9-370 0 0,1-1 1 0 0,0 1 0 0 0,0 0 0 0 0,0 0 0 0 0,1 0-1 0 0,-1 0 1 0 0,1-1 0 0 0,-1 1 0 0 0,1 0 0 0 0,0 0-1 0 0,0-1 1 0 0,0 1 0 0 0,1-1 0 0 0,-1 1 0 0 0,1-1-1 0 0,-1 1 1 0 0,1-1 0 0 0,0 0 0 0 0,0 0 0 0 0,0 0 0 0 0,0 0-1 0 0,0 0 1 0 0,0 0 0 0 0,0 0 0 0 0,1-1 0 0 0,-1 1-1 0 0,3 0 370 0 0,11-7-2362 0 0</inkml:trace>
  <inkml:trace contextRef="#ctx0" brushRef="#br0" timeOffset="269.109">314 31 1000 0 0,'1'-12'627'0'0,"0"-7"4478"0"0,0 32 1637 0 0,-14 353-3616 0 0,8-255-2654 0 0,1-48-733 0 0,3-1 0 0 0,3 0 0 0 0,7 43 261 0 0,-9-105-97 0 0,0-1-1 0 0,1 1 1 0 0,-1 0-1 0 0,1-1 0 0 0,-1 1 1 0 0,1 0-1 0 0,-1 0 1 0 0,1-1-1 0 0,-1 1 0 0 0,1 0 1 0 0,-1 0-1 0 0,1 0 1 0 0,-1 0-1 0 0,1 0 0 0 0,-1 0 1 0 0,1 0-1 0 0,-1 0 1 0 0,1 0-1 0 0,0 0 0 0 0,-1 0 1 0 0,1 0-1 0 0,-1 0 1 0 0,1 0-1 0 0,-1 0 0 0 0,1 0 1 0 0,-1 1-1 0 0,1-1 1 0 0,-1 0-1 0 0,1 0 0 0 0,-1 1 1 0 0,0-1-1 0 0,1 0 1 0 0,-1 1-1 0 0,1-1 0 0 0,-1 0 1 0 0,0 1-1 0 0,1-1 0 0 0,-1 1 1 0 0,0-1-1 0 0,1 1 1 0 0,-1-1-1 0 0,0 1 0 0 0,0-1 1 0 0,1 1-1 0 0,-1-1 1 0 0,0 1-1 0 0,0-1 0 0 0,0 1 1 0 0,0-1-1 0 0,0 1 1 0 0,0-1-1 0 0,0 1 0 0 0,0-1 1 0 0,0 1-1 0 0,0-1 1 0 0,0 1-1 0 0,0-1 0 0 0,0 1 1 0 0,0-1-1 0 0,0 1 1 0 0,0-1-1 0 0,-1 1 0 0 0,1 0 98 0 0,20-45-6335 0 0,-17 38 6100 0 0,9-24-1987 0 0</inkml:trace>
  <inkml:trace contextRef="#ctx0" brushRef="#br0" timeOffset="523.9269">495 550 1520 0 0,'0'20'2172'0'0,"0"7"201"0"0,-3 2 91 0 0,1 2-100 0 0,-1-2-1088 0 0,-2-2-732 0 0,5-10-604 0 0,-2-3-972 0 0,-3-10-732 0 0,2-8-368 0 0,1-7-173 0 0,-1-9 17 0 0,1-12 208 0 0</inkml:trace>
  <inkml:trace contextRef="#ctx0" brushRef="#br0" timeOffset="771.992">532 196 1332 0 0,'2'-4'2096'0'0,"3"8"121"0"0,-2 5-49 0 0,2 6-544 0 0,-3 1-1856 0 0,1 4-1048 0 0,2 0-556 0 0,2 0-241 0 0,5 0-15 0 0,1-2 400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22.891"/>
    </inkml:context>
    <inkml:brush xml:id="br0">
      <inkml:brushProperty name="width" value="0.1" units="cm"/>
      <inkml:brushProperty name="height" value="0.1" units="cm"/>
      <inkml:brushProperty name="color" value="#FF0066"/>
    </inkml:brush>
  </inkml:definitions>
  <inkml:trace contextRef="#ctx0" brushRef="#br0">1 177 1056 0 0,'0'0'2122'0'0,"0"0"213"0"0,5-2 4116 0 0,7-1-4186 0 0,87 10 341 0 0,57-5-2257 0 0,-145-3-408 0 0,0-1 0 0 0,0-1 0 0 0,0 0 1 0 0,0 0-1 0 0,-1-1 0 0 0,1-1 0 0 0,-1 1 1 0 0,0-2-1 0 0,0 1 0 0 0,-1-2 1 0 0,4-1 58 0 0,-12 7-13 0 0,0-1 0 0 0,1 1 0 0 0,-1-1 0 0 0,0 1 0 0 0,1-1 0 0 0,-1 1 0 0 0,0-1 1 0 0,0 0-1 0 0,0 1 0 0 0,-1-1 0 0 0,1 0 0 0 0,0 0 0 0 0,-1 0 0 0 0,1 1 0 0 0,-1-1 1 0 0,1 0-1 0 0,-1 0 0 0 0,0 0 0 0 0,0 0 0 0 0,0 0 0 0 0,0 0 0 0 0,0 0 0 0 0,0 0 1 0 0,-1 0-1 0 0,1 0 0 0 0,-1 0 0 0 0,1 1 0 0 0,-1-1 0 0 0,0 0 0 0 0,1 0 1 0 0,-1 0-1 0 0,0 1 0 0 0,0-1 0 0 0,0 1 0 0 0,-1-1 0 0 0,1 1 0 0 0,0-1 0 0 0,-1 1 1 0 0,1-1-1 0 0,-1 1 0 0 0,1 0 0 0 0,-1 0 0 0 0,1 0 0 0 0,-1 0 0 0 0,0 0 13 0 0,-25-44 53 0 0,29 43-37 0 0,0 1 0 0 0,0 0 0 0 0,0 0 0 0 0,0 0 0 0 0,1 0 0 0 0,-1 1 0 0 0,0-1 0 0 0,1 0 0 0 0,-1 1 1 0 0,1 0-1 0 0,-1-1 0 0 0,0 1 0 0 0,1 0 0 0 0,-1 1 0 0 0,1-1 0 0 0,-1 0 0 0 0,0 1 0 0 0,1-1 0 0 0,-1 1 0 0 0,0-1 0 0 0,1 1 0 0 0,-1 0 0 0 0,0 0 0 0 0,0 0 1 0 0,0 1-1 0 0,0-1 0 0 0,0 0 0 0 0,0 1 0 0 0,0 0-16 0 0,143 87 382 0 0,-144-88-371 0 0,0-1 1 0 0,0 1-1 0 0,1 0 1 0 0,-1 0-1 0 0,0 1 0 0 0,0-1 1 0 0,0 0-1 0 0,0 0 1 0 0,0 0-1 0 0,0 1 1 0 0,-1-1-1 0 0,1 0 0 0 0,0 1 1 0 0,-1-1-1 0 0,1 0 1 0 0,-1 1-1 0 0,1-1 1 0 0,-1 1-1 0 0,0-1 0 0 0,1 1 1 0 0,-1 0-1 0 0,0-1 1 0 0,0 1-1 0 0,0-1 1 0 0,0 1-1 0 0,-1-1 0 0 0,1 1 1 0 0,0-1-1 0 0,-1 1 1 0 0,1-1-1 0 0,-1 1 0 0 0,1-1 1 0 0,-1 0-1 0 0,0 1 1 0 0,1-1-1 0 0,-1 0 1 0 0,0 1-1 0 0,0-1 0 0 0,0 0 1 0 0,0 0-1 0 0,0 0 1 0 0,0 0-1 0 0,0 0 1 0 0,-1 0-1 0 0,1 0 0 0 0,0 0 1 0 0,0 0-1 0 0,-1-1 1 0 0,1 1-1 0 0,-1 0 1 0 0,1-1-1 0 0,0 1 0 0 0,-1-1 1 0 0,1 0-1 0 0,-1 1 1 0 0,1-1-1 0 0,-1 0 1 0 0,0 0-1 0 0,1 0 0 0 0,-1 0 1 0 0,1 0-1 0 0,-1 0 1 0 0,1 0-1 0 0,-1-1 1 0 0,1 1-1 0 0,-1-1-11 0 0,-84-18-1158 0 0,65 13-2205 0 0,20 5 737 0 0,6 6-2267 0 0,3 9 2813 0 0,-5-10 965 0 0,8 13-855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24.355"/>
    </inkml:context>
    <inkml:brush xml:id="br0">
      <inkml:brushProperty name="width" value="0.1" units="cm"/>
      <inkml:brushProperty name="height" value="0.1" units="cm"/>
      <inkml:brushProperty name="color" value="#FF0066"/>
    </inkml:brush>
  </inkml:definitions>
  <inkml:trace contextRef="#ctx0" brushRef="#br0">140 1 1060 0 0,'6'5'7589'0'0,"-1"5"-3471"0"0,2 29-1894 0 0,-5-27-1336 0 0,5 23-213 0 0,-1-1 0 0 0,-2 1-1 0 0,-1-1 1 0 0,-2 1 0 0 0,-2 19-675 0 0,-2 59 283 0 0,8-110-316 0 0,-12-20 28 0 0,-82 23 30 0 0,5-4-2 0 0,82-18 162 0 0,109-9 1351 0 0,-80 22-1220 0 0,320-26 744 0 0,-341 25-1146 0 0,-33 12-2199 0 0,-18 33-15151 0 0,38-33 15284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9:21.839"/>
    </inkml:context>
    <inkml:brush xml:id="br0">
      <inkml:brushProperty name="width" value="0.1" units="cm"/>
      <inkml:brushProperty name="height" value="0.1" units="cm"/>
      <inkml:brushProperty name="color" value="#FF0066"/>
    </inkml:brush>
  </inkml:definitions>
  <inkml:trace contextRef="#ctx0" brushRef="#br0">1 1 1716 0 0,'2'1'10945'0'0,"3"14"-7961"0"0,35 207 859 0 0,2 144-2401 0 0,-37-328-1433 0 0,7-76-22 0 0,0-2 10 0 0,1-1 1 0 0,3 2 0 0 0,1 0-1 0 0,1 1 1 0 0,2 0-1 0 0,2 2 1 0 0,2 0 0 0 0,1 2-1 0 0,1 1 1 0 0,2 1-1 0 0,12-10 3 0 0,12-3-542 0 0,-69 65-4211 0 0,-58 37-8840 0 0,59-45 11774 0 0</inkml:trace>
  <inkml:trace contextRef="#ctx0" brushRef="#br0" timeOffset="255.354">211 321 1708 0 0,'9'23'10271'0'0,"8"2"-6411"0"0,-9-15-2985 0 0,52 71 1716 0 0,55 98-1631 0 0,-92-118-4533 0 0,-25-61-1258 0 0,-5-8 1023 0 0,-6-23-1789 0 0,6 10 3589 0 0</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3.64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73 0 13 0,'0'5'99'0,"0"-5"52"0,-6 2 39 0,6-2 29 0,0 5 22 0,-5-3 18 0,5 3 18 15,0-3 16-15,0 3 15 0,-3-1 13 0,3 0-4 0,0 1-15 0,0-1-56 16,0 3-82-16,0 0-54 0,0 0-39 0,-6-1-17 0,6 1-11 0,0 2-2 15,0-2-2-15,-6 2-2 0,6 1-1 0,0-2-1 0,0 1 1 0,0 3-1 0,0-2 2 16,0 1-2-16,0-1 1 0,-3 2-1 0,3-1-3 0,0 1-2 0,0 2-4 16,-5-3-1-16,5 2-2 0,0 0-2 0,0-1-2 0,-3 2-1 0,3-1-3 15,0 1-5-15,-6-1-1 0,0 1-2 0,6-1-5 0,-3 3-1 0,3-2-2 0,-5-1 0 16,2 1-2-16,3 1 0 0,-6-2 0 0,6 0-3 0,-6-2-4 0,6 1-6 16,0-1-4-16,-2 1-7 0,2-1-6 0,0-2-8 0,0-1-6 0,0 2-9 15,0-1-10-15,0 0-10 0,2-5-14 0,-2 3-20 0,0-2-20 0,0 0-38 16,0-3-43-16,0-2-50 0,0 0-45 0,0 0-17 0,12 2 3 0,-12-2 12 0,0 0 15 15,3-2 19-15,2 0 23 0,-5-3 21 0,0 5 28 0,3-5 30 0,-3 1 34 16,6-3 45-16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31:31.680"/>
    </inkml:context>
    <inkml:brush xml:id="br0">
      <inkml:brushProperty name="width" value="0.1" units="cm"/>
      <inkml:brushProperty name="height" value="0.1" units="cm"/>
      <inkml:brushProperty name="color" value="#5B2D90"/>
    </inkml:brush>
  </inkml:definitions>
  <inkml:trace contextRef="#ctx0" brushRef="#br0">69 210 884 0 0,'-7'-1'4217'0'0,"-12"2"871"0"0,-23 5-1924 0 0,41-6-2985 0 0,35-6 373 0 0,-1 0-391 0 0,-1 1 0 0 0,0 2 0 0 0,1 2 0 0 0,0 1 0 0 0,13 2-161 0 0,23-1 228 0 0,37 1-186 0 0,134-5 704 0 0,-36 4-656 0 0,55 8 731 0 0,-26-31-747 0 0,-117 13 16 0 0,-116-6 536 0 0,0 15-618 0 0,0 0 3 0 0,-1 0-4 0 0,0 0-8 0 0,-1 1-1 0 0,0 0 1 0 0,1-1-1 0 0,-1 1 1 0 0,1 0 0 0 0,-1 0-1 0 0,1 0 1 0 0,0 0-1 0 0,-1 0 1 0 0,1 1-1 0 0,0-1 1 0 0,0 0-1 0 0,-1 1 1 0 0,1-1-1 0 0,0 1 1 0 0,1-1-1 0 0,-1 1 1 0 0,0-1-1 0 0,0 1 1 0 0,1 0 0 0 0,-1-1-1 0 0,1 1 1 0 0,-1 0-1 0 0,1 0 1 0 0,0-1-1 0 0,-1 1 1 0 0,1 0-1 0 0,0 0 1 0 0,0 0 1 0 0,-1 4-8 0 0,-44 155-25 0 0,41-132-6 0 0,4-28 29 0 0,12-33 4 0 0,1-126 46 0 0,-14 125-46 0 0,-11-142 29 0 0,40 177-60 0 0,-7 5 116 0 0,0 0 0 0 0,0 2 0 0 0,-1 0 0 0 0,0 2 0 0 0,0 0 0 0 0,14 12-79 0 0,75 38 206 0 0,2-17 94 0 0,-110-44-287 0 0,0 0 0 0 0,0 0 0 0 0,0 0 0 0 0,0 0 0 0 0,0 0 0 0 0,0 0 0 0 0,-1 1 0 0 0,1-1 1 0 0,0 0-1 0 0,0 0 0 0 0,0 1 0 0 0,0-1 0 0 0,-1 1 0 0 0,1-1 0 0 0,0 1 0 0 0,0-1 0 0 0,-1 1 0 0 0,1-1 0 0 0,0 1 1 0 0,-1-1-1 0 0,1 1 0 0 0,0 0 0 0 0,-1 0 0 0 0,1-1 0 0 0,-1 1 0 0 0,1 0 0 0 0,-1 0 0 0 0,0-1 0 0 0,1 1 0 0 0,-1 0 1 0 0,0 0-1 0 0,0 0 0 0 0,1 0 0 0 0,-1 0 0 0 0,0 0 0 0 0,0-1 0 0 0,0 1 0 0 0,0 0 0 0 0,0 0 0 0 0,0 0 0 0 0,0 0 1 0 0,0 0-1 0 0,-1 0 0 0 0,1 0 0 0 0,0-1 0 0 0,-1 1 0 0 0,1 0 0 0 0,0 0 0 0 0,-1 0 0 0 0,1-1 0 0 0,-1 1 0 0 0,1 0 1 0 0,-1 0-1 0 0,1-1 0 0 0,-1 1 0 0 0,0 0 0 0 0,1-1 0 0 0,-1 1-13 0 0,-48 24 966 0 0,-94-13-4 0 0,-48 12-86 0 0,187-24-884 0 0,1 1 1 0 0,0 0 0 0 0,0 0-1 0 0,-1 1 1 0 0,1-1 0 0 0,0 0 0 0 0,0 1-1 0 0,1 0 1 0 0,-1 0 0 0 0,0 0-1 0 0,0 0 1 0 0,1 0 0 0 0,-1 1-1 0 0,1-1 1 0 0,0 1 0 0 0,0-1 0 0 0,0 1-1 0 0,0 0 1 0 0,0 0 0 0 0,1 0-1 0 0,-1 1 8 0 0,2-1 524 0 0,3 3-5866 0 0,2 9-6902 0 0,-5-8 9705 0 0,0-1 573 0 0</inkml:trace>
</inkml:ink>
</file>

<file path=ppt/ink/ink19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6:35.751"/>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C1A41508-972D-4CA8-981F-3AEC3E077DE6}" emma:medium="tactile" emma:mode="ink">
          <msink:context xmlns:msink="http://schemas.microsoft.com/ink/2010/main" type="inkDrawing" rotatedBoundingBox="4088,4302 5300,6011 4481,6593 3268,4884" semanticType="callout" shapeName="Other">
            <msink:sourceLink direction="with" ref="{675F6228-2337-44D0-8100-6E34FA6C14B2}"/>
          </msink:context>
        </emma:interpretation>
      </emma:emma>
    </inkml:annotationXML>
    <inkml:trace contextRef="#ctx0" brushRef="#br0">53 1 0 0,'0'0'1'0,"0"0"2"16,0 0 0-16,0 0 0 0,0 0-1 15,0 0-1 1,0 0 1-16,0 0-1 0,0 0 0 16,0 0 0-16,0 0 0 15,-27 0-1 17,27 0 1-17,0 0 0-15,0 0 0 31,0 0 0-31,0 0 1 32,0 0-3-17,0 0 0 17,0 0 0-17,0 0 2-15,0 0 1 16,0 0-1-1,0 0 0 1,-28 0-1-16,28 0 1 47,0 0 0-47,0 0 0 16,0 0 1-1,0 0-1 1,0 0 1 15,0 0-3-15,0 0 0 15,0 0 2 16,0 0 0-47,0 0 0 31,0 0 0 0,0 0 0-31,0 0 0 32,0 26-1-17,0-26 1 1,0 0 0-16,0 0 0 15,0 0 0 1,0 0 0 0,0 0 0 15,0 0 1 16,0 0-1-32,0 0 1-15,0 0-1 16,0 0 0 15,0 0-3 16,0 0 3 0,0 0 0 0,0 0-2-47,0 0 2 0,0 0 0 31,0 0 0-15,0 0-2-16,0 0 2 31,0 0 0-15,0 0-2-1,0 0 2 1,0 0 0-16,0 0 0 16,0 0 0-1,0 0 0 16,0 0 0 1,0 0 0-1,0 0 0-15,0 0-2-1,0 0 2 32,28 0-1-31,-28 0 1 46,0 0 0-46,0 0 1-16,0 0-1 15,0 0 0-15,0 0 0 32,0 0 0-32,0 0-2 0,0 0 2 31,0 0-2-15,0 0 2-1,27 0-1-15,-27 0 1 63,0 0-2-48,0 0 2-15,0 27-1 16,0-27 1 0,0 0 0-16,0 0 0 15,0 0 0 16,0 0 0-15,0 0 0 62,28 0-1-47,-28 0 1 16,28 0-2 0,-28 0 2-16,0 0 0-15,0 0 0 47,0 28-1-32,29-28 0 16,-29 0 1-32,0 0 0 48,26 0-1 15,-26 0 1-62,0 0 0 30,0 0 0-14,28 0-1-1,-28 0 1-15,0 27-1 15,0-27 1-16,0 0 0 1,0 0-2 0,0 0 2-16,29 0 0 78,-29 0 0-63,0 0 0 1,0 0 0 0,0 0 0-1,0 0 0 1,0 0-2 0,0 0 2-16,26 0-1 15,-26 0 1 16,0 30-1-31,29-30 0 32,-29 0 1-32,0 0-2 31,0 0 2-15,26 0-1 46,-26 27 0-15,0-27 1-31,29 0-1-1,-29 28 0 63,28-28 0-78,-28 0 1 16,0 0 0 15,0 0-2-15,28 0 1 15,-28 27 0-15,0-27 1 15,0 0-2-15,0 0 2-16,0 0-2 31,0 0 2-16,27 0-1-15,-27 0-1 32,0 28 1-17,28-28 0 1,-28 0 1 0,0 0 0 30,0 27-2-46,29-27 1 32,-29 0 1-32,26 0-1 62,-26 30 0-31,0-30 1-15,0 0 0 0,29 0-1-1,-29 0 1 17,0 26-1-17,26-26 0 1,-26 0-1-1,0 0 2 17,29 0-1-17,-29 28 0 1,0-28 1 0,28 0-1-1,-28 0 1 32,28 0 0-31,-28 0-2-1,0 28 1-15,0-28 1 32,27 0-1-17,-27 0 1 1,28 0 0 15,-28 27-1-15,0-27 1-1,0 0 0 1,27 0-2 0,-27 0 2 30,0 0-2-46,28 0 2 16,-28 0-2-16,0 0 2 31,28 0-1-31,-28 0 1 32,0 0 0-17,0 28 0-15,0-28 0 16,29 0 0-1,-29 0 0 1,0 28-1 0,26-28 0-16,-26 0 1 15,0 0-2 1,29 0 2 0,-29 0 0-1,0 0-2 1,28 28 1 31,-28-28 1-32,27 0-1 17,-27 0 1-17,0 27-1 1,0-27 1-16,28 0-1 15,-28 0 1 1,27 0-1 31,-27 0 1-31,0 28-1 15,0-28 1-16,28 0-1-15,-28 0 1 16,0 0 0 0,0 0 0-1,28 0-1 1,-28 28 0-16,0-28 1 31,29 0-1 0,-29 0 1-15,0 0 0 15,26 30-1-15,-26-30 1 0,29 0 0-1,-1 26-1 16,-28-26 1-15,27 0-1 15,-27 0 1 16,28 0-1-31,-28 28 0-1,26-28 1 17,3 0-1 15,-29 0 1-32,0 0 0 32,28 0-1-47,-28 27 0 16,0-27 1-16,0 0 0 15,0 0 0 1,28 0-1 0,-28 0 1-16,27 0-1 31,-27 0 1-31,0 0 0 15,0 26-1 1,0-26 1-16,28 0-1 16,-28 0 1-1,27 0-1 1,-27 0 2-16,0 29-1 16,28-29-1-1,-28 0-1-15,0 0 3 31,0 0-3-15,29 0 1 0,-29 0 2-1,28 28-1 1,-28-28-2-16,0 0 2 31,27 0-2-15,-27 0 2-1,0 29 0 17,28-29 0-17,-28 0 0 1,0 0 0 0,0 0 0-16,28 0 0 15,-28 27-1-15,0-27 1 16,0 0 0-1,27 0-1-15,-27 0 2 16,0 28-2 0,28-28 1-1,-28 0 0 17,0 27-1-17,27-27 0-15,-27 0 1 31,28 0-1 1,-28 0-1-32,0 0 2 15,0 0 0 32,0 0 0-47,0 0 0 31,0 0 0-15,0 0 0-16,0 0 1 16,0 0-1 15,0 0-2-31,0 0 0 16,0 0-4-1,0 0-8 1,0 0-6-16,0 0-16 15,0 0-15-15</inkml:trace>
    <inkml:trace contextRef="#ctx0" brushRef="#br0" timeOffset="-10629.637">1109 1332 1 0,'0'0'4'16,"0"0"-1"-16,0 0 0 16,0 0 1-16,0 0 0 15,0 0 0-15,0 0-1 16,0 0 0-16,0 0-1 0,0 0 0 16,0 0-1-1,0 0 0 1,0 0 0 15,0 26-1 0,0-26 1-31,0 0 1 16,0 0 0-16,0 29 0 16,0-29 1-16,0 28-1 15,-29-28 0-15,29 27 0 16,0-27-1-1,0 0 0-15,0 29 1 0,0-29-1 16,0 26-1-16,0-26 2 0,0 0-1 16,0 29 1-1,0-29-1 1,0 0 0-16,0 28 0 16,0-28 0-16,0 28-1 15,0-28 1-15,0 27-1 31,0 1 1-15,0-1-1 0,0-27 1-1,0 29 0 17,0-29 0-17,0 28-1-15,0-28 1 31,0 0 0-31,0 0 0 16,0 26-1 0,0-26 1-1,0 0 0 1,0 29 0 0,0-29 0 46,0 0 0-15,0 26-1-31,0-26-2 15,0 0 1-16,0 0 0-15,0 0 0 16,0 0 2 0,0 0 0-1,0 0 0 1,0-26 0-16,0-3 0 16,0 3 0-1,0-2 0-15,0-1 0 31,0 2-1 1,0-1 0-17,0 28 1-15,0-27-1 47,0-1 0-16,0 0 0-15,0 28 1 15,0-29-1-31,0 3-1 32,29 26 1-32,-29-29 1 15,0 2-1 1,0 27-1-16,0-28 1 15,0-1 1 32,0 29-2-47,0 0 2 16,0-26-1 0,0 26-1-16,0 0 2 62,0-28-1 1,0 28 1 46,0-27-1-31,0-1 0-62,0 0 0-1,0 28 1 17,0 0-2-1,0 0 2-16,0 0-2 1,0 0 0 0,0 0 0 15,0 0 2 63,0 0 0-79,28 0-1 1,-28 0 1 0,27 0 0-1,-27 0 0 16,0 0 0-31,28 0-1 16,-28 0 1 0,26 0 0-1,-26 0 0 17,29 0-1-17,-29 0 1 1,28 0 0-1,-28 0 0 32,0 0 0-47,28 0-1 0,-28 0 1 16,0 0 0 15,0 0-2-31,27 0 1 16,-27 0 1-1,0 0 0 17,0 0-2-17,28 0 1 1,-28 0 1-16,0 0-2 16,27 0 1 15,-27 0 1-16,0 0 0-15,0 0-2 16,0 0 2-16,0 0-2 16,28 0 1 15,-28 0 1 0,0 0-2-15,0 0 2 62,0 0 0-47,29 0-2-31,-29 0 2 16,0 0-2 15,0 0 2-31,0 0 0 31,0 0 0-31,0 0 0 16,0 0 0 0,0 0-12-1,0 0-5 1,0 0-13-16,0 0-14 15</inkml:trace>
  </inkml:traceGroup>
</inkml:ink>
</file>

<file path=ppt/ink/ink19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6:40.013"/>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4CF84295-3FB4-488F-92BD-38C33CDD60DA}" emma:medium="tactile" emma:mode="ink">
          <msink:context xmlns:msink="http://schemas.microsoft.com/ink/2010/main" type="inkDrawing" rotatedBoundingBox="3492,4765 4128,4345 4161,4395 3526,4816" semanticType="callout" shapeName="Other"/>
        </emma:interpretation>
      </emma:emma>
    </inkml:annotationXML>
    <inkml:trace contextRef="#ctx0" brushRef="#br0">27 360 5 0,'0'0'5'15,"0"0"-3"-15,0 0 1 16,0 0-1-16,0 0 0 15,0 0-1 1,0 0 1-16,0 0 1 0,0 0 0 16,0 0 0-1,0 0-2-15,0 0 1 32,0 0 0-32,0 0 1 0,0 0-1 0,0 0-1 15,0 0 2-15,0 0 0 0,0 0-1 16,0 0 0-16,0 0 0 15,0 0-1-15,0 0 0 16,0 0 0-16,0 0 0 16,0 0 0-1,0 0 0 17,0 0 0-32,0 0 0 62,0 0 0-46,0 0 1-16,0 0-1 15,0 0 0 17,0 0 1-1,0 0-1-31,0 0 0 15,0 0 1-15,0 0-1 0,0 0 1 16,0 0 0-16,0 0 1 16,0 27-1-16,0-27 0 15,0 0 0-15,0 0-1 16,0 0 0 15,-29 0-1-31,29 30 0 16,0-30 1-1,0 0 0 1,0 0-2 15,0 0-1-31,0 0 1 16,0 0 0-16,0 0 0 16,0 0 0-16,0 0 0 62,0 0 0-31,0 0 2 1,0 0 0 30,0 0 0-31,0 0 0 16,0 0-2-47,0 0 0 47,0 0 0-31,0 0 0-1,29 0 2 32,-29-30-1-16,26 30 0-31,-26 0 1 47,28 0-1-31,-28-27 0 0,29 27 0 30,-29 0 1-14,26 0-1-17,-26-29 0 17,0 29 1-17,0 0 0 1,29 0 0 31,-29 0 0-16,0 0 0-31,0-26-1 16,0 26 1-1,26 0-1-15,-26 0 1 0,0 0 0 31,0 0 0-31,0 0 0 0,0 0 0 32,0 0 0-32,29 0 0 0,-29-29-1 15,0 29 1 1,28 0-1 0,-28 0 1 15,0 0 0-16,0 0 0 1,0 0 0 31,0-26-1-31,28 26 0 15,-1-30 0 63,-27 30 1-79,28 0-1 32,-28-27 0-47,0 27 1 16,29 0-2 31,-29 0 2-32,0-28-1 16,26 28 0-15,-26-28 0 47,0 28 1-48,0 0-2 16,29 0 1-15,-29 0 1 0,0 0 0 15,26 0-1-31,-26 0 1 47,0 0 1-47,0 0-1 31,0 0 0-15,0-28-1-16,29 28 1 15,-29 0 0 32,28 0-1-31,-28 0 1-1,0 0 0 1,0-26 0 0,0 26 0-1,0 0 0 1,28 0-1 0,-28 0 1 30,0 0-2-30,0-29 2 0,27 29-1-1,-27 0-1-15,0 0 2 16,28 0-1 62,-28 0 1-78,0-28-1 31,0 28-1-31,0 0 2 16,27 0-1 31,-27-26 0 0,28 26 0-47,-28 0 1 125,0 0 1-110,0 0 1 1,0 0 3-16,0 0 1 0,0 0-1 16,0 0-3-1,0 0-1-15,0 0-11 16,0 0-7-1,0 0-11-15,0 0-11 16</inkml:trace>
  </inkml:traceGroup>
</inkml:ink>
</file>

<file path=ppt/ink/ink19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6:44.737"/>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451E4E8A-2540-4A6D-A804-1EE0593A43F8}" emma:medium="tactile" emma:mode="ink">
          <msink:context xmlns:msink="http://schemas.microsoft.com/ink/2010/main" type="inkDrawing" rotatedBoundingBox="3708,3901 4128,3646 4392,4082 3972,4336" shapeName="Other"/>
        </emma:interpretation>
      </emma:emma>
    </inkml:annotationXML>
    <inkml:trace contextRef="#ctx0" brushRef="#br0">56 277 0 0,'0'0'2'0,"0"0"-1"0,0 0 0 31,-29-26-1-15,29 26 4-1,0 0 2 1,0 0 0-16,0 0-1 16,0 0-1-16,0 0-2 15,0 0 0-15,0 0-1 16,0 0 1-16,0 0-1 0,0 0 2 15,0 0-1 1,0 0 1-16,0 0-1 16,0 0-1-16,0 0 0 0,0 0 0 31,0 0 0-15,0 0 2-1,0 0-1 1,0 0-1-16,0 0 0 15,0 0 0-15,0 0 0 16,0 0 1 0,0 0 1-16,0 0-1 15,0 0 0-15,0 0 1 0,0 0-1 16,0 0 0 0,0 0-1-16,0 0 0 0,0 0 0 15,0 26 0 32,0-26 0-31,0 0 0-16,0 29 0 31,0-29 0-31,0 26 0 0,0 2 0 0,0-28 0 16,0 29 0-1,0-29 0 1,0 0 0-1,0 28-1-15,29-28 0 0,-29 0 1 16,0 0 0 0,0 27 1-1,0-27 0 1,0 0-1-16,0 0 1 16,0 0-1-1,0 29-1 1,26-29 0-16,-26 0 1 15,0 28-1-15,0-2 1 16,29 3-1 0,-29-3 0-1,0 2 1 17,0-28-2-32,0 0 2 15,0 0-2 1,0 0-1 46,0 0 0-46,0 0 1-16,0 0-1 16,0 0 1-1,0 0 0 16,0 0 0-31,0-28 1 16,0 2 0 15,0 26 1-31,0-29-1 16,-29 3-1 0,29-2 1-16,0-1 0 15,0 2 0 16,0 27 1 1,0-28-1-32,-26-1 0 15,26 1 0 17,0 28 1-1,-29 0-1-16,29-26 0 1,0-3 1 62,0 29-2-47,-28 0 2-31,28-26-1 16,0 26 1 47,0 0 0-17,0-29-1-14,0 29-1-17,0 0 2 32,0 0 0-16,0 0 0-15,0 0 0 31,0 0 0 0,0 0-2-32,0 0 0-15,0 0 0 0,0 0 0 16,0 0 2 0,0 0 0 15,0 0 0-15,0 0 0 15,28 0 0-16,-28 29 0 1,0-29 0 15,29 0-1-31,-29 0 1 16,0 0 0 0,26 0-1-16,-26 0 1 15,0 26-1 1,0-26 1-16,29 0-1 62,-3 0 0-15,-26 0 1-16,0 0 0-15,0 0 0 31,29 0-1 0,-29 0 1-47,0 0 0 15,0 29-1 1,0-29 2 0,28 0-1-1,-28 0 0 17,28 0-1 46,-28 0 1-78,0 0-2 31,0 0 0-15,0 0-1-1,0 0 1-15,0 0 2 47,0 0 0 0,27 0 0 0,-27 0 0-16,0 0 0-15,0-29-1-16,0 29 1 31,28-26-1-31,-28 26 1 16,0-29 0 15,0 29 0-16,0 0 0 1,0-29-1 0,0 29 1-1,0 0 0 17,0-28-1-32,27 28 0 15,-27-27 1 1,0-1-1 31,0 2 0-16,0 26 1-31,0-29-1 31,0 1 0-15,0 1 0 31,0 27 1-16,0 0 0 47,0 0 0-15,0 0-2-1,0 0 0-31,0 0 0 1,0 0 0-17,0 27 1 1,0-27 1-1,0 0 0 1,28 0 0-16,-28 28-1 16,0-28 2-16,0 0-1 15,0 0 0-15,0 29 0 16,28-29 0-16,-28 26 0 16,0-26 0-16,29 28-1 31,-29-28 1-16,0 27-1-15,0-27 1 16,26 0-1 0,-26 28 0-16,29 1 0 31,-29-29 1-15,0 29-1 15,0-3 0-16,28-26 0 1,-28 29 0 0,27-29 1-1,-27 26-1 1,0 2 0 15,28-28 0-15,-28 0-1 15,0 29 2-31,0-1-2 31,0-28 2-31,27 0 0 16,-27 0-2 0,0 0 0-1,0 0 3 1,0 27-2-1,0-27 0 95,0 0-1-110,0 0 3 31,0 0-4-31,0 0 0 31,0 0-2-15,0 0-1 0,0 0-7-1,0 0-4-15,0 0-3 0,0 0-5 16,0 0-7-16</inkml:trace>
  </inkml:traceGroup>
</inkml:ink>
</file>

<file path=ppt/ink/ink19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6:54.385"/>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3CB608AE-CB01-48FB-B91E-FDBFEC233CDB}" emma:medium="tactile" emma:mode="ink">
          <msink:context xmlns:msink="http://schemas.microsoft.com/ink/2010/main" type="inkDrawing" rotatedBoundingBox="4298,4224 5223,5578 4421,6125 3496,4772" semanticType="callout" shapeName="Other"/>
        </emma:interpretation>
      </emma:emma>
    </inkml:annotationXML>
    <inkml:trace contextRef="#ctx0" brushRef="#br0">695 57 0 0,'0'0'6'15,"0"0"-1"-15,0 0-2 16,0 0-1-16,0 0 1 16,0 0-2-16,0 0 0 0,0 0 0 15,0 0 0 1,0 0 0-16,0 28 1 15,0-28-1 1,0 0 0 0,0 29-1-16,0-29 1 15,0 0 0 1,0 0 1-16,0 26-2 16,26-26 1-16,-26 0-3 62,0 0 1-46,29 0 1 15,-29 0 1 16,0-26-1-16,0 26 2-31,0-29-2 16,0 29 1-1,0-28-1-15,0 28 2 16,-29 0-1 0,29 0 1-16,0-28-1 15,0 28 0 16,0 0 0-15,0 0 0-16,0 0 0 16,0 0 1-16,0 0-1 15,0 0 0-15,0 0 0 16,0 0 0 0,0 0 2-16,0 0 0 15,0 0-2-15,0 0 0 16,0 0-2-1,0 28-1 1,0 0 2 0,0-28 1-1,29 29-1 1,-1-29 0 15,-28 0-1 0,0 0 0-15,0 0-1-16,0 0 1 63,0-29 1-48,0 29 1 1,0-28-1-16,0 28 1 15,0-28-1-15,0 28 1 32,0 0 0-17,0-28 1-15,0 28-1 16,0 0 2-16,0 0-2 16,0 0 1-1,0 0-1-15,0 0 0 0,0 0 2 16,0 0-1-16,0 0-1 15,0 0 0 1,0 0 0 0,0 0 0-16,0 0-2 15,0 0 0 17,0 0 0-17,0 0 0 1,0 28-1-16,0 0 3 15,0 0-1 17,27-28-1-17,-27 0-1 1,0 0 1-16,0 0-3 16,0 0-1-16,0 0 4 15,28 0 0-15,-28 0-1 16,0 0 0-1,0-28 2 1,0 28 1 0,0-28-1-1,-28 28 1 1,28-28-1-16,0 28 1 16,0 0 0-16,-27 0 1 0,27 0 0 31,0 0 0-31,0 0 1 15,0 0-1-15,0 0-1 16,0 0 0-16,0 0-2 16,0 0 2-1,-28 0-1 1,28 0 1 0,0 0-2 15,0 0 0-16,0 0 0-15,0 28 0 16,0-28 0-16,0 28 0 16,0 0 1-1,0-28-1 1,0 0 0 0,0 0-1-16,0 0 1 15,0 0-1-15,0 0-2 16,0 0 3-16,0 0 0 15,0 0 0-15,0 0 0 16,0 0 0-16,0-28 1 16,0 28 2-16,0-28-1 15,0 28 0 1,0 0 0 0,0 0 0-16,0 0 0 15,0 0 1-15,0 0-1 31,0 0 0 1,0 0 0-17,0 0 2 1,0 0-2 0,0 0 1-16,0 0-1 0,0 0 0 15,-29 0 0 1,29 0 0-16,0 0 0 31,-26 0-1 0,26 28 0-15,-29-28 0 31,29 28-1-32,0-28-1 48,0 0 1-63,-28 0 1 0,28 0 1 0,0 0 0 0,0 0 0 0,0 0 0 16,0 0 0 15,0 0 0-16,0 0 1 1,-28 0-2 0,28 29 0-16,0-29-1 47,0 0 0-32,-27 0 2 1,27 0 0-16,0 0 0 31,0 26-1-15,0-26-1-1,-28 0 1 1,28 28 0 15,-27-28 0-15,27 0-2-16,0 0 1 15,0 29 1 1,0-29-1-16,0 0 0 0,0 0-2 16,-28 0 1-16,28 0 0 15,0 26 2 32,-28-26-1-31,28 0 0-1,0 28 1 1,-29-28 1 0,29 0 0 15,0 28-1-15,-26-28 0-16,26 0 1 31,0 0 0 0,0 0-2-15,-29 0 1-16,29 28 1 15,0-28 0 32,0 0 0-47,-26 0-1 16,26 27 0-1,0-27-1 1,-29 0 1 0,29 0 1-1,0 30 0 1,-28-30-1 15,28 0 1-31,0 26-1 47,-27-26 0-47,27 29 1 47,-28-29-1-16,28 26-1 0,0-26 2-15,0 0 0 0,-28 0-1-1,28 0-1 1,0 0 2 15,0 0 0-15,0 29-1-1,-29-29 1 1,29 0-2 0,0 0-1-16,0 0 0 15,0 27 1-15,-26-27 1 16,26 0-1-16,0 0 0 47,0 0-1-47,0 0 1 0,0 30-1 15,-29-30 1-15,29 0 0 16,0 0 0 0,0 0 0 15,0 0 0-15,-26 0 1-16,26 0-1 15,0 0 0 1,0 26-1-16,0-26 1 0,0 0 2 62,0 0 0-30,0 0-2-17,0 0-1 1,0 0 1-1,0 0-1-15,0 0 1 0,0 0 0 32,-29 0 1-17,29 0-1-15,0 0 0 16,0-26 1-16,0 26-2 31,0 0 0-31,0 0 1 16,0 0 2-1,0 0 0 1,-28 0 1-16,28 0-1 16,0 0 0-1,0 0 0-15,0 0 0 16,0 0 0 0,-26 0-1-1,26 0 1 1,0 0 0-16,0 0-2 31,0 0 2 0,0 0-2-31,0 0-1 16,0 0 3 0,0 0 0-16,0 0 0 15,-29 0 1 1,29 0-1-1,0 0 0-15,0 0 0 32,0 0 0-32,0 0-2 47,0 0 0-32,0 0 0 1,29 0 1 15,-29 0 1-15,26 0-1-1,-26 0 1 17,0 0-2 30,28 26 1-62,-28-26 1 0,0 0 0 16,0 0 0-16,0 27 0 47,29-27-1-32,-29 0 1 32,26 0-1-47,-26 0 1 16,0 28-1-1,29-28 1 1,-29 0 0 31,26 0-1-32,-26 27 0 1,29-27 1 31,-29 0-2-16,28 0 1-31,-28 30 0 31,0-30 1-31,0 0 0 16,28 0-1 0,-28 0 1-16,0 27 0 47,27-27-1-32,-27 0 1 16,28 0-1-15,-28 28 0-16,0-28 1 16,29 0-1-1,-29 0 1 1,0 27-1 0,26-27 0 15,-26 28 1 0,29-28-1-15,-29 0 1-1,0 27-1-15,0-27 1 16,26 0-1 0,-26 0 1-16,0 30-1 15,29-30 0 1,-29 0-1-1,28 26 1 1,-28-26 1 15,28 0-1-15,-28 28 0 0,27-28 0 30,1 28 0-14,-28-28 2-32,0 0-1 15,0 0 0 1,27 0-1 0,-27 27 0 46,28-27 0-46,-28 0 1-1,28 0-1 48,-28 0 1-63,29 0 0 15,-29 28-1 1,26-28 0 15,-26 0 1-15,0 0 0 0,0 28-1-16,0-28 1 15,29 0-1 16,-1 0 0 16,-28 0-1-47,0 0 2 16,0 28-1 0,27-28 0-1,-27 0 1 16,28 0-1-31,-28 27-1 16,27-27 1 0,-27 0 1-1,0 0 0 1,28 0-1-16,-28 28 1 16,0-28 0-1,28 0-1 16,-28 0 1-31,0 28-1 16,29-28 0-16,-29 0 1 16,0 0-2-16,0 30 1 31,26-30 0-31,-26 0 1 16,0 0 0-1,0 0-2-15,29 0 1 31,-29 26 0-15,28-26 0 0,-28 0 1 15,0 0-2-15,0 0 2-16,0 0-2 0,27 28 1 15,1-28 0 32,-2 0 0 0,-26 0 1-47,0 0 0 16,0 0 0-1,0 27 0-15,29-27 0 16,-29 0 0 15,0 0 0-15,28 0-1-1,-28 0 1 1,0 0 0 0,0 0 0-1,28 26 0 1,-1-26 0 15,1 0 0 32,-28 0 0-63,0 0 0 15,0 29-2-15,0-29 2 16,27 0-1-16,1 0 0 47,-28 0 1-32,29 0-1 1,-29 28-1 0,0-28 2-16,28 0-1 31,-28 0 1-31,27 29 0 15,1-29 0 32,-28 27-1-31,28-27 0 15,-28 28 0-15,27-28 0-1,-27 0-1 32,0 0 2-47,0 0 0 16,0 27-1 0,28-27 0-16,-28 0-1 15,0 0 2-15,0 0-2 31,0 0 2-15,27 0-1-16,-27 0-1 16,0 0 2-1,0 0-2 17,0 0 0-17,0 0 0 1,0 0 2 31,0 0 0-32,0 0 0 17,0 0-2-17,0 0-2 1,0 0-7-16,0 0-4 15,0 0-12-15,0 28-17 16</inkml:trace>
  </inkml:traceGroup>
</inkml:ink>
</file>

<file path=ppt/ink/ink19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20-10-23T08:07:00.35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675F6228-2337-44D0-8100-6E34FA6C14B2}" emma:medium="tactile" emma:mode="ink">
          <msink:context xmlns:msink="http://schemas.microsoft.com/ink/2010/main" type="inkDrawing" rotatedBoundingBox="4538,6204 4553,6204 4553,6219 4538,6219" shapeName="Other">
            <msink:destinationLink direction="with" ref="{C1A41508-972D-4CA8-981F-3AEC3E077DE6}"/>
          </msink:context>
        </emma:interpretation>
      </emma:emma>
    </inkml:annotationXML>
    <inkml:trace contextRef="#ctx0" brushRef="#br0">0 0 0</inkml:trace>
  </inkml:traceGroup>
</inkml:ink>
</file>

<file path=ppt/ink/ink19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4:48.331"/>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20FD2A4D-4E9F-4F88-95DE-217173916E7B}" emma:medium="tactile" emma:mode="ink">
          <msink:context xmlns:msink="http://schemas.microsoft.com/ink/2010/main" type="writingRegion" rotatedBoundingBox="3923,3277 5953,5072 4471,6747 2441,4952"/>
        </emma:interpretation>
      </emma:emma>
    </inkml:annotationXML>
    <inkml:traceGroup>
      <inkml:annotationXML>
        <emma:emma xmlns:emma="http://www.w3.org/2003/04/emma" version="1.0">
          <emma:interpretation id="{0AD7151F-BECF-43CB-BD7A-79D7E560DFB9}" emma:medium="tactile" emma:mode="ink">
            <msink:context xmlns:msink="http://schemas.microsoft.com/ink/2010/main" type="paragraph" rotatedBoundingBox="3923,3277 5953,5072 5349,5754 3319,3959" alignmentLevel="1"/>
          </emma:interpretation>
        </emma:emma>
      </inkml:annotationXML>
      <inkml:traceGroup>
        <inkml:annotationXML>
          <emma:emma xmlns:emma="http://www.w3.org/2003/04/emma" version="1.0">
            <emma:interpretation id="{2CD42A27-EC39-424B-8C09-A1382381F7A4}" emma:medium="tactile" emma:mode="ink">
              <msink:context xmlns:msink="http://schemas.microsoft.com/ink/2010/main" type="line" rotatedBoundingBox="3923,3277 5953,5072 5349,5754 3319,3959"/>
            </emma:interpretation>
          </emma:emma>
        </inkml:annotationXML>
        <inkml:traceGroup>
          <inkml:annotationXML>
            <emma:emma xmlns:emma="http://www.w3.org/2003/04/emma" version="1.0">
              <emma:interpretation id="{22BCB63D-8C7D-46DB-8571-DB5D1669EDAB}" emma:medium="tactile" emma:mode="ink">
                <msink:context xmlns:msink="http://schemas.microsoft.com/ink/2010/main" type="inkWord" rotatedBoundingBox="3923,3277 5953,5072 5349,5754 3319,3959"/>
              </emma:interpretation>
              <emma:one-of disjunction-type="recognition" id="oneOf0">
                <emma:interpretation id="interp0" emma:lang="" emma:confidence="0">
                  <emma:literal>vista</emma:literal>
                </emma:interpretation>
                <emma:interpretation id="interp1" emma:lang="" emma:confidence="0">
                  <emma:literal>visto</emma:literal>
                </emma:interpretation>
                <emma:interpretation id="interp2" emma:lang="" emma:confidence="0">
                  <emma:literal>usata</emma:literal>
                </emma:interpretation>
                <emma:interpretation id="interp3" emma:lang="" emma:confidence="0">
                  <emma:literal>risata</emma:literal>
                </emma:interpretation>
                <emma:interpretation id="interp4" emma:lang="" emma:confidence="0">
                  <emma:literal>rosa</emma:literal>
                </emma:interpretation>
              </emma:one-of>
            </emma:emma>
          </inkml:annotationXML>
          <inkml:trace contextRef="#ctx0" brushRef="#br0">0 185 4 0,'0'0'3'0,"0"0"0"0,0 0 3 16,0 0-2-1,0 0-1-15,0 0 0 0,0 0-1 16,0 0 0-16,0 0 0 16,0 0-1-16,0 0 0 15,25 0-1 48,-25 0 1-63,27 0-1 15,0 0 0 32,-27-25 0-31,27 25 0-16,-2 0 0 31,-25-27 1-31,27 27 0 31,-27 0 0-31,27-27-1 16,-27 27 1 0,26 0 0-1,1-25 0 1,-27 25 0 0,0 0 0-1,25 0-1-15,-25 0 1 16,27-28-1-1,0 28 1 17,-27-27-1-1,27 27 0-31,-1 0 0 31,-26 0 1-15,27 0-1-1,0 0 0 32,-27 0 1-47,0 0 0 16,25 0-1 0,-25-25 0-16,0 25 1 15,27 0 0 1,-27 0 0 15,0 0 0-15,25 0-1-16,-25 0 1 15,0 0 0-15,0 0 0 32,27 0-1-32,-27 0 1 15,0 0 0 1,27 0-1 31,-27 0 1-32,0 0 0 1,0 0 0 0,0 0 0-1,0 0 1 1,0 0-1-16,0 25 1 15,27-25-1-15,-27 0 0 16,0 0 0 0,0 27-1 15,0-27 1-15,0 0 0-1,26 28-1 1,-26-28 1-16,0 0 0 31,0 0 0-15,0 25 0-1,0-25 0-15,0 0 0 16,0 0 0 0,0 27-1-16,0-27 1 0,0 0 0 31,0 27 0-31,0-27 0 31,0 25-1-31,0-25 1 31,0 0 0-31,0 27-1 16,0-27 1-16,-26 26-1 31,26-26 1-15,0 0 0-16,0 27-1 15,-27-27 1 17,27 0 0-17,0 27 0 17,-27-27-1-32,27 0 1 15,0 27 0 1,-27-27-1-1,27 25 1 1,-25-25-1-16,25 28 0 31,-27-28 0-15,27 25 0 0,-25-25 0-1,25 27 0-15,-27-27 0 31,27 27 0-15,0 0 0 15,-27-27 1-15,27 25-1 31,0-25-1-47,0 0 2 15,-26 28-1 1,26-28 1 0,0 27-1-1,-27-27 0 1,27 25 1 0,0 2-1 15,-27-2 0 0,27 2 0 0,-27-1 0 1,27 1 0-17,0 0 0 32,-25 0 0-16,25-2 0-15,0 2 0 15,0-27-1-15,0 0 0-1,0 0 0 17,0 0 0-17,0 0 0 1,0 28 1-16,0-28-1 16,0 0-1-16,0 0 1 15,25 0 0 1,2 0 1 15,-27 0 1-15,0 0-2-1,27 0 1 1,-27 0-1 0,27 0 2-1,-1 0-1 16,-26 0 1-31,27 0-1 16,-27-28 1 0,27 28-1-1,-27-27 0 17,25 27 0-17,-25 0 1 1,27 0-1 15,-27-25 0-15,25 25 1-16,2 0-1 31,-27-27 0-31,27 27 0 31,-27-27 0-31,27 27 0 31,-27-27 0-15,26 27 0 0,-26 0 1-1,0 0-2-15,27-26 1 16,-27 26 1 0,25 0-1-1,-25-27 0-15,27 27-1 47,-27-25 1-47,27 25 0 16,0 0 0 15,-27-27 1-31,25 27-1 31,-25-25 0 0,27 25-1-31,0 0 1 47,-27-27 0-31,0 27 1 0,26 0-2-16,1 0 1 15,-27-28 0 1,0 28 1-16,0 0-2 15,25 0 1-15,-25 0-1 32,27 0 2-17,-27-25-1 17,0 25-1-32,0 0 2 15,27 0-2 16,0 0 1-15,-1-27 0 15,1 27 0-15,0 0-1 15,-27 0 0-15,25 0 0-1,-25 0 0 1,0 0 0 0,0 0 0-1,27 0 1-15,-27 0-1 16,25 0 1 15,-25 0 1-31,0 0-2 16,27 0 1-1,-27 0-1 1,0 0 2 31,0 27-1-31,27-27 0-1,-27 25 1 1,0 3 0-1,0-28 0 1,0 27-1 0,0-27 1-16,0 25 0 15,0-25 0-15,0 27-1 16,-27-27 0-16,27 25 0 16,0 2 0-1,0-27 1 1,-27 0-1-16,27 26 0 15,0-26 1-15,0 27 0 16,-25-27 0 0,25 27-1-16,0-27 1 15,0 27-1 17,-27-27 0-32,27 0 1 0,-25 25 0 31,25-25 0-31,0 0 0 31,0 0 0-31,0 27-1 0,-27-27 0 16,27 28 0 15,-27-28 0-15,27 25 0-1,0-25 1-15,-26 0-1 16,26 27 0-1,-27-27 0 17,27 25 0-17,-27-25 1-15,27 27-1 16,-27-27-1 0,27 26 1 15,0-26 1-31,-25 29-1 15,25-29 1 1,0 0 0 0,-27 25-1-1,27-25 1 1,0 27-2 0,-26-27 1-16,26 0 1 15,0 25 0 16,-27-25-1-15,27 27-1 0,0-1 1-1,-27-26 0 1,27 29 0 15,0-29-1-15,0 0 2-16,0 0-2 31,0 25 1-31,0-25-3 16,0 0 2 15,0 26 1-31,0-26-1 31,0 0 0-15,0 0 0-16,0 0 0 15,0 26 1 1,0-26 1-16,0 0-2 63,0 0 0-48,27 26 1 1,-27-26-1-16,0 0 0 47,27 0 1-47,-1 0 0 47,-26 0-1-32,0 0 2-15,27 0-1 16,-27 0 1-1,25 0-1 1,2 0 0 15,-27 0-1-15,27 0 2 0,0 0-1-1,-27 0 1 1,0-26-1-1,26 26 0 1,-26 0 1-16,27 0-1 47,-27-26 0-16,0 26 1-31,0 0-2 0,0 0 2 16,27 0-1-1,-27-26 0 1,25 26 1 15,-25 0-2-31,0 0 2 0,27 0-1 47,-27-25 0-47,25 25 0 47,2 0 0-16,-27 0-1-15,27 0 0 31,-27 0 0-16,27 0 1 0,-27 0 1-15,26 0-1 0,-26 0-1 15,0 0 2-31,27 0-1 15,-2 0 1 32,2 0-1-15,0 0 0 14,-27 0 1-46,0 0-2 16,0 0 2 0,0 0 0-1,27 0-1-15,-27 25 0 16,0-25 1 0,0 0 0-1,25 0-1 1,-25 26 0-1,0-26 1 1,27 0-1 15,-27 26 0-15,27-26 0 0,-27 0 1-16,26 0-1 15,-26 0-1 1,0 26 1-16,0-26 2 15,27 0-2 1,-27 29 0 0,25-29 0 15,-25 0 1-31,0 0-2 31,27 25 2-15,0 2 0-1,-27-27 0 1,0 26-1-16,27-26 0 16,-27 0 1-16,0 26 0 15,26-26 0 1,-26 0 0 0,0 26-1-1,0-26 1-15,27 0 0 16,-27 29-1-1,0-29 1-15,27 0-1 16,-27 25 1-16,25-25-1 31,-25 26 1-31,0-26 0 16,0 0 0 0,27 26-1-1,-27-26 1 32,0 26-1-31,25-26 1-1,2 27-1 32,-27-27 1-16,27 27-1 1,-27-27 1-17,0 0 0 63,0 0 0-62,0 0 0 0,0 0 0 15,0 0-2 0,0 0 0-31,0 0 0 16,0 0 0 15,0 0-1-15,0 0 0-16,0 0-1 15,0 0 2-15,0 0 0 16,0 0 2 0,0 0 0-1,0 0-2 1,0 0 2 46,0 0-2-46,0 0 2 15,0 0-2-15,0 0 2 31,-27 0-1-32,27 27 0 1,-27-27 0 0,27 26 0-16,-25-26 1 15,25 26-1 16,-27-26 0-15,27 0 1 31,0 0 0-31,-25 0-1 46,25 26-1-62,-27-26 1 16,27 0 1 15,0 29-1-15,0-29-1-1,0 0 2 16,0 0-2-31,0 0 2 0,0 0-2 32,0 0 0-17,0 0-1-15,0 0 0 16,0 0 1 0,0 0 0-16,0 0 0 15,0-29 1 16,27 29-1-31,-27-26 1 32,25 26 0-32,2-26 1 15,-2 0-1 17,-25-1 0-17,27 27 1-15,0-27-1 16,-27 27 1 31,27 0-1-47,-27-27 0 15,26 27 0 17,-26-26 0-17,27 26 0 16,-2-26 0-15,2 26 0 0,-27 0 1-1,0-26-1-15,27 26 0 16,-27-25 0 0,27 25 0 15,-27 0 1 16,0 0 0-47,0 0 0 15,0 0 0 1,0 0 0-16,0 0 0 16,0 0 0-16,0 0 0 15,0 0 0-15,0 0 0 63,0 0 0 15,0 25-1-31,0-25 1-16,0 26-1-31,0 0 1 16,25-26-1-1,-25 26 1-15,0-26 0 0,0 27 0 16,0-27 0-16,0 27-1 15,0-27 1 1,27 27-1 0,-27-27 1-16,0 26-1 31,0-26 1-31,27 26-1 31,-27 0 1 16,26-26-1-16,-26 0-1-15,0 29 2-16,0-29 0 47,0 0 0 15,0 0 0-46,0 0 0 0,0 0 0 15,0 0 0-31,0 0 0 31,0 0 0 0,0 0-2 1,0 0 2 46,0 0-2 15,0 0 0-61,0 25 0-32,0-25 2 15,0 27-1-15,0-27-2 32,0 26 2-17,0-26-1 1,0 0 0-1,27 0 0 17,-27 0 2-17,0 25-1 48,0-25 1 31,0 0 0-63,0 0 0-16,0 0 0 1,0 0 0 0,0 0-2 62,-27 0 1-78,1 0-1 31,26 0 2-15,0 0 0-1,-27 0-1 1,27 0-1 0,-27 0 1-1,27-25 0-15,0 25-1 0,0 0 0 16,-25 0 1-1,25 0 1 1,-27 0-1 0,0 0-1 15,27 0-1-31,0-26 1 16,-27 26 0-16,27 0 0 31,-25 0 1-16,25 0 1-15,0-27-1 16,-27 27 0 0,27 0 1-16,-26 0-1 31,-1 0 1 0,0 0-1 32,27-25 0-48,0 25 1-15,-27 0-1 16,2 0 0 15,-2 0 0 0,2 0 0 16,25 0-1-47,0 0 0 0,0 0 0 47,0 0-1-31,0 0 1-1,0 0 0 1,0 0-1 0,0 0 0-16,0 0 0 0,0 0 1 0,0 0-1 15,0 0 0 1,0-29-2-16,0 29 2 16,25 0 2-1,-25-26 0-15,27 26 0 16,-2-26-1 15,2 26 1-15,0-26 0-1,0 26 0 1,-1-27-1 0,1 27 0-1,-27 0-1 1,0-27 2-16,25 27-1 0,-25 0 0 15,27 0 1 1,-27 0-1-16,0 0-1 16,0 0 0 15,0 0 1-31,0 0 0 47,-27 27 0 62,27-27 2-109,0 27-2 0,-25-27 1 16,-2 26 0-1,27 0 0 1,-26-26-1-16,26 26 1 16,0 3-1-1,0-29 0 17,-27 0 1-32,27 0-1 15,0 0 0 1,0 0 0-16,0 0 0 15,0 0 0-15,0 0 0 16,0 0 0 0,0 0 0-16,0 0 0 15,0 0 0 1,0 0 0 0,0 0 0-16,0 0 0 15,0 0 0-15,27 0 2 16,-27 0 0-1,26-29 0-15,-26 29 0 0,27-26 0 16,-27 0-1 0,25 26 1-16,-25-26-1 0,27 26 1 15,-27-27-1 1,0 0 1-16,27 27-1 16,-27 0 1 15,0 0 0 0,0 0-2 0,0 0 2-31,0 0-2 16,0 0 0 0,0 0-1-1,0 0 1-15,0 0 0 16,0 27 2-1,0-27 2-15,0 27-1 0,0-1-1 16,0-26 1 0,0 26-1-16,0 0 0 0,-27 3-1 15,27-4 1-15,0 2-1 16,0-1 0-16,0-26-1 47,0 0 0-47,0 0-1 15,0 0 0-15,0 0-1 16,0 0 2-16,27-26 2 16,-27-26-1-16,27 23 1 15,-27 3-1 1,25 0 0-16,-25 0-1 16,0-1 0-16,0 0 1 15,0 27 1 1,0 0 0 15,0 0 0-15,0 0 0-16,0 0 0 15,0 0-2 1,0 0 2 0,0 27 0-1,0 0 0 1,0-1 0-16,0-26 0 0,0 26-1 0,27 0 1 15,-27 3-1 1,0-4 1 15,0 2-1-31,27-1 0 0,-27-26 1 32,0 0-2-32,0 25 1 0,0-25-1 15,0 0 0 16,0 0 0-31,26 0 1 16,-26 0-1 15,0 0 0 1,0 0 0-32,0 0 0 31,0 0 0-16,27 0 2 32,-27 0-2-47,0 0 2 32,0 0-2-17,0 0 0 48,0 0 0-32,0 0-2-31,0 0-14 16,-27 27-30-16</inkml:trace>
        </inkml:traceGroup>
      </inkml:traceGroup>
    </inkml:traceGroup>
    <inkml:traceGroup>
      <inkml:annotationXML>
        <emma:emma xmlns:emma="http://www.w3.org/2003/04/emma" version="1.0">
          <emma:interpretation id="{FAB75B4C-DD1C-4DB4-95CC-A2559923EF7C}" emma:medium="tactile" emma:mode="ink">
            <msink:context xmlns:msink="http://schemas.microsoft.com/ink/2010/main" type="paragraph" rotatedBoundingBox="3068,4712 3956,5252 3604,5832 2715,5291" alignmentLevel="1"/>
          </emma:interpretation>
        </emma:emma>
      </inkml:annotationXML>
      <inkml:traceGroup>
        <inkml:annotationXML>
          <emma:emma xmlns:emma="http://www.w3.org/2003/04/emma" version="1.0">
            <emma:interpretation id="{D9CC1520-2B69-473D-9BC2-381DF82B4093}" emma:medium="tactile" emma:mode="ink">
              <msink:context xmlns:msink="http://schemas.microsoft.com/ink/2010/main" type="line" rotatedBoundingBox="3068,4711 3956,5252 3604,5832 2715,5291"/>
            </emma:interpretation>
          </emma:emma>
        </inkml:annotationXML>
        <inkml:traceGroup>
          <inkml:annotationXML>
            <emma:emma xmlns:emma="http://www.w3.org/2003/04/emma" version="1.0">
              <emma:interpretation id="{A498EEFD-9D68-48A3-BF2F-A369B4CA5AE5}" emma:medium="tactile" emma:mode="ink">
                <msink:context xmlns:msink="http://schemas.microsoft.com/ink/2010/main" type="inkWord" rotatedBoundingBox="3067,4712 3694,5093 3341,5672 2715,5291"/>
              </emma:interpretation>
              <emma:one-of disjunction-type="recognition" id="oneOf1">
                <emma:interpretation id="interp5" emma:lang="" emma:confidence="1">
                  <emma:literal/>
                </emma:interpretation>
              </emma:one-of>
            </emma:emma>
          </inkml:annotationXML>
          <inkml:trace contextRef="#ctx0" brushRef="#br0" timeOffset="2871.964">-477 1192 7 0,'0'0'3'0,"0"0"0"16,0 0 3-16,0 0-5 15,0 0 1-15,0 0 1 16,0 0 1-16,0 0 0 16,0 0-2-16,0 0 1 0,0 0 0 15,0 0-2-15,0 0 1 16,0 0-1-16,0 0 0 16,0 0 0-1,0 0 3-15,0 0-1 16,0 0-1-16,0 0-1 15,0 0 2 1,0 0-2-16,0 26 0 16,0 0 0-16,0-26 0 15,0 26 2-15,0 3-1 16,0-29 0-16,0 25-1 16,0 2 0-16,0-1 0 15,0 0 0-15,0 0-1 16,0 3 2-16,0-29-1 15,0 25-1-15,0 1 2 16,0 0-1 0,0-26 0-16,0 26-1 15,0-26 1-15,0 27-1 16,0 0 0-16,0-27 1 16,0 27 0-16,0-1-1 15,0 0 0 1,0 0 0-1,0 3 1-15,0-4-1 16,0-25 1 0,0 27 0-16,0-1-1 15,0-26 1-15,0 25-1 16,0-25 1-16,0 27 0 0,0 0-1 16,0-27 1-1,0 27-1-15,0-1 0 31,0-26 1-31,0 27 0 32,0-27-2 15,0 0 0-32,0 0 0-15,0 0 0 16,0 0 0-1,0 0 0-15,0 0 2 16,0-27-1 0,0 27 1-1,0-26 0 1,0-1-1-16,27 27 0 16,-27-27-1-1,0 27 0-15,26-27 2 16,-26 27-2-16,0-25 2 15,27 25-1-15,-27-26 0 16,0 26-1 0,25 0 1-16,-25-27 0 15,0 27-1-15,27 0 1 16,-27 0-1 0,0-25 1-16,27 25 0 15,0-29 0 1,-27 29-1-1,26-26 2 1,-26 26-2 0,0 0 0-1,0 0-1-15,27 0 2 16,-27 0-1-16,27 0 1 78,-27 0-1-78,0 0 0 0,0 0-1 0,0 0 3 0,25 0-1 16,-25 26 2-16,27 3 0 15,-27-4-2 1,0-25 2-16,0 27-2 16,25-1 3-16,-25-1-3 15,0 2 2 1,0-27 0-16,0 27-2 15,0 0 1-15,0-27 0 16,0 26-1-16,0-26 3 16,0 27-3-16,0-27 2 15,0 25-1-15,0 2 0 32,0-27 1 14,0 0 0-46,0 0 1 16,0 0-1-16,0 0 0 16,0 0-1-16,0 0-4 15,0 0-3 1,0 0-7-16,0-27-13 16,0 27-6-16</inkml:trace>
        </inkml:traceGroup>
        <inkml:traceGroup>
          <inkml:annotationXML>
            <emma:emma xmlns:emma="http://www.w3.org/2003/04/emma" version="1.0">
              <emma:interpretation id="{2FB1A8FC-06BE-4676-AEF4-59D2D75E7004}" emma:medium="tactile" emma:mode="ink">
                <msink:context xmlns:msink="http://schemas.microsoft.com/ink/2010/main" type="inkWord" rotatedBoundingBox="3687,5146 3931,5294 3691,5687 3447,5539"/>
              </emma:interpretation>
              <emma:one-of disjunction-type="recognition" id="oneOf2">
                <emma:interpretation id="interp6" emma:lang="" emma:confidence="0">
                  <emma:literal>V</emma:literal>
                </emma:interpretation>
                <emma:interpretation id="interp7" emma:lang="" emma:confidence="0">
                  <emma:literal>v</emma:literal>
                </emma:interpretation>
                <emma:interpretation id="interp8" emma:lang="" emma:confidence="0">
                  <emma:literal>.</emma:literal>
                </emma:interpretation>
                <emma:interpretation id="interp9" emma:lang="" emma:confidence="0">
                  <emma:literal>U</emma:literal>
                </emma:interpretation>
                <emma:interpretation id="interp10" emma:lang="" emma:confidence="0">
                  <emma:literal>u</emma:literal>
                </emma:interpretation>
              </emma:one-of>
            </emma:emma>
          </inkml:annotationXML>
          <inkml:trace contextRef="#ctx0" brushRef="#br0" timeOffset="4589.4">52 1774 11 0,'0'0'4'0,"0"0"2"0,0 0-2 16,0 0-2-16,0 0-1 15,0 0 1-15,0 0 1 16,0 0 1-16,0 0 2 16,0 0-2-16,0 0-2 15,0 0 0-15,0 0 0 16,0 0-1 0,0 0 0-16,0 0 0 31,0 0 1-31,0 0-1 0,0 0 3 15,0 0-1-15,0 27 1 16,0-27-2-16,0 26-1 16,27-26 3-16,-27 25-1 15,0 2 0-15,27-27-2 0,-27 27 2 16,0-27 0 0,0 27-1-16,0-1 0 0,0-26 3 15,0 27-2 1,0-27 0-16,0 25-2 0,0-25 2 15,0 27-3-15,0 0 2 16,0 0-1-16,0-27 0 16,0 26-1-16,0-1 0 15,0-25 1 1,0 0 0 15,0 0 0-15,0 0 0-16,0 0-2 31,0 0-1-31,0 0 0 16,0 0 0-1,0 0-1 1,0 0 0 0,0 0 2-16,0-25 2 0,25 25 0 15,-25-26-1-15,27 26-1 16,-27-27 1-16,27 0 1 15,-1 27-1-15,-26-27 0 16,27 2 1-16,-27-2-1 16,25 27 1-1,-25-26-1-15,27 26 0 32,-27-27 1-32,0 27 0 15,0-27-1 1,27 27 0-16,-27-27 0 15,0 27 1 1,27-25-1-16,-27-1 0 31,0 26 1-31,0 0 0 16,0-27 0 0,0 27 0-1,0-25-1-15,0 25 1 31,0 0 0-31,0 0 1 16,0 0-1 0,0 0 0-1,0 0-2 17,0 0 0 14,0 0-1-30,0 0-3-16,0 0-3 16,0 0-6-16,0 0-14 15,0 0-13-15</inkml:trace>
        </inkml:traceGroup>
      </inkml:traceGroup>
    </inkml:traceGroup>
  </inkml:traceGroup>
</inkml:ink>
</file>

<file path=ppt/ink/ink197.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5:37.78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355AFF8-320D-4C5C-BD43-2709A72E8479}" emma:medium="tactile" emma:mode="ink">
          <msink:context xmlns:msink="http://schemas.microsoft.com/ink/2010/main" type="writingRegion" rotatedBoundingBox="7740,7072 9447,8167 9006,8855 7298,7760"/>
        </emma:interpretation>
      </emma:emma>
    </inkml:annotationXML>
    <inkml:traceGroup>
      <inkml:annotationXML>
        <emma:emma xmlns:emma="http://www.w3.org/2003/04/emma" version="1.0">
          <emma:interpretation id="{C7BC2A01-11C5-4353-96C0-9FEE1F446AB3}" emma:medium="tactile" emma:mode="ink">
            <msink:context xmlns:msink="http://schemas.microsoft.com/ink/2010/main" type="paragraph" rotatedBoundingBox="7740,7072 9447,8167 9006,8855 7298,7760" alignmentLevel="1"/>
          </emma:interpretation>
        </emma:emma>
      </inkml:annotationXML>
      <inkml:traceGroup>
        <inkml:annotationXML>
          <emma:emma xmlns:emma="http://www.w3.org/2003/04/emma" version="1.0">
            <emma:interpretation id="{2AC39F04-CB15-4295-AF1A-E9E8A3EA609F}" emma:medium="tactile" emma:mode="ink">
              <msink:context xmlns:msink="http://schemas.microsoft.com/ink/2010/main" type="line" rotatedBoundingBox="7740,7072 9447,8167 9006,8855 7298,7760"/>
            </emma:interpretation>
          </emma:emma>
        </inkml:annotationXML>
        <inkml:traceGroup>
          <inkml:annotationXML>
            <emma:emma xmlns:emma="http://www.w3.org/2003/04/emma" version="1.0">
              <emma:interpretation id="{8F08A0C7-E6FD-443E-B1D9-5A0C97A81AFC}" emma:medium="tactile" emma:mode="ink">
                <msink:context xmlns:msink="http://schemas.microsoft.com/ink/2010/main" type="inkWord" rotatedBoundingBox="7637,7232 7836,7359 7727,7529 7528,7402"/>
              </emma:interpretation>
              <emma:one-of disjunction-type="recognition" id="oneOf0">
                <emma:interpretation id="interp0" emma:lang="" emma:confidence="1">
                  <emma:literal/>
                </emma:interpretation>
              </emma:one-of>
            </emma:emma>
          </inkml:annotationXML>
          <inkml:trace contextRef="#ctx0" brushRef="#br0">158 135 1 0,'0'0'1'0,"0"0"1"15,0 0-1-15,0 0 0 16,0 0 0-16,0 0 0 16,0 0 0-16,0 0 0 15,0 0 0-15,0 0 1 31,0 0 0-31,0 0 0 16,0 0-1 0,0-28-1-16,0 28 1 15,0 0 1-15,0 0-1 16,0 0 0-16,0 0 0 16,0 0 1-16,0-25 0 15,0 25 0-15,0 0 0 16,0 0-1-16,-27 0 1 0,27 0-1 15,0 0 0-15,-27 0 0 16,27 0 1-16,0 0-1 16,0 0 0-1,-27 0 0-15,27 0 0 16,-25 0-1-16,25 0 1 16,0 0 0-16,-27 0 1 15,27 0 0-15,0 0 0 16,0 0 1-16,0 0-1 15,0 0 0-15,0 0-3 32,0 0 2-17,-26 0 0 1,26 0 1 0,0 0-1 15,0 25 1 16,26-25-2 0,1 0 0-16,-27 28 0-31,25-28 0 15,2 0 1 17,-27 0-2-17,27 0 1 1,-27 0-1 0,0 0 2-1,27 0-1 1,-27 0 1 15,26 0-1-31,-26 0-2 0,0 0 3 31,27 0-1 1,-27 0-2-1,0-28 3 0,0 28 0-15,0 0 0-16,-27 0 0 15,27 0 0 1,0 0 1-16,0-25-3 31,-26 25 1-31,26 0 1 16,-27 0-1 31,27-27 0-32,-27 27 0 17,27 0 1-17,-27 0-1-15,27 0 1 16,0 0 1-1,0 0 0 1,0 0-1 0,0 0 0-1,-25 0-1-15,25 0-1 16,0 0 0 15,0 0 2-15,0 0 0 31,0 0-2-16,25 0 1-31,-25 27 0 0,27-27 1 16,-27 0-2-1,27 0 1 1,-27 0 1-1,27 0-2 17,-27 0 0-32,0 0-1 15,0 0 1-15,0 0 2 32,26 0-1-17,-26 0 1 32,0-27-2-16,0 27 2-15,0 0 0 0,0 0 0-1,0-27 0-15,0 27 0 16,0 0 0-1,0 0 0-15,0 0 1 0,0 0 1 16,-26 0-2 0,-1 0-1 31,27 0-2-32,0 0 3 1,-27 0-1 15,27 0 1-31,0 0-2 31,0 0 0-15,0 0 0 0,0 27 1-16,0-27 1 46,0 27-1-46,27-2 0 32,0-25-1-1,-27 0 0-15,26 0 0-16,-26 0 0 15,27 0 1 1,-27 0-2 15,0 0 1-31,27 0 1 16,-27 0 1-1,25 0-1 17,-25 0-1-32,0 0 0 15,0 0 0-15,0-25 2 31,0 25 1-31,0 0-1 16,0-27 0 0,0 27 0-16,-25 0 0 15,25 0 0 1,-27 0-1-16,27 0 1 16,0-27-1-16,-27 27 0 15,27 0 1 1,-26 0 0 15,26 0 0 0,0 0-2-31,-27 0 1 16,27 0 1 0,0 0 1-16,-27 0-1 15,27 0 0-15,0 0-2 16,-27 0 2-1,27 27-1 1,0-27-1 0,0 0 2 15,0 0-2-31,0 27 1 16,0-2 1-1,27-25-1 1,-27 0-1-16,27 0 1 15,-27 0-1 1,27 0 0-16,-27 0-1 16,0 0 1-16,26 0 0 0,-26 0-1 15,27 0 0-15,-27 0 0 16,0 0 1-16,27 0 1 16,-27-25 0 46,0 25 2-62,0 0-1 16,0 0 1-16,0 0-1 15,0 0 0-15,0-27 1 16,-27 27-2-16,27 0 1 16,0 0 0-16,-27-27-1 15,27 27 1 1,-26 0 0-16,26 0 1 15,-27 0-2 17,27 0 1-32,-27 0-1 15,27 0 1-15,-27 0-1 16,27 0 1 0,-25 0-1-1,25 0-1 16,0 0 0-31,0 0 0 16,0 0 0-16,0 0 0 31,0 0 0-31,0 0 2 16,0 27-1 0,0-27 1-16,0 27-1 15,25-27 0 1,2 25 0 15,-27-25-1-15,27 0 0-1,-27 0 0 1,27 0 1-16,-1 0 0 16,-26 0-1-1,0 0 2-15,27 0-1 16,-27 0 1-16,0-25-2 47,0 25 0-32,0 0 0 17,0-27 1-17,0 27 1-15,0-27-1 16,0 27 2-1,0 0-1-15,0-25-1 16,0 25 1-16,-27 0-1 16,27 0 1-1,-26 0-1 1,26 0-1 0,0 0 0-16,-27 0-1 15,27 0-1-15,0 0 0 16,-27 0-1-1,27 0 2-15,0 0-3 16,0 0-5-16,0 0-1 16,0 0 0-16,0 25-8 15</inkml:trace>
        </inkml:traceGroup>
        <inkml:traceGroup>
          <inkml:annotationXML>
            <emma:emma xmlns:emma="http://www.w3.org/2003/04/emma" version="1.0">
              <emma:interpretation id="{69357C14-0A74-4AC3-BFDF-71A532B04611}" emma:medium="tactile" emma:mode="ink">
                <msink:context xmlns:msink="http://schemas.microsoft.com/ink/2010/main" type="inkWord" rotatedBoundingBox="8290,7425 9271,8054 8829,8742 7848,8113"/>
              </emma:interpretation>
              <emma:one-of disjunction-type="recognition" id="oneOf1">
                <emma:interpretation id="interp1" emma:lang="" emma:confidence="1">
                  <emma:literal/>
                </emma:interpretation>
              </emma:one-of>
            </emma:emma>
          </inkml:annotationXML>
          <inkml:trace contextRef="#ctx0" brushRef="#br0" timeOffset="6143.059">739 478 1 0,'0'0'3'0,"0"0"1"15,0 0-2-15,0 0-1 16,0 0 1-16,0 0 4 16,0 0 0-16,0 0-1 15,0 0-2-15,0 0 0 16,0 0-1-16,0 0 0 15,0 0-1-15,0 0 0 16,0 0 0-16,0 0 0 0,0 0 2 16,0 0-1-1,0 0 0-15,0 0-1 0,0 0 0 16,0 0 1-16,0 0-1 16,0 0 0-16,0 0 0 15,0 0 2-15,0 27 0 16,0-27-1-16,0 0 1 15,0 0-1-15,0 0 1 16,0 27 0-16,0-27-2 16,0 0 0-16,0 0 0 15,0 25 0-15,0-25 0 16,0 27 0 0,0-27 1-1,0 26-1-15,0-26 0 16,0 0 0 31,0 27-1-47,0-27 2 0,0 26-1 15,0-26 0 1,0 28 0 0,0-3-1 15,0-25 1-31,0 28 0 15,0-28 0-15,0 25-1 16,0-25 1 0,0 0 0-16,0 27-1 15,0-27 1 1,0 0 0-16,0 27 0 16,0-27 0-16,0 0 0 15,0 27 0-15,0-27 0 16,0 0 1-16,0 25 0 15,0-25-1 17,0 26-1-32,0-26 1 31,0 27 0-31,0-1 0 16,0-26 1-16,0 28 0 15,0-28-1 1,0 0 1-16,0 25-2 15,0-25 1 1,0 0 0 0,0 27-1-1,0-27 1 17,0 0 0-1,0 0-1 63,0 26 0-79,0-26 1 1,0 27-1 15,0-27-1 47,0 0 0-62,0 0 0-1,0 0 0-15,0 0 0 0,0 0-2 16,0 0 0-16,0 0-3 16,0 0-4-16,0 0-4 15,0 0-14-15,27-27 4 16</inkml:trace>
          <inkml:trace contextRef="#ctx0" brushRef="#br0" timeOffset="4386.376">580 425 1 0,'0'0'4'15,"0"0"-1"-15,0 0 0 16,0 0 1-16,0 0-1 0,0 0 1 16,0 0-1-16,0 0 0 15,0 0 0-15,0 0 0 16,0 0 1-16,-25 0 0 16,25 0-1-16,0 0 0 15,0 0 1-15,0 0-1 16,0 0-1-16,0 0 0 15,0 0 1-15,0 0 0 16,0 0 0-16,0 0-1 16,0 0-1-16,0 0 0 15,0 0 1-15,0 0-1 16,0 28 0 0,0-28 0-1,0 0 0 16,0 25-1-15,0-25 1 0,0 27-1 15,0 0 0 0,0-27 1-31,0 0 0 31,0 25-1-31,0-25 1 32,0 27-1-32,0-27 1 15,0 0 0-15,0 26-1 32,0-26 1-32,0 0-2 15,0 0 2-15,0 27-1 16,0-27 1 15,0 26-1-15,25-26 0 15,-25 28 0-15,0-3 0-1,27-25 0 1,-27 0 1-16,0 0 0 31,0 28-1-15,27-28 0-1,-27 0 1 17,26 25-1-17,-26-25 1 1,0 0 0-16,27 0-1 15,-27 0 1-15,0 27 0 16,0-27 0 0,25 0 0-1,-25 0 0-15,27 0-1 63,-27 0 1-48,0 0 0 1,27 0 0-16,-27 0 1 16,0 0-1-16,0 0 1 15,0 0 0-15,0 0 0 16,27 0 0-16,-27 0-1 0,0 0 0 16,0 0 1-1,26 0 0-15,-26 0-1 16,0 0 0-1,27 0-1-15,-27 0 1 16,0 0 0 0,0-27 0-1,27 27-1-15,-27 0 1 32,0 0 0-17,25 0-1 1,-25 0 1-16,0-25-1 31,0 25 1-15,27-28-2-1,-27 28 2 17,0-25-2-32,0 25 2 15,25 0-1 1,-25-28 1-16,0 2-1 47,27 26 0-16,-27-27 1-15,0 1 0 15,0 26-2 31,0-27 1-46,27 2 0 15,-27 25 1-31,0 0 0 31,0 0-2-15,0-27 2-16,0 27 0 63,0-27-1-63,0 2 0 62,0-3 0-15,0 28 0 62,0 0-1-46,0 0 0-48,0 0-2-15,0 0 0 16,0 0-3-16,0 0-4 0,0 0-5 16,0 0-11-16,0 0-7 15</inkml:trace>
          <inkml:trace contextRef="#ctx0" brushRef="#br0" timeOffset="10659.529">1136 796 1 0,'0'0'4'0,"0"0"1"0,0 0-1 16,0 0 0-16,0 0 0 15,0 0 0-15,0 0-1 16,0 0 1-16,0 0-1 16,0 0 0-1,0 0-1-15,0 0 1 0,0 0 0 16,0 0 0-16,0 0-1 15,0 0 0 1,0 0 0-16,0 0-1 0,0 0 0 16,0 0 0-1,0 0 0-15,-27 0 2 16,27 0-2-16,0 27 1 0,0-27-1 16,0 0 0-16,0 0 0 15,0 0 0 1,0 27 0-16,0-27 1 15,0 0-1 1,0 0 0-16,0 25 0 16,0 1-1 15,0-26 1-31,0 27-1 31,0-1 0 32,0 2 0-32,0-3 1 16,0-25-2 15,0 0-1-62,0 0 1 16,0 0-1-16,0 0-1 16,0 0 1-16,0 0 1 15,0 0 0 1,0-25 1 31,0 25 1-16,0-28-1-15,0 2 0 30,0 26 1-46,27 0-1 16,-27-27 0 0,0 27 1 31,27 0-1-16,-27-26 0-31,27 26 0 62,-27-25 0-15,0 25-1-31,0 0 0-16,0 0 2 31,25 0-1-15,-25 0 1-16,0 0 0 78,0 0 0-78,27 0 0 15,0 25 0 95,-27-25 0-95,0 0 1-15,0 0-1 16,0 0 0-16,0 0 1 16,0 0 0-16,0 26-1 15,0-26 0-15,0 0 0 16,0 0 1-16,0 0-1 16,0 27 0-16,0-27 0 15,0 0 0-15,0 26 0 31,26-26-1 1,-26 28 0-32,0-28 1 31,0 25-1-15,0-25 1 15,0 0 0 0,0 0 0 32,0 0 0-48,0 0 1 16,0 0-1-31,0 0 0 0,0 0 0 16,0 0 0 0,0 0 0-16,0 0 0 15,0 0 0-15,0 0 0 16,0 0 0 0,0 0 1-16,0 0 0 15,0 0-1-15,0 0 1 16,0 0-3-1,0 0 0 1,0 0-1-16,0 0 0 16,0 0-1-16,0 0-3 15,0 0-4-15,0 0-8 16,0 0-9-16,0 0-16 16</inkml:trace>
          <inkml:trace contextRef="#ctx0" brushRef="#br0" timeOffset="13255.4659">1481 691 1 0,'0'0'4'0,"0"0"0"0,0 0 2 15,0 0-2 1,0 0-1-16,0 0 0 0,0 0 0 16,0 0-1-16,0 0 0 15,0 0 0-15,0 0 0 16,0 0-1-16,0 0 0 15,0 0 0 1,0 0 1-16,0 0 0 16,0 0-1-16,0 0 0 15,0 0 1 1,0 0 1-16,0 0-1 16,0 0 0-1,0 25 0-15,0-25-1 0,0 0 2 16,0 28-1-16,0-28 0 15,0 25-1 1,0-25 1-16,0 0 0 16,0 0-1-16,0 27-1 15,0-27 1-15,0 27-1 32,0-27 1-32,0 0 0 15,0 0 0 1,0 27-1-16,0-27 1 15,0 0 0-15,0 0 0 0,0 25 0 16,0-25 0 0,0 26 0 15,0 1-1 31,27-27 0-62,-27 0 1 16,0 26-1 0,0-26 1-1,0 0 0 17,0 28-1-32,0-28 1 31,0 0-2-31,0 0 2 15,0 0 0 17,0 0 0-17,0 0 0 1,0 25-1 15,0-25 1-15,0 0-2 15,0 0-1-15,0 0-1-1,0 0 1-15,0 0 3 32,0 0 0-32,0 0 0 15,0-25-1-15,25 25 0 31,-25 0 1-31,0-28-1 16,0 2 0 0,27-1 0 15,-27 27 1-31,0-26-1 31,25 26 0-15,-25 0-1-16,0-25 1 15,0 25-1-15,27 0 1 32,-27-27 0-17,27 27 0 32,-27 0 1-31,0-27-1-16,27 27 0 15,-27 0 1 1,0 0 0 15,26-27 0-15,-26 27 0-16,0 0 0 16,27 0 0-1,-27 0 0 16,0 0 0-31,0 0 0 47,0-25 0-47,0 25 0 16,0 0 0-16,0 0 0 16,0 0 0-1,0 0-2 32,0 0-2-47,0 0-4 16,0 0-12-16,0 0-10 15</inkml:trace>
        </inkml:traceGroup>
        <inkml:traceGroup>
          <inkml:annotationXML>
            <emma:emma xmlns:emma="http://www.w3.org/2003/04/emma" version="1.0">
              <emma:interpretation id="{8FF2ADF8-B4BB-4685-9F41-EC479BFC4BD2}" emma:medium="tactile" emma:mode="ink">
                <msink:context xmlns:msink="http://schemas.microsoft.com/ink/2010/main" type="inkWord" rotatedBoundingBox="9168,8153 9372,8284 9331,8349 9127,8218"/>
              </emma:interpretation>
              <emma:one-of disjunction-type="recognition" id="oneOf2">
                <emma:interpretation id="interp2" emma:lang="" emma:confidence="0">
                  <emma:literal>un</emma:literal>
                </emma:interpretation>
                <emma:interpretation id="interp3" emma:lang="" emma:confidence="0">
                  <emma:literal>mi</emma:literal>
                </emma:interpretation>
                <emma:interpretation id="interp4" emma:lang="" emma:confidence="0">
                  <emma:literal>ma</emma:literal>
                </emma:interpretation>
                <emma:interpretation id="interp5" emma:lang="" emma:confidence="0">
                  <emma:literal>m</emma:literal>
                </emma:interpretation>
                <emma:interpretation id="interp6" emma:lang="" emma:confidence="0">
                  <emma:literal>me</emma:literal>
                </emma:interpretation>
              </emma:one-of>
            </emma:emma>
          </inkml:annotationXML>
          <inkml:trace contextRef="#ctx0" brushRef="#br0" timeOffset="14448.742">1612 875 4 0,'0'0'10'0,"0"0"-3"0,0 0-2 0,0 0-1 15,0 0 1-15,0 0-2 16,0 0 0-16,0 0-2 16,0 0 1-16,0 0 1 15,0 0 0-15,0 0-1 16,0 0 1-16,0 0 1 15,0 0 1-15,0 0 1 16,0 0-3-16,0 0 1 16,0 0-1-16,0 0 0 15,0 0-2-15,0 0 1 0,0 0 0 16,0 0-1 31,27 0 0-47,-27 0 0 0,0 0 0 0,0 0 0 0,27 0-1 15,-27 26 0 1,0-26 1-16,0 0 1 31,0 0-1-31,26 0 1 0,-26 27-1 0,0-27 1 16,0 0 1-16,27 0-2 16,-27 26 0-16,0-26 0 15,0 0 0 1,25 28-1-16,-25-28 1 31,0 25-1-31,27-25 1 16,-27 0 0-1,0 0 0-15,0 27-1 16,0-27 1 0,27 0 0-1,-27 0-2 16,0 0 3-15,0 0-3 62,0 0 2-62,0 0 0-16,0 0 0 15,0 0 0 1,0 0 0 0,0 0-3 31,0 0-1-47,0 0-7 15,0 0-7-15,0 0-13 16,0 0-21-16</inkml:trace>
        </inkml:traceGroup>
      </inkml:traceGroup>
    </inkml:traceGroup>
  </inkml:traceGroup>
</inkml:ink>
</file>

<file path=ppt/ink/ink198.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10.50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0 10 0,'0'0'10'0,"0"0"-4"15,0 0 0-15,0 0-3 16,0 0 0-16,0 0 0 0,0 0 1 16,0 0-2-16,0 0 0 15,0 0 0-15,0 0-1 16,0 0 1-16,0 0 0 16,0 0 0-1,0 25 2-15,0-25-1 16,0 0 2-16,0 27 1 15,0-27-4-15,0 0 1 16,0 26-1 15,0 1-1-31,0-27 0 0,0 0 2 0,0 27-2 0,0-27 2 16,0 27 0-16,0-27-1 0,0 0-1 16,0 0 1-1,0 0-1 1,0 0 0-16,0 0 0 15,0 0 1-15,0 0-1 16,0 0 0 0,0 0-2-16,0 25 0 15,0-25 0-15,0 0-1 32,0 0 1-17,0 0-8-15,0 0-1 16,0 0-4-16,0-25-3 15,0 25 0-15,0-27-12 16</inkml:trace>
</inkml:ink>
</file>

<file path=ppt/ink/ink199.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31.36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0 14 0,'0'107'10'0,"0"-107"0"0,0 0-2 15,0 0-3-15,0 0-3 16,0 0 2-16,0 0-1 16,0 0 0-16,0 0 1 15,0 0-2-15,0 0-1 16,0 0 0-16,0 0-4 16,0 0-4-1,0 0-3-15,0 27-3 16,0-27-6-16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13:40.74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FB465993-165D-4853-8F44-D6CDE57809BB}" emma:medium="tactile" emma:mode="ink">
          <msink:context xmlns:msink="http://schemas.microsoft.com/ink/2010/main" type="writingRegion" rotatedBoundingBox="5784,7414 21215,7626 21191,9359 5760,9146"/>
        </emma:interpretation>
      </emma:emma>
    </inkml:annotationXML>
    <inkml:traceGroup>
      <inkml:annotationXML>
        <emma:emma xmlns:emma="http://www.w3.org/2003/04/emma" version="1.0">
          <emma:interpretation id="{D22CF51D-F20C-4B5C-A7C0-BB2A8195F65E}" emma:medium="tactile" emma:mode="ink">
            <msink:context xmlns:msink="http://schemas.microsoft.com/ink/2010/main" type="paragraph" rotatedBoundingBox="5784,7414 21215,7626 21191,9359 5760,9146" alignmentLevel="1"/>
          </emma:interpretation>
        </emma:emma>
      </inkml:annotationXML>
      <inkml:traceGroup>
        <inkml:annotationXML>
          <emma:emma xmlns:emma="http://www.w3.org/2003/04/emma" version="1.0">
            <emma:interpretation id="{88F0E4C5-4BED-4A12-B153-EE2A454EA373}" emma:medium="tactile" emma:mode="ink">
              <msink:context xmlns:msink="http://schemas.microsoft.com/ink/2010/main" type="line" rotatedBoundingBox="5784,7414 21215,7626 21191,9359 5760,9146"/>
            </emma:interpretation>
          </emma:emma>
        </inkml:annotationXML>
        <inkml:traceGroup>
          <inkml:annotationXML>
            <emma:emma xmlns:emma="http://www.w3.org/2003/04/emma" version="1.0">
              <emma:interpretation id="{D9225F5D-97F3-4070-9925-CCB7E6C0D725}" emma:medium="tactile" emma:mode="ink">
                <msink:context xmlns:msink="http://schemas.microsoft.com/ink/2010/main" type="inkWord" rotatedBoundingBox="5770,8384 6492,8393 6488,8688 5766,8678"/>
              </emma:interpretation>
              <emma:one-of disjunction-type="recognition" id="oneOf0">
                <emma:interpretation id="interp0" emma:lang="" emma:confidence="1">
                  <emma:literal/>
                </emma:interpretation>
              </emma:one-of>
            </emma:emma>
          </inkml:annotationXML>
          <inkml:trace contextRef="#ctx0" brushRef="#br0">32 0 173 0,'0'2'323'0,"-3"-2"42"0,3 0 11 16,0 0-3-16,-1 0-24 0,-1 0-82 16,2 3-88-16,-1 0-54 0,-2-3-31 15,1 2-20-15,2-2-15 0,-2 0-9 0,2 0-10 16,-2 2-4-16,2-2-3 15,0 3 2-15,0-3 2 0,-1 0 3 0,1 4-1 16,0-4 0-16,-3 2-2 16,3-2-2-16,-2 0-3 0,2 2-1 15,0-2-2-15,-1 0 2 0,-2 2-1 0,1-2-3 16,2 0 0-16,0-2-4 16,0 2-2-16,-1 0-3 0,-2 0 0 15,3 0 0-15,0 0-3 0,0 0 1 16,0 2 3-16,0-2 1 0,3 0 2 15,-2 0 0-15,1-2 5 0,1 2 0 16,-2 0 3-16,4 0 6 0,-4-2 6 16,3 2 7-16,1-2 8 0,-1 2 8 0,-1-4 8 15,3 4 0-15,-2 0 2 0,2 0-3 16,0 0-5-16,0 0-10 16,1 0-10-16,0 4-10 0,0-4-7 15,-1 2-9-15,3-2-6 0,-2 0-3 16,3 0-3-16,-2 2-3 0,2-2-3 0,0 0-1 15,-3 0 1-15,3 2-3 16,0-2 2-16,-2 2-1 0,0-2 0 16,2 5-1-16,-1-3 0 0,1 2 1 15,0-1 0-15,1-1 1 0,-1 0-1 16,1-2 0-16,1 3 0 0,0-3-1 16,2-3 3-16,2 3 0 0,0-4-1 0,0 4 1 15,1-7 0-15,-1 5-2 16,2-3 0-16,-1 3-1 0,-3 0 0 15,2 0-1-15,-4 2 0 0,0 0 1 0,-1 0-1 16,-1 0 1-16,-1 0 0 16,-2 2 0-16,1-2 0 0,0 2 1 0,-2-2-1 15,0 0 0-15,0 2 0 16,-1-2 0-16,0 0 0 0,1 3 0 16,-5-1 0-16,3-2 0 0,-2 0 1 15,1 2-1-15,-2-2 0 0,2 4 0 16,-2-4 0-16,-1 0 0 0,0 0 0 15,0 0 0-15,2 0 1 0,-2 0 0 16,0 0 0-16,0 0 1 0,-2 0-1 16,2 0-1-16,0 0 0 0,-4 0 0 15,4-4-1-15,-1 4-5 0,-2 0-9 16,3 0-13-16,-2 0-20 0,-2 0-26 16,3 4-35-16,1-4-38 0,-2 0-38 15,-1 0-57-15,3 0-142 0,0 0-136 16,-3-6-76-16,3 1-18 0,0-1 17 15,0 6 54-15,0-6 151 0</inkml:trace>
          <inkml:trace contextRef="#ctx0" brushRef="#br0" timeOffset="682.4589">573-109 294 0,'0'-3'493'16,"0"3"50"-16,0 0 32 0,-2 0-35 15,2 3-197-15,0 0-127 0,0-1-73 16,-1 3-43-16,1 3-22 0,0 0-15 16,0-1-10-16,0 3-7 0,-3 1-5 15,3 1-3-15,0-1 1 0,-2 0-1 16,2 6-2-16,-4-3 0 0,4-1-2 16,-4 2 2-16,4-3-2 0,-2 1-3 15,2-1-4-15,-1-2-2 0,-2-2-6 16,3 0-7-16,-1-1-1 0,1 0-4 15,0-5-3-15,0 0 0 0,0-2-1 16,0-2-1-16,0 0 2 0,0-7-3 16,1 2 0-16,2-4-1 0,-2 1 1 15,1-2-1-15,-2-1 0 0,4 1 2 16,-1-2-4-16,-2-1 1 0,1 3 1 16,1-5 0-16,-2 6 0 0,1-1 0 15,1-1 0-15,-3 0 0 0,0 2 0 16,0 0 0-16,1-1 1 0,-1 0-1 15,0 2 0-15,3 4 2 0,-3-5-1 16,0 3 1-16,1 0 7 0,-1 3 8 16,0 0 6-16,0 3 4 0,0-3 3 15,0 5-4-15,0-3-1 0,2 6-7 16,-2-1-6-16,3 1-3 0,-2 4-1 16,3-2 6-16,-2 6 1 0,2-1 2 15,-1 0-1-15,3 2 2 0,1 1-4 16,-1 0-5-16,1 2-1 0,4-2-3 15,-4-3-3-15,1 3 1 0,2-3-1 16,-2-2-1-16,0 5-1 0,1-4 0 16,0-4 2-16,-2 6-2 0,-2-7 0 15,0 1 0-15,-3-3 1 0,2 4 1 16,-1-3 1-16,-3-3 1 0,-3 0 3 16,2 2 7-16,-4-2 4 0,1 0 7 15,-2-2-1-15,-4 2 5 0,3 0 0 16,-5 0-4-16,2 2-4 0,-2 0-5 15,1 3-3-15,-1 1-3 0,2 1-5 16,2 1-8-16,2-1-28 0,1 0-60 16,2 4-92-16,3-6-260 0,2 0-180 15,2-3-96-15,6-4-22 0,3-3 31 16,2 0 77-16</inkml:trace>
        </inkml:traceGroup>
        <inkml:traceGroup>
          <inkml:annotationXML>
            <emma:emma xmlns:emma="http://www.w3.org/2003/04/emma" version="1.0">
              <emma:interpretation id="{3DAC7A18-244A-4CC1-8BA5-8B31EDFAAB5E}" emma:medium="tactile" emma:mode="ink">
                <msink:context xmlns:msink="http://schemas.microsoft.com/ink/2010/main" type="inkWord" rotatedBoundingBox="7555,7594 9491,7621 9476,8696 7540,8670"/>
              </emma:interpretation>
              <emma:one-of disjunction-type="recognition" id="oneOf1">
                <emma:interpretation id="interp1" emma:lang="" emma:confidence="1">
                  <emma:literal/>
                </emma:interpretation>
              </emma:one-of>
            </emma:emma>
          </inkml:annotationXML>
          <inkml:trace contextRef="#ctx0" brushRef="#br0" timeOffset="3488.335">2630-222 293 0,'1'8'508'0,"-1"3"50"0,-1-1 24 16,1 3-21-16,-2-1-229 0,-1 0-151 16,3 1-86-16,-1 1-62 0,1-8-74 15,-2 2-193-15,2-8-176 0,0 0-95 16,0 0-45-16,3-3-10 0,3-4 34 15</inkml:trace>
          <inkml:trace contextRef="#ctx0" brushRef="#br0" timeOffset="4119.2869">2757-433 320 0,'0'-5'547'16,"5"5"64"-16,-3 0 41 15,4 0 10-15,2 0-234 0,2 3-157 0,0 1-89 16,3 1-57-16,1 1-39 0,2 1-35 16,0-3-51-16,-3 4-66 0,2 0-89 15,-4-5-226-15,-1 3-168 16,2-5-86-16,-2 2-23 0,-2-1 28 15,2-2 70-15</inkml:trace>
          <inkml:trace contextRef="#ctx0" brushRef="#br0" timeOffset="3644.072">2756-486 290 0,'1'-21'557'0,"4"6"62"0,-5 2 30 0,0 3 15 15,0 1-264-15,2 3-177 0,-2 3-121 16,2 3-96-16,-1 0-91 0,-1 3-206 15,0-3-183-15,0 0-96 0,5 2-36 16,1-2 10-16,-1 0 48 0</inkml:trace>
          <inkml:trace contextRef="#ctx0" brushRef="#br0" timeOffset="3946.818">2908-947 294 0,'3'-8'532'0,"-2"6"63"15,-1 2 41-15,0 7 7 0,-1 4-211 16,1 7-139-16,0 4-73 0,0 5-43 16,0 4-21-16,0 10-16 0,0 1-18 15,0 6-15-15,1 0-15 0,-1 3-15 16,0 2-17-16,0 0-17 0,0-2-12 15,0 0-12-15,0-6-9 0,0 2-7 16,0-10-3-16,0-2-25 0,0-5-42 16,0-4-57-16,-1-9-71 0,-4-3-122 15,1-7-207-15,-2-5-131 0,0-7-41 16,-2-3 16-16,1-2 47 0,-4-7 111 16</inkml:trace>
          <inkml:trace contextRef="#ctx0" brushRef="#br0" timeOffset="4600.492">3048-324 361 0,'5'1'577'0,"-2"-1"60"0,1 3 42 15,2-3 0-15,0 2-242 0,0-2-162 16,2 0-95-16,2 7-54 0,-2-6-35 16,2 4-29-16,-3 3-22 0,3 1-11 15,0 0-6-15,0 0-3 0,-2 4-1 16,0 3-2-16,0 2-3 0,-3-1-4 16,1 1-6-16,0 2-1 0,-3 0 1 15,-2 1 0-15,-1-4-3 0,0 4 2 16,0-7-2-16,0 2-1 0,0-6 0 15,0-1 0-15,0-2 0 0,0-3-1 16,-1-4 0-16,-2-2-6 0,3-3-14 16,-3-3-12-16,-1 0-14 0,-2-5-11 15,0 1-4-15,-2 0 6 0,-1 0 9 16,0-2 14-16,-3 4 14 0,4 0 9 16,-1 2 4-16,0 3 4 0,-1 1 1 15,5 0 1-15,-3 4 0 0,2 4 0 16,0 0 3-16,2 1 4 0,3 1 7 15,1 2 8-15,1 1 10 0,1 1 10 16,4 0 7-16,-1 1 2 0,6 0 0 16,-1-3-7-16,0 3-9 0,1-4-9 15,4-2-8-15,-2 2-8 0,1-3-20 16,-1-1-49-16,2-3-74 0,-4 0-168 16,-3-7-225-16,0 3-123 0,0-4-51 15,0 4 10-15,0-5 54 0,0 4 158 16</inkml:trace>
          <inkml:trace contextRef="#ctx0" brushRef="#br0" timeOffset="2214.091">1822-51 224 0,'0'-2'429'0,"0"0"51"15,-3 2 1-15,3 0-31 0,-1-3-116 16,-2 3-124-16,2 0-72 0,-1 0-39 15,-1 0-21-15,2-3-12 0,-3 3-2 16,2-3-1-16,0 3 3 0,-2 3 3 16,1 0 5-16,0 0 5 0,2 1-1 15,-4 1-3-15,3 1-6 0,0-1-4 16,1 2-8-16,-4 0-7 0,5 4-8 16,0-1-9-16,0 2-5 0,2 1-8 15,1 0-6-15,0-1-4 0,1 1-4 16,3-3-2-16,2 0 0 0,-2-1-1 15,3-2-1-15,2-5 0 0,-2 1 1 16,2-3-2-16,1-3 2 0,-2-2-1 16,2-3-1-16,-2-2 3 0,0-2-1 15,-1-4-3-15,0 0 2 0,-4 1 1 16,0-2 3-16,0-2 7 0,-5 4 5 16,2-4 6-16,-6 1 6 0,2 1 4 15,-2 3 3-15,-2-3-2 0,0 3-2 16,-4-2-3-16,2 6-4 0,-3 0-5 15,0 0-4-15,-4 3-5 0,3 1-5 16,-2 4-2-16,1 2-3 0,2 2-3 16,-2 4-2-16,2-1-3 0,3 7-18 15,-1-2-28-15,4 5-45 0,-3-1-60 16,4 0-98-16,-1 1-199 0,0-2-141 16,2 2-54-16,2 1 1 0,0 0 38 15,4-2 87-15</inkml:trace>
          <inkml:trace contextRef="#ctx0" brushRef="#br0" timeOffset="2750.369">2074-195 310 0,'0'0'501'0,"-4"-3"53"15,4 3 29-15,0 0-40 0,0 3-199 16,0 0-132-16,0 2-75 0,0 0-48 15,4 2-23-15,-2 1-12 0,1 2-8 16,1 0 0-16,-2 3-3 0,-1 2 6 16,3 0 1-16,-2 3-1 0,1-1-6 15,-2 1-7-15,-1 1-6 0,4 0-9 0,-4-4-6 16,2 2-4-16,-2-6 0 16,0 0 4-16,0-2 10 0,0-2 5 15,0-3 8-15,0-2 1 0,0-8 0 16,0 5-3-16,0-10-8 0,0-2-5 15,3 0-4-15,-2-4-3 0,2-2-3 16,0 1 1-16,3 2-6 0,-2-2-1 16,4 4-1-16,-3-2-2 0,4 3-1 15,-2 1-2-15,3 2-1 0,0 2 0 16,2 1-1-16,-2 1-8 0,0 4-15 16,-1-1-23-16,1 3-34 0,-1 0-40 15,-2 3-58-15,-1-3-171 0,0 0-179 16,-2-3-80-16,0 3-23 0,-2-5 15 15,2 3 41-15,0 2 168 0</inkml:trace>
          <inkml:trace contextRef="#ctx0" brushRef="#br0" timeOffset="3325.776">2392-785 390 0,'-2'3'506'0,"-2"-1"46"0,3 8 24 16,-1-2-66-16,-1 6-196 0,2 5-113 15,-1 0-65-15,0 7-37 0,2 2-19 16,0 5-11-16,0 2-6 0,2 0-5 16,-2 6-4-16,0 0-3 0,2-1-6 15,-2 3-4-15,-2-3-7 0,2 3-1 16,-2-5-9-16,0-2-3 0,-1-1-6 16,2-5-2-16,-1-1-4 0,-1-7-3 15,0-2 0-15,3-7-1 16,-2-1 0-16,0-7 0 0,2-2-1 15,0-6 0-15,2-2 0 0,0-3-4 0,4-3 2 16,-3-5-2-16,6 1 1 0,1 0 1 16,0 2 0-16,2-2-1 0,-1 5-1 15,4 0 0-15,-1 2 0 0,1 3-1 16,-2 2-1-16,1 6-1 16,1 0 1-16,-8 5 0 0,3-3 2 0,-2 4 0 15,-4 1 2-15,-3 1 0 0,-1 2 3 16,-1-1 2-16,-3-2 5 0,-2 0 0 15,-2 3 2-15,-2-3-1 16,0 0 0-16,0-3-6 0,0-1-6 16,1-1-2-16,0-3-23 0,2 3-46 15,1-5-64-15,2 0-194 0,0-2-194 0,2-3-101 16,2-3-32-16,3-2 14 0,4 0 49 16,-1 0 186-16</inkml:trace>
          <inkml:trace contextRef="#ctx0" brushRef="#br0" timeOffset="5060.936">3421-166 285 0,'14'-7'502'0,"1"-3"51"0,-2-3 32 0,-1-2-14 16,2-2-199-16,-1-7-132 0,2 2-70 16,-4-5-37-16,4 1-23 15,-4-5-14-15,3 1-11 0,-4-2-8 16,-2-2-4-16,-1 4 0 0,-1-2 1 16,-4 1 0-16,1-2-3 0,-8 0-8 0,1 0-12 15,-2 3-11-15,-1-4-13 0,-2 4-11 16,0 3-6-16,-1 2-6 15,0 5-2-15,0 2-2 0,3 5-2 16,-2 2 1-16,2 7-3 0,1 4 1 16,-3 0-1-16,4 4 1 0,-1 7 1 15,2 4 0-15,-4 3 0 0,4 2 2 16,-2 7 0-16,2 2 0 0,1 2 1 16,-2 9 0-16,1 0 2 0,3 1-2 15,-4 1 2-15,5 1-2 0,-1 0 2 16,1 2-2-16,0-5-1 0,1 2 0 15,1-3 0-15,1-8 0 0,-2 3-7 16,3-7-25-16,-2 1-41 0,1-8-51 0,-3-1-65 16,0-8-158-16,0 0-170 15,-5-4-104-15,1-4-26 0,4-3 14 16,0 0 48-16,0 0 145 0</inkml:trace>
          <inkml:trace contextRef="#ctx0" brushRef="#br0" timeOffset="5402.966">3486-89 339 0,'5'7'532'0,"0"-2"52"16,1 0 37-16,0-3-16 0,3 1-217 15,1-3-139-15,1 0-74 0,-1-5-41 16,4 0-24-16,-3-2-22 0,4-4-21 16,-4-1-16-16,4-1-11 0,-5-4-11 15,-1 2-3-15,-1-4-5 0,0 5-1 16,-3-4 1-16,-2 2 1 0,0 2-2 15,-3 3-3-15,0-2-4 0,-1 6-2 16,-4-1-4-16,1 4-3 0,1 1-3 16,-3 3-1-16,0 5-2 0,1-1 1 15,-1 7-1-15,-1 2 0 0,-1 0 0 16,4 4 2-16,-2 0 0 0,5 4 2 16,-2-1 0-16,3 1 2 0,4-2 2 15,1-1-1-15,0 4 0 0,3-9 0 16,0 3-6-16,2-3-33 0,2-3-66 15,-5-3-222-15,4-2-214 0,-1-9-112 16,-3 0-57-16,3 0 1 0,-1-6 50 16,1-3 208-16</inkml:trace>
        </inkml:traceGroup>
        <inkml:traceGroup>
          <inkml:annotationXML>
            <emma:emma xmlns:emma="http://www.w3.org/2003/04/emma" version="1.0">
              <emma:interpretation id="{AC57A868-534A-4314-BD1C-987147BB0333}" emma:medium="tactile" emma:mode="ink">
                <msink:context xmlns:msink="http://schemas.microsoft.com/ink/2010/main" type="inkWord" rotatedBoundingBox="10509,7479 13271,7517 13248,9208 10485,9170"/>
              </emma:interpretation>
              <emma:one-of disjunction-type="recognition" id="oneOf2">
                <emma:interpretation id="interp2" emma:lang="" emma:confidence="1">
                  <emma:literal/>
                </emma:interpretation>
              </emma:one-of>
            </emma:emma>
          </inkml:annotationXML>
          <inkml:trace contextRef="#ctx0" brushRef="#br0" timeOffset="6802.455">4746-87 294 0,'-3'0'468'16,"1"3"51"-16,-2-1 13 0,3 2-38 15,-2-3-165-15,1 6-118 0,1-2-70 16,-2 4-40-16,3 0-20 0,0 2-6 15,4-1-5-15,-4-2-7 0,5 5-3 16,0-4-2-16,0-2-5 0,2 4-5 16,2-4-7-16,-2 1-6 0,3-3-6 15,-1 0-7-15,1-3-5 0,3-4-4 16,-2-1-2-16,0-1-5 16,0-5-2-16,-2 0-1 0,0-4-3 0,1-1 0 15,-3-3-1-15,-1-1-2 0,0 2-1 16,-2 0-9-16,0-4-9 0,-4 2-9 15,0 1-7-15,-2-4-9 0,0 3-1 16,-4 1 4-16,0-3 6 16,-2 4 8-16,1 2 8 0,-3 1 7 0,-1 0 5 15,0 5 2-15,-1 3 6 0,2 5 0 16,3 2 0-16,-3 4 0 0,-1-1 0 16,4 4-1-16,1 5 2 0,-1 0-1 15,3 2 1-15,-1 5 1 0,3-2 1 16,0 4 2-16,2 2 5 15,2-2 7-15,0 2 8 0,4-2 7 0,2 0 9 16,0-3 6-16,1-2 3 0,4-3 5 16,0-2-2-16,1-3-6 15,2-6-1-15,0 0-5 0,2-8-7 0,1 0-8 16,-1-8-4-16,1-2-6 0,0-1-5 16,-2-1-4-16,-1-3-2 15,-2-1-3-15,-3-1 2 0,-1-1-1 0,0 4-1 16,-1-2-1-16,-2 5 1 0,-2-1 1 15,0 4-1-15,0 2 0 16,-4 3 0-16,1-1 0 0,0 5 0 16,-2 0 0-16,2 3-1 0,-2 6 1 15,0 2-2-15,-2-1 2 0,2 3 0 0,0 2 0 16,-2 4 0-16,2 1 2 0,-2 1-1 16,2 0 1-16,0-1 2 0,0-1 4 15,0-2 1-15,2 2 1 0,0-6-1 16,0 0 2-16,2-5-1 15,2 1-4-15,0-6-1 0,1-6 1 16,3 1 2-16,2-2 2 0,2-4 0 0,0 0 2 16,4 0 0-16,-2-1-3 0,2 1-2 15,-2 1-2-15,-1 5-1 0,-1 0 0 16,0 5 9-16,-4 5 5 0,-1 2 7 16,0 6 5-16,-4 5 2 0,-3 0 4 15,2 4-5-15,-4 4-7 0,-1-1-10 16,-2 0-7-16,1 1-2 0,2-2-4 15,-1 0-2-15,-2-5-10 0,3-4-24 16,3-1-48-16,-3-9-74 0,-3-5-203 16,3-8-203-16,0-7-101 0,3-3-31 15,0-7 18-15,3-3 60 0,4-3 190 16</inkml:trace>
          <inkml:trace contextRef="#ctx0" brushRef="#br0" timeOffset="7279.949">5281-324 239 0,'4'1'531'16,"2"4"70"-16,1 3 44 0,3 0 35 16,0 2-222-16,6 0-168 0,0 0-94 15,2 3-65-15,1-4-45 0,2 2-41 16,0 1-49-16,-4-1-53 0,3-1-53 15,-4-3-67-15,0 1-162 0,-3-2-151 16,-1-4-86-16,1 3-22 0,-4-3 17 16,1 1 45-16,1-1 153 0</inkml:trace>
          <inkml:trace contextRef="#ctx0" brushRef="#br0" timeOffset="7091.276">5462-837 217 0,'3'-11'511'0,"-2"1"68"16,-1 9 44-16,0 2 14 0,0 3-182 15,0 13-152-15,0 6-83 0,0 3-48 16,0 10-32-16,2 5-23 0,0 4-18 15,-2 3-13-15,2 5-11 0,0-3-13 16,-2 3-10-16,0 0-10 0,-2-2-8 16,0 0-13-16,2-6-7 15,-2 1-7-15,0-8-21 0,1-3-39 0,-4-5-63 16,1-6-87-16,-2-7-219 0,-1-10-185 16,-3-1-83-16,1-12-14 0,-1 1 33 15,1-7 74-15</inkml:trace>
          <inkml:trace contextRef="#ctx0" brushRef="#br0" timeOffset="7417.643">5608-129 55 0,'5'11'454'16,"-1"2"77"-16,-1 3 43 0,0-2-9 15,-3 2-76-15,0-4-203 0,0-1-126 16,0-1-75-16,0-3-41 0,1 1-34 15,-1-6-29-15,0-4-36 0,2-5-65 16,0-1-140-16,-2-7-133 0,4-3-95 16,-2-1-38-16,1-8-1 0,3 0 45 15,1-4 132-15</inkml:trace>
          <inkml:trace contextRef="#ctx0" brushRef="#br0" timeOffset="8198.759">5855-222 356 0,'8'-9'516'0,"2"-4"43"15,-1 0 28-15,1-4-39 0,-1-4-217 16,3-2-134-16,-5-1-69 0,3-4-35 16,-1 0-17-16,-2-2-9 0,0-4-4 15,0 2-1-15,-1-3 1 0,-3-1-3 16,-3 0-1-16,0 4-10 0,0-2-6 15,-1-2-12-15,-1 7-7 0,-4 1-9 16,2 3-7-16,-2 4-3 0,2 2-4 16,-2 3-1-16,0 3 0 0,-2 2-1 15,2 4-1-15,-1 6-1 0,-2 1-1 16,3 5 2-16,0 4 0 0,1 2 2 16,-3 1 0-16,2 10 0 0,1-3 0 15,-4 9 6-15,3-1 2 0,2 3 6 16,-2 4 0-16,5 1 4 0,-4 1 0 15,4 2 2-15,-2 0 0 0,3 2 1 16,0 0-3-16,0 0-2 0,0 0 0 16,3 2-5-16,-2 1-5 0,4-3-3 15,-4 1 0-15,3-4-1 0,1 0 0 16,0-3-1-16,1-4 6 0,0-1 6 16,2-2 1-16,0-7 2 0,-1 0 2 15,-1-7-1-15,4-2-3 0,-4-4-3 16,4-4-5-16,-1-6-2 0,0-3 0 15,-1-3-2-15,2-5-1 0,-1 1-1 16,1-6 0-16,-4-1 0 0,3-1-1 16,-3 2-1-16,-1 0 2 0,0-3-2 15,-4 4 2-15,-1 1 0 0,0 4 0 16,0 3 0-16,0 0 0 0,-1 5-2 16,-4 2 2-16,4 6 0 0,-2-1 0 15,2 6-1-15,-1 3 1 0,-1 4 0 16,3-1 0-16,0 4 0 0,5 5 0 15,-4-3 1-15,5 1-1 0,0-2 0 16,2-1 0-16,-2 0 0 0,4-3-7 16,0-4-27-16,-2-2-48 0,-1-2-66 15,3-7-175-15,-4-1-198 0,3-7-116 16,1-2-40-16,-3-3 15 0,0 0 47 16,4 1 165-16</inkml:trace>
          <inkml:trace contextRef="#ctx0" brushRef="#br0" timeOffset="8743.654">6184-70 15 0,'-3'8'474'0,"1"2"83"0,2 1 46 0,-1-3 12 16,-2-4-60-16,3 3-205 0,3-3-123 15,-2 3-67-15,1-1-29 16,2-2-12-16,2 1-9 0,0 0-11 0,2-5-12 16,-2 2-16-16,3-2-10 0,1-2-18 15,-1 0-14-15,-2-4-9 0,2 0-9 16,-2-7-5-16,0 5-1 0,-2-6-2 16,1 0-2-16,-2-2-1 0,-3 2 0 15,-1-2-1-15,0-2 0 0,-3 7-1 16,-1-3 1-16,-2 1 1 0,-1 8-3 15,-3 0 2-15,0 3 1 0,-1 2-1 16,0 5-1-16,-1 2 1 16,-1 6-2-16,4 1-6 0,-1 2-12 0,0 2-15 15,4 5-16-15,2-3-22 0,1 6-19 16,0-1-18-16,3 0-12 0,0-2-3 16,3 0-1-16,0-1 7 0,1-4 15 15,1-1 18-15,-2-1 28 0,1-1 33 16,-1-3 33-16,-2 1 34 0,-2 0 31 15,-2 3 26-15,-3-4 26 0,0 3 14 16,-1 0 8-16,-3 5 2 0,-3-2-1 16,0 7-7-16,-3-2-12 0,0 5-15 15,0-3-18-15,0 3-19 0,0 0-18 16,3 0-19-16,1-3-17 0,2 0-27 16,5 1-52-16,-4-4-91 0,6-4-208 15,0-6-237-15,6-2-129 0,-1-4-53 16,3-9 10-16,4-5 66 0,-2-1 199 15</inkml:trace>
          <inkml:trace contextRef="#ctx0" brushRef="#br0" timeOffset="10161.8749">6459-113 273 0,'-3'3'464'0,"0"2"56"0,2 3 0 15,-3-6-22-15,-1 4-128 0,2-1-129 16,1 1-77-16,-2-5-46 0,0 6-27 15,1-2-15-15,2 1-12 0,-1 1-9 16,1 4-3-16,1-3-2 16,-3 1 0-16,3 4 4 0,3-1 0 0,-3 1 5 15,1-1-2-15,2 2-4 0,2-2-6 16,1 1-8-16,-1-4-8 16,2-1-8-16,1 1-7 0,-1-5-6 0,2-1-2 15,1-3-4-15,0-6 0 16,-3 1-3-16,3-4 1 0,0 0-2 15,-4-5 0-15,2-1 0 0,-3-3 0 0,1 0 0 16,-2 0 0-16,-2-1 0 16,-2 0-2-16,0-1 2 0,-2 3 0 0,-2-1 0 15,3 0 0-15,-5 0-1 16,0 3 1-16,0 0 0 0,-2 3-1 16,2-4-2-16,0 6 1 0,-1-1 2 0,1 5 0 15,-3 1-2-15,3-1 1 0,1 1-2 16,-4 5 2-16,3 3 0 15,0-1-2-15,1 6 0 0,-3 0 3 16,2 1 0-16,-1 4 0 0,4 3 0 16,-1-2 0-16,2 1 0 0,2 4 2 15,0-2-1-15,2 3 0 0,2-2-1 16,-1-1 0-16,6 4 2 0,-2-3-2 16,2-3 2-16,1 3 6 0,2-5 2 15,-1-2 1-15,-1 0 1 0,2-1 2 16,0-6-1-16,-1 2 0 0,4-3-1 15,-4-3 2-15,4-5-1 0,-4 0 0 16,4-6-3-16,-2 4-2 0,-1-6-4 0,-1-2-2 16,2 2 0-16,-1-5-2 15,-1 4 0-15,-1-4 0 0,-2 0 0 0,2 1-2 16,-3-1 2-16,2 0-2 16,-2-2 1-16,2 2 1 0,-4 1-1 15,1 1 1-15,0 1 0 0,0 3 0 0,-2 2-1 16,-1 2-1-16,2 3 0 15,-3-1 1-15,-2 6-2 0,2 0 2 16,-2 6 1-16,-2 1 0 0,2 4 1 16,-2 1 2-16,0 3-1 0,-1 3 0 15,3 2 0-15,0 3 0 0,0-3 2 16,3 3-1-16,-1-1 1 0,0-1 0 16,0 0 1-16,-1-6-3 0,2 2 2 15,0-7-2-15,3 1 0 0,-2-9 0 16,2-2 0-16,3-2-2 0,-2-7 1 15,3-1 0-15,2-2-1 0,2-3 0 16,-2 0-1-16,1-3 1 0,1 2 0 16,1 2-1-16,-6 3 1 0,2 1-1 15,-2 5 1-15,-3 2 0 0,0 6 0 16,-1 2 0-16,-2 5 1 0,-1 3-1 16,-2 2 1-16,1 3-1 0,-1 3 0 15,-1 1 1-15,1-2 0 0,0 0 1 16,0 0-4-16,-2 1-5 0,2-4-24 0,0-1-38 15,0-3-53-15,-3-7-91 0,2-1-214 16,1-5-161-16,-3-5-62 16,2-1-10-16,2-3 31 0,-1-3 74 15</inkml:trace>
          <inkml:trace contextRef="#ctx0" brushRef="#br0" timeOffset="10805.991">6910-509 311 0,'4'2'546'0,"2"0"64"16,0 1 44-16,1 0 2 0,2-3-218 15,1 2-148-15,1 1-92 16,1-2-58-16,1 6-39 0,3-5-31 15,0 3-25-15,3 3-19 0,-2-1-12 16,1 3-20-16,-2 0-38 0,0 3-50 16,-5-2-78-16,-1 0-207 0,-4-3-177 0,0 3-82 15,-2 1-16-15,0-4 21 16,0 2 62-16</inkml:trace>
          <inkml:trace contextRef="#ctx0" brushRef="#br0" timeOffset="10553.08">7111-1015 182 0,'2'-13'501'0,"1"0"60"0,-3 6 32 16,0 1 19-16,0 5-186 0,0 1-157 15,0 4-82-15,-3 1-35 0,3 8-11 16,-2 5-5-16,1 7-2 0,-2 6-2 16,2 4 0-16,1 11-8 0,-2-1-6 15,2 8-10-15,2 2-11 0,-2 4-18 16,1-1-13-16,3 0-14 0,-2-1-11 16,2 5-12-16,1-3-8 0,-4-5-6 15,5 0-4-15,-2-4-4 0,0-2-3 16,1-5-2-16,-4-2-2 0,3-6-1 15,-2-6-7-15,-2-2-28 0,2-7-48 16,0-5-64-16,-4-3-86 0,-2-6-232 16,-1-8-192-16,-4-6-81 0,2-4-7 15,-2-8 32-15,2-5 71 0,-2-3 225 16</inkml:trace>
          <inkml:trace contextRef="#ctx0" brushRef="#br0" timeOffset="11340.845">7275-65 379 0,'10'3'556'16,"0"0"54"-16,0 0 36 0,1-6-22 16,-2 3-229-16,2-6-146 0,-1 4-85 15,5-3-52-15,-4 0-34 0,1-2-29 16,0-1-19-16,-1-1-13 0,-1 0-6 16,0-1-6-16,-4 1-3 0,3-2 1 15,-6-1-3-15,0 3 0 0,-2-1 0 16,-2 1 0-16,1 1 0 0,-5 0 0 15,1 1 0-15,3 1 0 0,-5-1-3 16,1 1 1-16,0 1 0 0,-3 4-1 16,1-2 1-16,1 3-1 0,-1 0 1 15,0 3 1-15,-2 2-2 0,2 2 3 16,-3 0 0-16,1 6 0 0,0 0 0 16,1 4 3-16,0 4 3 0,0 1 9 15,0 1 7-15,2 2 3 0,2 1 6 16,3 1 6-16,1-1 3 0,1-1 3 15,5 1 5-15,3-4 9 0,-2-1 7 16,3-1 4-16,2-5 0 0,1-5-6 16,1-1-6-16,2-3-11 0,2 1-11 15,-2-7-18-15,0 1-34 0,-5-1-65 16,1 0-100-16,-4-1-275 0,-2-3-187 16,-3-1-90-16,2 0-29 0,-3 0 36 15,0-1 76-15</inkml:trace>
        </inkml:traceGroup>
        <inkml:traceGroup>
          <inkml:annotationXML>
            <emma:emma xmlns:emma="http://www.w3.org/2003/04/emma" version="1.0">
              <emma:interpretation id="{E667243D-F3E5-405D-AC30-4DE043B79C82}" emma:medium="tactile" emma:mode="ink">
                <msink:context xmlns:msink="http://schemas.microsoft.com/ink/2010/main" type="inkWord" rotatedBoundingBox="15038,8276 16418,8295 16404,9293 15024,9274"/>
              </emma:interpretation>
              <emma:one-of disjunction-type="recognition" id="oneOf3">
                <emma:interpretation id="interp3" emma:lang="" emma:confidence="1">
                  <emma:literal/>
                </emma:interpretation>
              </emma:one-of>
            </emma:emma>
          </inkml:annotationXML>
          <inkml:trace contextRef="#ctx0" brushRef="#br0" timeOffset="13331.874">9268-100 196 0,'3'0'415'15,"-1"0"45"-15,-2 0 8 0,1 0-16 0,-1 0-86 16,3 0-130-16,-3 0-85 16,1 0-56-16,-1 0-31 0,0 0-20 0,2 0-9 15,-2 3-6-15,0-3 0 16,3 2 4-16,-3-2 4 0,0 0 8 15,0 0 5-15,0 3 4 0,0 0 5 0,-3 2 0 16,3 1 1-16,-2-3-8 16,2 5-1-16,0 0-6 0,0-1-4 15,2 5-5-15,1 2-5 0,-3 1-5 16,1-3 0-16,3 7-5 0,1-2-1 16,1-2-1-16,-1 3-3 0,1-4-1 15,2 2-1-15,0 0-3 0,2-3 0 0,2 4 2 16,0-5 1-16,-1-1-1 15,5-2 0-15,0-4 0 0,2 0 0 16,-1-2 0-16,3-3-1 0,0-3 2 0,4 1-1 16,-4-6-2-16,3 0-3 0,-1 3-4 15,0-9 1-15,-1 3-4 0,3-4 0 16,-4 0-1-16,0-3 0 16,-3 0-1-16,4-1-2 0,-7-3 0 0,5 0-4 15,-6 0-2-15,3-3-3 0,0-4-1 16,-4 5-6-16,-1-2-7 0,2 1-6 15,-5 2-4-15,-1 1-4 0,0 1-6 16,-1 4-2-16,-5 1-6 0,3 3-4 16,-4 3-10-16,2 2-11 0,-2 4-16 15,-2-1-27-15,-2 2-93 0,3 3-140 16,-5 0-122-16,2 0-52 0,-2 6-17 16,2-4 16-16,-1 2 94 0</inkml:trace>
          <inkml:trace contextRef="#ctx0" brushRef="#br0" timeOffset="13866.03">9567-201 20 0,'1'2'414'0,"-1"4"79"16,3-1 43-16,-3 0-13 0,2-2-45 16,-2 1-161-16,0-1-106 0,-2 2-64 15,2-3-39-15,-3 6-19 0,2-2-13 16,-1 3-10-16,0 2-7 0,-3 3 1 16,1 3 1-16,-3 2 4 0,1 4 0 15,-2 5 4-15,-2-1 1 0,3 8-5 16,-6 4 0-16,4 1-3 0,-1 2-8 15,-3 7-7-15,2 0-8 0,-1-2-8 16,0 2-11-16,1-2-8 0,1-5-6 16,0 2-1-16,1-6-3 0,0-2-2 15,2-7 0-15,-2-1 0 0,5-5-2 16,1-2-5-16,-1-4-19 0,4-4-26 16,-2-3-39-16,2 1-48 0,0-7-78 15,-3-4-208-15,3 0-151 0,0 0-62 16,5-6-12-16,-1-3 23 0,3-3 64 15</inkml:trace>
          <inkml:trace contextRef="#ctx0" brushRef="#br0" timeOffset="15456.817">10537-199 298 0,'1'0'433'0,"-1"3"39"16,0-3-1-16,0 3-28 15,0-1-95-15,0 1-109 0,-1 0-71 16,1-3-38-16,0 2-22 0,-2-2-11 16,-1 0-9-16,2 0-8 0,-1 3-8 15,2-1-6-15,-2 0-8 0,2 1-3 16,-4-3-2-16,4 5-3 0,-2-5-4 16,0 5 0-16,-1 2-9 0,0-1-3 15,1 1-6-15,-4 4-4 0,3 1-6 16,-6 1-5-16,3-1-3 0,0 6-2 15,-1 0-3-15,-1 0 0 0,-3 1-3 16,1-1 0-16,-1 4-2 0,-1-7 0 16,-1 4-2-16,-2-1-3 0,1-4-5 15,3 0-4-15,-5-5-3 0,1 0-4 16,0-3-1-16,0-1-1 0,-1-3 7 16,2-4 2-16,-2 2 5 0,2-7 1 15,2 1 3-15,1-3 5 0,1-4 0 16,1-1 0-16,3 5 3 0,5-5 1 15,1-1-2-15,1 1-2 0,5 2 0 16,1 2 0-16,2 1 0 0,1-4-2 16,2 7 2-16,1 1 0 0,0-2 2 15,3 3-1-15,0 3-1 0,0 1 1 16,0 0 1-16,-1 0 1 0,3 5-2 16,-2 0 2-16,1 2-1 0,1 3 4 15,-2 0 5-15,1 1 6 0,-1 0 3 16,3-3 4-16,-3 6-1 0,-2-5 3 15,1-2-9-15,1 6-3 0,-5-8-8 16,4 5-1-16,-5-3-3 0,1-3-2 16,-3 1-1-16,-1 0-6 0,3 0-21 15,-4 1-37-15,1 0-54 0,-4-3-187 16,1-1-204-16,-4-2-107 0,0 0-34 16,0 6 4-16,5-1 41 0,-4 0 177 15</inkml:trace>
        </inkml:traceGroup>
        <inkml:traceGroup>
          <inkml:annotationXML>
            <emma:emma xmlns:emma="http://www.w3.org/2003/04/emma" version="1.0">
              <emma:interpretation id="{6E53C21F-F0CF-4D7F-AA39-F3FF60CAF819}" emma:medium="tactile" emma:mode="ink">
                <msink:context xmlns:msink="http://schemas.microsoft.com/ink/2010/main" type="inkWord" rotatedBoundingBox="17441,8227 18648,8243 18635,9135 17429,9118"/>
              </emma:interpretation>
              <emma:one-of disjunction-type="recognition" id="oneOf4">
                <emma:interpretation id="interp4" emma:lang="" emma:confidence="1">
                  <emma:literal/>
                </emma:interpretation>
              </emma:one-of>
            </emma:emma>
          </inkml:annotationXML>
          <inkml:trace contextRef="#ctx0" brushRef="#br0" timeOffset="16978.138">11690-125 77 0,'-1'0'400'0,"1"-2"67"0,0 2 18 15,0 0-19-15,0 0-54 0,0 0-142 16,0 2-93-16,0-2-53 0,0 0-29 16,0 0-14-16,0 2-4 0,0-2-1 15,-3 3 4-15,3-3 7 0,-2 0 8 16,2 2 9-16,0-2 4 0,-1 0 1 16,1 3-4-16,-3-1-6 0,3 1-13 15,-1 2-11-15,1 0-12 0,-5 3-10 16,5 2-12-16,-4 2-6 0,4 2-11 15,0 1 1-15,0 2-1 0,3 3-5 16,-2 2 1-16,4 0-1 0,0 0-2 16,3 0-4-16,0 1-1 0,1-1 0 15,4 0 1-15,0-4 1 0,2-1 1 16,1-4-1-16,0-3 1 0,3-2-4 16,-1-7-3-16,1-2-3 0,1-4-1 15,4-6-2-15,-3-4-1 0,5-2-1 16,-4-4 0-16,2 0 1 0,-4-1-1 15,-3-1-1-15,1 1 1 0,-7 2-2 16,2-2 0-16,-6 0-5 0,2 4-10 16,-6 4-7-16,1-2-10 0,1 3-15 15,-5 1-19-15,0 5-17 0,1 2-22 16,-1-1-28-16,-1 1-31 0,1 4-43 16,-3-3-140-16,1 2-137 0,2 2-95 15,0 0-31-15,0 0 9 0,0 0 39 16,0 0 147-16</inkml:trace>
          <inkml:trace contextRef="#ctx0" brushRef="#br0" timeOffset="17408.051">11888-100 189 0,'-2'5'471'0,"2"1"63"0,0-1 40 0,0 1-15 15,-3 0-141-15,3 1-139 0,-1 2-78 16,-1 3-44-16,1 3-19 0,-4 3-13 16,1 2-8-16,0 2-7 0,1 3-9 15,-4 3-8-15,1 6-8 0,0-1-10 16,0-1-14-16,-1 3-13 0,-2 1-12 16,4 0-12-16,-3-3-9 0,2 2-4 15,-1-5-5-15,3 1-4 16,-3-6-2-16,4 1-5 0,-2-3-29 0,4-4-52 15,-2-4-74-15,0-5-202 0,0 1-205 16,2-6-108-16,1-5-36 0,0 0 22 16,0 0 59-16,5-3 190 0</inkml:trace>
          <inkml:trace contextRef="#ctx0" brushRef="#br0" timeOffset="18734.395">12393-330 21 0,'-4'3'421'0,"-2"1"69"15,0-1 45-15,1 2-13 0,-3 0-55 16,0 0-168-16,0-1-102 0,-2 5-60 16,0-1-33-16,0 2-18 0,-2 2-13 15,2 4-11-15,-1-1-5 0,1 2-10 16,-4 4-9-16,4 4-8 0,0 3-3 15,0 2-6-15,1 3-3 0,1 3-2 16,0 0-8-16,1 2-1 0,3 1 3 16,1-1-3-16,1 0-2 0,4 0-1 15,1-3 6-15,1-2-3 0,3-3-2 16,2-4-5-16,1-1-9 0,5-4-24 16,-4-7-37-16,4-1-66 0,-2-5-210 15,1-6-161-15,-1-2-80 0,2-2-21 16,1-3 11-16,0-3 52 0</inkml:trace>
          <inkml:trace contextRef="#ctx0" brushRef="#br0" timeOffset="18203.05">12444-101 171 0,'5'0'403'16,"-3"1"52"-16,-2-1 21 0,3 3 0 16,-3-1-34-16,3-2-121 0,-3 0-99 15,0 0-57-15,0 3-34 0,0 0-21 16,0-1-5-16,0 1-4 0,0 3 0 16,0 0-5-16,0 1-5 0,0 6-8 15,0-1-14-15,-3 6-16 0,3 3-16 16,0 2-9-16,0-1-13 0,0 4-4 15,3-1-5-15,-3 0-1 0,2 1 0 16,-2-2-3-16,0 0-1 0,1-4 2 16,-1-3-8-16,0 2-24 0,0-7-48 15,0 0-55-15,0-7-141 0,0-5-211 16,0 0-131-16,-3-5-44 0,0 0 4 16,2-2 43-16,1-5 127 0</inkml:trace>
          <inkml:trace contextRef="#ctx0" brushRef="#br0" timeOffset="19270.144">12754-270 345 0,'3'0'478'0,"-1"-2"49"0,0 2 1 16,-2 0-42-16,2 0-165 0,0 0-120 15,0 0-65-15,-2 0-38 0,3 0-17 16,0 0-3-16,-1 0 3 0,-1 2 4 15,3-2 4-15,1 6 3 0,1-4-1 16,-2 3-1-16,-1 6-5 0,4-1-8 16,-1 4-8-16,-3 5-9 0,4 1-7 15,-1 7-4-15,-3 4-7 16,5-1-7-16,-5 6-4 0,3-1-5 0,3 3-6 16,-5 0-8-16,-1 1-3 0,1-3-2 15,-4 2-4-15,5-4-1 0,-5-2-21 16,0-1-45-16,-5-1-62 0,4-5-122 15,-3-4-232-15,-1-1-151 0,0-4-62 16,3-2 2-16,-1-1 39 0,2-3 108 16</inkml:trace>
        </inkml:traceGroup>
        <inkml:traceGroup>
          <inkml:annotationXML>
            <emma:emma xmlns:emma="http://www.w3.org/2003/04/emma" version="1.0">
              <emma:interpretation id="{FB8EF02C-4422-42D6-83E7-B450F9F32B7B}" emma:medium="tactile" emma:mode="ink">
                <msink:context xmlns:msink="http://schemas.microsoft.com/ink/2010/main" type="inkWord" rotatedBoundingBox="19074,8084 20807,8108 20792,9248 19058,9224"/>
              </emma:interpretation>
              <emma:one-of disjunction-type="recognition" id="oneOf5">
                <emma:interpretation id="interp5" emma:lang="" emma:confidence="1">
                  <emma:literal/>
                </emma:interpretation>
              </emma:one-of>
            </emma:emma>
          </inkml:annotationXML>
          <inkml:trace contextRef="#ctx0" brushRef="#br0" timeOffset="21716.036">14039-125 32 0,'-2'0'351'0,"2"0"77"16,0 0 24-16,0 0-8 0,0 0-28 16,0 0-86-16,0 0-109 0,0 0-70 15,0 0-43-15,-3 0-23 0,3 2-9 16,0 1-3-16,-1-1 1 0,-1 3 2 16,1 3 2-16,-2 0-1 0,1 2 0 15,0 2-2-15,0 4-3 0,1 2-5 16,-4 1-7-16,5 4-6 0,0 0-7 15,0 2-9-15,0 3-8 0,5-2-1 16,-2-2-1-16,4 5 7 0,-3-5 4 16,5-1 2-16,1-1 1 0,2 0-5 15,-1-7-2-15,4-1-10 0,2-3-11 16,1-6-3-16,3-5 0 0,1 0-2 16,1-5-2-16,2-6 1 0,-2 0 4 15,3-4-3-15,-3-4-3 0,3 0-1 16,-2-2-5-16,-4 0 0 0,0-1 0 15,-2 1-10-15,-3-1-7 0,1 1-10 16,-4-1-10-16,0 4-15 0,-4 0-14 16,-2 6-12-16,-3-1-13 0,3 1-21 15,-3 1-20-15,-2 4-24 0,-1-4-49 16,0 4-132-16,0 0-123 0,-1-4-85 16,1 6-25-16,-3-2 6 0,0 0 51 15,-1 2 142-15</inkml:trace>
          <inkml:trace contextRef="#ctx0" brushRef="#br0" timeOffset="20860.522">13318 84 12 0,'0'0'261'0,"0"3"61"0,0 1 36 16,2-4 13-16,-2 1-14 0,0-1-69 15,2 0-79-15,-2 0-72 0,0 0-59 16,0 0-36-16,0 0-26 0,0 0-12 16,0 0-6-16,0 0-2 0,0 0 4 15,2 0 6-15,-2 0 9 0,0 3 8 16,2-3 6-16,-2 3 4 0,0-3-2 16,0 0-2-16,-2 0-5 0,2 2-5 15,-2-2-3-15,2 0 4 0,0 0 1 16,0 0 7-16,0 3 3 0,0-3 3 15,0 0 6-15,0 0 2 0,0 0 2 16,0 0 5-16,-2 0 3 0,2 0 5 16,0 0 1-16,-2 0 1 0,-1 0 4 15,3 0 4-15,-1 0 3 0,-1-3 6 16,2 3 3-16,-1 0 4 0,-2 0 1 16,1 0 4-16,-2 0 0 0,3 0 2 15,1 0-4-15,0 0-5 0,-3 0-9 16,3 0-12-16,0 0-14 0,3 0-9 15,-3 0-6-15,3 0-2 0,4 0 1 16,0 0 5-16,1 0 3 0,3-2-4 16,3 2-3-16,2 0 6 0,0-3 1 15,3 0-3-15,2 3-1 0,-1-1-4 16,-1-3-2-16,3 1-11 0,-2 3-8 16,-4 0-5-16,-1 0-3 0,1 0-1 15,-4 0 0-15,-2 0 0 0,-2 3 0 16,-3-3 0-16,1 0 0 0,-2 4 0 15,-2-4 0-15,1 1 0 0,-2 2 0 16,2 0 0-16,-3-3 0 0,2 2 0 16,-2-2 0-16,0 3 0 0,1-1-2 15,-1 0 0-15,0 1-6 0,0 1-15 16,0-2-23-16,0 0-41 0,-1 0-58 16,1 0-84-16,-5-4-242 0,5 2-174 15,-1-2-76-15,-2 0-12 0,3 2 34 16,0-6 68-16,3-4 240 0</inkml:trace>
          <inkml:trace contextRef="#ctx0" brushRef="#br0" timeOffset="20111.963">13347 87 70 0,'0'4'99'0,"0"-3"-20"16,0 2-19-16,0 0-20 0,0-3-19 15,3 0-27-15,-3 0-27 0,0 0-22 16,0 0-28-16,0 0-25 15</inkml:trace>
          <inkml:trace contextRef="#ctx0" brushRef="#br0" timeOffset="22112.691">14314-132 142 0,'-3'5'445'0,"3"-3"60"0,-1 3 40 0,1 2-20 16,-5-1-116-16,5 4-135 15,-3 3-76-15,-1 1-40 0,0 4-20 16,-4 5-10-16,1 2-13 0,3 5-16 15,-3 4-10-15,-1 1-7 0,2 3-4 0,1 2-6 16,-5 4-8-16,1-1-2 16,-3 2-11-16,1-2-15 0,1 0-10 15,-2 0-12-15,0-3-6 0,2-2-3 0,0-5-5 16,3 0-12-16,-2-6-30 16,3-1-44-16,5-8-55 0,-1-4-100 0,2-8-209 15,0-6-146-15,3-6-54 16,2 1 2-16,5-4 30 0,-3-4 89 0</inkml:trace>
          <inkml:trace contextRef="#ctx0" brushRef="#br0" timeOffset="24685.45">14784-462 94 0,'-5'4'402'0,"0"0"61"0,-1 1 13 15,1 0-25-15,0 1-60 16,-1-3-137-16,-2 1-93 0,2 1-50 15,1 1-24-15,-4-2-11 0,3 3 0 0,1-1 1 16,-3 4 2-16,0-1 1 0,2 3 5 16,-4 0 1-16,0 0-7 0,1 6-8 15,-1 2-10-15,-2 3-6 16,2 2-7-16,0 1-3 0,-2 1-1 16,2 4 3-16,0 2 1 0,2 2-4 15,0 0-6-15,2 0-8 0,5 6-6 0,1-2-7 16,0-1-4-16,5 4-4 0,1-1-3 15,2-1-2-15,4-5-1 16,0 3-15-16,1-4-28 0,2-2-38 0,1-4-50 16,-3-5-111-16,1-5-200 0,-1-4-138 15,-3-3-54-15,2-1-6 16,-2 0 29-16,-1-6 98 0</inkml:trace>
          <inkml:trace contextRef="#ctx0" brushRef="#br0" timeOffset="23967.013">14910-65 236 0,'-3'-2'419'0,"0"2"44"16,1-3-7-16,1 3-29 0,-2-2-99 15,1-1-123-15,-2 1-89 0,4 1-51 16,-1-3-29-16,1 2-13 0,-3-1-7 16,1 3-3-16,2 0 0 0,0-2-2 15,-1 2 1-15,1 0-3 0,0 0-4 16,0 0-4-16,0 0-2 0,0 0-10 15,0 0-9-15,0 0-14 16,-3 0-25-16,3-3-41 0,0 3-54 0,-1-3-46 16,1 3-22-16,0 0-11 0,0 0 20 15,0-2 44-15,0 2 61 0,0 0 66 16,0 0 44-16,0 0 46 0,0 2 35 16,0-2 30-16,0 0 28 15,1 0 22-15,-1 0 7 0,0 0-5 0,3 0-21 16,-3 0-29-16,-3 0-27 0,3-2-25 15,0 2-10-15,-1-3-6 0,1 3 7 16,-3-1 1-16,1-3 1 16,1 4-4-16,1 0-5 0,-3-2-6 0,2 2-4 15,-1 0-2-15,-1 0 5 16,3 0 4-16,-1 0 3 0,1 0 3 0,-2 0 0 16,-1 0-2-16,3 0-5 15,0 0 1-15,-1 2-1 0,1-2 1 16,0 0 0-16,0 0 4 0,0 0 4 15,0 0 2-15,1 0 1 0,2-2 1 16,-1 2-3-16,-1 0-5 0,5 0-9 16,0-3-7-16,1 3-8 0,0 0-7 0,2 0-4 15,0 0-4-15,2 0-4 0,0 3-1 16,0-3-2-16,-1 2-1 0,5 3 1 16,-5-2-2-16,-1 2 0 15,1 0 0-15,-2 0-2 0,0 2 1 16,-3-2 1-16,0 3 0 0,-1-2 0 0,-2-2 0 15,-2 4 0-15,-2-4 1 16,-1 3 2-16,-3 0-2 0,-1 0-1 16,-1 1 3-16,-4-1-2 0,0 4 1 15,-2-4-1-15,1 3-1 0,-3 3 0 16,1-1 0-16,1 1 0 0,-1-1 0 16,1 5 0-16,2-3 0 0,5 1-3 0,-2 0 2 15,6 1 2-15,1-1-1 0,0-1 2 16,4 0-1-16,2-2 8 15,2 0 6-15,2-5 4 0,1 4 7 16,1-5 5-16,4-1 1 0,2 0-2 16,-1 0-6-16,4-2-7 0,-2-1-4 0,-1-2-10 15,0 0-12-15,-3 0-31 16,-3 0-47-16,-1 0-76 0,-6-2-233 0,-3 2-184 16,-1-8-86-16,-1 3-26 15,-1 2 19-15,2-2 62 0</inkml:trace>
        </inkml:traceGroup>
        <inkml:traceGroup>
          <inkml:annotationXML>
            <emma:emma xmlns:emma="http://www.w3.org/2003/04/emma" version="1.0">
              <emma:interpretation id="{39ED4F98-05FA-4C1F-BDD7-4182265C86A4}" emma:medium="tactile" emma:mode="ink">
                <msink:context xmlns:msink="http://schemas.microsoft.com/ink/2010/main" type="inkWord" rotatedBoundingBox="21053,8087 21208,8090 21195,9070 21039,9068"/>
              </emma:interpretation>
              <emma:one-of disjunction-type="recognition" id="oneOf6">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I</emma:literal>
                </emma:interpretation>
              </emma:one-of>
            </emma:emma>
          </inkml:annotationXML>
          <inkml:trace contextRef="#ctx0" brushRef="#br0" timeOffset="25683.863">15288-479 15 0,'0'0'360'0,"-3"0"81"16,3 3 21-16,0-3-7 0,0 2-29 16,0-2-104-16,3 0-120 0,-3 3-74 15,0-3-39-15,0 3-19 16,1-3-2-16,1 1 4 0,1 2 7 15,-3-1 1-15,1 3 0 0,3-2-3 0,-2 5-5 16,1 0-4-16,0-1-4 0,1 5-5 16,0 1 0-16,2 3-1 15,-3 2-5-15,3 4-3 0,3 1-8 16,-2 3-3-16,2 5-6 0,1 6-3 0,0-5 2 16,-1 8-1-16,-1 1-1 15,0 1-3-15,2 0-1 0,-4 3-7 0,-1 1-5 16,1-3-5-16,-3 2-3 15,-2-2-3-15,-1-4 1 0,-4 3-9 16,1-7-19-16,-5-2-30 0,0-3-46 16,-5-2-58-16,2-5-209 0,-2-4-187 15,-3 0-86-15,0-7-25 0,-2 1 13 16,1-3 47-16,1 3 199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4.34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98 7 41 0,'0'0'84'0,"0"-4"30"0,0 4 25 0,0 0 28 0,0 0 25 0,0 0 24 0,0 0 26 16,0 0 24-16,0 0 21 0,0 0 16 0,0 0-20 0,0 0-45 0,0 0-30 15,0 0-23-15,0-3-18 0,0 3-14 0,0 0-13 0,0 0-12 0,0 0-10 16,0 0-9-16,0 0-8 0,0 0-4 0,0 0-1 0,0 0 3 0,0 0 5 16,0 0 4-16,0 0 5 0,0 0 2 0,0 0-1 0,0 0-1 0,0 0-1 15,0 0-7-15,0 0-4 0,0 0-4 0,0 0-8 0,0 0-6 0,-6 0-9 0,0 0-9 16,4 5-7-16,-4-5-8 0,6 5-6 0,-3-3-3 0,3 2-3 0,-11 0-2 16,11 2-2-16,-3-5-3 0,3 7 0 0,-6-1-2 0,3-1-1 0,-3 1-3 0,1 0 0 15,5 2-1-15,-3 0-4 0,-3 0 1 0,0 0-5 0,6 2-2 0,-2 1-4 16,-4-4-4-16,6 6-1 0,-3-2-3 0,3 1 0 0,-6 1-2 0,0-1-3 15,6 1 1-15,0-1-2 0,-2 1-2 0,2 0-1 0,0 0-3 0,0-1-5 16,0 0-2-16,0-2-8 0,0 4-5 0,0-4-5 0,2 2-9 0,-2-3-5 16,0 0-12-16,6 0-12 0,0-1-14 0,-6 0-20 0,0 0-24 0,3-3-15 15,3 1-20-15,-4 0-22 0,-2-2-23 0,12-1-26 0,-12 1-21 0,3 0-61 0,2-3-75 16,1 0-27-16,-6-2-4 0,0 0 14 0,9-2 25 0,-6 0 29 0,-3-3 35 16,5 0 31-16,-5 1 33 0,6-3 37 0,-6 1 39 0,0-1 39 0,0 0 46 0</inkml:trace>
</inkml:ink>
</file>

<file path=ppt/ink/ink200.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32.97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-1 132 10 0,'0'-107'10'0,"0"107"-8"0,0 0-1 16,0 0-2 0,0-25-2-1,0 25-6-15</inkml:trace>
</inkml:ink>
</file>

<file path=ppt/ink/ink20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06.18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848FC75-2D0F-4766-A10F-A9CA6CCCED6B}" emma:medium="tactile" emma:mode="ink">
          <msink:context xmlns:msink="http://schemas.microsoft.com/ink/2010/main" type="writingRegion" rotatedBoundingBox="20620,3885 23941,2830 24234,3755 20914,4810"/>
        </emma:interpretation>
      </emma:emma>
    </inkml:annotationXML>
    <inkml:traceGroup>
      <inkml:annotationXML>
        <emma:emma xmlns:emma="http://www.w3.org/2003/04/emma" version="1.0">
          <emma:interpretation id="{D5C85C7F-BB39-4BB9-9843-72306991B0DC}" emma:medium="tactile" emma:mode="ink">
            <msink:context xmlns:msink="http://schemas.microsoft.com/ink/2010/main" type="paragraph" rotatedBoundingBox="20620,3885 23941,2830 24234,3755 20914,4810" alignmentLevel="1"/>
          </emma:interpretation>
        </emma:emma>
      </inkml:annotationXML>
      <inkml:traceGroup>
        <inkml:annotationXML>
          <emma:emma xmlns:emma="http://www.w3.org/2003/04/emma" version="1.0">
            <emma:interpretation id="{86645F31-5270-4434-8F11-934C70446847}" emma:medium="tactile" emma:mode="ink">
              <msink:context xmlns:msink="http://schemas.microsoft.com/ink/2010/main" type="line" rotatedBoundingBox="20620,3885 23941,2830 24234,3755 20914,4810"/>
            </emma:interpretation>
          </emma:emma>
        </inkml:annotationXML>
        <inkml:traceGroup>
          <inkml:annotationXML>
            <emma:emma xmlns:emma="http://www.w3.org/2003/04/emma" version="1.0">
              <emma:interpretation id="{484E27C8-D8C0-48C5-982A-BDBBD9E02537}" emma:medium="tactile" emma:mode="ink">
                <msink:context xmlns:msink="http://schemas.microsoft.com/ink/2010/main" type="inkWord" rotatedBoundingBox="20620,3885 22132,3405 22426,4329 20914,4810"/>
              </emma:interpretation>
            </emma:emma>
          </inkml:annotationXML>
          <inkml:trace contextRef="#ctx0" brushRef="#br0">2089-105 1 0,'0'0'3'16,"0"0"1"-16,0 0 1 15,0 0-1-15,0 0 0 0,0 0 1 16,0 0 0-16,0 0 0 15,0 0 0-15,0 0-1 16,0 0-1-16,0 0-1 16,0 0-1-16,0 0 0 15,0 0 0 1,0 0 1 0,0 0 1-16,0 0 2 15,0 0-1-15,27 0 0 16,-27 0-1-16,27 0-1 0,-27 0 0 15,26 0 0-15,-26 0-1 16,27 0 0-16,-27 0 0 16,27 0-1-1,-27 0 1-15,25 0-1 0,-25 0 1 32,0 0 0-17,0 0 0 1,0 0 0-16,0 0 0 15,0 0 1-15,0 0-1 16,27 0 0-16,-27 0-2 31,0 0 0-15,0 0 2 15,0 0 0-31,0 0 0 31,0 0 1-31,0 0 0 0,0 0 1 0,0 0 0 16,0 0-2-16,0 0 0 16,-27 0-1-16,2 0 0 15,25-27 1 1,-27 27-1 0,27 0-1-1,-27 0 1 1,27 0 1-1,-26 0-1-15,-1 0 0 32,27 0-1-17,-27 0 1-15,27 0 1 16,0-27-1-16,0 27 1 0,0 0-2 47,0 0-1-32,0 0-3-15,0 0 0 16,0 0 0-16,0 0-2 16,0 0-3-16,0 0-3 15,0 0-1 1,0 0-8-16,0 0-1 0</inkml:trace>
          <inkml:trace contextRef="#ctx0" brushRef="#br0" timeOffset="-1110.017">2062-316 4 0,'0'0'8'0,"0"0"0"15,0 0 0-15,0 0-2 16,0 0-1-16,0 0-1 15,0 0 0-15,0 0 1 16,0 0-1-16,0 0-1 16,0 0 0-16,0 0-1 15,0 0 0-15,0 0 0 16,0 0-1-16,0 0 2 16,0 0-2-1,0 0 0 1,27 0 1-1,-27 0-1-15,0 0 1 16,27 0-1-16,-27 25 1 16,27-25-1-16,-27 0 0 15,26 0 0 1,-26 0 0 0,27 0 0-16,0 0-1 31,-27 0 1-31,0 0 0 31,0 0 0 0,0 0 0 1,0 0 0 14,0 0-2-14,0 0 0-17,0 0-3 1,0 0-4-16,0 0-5 0,0 0-5 0,0 0-6 16</inkml:trace>
          <inkml:trace contextRef="#ctx0" brushRef="#br0" timeOffset="1190.995">2143-316 3 0,'0'0'7'0,"0"0"-3"0,0 0-1 16,0 0-2-16,0 0 1 16,0 0 0-16,0 0-1 15,0 0 0-15,0 0 1 16,0 0-1-1,0 0 0 1,0 0 0-16,0 0 1 16,0 0 1-16,0 0 0 15,0 0 0-15,0 0 0 16,0 0-1-16,0 0-1 16,0 0 0-16,0 0 1 15,0 0 0 1,0 0 0-16,0 0 0 15,26 0-1 1,-26 0 1-16,0 0 0 0,27 0 0 16,-27 0-1-1,0 0 2-15,27 0-1 0,-27 0 0 0,0 0-1 16,25 0 0-16,-25 0 0 16,27 0 0-1,-27 25 0 1,0-25 0 15,0 0 0-15,0 0 0-1,0 0 0 1,0 0 0 0,0 0 1-16,0 0-1 15,0 0 0 1,0 0 0-1,0 0 0-15,0 0 0 16,0 0 0 0,0 0 0-1,0 0 0-15,0 0 0 16,0 0 0-16,0 0-2 31,0 0 0-31,0 0-3 16,0 0-6-16,0 0-14 15,0 0-13-15</inkml:trace>
          <inkml:trace contextRef="#ctx0" brushRef="#br0" timeOffset="3457.273">2619-291 6 0,'0'0'8'0,"0"0"-4"0,0 0-3 15,0 0 1-15,0 0 0 16,0 0 2-16,0 0 0 16,0 0 0-16,0 0 2 15,0 0-1-15,0 0-2 16,0 0 0-16,0 0-1 16,0 0 1-16,0 0-1 15,0 0 0-15,0 0 1 16,0 0-2-16,0 0 0 15,0 0 0-15,0 0 0 0,0 0 0 16,0 0 0-16,0 0 0 16,26 0 0-16,-26 0 0 15,0 0 0-15,27 0-1 16,-27 0 1-16,0 0 0 16,25 0-1-16,-25 0 1 15,27 0-1 1,-27 0 1-16,27 0 0 31,-27 0 0 32,27-25-1-48,-27-2 0 32,0-1 0-31,0 28 1-1,0-25-1 1,0 25 1 0,0-27-1-1,0 27 1 1,0 0 0-1,0-27 0 1,0 27 1-16,0 0-1 0,0 0 0 31,-27 0 0-31,27-27-1 0,0 27 1 16,-27 0 0-16,27 0 0 16,-27 0-1-1,27 0 1 16,-25 0-1-31,25 0-1 16,0 0 0 0,-27 0 1 15,27 0 1-31,-26 27-1 31,26-27 1-31,0 27-1 16,-27-27 1-1,27 27-1-15,0-2 0 32,-27-25 0-32,27 28 0 15,0-28 1 1,0 27-1 0,0-2 0-1,0-25 1 1,0 27 0-1,0-2-1 1,0-25 1 0,0 0 0-16,0 0 0 15,0 27-1 1,0-27 1-16,0 0 0 0,0 26 0 31,0-26-2-31,0 27 2 16,0-27 0-1,0 27 0 1,0 0-1 15,27-27 0-15,-27 0 1-16,0 0-2 16,0 25 1-1,0-25 1 1,27 0 0-1,-27 27-1 1,26-27 1 0,1 0 0 31,-27 28-1-32,0-28-1 1,0 0 2-16,25 0-1 15,-25 0 1 1,27 0-1 0,-27 0-1-1,0 0 2-15,0 0-3 0,27 0 3 16,-27 0 0 0,27 0-1-1,-27 0 1 16,0 0 0-15,0 0 0 0,0 0 0 31,0 0 1-47,0 0-1 15,0 0-4 16,0 0-7-31,0 0-5 16,0 0-18-16</inkml:trace>
          <inkml:trace contextRef="#ctx0" brushRef="#br0" timeOffset="-6094.558">1189-530 0 0,'0'0'8'0,"0"0"-1"15,0 0-4-15,0 0 0 16,0 0 2 0,0 0-2-16,0 0 1 15,0 0 2-15,0 0-2 0,0 0 0 16,0 0-1-16,0 0 3 0,0 0-3 16,0 0 0-16,0 0-1 15,0 0 1-15,0 0 0 16,0 0-1-16,0 0 0 15,0 0-1-15,-25 0-1 16,25 0 2-16,0 0-1 16,0 0 1-16,0 28-2 15,0-3 1 1,0-25 0-16,0 27-1 16,0-27 1-1,0 27-1-15,0-27 1 0,0 27-1 16,0-27 1-16,0 0 0 15,0 25 0-15,0-25 0 16,0 0 0 0,0 28 0-16,0-28 0 15,0 27-1 1,0-2 0 0,25-25 0 46,-25 27 0-62,0-2 0 16,27-25 0-16,-27 27 0 15,0-1 0 17,27-26 0-32,-27 27 0 15,27 0 1 1,-27-27 0-1,25 0-1 1,-25 27 0-16,0-27-1 16,27 0 1-1,-27 25 0 1,27-25 0 0,-1 0 0-1,-26 0 1 1,27 0-1-16,-2 0 0 31,-25 0 1-15,27 0-1-1,0 0 0 17,0 0 2-17,-1 0-2 1,-26-25 1-1,27 25-1 1,-27 0 1-16,27-27-1 31,-27 27 1-31,0-27-1 16,25 27 0 0,-25-27 0-16,27 1 1 15,-27-1-1 1,25 2 0-1,-25-2 0 1,0 27 1-16,27-25-1 16,-27-2 0-1,0 27-1 1,0-28 1-16,27 28 0 16,-27-25 0-1,0-2 0 1,0 27 1-1,0-27-1 1,0 0 0 15,0 2 0 16,0 25 1-31,0 0-2 31,0 0 0-47,0 0 0 0,0 0 0 15,0 0-1 1,0 0 0-16,0 0-3 0,0 0-4 16,0 0-6-16,0 0-6 15,0 0-9-15</inkml:trace>
          <inkml:trace contextRef="#ctx0" brushRef="#br0" timeOffset="-4712.171">1454-343 1 0,'0'0'6'0,"0"0"1"16,0 0-2-16,0 0 0 0,0 0 1 15,0 0-2-15,0 0 1 16,0 0-2-16,0 0-1 15,0 0 0-15,0 0 0 16,0 0 1-16,0 0 0 16,0 0 0-16,0 0 0 15,0 0-2 1,0 0 0-16,0 0 1 0,0 0 0 16,0 0 0-16,0 0 0 15,0 0 1-15,0 27-1 16,0-27 0-16,0 25 0 15,0 2-1-15,0-27 1 16,0 25-1-16,0 2 1 16,0-27 0-16,0 26 0 0,0 1-1 15,0-27 1-15,0 27-1 16,0-27 0-16,0 27 0 16,0-27 0-16,0 25-1 15,0-25 2-15,0 27-2 16,0 1 0-16,0-3 2 15,0 2-1 1,0-27 0 0,0 25 0-16,0 2 0 15,0-27 1-15,0 26-1 16,0-26 1 0,0 29-1-16,0-29 0 15,0 25 0 1,0-25 0-16,0 27-1 15,0-2 1 1,0-25 0 0,0 27-1-1,0-27 1 1,0 26 0 15,0-26-2-15,0 0 2-1,0 0-2 1,0 0 2 0,0 0 0 15,0 0 0-15,-27 29-1-1,27-29 1 1,0 25-1 78,0-25-1-94,0 0 2 46,0 0 0-30,0 0 0 0,0 0-7 15,0 0-5-15,0 0-6-16,0-25-2 15,0 25-4-15,0-29-6 16</inkml:trace>
        </inkml:traceGroup>
        <inkml:traceGroup>
          <inkml:annotationXML>
            <emma:emma xmlns:emma="http://www.w3.org/2003/04/emma" version="1.0">
              <emma:interpretation id="{52ACDFF0-8D52-4A5F-B690-D77391473B73}" emma:medium="tactile" emma:mode="ink">
                <msink:context xmlns:msink="http://schemas.microsoft.com/ink/2010/main" type="inkWord" rotatedBoundingBox="22542,3388 23973,2933 24187,3604 22755,4059"/>
              </emma:interpretation>
              <emma:one-of disjunction-type="recognition" id="oneOf0">
                <emma:interpretation id="interp0" emma:lang="" emma:confidence="1">
                  <emma:literal/>
                </emma:interpretation>
              </emma:one-of>
            </emma:emma>
          </inkml:annotationXML>
          <inkml:trace contextRef="#ctx0" brushRef="#br0" timeOffset="12560.55">4128-1164 3 0,'0'0'7'0,"0"0"1"15,0 0-3-15,0 0-1 0,0 0-1 16,0 0 1-16,0 0 2 16,0 0-1-16,0 0 0 15,0 0 0-15,0 0-1 16,0 0-1-16,0 0 0 16,0 0 1-16,0 0-2 15,0 0 0-15,0 0-1 16,0 0 0-16,0 0 1 15,0 0 0 17,0 0 0-17,0 0 1-15,0 0-1 16,25 0-1-16,-25 25 1 16,27-25-1-16,-27 0 0 15,25 0-1-15,2 0 1 16,-27 0 0-16,27 0-1 0,0 0 1 15,-27 0-2 1,26 0 1-16,1 0 1 16,-2 0 0-1,2 0-2 17,-27 0 2-32,27 0-1 15,0 0 0 1,-27 0 1-16,25 0-1 31,2 0 0 0,-27 0 1-15,0 0 0 0,0 0 0-1,0 0 1 1,0 0-1-16,0 0-4 31,0 0 2-31,0 0 0 16,-27 0 2-1,27-25-1 1,0 25-2 0,-25 0 0-16,25-27 1 0,0 27 0 15,-27 0-1 1,27 0 1-16,0-27 0 15,0 27 0-15,-27 0 1 16,27 0-1 47,0 0 0-63,0 0 0 15,0 0 0-15,0 0 0 16,0 0 0-16,27 0 1 15,-27 0-1-15,27 0 1 16,-27 0 1 0,25 0 0-16,-25 0 1 0,27 0 1 31,-27 0-1-31,0 0 1 16,0 27 0-16,27-27-1 0,-27 0-1 15,0 0 0-15,0 27-1 16,0-27 1-1,0 0 0-15,0 0 0 16,0 0 0 0,0 25-1-1,26-25 0 1,-26 0 2 31,0 0 0-32,0 0 1-15,0 0 0 16,0 0-2-16,-26 28-1 16,26-28-1-1,-27 0 1 1,27 0-2-16,-27 0 1 16,27 0-3-16,0 0-1 15,0 0-1 1,0 0-3-16,0 0-7 15,0 0-10-15</inkml:trace>
          <inkml:trace contextRef="#ctx0" brushRef="#br0" timeOffset="7878.593">3729-1191 4 0,'0'0'6'16,"0"0"1"-16,0 0-2 15,0 0-1-15,0 0-1 0,0 0 2 16,0 0 0-16,0 0 1 16,0 0 1-16,0 0-3 15,0 0 0-15,0 0-2 16,0 27 0-16,0-27 3 15,0 0-3-15,0 25 0 0,0-25-1 32,0 28 1-32,0-1-1 15,0-27 0-15,0 25 0 16,0 2 1 0,0-27 0-16,0 0-1 15,0 27-1-15,0-27 1 0,0 0-2 31,0-27 4-15,0 27-2 15,0-27-1-31,0 2 0 32,0 25 1-32,0-27-1 0,0 27 1 31,0 0-2-16,0 0 0 1,0 0-2-16,0 0-2 16,0 0 0-16,0 0-2 0,0 0 2 0,0 0 2 15,0 0-4-15,0 0-4 16,0 0-10 0</inkml:trace>
          <inkml:trace contextRef="#ctx0" brushRef="#br0" timeOffset="9230.472">3915-768 5 0,'0'0'10'0,"0"0"-4"0,0 0-2 16,0 0 1-16,0 0-1 15,0 0 1-15,0 0-2 16,0 0 0-16,0 0 3 16,0 0-1-16,0 0-3 15,0 0 0-15,0 0-3 16,0 0 0-1,0 0 0-15,0 0 0 16,0 0 3 0,0 0-1-16,0 0 0 15,27 0 1-15,-27 0-1 16,0 0 1-16,0 0 2 0,0 0 2 16,0 0 0-1,0 0 0-15,0 0-1 0,-27 0-5 16,1 0-3-1,26 0 0 1,-27 0 3-16,27 0-1 31,0 0-1-31,0 0 0 16,0-25 1-16,0 25 0 16,0 0 0-16,0 0 0 15,27 0 0-15,-27 0 0 16,0 0 0-16,26 0 1 15,-26 0-1 1,0 25 1 0,0-25 1-16,0 0 2 15,0 0 0 1,0 27 0-16,0-27-1 0,0 0 0 16,0 0-1-1,-26 0-2 1,26 0-4-16,0 0 2 15,0-27 2-15,0 27 0 16,0-25 0-16,0 25 0 16,0 0-1-16,26-28 0 15,-26 28 1-15,0 0-1 16,27 0 2 0,-27 0-2-16,25 28 4 15,-25-28 0 1,0 0 1-16,0 25-1 15,0-25-1-15,0 0 2 16,0 0 0-16,0 0-1 16,-25 27-1-16,-2-27-1 15,27 0-3 1,-26-27-1-16,26 27 1 16,0-25 0-16,0-3 0 15,0 28 0-15,0 0-1 16,0 0 1-16,0 0 0 15,0 0 2-15,0 0-1 0,0 0 1 16,0 0 0 0,26 0-3-16,-26 0-4 0,0 0-11 15</inkml:trace>
          <inkml:trace contextRef="#ctx0" brushRef="#br0" timeOffset="10918.993">4205-952 0 0,'0'0'6'15,"0"0"-2"-15,0 0 1 16,0 0-2-16,0 0-1 0,0 0 0 16,0 0 0-16,0 0-1 15,0 0 0-15,0 0 1 16,0 0 3 0,0 0-1-16,0 0 1 15,0 0-2-15,0 25-1 16,0-25 0-16,0 0 1 15,0 27 2-15,0-27-2 16,0 27 1-16,0-27-2 16,0 25 0-16,0 2 0 15,0 1 0 1,0-3-1-16,0-25 0 0,0 27-1 16,0-27 1-1,0 27 0 1,27-27-1-16,-27 25 0 15,0 2 0 17,27-27 0-32,-27 0 1 31,0 0-2-31,0 0 2 16,0 0-2 30,0 0 0-46,0 0 3 16,0 0-1 0,0 0 0-16,0 0 0 15,0 0 0-15,0 0 0 16,0 0 0-16,0 0 1 16,0 0-1-16,0 0 1 15,0-27 0-15,0 27 0 16,0-25 2-16,27-2-4 15,-27 27 2-15,0-27-2 16,0 2 1-16,0 25 0 16,0 0 0-16,0-28-1 15,26 28 0-15,-26 0 1 32,0-27-2-17,27 27 1 1,-27 0 1-1,25 0-1-15,-25-25 0 16,27 25 0 0,0 0 1-1,-27 0-2 1,0-27 1 0,27 27 0-16,-2 0 0 31,-25 0-1-31,27 0 0 47,-27 0 0-32,27 0 1 1,-27 0 1 0,26 0-1-16,-26 0 1 15,0 0 0 16,0 0 0-15,0 0 0 0,0 0 0-1,0 0 0-15,0 0 1 16,0 0-1-16,0 0 0 16,0 0-4-1,0 0-9-15,0 0-13 0,0 0-11 16</inkml:trace>
          <inkml:trace contextRef="#ctx0" brushRef="#br0" timeOffset="4659.909">3016-1005 3 0,'0'0'13'0,"0"0"-3"16,0 0 0-16,0 0 1 0,0 0-3 15,0 0 1-15,0 0 0 16,0 0 0-16,0 0 1 15,0 0 0-15,0 0-1 16,0 0-2-16,0 0-3 16,0 0-2-16,0 0-3 31,0 0-2-31,0 0-1 16,0 0-4-16,0 0-5 15,0 0-6-15,0 0-20 16</inkml:trace>
          <inkml:trace contextRef="#ctx0" brushRef="#br0" timeOffset="6214.2">3254-1059 0 0,'0'0'7'0,"0"0"1"16,0 0-1-16,0 0-3 15,0 0-1-15,0 0-2 16,0 0 1-16,0 0 1 15,0 0-1-15,0 0 0 16,0 0 0-16,0 0 1 16,0 0-1-16,0 0 1 15,0 27 1-15,0-27-1 16,0 27 0-16,0-27-2 16,0 25 2-16,0 3 0 15,0-28-1-15,26 25 1 16,-26 2-1-16,0-27 0 15,0 27 0-15,0-2-1 16,0 2 0-16,0-27 1 16,0 28-2-16,0-3 1 0,0-25 0 15,0 27-1-15,0-27 1 16,0 27-1 0,0-27 1-16,0 25-1 15,0-25 1 1,0 27-1-1,0-27 1 1,27 0-1-16,-27 0 1 16,0 0-2-16,0 26 2 15,0-26 0 1,0 0-2 15,0 0 2 0,0 0 0-31,0 0 0 32,0 0 0-17,0 0 0 1,0 0-2 0,0 0 2-1,0 0 0 1,0 0 0-16,0 0 0 15,0 0 1-15,0 0-1 32,0 0 0-32,0-26-1 0,0 26 1 0,0-27 0 0,0 2-1 15,0-2 1 1,0 0-1 0,25 27 0-16,-25-25 0 15,27-3 0 1,-27 1 0-16,27 27 0 15,-27-25 0-15,27 25 0 16,-27-27 1-16,26 27-1 16,-26-27-1-1,27 27 1 1,-27-25 1 0,27 25-1-16,-2 0 0 15,-25-28 0 1,27 28 0-16,-27 0-1 31,25 0 1-15,-25 0-1-16,0-25 1 15,0 25 1 1,0 0 1 15,0 0-4 0,0 0-8-31,0 0 2 16,0 0-10-16,-25 25-8 16</inkml:trace>
          <inkml:trace contextRef="#ctx0" brushRef="#br0" timeOffset="6978.035">3359-768 3 0,'0'0'5'0,"0"0"0"16,0 0-2-1,0 0-1-15,0 0 0 0,0 0 2 16,0 0 1-16,0 0 1 0,0 0-3 16,0 27 1-16,0-27-1 15,0 0-1 1,0 0 1-16,0 0 0 0,0 0 1 16,27 0-1-1,-27 0-1-15,0 0 1 0,27 0-1 16,-27 0 0-16,0 27 0 15,0-27-1-15,26 0 1 16,-26 0 2-16,0 25-3 16,27-25 1-16,-27 0 0 15,0 27 0-15,27-27-1 16,-27 0 0 0,25 26 1-16,-25-26-1 0,0 27 2 0,27-27-2 15,-27 0 0 1,0 27-1-16,25-27 0 47,-25 0 1-32,0 0 0 48,0 0 0-63,0 0 1 15,0 0-4 1,0 0-3-16,0 0-12 16,0 0-12-16,0-27-9 15</inkml:trace>
        </inkml:traceGroup>
      </inkml:traceGroup>
    </inkml:traceGroup>
  </inkml:traceGroup>
</inkml:ink>
</file>

<file path=ppt/ink/ink20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31.80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F686469-51E9-4B38-908C-577A5A1C249C}" emma:medium="tactile" emma:mode="ink">
          <msink:context xmlns:msink="http://schemas.microsoft.com/ink/2010/main" type="writingRegion" rotatedBoundingBox="17076,7502 19724,3929 20311,4365 17664,7938"/>
        </emma:interpretation>
      </emma:emma>
    </inkml:annotationXML>
    <inkml:traceGroup>
      <inkml:annotationXML>
        <emma:emma xmlns:emma="http://www.w3.org/2003/04/emma" version="1.0">
          <emma:interpretation id="{A9873A5A-9E54-4ACC-8A67-D0AF8E8DB616}" emma:medium="tactile" emma:mode="ink">
            <msink:context xmlns:msink="http://schemas.microsoft.com/ink/2010/main" type="paragraph" rotatedBoundingBox="17076,7502 19724,3929 20311,4365 17664,7938" alignmentLevel="1"/>
          </emma:interpretation>
        </emma:emma>
      </inkml:annotationXML>
      <inkml:traceGroup>
        <inkml:annotationXML>
          <emma:emma xmlns:emma="http://www.w3.org/2003/04/emma" version="1.0">
            <emma:interpretation id="{1E66E1E7-7E73-489B-9DD8-64E850A5520C}" emma:medium="tactile" emma:mode="ink">
              <msink:context xmlns:msink="http://schemas.microsoft.com/ink/2010/main" type="line" rotatedBoundingBox="17076,7502 19724,3929 20311,4365 17664,7938"/>
            </emma:interpretation>
          </emma:emma>
        </inkml:annotationXML>
        <inkml:traceGroup>
          <inkml:annotationXML>
            <emma:emma xmlns:emma="http://www.w3.org/2003/04/emma" version="1.0">
              <emma:interpretation id="{A4E916A8-6E33-48DF-A0A4-7933C945B0A5}" emma:medium="tactile" emma:mode="ink">
                <msink:context xmlns:msink="http://schemas.microsoft.com/ink/2010/main" type="inkWord" rotatedBoundingBox="17129,7541 17522,7010 18058,7406 17664,7938"/>
              </emma:interpretation>
              <emma:one-of disjunction-type="recognition" id="oneOf0">
                <emma:interpretation id="interp0" emma:lang="" emma:confidence="1">
                  <emma:literal/>
                </emma:interpretation>
              </emma:one-of>
            </emma:emma>
          </inkml:annotationXML>
          <inkml:trace contextRef="#ctx0" brushRef="#br0">-2222 3228 4 0,'77'79'8'0,"-77"-79"-1"15,0 0-1 1,0 0-2-16,0 0-1 15,0 0 0-15,0 0-2 0,0 0 1 16,0 27-2-16,27-27 0 16,-27 0-4-16,0 0-7 15,0 0-11-15</inkml:trace>
          <inkml:trace contextRef="#ctx0" brushRef="#br0" timeOffset="-211.603">-2222 3228 15 0,'0'0'6'15,"0"0"1"-15,0 0 0 16,0 0-2-16,0 0-3 16,0 0 1-16,0 0-1 15,0 0-1-15,0 27-3 32,0-27-5-32,0 0-5 0,25 0-3 15</inkml:trace>
          <inkml:trace contextRef="#ctx0" brushRef="#br0" timeOffset="221.995">-2011 3387 15 0,'0'0'5'0,"0"0"-4"0,0 0 3 16,0 0-3-16,0 0 1 15,0 0-1-15,0 0 0 31,0 0-2-15,25 0-1-16,-25 0-9 16</inkml:trace>
          <inkml:trace contextRef="#ctx0" brushRef="#br0" timeOffset="418.017">-2011 3387 0 0,'106'0'13'16,"-106"0"-5"-16,0 0-1 16,0 0-4-16,0 0-1 15,25 0-2 17,-25 0-6-17,0 0-7-15</inkml:trace>
          <inkml:trace contextRef="#ctx0" brushRef="#br0" timeOffset="807.084">-1800 3387 0 0,'106'-105'18'15,"-106"105"-12"-15,0 0-2 16,0 0-1-16,0 0-4 31,27 0-4-15,-27-27-9-16</inkml:trace>
          <inkml:trace contextRef="#ctx0" brushRef="#br0" timeOffset="633.91">-1800 3387 7 0,'0'0'5'0,"0"0"-4"0,0 0 2 15,0 0-1-15,0 0-1 16,27 0-1 0,-2 0 0-1,-25-25-1-15,0 25-2 16,0 0-9-16</inkml:trace>
          <inkml:trace contextRef="#ctx0" brushRef="#br0" timeOffset="-753.0519">-2222 3016 2 0,'0'0'4'0,"0"0"-5"0</inkml:trace>
          <inkml:trace contextRef="#ctx0" brushRef="#br0" timeOffset="-1193.76">-2170 2964 2 0,'0'0'5'0,"0"0"2"16,0 0-2-16,0 0 1 15,0 0-2-15,0 0-1 0,0 0-2 0,0 0-2 32,0 0-1-17,0 0 0 1,0 0 0 0,0 0 0-16,0 0 1 15,0 0-4-15,0 0-3 16,0 0-2-16</inkml:trace>
          <inkml:trace contextRef="#ctx0" brushRef="#br0" timeOffset="-972.477">-2170 2964 0 0,'0'-27'9'15,"0"27"-2"-15,0 0 0 16,0 0-1-16,0 0-2 15,0 0 0-15,0 0-1 0,0 0-1 16,0 0-1 0,0 0 1-16,0 0-3 31,0 0-5-15,0 0-6-16,-27 0-10 15</inkml:trace>
          <inkml:trace contextRef="#ctx0" brushRef="#br0" timeOffset="2450.723">-2197 2884 4 0,'0'0'7'0,"0"0"0"0,0 0-4 15,0 0-5 1,0 0-5-16,0 28-3 15</inkml:trace>
          <inkml:trace contextRef="#ctx0" brushRef="#br0" timeOffset="979.069">-1641 3203 4 0,'0'0'2'15,"0"0"-1"1,0 0-8 0</inkml:trace>
          <inkml:trace contextRef="#ctx0" brushRef="#br0" timeOffset="2270.05">-1986 2778 13 0,'-132'27'8'0,"132"-27"1"0,0 0-1 16,0 0-2-16,0 0-2 16,0 0-1-16,0 0-4 15,0 0-6 1,0 27-5-16,-27-27-12 16</inkml:trace>
          <inkml:trace contextRef="#ctx0" brushRef="#br0" timeOffset="2098.497">-1986 2778 4 0,'0'0'16'0,"0"0"-9"16,0 0 0-16,0 0-1 15,0 0-3-15,0 0-1 16,-25 0-2-16,25 0-2 15,0 0-6 1,-27 27-2-16,27-27-14 16</inkml:trace>
          <inkml:trace contextRef="#ctx0" brushRef="#br0" timeOffset="1353.8">-1641 2991 10 0,'0'0'3'0,"0"0"-2"15,0 0-2 1,0 0-1 0,0 0-5-16</inkml:trace>
          <inkml:trace contextRef="#ctx0" brushRef="#br0" timeOffset="1549.088">-1641 2991 20 0,'-26'-79'6'15,"26"79"-2"-15,0 0-1 16,0 0-2-16,0 0-2 16,0-28 1-16,0 28-6 15,0 0-3-15,0 0-9 16</inkml:trace>
          <inkml:trace contextRef="#ctx0" brushRef="#br0" timeOffset="1911.303">-1748 2805 1 0,'-132'-27'20'0,"132"27"-14"0,0 0-1 16,0 0 0-16,0 0-4 15,-25 0-3 1,25 0-5 0,0 0-2-16,0 0-9 15</inkml:trace>
          <inkml:trace contextRef="#ctx0" brushRef="#br0" timeOffset="1721.062">-1748 2805 3 0,'0'0'16'0,"0"0"-11"0,0 0-1 16,0 0-3-16,-25 0-5 31,25 0-3-31,-27 0-4 16</inkml:trace>
        </inkml:traceGroup>
        <inkml:traceGroup>
          <inkml:annotationXML>
            <emma:emma xmlns:emma="http://www.w3.org/2003/04/emma" version="1.0">
              <emma:interpretation id="{8FAECE3E-F891-4F2A-A9AD-7B8D2721CC4B}" emma:medium="tactile" emma:mode="ink">
                <msink:context xmlns:msink="http://schemas.microsoft.com/ink/2010/main" type="inkWord" rotatedBoundingBox="18621,5417 19724,3929 20166,4257 19064,5745"/>
              </emma:interpretation>
              <emma:one-of disjunction-type="recognition" id="oneOf1">
                <emma:interpretation id="interp1" emma:lang="" emma:confidence="1">
                  <emma:literal/>
                </emma:interpretation>
              </emma:one-of>
            </emma:emma>
          </inkml:annotationXML>
          <inkml:trace contextRef="#ctx0" brushRef="#br0" timeOffset="-41862.189">238 0 5 0,'0'0'8'16,"0"0"-2"-16,0 0-2 16,0 0 1-16,0 0-1 0,0 0-2 15,0 0 1-15,-27 0-1 16,27 0-1-16,0 0 1 15,0 27-1-15,0-27 1 16,0 0 0-16,-27 0-1 16,27 0 0-16,0 25 1 15,0-25-1-15,-27 0 0 16,27 27 0-16,0-27 0 16,0 0 0-1,-25 26 0-15,25 3 0 16,0-29 0-16,-27 0-1 15,27 25 1-15,0-25 0 16,0 27 0 0,-26-27 0-1,26 0 0-15,0 0 0 0,0 25-1 16,0-25 1-16,0 0 0 16,-27 0 0-16,27 0 0 15,0 0 0-15,0 27-1 16,0-27 1-16,0 0 0 15,-27 0 0-15,27 0 0 32,0 0 0-32,0 0 0 15,-25 26-1-15,25-26 1 16,0 0 1 15,0 0-3 32,0 0 0-48,0 0-1-15,0 0 1 0,0 0-1 16,0 0 1-16,0 0 0 16,0 0 2-1,0 0-2 48,0 0 0-63,0 0 0 15,0 0 0 17,0 0 0-1,0 0 0-16,0 0-1-15,0 0 0 16,0 0-1-16,0 0 0 16,0 0-1-16,0 0 0 15,0 0-1-15,0 0-2 0,0 0-4 16,0 0-7-16</inkml:trace>
          <inkml:trace contextRef="#ctx0" brushRef="#br0" timeOffset="-42977.509">0-105 3 0,'0'0'4'0,"0"0"-1"16,0 0-2-16,0 0 0 15,0 0 2 1,0 0 0-16,0 0 1 16,0 0-2-16,0 0 1 15,0 0-1-15,0 0-1 16,0 0 1-16,0 0 0 16,0 0-1-1,0 0 0-15,0 0 0 16,0 0 0-16,0 0 1 15,0 0-1-15,0 0 0 0,0 0 0 16,0 0 0-16,0 0 0 16,0 0 1-16,0 0-1 15,0 0 0 1,0 0 0-16,0 0 1 16,25 0-2-1,-25 0 2-15,0 0-1 16,0 0 0-1,27 0-1-15,-27 25 1 16,0-25 0-16,27 0 0 0,-27 0 1 16,0 27 0-1,0-27 0-15,26 0 0 16,-26 0-1-16,0 0 0 0,0 28 0 16,27-28 0-1,-27 0 0 1,0 0 0-16,0 0 0 15,0 25-1 1,0-25 1-16,25 0 0 16,-25 0 0-16,0 0 0 15,0 27-1 1,0-27 1 0,27 0-1 15,-27 25 1 16,27-25-1-47,-27 27 0 31,27-27 1-15,-27 0-2-16,0 0 2 15,0 26-1-15,0-26 1 16,0 0-2-1,0 0 2 1,0 0-2 15,0 0 2-15,0 0-2 0,0 0 2-1,0 0-2 1,26 0 1-1,-26 29 0 17,27-29-1 15,-27 0 2-16,0 0-2-16,0 25 1 1,0-25 1 0,27 0-1-16,-27 0-1 78,0 0 2-63,0 0-2 17,0 0 0 15,0-25 1-32,0 25-1 1,-27-29 1-1,27 3 0 1,-27 26 0 0,27-27 0-16,0 2 0 15,0 25 1 1,-26 0-1-16,26-27 0 16,-27 2 0-1,0-3 0 1,27 1-1-1,-27 27 1 1,27 0-1-16,0-25 0 0,0 25 0 16,0 0 0-16,-25 0 0 15,25-27 0 1,-27 27 1 0,27-27 0-16,-26 27 0 31,26-27 0-31,-27 1 0 31,27 26-1-15,0 0 0 46,0 0-1-62,0 0 1 16,0 0 0-16,0 0 0 15,0 0 0-15,0 0 0 16,0 0 2 0,0 0 0-1,0 0 1-15,27 0-2 16,-27 0 1-16,0 0 0 0,0 0 1 16,26 0-1-16,-26 0 0 15,0 0 0 1,27 0-1-16,-27 0 2 15,25 0-2-15,-25 0 1 16,27 0 0-16,0 0 0 16,-27 0 0-1,27 0-1-15,-1 0 1 32,1 0-1-1,-27 0 1 0,27 0-1-15,-2 0 0 15,2 0 0 0,-27-27 0-15,0 27 1-16,25 0-1 15,-25 0 0 95,0 0-1-110,27 0 2 15,-27 0-2 1,27 0 1 31,-27 0-1-31,0 0 0-1,0 0-1 1,0 0 1-1,27 0 1 32,-27 0-1-15,26 0 1 14,-26 0-1-46,0 0 2 63,0 0-2-47,0 0-1-1,0 0 1-15,0 0 0 0,0 0 2 47,0 0-2-47,0 0 2 16,0 27-1 15,0-1 1-31,0 1-1 0,-26-27 0 16,26 27 0-16,0 0 0 15,0-2 1 1,-27-25-1 31,27 27 0-47,0-27 1 0,0 28-1 0,0-3 0 31,-27-25 0-15,27 27 0-16,0-27 1 15,0 25-1 16,0-25-1-31,0 27 2 16,0-1-1 0,0 3 0 15,0-4 1 0,0-25-2-15,0 0-2 78,0 0 1-79,0 0 1-15,0 0-1 16,0 0 1-1,0 0 2 1,0 0 0 0,0 0 0-1,0 0 0 1,0 0-2 46,0 0 2-30,0 0 0-17,0 0-2 17,0 0 2 14,0 0 0-46,-27 0-1 16,27 0-2-16,0 0 1 16,0 0-2-1,0 0 0-15,0 0 2 0,-25-25 1 16,25 25-1-16,0-29 0 16,-27 29 1-1,27-26-1 1,0-1 1-1,-25 2 0 1,25-2 0 0,0 27-1-1,0 0 2-15,0-25-1 0,-27 25 0 32,27 0 1-32,0-28-1 15,-27 28 0 16,27-27 0-15,0 27-1 0,0-25 1-1,0 25 1 32,0 0 0-31,0 0 1-1,-26 0-1 1,26 0-2 0,0 0 0-1,0 0 0-15,0 0 2 16,0 0 0 0,0 25 0-16,0 2-1 15,0-27 1 1,0 28-1-1,0-28 1-15,0 0-2 47,0 0-1-47,0-28 1 16,0 1 0 0,0 2-1-1,0-2 2-15,-27 27-1 16,27-27 0-16,0 27 2 31,0 0 0 0,0 0-2-15,-27 0 2 0,27 0 0-1,-27 0-1 16,27 27 0-31,0-27-2 47,0 0 1-31,0-27 1 0,0 0-1-1,0 1 1 16,0 26-1-15,0 0-1 0,0 0 1-1,0 0-1 17,0 0 1-32,0 26 1 0,0 1 2 0,0-27 0 15,0 27 0-15,0 0-1 0,0-27 0 16,0 25 0-16,0-25-3 47,0 0 1-32,0 0 0 1,27 0 1 0,-27-25 1-16,27 25-1 15,-27 0 1-15,27 0 0 16,-27 0 0 46,0 0 0-30,0 0 1-32,0 0 0 15,0 0 0-15,0 25-2 16,0-25 1-16,0 0-4 47,0 0-1-47,0 0 2 15,0-25 2-15,26-2 1 16,1 0 0-16,-27 0-1 16,27 27 0 171,-27 0 1-187,0 0 0 0,0 0-2 0,0 0 3 0,0 0 1 0,0 27-1 0,0-27 0 0,0 27-1 16,0-27 0-16,-27 27-1 0,27-27 1 0,0 0-2 0,0 0-5 0,0 0 4 0,0-27 2 15,27 27 0 1,-27 0 1-16,25-27-1 16,-25 27 1 30,0 0-3-14,0 0 4-1,0 27-2-31,0 0 1 16,0-27 0-16,0 25-1 0,-25-25 1 15,25 27-1 1,0-27-1-1,0 0-1 1,0 0-1 0,0 0-3-16,0 0 3 15,0-27 3-15,25 27-1 16,2-25 1-16,-27-2 0 16,25 0-1-16,2 0 1 15,-27 1 0-15,27 26 0 16,-27 0 1 15,0 0 0-31,0 0 2 16,0 26-1-16,0 1-1 15,-27-27 0-15,27 27 0 16,-27 0 1-16,27-2-2 16,-25-25 1-16,25 27 0 15,0 1-1-15,-27-28 0 16,27 25 0-16,0-25 1 15,0 27-1 1,0-27-1 0,0 0-2-1,0 0-1-15,0 0 1 16,0 0 1-16,0-27 2 16,0 27 1-16,27-25-1 15,-27-3 0-15,25 1 0 16,-25 27-1-16,0-25 1 15,0 25-1-15,27 0 1 16,-27 0 1 0,0 0 0-1,0 0 0 1,0 25 1 0,0 2-1-1,-27 1 1-15,2-3-1 31,25 2 1-31,0-2-2 0,-27-25 0 0,27 27 0 16,0-27 1-16,0 26-1 31,0-26-1-15,0 0-2 0,0 0 0-16,0 0 1 15,0-26 0-15,0 26 1 16,0 0 2 15,0 0 0-15,0 0 0-16,0 0 0 15,0 0 1-15,0 0-1 0,0 0 0 16,-25 0-1-16,25 0 1 16,-27 0-1-1,27 0 1-15,0 0-2 16,-27 0 1-16,27-27-1 15,-26 27-1-15,26 0 1 16,0 0 0-16,-27 0-1 16,27 0 0-16,0-25 2 15,-27-2-1 1,0 2 1 15,27-3 0 0,-25 28 0-15,-2-27 0 15,1 27 0-15,26 0 1-16,-27-25-1 16,27 25-1-1,0 0 0-15,0-27 1 16,-27 27 0-1,27 0 1 17,0-27-1-1,0 27-1 31,0 0 3-46,0 27 0 0,0-27-1-1,27 0-1-15,-27 27 1 16,0-27 0-16,0 0 0 0,27 25 0 0,-27-25 0 16,0 0 0-1,26 27-1-15,-26-27 1 0,0 28 0 16,27-28-1-1,-27 25 0 1,0-25 1-16,25 0-1 16,-25 27 0-16,27-2 1 31,0 2-1 0,-27-27 1-15,0 26 0-1,27-26-1 1,-27 0 1 0,0 29-1-1,26-29 0 17,-26 25 1-32,27 2-1 46,-27-27 1-30,0 25-1 0,27-25 0-1,-27 0-1 32,25 0 1-31,-25 27 0 15,0-27 1 32,0 0 0-32,0 0 0 0,0 0-2 0,0 0-5-31,0 0-3 0,0-27-2 16,0 27-3-16,0-25-16 16</inkml:trace>
          <inkml:trace contextRef="#ctx0" brushRef="#br0" timeOffset="-35975.1049">-821 1085 0 0,'0'0'4'16,"0"0"0"-16,0 0 0 0,0 0-1 16,0 0 0-16,0 0 0 15,0 0-2-15,53 0 1 16,-53 0 0-16,27 0-1 15,-27 0 0-15,0 0 0 16,0 0 0-16,0 0 0 16,25 0 0-16,-25 0 0 15,0 0 0-15,0 0 0 16,27 0 0-16,-27-26 0 16,27 26-1-1,-27-27 0 1,0 0 0-1,0 27 1 1,0-27 0 0,0 2 0-1,0 25 0-15,0 0 0 16,0 0 0-16,0 0 0 16,0 0 1-16,0 0 0 15,0 0 0-15,-27 0 1 16,27 0-2-16,0 0 0 15,0 0 0-15,-27 0 1 16,27 0-1 0,0 0 1-16,0 0 0 15,0 0 0-15,0 0-1 0,0 0 0 16,-25 0-1-16,25 0 1 16,0 0 0 15,0 25-1-31,0-25-1 31,0 27 1-31,0 0-1 31,0-27 2-15,0 27-1 0,0-27 1-16,25 0-1 15,-25 0-1 1,27 0 1-1,0 0 0 17,0 0 0-17,-2-27 0 17,-25 27-1-17,0 0 2-15,0-27-1 16,0 27 1-1,0-27 0 1,0 27 0-16,-25-25-1 16,25 25 1-1,0 0 0-15,-27 0 0 0,27 0 0 16,0 0 0 0,-27-26 0-16,27 26 0 15,0 0 0-15,-27 0 0 16,27 0 0-16,-25 0 0 31,25 0 0-15,0 0 1-1,-27 26-2-15,27-26 1 16,0 25-1-16,0 2 0 31,0 0-1-31,27 0 0 31,-27-27 0-15,25 26 1 0,2-26 0-1,-27 0-1 1,27 0 0 0,-27 0 0-1,0-26 0 1,27-1 1-16,-27 0 0 15,0 0 0 1,0 2 0 0,0 25 1-1,0-26-1 1,0 26 1-16,-27 0-1 16,27 0 1-1,-27 0 0-15,27 0 0 16,-27 0 0-16,27 0 0 15,-25 0-1 1,25 0 1 0,-27 0-1-1,27 0 1-15,0 0 0 32,0 26-1-17,0-26-1-15,0 25 1 16,0 2 0-1,0-27-1-15,0 27 0 16,27 0 1 0,-27-27-1-16,25 0 1 0,-25 0-1 15,27 26 1 1,-27-26-1 0,0 0 0-1,0 0 0 1,27 0 0-16,-27-26 1 15,27-1-1-15,-27 0 1 16,0 27-1 0,0-27 1-16,0 2 0 15,0 25 1-15,0-26-1 16,0 26 1-16,-27 0-1 16,27 0 1-16,0-27 0 15,-27 27-1 1,0 0 0-1,27 0 1 1,-25 0 0 0,25 0 0-16,0 0 0 15,-27 0-1-15,27 0 1 16,0 27-1 0,-26-27 0-1,26 26 0-15,0-1 1 31,0 2-1-15,0-27-1-16,0 27 1 16,0-27-1-16,0 27 1 15,0-27-1-15,26 0 0 16,-26 26-1 0,27-26 2-1,-2 0 0 1,-25 0-2-16,0 0 1 15,0 0 0-15,27 0 1 16,-27-26 0-16,0 26 1 16,0-27-1-16,0 0-1 15,0 0 1 1,0 2 0-16,0-1 0 47,0-1 0-47,0 27 1 0,-27 0 0 15,2 0 0 1,25-25-1 0,-27 25 0-1,27 0-2 1,-26 0 3 0,26 0 0-16,0 25-1 15,0-25 1 1,0 27-1-16,0-1 0 15,0-1 0 1,0 2-1-16,26 0 1 16,-26-27-1-1,27 0 1-15,-27 0-1 16,25 0 1-16,-25 0-1 16,27 0 2-1,-27 0-2-15,0 0 0 16,0-27 2 15,0 0-1-31,0 2 0 16,0-1 1-1,0-1 0 1,-27 27-1 0,27 0 1-1,-25 0 0-15,25 0 0 31,-27 0 0-15,27 27-1 0,0-1 0-1,0-26-1-15,0 25 1 16,0 2-1 0,0-27 0-16,27 0 1 15,-27 27-2-15,0-27 1 0,25 0 0 16,-25 0 0-16,27 0-1 15,-27 0 1-15,0-27-1 16,27 27-1-16,-27-27 0 16,0 2-2-16,0 25 2 15,0-26 2-15,0-1 1 32,0 27 1-32,-27 0-1 15,27 0 2-15,-27 0-1 16,27 0 0-16,0 0 0 15,-25 0 1-15,25 0 1 16,0 0-2-16,0 0 0 16,0 27-1-1,0-1 0-15,0-1-1 16,0-25-2 0,0 0-1-16,0 0 0 15,0 0 0-15,0 0 1 16,0 0 1-16,25 0-1 15,-25 0-1 1,0-25 0-16,0 25 1 0,0 0 2 16,0-26 0-16,0 26 2 15,0-27 0 1,0 27 0-16,0 0 1 16,0-25 0-16,0 25-1 0,0 0 1 15,0 0 2-15,-25 0 0 16,25 0 0-16,0 0-2 15,-27 0 1-15,27 0-1 16,0 0-1-16,0 25-1 16,0 2 0-1,0-27-1-15,0 0-3 16,0 26-4-16,0-26-4 16,0 0-10-16</inkml:trace>
          <inkml:trace contextRef="#ctx0" brushRef="#br0" timeOffset="-50065.56">-662 953 0 0,'0'0'4'0,"0"0"2"0,0 0-1 16,0 0-1-16,0 0 0 16,0 0 0-16,0 0-2 15,0 25-1-15,0-25 0 16,0 0 0-16,0 0 0 16,0 0 1-1,0 0-1-15,0 0 1 16,0 0-1-16,0 0 0 15,0 0-2 64,0-25 2-33,0 25-2-14,0 0 2-17,0-26-1 1,27 26 0 0,-27 0 1-16,0 0 0 62,0-27 0-46,25 27 0-1,-25 0 0-15,0 0 0 16,0 0 0-16,0-25 0 16,27 25 0 15,-27-29-1-16,27 3 0 48,-27 26 1-32,0-26-1-15,26 26 0-1,-26-26 0 17,0 26 1-17,27 0-1 1,-27-27 1 0,25 27 0-1,-25-27-2 1,0 27 2-16,27 0-1 31,-27-27 1-15,27 27-1-1,-27-26 0 1,0 26 1-16,27 0-1 31,-27-26 0-31,0 26 1 16,26-26-1 15,-26 26 1-15,27-25-1-1,-27 25 1 1,0-29-1-16,27 29 0 31,-27-26 0-15,25 0 0 15,2 0 0 0,-27 26 1-15,0-27-1 0,25 27 0-1,-25-25 0 1,27 25 0-1,-27 0 1 1,0-29-1 0,0 29 1-16,27 0 0 31,-27-26-1-31,0 26 1 0,27 0 0 16,-27-26 0-16,26 26 0 15,-26-26-1 1,27 26 1-1,-27-25-1-15,25 25 0 32,-25-29 0-17,0 29 1-15,27-26-1 16,-27-1 0 15,0 27 1-15,27 0-1-16,-27-25 1 31,27 25-1-15,-27-27 0-16,25 27 1 31,-25-25-1-31,27 25 0 47,-27-29 0-47,27 29 0 15,-27-26 0 17,26 26 1-32,-26 0 0 93,0 0 0-30,0 0-7-32,0 0-8-31,0-27-3 16,0 27-19-16</inkml:trace>
        </inkml:traceGroup>
      </inkml:traceGroup>
    </inkml:traceGroup>
  </inkml:traceGroup>
</inkml:ink>
</file>

<file path=ppt/ink/ink20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6:58:20.62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4E792460-01D1-4248-864B-4ED5F520A8CA}" emma:medium="tactile" emma:mode="ink">
          <msink:context xmlns:msink="http://schemas.microsoft.com/ink/2010/main" type="writingRegion" rotatedBoundingBox="22736,3071 23326,3128 23308,3315 22718,3258"/>
        </emma:interpretation>
      </emma:emma>
    </inkml:annotationXML>
    <inkml:traceGroup>
      <inkml:annotationXML>
        <emma:emma xmlns:emma="http://www.w3.org/2003/04/emma" version="1.0">
          <emma:interpretation id="{44F888F8-CD98-4C5C-B7DE-6822A3C794B5}" emma:medium="tactile" emma:mode="ink">
            <msink:context xmlns:msink="http://schemas.microsoft.com/ink/2010/main" type="paragraph" rotatedBoundingBox="22736,3071 23326,3128 23308,3315 22718,3258" alignmentLevel="1"/>
          </emma:interpretation>
        </emma:emma>
      </inkml:annotationXML>
      <inkml:traceGroup>
        <inkml:annotationXML>
          <emma:emma xmlns:emma="http://www.w3.org/2003/04/emma" version="1.0">
            <emma:interpretation id="{19EC6A34-92F6-4EA2-9B89-6BEA3A3F62EF}" emma:medium="tactile" emma:mode="ink">
              <msink:context xmlns:msink="http://schemas.microsoft.com/ink/2010/main" type="line" rotatedBoundingBox="22736,3071 23326,3128 23308,3315 22718,3258"/>
            </emma:interpretation>
          </emma:emma>
        </inkml:annotationXML>
        <inkml:traceGroup>
          <inkml:annotationXML>
            <emma:emma xmlns:emma="http://www.w3.org/2003/04/emma" version="1.0">
              <emma:interpretation id="{86A3E6CF-DC55-4A19-AA56-0ECB1BD29977}" emma:medium="tactile" emma:mode="ink">
                <msink:context xmlns:msink="http://schemas.microsoft.com/ink/2010/main" type="inkWord" rotatedBoundingBox="22736,3071 23326,3128 23308,3315 22718,3258"/>
              </emma:interpretation>
            </emma:emma>
          </inkml:annotationXML>
          <inkml:trace contextRef="#ctx0" brushRef="#br0">3200-1218 0 0,'0'0'7'16,"0"0"-3"-16,0 0 1 16,0 0-2-16,0 0-2 15,0 0 2 1,0 0 2-16,0 0 2 15,0 0 0-15,0 0-2 16,0 0 0-16,0 0 2 0,0 0-3 16,0 0-1-1,0 0 0-15,0 0-1 16,0 0-1-16,0 0 1 16,0 0 3-1,0 0-3-15,0 0 1 16,0 0-2-16,0 0 0 15,0 0 1-15,0 0-1 16,0 0 0-16,0 0 0 78,0 0 0-62,27 0 1-16,-27 27-1 0,27-27 0 15,-1 0 0 1,-26 0 1-16,0 0 0 0,27 0-1 16,-2 0 0-1,-25 27-1-15,27-27 0 16,0 0 1 0,0 0-1-1,-27 0 1-15,26 0-1 16,1 0 0 15,-27 0 1-15,0 0-2-1,27 0 1 1,-27 0 1 0,25 0-2 15,-25 0 0-16,0 0 0 1,0 0 0-16,0 0-1 16,0 0 1-1,0 0 0 1,0 0 0 0,0 0 0-1,0 0 0 1,0 0 0-16,0 0 0 15,0 0 0 1,0 0 3 0,0 0-1-1,0-27-1 1,0 0 0 0,-25 27 0-1,25-25 0-15,0-3 0 16,0 28-1-1,-27 0 1-15,27-27 0 32,0 27-1-1,0 0 0-15,0 0 0-16,0 0 0 15,0 27 2 16,0-27 1-15,0 28-1-16,27-28 0 16,-27 25 0-16,25-25 1 15,-25 27-2-15,0-27 1 16,0 0 0-16,0 0 0 31,0 0 0-31,0 0 0 16,0 0-2-1,0 27 1-15,0-27 1 16,0 0 1 0,-25 0-4 15,25 0-5-15,0 0 1-16,0 0 4 15,-27 0 0-15,27 0-1 16,0 0-5-16,0 0-8 15,0 0-4-15</inkml:trace>
          <inkml:trace contextRef="#ctx0" brushRef="#br0" timeOffset="3049.458">3729-1243 3 0,'0'0'6'0,"0"0"0"16,0 0-1-16,0 0 0 16,0 0-1-16,0 0 0 15,0 0-1-15,0 0 1 0,0 0-1 16,0 0 0-1,0 0-1-15,0 0 1 0,0 0 0 16,0 0 1-16,0 0 0 16,0 0 0-16,0 0 0 15,0 0-3-15,0 0 1 16,0 0-3 0,0 25 2 15,0-25 0-31,0 0 0 15,0 0 1-15,0 27 0 16,0-27-1-16,0 0 1 16,0 27-2-16,0-27 2 15,0 0 0-15,0 0 0 16,0 0-1-16,0 0 0 16,0 25 1-16,0-25-1 15,0 28-1 1,0-28 1-16,0 27-1 47,0-27 1-47,0 0 0 15,0 0 0-15,0 0-2 63,0 0 0-48,0 0 0-15,0 0 2 16,0 0 0-16,0 0 1 16,0-27 0-1,0 27-1-15,0 0 0 16,0-28-1-16,0 3 0 16,0-2 0 15,0 0-1-16,0 27 0 1,0-25 1 15,0 25 1 1,0 0-3 61,0 0-1-93,0 0 0 16,0 0 2-16,27 0-1 16,-27 0 3-1,0 25 0-15,0-25 1 16,0 27-2-16,0-27 1 15,0 27-1-15,0-27 1 16,27 25 0-16,-27-25 0 16,0 28 0-16,0-28 0 15,0 0 0 17,0 0-2-1,0 0 0 0,0 0 0 0,0 0 0-31,0 0 0 47,0 0 0-47,0 0-2 16,0 0 2-1,0-28 0 1,0 28 0-16,0-25-1 16,0 25-1-16,0-27 1 15,0 27 0-15,0 0 0 16,0-27 1-16,0 27 0 16,0 0 0-1,0 0 0 16,0 0 0-15,0 0-1-16,0 0 0 0,0 0 1 16,0 0-1-1,0 27 3-15,0-27 0 16,0 27-1-16,0-27 1 16,0 25 1-16,0-25-1 15,0 28 1-15,0-28-1 16,0 27 0-16,0-27 0 15,0 0-2 64,0 0 2-48,0 0 0-31,0 0 1 0,-27 0-3 31,27 0 0-15,0 0 2 46,0 0-3-46,0 0-1-16,0 0-1 15,0 0-1-15,0 0 0 16,0 0 2-16,0 0 0 16,0 0-8-16,0 0-11 15</inkml:trace>
        </inkml:traceGroup>
      </inkml:traceGroup>
    </inkml:traceGroup>
  </inkml:traceGroup>
</inkml:ink>
</file>

<file path=ppt/ink/ink20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7:02:01.190"/>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403FCE03-4137-456D-BED3-03183A7090A1}" emma:medium="tactile" emma:mode="ink">
          <msink:context xmlns:msink="http://schemas.microsoft.com/ink/2010/main" type="writingRegion" rotatedBoundingBox="22648,6022 24644,4853 25004,5467 23008,6636"/>
        </emma:interpretation>
      </emma:emma>
    </inkml:annotationXML>
    <inkml:traceGroup>
      <inkml:annotationXML>
        <emma:emma xmlns:emma="http://www.w3.org/2003/04/emma" version="1.0">
          <emma:interpretation id="{59CFC9D7-D2AD-4E8E-A87F-F44D91E6C23C}" emma:medium="tactile" emma:mode="ink">
            <msink:context xmlns:msink="http://schemas.microsoft.com/ink/2010/main" type="paragraph" rotatedBoundingBox="22648,6022 24644,4853 25004,5467 23008,6636" alignmentLevel="1"/>
          </emma:interpretation>
        </emma:emma>
      </inkml:annotationXML>
      <inkml:traceGroup>
        <inkml:annotationXML>
          <emma:emma xmlns:emma="http://www.w3.org/2003/04/emma" version="1.0">
            <emma:interpretation id="{523C7C02-ABEC-4DA0-B487-8648A4800D62}" emma:medium="tactile" emma:mode="ink">
              <msink:context xmlns:msink="http://schemas.microsoft.com/ink/2010/main" type="line" rotatedBoundingBox="22648,6022 24644,4853 25004,5467 23008,6636"/>
            </emma:interpretation>
          </emma:emma>
        </inkml:annotationXML>
        <inkml:traceGroup>
          <inkml:annotationXML>
            <emma:emma xmlns:emma="http://www.w3.org/2003/04/emma" version="1.0">
              <emma:interpretation id="{6274F69B-97BD-4BA7-894C-15176A0B5C07}" emma:medium="tactile" emma:mode="ink">
                <msink:context xmlns:msink="http://schemas.microsoft.com/ink/2010/main" type="inkWord" rotatedBoundingBox="22675,6069 23223,5748 23378,6014 22831,6334"/>
              </emma:interpretation>
              <emma:one-of disjunction-type="recognition" id="oneOf0">
                <emma:interpretation id="interp0" emma:lang="" emma:confidence="1">
                  <emma:literal/>
                </emma:interpretation>
              </emma:one-of>
            </emma:emma>
          </inkml:annotationXML>
          <inkml:trace contextRef="#ctx0" brushRef="#br0">3597 1455 10 0</inkml:trace>
          <inkml:trace contextRef="#ctx0" brushRef="#br0" timeOffset="174.1439">3597 1455 10 0,'27'159'9'0,"-27"-159"-7"0,0 0 5 0,27 0-1 0,-27 0 0 16,26 0 0-16,-26 0-2 15,27 0 0-15,-2 0 1 16,2 0-1-16,0 0-2 16,-27 0 0-16,27 0-1 15,-27 0 0-15,0 0 0 16,0 0-5 15,0 0-6-15,0 0-3-16,0 0-8 0</inkml:trace>
          <inkml:trace contextRef="#ctx0" brushRef="#br0" timeOffset="-226.228">3597 1455 8 0,'0'0'3'0,"0"0"1"16,0 0 2-16,0 0-3 16,0 0-1-1,0 0 3-15,0 0-1 16,27 0 2-16,-27 0-1 16,27 0 1-16,-1 0 0 15,-26 0-4-15,27 0 1 16,-2 0-2-16,-25 0 1 15,27 0-2-15,-27 0 1 16,0 0-2 15,0 0 0-31,0 0-3 16,0 0-2-16,0 0-6 16,0 27-11-1</inkml:trace>
          <inkml:trace contextRef="#ctx0" brushRef="#br0" timeOffset="-1265.8929">3254 1614 5 0,'0'0'6'16,"0"0"-1"-16,0 0 1 0,0 0-3 15,0 0-1-15,0 0 0 16,0 0-1-16,0 0 1 15,0 0-1-15,0 27 1 16,0-27 0-16,0 25-1 16,0 3 1-16,0-3 0 15,0 2 1-15,0-27-1 16,0 27-1-16,0 0 2 16,0-27-2-16,0 26 1 15,0-26-1-15,0 27-1 16,0-27 1-16,0 0 0 15,0 0 0 1,0 0 0 0,0 0-2-16,0 0 0 0,0 0 0 15,0-27 3 17,0 27-1-32,0-26-1 15,0-1 0-15,26 0 1 16,1 0-1-1,-27 27 1-15,25 0-1 16,-25-25 0-16,0 25 1 16,27 0-1-16,0 0-1 31,-27 0 2 0,0 0 0-31,0 0 0 31,0 0-2-15,0 0-6 0,0 0-3-16,0 0 0 15,0 0-6-15</inkml:trace>
          <inkml:trace contextRef="#ctx0" brushRef="#br0" timeOffset="-851.19">3307 1800 2 0,'0'0'4'16,"0"0"-2"-16,0 0 4 15,0 0-1-15,0 0 1 16,0 0-2-16,25 0 0 0,2 0 1 16,-27 0-1-1,0 0-1-15,27 26 0 0,-27-26 0 16,0 27-1-16,0-27-1 15,27 25 1-15,-27-25 0 16,0 0-4 31,0 0-1-47,0 0-7 16,0 0-3-16,0 0-6 15</inkml:trace>
        </inkml:traceGroup>
        <inkml:traceGroup>
          <inkml:annotationXML>
            <emma:emma xmlns:emma="http://www.w3.org/2003/04/emma" version="1.0">
              <emma:interpretation id="{B8A8D32C-2556-40D6-9712-C2F323C4DE0D}" emma:medium="tactile" emma:mode="ink">
                <msink:context xmlns:msink="http://schemas.microsoft.com/ink/2010/main" type="inkWord" rotatedBoundingBox="23528,5506 24644,4853 25004,5467 23888,6121"/>
              </emma:interpretation>
              <emma:one-of disjunction-type="recognition" id="oneOf1">
                <emma:interpretation id="interp1" emma:lang="" emma:confidence="1">
                  <emma:literal/>
                </emma:interpretation>
              </emma:one-of>
            </emma:emma>
          </inkml:annotationXML>
          <inkml:trace contextRef="#ctx0" brushRef="#br0" timeOffset="1560.6">4286 1005 6 0,'0'0'10'0,"0"0"-3"15,0 0-1-15,0 0-1 16,0 0-2-16,0 0 2 15,0 0-3-15,0 0 0 16,0 0-1-16,0 27 1 0,0 0 4 16,0 26-2-16,0-28 0 15,0 29-1-15,0-27 0 16,0 24 1-16,0 3-3 16,0-27 1-16,0 26-1 15,0-1 0-15,0-25 0 16,0 0-1-16,0 26 0 15,0-28 1-15,26 2-1 16,-26-27 1 0,0 27-1-16,0-27-2 31,0 0 1-15,0 0 0-16,0 0-2 15,0 0 1-15,0-27 3 16,0 0-1-1,0 2 0-15,0-2 0 0,0-26 0 16,27 26 0-16,-2-25 0 16,-25 25 0-16,27 1 0 15,0-1 0-15,-27 0 0 16,27 0 0-16,-2 2-1 16,-25-1 1-16,27 26 0 15,0-27 0-15,-1 27 0 16,-26-27 0-16,27 27 1 15,-27-27-1-15,25 27 0 16,-25 0 1 15,0 0 0-31,0 0-2 32,0 0-1-17,0 0-4-15,0 0-6 16,0 0-4-16,0 27-8 15</inkml:trace>
          <inkml:trace contextRef="#ctx0" brushRef="#br0" timeOffset="1935.576">4470 1350 5 0,'0'0'7'0,"0"0"-5"16,0 0 6-16,0 0-2 15,0 0-2-15,0 0 2 16,54 53-2-1,-54-28-1-15,0-25 0 0,26 27-1 0,-26 0 2 16,27 0-2-16,-27-1 0 16,25 1 0-16,-25-27 0 15,0 25-2-15,0-25 1 16,0 0-3 15,0 0-2-31,0 0-3 16,0 0-2-16,0 0-1 15,0 0-12-15</inkml:trace>
          <inkml:trace contextRef="#ctx0" brushRef="#br0" timeOffset="2596.779">4763 820 1 0,'0'0'8'0,"0"0"-5"16,0 0 1-16,0 0 0 15,0 0-1-15,0 0-1 0,0 0 0 16,0 0 1-16,0 0 1 15,0 0-3-15,0 26 3 16,0-26 3-16,0 29-2 16,0-4 2-16,0 2-4 15,25-1 1-15,-25-1-2 16,0 2 1-16,0 27-3 16,0-54 3-16,0 26-2 15,0 1-1-15,0-27 1 16,0 0-2-1,0 0-2-15,0 0-5 16,0 0-7-16,0 0 4 16,0 0-7-16</inkml:trace>
          <inkml:trace contextRef="#ctx0" brushRef="#br0" timeOffset="3804.819">4999 529 3 0,'0'0'4'0,"0"0"2"15,0 0-2-15,0 0-1 16,0 0 0-16,0 0 1 0,27 0-2 15,-27 0 1-15,27-26 0 16,-27 26 0-16,27 0 0 16,-27 0-1-16,25 0-1 15,-25 0 0-15,27 0 1 16,-27 26-1-16,27-26 0 16,-27 26 2-16,0-26-1 15,0 29 0-15,0-29 1 16,0 25-1-16,0-25 2 15,0 0-1-15,0 26 1 16,0-26-2-16,0 26-1 16,-27-26 0-16,0 26-1 15,27-26 2 1,-25 0-2-16,25 27 0 16,-27-27 1-16,27 27-1 15,-27-27 0 1,27 27-1-1,0-27 0 1,0 0 0-16,0 26-1 16,27-26 1-1,-27 0 0 1,27 0 1-16,-27 26 0 16,25-26-1-16,2 0 1 15,0 0 1 1,-27 0 0-16,26 0-1 15,-26 0 1-15,27 0-1 16,-27 0 1 0,25 0-1-1,-25 0-1 17,0 0 0-32,0 0-2 15,0 0-2 1,0 0-3-16,0 0-3 0,0 26-4 15</inkml:trace>
        </inkml:traceGroup>
      </inkml:traceGroup>
    </inkml:traceGroup>
  </inkml:traceGroup>
</inkml:ink>
</file>

<file path=ppt/ink/ink20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7:02:08.145"/>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3F814085-4073-47B5-80E1-109DA026715B}" emma:medium="tactile" emma:mode="ink">
          <msink:context xmlns:msink="http://schemas.microsoft.com/ink/2010/main" type="writingRegion" rotatedBoundingBox="23812,6379 24870,6379 24870,6881 23812,6881"/>
        </emma:interpretation>
      </emma:emma>
    </inkml:annotationXML>
    <inkml:traceGroup>
      <inkml:annotationXML>
        <emma:emma xmlns:emma="http://www.w3.org/2003/04/emma" version="1.0">
          <emma:interpretation id="{C69B1039-1091-4BCB-84DE-0A7446F30D3D}" emma:medium="tactile" emma:mode="ink">
            <msink:context xmlns:msink="http://schemas.microsoft.com/ink/2010/main" type="paragraph" rotatedBoundingBox="23812,6379 24870,6379 24870,6881 23812,6881" alignmentLevel="1"/>
          </emma:interpretation>
        </emma:emma>
      </inkml:annotationXML>
      <inkml:traceGroup>
        <inkml:annotationXML>
          <emma:emma xmlns:emma="http://www.w3.org/2003/04/emma" version="1.0">
            <emma:interpretation id="{76006ED9-532E-4634-94FD-057064B395A7}" emma:medium="tactile" emma:mode="ink">
              <msink:context xmlns:msink="http://schemas.microsoft.com/ink/2010/main" type="line" rotatedBoundingBox="23812,6379 24870,6379 24870,6881 23812,6881"/>
            </emma:interpretation>
          </emma:emma>
        </inkml:annotationXML>
        <inkml:traceGroup>
          <inkml:annotationXML>
            <emma:emma xmlns:emma="http://www.w3.org/2003/04/emma" version="1.0">
              <emma:interpretation id="{29172918-DCF4-4BFF-9A05-96DB1FE14ED9}" emma:medium="tactile" emma:mode="ink">
                <msink:context xmlns:msink="http://schemas.microsoft.com/ink/2010/main" type="inkWord" rotatedBoundingBox="23812,6379 24128,6379 24128,6776 23812,6776"/>
              </emma:interpretation>
              <emma:one-of disjunction-type="recognition" id="oneOf0">
                <emma:interpretation id="interp0" emma:lang="" emma:confidence="1">
                  <emma:literal/>
                </emma:interpretation>
              </emma:one-of>
            </emma:emma>
          </inkml:annotationXML>
          <inkml:trace contextRef="#ctx0" brushRef="#br0">184 0 6 0,'0'0'4'0,"0"0"0"15,0 0 0-15,0 0-1 16,0 0-2-16,0 0 1 15,0 0 0-15,0 0 1 16,0 0 2-16,0 0 0 16,0 0-1-16,27 0 1 15,0 0-1-15,-27 0 0 16,26 0-1-16,-26 0-1 16,27 0-1-16,-27 0 1 15,25 0-2-15,-25 0 1 16,0 0 0-1,0 0 0 1,0 0 2 0,0 0-1-16,0 25 2 0,0-25-2 15,0 0 2-15,0 27-2 16,0 0-1-16,0-27 0 16,0 27 0-16,-25-27-1 15,25 25 1-15,-27 3-1 16,1-3 0-1,26-25 1 1,-27 0 0-16,27 27-1 16,-27-27 0-16,27 0 1 15,-25 27-1-15,25-27 1 16,-27 0-1-16,0 25 0 16,0-25 1-1,2 0-1-15,25 27 0 16,-27-27 1-16,27 28-2 31,0-28 2-31,-26 0-2 16,26 25 0 15,0-25 0-31,0 0-1 16,26 27 1 15,1-27 1-16,-27 27-1-15,25-27 1 16,2 0-1-16,0 0 0 16,0 0 1-1,-2 0 1 1,2 0 0-16,0 0 0 16,-1 0-1-1,1 0 0 1,-2 0 0-1,-25 0 1 17,0 0 0-17,0 0-2 1,0 0 2-16,0 0 0 16,0 0 0-16,0 0 0 31,0 0-6-16,0 0-5 1,0 0-9-16,0 0-9 0</inkml:trace>
        </inkml:traceGroup>
        <inkml:traceGroup>
          <inkml:annotationXML>
            <emma:emma xmlns:emma="http://www.w3.org/2003/04/emma" version="1.0">
              <emma:interpretation id="{4575BCB5-C960-4F9D-88FA-E2C541D06056}" emma:medium="tactile" emma:mode="ink">
                <msink:context xmlns:msink="http://schemas.microsoft.com/ink/2010/main" type="inkWord" rotatedBoundingBox="24289,6590 24870,6590 24870,6881 24289,6881"/>
              </emma:interpretation>
              <emma:one-of disjunction-type="recognition" id="oneOf1">
                <emma:interpretation id="interp1" emma:lang="" emma:confidence="0">
                  <emma:literal>m</emma:literal>
                </emma:interpretation>
                <emma:interpretation id="interp2" emma:lang="" emma:confidence="0">
                  <emma:literal>n</emma:literal>
                </emma:interpretation>
                <emma:interpretation id="interp3" emma:lang="" emma:confidence="0">
                  <emma:literal>.</emma:literal>
                </emma:interpretation>
                <emma:interpretation id="interp4" emma:lang="" emma:confidence="0">
                  <emma:literal>ma</emma:literal>
                </emma:interpretation>
                <emma:interpretation id="interp5" emma:lang="" emma:confidence="0">
                  <emma:literal>mi</emma:literal>
                </emma:interpretation>
              </emma:one-of>
            </emma:emma>
          </inkml:annotationXML>
          <inkml:trace contextRef="#ctx0" brushRef="#br0" timeOffset="2368.094">477 422 6 0,'0'0'4'16,"0"0"-1"-16,0 0-2 0,0 0 1 15,0 0 0-15,0 0 0 16,0 0 1-16,0 0 0 16,0 0-1-16,0 0 1 15,0 0 0-15,0 0 0 16,0 0 1-16,0 0 0 15,0 0-1-15,0 0 0 16,0 0 1-16,0 0-2 16,0 0-1-16,0-25-1 15,0 25 1-15,0-27-1 0,0 0 0 16,0 2 0 0,25 25 0-16,-25-28 0 15,0 1 1 1,27 27-1-1,-27-25 0-15,25 25 0 16,-25-27 0 0,0 27 1 15,27 0-1-31,-27 0 1 47,0 0 0-32,0 0 0-15,0 0 0 32,0 0 0-32,0 0 0 15,0 0 0 1,0 0-2 0,0 0 2-1,27 0 0-15,-27 0 0 16,0 0 1-1,0 0-1-15,0 0 0 16,0 27 1-16,27-27-2 16,-27 0 1-16,0 25 0 15,0 2-1 1,0-27 1-16,0 28 0 16,26-28 0-1,-26 25-1-15,0-25 1 31,0 27-1-31,0-27 1 16,0 27-1 0,0-2 1-1,0 3-1 17,0-28 1-17,0 0-2 32,0 0-1-31,0 0 0-16,0-28 1 15,0 3 1 17,0-2 1-32,0 27-2 15,27 0 1-15,-27-27 0 16,0 2 1-1,0 25-2-15,25-28 1 16,-25 1-1 0,27 27 0-1,-27-25 1 1,0 25-1 0,27 0 0 15,-27 0 0 0,0 0 0-15,0 0 0-16,0 25 1 47,27-25 0-32,-27 27 1-15,0 1 0 31,0-28 0-31,0 25-1 16,25-25 1-16,-25 27-1 0,0-27 1 16,0 27-1-1,0-27 1-15,0 25 0 16,0-25 0-16,0 28-1 16,0-28 1-1,0 27 0-15,0-27-2 47,0 0 0-31,0 0 0-1,0 0 0 1,0 0 2 0,0 0 0 30,27-27-1 48,-27-1 0-78,0 3 0-1,27 25 0 1,-27-27 0-16,0 0-1 0,0 27 2 16,26 0-2-1,-26-25 1-15,27-3 0 16,-27 1 0 0,25 27 0-1,-25 0-1 16,0 0 0-15,0 0 0-16,0 0 0 16,0 0 0-16,27 0 0 15,-27 27 2 17,0-27 1-32,27 28 1 0,-27-3-3 0,0 2 2 15,0-27-1-15,27 27 0 16,-27-2-1-16,0-25 1 15,0 28-1 1,0-1 1-16,26-27-1 16,-26 25 0-16,0-25-1 47,0 0 0-47,0 0 0 15,0 0-1-15,0 0-2 16,0 0 3-16,0 0-3 15,0 0-3-15,0 0-9 0,0 0-10 16</inkml:trace>
        </inkml:traceGroup>
      </inkml:traceGroup>
    </inkml:traceGroup>
  </inkml:traceGroup>
</inkml:ink>
</file>

<file path=ppt/ink/ink20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7:01:57.78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DA2610A3-8E76-42EB-823C-23589870EB96}" emma:medium="tactile" emma:mode="ink">
          <msink:context xmlns:msink="http://schemas.microsoft.com/ink/2010/main" type="writingRegion" rotatedBoundingBox="22277,5426 24817,5426 24817,6155 22277,6155"/>
        </emma:interpretation>
      </emma:emma>
    </inkml:annotationXML>
    <inkml:traceGroup>
      <inkml:annotationXML>
        <emma:emma xmlns:emma="http://www.w3.org/2003/04/emma" version="1.0">
          <emma:interpretation id="{F30B28F5-5E15-4533-8E5C-635EA0714337}" emma:medium="tactile" emma:mode="ink">
            <msink:context xmlns:msink="http://schemas.microsoft.com/ink/2010/main" type="paragraph" rotatedBoundingBox="22277,5426 24817,5426 24817,6155 22277,6155" alignmentLevel="1"/>
          </emma:interpretation>
        </emma:emma>
      </inkml:annotationXML>
      <inkml:traceGroup>
        <inkml:annotationXML>
          <emma:emma xmlns:emma="http://www.w3.org/2003/04/emma" version="1.0">
            <emma:interpretation id="{FC5DBD5B-882F-4DBD-98B5-2A2705D78A72}" emma:medium="tactile" emma:mode="ink">
              <msink:context xmlns:msink="http://schemas.microsoft.com/ink/2010/main" type="line" rotatedBoundingBox="22277,5426 24817,5426 24817,6155 22277,6155"/>
            </emma:interpretation>
          </emma:emma>
        </inkml:annotationXML>
        <inkml:traceGroup>
          <inkml:annotationXML>
            <emma:emma xmlns:emma="http://www.w3.org/2003/04/emma" version="1.0">
              <emma:interpretation id="{3B90EECB-BEB0-444D-8319-6B7DDC4A4025}" emma:medium="tactile" emma:mode="ink">
                <msink:context xmlns:msink="http://schemas.microsoft.com/ink/2010/main" type="inkWord" rotatedBoundingBox="22277,5426 22701,5426 22701,6155 22277,6155"/>
              </emma:interpretation>
            </emma:emma>
          </inkml:annotationXML>
          <inkml:trace contextRef="#ctx0" brushRef="#br0">2858 1191 4 0,'0'0'5'0,"0"0"1"15,0 0-2-15,0 0-1 16,0 0-2-16,0 0 1 16,0 0 1-1,0 0-2-15,0 0 1 0,0 0-1 16,0 0 0-16,0 0 0 31,0 0 0-31,0 0 0 16,0 0 0-16,0 0 0 0,0 0 0 15,0 0 2-15,0 0-1 16,0 27-2 0,0-27 1-1,0 26-1-15,0-26 1 16,0 25-1-16,0 2 0 16,0 0 1-1,-27 0-1 1,27-1 2-16,0 1-2 15,0-2 1-15,0 2-1 16,-27 0 1-16,27-27 0 16,0 53-1-16,0-53 1 15,-26 27 0-15,26-2-1 16,0-25 2-16,0 27-1 16,0-27 0-16,0 27 1 0,0-2-2 15,0-25 1 1,-27 0-1-16,27 28 0 0,0-3 0 31,0-25 1-15,0 0 0 62,0 0-3-31,0 0 0-47,0 0 3 15,0-25 0 1,0-3-1 0,0 3 1-16,0-2-1 31,0 0 0-31,0 2 0 15,0-2 0-15,27-26 0 0,-27 26 0 0,0 0 0 16,26 2 0-16,-26-28 0 16,0 26 0-16,0 0 0 15,27 0 0-15,-27 2 0 16,0-1 0 0,0-1 0-1,0 0 0 16,27 27 1-31,-27-27-1 16,0 2 0 0,0-2 0-1,0 1 0 17,0 26-1-32,0 0 2 15,0-27-1 1,0 27 1-1,0 0 0 32,25 0-1-47,-25 0 1 16,0 0 0 31,27 0 0 47,-27 0 0-94,25 0 1 0,2 0 0 15,0 0-1 1,0 0 0-16,-1 0 0 0,1 0-1 15,-2 0 0 1,2 0 1-16,0 0 0 16,-27 0 0-16,27 0 0 15,-27 0 0-15,0 0 1 16,0 0 0 0,0 0 1-16,0 0 0 15,0 0 0-15,0 0-2 16,0 0 1-16,0 0-6 15,0 0-4-15,0 0-1 16,0 0-5-16,-27 0-9 16,27 0-9-16</inkml:trace>
          <inkml:trace contextRef="#ctx0" brushRef="#br0" timeOffset="593.0609">2831 1376 5 0,'0'0'8'16,"0"0"-1"-16,0 0 0 0,0 0-2 15,0 0-1 1,0 0-1-16,0 0-1 0,0 0 1 16,0 0-2-16,0 0 2 15,27 0-2-15,-27 0 2 16,25 0 1 15,2 0 1-31,-2 0-2 0,2 0-2 0,0 0 0 0,0 0 1 16,-1 0-1-1,1 0 0-15,-27 0 0 16,0 0 1 0,0 0-1-1,0 0 2-15,0 0-2 0,0 0 0 16,0 0 0-16,0 0 0 16,0 0 0-16,0 0-3 15,0 0-4 1,0 0-4-16,0 0-9 15,0 0-1-15</inkml:trace>
          <inkml:trace contextRef="#ctx0" brushRef="#br0" timeOffset="1214.928">2778 1746 1 0,'0'0'5'0,"0"0"2"15,0 0-2-15,0 0-3 0,0 0 3 16,0 0-1-16,26 0 0 15,-26 0 0-15,27 0-1 16,-27 0-1-16,27 0 1 16,-27 0 0-16,25 0-2 15,-25 0 2-15,27 0 0 16,-2 0 1-16,-25 0-2 16,27 0-2-16,-27 0 3 15,27 0-1-15,-27 0-1 16,27 0 0-16,-27 0 0 0,0 0 0 15,0 0 0 1,0 0 0-16,0 0 0 16,0 0 1-16,0 0 0 15,0 0 0-15,0 0 1 16,0 0-2-16,0 0-3 31,0 0-3-15,0 0-5-16,0 0-7 15,0 0-5-15</inkml:trace>
        </inkml:traceGroup>
        <inkml:traceGroup>
          <inkml:annotationXML>
            <emma:emma xmlns:emma="http://www.w3.org/2003/04/emma" version="1.0">
              <emma:interpretation id="{3D12D7D0-944B-4569-91CD-C0FE80E8C9CE}" emma:medium="tactile" emma:mode="ink">
                <msink:context xmlns:msink="http://schemas.microsoft.com/ink/2010/main" type="inkWord" rotatedBoundingBox="23706,6113 24817,6113 24817,6140 23706,6140"/>
              </emma:interpretation>
            </emma:emma>
          </inkml:annotationXML>
          <inkml:trace contextRef="#ctx0" brushRef="#br0" timeOffset="9001.349">4180 1746 6 0,'0'0'2'15,"0"0"2"1,0 0-2-16,0 0-1 0,0 0 0 0,0 0 1 16,0 0 2-1,0 0 0-15,0 0 0 16,0 0-1-16,0 0 0 16,0 0 0-16,0 0-1 15,25 0 0-15,-25 0 1 16,27 0-1-16,-27 0 0 15,27 0-1-15,-27 0 1 16,27 0 1-16,-27 0-1 16,26 0 0-16,1 0-2 15,-27 0 2-15,25 0 0 16,-25 0-1-16,27 0 1 16,-27 0-1-16,27 0 0 15,-27 0 0-15,27 0 0 16,-27 0 0-16,25 0 0 15,2 0 0-15,-27 0 0 0,27 0 0 16,-1 0-1-16,-26 0 1 16,27 0 0-16,-2 0 0 15,2-27-1 17,0 27 0-17,-27 0 1-15,27 0-1 16,-1 0 3-16,-26 0-1 15,27 0-2-15,0 0 1 16,-2 0-1-16,2 0 1 16,-2 0-1-16,2 0 0 15,0 0 1-15,0 0-1 16,-1 0 0 0,1 0 1-1,-2 0-1-15,2 0 1 16,0 0 0-1,0 0-1-15,-2 0 0 16,-25 0 1-16,27 0-1 16,0 0 1-1,-1 0-1 1,1 0 0 0,-2 0 1-1,2 0-1 16,-27 0-1-31,0 0 2 0,27 0-1 16,-27 0 1 15,0 0-2 32,0 0 2-63,0 0-3 31,0 0 1-31,0 0-4 16,0 0-8-16,0 0-19 0</inkml:trace>
        </inkml:traceGroup>
      </inkml:traceGroup>
    </inkml:traceGroup>
  </inkml:traceGroup>
</inkml:ink>
</file>

<file path=ppt/ink/ink207.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7:02:24.627"/>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D10D2B0A-2419-475B-BFCD-1AD6AE43CB3E}" emma:medium="tactile" emma:mode="ink">
          <msink:context xmlns:msink="http://schemas.microsoft.com/ink/2010/main" type="writingRegion" rotatedBoundingBox="9616,2338 11319,2447 11242,3654 9539,3545"/>
        </emma:interpretation>
      </emma:emma>
    </inkml:annotationXML>
    <inkml:traceGroup>
      <inkml:annotationXML>
        <emma:emma xmlns:emma="http://www.w3.org/2003/04/emma" version="1.0">
          <emma:interpretation id="{4716B52B-F3AB-463E-A1DB-79AAB2D2EE40}" emma:medium="tactile" emma:mode="ink">
            <msink:context xmlns:msink="http://schemas.microsoft.com/ink/2010/main" type="paragraph" rotatedBoundingBox="9616,2338 11319,2447 11242,3654 9539,3545" alignmentLevel="1"/>
          </emma:interpretation>
        </emma:emma>
      </inkml:annotationXML>
      <inkml:traceGroup>
        <inkml:annotationXML>
          <emma:emma xmlns:emma="http://www.w3.org/2003/04/emma" version="1.0">
            <emma:interpretation id="{1BC4760F-7C71-47A1-81F2-C3E9ECDF060C}" emma:medium="tactile" emma:mode="ink">
              <msink:context xmlns:msink="http://schemas.microsoft.com/ink/2010/main" type="line" rotatedBoundingBox="9616,2338 11319,2447 11242,3654 9539,3545"/>
            </emma:interpretation>
          </emma:emma>
        </inkml:annotationXML>
        <inkml:traceGroup>
          <inkml:annotationXML>
            <emma:emma xmlns:emma="http://www.w3.org/2003/04/emma" version="1.0">
              <emma:interpretation id="{1F55AA84-0100-49EC-99FD-081DB5F1B01C}" emma:medium="tactile" emma:mode="ink">
                <msink:context xmlns:msink="http://schemas.microsoft.com/ink/2010/main" type="inkWord" rotatedBoundingBox="9616,2338 11319,2447 11242,3654 9539,3545"/>
              </emma:interpretation>
              <emma:one-of disjunction-type="recognition" id="oneOf0">
                <emma:interpretation id="interp0" emma:lang="" emma:confidence="1">
                  <emma:literal/>
                </emma:interpretation>
              </emma:one-of>
            </emma:emma>
          </inkml:annotationXML>
          <inkml:trace contextRef="#ctx0" brushRef="#br0">3412 478 8 0,'0'0'12'0,"0"0"-6"15,0 0 1-15,0 0-2 16,0 0-3-16,0 0 0 16,0 0 2-16,0 0 0 15,26 0 2-15,-26 0 1 16,27 0-2-16,-27 0-2 16,27 0 1-16,-2 0 1 15,-25 27-2-15,27-27 1 0,-2 0-4 16,-25 0 1-1,27 0-1-15,-27 0 1 16,0 0 0 15,0 0 0-31,0 0 0 16,0 0 0-16,0 0 0 16,0 0-4-1,0 0-4 1,0 0-6-16,0 0-10 15,0 0-7-15</inkml:trace>
          <inkml:trace contextRef="#ctx0" brushRef="#br0" timeOffset="799.798">3412 875 5 0,'0'0'6'0,"0"0"-2"0,0 0 2 16,0 0-2-16,0 0-2 15,0 0 2-15,0 0 1 16,0 0 0-16,0 0-1 16,26 0 0-16,-26 0-1 15,0 0 1-15,0 0 0 0,27 0 3 16,-27 0-6 0,0 0 1-16,27 0 4 0,-2 0-3 15,-25 0-1-15,27 0-1 16,-2 0 0-16,-25 0 0 15,27 0-1-15,0 0 0 16,0 0 1 0,-27 0 0 31,0 0 1-47,0 0 2 0,0 0-1 15,0 0-1 1,0 0-1 15,0 0 0 0,0 0 0-31,0 0-2 32,0 0 0-17,0 0 0 1,0 0-2-16,0 0 1 15,0 0-2 1,0 0-1-16,0 0-4 16,0 0-8-16,0 0 0 0,0 0 0 15,0 0-4 1</inkml:trace>
          <inkml:trace contextRef="#ctx0" brushRef="#br0" timeOffset="-605.791">3412 187 1 0,'0'0'4'0,"0"0"2"0,0 0-1 16,0 0-2-16,0 0 2 16,0 0 0-16,0 0 0 15,0 0-2-15,0 0-1 16,0 26 0-16,0-26 2 16,0 26 0-16,0 1 0 15,0 26-1 1,0-26 0-16,0 25 1 0,0 0 0 15,0 3-1-15,0 22 1 16,0-22-3-16,0-3 0 16,0-25 1-16,0 26 0 0,0-26 0 15,0-2-1-15,0 2 0 16,0 0 0-16,0-27 0 16,0 25-1-1,0-25 1 16,0 0 0-15,0 0-2 0,0 0 0-1,0 0 0-15,0 0-3 16,0 0 3 0,0-25 1-16,0-2 0 15,0-25 0-15,0 25 0 16,0-1 1-16,0-24-1 15,0 0 0-15,0 24-1 0,0-24 1 16,0 0 0-16,0 25 0 16,0-28 1-16,0 30-1 15,0-27 0-15,0 25 0 16,0-1 0-16,0 3 0 16,0-2 1-16,0 1-1 15,0 0 0-15,0-1-1 16,0-1 1-16,0 3 0 15,0 25 1 1,0-27-2-16,0 2 1 16,0-2 0 62,0 27 1-16,0 0 0-30,0 0 0-17,26 0 1 16,-26 0 0-31,27 0 0 16,-27 0-1-16,27 0 1 16,-27 0-1-16,25 0 2 15,-25 0-1-15,27 0 1 16,-27 0 0-16,25 0-1 16,-25 0 0-16,27 0-2 15,0 0 1 1,-27 0-2-16,0 0 2 15,27 0-1 17,-27 0-1-1,0 0 0-15,0 0 0-1,0 0 0-15,0 0-3 16,0 0-3-16,0 0 1 15,0 0-5-15,0 0-10 16,0 0 1 0</inkml:trace>
          <inkml:trace contextRef="#ctx0" brushRef="#br0" timeOffset="2332.2779">3888 741 3 0,'0'0'8'15,"0"0"-2"-15,0 0-1 16,0 0 0-16,0 0-2 0,0 0 1 16,0 0-1-16,0 0 1 15,0 0 0-15,0 0 0 16,0 0 1-16,0 0 0 15,0 0-1-15,0 0-2 16,0 0 0-16,0 28 2 16,0-1 0-16,0-2-2 15,0 2 0-15,0 0-1 16,0-2 1-16,0 3-1 16,0-28 1-16,0 25-1 15,0 2 2-15,0-27 0 16,0 27-3-1,0-27 1-15,0 0-2 32,0 0-1-32,0 0 3 15,26 0-1 1,-26-27 0-16,0 0 0 16,27 27 1-16,-27-25-1 15,25-3 0-15,-25 3 0 16,0 25 1-16,27-27-1 15,0 0 0 1,-27 27-1 0,27 0 1-16,-27 0-2 15,26 0 1 1,-26 0 0 0,27 0 1-1,-27 27 0 1,27 0 1-1,-27-27 2-15,0 25-1 16,0 3 1-16,0-28 0 16,0 25-1-1,0 2-2-15,0 0 1 0,0-2-1 16,0-25 1 0,0 27-1-1,0-27 1 16,0 0-2-15,0 0 0 0,0 0-2-16,0 0-2 0,0 0 2 15,0 0-2 1,0 0-5-16,0 0-4 0,0-27-5 16,0 27-5-16</inkml:trace>
          <inkml:trace contextRef="#ctx0" brushRef="#br0" timeOffset="6423.598">4285 55 1 0,'0'0'4'0,"0"0"1"0,0 0 1 16,0 0 0-16,0 0-2 31,0 0-1-31,-27 25-1 0,0-25 4 0,27 0-2 16,0 27-2-16,-27-27 2 15,27 25-3-15,0 3 0 16,0-1 2-16,-25-1 0 16,25 0 1-16,0 1-1 0,-27-2-2 15,27 3 1-15,0-1 2 16,0 25-2-16,-25-27-1 16,25 2 0-16,0 1-1 15,0 24 1-15,0-25-1 16,0 25 0-16,0-24 1 15,25 24 0-15,-25-25 1 16,0-2-1-16,0 30 2 16,0-30-2-16,27 2 1 15,-27 0 0-15,0-2-2 16,25 3 0-16,-25-3 3 16,0 2-3-16,0-27 1 15,0 27 1-15,0-27-3 16,27 25 1-1,-27 2-1 17,0-27 0-1,0 0 0 0,0 0 0 0,0 0-1-15,0 0 0-16,0 0-3 16,0 0-5-16,0-27-5 15,27 27-1-15,-27-25-2 0</inkml:trace>
          <inkml:trace contextRef="#ctx0" brushRef="#br0" timeOffset="4789.428">4363 346 5 0,'0'0'6'0,"0"0"0"16,0 0-2-16,0 0 0 16,0 0-2-16,0 0-1 15,0 0 2-15,0 0-1 16,0 0 0-16,0 0 3 16,0 0 0-16,0 0 2 15,0 0-2-15,0 0-2 16,0 25 0-16,0-25-1 15,0 27 0-15,0-2 0 16,0 2-1-16,0-27 1 16,0 28-1-16,0-1 1 15,0-2 0-15,0 2 1 16,0-2-2-16,0 2 2 0,0 1-2 16,0-3-1-1,0 2 2-15,0 0-2 0,27-27 0 16,-27 25 0-16,0-25 1 15,0 0-2-15,0 28 2 16,0-1 0 15,0-27-2-15,0 0 2 0,0 0-2-1,0 0 2 1,0 0 0-1,0 0-2-15,0 0 0 0,0 0-1 16,0-27 2 15,0-1 0-31,0 28 1 16,0-25-1-16,27-2 0 16,-27 0 0-16,0 2 0 15,0-3-1-15,27 28 2 16,-27-27-1-16,25 2-1 15,-25-2 1 17,27 27 0-32,-27-25 0 0,27 25-1 31,-27-27 1-31,26 27 0 16,-26 0-1-16,27 0 0 15,-2 0 1 1,-25-28 1-16,27 28-1 15,-27 0-1 1,27-27 2-16,-27 27 0 47,0 0 1-31,0 0-1-1,0 0 0-15,0 0-2 16,0 0-1-1,0 0 1-15,0 0-1 16,0 0-1-16,0 0-4 16,0 0-9-16,0 0-8 15</inkml:trace>
          <inkml:trace contextRef="#ctx0" brushRef="#br0" timeOffset="5412.37">4496 637 1 0,'0'0'3'0,"0"0"0"15,0 0-1-15,0 0 0 16,0 0 3-16,0 0 1 16,0 0 0-16,0 0-1 15,0 0 0-15,27 0 1 16,-27 0-3-16,0 0 0 16,26 25-1-16,-26-25 2 15,27 27-2-15,-27 0 3 16,25-27 1-16,-25 25-2 15,27 3-1-15,-27-28-1 16,0 27-1-16,27-27 0 16,-27 0 0-16,0 25 0 15,27-25 0 17,-27 0-2 14,0 0-2-30,0 0-1-16,0 0-8 16,0 0-2-16,0 0-1 15</inkml:trace>
          <inkml:trace contextRef="#ctx0" brushRef="#br0" timeOffset="7706.872">4946-78 3 0,'0'0'5'0,"0"0"-1"0,0 0-3 0,0 0 0 16,0 0 0-16,0 0 2 0,0 0 1 16,0 26 1-1,0-26-1-15,0 0 1 16,0 0-1-16,0 25 1 16,0-25-2-16,0 27 0 0,0 1 0 15,0-28-2-15,0 27 0 16,0-2 0-16,0 2 2 15,27-2-2-15,-27 3 3 16,0-28-3-16,25 27 0 16,-25-1 2-16,0 0-1 15,0 1 1-15,27-2-2 16,-27 3 1-16,0 24 0 16,0-25-1-16,0-2 1 0,0 30-2 15,0-28 2 1,27 25-2-16,-27-27 1 0,0 30 1 15,0-30-2 1,0 29 0-16,0-29 1 0,0 3 1 16,0 24-1-16,0-25 1 15,0 0 0-15,0-27 0 16,0 25-1-16,0 3 0 16,0-3 0-16,0 2-1 15,0 0 1 1,0-2-1-1,0 2 0-15,0 1 0 16,0-3 0 0,-27-25-1-16,27 0 2 0,0 27-1 15,0-27-1 17,0 0 3-17,0 0-3 1,0 0 0-1,0 0 0 1,0 0 0 0,0 0-2-16,0 0 0 15,0 0-3-15,0 0 2 16,0 0-3-16,0 0-5 16,0 0-7-16,0 0-4 15</inkml:trace>
        </inkml:traceGroup>
      </inkml:traceGroup>
    </inkml:traceGroup>
  </inkml:traceGroup>
</inkml:ink>
</file>

<file path=ppt/ink/ink208.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7:00:40.156"/>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FAE0F0CA-545B-4AF3-BCB3-5B453DF948C2}" emma:medium="tactile" emma:mode="ink">
          <msink:context xmlns:msink="http://schemas.microsoft.com/ink/2010/main" type="writingRegion" rotatedBoundingBox="6286,2298 9293,3264 8921,4422 5914,3455"/>
        </emma:interpretation>
      </emma:emma>
    </inkml:annotationXML>
    <inkml:traceGroup>
      <inkml:annotationXML>
        <emma:emma xmlns:emma="http://www.w3.org/2003/04/emma" version="1.0">
          <emma:interpretation id="{15A3CF4B-3A47-47CA-BF8A-2662BC4E7E64}" emma:medium="tactile" emma:mode="ink">
            <msink:context xmlns:msink="http://schemas.microsoft.com/ink/2010/main" type="paragraph" rotatedBoundingBox="6286,2298 9293,3264 8921,4422 5914,3455" alignmentLevel="1"/>
          </emma:interpretation>
        </emma:emma>
      </inkml:annotationXML>
      <inkml:traceGroup>
        <inkml:annotationXML>
          <emma:emma xmlns:emma="http://www.w3.org/2003/04/emma" version="1.0">
            <emma:interpretation id="{95031CB8-869A-4970-BB56-E999A0F55FFA}" emma:medium="tactile" emma:mode="ink">
              <msink:context xmlns:msink="http://schemas.microsoft.com/ink/2010/main" type="line" rotatedBoundingBox="6286,2298 9293,3264 8921,4422 5914,3455"/>
            </emma:interpretation>
          </emma:emma>
        </inkml:annotationXML>
        <inkml:traceGroup>
          <inkml:annotationXML>
            <emma:emma xmlns:emma="http://www.w3.org/2003/04/emma" version="1.0">
              <emma:interpretation id="{C6D59F8F-BB9F-4AE6-A98F-09618E5EC803}" emma:medium="tactile" emma:mode="ink">
                <msink:context xmlns:msink="http://schemas.microsoft.com/ink/2010/main" type="inkWord" rotatedBoundingBox="6957,2504 7016,3659 6232,3699 6173,2544"/>
              </emma:interpretation>
              <emma:one-of disjunction-type="recognition" id="oneOf0">
                <emma:interpretation id="interp0" emma:lang="" emma:confidence="1">
                  <emma:literal/>
                </emma:interpretation>
              </emma:one-of>
            </emma:emma>
          </inkml:annotationXML>
          <inkml:trace contextRef="#ctx0" brushRef="#br0">24 28 1 0,'0'0'2'0,"0"0"-1"0,0 0 1 16,0 0 0-16,0 0 0 15,0 0-1-15,0 0 0 16,0 0 0-16,0 0 0 0,0 0 0 16,0 0 0-1,0 0 1-15,0 0 0 0,0 0-1 16,0 0 1-16,0 0-1 16,0 0 0-16,0 0 1 15,0 0 1-15,0 0-2 16,0 0 1-16,0 0-1 15,0 0 2-15,0 0-2 16,0 0 1-16,0 0-1 16,0 0 0-16,0 0-2 15,0 0 3 1,0 27-1 0,0-27 1-1,0 0-1 1,0 0 2-16,-25 25-2 15,25-25 1-15,0 0 0 16,0 27-1-16,0-27 0 16,0 25-1-1,0 3 1 17,0-28 0-17,0 27-1-15,0-27 2 0,0 26-2 16,0-26 1-1,0 0 0-15,0 0 1 0,0 26 0 16,0-26-1-16,0 0 0 16,0 0 0-16,0 27-1 15,0-27 1 1,0 25-1 0,0-25 1-16,0 0 0 15,0 0 0 1,0 28-1-16,0-28 1 0,0 0 1 15,0 27-2-15,0-27 1 16,0 25 1 0,25-25-1-16,-25 0-2 15,0 27 1 1,0-27 1-16,27 25-1 16,-27-25 1-1,0 27 0 1,0-27 0-1,27 28-1 1,-27-28-1 15,0 27 1-15,26-27 1-16,-26 0-2 16,27 25 1-16,-27-25 1 15,0 27-1 1,25-27 0-16,2 0 0 31,-27 25-1-15,0-25 0-16,27 0 1 15,-27 0 1 1,27 0-1 0,-27 0-1-16,0 27 1 15,26-27 0 1,-26 0 1-16,0 0 0 15,27 0-1 17,0 0 0-17,-27 0 1-15,25 0-1 16,2 0 0 0,-27 0 1-1,25 0 0 1,2 0 0 15,0 0-1-15,0 0 1-16,-27-27 0 15,26 27 0-15,-26-25-1 16,27 25 0-16,-27-27 1 16,25 27 1-16,-25-25-2 15,27 25 0-15,-27-27 0 16,27 27 1-16,-27-28-1 15,27 28 0 1,-27-27 1-16,0 27 0 16,25-25-1-16,-25 25 1 15,0-27 0-15,27 2-1 16,-27 25 1-16,0-27-1 16,27-1 0-16,-27 3 0 0,0-2 0 15,26 1 0 1,-26 0 0-1,0 26 1-15,0-27-1 0,0-1 0 16,27 3 1 0,-27-2-1-1,0 27-1-15,0-25 2 32,0-2-1 14,0 27 1-30,0-28-1 0,0 28-1 62,0 0-2-78,0 0 2 15,0 0-4-15,0 0-4 16,0 0-6-16,0 0-13 16,0 0-11-16</inkml:trace>
          <inkml:trace contextRef="#ctx0" brushRef="#br0" timeOffset="1139.8309">394 160 2 0,'0'0'7'0,"0"0"0"0,0 0-1 16,0 0 0-16,0 0-2 15,0 0 0-15,0 0 0 16,0 0-1-16,0 0 1 16,0 0-1-16,0 0 1 15,0 0 0-15,0 0 0 16,0 0-2-16,27 0 1 16,-27 0 0-16,0 27 0 15,0-1-1-15,0 0 2 16,0-26-2-16,0 27 1 15,0-2 0-15,0 3 0 0,0 24 0 16,0-25-2-16,0-2 0 16,0 2 2-16,0 1-2 15,0-1 0 1,0 25 1-16,0-27-2 0,0 2 1 16,0 1-1-1,0-3 1-15,0 2 0 16,0 0-1-1,0-2 1 1,0 3-1 0,0-28 1-1,0 27-1 1,0-2 0-16,0-25 1 16,0 27-1-16,0 0 0 0,0-2 1 15,0-25 0-15,0 28-1 16,0-28 2-16,0 25-2 15,0-25 1 1,0 27 1-16,0 0 0 16,0-27 0-16,0 25 0 15,0-25 0 1,0 27-2-16,0 1 1 16,0-3-1-1,0-25 1 16,0 27-1-31,0 0 1 16,0-27 0 31,0 0-3-47,0 0 1 31,0 0 2-15,0 0-2-1,0 0 0 1,0 0-3-16,0 0-7 16,0 0-6-16,0 0-6 15,0-27-16-15</inkml:trace>
        </inkml:traceGroup>
        <inkml:traceGroup>
          <inkml:annotationXML>
            <emma:emma xmlns:emma="http://www.w3.org/2003/04/emma" version="1.0">
              <emma:interpretation id="{45E5B15E-5A3F-4E1C-BC93-328FE9231292}" emma:medium="tactile" emma:mode="ink">
                <msink:context xmlns:msink="http://schemas.microsoft.com/ink/2010/main" type="inkWord" rotatedBoundingBox="7287,2780 8670,3225 8393,4088 7009,3643"/>
              </emma:interpretation>
              <emma:one-of disjunction-type="recognition" id="oneOf1">
                <emma:interpretation id="interp1" emma:lang="" emma:confidence="1">
                  <emma:literal/>
                </emma:interpretation>
              </emma:one-of>
            </emma:emma>
          </inkml:annotationXML>
          <inkml:trace contextRef="#ctx0" brushRef="#br0" timeOffset="3356.958">1587 1139 15 0,'0'0'9'0,"0"0"-1"15,0 0-1-15,0 0-2 16,0 0-1-16,0 0-1 15,0 27 1-15,0-27 2 0,0 0 0 16,-27 0-1-16,27 25-1 16,0-25 0-16,-27 0 0 15,27 27-2-15,-26-1 0 16,26 1-1-16,-27-27-1 16,0 27 2-16,27 0-2 15,-27-27 0-15,27 0-1 16,0 0-4-16,0 0-5 15,0 0-12-15,0 0-3 16</inkml:trace>
          <inkml:trace contextRef="#ctx0" brushRef="#br0" timeOffset="4791.562">1823 662 0 0,'0'0'5'0,"0"0"-2"16,0 0 1-16,0 0 1 16,0 0-2-16,0 0 1 15,0 0 0-15,0 0-1 16,0 0 0-16,0 0-2 15,0 0 2-15,0 0 0 16,0 0 1-16,0 0 1 0,0 0 1 16,0 0-2-16,0 0-2 15,0 0 0-15,0 0 0 16,0 0 1-16,0 27 0 16,0 0 1-16,0-27-3 15,0 25 1-15,0 3-1 16,0-1 1-16,0-27-1 15,27 25 0-15,-27 2 0 16,0 0 0-16,0-27 0 16,0 25-1-16,0 3 2 15,0-3-2-15,0 2 1 16,0 0-1-16,0-2 0 16,0 2 0-1,0 1 1-15,0-3-1 16,27-25 1-16,-27 27 0 15,0 0 0 1,0-2-1 15,0-25-1-15,0 0-4 78,0 0 3-94,0 0 0 15,0-25 2 1,0-2 0 15,27 0 0-31,-27 2 0 0,0-3 0 16,25 1 1-16,-25 2-1 15,0-2 0-15,27 0 0 16,-27 2-1-16,0-3 1 16,27 28 0-16,-27-25 0 15,26-2 0 1,1 0 0 0,-2 2 0-1,2-2 0 1,0 27 0-16,-27-28 0 0,27 28 1 15,-1-25-1-15,-26-2 0 16,27 27 0-16,0-27 0 16,-27 27 1-1,25-25-1 1,-25 25 1-16,0 0 0 16,0 0 0-1,0 0 0 1,0 0 0-16,0 0 0 15,0 0 1-15,0 0-1 16,0 0 0-16,0 0 1 16,0 0-5-16,0 0-1 15,0 0-3-15,0 25-3 16,0 2-14-16,-25 0-4 16</inkml:trace>
          <inkml:trace contextRef="#ctx0" brushRef="#br0" timeOffset="5971.235">1956 953 2 0,'0'0'5'0,"0"0"-3"0,0 0 2 15,0 0-2-15,0 0 1 16,0 0 2-16,27 0 1 16,-1 0-1-16,-26 0 0 15,0 0 0-15,27 0-1 16,-27 0 0-16,25 0-1 15,-25 0 0-15,27 0-1 16,-27 0 2-16,27 27-1 16,-27-27-1-16,27 0-1 15,-27 27 0-15,0-27 0 0,26 0 1 16,-26 25 0-16,27 2 0 16,-27-27 0-16,27 28 1 15,-27-28-2-15,0 25 1 16,25 2 0-16,2 0 0 15,-27-27 0 1,0 25 0-16,0-25 1 16,0 0-2-16,25 27 1 15,-25-27 0-15,0 0 0 16,0 0-1-16,0 0 1 16,0 0-1-16,0 0 0 15,0 0 0 1,0 0 0 46,0 0 0-62,0 0 1 16,0 0-1 0,0 0 0-16,0 0 1 31,0 0 0-16,0 0-1-15,0 0 1 16,0 0-1 0,0 26-2-1,0-26 2 1,0 27 0 15,0-27 0 0,0 0-2-15,0 0 0 15,0 0 2 16,0 0 0-31,0 0-2 31,0 0 0 0,0 0-3-47,0 0-3 15,0 0 0-15,0 0-2 16,0 0-2-16,0 0-5 15,0 0-13-15</inkml:trace>
          <inkml:trace contextRef="#ctx0" brushRef="#br0" timeOffset="2790.369">925 796 2 0,'0'0'8'15,"0"0"0"-15,0 0-4 16,0 0 1-16,0 0 0 15,0 0-1-15,0 0 1 16,0 0-2-16,0 0-1 16,0 0 1-16,0 0 1 15,0 0-1-15,0 0 2 16,0 0-2-16,0 0 1 16,0 0 0-16,0 0 0 15,0 25-1-15,0 2 0 0,0-27-1 16,0 27-1-16,0-2 0 15,0 3 0-15,0-3-1 16,0 2 1 0,0 0-1-16,0-2 1 15,0 2 0 1,0 1-1 0,0-28 1-1,0 0 1 16,0 0-1 1,0 0-2-17,0 0 0 1,0 0 0 15,0 0 0-15,0-28 1-1,0 1 0 1,27 2 1-16,-27-2-1 16,0 27 1-16,25-27-1 15,-25 2 0 1,27 25 0-16,-27-28 0 16,25 28 0-16,-25-25-1 15,27 25 1-15,-27 0 1 0,0 0-2 31,27 0 0-31,-27 0 0 16,27 0 1 0,-1 0 1-1,-26 0 0 1,27 0-1 0,-27 0 1-1,25 0-1 1,-25 0-1-1,0 0 2-15,0 0 1 32,27 0 1-32,-27 0-1 0,0 25-1 15,27-25 4 1,-27 28-4-16,0-28 4 0,0 25-4 16,0-25 1-16,27 27 0 15,-27 0 1-15,0-2-2 16,0 2 0-1,0-27 0-15,0 28-1 16,0-28 1-16,0 0 0 16,0 25-1-16,0-25 2 15,0 27-2 1,0-27 1-16,0 27-1 31,0-27 1-15,0 0-2-1,0 0 0 1,0 0-3 0,0 0-6-16,0 0-3 15,0 0-2-15,0 0-5 16,0 0-5-16,0-27-6 16</inkml:trace>
        </inkml:traceGroup>
        <inkml:traceGroup>
          <inkml:annotationXML>
            <emma:emma xmlns:emma="http://www.w3.org/2003/04/emma" version="1.0">
              <emma:interpretation id="{D021D6C7-BD53-4579-A58F-C0EEC1485537}" emma:medium="tactile" emma:mode="ink">
                <msink:context xmlns:msink="http://schemas.microsoft.com/ink/2010/main" type="inkWord" rotatedBoundingBox="9095,3599 9177,3625 9016,4126 8934,4100"/>
              </emma:interpretation>
              <emma:one-of disjunction-type="recognition" id="oneOf2">
                <emma:interpretation id="interp2" emma:lang="" emma:confidence="1">
                  <emma:literal/>
                </emma:interpretation>
              </emma:one-of>
            </emma:emma>
          </inkml:annotationXML>
          <inkml:trace contextRef="#ctx0" brushRef="#br0" timeOffset="102001.208">2909 1087 0 0,'0'0'1'0,"0"0"0"16,0 0-2 0,0 0 0-1,0 0 2 48,0 0 0-48,0 0 2-15,0 0 1 16,0 0 0-16,0 0 0 16,0 0-1-16,0 0-1 15,0 0 0-15,0 0 0 16,0 0 0-16,0 0 0 15,0 0 0-15,0 0 1 16,0 0-1-16,0 0-1 16,0 0 0-16,0 0 1 31,0 0-1-31,0 0 0 16,0 0 2-16,0 0 0 15,0 0 0-15,0 0-1 16,0 0 0-16,0 0 2 15,0 25-2-15,0-25 1 16,0 27 0-16,0 0 1 16,0-27-1-16,0 25-2 15,0 2 2-15,0-27 0 16,0 26 0-16,0 1-1 16,0 0-1-16,0-27 1 15,0 27-1-15,0-2-1 16,0-25 1-16,0 0 1 15,0 0-1 1,0 0 0-16,0 0 0 16,-27 0 0-1,27 0 0 1,0 0-2 62,0 0 0-78,0 0 3 16,0 0-1 31,0 0 0 31,0 0 0-31,0 0 0-32,0 0-2 1,0 0 0 15,0 0 2-15,0 28 0-16,0-28 0 15,-25 25-1-15,-2 2 0 16,27 0 0 0,-27 0 0-1,27-2 0 1,0-25 1-16,-26 28-2 15,26-1 1 1,0-27 1-16,-27 25-1 16,27-25-1 62,0 0 0-63,0 0-2-15,0 0-3 16,0 0-8-16,0 0-15 16,0-25-2-16</inkml:trace>
        </inkml:traceGroup>
      </inkml:traceGroup>
    </inkml:traceGroup>
  </inkml:traceGroup>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08.838"/>
    </inkml:context>
    <inkml:brush xml:id="br0">
      <inkml:brushProperty name="width" value="0.1" units="cm"/>
      <inkml:brushProperty name="height" value="0.1" units="cm"/>
      <inkml:brushProperty name="color" value="#004F8B"/>
    </inkml:brush>
  </inkml:definitions>
  <inkml:trace contextRef="#ctx0" brushRef="#br0">51 1 456 0 0,'2'6'7639'0'0,"-1"15"-5992"0"0,1 71-939 0 0,-7 48-297 0 0,10-13-284 0 0,-15 58 86 0 0,8-131-59 0 0,-4 34-133 0 0,-6 90 410 0 0,-9-79-250 0 0,17-1-240 0 0,9-82 70 0 0,-3-14-9 0 0,-1-1 0 0 0,5 5-17 0 0,-2-46-9813 0 0,-2 26 8083 0 0</inkml:trace>
  <inkml:trace contextRef="#ctx0" brushRef="#br0" timeOffset="1324.827">123 595 272 0 0,'-1'0'6406'0'0,"-4"0"-3566"0"0,-6 2-1881 0 0,7 3-699 0 0,11-6-6 0 0,40-51 533 0 0,133-181-727 0 0,-98 120-74 0 0,-36 12 56 0 0,-64 119-2348 0 0,2-7-5225 0 0,12-8 5890 0 0</inkml:trace>
  <inkml:trace contextRef="#ctx0" brushRef="#br0" timeOffset="2680.405">128 566 220 0 0,'7'-12'9530'0'0,"-6"12"-9462"0"0,21 7 540 0 0,38 47-240 0 0,30 43-317 0 0,6 15-68 0 0,13 10 82 0 0,-59-50 42 0 0,-4 4 397 0 0,-47-66-1674 0 0,-21-11-6123 0 0,21 1 6971 0 0,-8-2-1601 0 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4.78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24 1 1 0,'0'0'107'15,"0"2"66"-15,0-2 41 0,5 3 28 0,1-1 22 0,-6-2 19 0,0 4 15 16,3-1 15-16,-3 1 13 0,6-1 15 0,-6-1 12 0,0 2 10 0,3 1-84 16,-3-3-134-16,5 2-73 0,1 1-39 0,-6 0-18 0,3-3-4 0,3 2-3 0,-1-1-3 15,-5 1 2-15,0-1-1 0,3-1 1 0,3 2 0 0,-6-1-1 0,0-3 4 16,3 4 9-16,-3-4 6 0,0 3 10 0,0-3 8 0,0 0 7 0,0 4 6 15,0-4 5-15,0 4 8 0,0 1 3 0,-3-3 5 0,3 0 2 0,-6 1 4 16,3-1-1-16,3 0-1 0,-11 3-4 0,11-3-8 0,-3 0-6 0,-8 3-9 0,11-3-5 16,-3 1-6-16,-3 1-3 0,3-1-4 0,-8-2-3 0,11 4-3 0,-3-1-7 15,-3 1-3-15,3-3-3 0,3 3-6 0,-5-1-6 0,5 3-3 0,-6-3-4 16,6 2-2-16,0-2-4 0,0 0-2 0,0 4-4 0,0-4-2 0,0 0-2 16,0 3-4-16,6-2-1 0,-1-1-2 0,-5 0 0 0,0 1-2 0,9-1-2 15,-9 2-2-15,3-5-2 0,2 4-5 0,1 0-5 0,-3-3-12 0,3 0-9 0,-3 0-11 16,8 2-12-16,-11-1-10 0,3 0-14 0,8-1-14 0,-8-2-21 0,3 2-20 15,-3-2-48-15,8 0-57 0,-8 0-45 0,3 0-44 0,-3-2-7 0,8 0 8 0,-8-1 19 16,3-1 19-16,-3-1 26 0,2 1 24 0,1-3 27 0,-6-3 31 0,3 4 34 16,-3-4 38-16,0 4 51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14.045"/>
    </inkml:context>
    <inkml:brush xml:id="br0">
      <inkml:brushProperty name="width" value="0.1" units="cm"/>
      <inkml:brushProperty name="height" value="0.1" units="cm"/>
      <inkml:brushProperty name="color" value="#004F8B"/>
    </inkml:brush>
  </inkml:definitions>
  <inkml:trace contextRef="#ctx0" brushRef="#br0">1 139 580 0 0,'4'-8'6402'0'0,"9"0"-3640"0"0,-13 8-2650 0 0,26 7 808 0 0,103-45-525 0 0,-30 46-344 0 0,-67-1-15 0 0,-18 2-5 0 0,31 6-14 0 0,-12-12 33 0 0,42 6-24 0 0,-31 5 10 0 0,-21-14 18 0 0,-37-30-5 0 0,-74-65 65 0 0,71 65-155 0 0,20 29 39 0 0,0 1 0 0 0,0 0 1 0 0,0-1-1 0 0,0 1 1 0 0,0 1-1 0 0,1-1 0 0 0,-1 0 1 0 0,0 1-1 0 0,0 0 1 0 0,0 0-1 0 0,0 0 0 0 0,0 0 1 0 0,0 0-1 0 0,0 0 1 0 0,-1 1-1 0 0,1-1 0 0 0,0 1 1 0 0,-1 0-1 0 0,1 0 0 0 0,-1 0 1 0 0,0 0-1 0 0,2 1 2 0 0,9 6-17 0 0,34 27 42 0 0,-47-36-16 0 0,0 1 0 0 0,1-1-1 0 0,-1 1 1 0 0,1 0-1 0 0,-1-1 1 0 0,0 1 0 0 0,0-1-1 0 0,1 1 1 0 0,-1 0-1 0 0,0-1 1 0 0,0 1 0 0 0,0 0-1 0 0,0-1 1 0 0,0 1 0 0 0,0 0-1 0 0,0-1 1 0 0,0 1-1 0 0,0 0 1 0 0,0-1 0 0 0,0 1-1 0 0,0 0 1 0 0,-1-1-1 0 0,1 1 1 0 0,0 0 0 0 0,0-1-1 0 0,-1 1 1 0 0,1-1-1 0 0,0 1 1 0 0,-1 0 0 0 0,1-1-1 0 0,-1 1 1 0 0,1-1 0 0 0,0 1-1 0 0,-1-1 1 0 0,1 0-1 0 0,-1 1 1 0 0,0-1 0 0 0,1 1-1 0 0,-1-1 1 0 0,1 0-1 0 0,-1 1 1 0 0,1-1 0 0 0,-1 0-1 0 0,0 0 1 0 0,1 0-1 0 0,-1 1 1 0 0,0-1 0 0 0,1 0-1 0 0,-1 0 1 0 0,0 0 0 0 0,1 0-1 0 0,-1 0 1 0 0,0 0-1 0 0,1 0 1 0 0,-1 0-9 0 0,-44 9 172 0 0,38-7 783 0 0,4 10-11529 0 0,3-11 10387 0 0,0 6-1619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16.817"/>
    </inkml:context>
    <inkml:brush xml:id="br0">
      <inkml:brushProperty name="width" value="0.1" units="cm"/>
      <inkml:brushProperty name="height" value="0.1" units="cm"/>
      <inkml:brushProperty name="color" value="#004F8B"/>
    </inkml:brush>
  </inkml:definitions>
  <inkml:trace contextRef="#ctx0" brushRef="#br0">155 14 4 0 0,'6'-14'9576'0'0,"-7"14"-9470"0"0,1 0 0 0 0,0 0-3 0 0,0 0 6 0 0,-12 28 746 0 0,-51 153 173 0 0,15-59-209 0 0,16-30-508 0 0,27-76-295 0 0,5-16-2 0 0,0 0-4 0 0,0 0-6 0 0,0 0 0 0 0,1-6-758 0 0,3-9-7538 0 0,-3 13 7017 0 0,1-2-621 0 0</inkml:trace>
  <inkml:trace contextRef="#ctx0" brushRef="#br0" timeOffset="874.658">355 81 604 0 0,'5'-17'7681'0'0,"-5"28"-5455"0"0,-54 139-1642 0 0,9-48-357 0 0,-15 64 259 0 0,42-102-458 0 0,15-60-367 0 0,3-14-6002 0 0,1 9 4315 0 0,1-4 80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19.232"/>
    </inkml:context>
    <inkml:brush xml:id="br0">
      <inkml:brushProperty name="width" value="0.1" units="cm"/>
      <inkml:brushProperty name="height" value="0.1" units="cm"/>
      <inkml:brushProperty name="color" value="#004F8B"/>
    </inkml:brush>
  </inkml:definitions>
  <inkml:trace contextRef="#ctx0" brushRef="#br0">103 1 584 0 0,'11'10'9133'0'0,"-2"43"-7903"0"0,-11 243-188 0 0,2-281-834 0 0,0-2-1304 0 0,-8-27-3470 0 0,1-6-644 0 0,4 13 3913 0 0</inkml:trace>
  <inkml:trace contextRef="#ctx0" brushRef="#br0" timeOffset="612.295">1 230 608 0 0,'0'0'1414'0'0,"0"0"88"0"0,0 0 8 0 0,5 0 4261 0 0,18-2-4658 0 0,72-7-481 0 0,37-20-524 0 0,-131 29-106 0 0,0 0 0 0 0,0 0 0 0 0,0 1 0 0 0,1-1 0 0 0,-1 0 1 0 0,0 1-1 0 0,0-1 0 0 0,0 0 0 0 0,0 1 0 0 0,0-1 0 0 0,0 1 0 0 0,0 0 0 0 0,0-1 1 0 0,0 1-1 0 0,0 0 0 0 0,0 0 0 0 0,0-1 0 0 0,0 1 0 0 0,-1 0 0 0 0,1 0 0 0 0,0 0 1 0 0,-1 0-1 0 0,1 0 0 0 0,0 0 0 0 0,-1 0 0 0 0,1 0 0 0 0,-1 0 0 0 0,0 1 0 0 0,1-1 1 0 0,-1 0-1 0 0,0 0 0 0 0,0 0 0 0 0,1 0 0 0 0,-1 1 0 0 0,0-1 0 0 0,0 0 0 0 0,-1 0 1 0 0,1 0-1 0 0,0 0 0 0 0,0 1 0 0 0,0-1 0 0 0,-1 0 0 0 0,1 1-2 0 0,0-2-31 0 0,0 0-43 0 0,0 0-50 0 0,0 0-63 0 0,-6 0-6949 0 0,0 3 5122 0 0,0 1 71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28.150"/>
    </inkml:context>
    <inkml:brush xml:id="br0">
      <inkml:brushProperty name="width" value="0.1" units="cm"/>
      <inkml:brushProperty name="height" value="0.1" units="cm"/>
      <inkml:brushProperty name="color" value="#004F8B"/>
    </inkml:brush>
  </inkml:definitions>
  <inkml:trace contextRef="#ctx0" brushRef="#br0">10 149 300 0 0,'-4'4'733'0'0,"-2"-8"7768"0"0,6 4-8461 0 0,3 2 1028 0 0,-3-2-1011 0 0,1 2-32 0 0,1-1-1 0 0,0 1 1 0 0,1-1-1 0 0,-1 0 1 0 0,0 0-1 0 0,0 0 1 0 0,0 0-1 0 0,1 0 1 0 0,-1 0-1 0 0,0 0 1 0 0,1-1-1 0 0,-1 1 1 0 0,1-1-1 0 0,-1 0 1 0 0,1 0 0 0 0,-1 0-1 0 0,1 0 1 0 0,-1 0-1 0 0,0 0 1 0 0,1-1-1 0 0,-1 1 1 0 0,1-1-1 0 0,-1 0 1 0 0,0 1-1 0 0,3-2-24 0 0,120 4 520 0 0,25 1-478 0 0,-85-5-45 0 0,45-8-45 0 0,-100 8 55 0 0,0 1-1 0 0,0 0 1 0 0,0 0-1 0 0,0 1 1 0 0,0 0-1 0 0,0 1 0 0 0,-1 0 1 0 0,1 0-1 0 0,0 1 1 0 0,0 1-1 0 0,6 1-6 0 0,37 5 0 0 0,-53-11 74 0 0,0 2-60 0 0,-42-46-75 0 0,33 31 56 0 0,-23-43-67 0 0,27 47 67 0 0,5 10-2 0 0,0 1-3 0 0,0 0 2 0 0,4 2 38 0 0,0-1 0 0 0,0 0 0 0 0,-1 1 0 0 0,1 0 0 0 0,-1 0 0 0 0,1 0 0 0 0,-1 0 0 0 0,0 1 0 0 0,1-1 0 0 0,-1 1 0 0 0,-1 0 0 0 0,1 0 0 0 0,0 0 0 0 0,-1 0 0 0 0,1 0 0 0 0,-1 1 0 0 0,1 0-30 0 0,2 3-8 0 0,8 26 304 0 0,-38-43-121 0 0,-32-38-208 0 0,56 48 33 0 0,0-1-1 0 0,1 1 1 0 0,-1 0 0 0 0,0 0 0 0 0,1 0-1 0 0,-1-1 1 0 0,0 1 0 0 0,0 0 0 0 0,1 0-1 0 0,-1 0 1 0 0,0 0 0 0 0,1 0 0 0 0,-1 0 0 0 0,0 1-1 0 0,0-1 1 0 0,1 0 0 0 0,-1 0 0 0 0,0 0-1 0 0,1 1 1 0 0,-1-1 0 0 0,1 0 0 0 0,-1 1-1 0 0,0-1 1 0 0,1 0 0 0 0,-1 1 0 0 0,1-1 0 0 0,-1 1-1 0 0,1-1 1 0 0,-1 1 0 0 0,1-1 0 0 0,-1 1-1 0 0,1-1 1 0 0,-1 1 0 0 0,1 0 0 0 0,0-1-1 0 0,-1 1 1 0 0,1 0 0 0 0,0-1 0 0 0,0 1-1 0 0,-1 0 1 0 0,1-1 0 0 0,0 1 0 0 0,0 0 0 0 0,0-1-1 0 0,0 1 1 0 0,0 0 0 0 0,0-1 0 0 0,0 1-1 0 0,0 0 1 0 0,0 0 0 0 0,0-1 0 0 0,1 1-1 0 0,-1 0 1 0 0,0-1 0 0 0,0 1 0 0 0,1 0-1 0 0,-1-1 1 0 0,0 1 0 0 0,1-1 0 0 0,-1 1 0 0 0,0 0-1 0 0,1-1 1 0 0,-1 1 0 0 0,1-1 0 0 0,-1 1-1 0 0,1-1 1 0 0,-1 1 0 0 0,2-1 0 0 0,-1 6 15 0 0,-2-6-3 0 0,0-1-13 0 0,-1-1 0 0 0,1 1 0 0 0,0-1 0 0 0,0 1 0 0 0,0-1 0 0 0,0 1 0 0 0,0-1 0 0 0,0 0 0 0 0,0 0 0 0 0,1 1 0 0 0,-1-1 0 0 0,0 0 0 0 0,1 0 0 0 0,0 0 1 0 0,-1 0-1 0 0,1 0 0 0 0,0 1 0 0 0,0-1 0 0 0,0 0 0 0 0,0 0 0 0 0,0 0 0 0 0,1 0 0 0 0,-1 0 0 0 0,0 0 0 0 0,1-1 1 0 0,9-46-25 0 0,-10 48 40 0 0,-10 37-1818 0 0,10-22-5753 0 0,3-7 5556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24.628"/>
    </inkml:context>
    <inkml:brush xml:id="br0">
      <inkml:brushProperty name="width" value="0.1" units="cm"/>
      <inkml:brushProperty name="height" value="0.1" units="cm"/>
      <inkml:brushProperty name="color" value="#004F8B"/>
    </inkml:brush>
  </inkml:definitions>
  <inkml:trace contextRef="#ctx0" brushRef="#br0">491 49 240 0 0,'12'-5'6636'0'0,"-19"-10"-3461"0"0,2 10-3021 0 0,3 3-130 0 0,-1 0 0 0 0,1 0 0 0 0,-1 0 0 0 0,1 0-1 0 0,-1 0 1 0 0,0 0 0 0 0,1 1 0 0 0,-1-1 0 0 0,0 1 0 0 0,0 0 0 0 0,0 0 0 0 0,-1 0 0 0 0,1 0-1 0 0,0 1 1 0 0,0-1 0 0 0,0 1 0 0 0,0 0 0 0 0,-1 0 0 0 0,1 0 0 0 0,0 0 0 0 0,0 0 0 0 0,0 1 0 0 0,-1-1-1 0 0,1 1 1 0 0,0 0 0 0 0,0 0 0 0 0,0 0 0 0 0,0 1 0 0 0,0-1 0 0 0,0 1 0 0 0,-1 0-24 0 0,-65 34 224 0 0,54-27-175 0 0,1 1 0 0 0,1 1-1 0 0,0 0 1 0 0,0 0 0 0 0,1 2-1 0 0,1-1 1 0 0,0 1 0 0 0,-5 9-49 0 0,-59 76 365 0 0,7 59-324 0 0,29-4-22 0 0,14 5 239 0 0,32-24 41 0 0,10-61-264 0 0,46 50 77 0 0,-46-102 128 0 0,33 22-66 0 0,64-13 946 0 0,-106-26-1115 0 0,-1-1 1 0 0,1 0-1 0 0,0 0 0 0 0,0-1 1 0 0,0 0-1 0 0,1-1 1 0 0,-1 0-1 0 0,0 0 1 0 0,1-1-1 0 0,-1 0 1 0 0,1 0-1 0 0,-1-1 1 0 0,0 0-1 0 0,0 0 1 0 0,1-1-1 0 0,-1 0 0 0 0,0-1 1 0 0,0 0-1 0 0,-1 0 1 0 0,1-1-1 0 0,1 0-5 0 0,9-7-6 0 0,0-1 0 0 0,-1 0 0 0 0,0-1 0 0 0,-1-1 0 0 0,-1 0 0 0 0,0-1 0 0 0,-1-2 6 0 0,16-23 21 0 0,-23 25-12 0 0,6-43 57 0 0,-16 43-81 0 0,2 12 19 0 0,1-1 0 0 0,0 0 0 0 0,-1 1 0 0 0,0-1 0 0 0,0 1-1 0 0,0 0 1 0 0,0-1 0 0 0,-1 1 0 0 0,1 0 0 0 0,-1 0 0 0 0,0-1 0 0 0,0 1 0 0 0,0 1 0 0 0,0-1 0 0 0,0 0-1 0 0,-1 0 1 0 0,1 1 0 0 0,-1-1 0 0 0,0 1 0 0 0,-2-1-4 0 0,-85-58 28 0 0,33 43-1 0 0,7 16-62 0 0,50 2 16 0 0,32-2-7 0 0,81-15 241 0 0,4-5-226 0 0,-60 20-15 0 0,-54 7 136 0 0,-55-5-42 0 0,-131 4-56 0 0,61-20-27 0 0,67 27 9 0 0,175 0-96 0 0,-110-12 105 0 0,1 0 0 0 0,-1-2-1 0 0,0 1 1 0 0,1-1 0 0 0,-1 0 0 0 0,0-1 0 0 0,-1-1-1 0 0,1 1 1 0 0,-1-2 0 0 0,1 1-3 0 0,0-2 57 0 0,-25 23-27 0 0,27 18-70 0 0,21 37 3 0 0,-18-3 4 0 0,-10-19-4 0 0,-5-49 34 0 0,-3-15-3404 0 0,2 13 2180 0 0,-1 0-379 0 0,-1 1-4121 0 0,-3-1 3791 0 0</inkml:trace>
  <inkml:trace contextRef="#ctx0" brushRef="#br0" timeOffset="7521.059">861 1021 704 0 0,'1'15'9949'0'0,"2"20"-8178"0"0,3 39-2526 0 0,-4 24 930 0 0,3-79-209 0 0,-5-19 41 0 0,0-30 80 0 0,0 24-86 0 0,-1 1-1 0 0,1-1 1 0 0,1 1-1 0 0,-1-1 1 0 0,1 1-1 0 0,0-1 1 0 0,0 1-1 0 0,1 0 1 0 0,0-1-1 0 0,0 1 1 0 0,0 0-1 0 0,0 0 1 0 0,1 0-1 0 0,0 0 1 0 0,0 1-1 0 0,0-1 1 0 0,0 1-1 0 0,1 0 1 0 0,0 0-1 0 0,0 0 1 0 0,0 0-1 0 0,0 1 1 0 0,1-1-1 0 0,-1 1 1 0 0,1 0-1 0 0,1 0 0 0 0,64-35 15 0 0,-83 46-1685 0 0,-2 18-6991 0 0,15-18 7120 0 0</inkml:trace>
  <inkml:trace contextRef="#ctx0" brushRef="#br0" timeOffset="8407.3559">1071 1129 980 0 0,'17'-5'8697'0'0,"23"7"-8354"0"0,-20-1 181 0 0,-17-1-509 0 0,-1 0 0 0 0,0 0 1 0 0,0 0-1 0 0,1 0 1 0 0,-1 0-1 0 0,0-1 1 0 0,0 1-1 0 0,0-1 0 0 0,0 1 1 0 0,1-1-1 0 0,-1 0 1 0 0,0 0-1 0 0,0 0 0 0 0,0 0 1 0 0,-1 0-1 0 0,1 0 1 0 0,0-1-1 0 0,0 1 1 0 0,-1 0-1 0 0,1-1 0 0 0,0 0 1 0 0,-1 1-1 0 0,0-1 1 0 0,1 0-1 0 0,-1 0 0 0 0,0 0 1 0 0,0 0-1 0 0,0 0 1 0 0,0 0-1 0 0,0 0 1 0 0,-1 0-1 0 0,1 0 0 0 0,0 0 1 0 0,-1 0-1 0 0,0-1 1 0 0,0 1-1 0 0,1 0 0 0 0,-1 0 1 0 0,0-1-1 0 0,-1 1 1 0 0,1 0-16 0 0,-2 0 19 0 0,0 0-1 0 0,-1 1 1 0 0,1-1 0 0 0,-1 1 0 0 0,1-1 0 0 0,-1 1-1 0 0,0 0 1 0 0,1 0 0 0 0,-1 0 0 0 0,0 0 0 0 0,0 1 0 0 0,0-1-1 0 0,0 1 1 0 0,0 0 0 0 0,1 0 0 0 0,-1 0 0 0 0,0 0-1 0 0,0 0 1 0 0,0 0 0 0 0,0 1 0 0 0,0-1 0 0 0,0 1 0 0 0,1 0-1 0 0,-1 0 1 0 0,0 0 0 0 0,1 1 0 0 0,-1-1 0 0 0,1 0-1 0 0,-1 1 1 0 0,1 0 0 0 0,-2 0-19 0 0,1 4 5 0 0,1 0 0 0 0,-1 0 0 0 0,1 0 0 0 0,1 0 0 0 0,-1 0-1 0 0,1 1 1 0 0,0-1 0 0 0,0 0 0 0 0,1 1 0 0 0,0-1 0 0 0,0 0 0 0 0,1 1 0 0 0,-1-1 0 0 0,1 0 0 0 0,1 1-1 0 0,-1-1 1 0 0,1 0 0 0 0,0 0 0 0 0,1 0 0 0 0,-1 0 0 0 0,1-1 0 0 0,0 1 0 0 0,1-1-5 0 0,-4-2 7 0 0,1 0 0 0 0,0 0 1 0 0,1 0-1 0 0,-1-1 0 0 0,0 1 1 0 0,1 0-1 0 0,-1-1 0 0 0,1 1 0 0 0,0-1 1 0 0,0 0-1 0 0,0 0 0 0 0,0 1 1 0 0,0-1-1 0 0,1-1 0 0 0,-1 1 0 0 0,1 0 1 0 0,-1-1-1 0 0,1 1 0 0 0,0-1 1 0 0,-1 1-1 0 0,1-1 0 0 0,0 0 1 0 0,0 0-1 0 0,0-1 0 0 0,0 1 0 0 0,0-1 1 0 0,0 1-1 0 0,0-1 0 0 0,0 0 1 0 0,0 0-1 0 0,0 0 0 0 0,0 0 0 0 0,0-1 1 0 0,1 0-8 0 0,1-1-430 0 0,5-1 793 0 0,-10 1-9918 0 0,0 2 7741 0 0</inkml:trace>
  <inkml:trace contextRef="#ctx0" brushRef="#br0" timeOffset="8994.171">1273 778 632 0 0,'4'-4'2719'0'0,"13"-8"4621"0"0,-8 24-6981 0 0,-4 127 869 0 0,-5 189-838 0 0,0-325-378 0 0,-1 12-108 0 0,-6-21-1567 0 0,-15-28-7319 0 0,17 25 7407 0 0</inkml:trace>
  <inkml:trace contextRef="#ctx0" brushRef="#br0" timeOffset="9242.014">1158 943 1452 0 0,'33'-3'8113'0'0,"24"20"-5928"0"0,-25-6-1865 0 0,-29-11-348 0 0,51 15-828 0 0,-21-1-7643 0 0,-27-10 6624 0 0</inkml:trace>
  <inkml:trace contextRef="#ctx0" brushRef="#br0" timeOffset="9426.677">1503 1071 916 0 0,'3'6'1760'0'0,"-3"6"140"0"0,2-6 73 0 0,-2 1-181 0 0,-2 0-948 0 0,-1-3-1064 0 0,1 1-856 0 0,2-5-468 0 0,0 0-241 0 0,0 0-75 0 0,-3-5 68 0 0</inkml:trace>
  <inkml:trace contextRef="#ctx0" brushRef="#br0" timeOffset="9631.271">1511 882 1044 0 0,'0'-9'2168'0'0,"0"0"265"0"0,0 2 143 0 0,-3 3 92 0 0,1 1-1020 0 0,-1 1-664 0 0,1 2-420 0 0,2 2-312 0 0,0 1-280 0 0,2-1-336 0 0,-2 0-736 0 0,0-2-776 0 0,0 5-408 0 0,0 1-164 0 0,0 1 23 0 0,3-2 189 0 0,-1 4 680 0 0</inkml:trace>
  <inkml:trace contextRef="#ctx0" brushRef="#br0" timeOffset="10328.3799">1663 1064 668 0 0,'3'-14'9258'0'0,"-21"10"-7577"0"0,16 6-1665 0 0,-1 0 0 0 0,0 1 1 0 0,1 0-1 0 0,-1-1 0 0 0,1 1 0 0 0,0 0 0 0 0,0 0 0 0 0,0 1 1 0 0,0-1-1 0 0,1 0 0 0 0,-1 1 0 0 0,1-1 0 0 0,0 1 0 0 0,0-1 1 0 0,0 1-1 0 0,0-1 0 0 0,1 1 0 0 0,-1 0 0 0 0,1-1 0 0 0,0 1 1 0 0,0 0-1 0 0,1-1 0 0 0,-1 1 0 0 0,1 0 0 0 0,-1-1 1 0 0,1 1-1 0 0,0-1 0 0 0,1 1 0 0 0,-1-1 0 0 0,0 1 0 0 0,1-1 1 0 0,0 0-1 0 0,0 0 0 0 0,0 0 0 0 0,0 0 0 0 0,1 0 0 0 0,-1 0 1 0 0,1-1-1 0 0,-1 1 0 0 0,1-1 0 0 0,0 1 0 0 0,0-1 0 0 0,0 0 1 0 0,0 0-1 0 0,0-1 0 0 0,1 1 0 0 0,-1-1 0 0 0,1 1 0 0 0,-1-1 1 0 0,1 0-1 0 0,-1 0 0 0 0,1-1 0 0 0,0 1 0 0 0,-1-1 0 0 0,1 0-16 0 0,48-21 150 0 0,-14 38 145 0 0,-37-16-295 0 0,1-1 1 0 0,0 1-1 0 0,0 0 1 0 0,-1-1 0 0 0,1 1-1 0 0,0-1 1 0 0,0 0 0 0 0,0 1-1 0 0,0-1 1 0 0,0 0 0 0 0,-1 0-1 0 0,1 0 1 0 0,0 0 0 0 0,0-1-1 0 0,0 1 1 0 0,0-1-1 0 0,0 1 1 0 0,-1-1 0 0 0,1 1-1 0 0,0-1 1 0 0,0 0 0 0 0,-1 0-1 0 0,1 0 1 0 0,-1 0 0 0 0,1 0-1 0 0,-1 0 1 0 0,1 0 0 0 0,-1-1-1 0 0,1 1 1 0 0,-1 0 0 0 0,0-1-1 0 0,0 1 1 0 0,0-1-1 0 0,0 1 1 0 0,0-1 0 0 0,0 0-1 0 0,0 0 1 0 0,-1 1 0 0 0,1-1-1 0 0,0 0 1 0 0,-1 0 0 0 0,0 0-1 0 0,1 1 1 0 0,-1-1 0 0 0,0 0-1 0 0,0 0 1 0 0,0 0 0 0 0,0 0-1 0 0,0 0 1 0 0,0 0-1 0 0,-1 1 1 0 0,1-1 0 0 0,-1 0-1 0 0,1 0 1 0 0,-1 0 0 0 0,0 1-1 0 0,0-1 1 0 0,0 0 0 0 0,1 1-1 0 0,-2-1 1 0 0,1 1 0 0 0,-1-2-1 0 0,1 1 0 0 0,0 0 1 0 0,0-1-1 0 0,0 1 1 0 0,0 1-1 0 0,0-1 1 0 0,-1 0 0 0 0,1 0-1 0 0,-1 0 1 0 0,0 1-1 0 0,1-1 1 0 0,-1 1 0 0 0,0-1-1 0 0,0 1 1 0 0,0 0-1 0 0,0-1 1 0 0,0 1-1 0 0,0 0 1 0 0,0 0 0 0 0,0 1-1 0 0,0-1 1 0 0,0 0-1 0 0,-1 1 1 0 0,1-1 0 0 0,0 1-1 0 0,0 0 1 0 0,-1 0-1 0 0,1 0 1 0 0,0 0-1 0 0,-1 0 1 0 0,1 0 0 0 0,0 1-1 0 0,0-1 1 0 0,-1 1-1 0 0,1-1 1 0 0,0 1 0 0 0,0 0-1 0 0,0 0 1 0 0,0 0-1 0 0,0 0 1 0 0,0 0 0 0 0,0 1-1 0 0,0-1 1 0 0,0 1-1 0 0,0-1 1 0 0,1 1-1 0 0,-1 0 1 0 0,1-1 0 0 0,-1 1-1 0 0,0 2 0 0 0,-23 66-1121 0 0,40-24-7221 0 0,-8-39 6200 0 0</inkml:trace>
  <inkml:trace contextRef="#ctx0" brushRef="#br0" timeOffset="11365.63">1983 1035 1056 0 0,'5'-3'2614'0'0,"17"-7"3184"0"0,1-20-4493 0 0,-19 18-1239 0 0,-1 1 0 0 0,0-1 0 0 0,0 1 0 0 0,-1-1 0 0 0,-1 0 0 0 0,0 0 0 0 0,0 0 1 0 0,-1 0-1 0 0,-1 0 0 0 0,0 0 0 0 0,0 0 0 0 0,-1 1 0 0 0,-1-1 0 0 0,0 0 0 0 0,-1 1 0 0 0,0 0 0 0 0,-1 0 0 0 0,0 0 0 0 0,0 0 0 0 0,-4-4-66 0 0,8 14 7 0 0,0 0-1 0 0,-1-1 0 0 0,1 1 0 0 0,0 0 0 0 0,-1 0 0 0 0,1 0 0 0 0,-1 0 1 0 0,1 0-1 0 0,-1 0 0 0 0,0 1 0 0 0,1-1 0 0 0,-1 1 0 0 0,0-1 1 0 0,1 1-1 0 0,-1-1 0 0 0,0 1 0 0 0,0 0 0 0 0,1 0 0 0 0,-1 0 0 0 0,0 0 1 0 0,0 0-1 0 0,1 0 0 0 0,-1 0 0 0 0,0 0 0 0 0,0 1 0 0 0,1-1 0 0 0,-1 1 1 0 0,0 0-1 0 0,1-1 0 0 0,-1 1 0 0 0,0 0 0 0 0,1 0 0 0 0,-1 0 0 0 0,1 0 1 0 0,0 0-1 0 0,-1 0 0 0 0,1 0 0 0 0,0 1 0 0 0,0-1 0 0 0,-1 0 1 0 0,1 1-1 0 0,0-1 0 0 0,0 1 0 0 0,1-1 0 0 0,-1 1 0 0 0,0 0 0 0 0,0-1 1 0 0,1 1-1 0 0,-1 0 0 0 0,1-1 0 0 0,0 1 0 0 0,-1 0 0 0 0,1 0 0 0 0,0-1 1 0 0,0 1-1 0 0,0 0 0 0 0,0 0 0 0 0,0-1 0 0 0,0 1 0 0 0,1 0 0 0 0,-1 0 1 0 0,1-1-1 0 0,-1 1-6 0 0,5 324 967 0 0,7-183-695 0 0,-11-143-284 0 0,-1-1 0 0 0,0 1-1 0 0,1 0 1 0 0,-1-1 0 0 0,0 1-1 0 0,1-1 1 0 0,-1 1 0 0 0,1-1-1 0 0,-1 1 1 0 0,1 0 0 0 0,-1-1-1 0 0,1 1 1 0 0,-1 0 0 0 0,1 0-1 0 0,-1-1 1 0 0,1 1 0 0 0,-1 0-1 0 0,1 0 1 0 0,-1 0 0 0 0,1 0 0 0 0,-1 0-1 0 0,1-1 1 0 0,0 1 0 0 0,-1 0-1 0 0,1 0 1 0 0,-1 0 0 0 0,1 1-1 0 0,-1-1 1 0 0,1 0 0 0 0,-1 0-1 0 0,1 0 1 0 0,0 0 0 0 0,-1 0-1 0 0,1 1 1 0 0,-1-1 0 0 0,1 0-1 0 0,-1 0 1 0 0,1 1 0 0 0,-1-1-1 0 0,1 1 1 0 0,-1-1 0 0 0,0 0 0 0 0,1 1-1 0 0,-1-1 1 0 0,0 1 0 0 0,1-1-1 0 0,-1 1 1 0 0,0-1 0 0 0,1 0-1 0 0,-1 1 1 0 0,0 0 0 0 0,0-1-1 0 0,1 1 1 0 0,-1-1 0 0 0,0 1-1 0 0,0-1 1 0 0,0 1 0 0 0,0-1-1 0 0,0 1 1 0 0,0 0 0 0 0,0-1-1 0 0,0 1 1 0 0,0 0 12 0 0,20-45-1325 0 0,-2 9 827 0 0,5 64 1293 0 0,-22-28-785 0 0,0 1-1 0 0,0-1 1 0 0,1 1 0 0 0,-1-1-1 0 0,0 1 1 0 0,1-1-1 0 0,-1 0 1 0 0,1 0 0 0 0,-1 0-1 0 0,1 0 1 0 0,-1 0 0 0 0,1 0-1 0 0,0 0 1 0 0,0-1-1 0 0,-1 1 1 0 0,1-1 0 0 0,0 1-1 0 0,0-1 1 0 0,0 1 0 0 0,0-1-1 0 0,0 0 1 0 0,0 0-1 0 0,-1 0 1 0 0,1 0 0 0 0,0 0-1 0 0,0-1 1 0 0,0 1 0 0 0,0-1-1 0 0,0 1 1 0 0,-1-1-1 0 0,1 1 1 0 0,0-1 0 0 0,0 0-1 0 0,-1 0 1 0 0,1 0 0 0 0,-1 0-1 0 0,1 0 1 0 0,-1 0-1 0 0,1-1 1 0 0,-1 1 0 0 0,1 0-1 0 0,-1-1 1 0 0,0 1 0 0 0,0-1-1 0 0,0 1 1 0 0,0-1-1 0 0,0 1 1 0 0,0-1 0 0 0,0 0-1 0 0,-1 0 1 0 0,1 1 0 0 0,-1-1-1 0 0,1 0 1 0 0,-1 0-1 0 0,1 0 1 0 0,-1 0 0 0 0,0 0-1 0 0,0 0 1 0 0,0 1 0 0 0,0-1-1 0 0,0 0 1 0 0,-1-1-10 0 0,1 0 1 0 0,-1-1 0 0 0,1 1-1 0 0,-1 0 1 0 0,1 0 0 0 0,-1 0 0 0 0,0 0 0 0 0,-1-1 0 0 0,1 1 0 0 0,0 1 0 0 0,-1-1-1 0 0,0 0 1 0 0,0 0 0 0 0,0 1 0 0 0,0-1 0 0 0,0 0 0 0 0,0 1 0 0 0,0 0 0 0 0,-1 0-1 0 0,0 0 1 0 0,1 0 0 0 0,-1 0 0 0 0,0 0 0 0 0,0 1 0 0 0,0-1 0 0 0,0 1 0 0 0,0 0-1 0 0,0 0 1 0 0,0 0 0 0 0,0 0 0 0 0,0 0 0 0 0,-1 1 0 0 0,-2-1-1 0 0,-22 48-1153 0 0,26 9-4852 0 0,4-38 3862 0 0,1 0 78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42.501"/>
    </inkml:context>
    <inkml:brush xml:id="br0">
      <inkml:brushProperty name="width" value="0.1" units="cm"/>
      <inkml:brushProperty name="height" value="0.1" units="cm"/>
      <inkml:brushProperty name="color" value="#004F8B"/>
    </inkml:brush>
  </inkml:definitions>
  <inkml:trace contextRef="#ctx0" brushRef="#br0">233 120 224 0 0,'-3'44'8042'0'0,"1"0"-6430"0"0,-32 91-19 0 0,14-63-1146 0 0,-4 0-1 0 0,-2-2 1 0 0,-5 4-447 0 0,-54 110 718 0 0,77-173-711 0 0,16-32-824 0 0,15-14-8388 0 0,-16 26 7281 0 0,0 0 378 0 0</inkml:trace>
  <inkml:trace contextRef="#ctx0" brushRef="#br0" timeOffset="978.681">525 1 916 0 0,'8'1'9631'0'0,"-16"41"-8562"0"0,-9 36-478 0 0,-61 212 197 0 0,13-13-510 0 0,3-63-249 0 0,63-214-29 0 0,-1 0 0 0 0,0 0 0 0 0,0 0 0 0 0,0 0 0 0 0,1 0 0 0 0,-1 0 0 0 0,0 0 0 0 0,0 0 0 0 0,0 0 0 0 0,1 0 0 0 0,-1 1 0 0 0,0-1 0 0 0,0 0 0 0 0,0 0 0 0 0,1 0 0 0 0,-1 0 0 0 0,0 1 0 0 0,0-1 0 0 0,0 0 0 0 0,0 0 0 0 0,0 0 0 0 0,0 1 0 0 0,1-1-1 0 0,-1 0 1 0 0,0 0 0 0 0,0 0 0 0 0,0 1 0 0 0,0-1 0 0 0,0 0 0 0 0,0 0 0 0 0,0 1 0 0 0,0-1 0 0 0,0 0 0 0 0,0 0 0 0 0,0 0 0 0 0,0 1 0 0 0,0-1 0 0 0,0 0 0 0 0,0 0 0 0 0,0 1 0 0 0,10-47-11417 0 0,-8 42 9673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45.776"/>
    </inkml:context>
    <inkml:brush xml:id="br0">
      <inkml:brushProperty name="width" value="0.1" units="cm"/>
      <inkml:brushProperty name="height" value="0.1" units="cm"/>
      <inkml:brushProperty name="color" value="#004F8B"/>
    </inkml:brush>
  </inkml:definitions>
  <inkml:trace contextRef="#ctx0" brushRef="#br0">15 23 336 0 0,'-14'2'11317'0'0,"27"1"-9043"0"0,28 1-2538 0 0,248-35 965 0 0,-288 31-708 0 0,-1 0 1 0 0,1 0-1 0 0,-1 0 1 0 0,0 0-1 0 0,1 0 1 0 0,-1 0-1 0 0,0 0 1 0 0,1 1-1 0 0,-1-1 0 0 0,0 0 1 0 0,1 0-1 0 0,-1 0 1 0 0,0 1-1 0 0,1-1 1 0 0,-1 0-1 0 0,0 0 1 0 0,1 1-1 0 0,-1-1 0 0 0,0 0 1 0 0,0 1-1 0 0,0-1 1 0 0,1 0-1 0 0,-1 1 1 0 0,0-1-1 0 0,0 0 1 0 0,0 1-1 0 0,0-1 1 0 0,1 0-1 0 0,-1 1 0 0 0,0-1 1 0 0,0 0-1 0 0,0 1 1 0 0,0-1-1 0 0,0 1 1 0 0,0-1-1 0 0,0 0 1 0 0,0 1-1 0 0,0-1 0 0 0,0 1 1 0 0,0-1-1 0 0,-1 0 1 0 0,1 1-1 0 0,0-1 1 0 0,0 0-1 0 0,0 1 1 0 0,0-1-1 0 0,-1 0 0 0 0,1 1 1 0 0,0-1-1 0 0,0 0 1 0 0,0 1-1 0 0,-1-1 1 0 0,1 0-1 0 0,0 0 1 0 0,-1 1-1 0 0,1-1 0 0 0,0 0 1 0 0,-1 0-1 0 0,1 0 1 0 0,0 1-1 0 0,-1-1 1 0 0,1 0-1 0 0,0 0 1 0 0,-1 0-1 0 0,1 0 1 0 0,0 0-1 0 0,-1 0 0 0 0,1 0 1 0 0,-1 0-1 0 0,1 0 7 0 0,-25 6-10243 0 0,18-2 8085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46.661"/>
    </inkml:context>
    <inkml:brush xml:id="br0">
      <inkml:brushProperty name="width" value="0.1" units="cm"/>
      <inkml:brushProperty name="height" value="0.1" units="cm"/>
      <inkml:brushProperty name="color" value="#004F8B"/>
    </inkml:brush>
  </inkml:definitions>
  <inkml:trace contextRef="#ctx0" brushRef="#br0">0 42 48 0 0,'4'10'11033'0'0,"14"-11"-9694"0"0,-5-1-882 0 0,125-35-259 0 0,-81 26-132 0 0,-62 34-298 0 0,4-19-518 0 0,0-4-7997 0 0,3 2 6675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49.767"/>
    </inkml:context>
    <inkml:brush xml:id="br0">
      <inkml:brushProperty name="width" value="0.1" units="cm"/>
      <inkml:brushProperty name="height" value="0.1" units="cm"/>
      <inkml:brushProperty name="color" value="#004F8B"/>
    </inkml:brush>
  </inkml:definitions>
  <inkml:trace contextRef="#ctx0" brushRef="#br0">1 29 948 0 0,'0'-2'1839'0'0,"4"-25"5651"0"0,1 59-6279 0 0,3 71-379 0 0,-3 200 249 0 0,0 274-1033 0 0,-2-528-54 0 0,4-78-1399 0 0,-11-37-8300 0 0,6 47 7904 0 0</inkml:trace>
  <inkml:trace contextRef="#ctx0" brushRef="#br0" timeOffset="766.729">63 506 696 0 0,'5'16'9515'0'0,"43"-59"-8972"0"0,239-258 315 0 0,-171 175-836 0 0,-107 120 11 0 0,-17 16-18 0 0,-25 6-2809 0 0,-1 1-4695 0 0,27-9 6106 0 0</inkml:trace>
  <inkml:trace contextRef="#ctx0" brushRef="#br0" timeOffset="1991.982">96 491 20 0 0,'29'-13'8918'0'0,"14"34"-6943"0"0,-43-20-1964 0 0,131 111 1087 0 0,45 34-661 0 0,-58-31-399 0 0,-53-47-34 0 0,-64-64 100 0 0,-2-4-99 0 0,1 0 1 0 0,-3-4 6 0 0,-9 1-74 0 0,2-7-1972 0 0,-14 11-6603 0 0,23-1 7002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54.266"/>
    </inkml:context>
    <inkml:brush xml:id="br0">
      <inkml:brushProperty name="width" value="0.1" units="cm"/>
      <inkml:brushProperty name="height" value="0.1" units="cm"/>
      <inkml:brushProperty name="color" value="#004F8B"/>
    </inkml:brush>
  </inkml:definitions>
  <inkml:trace contextRef="#ctx0" brushRef="#br0">0 0 652 0 0,'6'3'8448'0'0,"3"4"-6632"0"0,-13 224-64 0 0,1-201-1730 0 0,6-40 18 0 0,13-203 43 0 0,-14 202-66 0 0,-1 3-115 0 0,-1 18-248 0 0,-4 17-1582 0 0,-12 11-5343 0 0,11-27 5364 0 0</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5.09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50-1 2 0,'3'0'109'0,"-3"2"64"16,6 0 42-16,-3 1 32 0,-3-1 28 0,5 2 27 0,1-1 26 0,-6 1 24 15,3 0 28-15,-3 1 23 0,0 4 23 0,6-2 23 0,-1 0-78 0,-5 1-134 16,3 2-68-16,3 1-30 0,-6 0-19 0,3 1-8 0,-3-1-8 0,6 0-10 0,-1 3-8 15,-2 0-9-15,-3-1-8 0,6 1-10 0,-6-1-8 0,3 1-10 0,-3 2-6 16,0-3-5-16,0 1-3 0,0-1-4 0,0 3-3 0,-3 1-1 0,3-4-4 16,-6 0-1-16,3 4-8 0,-2-7-10 0,-1 7-13 0,3-7-15 0,-6 5-20 15,-2-2-18-15,8-2-22 0,-3 1-25 0,-2-1-27 0,2-2-22 0,3 0-55 0,-8-2-61 16,8 0-70-16,-3 0-69 0,3-3-22 0,-2 0 3 0,-1 1 14 0,6-5 24 16,-3 0 31-16,3 0 31 0,-11-2 37 0,11 2 35 0,0-4 41 0,-3-1 40 0,3 5 54 15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8:55.933"/>
    </inkml:context>
    <inkml:brush xml:id="br0">
      <inkml:brushProperty name="width" value="0.1" units="cm"/>
      <inkml:brushProperty name="height" value="0.1" units="cm"/>
      <inkml:brushProperty name="color" value="#004F8B"/>
    </inkml:brush>
  </inkml:definitions>
  <inkml:trace contextRef="#ctx0" brushRef="#br0">19 153 508 0 0,'-13'11'7570'0'0,"8"2"-4750"0"0,75-4-1700 0 0,53 7-869 0 0,17-27-184 0 0,-68 3-160 0 0,43 12 83 0 0,-47 0 60 0 0,-23 0-8 0 0,-11-3-31 0 0,-33-1-17 0 0,-1 0 1 0 0,0 0 2 0 0,-8 11 134 0 0,-23-4-5285 0 0,30-7 3419 0 0,-5 0-1733 0 0,4 0 2060 0 0</inkml:trace>
  <inkml:trace contextRef="#ctx0" brushRef="#br0" timeOffset="1456.1809">501 0 508 0 0,'41'16'10193'0'0,"19"43"-10095"0"0,-23-21 580 0 0,3-9-631 0 0,-15 0 13 0 0,-26-29-60 0 0,1 1 0 0 0,-1-1 0 0 0,1 0 0 0 0,-1 1 0 0 0,1-1 1 0 0,-1 0-1 0 0,1 0 0 0 0,-1 1 0 0 0,0-1 0 0 0,1 0 0 0 0,-1 0 1 0 0,1 0-1 0 0,-1 0 0 0 0,0 0 0 0 0,1 0 0 0 0,-1 0 0 0 0,1 0 0 0 0,-1 0 1 0 0,0 0-1 0 0,1 0 0 0 0,-1 0 0 0 0,1 0 0 0 0,-1 0 0 0 0,0-1 0 0 0,1 1 1 0 0,-1 0-1 0 0,1 0 0 0 0,-1-1 0 0 0,1 1 0 0 0,-1 0 0 0 0,1-1 0 0 0,-1 1 1 0 0,1 0-1 0 0,-1-1 0 0 0,1 1 0 0 0,-1-1 0 0 0,1 1 0 0 0,0-1 1 0 0,-1 1-1 0 0,1-1 0 0 0,0 1 0 0 0,0-1 0 0 0,-1 1 0 0 0,1-1 0 0 0,0 0 1 0 0,0 1-1 0 0,0-1 0 0 0,-1 1 0 0 0,1-1 0 0 0,0 0 0 0 0,0 1 0 0 0,0-1 1 0 0,0 1-1 0 0,0-1 0 0 0,0 0 0 0 0,-2-2 14 0 0,-87-69-464 0 0,29 52 79 0 0,60 20 362 0 0,0 0-3 0 0,0 38 202 0 0,-5 5-50 0 0,5-43-130 0 0,0 0 16 0 0,0-1-21 0 0,0 0 0 0 0,0-1 0 0 0,0 1 0 0 0,0 0 0 0 0,0-1 0 0 0,0 1 0 0 0,1 0 0 0 0,-1 0 0 0 0,0-1 0 0 0,1 1 0 0 0,-1 0 0 0 0,1 0 0 0 0,0 0 0 0 0,-1 0 0 0 0,1-1 0 0 0,0 1 0 0 0,0 0 0 0 0,-1 0 0 0 0,1 0 0 0 0,0 1 0 0 0,0-1 0 0 0,0 0 0 0 0,0 0 0 0 0,0 0 0 0 0,0 1 0 0 0,1-1 0 0 0,-1 0 0 0 0,0 1 0 0 0,0-1 0 0 0,0 1 0 0 0,1 0 0 0 0,-1-1 0 0 0,0 1 0 0 0,0 0 0 0 0,1 0 0 0 0,-1 0 0 0 0,0 0 0 0 0,1 0 0 0 0,-1 0-1 0 0,0 0 1 0 0,0 0 0 0 0,1 0 0 0 0,-1 1 0 0 0,0-1 0 0 0,0 0 0 0 0,1 1 0 0 0,-1-1 0 0 0,0 1 0 0 0,0-1 0 0 0,0 1 0 0 0,0 0 0 0 0,0 0 0 0 0,0-1 0 0 0,0 1 0 0 0,0 0 0 0 0,0 0 0 0 0,0 0 0 0 0,0 0 0 0 0,0 0 0 0 0,0 1-5 0 0,31 16-68 0 0,-42 7-9474 0 0,10-18 7975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7:19:02.980"/>
    </inkml:context>
    <inkml:brush xml:id="br0">
      <inkml:brushProperty name="width" value="0.1" units="cm"/>
      <inkml:brushProperty name="height" value="0.1" units="cm"/>
      <inkml:brushProperty name="color" value="#004F8B"/>
    </inkml:brush>
  </inkml:definitions>
  <inkml:trace contextRef="#ctx0" brushRef="#br0">168 1 5076 0 0,'1'12'6196'0'0,"-17"28"-6159"0"0,9-25 449 0 0,-118 280 76 0 0,107-227-569 0 0,17-55 21 0 0,0-21-1555 0 0,4-42-7479 0 0,1 38 7457 0 0</inkml:trace>
  <inkml:trace contextRef="#ctx0" brushRef="#br0" timeOffset="1007.242">396 7 208 0 0,'1'-4'8246'0'0,"0"11"-5732"0"0,-48 88-1270 0 0,-68 201-975 0 0,66-123 103 0 0,30-106 31 0 0,19-67-388 0 0,0 0 0 0 0,0 0 0 0 0,0 0 0 0 0,-1-1 0 0 0,1 1 0 0 0,0 0 0 0 0,0 0 0 0 0,0 0 0 0 0,0 0 0 0 0,0-1 1 0 0,-1 1-1 0 0,1 0 0 0 0,0 0 0 0 0,0 0 0 0 0,0 0 0 0 0,0 0 0 0 0,-1 0 0 0 0,1-1 0 0 0,0 1 0 0 0,0 0 0 0 0,0 0 0 0 0,-1 0 0 0 0,1 0 0 0 0,0 0 0 0 0,0 0 0 0 0,0 0 0 0 0,-1 0 1 0 0,1 0-1 0 0,0 0 0 0 0,0 0 0 0 0,0 0 0 0 0,-1 0 0 0 0,1 0 0 0 0,0 0 0 0 0,0 0 0 0 0,0 0 0 0 0,-1 0 0 0 0,1 1 0 0 0,0-1 0 0 0,0 0 0 0 0,0 0 0 0 0,-1 0 0 0 0,1 0 0 0 0,0 0 1 0 0,0 0-1 0 0,0 0 0 0 0,0 1 0 0 0,0-1 0 0 0,-1 0 0 0 0,1 0-15 0 0,-2-10-2262 0 0,1 4-6876 0 0,1 6 7225 0 0</inkml:trace>
</inkml:ink>
</file>

<file path=ppt/ink/ink22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38:43.424"/>
    </inkml:context>
    <inkml:brush xml:id="br0">
      <inkml:brushProperty name="width" value="0.46667" units="cm"/>
      <inkml:brushProperty name="height" value="0.46667" units="cm"/>
      <inkml:brushProperty name="color" value="#C00000"/>
      <inkml:brushProperty name="fitToCurve" value="1"/>
    </inkml:brush>
  </inkml:definitions>
  <inkml:traceGroup>
    <inkml:annotationXML>
      <emma:emma xmlns:emma="http://www.w3.org/2003/04/emma" version="1.0">
        <emma:interpretation id="{89A73A26-7A41-463A-B2BA-419053192EB8}" emma:medium="tactile" emma:mode="ink">
          <msink:context xmlns:msink="http://schemas.microsoft.com/ink/2010/main" type="inkDrawing" rotatedBoundingBox="15165,9677 25043,8355 25232,9770 15354,11092" semanticType="callout" shapeName="Other"/>
        </emma:interpretation>
      </emma:emma>
    </inkml:annotationXML>
    <inkml:trace contextRef="#ctx0" brushRef="#br0">0 1057 1 0,'0'0'2'0,"0"0"0"16,0 0 0-16,0 0 1 0,0 0-2 15,0 0 2-15,0 0-2 16,0 0 0-16,0 0 1 16,0 0 0-1,0 0-1-15,0 0 0 16,0 0 0-16,0 0 0 15,0 0 0 17,0 0 0-17,0 0 0 17,0 0 0 14,0 0-2-14,0 28 1 15,0-28 1-47,0 0 0 15,29 0-1 1,-29 0 1-1,0 27-1 1,0-27 1 0,26 0-1-16,-26 0 1 31,0 28 0 0,29-28-1-31,-29 0 1 16,28 0-1 15,-28 26 1-15,0-26 0-16,0 0 0 15,27 0 0-15,-27 0 0 16,0 0 0 0,0 0 0-16,0 0 0 15,28 29-1-15,-2-29 0 63,-26 0 1-63,0 28 0 15,29-28 0 17,-29 0 0-17,28 0-1 1,0 0 1-1,-28 27-1 17,0-27 1-32,27 0-1 15,-27 0 1 1,28 0-1 15,-28 0-1 0,29 0 0-15,-3 0 2 0,3 0-1 15,-29 0 1 0,0 0 0-15,0 0 0-1,26 0-1-15,3 0 0 47,-29 0 1-31,28 0-1 15,0 0 1 0,-1 29-1 1,-27-29 1-17,28 0-1 17,-28 0 1-32,0 0 0 15,27 26-1 1,-27-26 1-1,28 0-1 17,-28 0 1-17,0 0 0-15,0 0 0 16,0 0 0-16,28 29 0 16,-28-29 0-1,0 0 0 1,29 0-1-16,-3 28 1 62,3-28-1-30,-29 0 1-1,28 0-1-31,-28 28 0 0,27-28 0 15,1 0 0 17,-28 0 1-32,27 27-1 15,1-27 0 17,0 0 1-17,-28 28-1-15,29-28 0 31,-3 0 0-15,-26 27 1 0,29-27-1-1,-1 0 0 1,-1 30 0 15,1-30 0 16,-1 0 0-31,-27 27 0-1,0-27 1-15,28 0-1 16,0 0 0 0,-28 26 0 15,28-26 0-16,-1 0 1 17,-27 29-1-17,28-29 0-15,-1 0 0 47,1 26 0-31,1-26 0 15,-1 0 0-15,-28 28 1-1,27-28-1 1,1 0-1 0,0 0 1-1,-1 0 1 16,-27 0-2-31,28 29 1 16,-28-29 1 0,27 0-1-16,1 0 0 31,-28 0 1-31,29 0-1 16,-29 29 0-16,28-29 0 15,-1 0 0 16,1 0 0-15,-28 26 0 0,28-26 1-1,-1 0-1 1,1 0 0 15,-28 0-1-31,27 0 2 16,-27 29-1-16,28-29 0 31,0 0 1 0,1 0 0-15,-29 0-2 0,26 0 1-1,3 0 0 1,-29 0-1-16,26 0 2 31,-26 26-1-31,29-26 1 16,-1 0-1 31,-28 0 1-47,28 0-1 0,-1 0 1 15,1 0-2 16,-28 0 2-31,0 30-2 16,29-30 1 0,-3 0 0 15,-26 0 1-31,0 0-2 0,0 0 2 16,29 0-1-16,-3 0 0 31,-26 27 0 0,28-27 1-15,1 0-1 15,-29 0-1-31,0 0 2 0,28 0-1 16,-1 0 0 15,-27 0-1-31,0 26 1 15,28-26 0-15,0 0 0 32,-1 0 0-1,1 0 0 0,-1 0 0-15,1 0 0-1,1 0 0 1,-1 0 0 0,-28 0 1-1,27 0-1-15,1 29 0 32,-28-29 1-1,27 0-1-16,1 0 1 17,0 0-1-17,0 0 0 1,-28 29 0 0,27-29 0 15,-27 0 1-31,28 0-1 15,1 0 0 1,-29 0-1 0,26 0 1-1,-26 0 1 1,29 0-1 0,-3 0 0-1,3 0 0 16,-1 0 0-15,0 0 1 15,-1 0-1-15,1 0-1 0,-28 0 2-1,29 0-1 1,-3 0 0 15,3 0 0-15,-3 0 1-1,3 0-1 32,-1 0 0-31,0 0 0 15,-28 0 1-31,0 0-2 16,0 0 2-16,27 0-1 31,-27 0-1-31,0 26 1 16,28-26 0-1,-28 0 1-15,27 0-1 16,1 0 0 15,0 0 0-15,-28 0-1-1,29 0 1-15,-29 0 1 16,26 0-1 0,3 0 0-1,-29 0-1 1,28 0 1-1,-28 0 1 1,27 0-1 0,1 0 0-1,-1 0 0 17,1 0 0-32,0 0 0 31,1 0 0-16,-3 0 0-15,3 0 0 16,-1 0 0 15,-2 0 0 1,-26 0 1-17,29 0-2 1,-3 0 1 15,3 0 0-15,-29 0 1-16,28 0-1 31,0 0 0-15,-1 0 0 15,1 0 0 0,-1 0 0 0,1 0 0 1,1 0 1-17,-1 0-1-15,-1-26 0 31,1 26 0-15,-28 0 1 0,28 0-1-1,-1 0 0 1,1 0 0 15,-28 0 1-15,27 0-1-16,1 0 0 15,0 0 0 1,-28 0 1 0,29 0-1-16,-3 0 0 31,3 0 0-15,-29-29 0 15,28 29 1-31,-28 0 0 0,27 0-2 15,1 0 1 17,-28 0 1-17,27 0-1 1,-27 0 1 0,28 0-2-16,-28 0 2 15,28 0-1 1,-28 0 1-16,29 0-1 0,-29-29 0 15,26 29 0 1,3 0 0 0,-3 0 0-1,-26 0 1 1,29 0-1 0,-1-26 0 15,-28 26 1-31,0 0 0 15,28 0-1 32,-28 0 1-47,27 0 0 0,-27 0 0 0,28 0 1 32,0 0-2-17,-28 0 1 1,27 0-1-1,-27 0 1 1,28 0-1 0,-28 0 1-16,27-27-1 31,1 27 0 0,1 0 0-15,-29 0 1-1,28 0-1 1,-28 0 1 0,27 0-1-1,-27 0 1 1,28 0-1-16,0 0 0 31,-28 0 1-31,27 0-1 31,1 0 0 1,-28 0 1-17,27 0-1 17,-27-30 0-32,28 30 0 31,-28 0 1-31,29 0-2 15,-29 0 2 17,28 0-1-32,-1 0 0 31,-27 0 1-31,28 0-1 16,-2 0 0-1,-26-26 0 1,29 26 0-16,-29 0 1 15,28 0-1 1,-28 0-1 0,28 0 1-1,-1 0 0 1,-27 0 1 0,28-29-1-1,1 29 0 1,-3 0 0 15,3 0 0 0,-29-26 0-31,26 26 0 16,3 0 0-16,-1 0 1 31,0 0-1-15,-28-29 0-1,27 29 1-15,-27 0 0 16,28 0-1 0,-28 0 1-16,29 0-1 31,-29-29 0-15,26 29 0-1,2 0 0 16,-1 0 0-15,-27-28 0 0,28 28 0-1,-28 0 1-15,29 0-1 16,-1 0 0 15,-28-26 0-15,27 26 0-1,1 0 0 1,-1 0 0 0,-27 0-1-16,0 0 2 15,28 0-1 1,0 0 0 0,-28-29 0 15,29 29 0-31,-3 0 1 31,-26 0-2-15,0 0 2-16,29 0-1 15,-1 0 0 1,-1-26 0 0,-27 26 1-1,28 0-1 1,-1 0 0 15,1 0 0-31,0-27 0 31,0 27 0-15,-28 0 1-16,27 0-1 16,1 0 0-1,-28 0-1-15,0 0 0 16,29 0 1-16,-3 0 1 31,-26-30-1-31,29 30 0 16,-3 0-1-1,3 0 1 1,-29 0 1 0,28 0-1-1,0-27 0 1,-1 27 0-1,1 0 0-15,-1 0 0 16,1 0 0-16,1-28 0 16,-1 28 1-1,-1-27-1-15,1 27 0 16,0 0 0 15,-28-28 0-15,27 28 0-16,1 0 0 47,-1 0 0 0,1 0 0-16,-28-28 0-31,28 28 0 31,1 0 0-15,-3 0 0-1,3-29 0 1,-1 29 0 15,-1 0 0-15,1 0 0-1,-28-26 0 1,27 26 0-16,-27 0 1 16,0 0-2-16,28 0 1 15,0 0 0 1,-28 0 1-16,0-29-1 16,29 29 0-16,-3 0 0 31,3 0-1-16,-29 0 2 17,26 0-1-32,2 0 0 31,1 0 0 0,-29 0 1-15,0 0-2-1,28 0 1-15,-28-27 1 32,27 27-1-32,1 0-1 31,-28 0 2-15,28 0-1-1,-1-28 0 1,1 28 0 15,-1 0 0 0,-27-29 0-31,28 29 0 16,-28-26 0 0,29 26 0 15,-1 0 0-31,-1-28 0 31,1 28 0 0,-28-27 0 1,28 27 0-17,-1 0 0 1,-27-28 0 15,28 28 0-15,-1-28 0-1,1 28 0 1,-28-30 0 0,28 30 0-1,1-26 0 1,-3 26 0 15,-26-28 0-15,29 28 0-1,-3-27 0 1,3-1 0 15,-1 28 0-15,-28-28 0-1,28 28 0 1,-28-27 0-16,27 27 0 16,1-29 0 15,1 29 0-15,-29-27 0-1,26 27 0 1,3 0 0 15,-29-28 0-15,26 28 0-16,3 0 0 15,-29-27 0 1,28 27 0 15,0 0 0-15,-28-29 0-1,27 29 0 1,1-27 0 15,0 27 0 1,-1-28 0-17,1 28 0 16,-1 0 0-15,-27 0-1-16,28-27 1 16,1 27 0 15,-1 0 0-15,-28 0 1-1,0-29-1 1,27 29-1-16,1 0 1 31,-1 0 0-15,-27-27 0-16,28 27 0 31,0 0 0-15,1 0 0-1,-3-30 0 1,3 30 0-1,-1 0 0 1,-2-26 0 15,3 26 0 1,-29-27 0-17,26 27 0 1,3 0 0-1,-1 0 0 17,-28-28-1-32,0 28 2 15,28 0-1 1,-1 0 0 0,-27-26 0-1,28 26 0 1,-28 0-1-16,29 0 1 15,-29 0 1-15,26 0-1 0,-26-30 0 32,29 30 0-32,-3 0 0 31,-26-28 0-31,29 28 0 0,-29 0-1 16,28 0 1-1,-28 0-1-15,28 0 2 16,-28-28-1-1,27 28 0 1,1 0 0 15,-1 0 0 1,-27-27 0-1,28 27 0-16,-28 0-1 17,28 0 1-32,-28 0 1 15,29 0-1 1,-29-28 0 0,26 28 0-1,3 0 0 1,-1 0 0-1,-28-26 0-15,0 26 1 16,27 0-1 0,1-30 0-16,-1 30 0 15,-27-27 0-15,28 27 0 16,-28-28 0 0,28 28 0-1,1 0 0 16,-29 0 1-15,0 0-2 0,0-28 1 15,26 28 0-15,-26 0 1 30,29 0-1-46,-29-26 0 32,28 26 0-17,-1 0 0 32,-27-30 0-16,28 30 0-31,-1 0 0 47,-27 0-1 16,28 0 1-32,-28-27 1 16,0 27-2-31,28 0 1 15,0 0 0 16,-28-28 0-16,27 28 0 0,-27 0 1 16,28 0-1 0,-28 0-3 31,0 0-1-78,0 0-8 16,0 0-3-16,0-27-10 15,0 27-8-15</inkml:trace>
  </inkml:traceGroup>
</inkml:ink>
</file>

<file path=ppt/ink/ink22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39:49.144"/>
    </inkml:context>
    <inkml:brush xml:id="br0">
      <inkml:brushProperty name="width" value="0.46667" units="cm"/>
      <inkml:brushProperty name="height" value="0.46667" units="cm"/>
      <inkml:brushProperty name="color" value="#FFD965"/>
      <inkml:brushProperty name="fitToCurve" value="1"/>
    </inkml:brush>
  </inkml:definitions>
  <inkml:traceGroup>
    <inkml:annotationXML>
      <emma:emma xmlns:emma="http://www.w3.org/2003/04/emma" version="1.0">
        <emma:interpretation id="{1629C0FE-8802-4475-9343-EBA442CB946B}" emma:medium="tactile" emma:mode="ink">
          <msink:context xmlns:msink="http://schemas.microsoft.com/ink/2010/main" type="inkDrawing" rotatedBoundingBox="15464,8896 24954,10141 24659,12392 15169,11148" semanticType="callout" shapeName="Other"/>
        </emma:interpretation>
      </emma:emma>
    </inkml:annotationXML>
    <inkml:trace contextRef="#ctx0" brushRef="#br0">0 1724 1 0,'0'0'5'0,"0"0"-2"16,0 0-2-1,0 0 1-15,0 0-1 0,0 0 0 16,0 0 0-16,0 0 0 47,0 0 0-16,0 0-2-15,29-29 1 15,-3 29-1-15,-26 0 0-16,0 0 0 15,0 0 2 1,29 0-1-1,-29 0 1 1,0 0 1 0,0 0-1-1,0-26 0 1,0 26 0 15,0 0 0-15,0 0-2 15,0 0 0-15,0 0 2 15,0 0 0-31,0 0 0 31,0 0 0-31,0 0 1 16,0 0-1-16,0 0 0 15,0-29 0 1,0 29-2-16,0 0 2 16,28 0-1-16,-28-28 0 15,27 28 1 1,-27-26-1-16,28 26 0 31,-28-29 0 0,26 29 0-31,3 0 0 32,-29-28 0-32,28 28 0 15,0-27 0 32,-28 27 1-31,27 0-1-1,-27-29 0 1,28 29 0 15,-28 0-1-31,0-26 2 47,29 26-1-47,-3 0 0 16,-26-28 0-16,29 28 0 31,-29-29 0-15,26 29 0-1,-26 0-1 1,0 0 2 0,29 0-1-1,-29-26 0 1,28 26 0-1,0 0 0 1,-28-28 0 0,27 28 0-16,-27 0-1 0,28 0 2 31,-28-29-1-15,27 29 0 15,-27-27 0-16,28 27 0-15,0-28 0 32,1 28 0-17,-29-29 0 1,26 29 0-16,3 0 0 16,-29-26 1-1,28 26-1-15,-28 0-1 16,27 0 1-16,-27 0 1 15,28 0-1-15,-28-28 0 16,27 28 0 0,-27 0 1 15,28-29 0-31,-28 29 0 16,28 0-1-1,-28 0 1 1,0-26-1-1,29 26 0-15,-29 0 1 16,26 0-1 0,-26-29 0-16,29 29 1 31,-1-29-1-15,-28 29 1-1,0 0-2-15,27 0 2 16,-27-26-1-16,28 26 1 15,-1-27-1 48,-27 27 1-47,28 0-1-1,-28-30 0 1,28 30 0-16,-28 0 1 15,28 0-1-15,-28-26 0 16,27 26 0 15,1 0 0-15,-28-29 0 0,27 29 0-1,1-26 0 1,-28 26 1-16,29 0-1 15,-29-29 0-15,28 29 0 16,-1-29 0 0,1 29 0-1,0-28 0 1,-1 28 0-16,1-26 0 16,-1 26 0 30,-27-29 0-14,28 29 0-32,1 0 0 15,-29-26 0 1,28 26 0-16,-1 0 0 16,1 0 0-1,-28-27 0-15,28 27 0 31,-28 0 1-31,27 0-2 16,-27-30 2-16,28 30-1 16,-1-27 0-1,1 27 0 1,0-28 0 0,1 28 0-1,-3-27 0 1,3 27 0-16,-3-28 0 15,3 28 0 1,-1-28 0-16,0 28 0 16,-1 0 0 15,-27-29 1-15,28 29-1-1,1 0 0 16,-3-26 0 1,3 26 0-1,-3 0 0-15,-26-29 0-16,28 29 0 15,1 0 0 1,-1-27 0-1,-1 27 0 1,1 0 0 0,-28-28 0-1,28 28 0 1,-1 0 1 0,1 0-1-1,-28-29 0 1,27 29 0-1,1 0 0 17,1-26 0-32,-29 26 1 15,28 0-1-15,-1-28 0 32,1 28 0-32,-1 0 0 15,1 0 0 1,-28-27 0-1,28 27 0-15,0 0 0 32,-28-28 0-32,27 28 0 15,-27 0-1 1,28 0 1 0,1 0 1-1,-3 0-1 1,-26-28 0-1,29 28 0-15,-3 0 0 16,3 0 0 0,-1-30 0-16,0 30 0 31,-1-26 0-15,1 26 0-1,1 0 0 16,-3 0 0-15,3-28 0 15,-3 28 0-15,3 0 0 0,-1 0 0-1,-28-27 0 1,28 27 0-16,-1 0 0 15,1 0 0 17,-28 0 1-32,27 0-1 31,1 0 1-15,0-28-1-1,1 28 1 1,-3 0-2-1,-26 0 2-15,29 0-1 0,-1 0 0 16,-28 0 1 0,27-28-1-16,1 28 0 31,-1 0 0 0,1 0 0 0,-28 0 1-15,28 0-1-16,1 0 0 0,-29-27 1 16,26 27-1-1,3 0 0 1,-29 0 1-16,28 0 0 16,-2 0-1-1,3 0 0 1,-29 0 1-1,26 0-2 17,-26 0 2 15,29 0-1-47,-1 0 0 15,-28 0 1-15,0-29-1 16,28 29 0-1,-28 0 1 1,0 0 0-16,27 0 0 0,-27 0 0 16,28 0-1-16,-28 0 1 15,27 0-1 1,-27 0 1-16,28 0 0 31,1 0-1-15,-1 0 0 15,-1 0 0-15,1 0-1 15,0 0 1-15,-28 0 1-1,27 0-1 1,1 0 0-1,-1 0 0 17,1 0 1-32,0 0-1 15,1 0 0 1,-29 0-1 0,26 0 1-16,3 0 0 15,-1 29 0 16,-1-29 0-15,-27 0-1 0,28 0 1-16,-1 27 0 15,-27-27-1 1,28 28 2 0,-28-28 0-1,28 0-1-15,1 28 1 16,-3-28-1-1,3 27 0 1,-29-27 1 0,26 0-1-1,3 0 0 17,-29 28 0-17,0-28 1-15,28 0-1 16,-28 0 1-1,28 0 0-15,-28 26-1 16,27-26 0 0,-27 0 1-16,0 30 0 15,28-30 0 1,-28 0 0-16,28 0-1 0,-28 28 1 16,27-28 0-1,-27 0 0 1,0 28-1-16,28-28 0 31,-28 0 1-31,0 27-1 47,27-27 0-31,-27 0 1-1,28 0-1 16,-28 28 0-15,0-28 1-16,29 0-1 31,-1 26 0 1,-1-26 1-1,-27 29-1-31,28-29-1 15,0 0 1 17,-28 0 1-17,27 0-1 1,-27 28 0 0,0-28 1-16,28 0-1 15,-28 0 1 1,27 0-1-1,-27 27 0 1,28-27 0-16,-28 0 1 16,29 0-1 15,-29 0 1-31,0 29-1 16,0-29 1-16,28 0 0 31,-28 0-2-16,27 26 1 1,-27-26 1 0,28 0-1-1,-28 0 1 1,0 29-1-16,0-29 1 16,26 0-1-16,-26 0 1 15,29 0 0 1,-29 28-1-16,0-28 1 15,28 0 2-15,0 28-2 16,-28-28 0-16,0 0 0 16,27 0-1-16,-27 27 0 15,28-27 0 1,-28 0-1 15,0 28 1-31,0-28 1 16,29 0-1-16,-29 0 1 15,26 27-1 1,-26-27 1-16,29 0-1 16,-29 30 0-16,26-30 2 15,3 0-2-15,-29 27 0 16,28-27 1 0,0 26 0-1,-28-26 0 1,27 29-1-16,1-29 1 47,-28 26-1-47,29-26 0 0,-29 0 1 0,26 28 0 15,2-28 0 1,-28 29-1 0,27-29 0-16,1 0 1 15,-28 29-1-15,29-29 0 16,-1 0 0-16,-1 26 1 15,-27-26 0-15,28 0-1 16,-1 29 0-16,1-29-1 16,-28 0 2-16,28 0-1 15,-28 26 0-15,29-26 0 16,-3 0 0 0,3 0 0-1,-29 30 0-15,0-30 1 0,28 0-1 16,-28 0-1-16,0 0 2 15,0 0-2 1,27 0 1 0,-27 27 1-16,28-27-1 15,-28 0-1 1,27 0 1 0,-27 26 0-16,0-26 1 15,28 0-1-15,-28 29 0 31,28-29 0-31,0 0 0 16,27 0-1-16,-26 29 1 16,-3-29 1-16,29 26-1 0,-26-26 0 15,-1 0 0-15,0 29-1 16,-1-29 1-16,1 28 0 16,-1-28 1-1,-27 0 0-15,0 0-2 16,0 0 2-16,28 0-1 15,-28 26-1 1,29-26 2 0,-1 0-1-1,-28 29-1 1,27-29 1-16,-27 28 1 16,28-28 0-16,0 0-2 0,-28 0 2 15,27 27-1-15,1-27 0 16,-28 0-1-16,27 29 1 15,1-29 0-15,0 28 0 16,1-28 1 0,-3 0-1-16,3 26 0 15,-1-26-1-15,-1 0 1 16,1 29 1-16,-1-29-1 16,1 0-1-16,0 28 1 0,1-28 1 15,-3 26-1 1,3-26 0-16,-3 0 0 15,-26 29-1 1,28-29 1-16,-28 0 1 0,29 27-1 16,-1-27 0 15,-28 0 1-15,0 0-2-1,0 28 0-15,27-28 2 16,-27 0 0-1,28 0-1-15,-28 29 0 16,28-29 1-16,-28 26-1 16,27-26 0-16,1 0 0 15,-28 28 0-15,27-28 0 0,1 0 0 16,-28 29 0 0,29-29 0-16,-1 0 0 15,-1 26 0 1,1-26 0-1,0 0 0-15,-1 29 0 16,1-29 0 0,-1 29 1-1,1-29-1 1,0 26 0 15,-28-26 1-31,29 0-1 16,-29 29 0-1,26-29 0-15,3 0 0 32,-3 28-2-32,3-28 2 15,-29 0 1-15,28 0-1 16,0 26 0-16,-1-26 0 16,1 0 0-16,1 0 0 15,-29 0-1-15,26 29 1 16,3-29 0-1,-29 0 2 1,26 0-2-16,-26 0-2 16,0 28 4-1,29-28-3 1,-29 0 0-16,28 0 2 31,-28 0 0-15,28 27-2-16,-1-27 1 15,1 0 0 1,-28 29 0-16,28-29 0 16,-1 0 0-16,1 28 0 15,-1-28 1-15,1 0-1 16,1 0-1-16,-1 26 1 16,-1-26 0-16,1 0 1 15,-1 0-1 1,1 0 0 15,-28 29 0-31,0-29-1 16,28 0 1 15,-28 0 1-31,0 0-2 31,29 0 1-31,-29 0-1 16,26 0 1-1,-26 26 0-15,0-26 1 16,29 0-2-16,-29 0 2 16,28 0-1-16,-2 0 0 15,3 0 1 17,-3 0-1-32,3 28 0 15,-29-28 1 1,28 0-1-16,0 0 0 0,-1 0 0 15,-27 0-1 1,28 0 2 0,-28 29-1-1,29-29-1 1,-3 0 1 0,3 0 0-16,-3 0 2 15,-26 27 0-15,29-27-2 16,-1 0 0-16,0 0 0 15,-28 28 0-15,27-28 0 32,-27 0 1-32,28 0-1 15,-28 0-1 1,0 0 2 0,27 0-1-1,1 29 0 1,0-29 0 15,-28 0 1-31,29 0-1 16,-3 0 1 15,-26 26-1-31,0-26-1 0,29 0 1 16,-29 0 2-1,0 0-3 1,28 0 0-1,-28 0 2-15,0 0 0 47,0 0-2-31,0 0 2 15,0 0-2-15,0 0 0-16,27 0 2 31,-27 0 0-31,0 28-1 31,0-28-1-15,28 0 1 15,-28 0 1-15,0 0 0-1,0 0-2-15,27 0 2 16,-27 29-2-16,0-29 2 16,0 0-2-16,0 0 2 15,0 0-2-15,0 0 2 32,0 0-2-1,0 0 2-16,0 0-2 17,0 0 0-17,28 0 2 32,-28 0-2-16,0 0 0-31,0 0 0 16,28 0 2 0,-28 0-2 15,0 0-1-31,0 0 0 31,0 0-2-15,0 0 0-16,0 0-4 0,0 0-1 15,0 0-2-15,0 0-9 16,0 0-2-16</inkml:trace>
  </inkml:traceGroup>
</inkml:ink>
</file>

<file path=ppt/ink/ink22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40:13.537"/>
    </inkml:context>
    <inkml:brush xml:id="br0">
      <inkml:brushProperty name="width" value="0.46667" units="cm"/>
      <inkml:brushProperty name="height" value="0.46667" units="cm"/>
      <inkml:brushProperty name="color" value="#FFD965"/>
      <inkml:brushProperty name="fitToCurve" value="1"/>
    </inkml:brush>
  </inkml:definitions>
  <inkml:traceGroup>
    <inkml:annotationXML>
      <emma:emma xmlns:emma="http://www.w3.org/2003/04/emma" version="1.0">
        <emma:interpretation id="{CBF5662D-CF4A-4EA2-A4F0-4048715B82A8}" emma:medium="tactile" emma:mode="ink">
          <msink:context xmlns:msink="http://schemas.microsoft.com/ink/2010/main" type="inkDrawing" rotatedBoundingBox="14953,8863 24182,9741 24065,10970 14835,10092" semanticType="callout" shapeName="Other"/>
        </emma:interpretation>
      </emma:emma>
    </inkml:annotationXML>
    <inkml:trace contextRef="#ctx0" brushRef="#br0">0 805 3 0,'0'0'4'0,"0"0"0"0,0 0-1 15,0 0-1-15,0 0 0 16,0 0 1-16,0 0-1 16,0 0 0-16,0 0-1 15,0 0 0 1,0 0 0 0,0 0 0-1,0 0 0 32,0 0-2-47,0 0 2 31,0 0-2-15,0 0 0 46,0 0 2-62,0 0-2 16,0 0 2 31,0 0 0-16,0 0 0-31,0 0 2 0,0 0-1 16,0 0-1-16,0 0 0 31,0 0-2-15,0 0 0 15,0 0 0-15,0 0 2-1,0 0-2 1,0 0 2 31,0 0 0-32,28 0-1 1,-28 0 1 0,0 0 0 15,0 0 0-16,27 0-1 1,-27 0 1-16,28 0 0 31,-1 0-1 1,1 0 0 30,-28 0 1-15,29 0-1-16,-29 0 1 0,28 0-1-31,-28 0-1 16,27 0 1 0,-27 0 1-1,28 0-1 17,-1 0 0-1,1 0 0 0,0 0 0-15,-28 0 1-1,29 0-1-15,-29 0 1 16,26 0-1 0,-26 0 1-16,29 0-1 15,-29 0 1-15,0 0 0 16,0 0 0-1,0 0 1 1,28 0-2-16,-28 0 1 16,0 0 0-1,27 0-1-15,-27 0 1 16,28 0 0 0,-2 0 1-1,3 0-2-15,-29 0 1 16,28-27-1-16,-28 27 1 15,28 0 0-15,-1 0 0 16,1 0 0 15,-28 0 0-15,0 0 1 0,29 0-2-16,-29 0 2 15,26 0-2 1,3-28 2-16,-3 28-1 15,3 0-1-15,-29 0 1 32,28 0-1-32,-28 0 2 15,28 0-1 1,-28 0 0-16,27-27 0 16,-27 27 0-1,28 0-1 1,-1 0 0-16,-27 0 1 15,28 0-1-15,0 0 1 32,1 0-1-17,-29-28 0-15,26 28 0 16,-26 0 1 0,0 0 0-1,29 0-1-15,-1 0 0 31,-28 0 1-31,27 0-1 16,-27 0 1-16,28 0 0 16,-28-28-1-1,0 28 1-15,27 0-1 16,1 0 0 0,-28 0 1-16,28 0-1 15,1 0 1 1,-3 0-1 15,3 0 0-15,-1-29 0-1,-1 29 0 17,1 0 0-17,-28 0 1-15,27 0 0 16,1 0-1 15,0-26 1-15,-28 26 0-16,28 0-1 15,-1 0 0 1,1 0 0 0,-28 0 1-16,27 0-1 31,-27 0 1-16,28-29-1 1,-28 29 1-16,29 0-1 0,-29 0 1 16,28 0 0-16,-28 0 0 15,27 0-1-15,-27 0 1 16,0-27 0-16,28 27-1 16,0 0 0-1,-1 0 1 1,-27 0 0-1,28 0-1 1,-28 0 1-16,0-28 0 16,27 28-1-1,-27 0 1-15,28 0-1 16,1 0 1 0,-1 0-1-1,-28-29 0-15,27 29 0 16,1 0 1-1,0 0-1 1,-28-26 1-16,27 26-1 16,1 0-1-1,-28 0 2 1,27 0-1-16,-27-28 0 31,28 28 0-31,0 0 0 16,-28 0 1-1,29 0 0 1,-3-27-2 0,3 27 1-1,-3 0 0 1,-26-28 0-16,29 28 0 16,-1 0 0-1,-28 0 1 1,28 0-1-1,-1 0 0 1,1-28 1 0,1 28-1-1,-29 0 1-15,26 0-2 16,-26-30 1-16,29 30 0 16,-3 0 0-1,2 0 0 16,-28-26 0-31,29 26 0 0,-1 0 0 16,-1 0 0 0,1-28 0-1,0 28 0 1,-1 0 1 0,-27-27-1-16,28 27 0 15,-1 0 0 1,1 0-1-1,-28-28 1-15,29 28 2 16,-1 0-3-16,-1 0 0 31,-27-28 1-31,28 28 1 0,-1 0-1 16,1 0 0 0,0 0 0-16,-28-27 0 15,28 27 0-15,-1 0 0 16,1 0 0-16,1-29 0 15,-3 29 0 1,3 0 0-16,-3-27 1 16,-26 27-2-1,29 0 1-15,-1 0 0 16,0-28 0 0,-1 28 0-16,-27 0 1 15,28 0-1-15,1 0 0 16,-3 0 0-16,3 0 0 15,-3 0 0-15,3 0 0 16,-1 0 0 0,0-27 1-16,-1 27-1 15,1 0 0 1,-1 0 1 0,1 0-1-16,-28 0 1 15,28 0-2-15,1 0 1 16,-3 0 0-1,-26-29 1-15,29 29-1 16,-29 0-1-16,28 0 1 16,-1 0 1-1,1 0-1 1,-28-27 0 0,27 27 0-16,1 0 0 15,0 0 1 1,1 0-1-1,-29 0 1 1,26 0 0-16,-26 0 0 16,29 0-1-16,-1 0 0 31,-28 0 1-31,26 0-1 16,-26 0 1-16,29 0-1 15,-3 0 0 1,3 0 0-1,-1 0 1 17,-28 0 0-32,28 0-2 15,-28 0 2 1,27 0-1 0,1 0 0-1,-28 0 1 1,27 0-1-1,1 0 1 1,1 0 0-16,-1 0 0 31,-1 0-1-31,1 0 0 16,0 0 0 0,-1 0 0-1,-27 0 1 1,28 0-1-16,-1 0 0 31,1 0 0-15,-28 0 1-1,28 0-1-15,-28 27 0 16,29-27 0 0,-29 0 1-16,26 0-1 15,3 0 1 1,-1 0-1 15,-28 29 0-31,27-29 0 31,-27 0 1-31,28 0-1 16,-1 27 1 15,1-27-1-15,0 0 1-16,1 28-1 15,-3-28 0 1,-26 0 1 0,29 0-2-16,-29 27 1 15,0-27 1-15,26 0-1 16,-26 29 1 0,29-29-1-16,-1 0 1 15,-28 27-1 1,28-27 0-16,-1 28 0 15,-27-28 1 1,28 0-1-16,-28 28 0 16,28-28 1-16,-28 27 0 15,27-27-1 1,1 0 0-16,-28 28 0 16,0-28 1-1,27 0-2-15,-27 0 2 16,28 26-1-16,-28-26 2 15,29 0-2 1,-29 30 0-16,28-30 0 16,-1 28 1-1,-27-28-2-15,28 0 1 16,-28 28 0-16,28-28 1 16,-28 0 0-16,27 0-1 15,-27 27 0-15,28-27 0 16,-1 0 0-1,1 28 0 1,1-28 1 0,-29 0-2-16,28 0 2 0,-1 26-1 15,-27-26 1 1,28 0-1 0,-2 0 0-16,-26 29 1 15,29-29-1-15,-29 0 2 16,28 0-2-16,-28 0-1 15,28 0 1-15,-28 28 0 16,27-28 1-16,-27 0-2 16,0 0 2-16,28 0-2 15,1 0 2 1,-3 27-1 0,3-27 0-1,-3 0 1-15,3 0-2 31,-29 29 1-31,28-29 0 16,0 0 1 0,-28 0-2-16,0 0 2 15,27 0-1-15,-27 0 1 16,28 0-1 0,-28 26 0-1,29-26 0-15,-3 0 0 31,2 0 0-15,-28 0-1-16,27 0 2 16,-27 0-2-16,0 29 2 15,28-29-1 1,1 0 0 0,-1 0 0-1,-1 0 1 1,-27 28-1-16,28-28 0 15,-1 0 0 1,-27 0 1-16,28 0-1 16,0 0 0-1,-28 28 0-15,29-28 1 16,-3 0 0 0,3 0 0-1,-29 0 0-15,28 0 0 16,-1 0-1 15,-27 0 1-31,0 0 0 16,0 0 0-16,28 0-1 0,-28 0 1 15,27 0 1 1,-27 27-1-16,0-27 1 16,28 0 0-1,-28 0 0-15,28 0-1 16,-28 0 0-16,28 28 1 15,-28-28 0-15,27 0 0 16,1 0 0-16,1 0-1 0,-3 0-1 16,-26 27 1-1,29-27-1-15,-29 0 1 16,26 0 0-16,3 0-1 16,-29 0 1-1,28 0-1 1,-28 0 1-1,28 0-1 1,-28 30 0-16,0-30 1 16,27 0-1-1,1 0 0-15,-28 27 1 16,27-27-1 0,1 0 0-1,1 0 0 1,-1 26 0-1,-1-26 0 1,1 0-1-16,0 29 1 16,-28-29 1-16,27 0-1 15,1 0 0-15,-1 26 0 16,1-26 0 0,0 0 0-1,1 0 1-15,-29 28-1 16,26-28 0-16,3 0 0 15,-29 29 0-15,28-29 0 16,-1 0 1-16,1 29-1 16,-1-29 0-1,1 0 0-15,0 26 0 16,1-26 0 0,-3 29 1-16,3-29-2 0,-3 0 1 15,2 26-1 1,1-26 2-16,-1 0-1 15,-1 0 0 1,-27 0-1-16,28 30 1 16,0-30 0-1,-1 0 0-15,1 0 0 16,-1 27 0 0,-27-27 1-1,0 0-2-15,28 0 2 0,1 26-1 31,-1-26-1-15,-1 0 2-16,1 0-1 16,-28 29 0-16,28-29 2 15,-1 0-4-15,1 0 2 16,-1 0-1 0,-27 29 1-1,28-29 0-15,0 0 0 16,1 0 0 15,-29 0 1-31,26 0-1 0,-26 26 0 16,29-26 0-16,-29 0-1 15,26 0 2-15,3 0 0 16,-1 0-1 0,-28 29 0-16,28-29-1 15,-1 0 1 1,1 0 0-1,-28 28 0-15,29-28 0 16,-3 0 1 0,-26 0 0-16,29 26-2 15,-29-26 0-15,26 0 1 16,-26 0 2 0,29 0-2-16,-29 0-1 31,28 29 0-31,0-29 1 15,-1 0 0-15,1 0 0 16,-28 28 0 0,28-28 0-16,-1 0 0 15,1 0 0 17,-28 27 0-32,27-27 0 15,1 0 0 16,-28 0-1-31,29 0 2 16,-29 29-1-16,28-29 0 31,-1 0 0-15,1 0 0-16,-1 0 0 31,1 0-1-31,-28 28 2 16,28-28-1-16,1 0-1 31,-3 0 1-15,3 0 0-1,-1 0 0 1,-2 0 0 0,-26 0 1-16,29 26-1 15,-3-26-1 1,3 0 0 15,-29 0 0-31,0 0 2 31,28 0-1-15,-28 0-1 0,0 0 0-16,0 0-4 15,0 0 4 1,0 0-6-16,0 0 1 0,0 0 1 15,0 0-10 1,0 0-4-16,0 0-9 0,-28 0-13 16,-1 0-9-16</inkml:trace>
  </inkml:traceGroup>
</inkml:ink>
</file>

<file path=ppt/ink/ink22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40:19.487"/>
    </inkml:context>
    <inkml:brush xml:id="br0">
      <inkml:brushProperty name="width" value="0.46667" units="cm"/>
      <inkml:brushProperty name="height" value="0.46667" units="cm"/>
      <inkml:brushProperty name="color" value="#FFD965"/>
      <inkml:brushProperty name="fitToCurve" value="1"/>
    </inkml:brush>
  </inkml:definitions>
  <inkml:traceGroup>
    <inkml:annotationXML>
      <emma:emma xmlns:emma="http://www.w3.org/2003/04/emma" version="1.0">
        <emma:interpretation id="{D842261F-9349-4435-82DE-CC0906D76ADE}" emma:medium="tactile" emma:mode="ink">
          <msink:context xmlns:msink="http://schemas.microsoft.com/ink/2010/main" type="inkDrawing" rotatedBoundingBox="4656,9074 8747,10095 7704,14275 3613,13254" shapeName="Other"/>
        </emma:interpretation>
      </emma:emma>
    </inkml:annotationXML>
    <inkml:trace contextRef="#ctx0" brushRef="#br0">0 3946 1 0,'0'0'4'0,"0"0"-1"0,0 0-1 16,0 0 1-16,0 0 0 0,0 0-1 15,0 0-1-15,0 0 0 47,0 0 0-16,0-26-1-31,28 26 0 16,-28-28 0-16,0 1 0 16,29 27 0-16,-29-28 0 0,28 1 0 0,-28-1 0 31,27-1 0-31,-27-26 0 16,0 28 0-16,28 27 0 15,-28-29 0-15,0 2 0 16,0-1 0-16,0 1 0 15,27 27 0 1,-27-29 1-16,0 2-1 16,0 1 0 15,0-4 0-15,0 3 0-1,0-1 0-15,0 2 0 16,28-4 0-1,-28 2 0-15,0 0 0 16,28 1 0-16,-28-1 0 16,0 2 0-16,29-4 0 15,-29 3 0-15,0 27 1 16,0-28 0-16,26 0 0 16,-26 2 0-16,0-3 1 15,29 1-1 1,-29 0-1-16,28 1 1 15,-28-1-1-15,0 1 0 16,27-2 1-16,-27 1-1 16,28 2 0-1,-28-3 1-15,0 29 1 16,0-26 0-16,27-2-1 16,-27-1 0-16,28 0-1 15,-28 3 1-15,28-3-1 16,-28 3 0-16,29-2 0 15,-29-1 0-15,26 29 0 16,-26-28 0-16,0 0 1 16,28 28-1-16,-28-28 0 15,0 2 0-15,29 26 0 16,-29-29 0-16,26 1 0 16,-26 2 0-1,29-3 0 1,-3 1 0-16,-26 1 0 15,29 27 0-15,-29-29 0 16,28 1 0-16,-28 2 0 16,28 26 0-16,-28-29 0 15,0 29 1-15,27-26-1 16,-27 26-1-16,0-28 1 16,0-1 0-16,28 29 0 15,-28-27 0-15,27 27 0 0,-27-28 0 16,28-1 0-1,-28 3 0-15,29-2 0 0,-1-1 0 32,-1 3 0-32,-27-3 0 0,28 0 1 15,-28 3-1-15,28-3 0 16,-28 1 0 0,0 2 0-1,27 26 0 1,-27-29 0-16,0 1 0 15,28 28 0-15,-28-27 0 16,0 27 1-16,27-29-1 16,-27 3-1-16,28 26 1 15,-28-28 0-15,28-1 0 16,-28 3 0-16,29 26 0 16,-29-28 0-16,0-1 0 15,26 29 0-15,-26-27 0 16,29-1 1-16,-29-1-1 15,0 3-1 1,28 26 1-16,-28-28 1 16,0-1-1-1,27 29 0-15,-27-26 1 16,0-3-1 0,28 29 0-16,-28-29 0 15,0 3 1 1,0-1-1-16,27 27 0 15,-27-30 0 1,0 4 0-16,28-3 0 31,-28 3 1-31,28-3-1 16,-28 0 0 0,29 1 0-1,-29 2 0-15,0-3 0 16,26 3 0-16,-26-1 0 15,29-3 0 1,-29 3 0 0,0-1 0-1,26 1 0-15,-26 27 1 16,0-28-1-16,0 0-1 16,29 28 1-16,-29-29 0 15,0 3-1-15,28-3 1 16,-28 2 0-1,28-1 0 1,-28-1 0 0,27 29 1-1,-27-26-1-15,0-2 0 16,28 1-1-16,-28-1 1 16,28 0 0-1,-28-2 0 1,27 30 0-16,-27-26 0 15,0-2 0 1,28 28 0-16,-28-27 0 16,0 27-1-1,0 0 0-15,0-28 1 16,0 0 0 0,27 28 0-16,-27-27 0 15,0 27-1-15,0-29 1 16,28 29 0-16,-28-27 0 15,29 27 0 1,-29-28-1 0,28 1 2-1,-1 27-2 1,-27-29 0 0,0 29 0-16,28 0 1 15,-28 0-2-15,28 0 1 0,-28 0-1 16,27 0 1-1,1 0 1 1,-1 0 0 0,1 29 1-1,0-2 0-15,1-27-1 16,-29 28 0-16,26-28 2 16,-26 27-1-16,29-27-1 15,-29 29 1-15,26-29 0 16,-26 27 0-16,29-27 0 15,-29 28 1-15,28-28-2 16,-28 28 1-16,0-28 0 0,28 27-1 16,-28-27 2-16,27 28-1 15,-27-28 1-15,0 26 1 16,28-26-3-16,-28 0 1 16,0 30-1-16,29-30 1 15,-29 28-1-15,26-28 0 31,-26 28 0-31,29-28 1 0,-3 27 1 16,-26 1 0-16,29-2 0 16,-1-26-1-16,-28 29 0 15,28-29 0-15,-1 28 0 32,-27-1 0-32,28-27 0 0,-28 29 0 0,28-3 0 0,-1-26 0 15,-27 29-1-15,0-29 2 16,28 0-2-16,-28 28 1 15,0-28 0-15,27 28 0 16,-27-1-1 0,28-27 1-16,-28 28 0 15,0-28 1-15,29 27-2 16,-29 3 0 0,28-30 1-16,-28 27-1 15,27-1 1 1,-27 3-1-1,28-29 0-15,-28 26 0 16,27-26 0 0,-27 28 0-16,0-28 1 0,0 29-1 15,28 0 0 1,-28-3 0 0,0-26 1-1,28 29-1-15,-28-29-1 16,0 26 1-16,29-26 0 15,-29 30 0-15,0-3 1 16,26-1-1 0,-26 3-1-16,0 0 1 15,29-3 1 1,-29 3-1 0,28-29 0-16,-28 28 1 15,0-2-1-15,27-26 0 16,-27 29 0-16,0-1 0 0,28-1 0 15,-28 2 0-15,0-29 1 16,26 28-1-16,-26-2 0 16,0 3 0-16,29-29 0 15,-29 28 0-15,0-2 1 16,28 3-1-16,-28-2 0 16,0 1 0-16,28-28 0 15,-28 55 0-15,27-27 0 16,-27 1 0-16,28-3 0 15,-28 3 0 1,0 0 1-16,29-3-1 0,-29 3-1 16,26-1 1-16,-26-2 0 15,0 3 0-15,29-1 0 16,-29-1 1-16,0 30-1 16,26-31 0-16,-26 3-1 15,29-3 2-15,-29 2-2 16,28 1 1-16,-28-2 0 15,28 1 1-15,-28 1-1 16,27 25 0-16,-27-25 0 16,28-3 0-16,-28 30 1 15,27-28-1-15,-27 1 0 16,28-1 0-16,1 27 0 16,-29-29 0-16,28 3 0 15,-2 28 0-15,-26-31 0 0,29 3 1 16,-29-3-1-16,28 2 1 15,-1 1 0 1,-27-2 0-16,28 1-1 16,-28-1 1-16,27 1 0 15,-27 0 0-15,0 1-1 16,28-3 1-16,-28-26 0 16,28 28 1-16,-28 0-1 15,0-1-1-15,29 3 0 16,-29-4 0-16,26 2 1 15,-26-1 0-15,29 1-1 16,-29 0 1-16,28 2-1 16,-1-4 1-16,-27 2-1 15,28 29 0-15,-28-31 1 16,27 1-1-16,1 2 0 16,-28-2 0-16,28 1 0 15,0-1 1-15,-28 2-1 16,27-2 1-16,-27 1-1 15,28-1 0-15,-28 2 0 16,27-1 0-16,-27-1 0 16,28 1 0-16,-28-1 0 15,29 1 0 1,-29-2 1-16,0 4-1 16,28-30 0-1,-28 28 0-15,0 0 0 0,27-1 0 16,1 1-1 31,-28-28 2-32,0 0-2 1,0 0-1 0,0 0 0-1,0 0-3-15,0 0-7 0,0-28-7 16,-28 1-4-16</inkml:trace>
  </inkml:traceGroup>
</inkml:ink>
</file>

<file path=ppt/ink/ink22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40:24.271"/>
    </inkml:context>
    <inkml:brush xml:id="br0">
      <inkml:brushProperty name="width" value="0.46667" units="cm"/>
      <inkml:brushProperty name="height" value="0.46667" units="cm"/>
      <inkml:brushProperty name="color" value="#FFD965"/>
      <inkml:brushProperty name="fitToCurve" value="1"/>
    </inkml:brush>
  </inkml:definitions>
  <inkml:traceGroup>
    <inkml:annotationXML>
      <emma:emma xmlns:emma="http://www.w3.org/2003/04/emma" version="1.0">
        <emma:interpretation id="{B3654E11-1F70-4AD4-B74D-40AEEEFEF1F5}" emma:medium="tactile" emma:mode="ink">
          <msink:context xmlns:msink="http://schemas.microsoft.com/ink/2010/main" type="inkDrawing" rotatedBoundingBox="5631,9673 8598,13628 5515,15940 2548,11985" shapeName="Other"/>
        </emma:interpretation>
      </emma:emma>
    </inkml:annotationXML>
    <inkml:trace contextRef="#ctx0" brushRef="#br0">0 3896 0 0,'0'0'2'0,"0"0"0"15,0 0 1-15,0 0 1 16,0 0 0-16,0 0-1 16,0 0 0-16,28-82-1 15,1 52 2-15,-29 4-1 16,26 26-2-16,-26-29 0 15,0 2-1-15,29 0 0 16,-29-1 1-16,0 0 0 16,28 0-1-16,-28 1 1 15,0-1-1 1,27 0 0-16,-27-2 0 0,0 4 0 16,28-2 0-1,-28 1 0 1,0-1 0-16,27 1 0 0,-27-1 0 15,0-1 0-15,28 2 0 16,-28-1 0 0,28 1 0-16,1-2 0 0,-29 2 0 15,26-1 0-15,2 1 1 16,-28-2-1 0,29 2 0-16,-29 1-1 15,26 26 1-15,-26-30 1 16,0 3-1-16,0-1 0 15,29 2 0-15,-29-4 0 16,0 2 0 0,26 0 0-1,-26 1 0-15,29-1 0 0,-29 2 0 16,28-4 0-16,0 3 0 16,-28-1 0-1,27 0 1 1,-27 2-1-16,28 26 0 0,-28-29-1 15,0 1 2 1,27 28-1-16,-27 0-1 16,0-28 1-16,0 1 0 15,0-1 0 1,28 1 0-16,-28-2 1 16,0 1-1-16,29 2 0 0,-29-3 0 15,28 3 0 1,-28-2 0-16,27-1 0 15,-27 0 0 1,28 3 0 31,-28-3 0-47,0 3 0 0,0-2 0 16,28-1 0 30,-28 1 1-46,0 0-2 0,0 0 1 0,27 28 1 0,-27-26-1 0,0-3 0 0,28 1 0 16,-28 2 0 0,27-3 0 31,-27 1 0-47,28 1 0 0,-28-2 0 0,28 1 0 0,-28 2 0 0,29 26 0 0,-29-29 0 15,0 3 0 32,26-2 0-47,-26-1 0 0,0 2 1 0,29-1-1 0,-29-1 0 16,28 3 0-1,-28-2 0 32,0-1 0-47,27 3 0 0,-27-3 0 0,28 0 0 0,-28 3 0 0,27 26 0 16,-27-29 0-16,0 1 0 47,28 28 1-47,-28-26-1 0,0-3 0 0,0 29 1 0,28-28-1 15,-28 1 0-15,0-2 1 47,29 3 0-47,-29-2-1 0,0-1 0 0,0 29 1 0,0-26-1 0,26 26 0 16,-26-28 0-16,0-1 1 47,0 2-1-47,29 27 0 0,-29-28 0 0,26-1 0 0,-26 3 0 15,29-2 0 1,-29-1 0 31,0 3 1-47,0-3-1 0,28 29 0 0,-28-29 1 0,0 3 0 0,28-1 0 62,-28-3-1-62,0 4 1 0,27-3-1 0,-27 3 0 0,0-3 1 0,0 0-1 16,28 1 0 31,-28 2 0-47,0 26 1 0,0-29-1 0,28 29 0 0,-28-26 0 0,27-1 0 15,-27-3 1 32,28 3-1-31,-28-1 0-16,0 1 0 0,27 27 0 16,-27-28 0 15,0 0 0-31,28-1 0 0,-28 3 0 31,29 26 0-31,-29-29 0 47,0 2 0-31,28 27 0-16,-28-28-1 0,0 28 0 15,27 0 1 1,-27 0-2-1,0-29 0-15,28 29 1 0,0 0 1 16,-28 0 1 0,27 0-1 31,1 0 0-47,-1 0 0 15,1 0 0-15,0 0 2 63,-28 29-1-63,29-1 1 0,-3-28 0 0,-26 27-1 0,29-27 0 0,-29 29-1 0,26-29 0 0,-26 0 1 15,0 26-1 32,29-26 0-47,-29 29 0 0,28-29 0 0,-28 28 0 0,28 0 0 16,-28-1 1-16,27 1 0 31,-27-1-1-31,0 3 0 16,28-30 1-1,-28 27 0-15,0-27 0 0,29 26 0 47,-29 3-1-31,26-3 1-16,-26 2-1 0,29-28 0 62,-29 29 1-62,0-29 0 0,0 29-1 0,0-3 0 0,26 3 0 0,-26-29 1 16,0 26-1-16,0-26 1 47,29 30-1-47,-29-3 0 0,0-1 0 15,28-26 1-15,-28 29-1 16,0 0 0 31,28-29 0-47,-28 26 0 0,0 3 0 0,27-1 0 0,-27-2 0 16,0 3 0-16,28-29 0 46,-28 28 0-46,0-1 0 0,28 2 1 0,-28-1-1 0,0-2 0 16,27-26 0 0,-27 29 0 31,28-1 0-47,-28-2 0 0,0 3 0 0,27-29 0 0,-27 27 0 0,28 1 0 0,-28 1 0 15,29-3 0-15,-1 2 0 47,-28 1 0-47,27-3 0 0,-27 3 0 0,28-29 0 16,-28 29 0-16,27-3 1 0,-27 3-1 0,28-1 0 47,-28-2 0-32,28 3 0-15,-28-1 0 0,29-28 0 0,-29 27 0 16,0 2 0-16,0-1 0 47,26-28 0-47,-26 26 0 0,0 3 1 0,29-3-1 0,-29-26 1 0,0 28-1 15,0 1 0-15,0-29 1 47,28 27-1-47,-28 1 0 0,27 1 0 0,-27-3 0 16,28 2 1-16,-28 1-1 15,0-3 0 32,26 2 0-47,-26 0 1 0,0 0-1 0,29 1 0 0,-29-29 1 0,28 28-1 0,-28-2 0 0,0 3 0 16,0-3 0 31,28 3 1-47,-28 0-1 0,27-1 0 0,-27-2 0 0,28 3 0 0,-28-3 0 15,0 2 1-15,29 1-1 16,-3-2 0 31,-26 1 1-47,0-1-1 0,29 1 1 0,-29 0 0 0,26 1-1 0,-26-3 0 16,29 2 1-16,-29 0-1 46,28-1 0-46,0 3 0 0,-28-4 0 0,27 2 0 0,-27-1 0 16,28 1 1-16,-1 0-1 47,-27 2 0-47,28-4 0 16,1 2 0-16,-29-1 0 0,28 3 0 0,-28-30 1 0,26 26-1 15,3 1 0 32,-29 2 0-47,28-2 0 0,-28 1 0 0,27-1 0 0,1 2 0 0,-28-2 0 0,27-27 0 16,-27 28 1 31,0-1-1-47,28 2 1 0,-28-29 0 0,28 28 0 0,-28-1 1 0,29 1-1 0,-29-1 0 15,0 1 0-15,26-2 0 63,-26 4 1-63,29-2-2 0,-29 0 1 0,28-1 0 0,-28 1-1 0,27 0 1 0,-27-28 0 0,28 28-1 15,-28-1 1-15,0 0 0 47,27 2 0-47,-27-3 1 0,0 4-1 0,28-3 1 0,-28 1 0 0,0-28 0 0,0 27-1 16,28 1-1-1,-28-1 1-15,0 3-1 0,28-3 1 16,-28-1-1 0,0 3 0-16,27-29 0 15,-27 28 0-15,0 0 0 16,28-1 1-16,-28 2-1 16,27-3 0-1,-27 3 1 1,0-3-1-1,0 4 0 1,28-30 0-16,-28 27 0 0,0 1 0 16,0-28 1-1,29 27-1-15,-29 2 0 16,28-29 0 31,-28 0-2 31,0 0-2-62,0 0 0-16,0 0-1 15,0 0 1-15,0 0-1 16,0 0 2-16,0 0-3 0,0 0-5 15,0 0-4-15,0 0-2 16,0 0-13-16</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5.4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 1 69 0,'0'5'157'0,"0"-5"52"0,0 0 40 0,0 5 32 16,0-5 32-16,0 2 23 0,0-2 28 0,-6 4 28 0,6-4 26 0,0 5 24 15,0-5-5-15,-2 2-24 0,2 3-79 0,0-5-110 0,0 4-57 0,0-4-28 0,0 7-18 16,0-3-9-16,0 2-6 0,0-1-7 0,0 0-6 0,0 0-4 15,0 2-6-15,2 0-6 0,-2 0-3 0,0 0-4 0,6 1-4 0,-6 1-1 0,0 0 0 16,0 1-4-16,0-2-1 0,0 1-6 0,0 3-3 0,3-3-6 0,-3 3-6 16,0-6-7-16,0 5-6 0,0-1-6 0,0-4-12 0,0 6-8 0,0-5-13 15,0 0-18-15,0 1-17 0,0-1-22 0,0 0-22 0,-3-2-34 0,3 1-27 16,0-1-32-16,0 0-45 0,0 1-54 0,0-4-81 0,0-2-92 0,0 0-39 16,0 0-14-16,0 0 10 0,0 0 24 0,0 0 27 0,0 0 37 0,0 0 40 0,0 0 44 15,0 0 45-15,0-8 46 0,0-2 55 0,-6 4 59 0</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5.72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1 1 0,'0'0'101'15,"0"0"75"-15,0 0 49 0,0 0 41 0,0 0 32 0,-3 5 25 0,3-5 21 16,0 0 20-16,0 4 25 0,0-4 27 0,0 0 24 0,0 0 27 0,0 3-68 15,0-3-125-15,9 1-71 0,-9 2-42 0,3-3-24 0,3 2-14 0,-1 1-6 0,-2-3-2 16,3 1 0-16,-3-1 0 0,8 3-9 0,-8 0-13 0,9-3-11 0,-4 1-12 16,-5-1-14-16,8 0-10 0,-2 3-8 0,-6-3-9 0,8 0-10 0,-8 2-11 15,6-2-18-15,2 0-24 0,-8 0-25 0,9 0-32 0,-4 0-31 0,-5 2-35 16,3-2-45-16,-1 3-49 0,-5-3-90 0,9 0-108 0,0 0-41 0,-4 0-13 0,-5 0 6 16,3 0 18-16,9 0 28 0,-12 0 36 0,3-3 39 0,2 1 45 0,-5 2 46 15,3-5 48-15,-3 1 52 0,0 4 61 0</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6.01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 23 0,'6'3'167'0,"-6"-3"82"0,6 4 58 0,-6-4 44 0,0 5 30 0,0-5 24 16,0 0 17-16,0 0 15 0,0 0 15 0,0 0 15 0,0 0 14 0,0 0 15 16,3-3-117-16,-3 3-189 0,5 0-113 0,-5 0-70 0,0 0-46 0,3 0-38 15,-3 0-23-15,0 0-18 0,0 0-25 0,12 0-24 0,-10 0-42 0,4-2-46 16,-6 2-66-16,3 0-75 0,-3 0-25 0,11 0-6 0,-11 0 16 0,3 0 22 0,-3 0 31 15,0 0 33-15,0 0 34 0,0 0 36 0,0 0 38 0,0 0 42 0,6-3 49 16,-6 3 56-16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6.1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-2-2 29 0,'0'3'138'0,"0"-3"65"16,0 2 46-16,0-2 34 0,0 0 24 0,0 0 13 0,0 0 10 0,0 0 6 15,6 5 8-15,-6-5 3 0,0 0 3 0,0 0-59 0,0 0-92 0,6 0-109 0,-6 0-115 16,0 0-88-16,0 0-66 0,0 0-72 0,3 0-70 0,-3 0-22 0,5-3 3 16,-5 3 9-16,3-2 15 0,-3 2 19 0,12-2 19 0,-12 2 24 0,2-3 28 0,-2 3 28 15,6 0 36-15,-6 0 42 0</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6.31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11 70 0,'0'5'147'0,"0"-1"45"0,0-4 29 0,0 4 23 0,0-4 11 0,0 0 2 0,0 0-6 16,0 0-12-16,0 0-19 0,0 0-18 0,0 0-22 0,6 0-105 0,0-1-146 0,-6 1-103 16,8-3-73-16,-5 3-30 0,-3-4-6 0,12 2 7 0,-9 2 17 0,2-5 26 15,1 5 28-15,-3-2 33 0,3-1 32 0,-4 2 32 0,10-2 29 0</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8.26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 14 15 0,'0'0'55'0,"0"0"20"0,0 0 20 0,0-5 21 0,0 5 22 0,0 0 27 16,0 0 29-16,0 0 26 0,0 0 25 0,0-5 7 0,0 5-8 0,0 0-10 16,0 0-12-16,0 0-14 0,0 0-12 0,0 0-8 0,0 0-8 0,3-4-11 0,-3 4-8 15,0 0-17-15,0 0-15 0,0 0-9 0,0 0-12 0,0 0-6 0,0 0-3 16,0 0 0-16,0 0 2 0,0 0 3 0,0 0 1 0,0 0 2 0,0 0-2 16,0 0-3-16,0 0-4 0,0 0-7 0,0 0-5 0,0 0-7 0,0 0-6 15,0 0-6-15,0 0-6 0,0 0-5 0,0 0-7 0,0 0-3 0,0 0-4 0,0 4-4 16,0 1-3-16,0 0-2 0,0-1-1 0,0 3-3 0,0-1-2 0,0-1-1 15,0 1-4-15,0 4 0 0,0-4-4 0,0 4-1 0,0-1-2 0,0 0-1 16,0 2-6-16,0-1-2 0,0 0-2 0,0 2-2 0,0 2-1 0,0-3-2 16,0 2 1-16,0 1-1 0,0-2 0 0,0 1-2 0,0 3 2 0,0-2-3 15,0-3 2-15,0 2-2 0,0 1 0 0,0-3-1 0,0 0-1 0,0 1-3 0,0-3 0 16,0 2-5-16,0-1 0 0,0-4 0 0,0 1-4 0,6 0 0 16,-6-3-1-16,0 0-1 0,0 1-2 0,0-5-1 0,0 0-3 0,3 5-3 0,-3-5-1 15,0 0 1-15,0 0 1 0,0 0 3 0,0 0 3 0,0 0 2 0,0-2 2 0,5-1 3 16,1-3 2-16,-6 1 1 0,3-4 2 0,-3 2 4 0,6-4 3 0,-1 0 3 15,-2-3 2-15,3 0 1 0,-3-1-1 0,8-1 0 0,-8 0 0 0,6-1-2 16,-3 2-2-16,2-1 1 0,-2 0-1 0,2 0-1 0,-2 3 0 0,3-1-1 16,-4 1 0-16,4-1 0 0,-6 2 1 0,8 2-1 0,-8 0 2 0,6-1-2 15,2 2 1-15,-8 0-1 0,9-1 2 0,-10 4-2 0,4-1-2 0,-3 0-1 16,8 3-3-16,-11-3-5 0,9 5-3 0,-6-3-5 0,-3 3-6 0,6 0-7 16,-6 2-10-16,5-2-8 0,-5 2-11 0,0 0-12 0,0 0-12 0,0 0-15 15,0 0-14-15,0 0-19 0,0 0-18 0,0 0-29 0,3 2-31 0,-3 0-57 0,0-2-66 16,0 0-32-16,0 4-12 0,0-4 7 0,0 0 18 0,0 0 20 0,0 0 25 0,0 8 27 15,0-4 28-15,0-4 35 0,-3 3 35 0,3-2 40 0,0-1 45 0</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8.54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0 100 0,'6'4'177'0,"-1"1"53"0,-5-3 43 0,3 3 37 0,-3-1 29 16,0-2 28-16,6 3 24 0,-6-1 26 0,3 1 24 0,-3-1 20 0,0 0 20 16,6 4-75-16,-1-1-130 0,-5-1-84 0,3 1-56 0,3 0-36 0,0 0-22 0,-4-1-15 15,4 4-12-15,-3-4-13 0,3 1-3 0,-1 0-14 0,-2 0-8 16,3-1-15-16,-3 1-14 0,8-3-17 0,-11 3-17 0,3-2-21 0,6 0-21 0,-9 1-21 15,6-1-23-15,-1-1-37 0,-2 1-45 0,3 0-67 0,0-4-75 0,-6 4-41 16,2 0-26-16,-2-5 1 0,6 4 15 0,-6-4 23 0,0 0 30 0,0 0 30 16,0 0 37-16,0 0 37 0,0 0 34 0,0 0 49 0,0 0 50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09:41.17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5AC7547-B99F-48C2-90B8-85E2CACBDA0C}" emma:medium="tactile" emma:mode="ink">
          <msink:context xmlns:msink="http://schemas.microsoft.com/ink/2010/main" type="writingRegion" rotatedBoundingBox="13364,15416 19679,15304 19705,16787 13390,16899"/>
        </emma:interpretation>
      </emma:emma>
    </inkml:annotationXML>
    <inkml:traceGroup>
      <inkml:annotationXML>
        <emma:emma xmlns:emma="http://www.w3.org/2003/04/emma" version="1.0">
          <emma:interpretation id="{61EB1E27-61FB-4A71-BC95-2B92601E40FC}" emma:medium="tactile" emma:mode="ink">
            <msink:context xmlns:msink="http://schemas.microsoft.com/ink/2010/main" type="paragraph" rotatedBoundingBox="13364,15416 19679,15304 19705,16787 13390,16899" alignmentLevel="1"/>
          </emma:interpretation>
        </emma:emma>
      </inkml:annotationXML>
      <inkml:traceGroup>
        <inkml:annotationXML>
          <emma:emma xmlns:emma="http://www.w3.org/2003/04/emma" version="1.0">
            <emma:interpretation id="{481B9925-EC17-475E-8D1B-088AB96CA747}" emma:medium="tactile" emma:mode="ink">
              <msink:context xmlns:msink="http://schemas.microsoft.com/ink/2010/main" type="line" rotatedBoundingBox="13364,15416 19679,15304 19705,16787 13390,16899"/>
            </emma:interpretation>
          </emma:emma>
        </inkml:annotationXML>
        <inkml:traceGroup>
          <inkml:annotationXML>
            <emma:emma xmlns:emma="http://www.w3.org/2003/04/emma" version="1.0">
              <emma:interpretation id="{0259D518-FF3F-47F0-A947-274D7C6FD651}" emma:medium="tactile" emma:mode="ink">
                <msink:context xmlns:msink="http://schemas.microsoft.com/ink/2010/main" type="inkWord" rotatedBoundingBox="13369,15712 15083,15682 15104,16869 13390,16899"/>
              </emma:interpretation>
              <emma:one-of disjunction-type="recognition" id="oneOf0">
                <emma:interpretation id="interp0" emma:lang="" emma:confidence="1">
                  <emma:literal/>
                </emma:interpretation>
              </emma:one-of>
            </emma:emma>
          </inkml:annotationXML>
          <inkml:trace contextRef="#ctx0" brushRef="#br0">313 102 49 0,'0'0'391'0,"0"0"79"0,3 0 31 16,-3 0-12-16,0 2-34 0,0-2-131 15,0 0-111-15,-3 3-63 0,3-3-42 16,-2 0-23-16,2 2-14 0,0 1-10 0,-1-3-6 16,-2 3-2-16,3 2 0 0,-1-3 2 15,1 3-4-15,-5 0 2 16,5 0-7-16,-1 2-2 0,-1 4-7 0,-1-3-1 15,-1 4-4-15,3 4-2 16,-4-2-1-16,4 5-1 0,-3-1-3 0,-1 5 0 16,2-1-3-16,-3 3-4 0,0 2-4 15,2 4-2-15,-2-2-4 16,1 5-1-16,-1 2-2 0,0-1-2 16,-1 0 2-16,0 3-2 0,2-2 0 0,0 2 0 15,-1-3 3-15,0 0 5 0,0 0 4 16,0-2 4-16,0 0 3 0,2 1 3 15,-2-5-2-15,2 1 0 0,1-1 2 16,-1-1-1-16,-1-3 1 16,4 1-1-16,-2-7-1 0,2-1-6 0,1 0-3 15,-2-5-5-15,-1-1-5 0,3-3-2 16,0-2-1-16,3 0-1 0,-1-2 0 16,-2-3 0-16,0 0 2 15,0 1 0-15,0 1-1 0,0-2 2 16,0-2 0-16,0 2 0 0,0-2 0 0,0 0-6 15,-2 0-9-15,-1 0-27 0,3 0-40 16,0 0-59-16,0-2-112 0,0 2-229 16,-1-6-145-16,-4 1-48 15,5 5-9-15,0-5 33 0,0 0 100 0</inkml:trace>
          <inkml:trace contextRef="#ctx0" brushRef="#br0" timeOffset="-861.913">5 8 133 0,'5'-2'367'0,"-4"2"50"0,-1 0 12 16,4 0-7-16,-4 0-35 0,0 0-106 0,0 0-96 15,0 0-55-15,0 0-31 0,0 2-14 16,0-2-7-16,0 3-6 15,0-3-7-15,0 0-8 0,0 0-5 16,0 0-10-16,0 0-4 0,0 0-5 16,0 2-3-16,0-2-1 0,0 3-2 15,-2-3-5-15,2 0 0 0,0 3-3 16,0-3 0-16,0 1-3 0,-2 3-1 16,2 1 3-16,0-5 1 0,0 4-2 15,-1-1-2-15,1 2-3 0,0 0-1 16,0 0-1-16,-3 3-2 0,3-3 3 15,-2 2 3-15,2 3 4 0,0-2 5 16,-1 5 3-16,1-3 1 0,-3 3 0 16,3-1-3-16,0 1-4 0,-1 0-1 15,1 1-6-15,0 2-1 0,0 2-3 16,0-3-3-16,1 1 2 0,2-2-3 16,-2 2-1-16,4-5 0 0,-4 5 0 15,3-3-2-15,-2 0 2 0,2 1-1 16,1-1 2-16,-4 0-1 0,3-2-1 15,2 3 1-15,-3-1-1 0,2-3-1 16,-1-2 3-16,0 4 1 0,2-2 3 16,-3-3 7-16,3 1 2 0,1 0 5 15,-1-2 2-15,0 3-4 0,-1 1-1 16,1-2-2-16,2-1 0 0,0-1-2 16,0 3 0-16,2-4-2 0,-2 3 1 15,0 0-2-15,2-1-2 0,-3 1 0 16,3 0 1-16,0-3 1 0,-2-1 3 15,2 1 2-15,-2-2 6 0,1 2 1 16,1-2 2-16,0 2 3 0,0-3-2 16,0 1-1-16,-2 0-2 0,-1-1-1 15,3 1 0-15,-1-3-1 0,-2-3 0 16,3 1-3-16,0-1 1 0,0-2 0 16,1 0-3-16,-2-1-2 0,1-1 0 15,-2 0-2-15,4-3-2 0,-2 2-2 16,-1-2-2-16,1 2-2 0,2-3-2 15,-4 5-2-15,4-5 1 0,-2-1-2 16,2-1 0-16,-2 2 0 0,0-1-1 16,1-3 0-16,-1-1 0 0,2 2 1 15,-2-1-1-15,-1-4 0 0,4 2 0 16,-4-1 1-16,1-1-1 0,0 4 2 16,0-4-1-16,-2 2 1 0,0 2-1 15,-1-2-1-15,-1 1 0 0,0 1 0 16,-2-1 0-16,2 3 0 0,-3 0 0 15,0-1 0-15,1 3 0 0,-4-1-1 0,4 2 0 16,-4 0 1-16,2 2 0 16,1-3 1-16,-2 7-1 0,-1-6 0 15,2 5 0-15,1-2 0 0,-2-1 0 16,-1 0 0-16,2 1 0 0,0 1 0 16,-2-2 0-16,0 4 0 0,2-2 0 15,-2 2 0-15,2 1 0 0,-2-2 0 16,0 3-1-16,-2-1-3 0,2 3-4 15,-2-3-9-15,2 3-12 0,-4 3-16 16,3 0-25-16,-4-1-31 0,1 1-43 16,2-1-55-16,-3 1-155 0,-1 0-192 15,2-2-107-15,-2 5-33 0,2-3 9 16,-2 1 47-16,-3 1 155 0</inkml:trace>
          <inkml:trace contextRef="#ctx0" brushRef="#br0" timeOffset="4469.868">1096-55 4 0,'0'0'409'16,"0"-3"74"-16,0 3 40 0,-2 0-12 15,-1 3-48-15,2-3-167 0,-1 1-114 16,-2 3-64-16,2-4-32 0,-2 2-19 15,0 1-11-15,0 1-10 0,0 0-4 16,0-2 0-16,-2 1 4 0,0 0-1 16,1 1 3-16,-1 2 6 0,-3-2-4 15,2 4-2-15,-2-1-5 0,-1 1-9 16,1 3-8-16,-1 0-7 0,0 3-3 16,-1 1-2-16,-1 0-2 0,-1 2 4 15,1 4-1-15,1-1 7 0,-1 3 3 16,0-1 0-16,2 6 2 0,2-4 1 15,-1 6-3-15,0 0-6 0,4 1-5 16,-3-1-4-16,2 2-3 0,2 2-2 16,0-2-1-16,1 1-3 0,-2 0 2 15,5 1 0-15,-4-3-2 0,4 3 0 0,0-3-1 16,4-5 0-16,-4 3 0 0,5-7-1 16,-1 1-1-16,1-3-3 15,3-2-7-15,0 0-20 0,-3-5-30 16,4-4-36-16,-2-2-49 0,2-1-153 15,-3-6-182-15,-1 0-98 0,1 0-28 16,0 0 1-16,0-3 34 0,0-2 141 16</inkml:trace>
          <inkml:trace contextRef="#ctx0" brushRef="#br0" timeOffset="3116.697">1045 195 133 0,'0'0'414'0,"0"0"64"0,0 0 11 16,1 3-16-16,-1-1-58 0,0 1-146 15,0-3-96-15,0 2-57 16,0-2-37-16,0 0-22 0,0 0-16 16,0 0-6-16,0 0-2 0,0 0 3 0,0-2 5 15,2 2 8-15,0 0 5 16,-2 0 8-16,0 0 4 0,0 0 3 16,0 0 1-16,0 0-1 0,0 0-1 15,0 2-5-15,2-2-4 0,1 3-8 16,-3 0-9-16,0 0-7 0,1 1-2 15,4 2-3-15,-4-4 0 0,3 5 0 0,0-2 3 16,1 0 0-16,0 3 3 0,3 0 1 16,0 2 1-16,-3-3-1 15,4 6 0-15,-2-1-3 0,3 1-4 16,0 2-4-16,2 0-6 0,-2 3-3 16,-1-4-4-16,1 5-2 0,0-4-3 15,0 0-1-15,0 3-1 0,1-5-1 0,-4 1-1 16,0-1 0-16,3 1-2 0,-4-5 2 15,0 4-2-15,3-3 1 16,-5 0 0-16,-1-1-1 0,1-2-1 16,1-2 0-16,-5 0-1 0,1-3 3 15,2 1-1-15,-3-1 1 0,1 0 0 0,-1-2-1 16,0 0 1-16,0 0-2 16,0-2-1-16,-1 2 0 0,1-2 0 15,0-1-1-15,0 1-4 0,0-1-6 16,0 1-13-16,0-3-22 0,-3 2-28 15,3 3-39-15,0-3-43 0,-1 2-49 16,-1-3-126-16,-1-1-173 0,-1 0-107 16,-2-3-38-16,5 3 9 0,-4 3 34 15,0 0 131-15</inkml:trace>
          <inkml:trace contextRef="#ctx0" brushRef="#br0" timeOffset="3705.539">1072 512 243 0,'0'5'453'16,"2"-1"54"-16,-2 1 4 0,1 0-24 16,-1-2-126-16,0 2-144 0,0-5-87 15,0 3-51-15,0-3-25 0,3 2-14 16,-1-2-2-16,-2 0 0 0,0 0 3 15,0-2 7-15,2 2 2 0,-2-3 3 16,2 3 5-16,-1-3-1 0,-1 1 3 16,5-3 0-16,-4-1 1 0,4 4-4 15,-4-5-3-15,6-1-3 0,-4 1-5 16,6-1-7-16,-2-5-5 0,3 4-6 16,0-4-7-16,0-3-3 0,4 1-5 15,-4 0-2-15,1 0-4 0,1-4 2 16,1 5-1-16,-2-4 1 0,-2 3-3 15,1-2 3-15,1 4-2 0,-6-3-4 16,1 5 1-16,0 4-2 0,-2-6 1 16,1 7 0-16,-4 2 3 0,3-2 6 15,-4 3-1-15,2-2 2 0,-2 3-2 16,0 0-2-16,0 2-5 0,-2 0-7 16,2 0-10-16,0 2-23 0,0 0-27 15,-1 3-43-15,1 0-49 0,-3-5-158 16,3 0-171-16,-1-2-104 0,-4-1-36 15,5 3 5-15,0 0 34 0,0 0 146 16</inkml:trace>
          <inkml:trace contextRef="#ctx0" brushRef="#br0" timeOffset="5425.879">1546 3 100 0,'0'-3'424'0,"2"3"63"15,-1-3 21-15,-1 3-25 0,0 0-62 16,5-2-161-16,-5 2-103 0,2-2-57 16,0 2-35-16,-1 0-16 0,2-3-9 15,0 3 1-15,2 3 2 0,-3-3 3 16,1 4 0-16,2-1 6 0,0 5 0 16,1 0-4-16,-1 5-5 0,2-1-4 15,-1 1-4-15,1 4-4 0,0 1-4 16,2 0-5-16,-2 4-3 0,0 1-5 15,4 0-4-15,-3 5 1 0,-1-3 3 16,3 3 2-16,-4-1 2 0,0 7 2 16,0-4 1-16,0-1-1 0,-2 5 1 15,0-1 1-15,-2-4 1 0,-1 5 0 16,2-1 3-16,-3-2-3 0,-3-1-5 16,3 0-5-16,-1-4-2 0,-1 0-3 15,2 1 2-15,-2-5-3 0,-3 1 2 16,2-3-1-16,-1 1-1 0,2-3 0 15,-2-2-2-15,0 0-1 0,1 0 1 16,-2-7-2-16,1 1 1 0,4 1-4 16,-1-6 0-16,-2 0 2 0,1 0-2 15,2-2-2-15,0-2 2 0,0-1-8 16,2-1-24-16,1 1-40 0,-3 0-64 16,0-6-231-16,-5 2-176 0,4-2-89 15,1-2-27-15,0 1 14 0,1-1 52 16</inkml:trace>
        </inkml:traceGroup>
        <inkml:traceGroup>
          <inkml:annotationXML>
            <emma:emma xmlns:emma="http://www.w3.org/2003/04/emma" version="1.0">
              <emma:interpretation id="{90434838-8662-4745-A754-4DDD66696A58}" emma:medium="tactile" emma:mode="ink">
                <msink:context xmlns:msink="http://schemas.microsoft.com/ink/2010/main" type="inkWord" rotatedBoundingBox="15634,16125 15880,16121 15883,16301 15637,16305"/>
              </emma:interpretation>
              <emma:one-of disjunction-type="recognition" id="oneOf1">
                <emma:interpretation id="interp1" emma:lang="" emma:confidence="1">
                  <emma:literal/>
                </emma:interpretation>
              </emma:one-of>
            </emma:emma>
          </inkml:annotationXML>
          <inkml:trace contextRef="#ctx0" brushRef="#br0" timeOffset="6306.823">2265 376 376 0,'-1'3'529'0,"1"3"55"15,0-1 36-15,0-5-41 0,-3 2-209 16,3 1-127-16,0-3-72 0,3 0-43 16,-3 0-25-16,1 0-17 0,3-3-13 15,0 3-8-15,1-2-5 0,1 2-5 16,1-3-5-16,2 3-7 0,1-2-7 15,0 2-6-15,0 0-5 0,2 0-9 16,-2 0-6-16,0-3-2 0,2 3-4 16,-2-3-2-16,-1 3 0 0,-1 0-2 15,2-3 0-15,-4 3-10 0,-1 0-20 16,0 3-32-16,-3-3-43 0,0 3-66 16,-4 0-206-16,2-3-181 0,-4-3-82 15,1 0-24-15,-2 0 20 0,-1-1 48 16,2 4 199-16</inkml:trace>
          <inkml:trace contextRef="#ctx0" brushRef="#br0" timeOffset="6630.055">2281 512 380 0,'2'5'546'0,"2"-1"54"0,-2-2 39 16,2 1-27-16,0 0-213 0,-1-3-126 16,3 0-70-16,-2 2-41 0,5-2-31 15,-3 3-27-15,-1-3-25 0,1 5-22 16,2-2-22-16,0-3-12 0,0 2-7 15,2 2-7-15,0-3-4 0,0-1-4 16,1 0-23-16,1 3-50 0,0-6-79 16,-1 2-274-16,0-5-169 0,3-2-90 15,2-3-24-15,-3 2 23 0,6-1 67 16</inkml:trace>
        </inkml:traceGroup>
        <inkml:traceGroup>
          <inkml:annotationXML>
            <emma:emma xmlns:emma="http://www.w3.org/2003/04/emma" version="1.0">
              <emma:interpretation id="{258D02F4-0FE6-4412-849C-2E5535CAEAA6}" emma:medium="tactile" emma:mode="ink">
                <msink:context xmlns:msink="http://schemas.microsoft.com/ink/2010/main" type="inkWord" rotatedBoundingBox="16526,15402 19328,15353 19352,16733 16551,16782"/>
              </emma:interpretation>
              <emma:one-of disjunction-type="recognition" id="oneOf2">
                <emma:interpretation id="interp2" emma:lang="" emma:confidence="1">
                  <emma:literal/>
                </emma:interpretation>
              </emma:one-of>
            </emma:emma>
          </inkml:annotationXML>
          <inkml:trace contextRef="#ctx0" brushRef="#br0" timeOffset="14431.623">5689 464 87 0,'1'5'438'16,"4"2"62"-16,-4-5 42 0,1 1-1 16,2-3-112-16,0 0-145 0,-1-5-80 15,4-1-38-15,1 0-18 0,-1-5-7 16,3-2-2-16,3-2-1 0,-1-2-7 15,4-4-5-15,-3 2-10 0,4-5-11 16,2 0-17-16,-2 0-16 0,2 0-19 16,0-2-14-16,-2 4-17 0,-2 3-11 15,-4 1-7-15,0 6-14 0,-1 0-21 16,-6 4-39-16,3 0-56 0,-4 3-79 16,-3 0-223-16,0 5-175 0,0 0-75 15,0 0-16-15,0 0 24 0,0 0 66 16,-3 3 214-16</inkml:trace>
          <inkml:trace contextRef="#ctx0" brushRef="#br0" timeOffset="14032.874">5690 210 378 0,'0'3'505'0,"0"-1"50"0,0-2 6 15,0 2-35-15,0-2-183 0,0 0-124 0,0 3-71 16,0-3-38-16,0 0-22 0,0 3-10 16,0-3 1-16,0 0 2 0,0 0 6 15,5 1 3-15,-2 2 8 16,4 5 1-16,-3-2-1 0,5 3-11 16,-2 5-9-16,3-3-12 0,5 2-13 15,-4 5-14-15,4-1-12 0,0 1-9 0,0 1-6 16,1-4-6-16,-1 1-1 0,1 0-3 15,-2-3 0-15,2 4-1 16,-1-7-1-16,-4 0-8 0,4 1-16 16,-8-8-25-16,2 3-35 0,-4-1-38 15,1 0-41-15,-3-2-41 0,-3 0-91 0,0-3-160 16,0 0-118-16,-3-3-43 16,2 3-2-16,-4-5 27 0,3 2 93 0</inkml:trace>
          <inkml:trace contextRef="#ctx0" brushRef="#br0" timeOffset="9942.349">4084 19 252 0,'0'-3'453'0,"0"3"55"16,0 0 29-16,0 0-37 15,0 0-145-15,-1 0-135 0,1 3-81 16,0-2-45-16,-3 3-27 0,3 1-13 16,-2-4-5-16,2 7-2 0,0-2 6 15,-1 1 3-15,-2 3 7 0,2 0 4 16,1 3 4-16,-5 0-2 0,1 5-2 0,3-1-7 16,-4 6-5-16,1 2-8 15,3 0-9-15,-5 6-4 0,1-2-6 16,0 0-4-16,-3 2-5 0,2 1 0 15,1-2-3-15,-1 1 0 0,-1-3-4 16,1-2-2-16,0 1-3 0,3-5-5 16,-1-4 1-16,-1 0-3 0,1-5 0 15,3-4 0-15,1-1-3 0,-2-2 0 16,2-4-10-16,0-4-18 0,2-1-23 16,-1-5-29-16,-1-2-38 0,4 0-36 15,-2-8-85-15,1-3-161 0,-2-1-129 16,2-3-51-16,0-3-1 0,1 1 14 15,2-7 83-15</inkml:trace>
          <inkml:trace contextRef="#ctx0" brushRef="#br0" timeOffset="10456.933">4122-66 195 0,'4'11'462'0,"-2"3"60"16,-1 0 39-16,2 3-18 0,-1 4-149 15,-1-2-151-15,-1 5-88 0,3 1-47 16,-2 0-26-16,4 3-12 0,-4 0-7 16,4 3-5-16,-4-1-6 0,3-3-2 15,2 3-3-15,3-1-5 0,-3 2 0 16,1-4-1-16,0-2-3 0,3 1 0 15,1-2-4-15,-1 0-2 0,0-5 1 16,0 2-5-16,1-6 1 0,-1-3-1 16,1-4 0-16,0-3-4 0,1-1 0 15,0-10-3-15,-1-2-1 0,4-5-4 16,-4-2-3-16,2-5-1 0,2-2-3 16,-4-7-2-16,4-1-4 0,-4-3 2 15,-1-1 3-15,1-3 3 0,-2 1 1 16,-4-5 1-16,0-1 5 0,-1 2-2 15,-3 2-2-15,-1 1 1 0,-1-1 1 16,-2 4 1-16,2 4 2 0,-4 2 0 16,2 3-1-16,1 5-4 0,-3 1-2 15,4 9-5-15,1-3-5 0,-3 6-3 16,3 2-5-16,0 5-3 0,0 0-15 16,-3 5-19-16,3 1-25 0,-2-1-33 15,2 4-43-15,0 0-62 0,-2-2-184 16,2 3-159-16,-4 0-73 0,4 1-19 15,-2-1 15-15,2 2 51 0,0-4 191 16</inkml:trace>
          <inkml:trace contextRef="#ctx0" brushRef="#br0" timeOffset="12034.174">4771 294 4 0,'0'2'382'0,"0"1"77"0,0-1 28 16,0 0 1-16,0 2-27 0,0-1-131 15,-1-1-118-15,-2-2-67 0,3 2-40 0,-1 1-20 16,-1 0-15-16,-1-3-10 16,3 2-13-16,-1 0-8 0,1-1-9 15,-2-1-1-15,2 4-3 0,0 1 0 16,0-1 2-16,-2 0 4 0,2 1 2 15,0-2 4-15,-2 4 5 0,2-2 3 16,2 3-1-16,-2-2 3 0,0 3-3 16,2 1-3-16,-2-2-3 0,3 5-2 15,0-4-2-15,0-1-3 0,1 5 0 16,1-6-3-16,-1 1 0 0,2 1 2 16,0-3-2-16,4 1 2 0,-3-2 1 15,3-2-2-15,0 0-4 0,2-3-4 16,0-3-2-16,2 0-6 0,-1-2-5 15,1-2-1-15,0 0-3 0,-4-4-1 16,1-1-2-16,0-1 0 0,-1-2-1 16,-5 0-1-16,1-1 3 0,-1 1-1 15,-4 0 8-15,2-3 3 0,-6 1 6 16,2-2 3-16,-4 3 4 0,-1-2-3 16,1 0-3-16,-5 0-4 0,-1 1-6 15,1 1-2-15,1 3-3 0,-1 1-3 16,-1 6-2-16,1-3-1 0,0 4-2 15,-1 2 0-15,1 1 0 0,5 4-2 16,-1 1-5-16,-2-2-11 0,4 6-16 16,0 0-23-16,1 0-30 0,-2 3-36 15,4 1-40-15,1 2-40 0,-4-3-127 16,1-2-151-16,1 1-101 0,2 1-36 16,0-2 4-16,5 1 37 0,-1-5 130 15</inkml:trace>
          <inkml:trace contextRef="#ctx0" brushRef="#br0" timeOffset="12406.794">4945 347 37 0,'2'14'431'0,"1"-3"81"16,-3 2 34-16,1 0-1 0,-1 2-38 16,0-1-174-16,3 2-110 0,-2-1-68 15,-1-1-35-15,5 5-20 0,-4-6-12 16,1 2-7-16,1-3-5 0,1-1-1 16,2-1-2-16,-1-2 3 0,1-1 3 15,2-2 0-15,0-3 0 0,1-2 0 16,4-2-7-16,0-5-9 0,1-3-13 15,0-1-11-15,2-2-11 0,-2-1-12 16,-1 1-12-16,-1-3-12 16,1 4-21-16,-4 0-26 0,-1 4-39 15,-2 0-50-15,-4 3-60 0,0 0-187 0,-2-3-185 16,-4 5-80-16,0-3-20 0,-1 3 19 16,2 1 47-16,-1-1 186 0</inkml:trace>
          <inkml:trace contextRef="#ctx0" brushRef="#br0" timeOffset="13266.654">5327 450 380 0,'0'0'536'0,"0"0"61"0,0 0 25 16,1 0-26-16,-1-2-188 0,3 2-121 16,-2-2-67-16,4 2-41 15,-4-3-19-15,5 3-14 0,-2-3-14 16,2 1-15-16,3 2-15 0,-2-3-16 0,2 1-16 15,0 2-16-15,1 0-14 0,1 2-12 16,2-2-16-16,0 3-16 0,2-3-34 16,-1 0-69-16,-1 0-106 0,-1-3-292 15,0-2-171-15,-2 0-80 0,0-4-19 16,1 1 40-16,3-2 92 16</inkml:trace>
          <inkml:trace contextRef="#ctx0" brushRef="#br0" timeOffset="12986.313">5384 312 315 0,'0'0'526'0,"0"2"60"0,2 1 40 16,-2-3-20-16,0 3-206 0,0-1-139 15,2 0-81-15,-2-1-50 0,0 3-29 16,2 1-19-16,-2 3-10 0,3-3-10 16,-3 5-4-16,5-2-2 0,-3 1-1 15,0 2-3-15,0 2-5 0,0-1-6 16,0 3-12-16,-2 0-10 0,1 1-6 16,4-2-6-16,-4 2-4 0,-1-1 1 15,4 1-1-15,-4-4 0 0,5-2-14 16,-5 0-24-16,0 1-30 0,0-4-38 15,0 0-47-15,-5-2-64 0,4-5-167 16,-3-2-137-16,-1-1-85 0,0-1-24 16,3 1 17-16,-2-2 47 0,-1 0 171 15</inkml:trace>
          <inkml:trace contextRef="#ctx0" brushRef="#br0" timeOffset="8422.444">3162 163 6 0,'2'6'407'0,"-1"-2"76"16,-1 0 47-16,0-1-3 0,0 2-45 15,0 1-173-15,-1-4-112 0,1 3-65 0,0 0-38 16,0-3-22-16,1 1-18 0,-1 0-8 16,0 0-9-16,0-1 1 15,3 0 1-15,-1 4 5 0,-2-4 3 16,0 5 6-16,1-2-1 0,-1 3 3 16,3-2 2-16,-1 7-1 0,-2-2-1 15,1 2-2-15,-1 5-2 0,4-3-8 16,-1 5-3-16,0-1-7 0,1-1-3 15,1 2-4-15,1 2-2 0,1-3-1 16,1 2-3-16,1-4-1 0,4 2-4 0,0-4-2 16,2-4-2-16,1 2-2 0,0-1-1 15,1-8-2-15,1-1 1 0,-1-3-2 16,2-6-9-16,0-1 2 0,1-6-4 16,0 1 1-16,-1-6-1 15,1-3 1-15,-2 1 5 0,-1-3 3 16,-1 1 2-16,0-1 1 0,-4 1 1 0,-2-2 0 15,-2 4 0-15,-2 3-2 16,-3-1 1-16,2 5-2 0,-5 2-3 0,0-3-1 16,1 6-3-16,2 1-8 15,-3 0-18-15,0 4-19 0,1 1-28 16,-1 2-37-16,3-3-44 0,-3 0-108 16,0 3-195-16,0 0-124 0,-4-2-48 15,4 2-4-15,-4 0 26 0,-1 2 104 16</inkml:trace>
          <inkml:trace contextRef="#ctx0" brushRef="#br0" timeOffset="8953.014">3342 140 271 0,'2'4'466'0,"-1"2"59"0,-1-1 13 16,0-4-24-16,0 6-138 0,0-5-135 16,0 2-76-16,0 0-44 0,0-2-23 15,0 3-11-15,0 0-4 0,0 3-5 16,0-1-1-16,0 4 5 0,0 2 1 16,0 5 0-16,0-1 0 0,0 4 1 15,0 2-5-15,0 5-6 0,0 6-7 16,-1-1-7-16,1 2-11 0,-5 4-7 15,4 3-9-15,-3-1-9 0,-1 1-7 16,2 1-8-16,-3-1 0 0,-1-1-2 16,2 0-2-16,1 0 3 0,-1-6-1 15,-1-2 1-15,-1-3-2 0,4-2 0 16,-2-2-4-16,1-7 1 0,3-3-2 16,-1-3-2-16,-1-4-15 0,3 1-31 15,0-7-57-15,0 0-98 0,0-3-267 16,-1-6-161-16,-3-4-80 0,4 1-16 15,4-4 31-15,-3-5 83 0</inkml:trace>
          <inkml:trace contextRef="#ctx0" brushRef="#br0" timeOffset="15975.705">3863-331 63 0,'2'0'146'0,"-2"-2"1"0,5 2 32 16,-5 0 56-16,1 0 59 16,-1 0 38-16,2-2 14 0,-1-1-5 0,-1-2-45 15,3 5-69-15,-3-6-70 16,0 4-47-16,-3-1-28 0,3 1-15 15,0-2-10-15,-1 4-4 0,-1-1-6 0,1 1-6 16,1 0-4-16,-5 1-2 16,5-1-5-16,-2 0 0 0,-2 4 0 15,0-2 2-15,3 1 3 0,-2-3-1 16,1 2 2-16,-2 1 1 0,3 0-5 16,-4-1-5-16,1 1-2 0,3 2-3 0,-4 0-3 15,1 0-2-15,-2 3 0 0,3-2-3 16,-3 5-3-16,-1-1 0 0,2 3-2 15,-1 2 1-15,-2 3-1 16,0 0 3-16,0 1 0 0,1 5 2 16,-2-2-1-16,4 4-2 0,-1 4-1 15,-3 1 0-15,3 4-2 0,3-1 0 0,-1 5 0 16,1-1-2-16,2 6-2 16,1-6 0-16,1 6-1 0,4-1-4 15,0-3-5-15,1 2 3 0,3 1 1 16,-2-6 2-16,3 1 2 0,0-3 1 15,-2 1 5-15,0-1 0 0,2-5-3 0,-2 0-1 16,-2-1-3-16,2-4 1 16,-1-2-1-16,-1 0-1 0,0-3 3 15,3-5-3-15,-2 0 0 0,-1-5 2 16,0-1-1-16,1 0-1 0,-6-1 0 16,2-3 0-16,2 0 0 0,-3-3 0 15,-2 1 0-15,3 0 0 0,-3-2-7 0,0 2-17 16,0-3-28-16,0 0-44 15,0-3-99-15,-3 2-211 0,1-5-142 16,-4 0-65-16,4 5-15 0,1-4 23 16,1-3 85-16</inkml:trace>
        </inkml:traceGroup>
        <inkml:traceGroup>
          <inkml:annotationXML>
            <emma:emma xmlns:emma="http://www.w3.org/2003/04/emma" version="1.0">
              <emma:interpretation id="{23E27A41-E2DF-4A8F-9F55-8D01593968BD}" emma:medium="tactile" emma:mode="ink">
                <msink:context xmlns:msink="http://schemas.microsoft.com/ink/2010/main" type="inkWord" rotatedBoundingBox="19440,15309 19679,15304 19703,16657 19464,16662"/>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I</emma:literal>
                </emma:interpretation>
              </emma:one-of>
            </emma:emma>
          </inkml:annotationXML>
          <inkml:trace contextRef="#ctx0" brushRef="#br0" timeOffset="17453.225">6073-442 207 0,'-1'3'278'0,"1"-3"62"16,-2 0 35-16,2 2 14 0,-3-2-12 15,3 0-56-15,0 0-68 0,0 0-78 16,0 0-57-16,0 0-38 15,0 0-18-15,0 0-12 0,0 0-6 16,0 0 1-16,0 0-2 0,0 0 3 0,0 0 3 16,0 3 2-16,0-3-2 0,0 0-3 15,0 0-3-15,0 0-1 0,3 0 0 16,-3 0-1-16,2 0 1 0,-1 1-1 16,2-1-3-16,0 0-1 0,0 4-4 15,0-4-3-15,1 2-3 16,0 1 2-16,2 1-1 0,0 0 0 0,0 1-2 15,0-1 1-15,2 4 2 0,0 5 1 16,-3-3 1-16,5 5 0 16,1 3 0-16,-1 0-3 0,0 1-5 15,-1 4-3-15,1 0-7 0,1 4-5 16,1-1 0-16,-2 2-4 0,0 0 0 16,2 2-2-16,-2-1-1 0,0 3 0 0,-3-1 1 15,2-2-2-15,-2 7 1 16,-1-3-1-16,0 2 1 0,-2 1-1 15,-1 1 0-15,-1 2 2 0,-2-3-1 16,0 6-1-16,-5-5 0 0,4 4 2 16,-4-5 0-16,0 2-1 0,0-1 1 0,0 1 3 15,-1-4-4-15,0 1-1 16,0-4 2-16,0-1-2 0,0-3 0 16,2-1 0-16,-2-1 0 0,2-5 0 0,-2 0 0 15,5-2 0-15,-4-4-2 0,1 2 2 16,1-6 0-16,0 0 0 0,2 1-1 15,-2-3 1-15,1-2 0 16,1 2 0-16,-2 0 0 0,3-3 0 16,-1 3 0-16,1-6-1 0,0 4 1 15,-2-4-1-15,-1 0 0 0,3 1-1 0,0 0 0 16,0-3-8-16,0 0-9 0,0 0-16 16,0 0-18-16,0-3-27 0,0 0-31 15,-1 1-36-15,-1 0-133 16,0-4-200-16,-3 4-97 0,2-4-44 15,-3 6-3-15,-1 0 24 0,3 0 134 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8.92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 1 0,'0'0'116'0,"0"0"86"0,3 1 59 0,-3-1 48 15,5 3 37-15,-5-3 29 0,0 2 25 0,0-2 23 0,3 2 24 0,-3-2 24 0,0 0 28 16,6 0 23-16,0 0-80 0,2 0-138 0,-8 0-92 0,3 0-68 0,9 0-39 16,-10 0-26-16,4 0-13 0,3 0-5 0,-3 0-5 0,-4 0-3 0,10 0-7 15,-4 0-11-15,-5 0-11 0,9 3-8 0,-9-3-10 0,2 0-10 0,-2 0-10 16,9 0-10-16,-10 0-15 0,-2 0-14 0,9 0-19 0,-3 0-25 0,-6 0-23 15,6 2-23-15,-4 0-25 0,-2-2-29 0,0 0-36 0,0 0-40 0,0 0-68 0,0 0-81 16,0 0-28-16,0 0-7 0,0 0 14 0,0 0 23 0,0 0 33 0,0 0 36 16,0 0 35-16,-2 2 38 0,2-2 38 0,-6 0 40 0,6 0 45 0,-9 0 51 0</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49.1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0-1 7 0,'0'0'130'16,"0"1"78"-16,0 4 56 0,0-5 45 0,0 0 34 0,6 2 25 0,-6-2 28 15,0 0 24-15,0 0 26 0,6 3 25 0,-6-3 23 0,3 0 23 0,2 1-92 16,-5-1-152-16,3 0-91 0,3 3-56 0,0-1-32 0,-4-2-23 0,7 0-11 15,-3 2-5-15,0 1-12 0,-4-3-15 0,10 0-27 0,-4 2-33 0,-5-2-34 16,3 2-36-16,0 0-46 0,-3-2-45 0,5 3-100 0,-8-1-123 0,12-2-51 0,-10 3-18 16,-2-3 2-16,6 2 10 0,-6-2 22 0,3 2 26 0,-3-2 38 0,0 0 36 0,0 0 45 15,0 0 49-15,0 0 51 0,0 0 60 0</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3.10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13 2 7 0,'0'0'88'16,"0"-5"51"-16,0 5 43 0,0 0 34 0,0 0 30 0,0 0 25 0,0 0 22 15,0 0 19-15,0 0 22 0,0 0 19 0,0 0 21 0,0 0-30 0,0 0-56 0,0 0-52 16,0 0-49-16,0 0-37 0,0 0-25 0,0 0-15 0,0 0-10 0,0 0-6 16,0 0-5-16,0 0-2 0,0 0-2 0,0 0-6 0,0 0-1 0,3 3-3 15,-3-3-3-15,0 4-3 0,0-4-1 0,0 5-2 0,0-1-4 0,0 1-1 16,0 0 0-16,0 1-1 0,0-1-1 0,0 1-1 0,0 1-3 0,0 0-1 0,0 0-4 15,0 2-2-15,0 0-6 0,0 1-5 0,0-2-2 0,0 4-5 0,0-1-3 16,-3-2-7-16,3 2 0 0,0 1-6 0,0-1-3 0,0 1-2 0,0-2-5 16,0 2 0-16,0-1-3 0,-6 0-1 0,6 1-2 0,0-3-5 0,-6 2-8 0,6 0-8 15,0 0-11-15,0-1-12 0,0-1-16 0,0 0-22 0,0-1-25 0,0 0-26 16,0 1-24-16,0-2-37 0,0 0-38 0,0-2-45 0,0-1-45 0,0-4-57 16,0 0-59-16,0 0-15 0,0 0 7 0,0 0 20 0,0 0 27 0,0 0 34 0,0 0 38 15,6-2 38-15,0-3 39 0,-6-2 45 0,0 3 44 0,3-6 50 0</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3.37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24 2 85 0,'0'0'156'0,"0"2"46"0,0-2 32 15,6 4 28-15,-6-4 25 0,0 7 22 0,6-2 22 0,-6 0 23 0,0-1 27 16,0 1 22-16,0-1 24 0,0 0-67 0,0 4-119 0,0-1-67 0,3-1-42 0,-3 1-23 16,0 1-11-16,0 2-7 0,0-1-9 0,0 0-5 0,0 0-8 0,0 3-8 15,0-2-16-15,0 2-10 0,0-2-11 0,0 1-6 0,0-1-4 0,0 0-8 16,0 2-9-16,-3-1-12 0,3-2-16 0,0-1-20 0,0 3-22 0,0-3-25 16,-6-1-22-16,6 2-51 0,-6-2-53 0,6-5-77 0,0-2-78 0,0 7-33 15,0-7-8-15,0 0 9 0,0 0 14 0,0 0 26 0,-2-3 29 0,-7 2 32 0,9-4 37 16,-6-2 37-16,1 0 38 0,2 0 55 0,3-3 58 0</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3.66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 2 1 0,'0'0'102'0,"-5"0"74"0,5 0 49 0,0 0 41 0,0-3 37 0,0 3 31 16,0 0 30-16,0 0 23 0,0 0 26 0,0 0 21 0,0 0 21 0,0 0 20 16,0 0-75-16,0 0-130 0,0 0-72 0,0 0-39 0,0 0-24 0,0 0-11 15,0 3-10-15,5 0-9 0,-2-2-1 0,3 2-4 0,3-2-3 0,-4 4-2 0,4-3-2 16,-3 1-2-16,2 1-2 0,1-2-6 0,5 3-5 0,-5 0-8 0,5-3-6 16,-5 2-10-16,11 1-7 0,-6-3-8 0,-5 2-7 0,5 1-3 0,3-3-8 15,-3 1-4-15,1-1-3 0,-1 2-6 0,-3-4-9 0,9 3-14 0,-5 2-17 16,-1-5-19-16,-3 2-24 0,4-2-29 0,-1 0-32 0,-5 2-39 0,5-2-48 15,-5 2-54-15,-4 0-96 0,4 1-114 0,-3-1-43 0,-4 0-15 0,-2-2 14 0,12 2 22 16,-12-2 30-16,0 2 36 0,0-2 43 0,0 0 43 0,0 0 50 0,0 7 52 0,-6-4 60 16,0-1 63-16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4.22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8 79 0,'0'0'156'0,"0"0"48"16,0 3 40-16,0-3 30 0,0 0 30 0,0 0 19 0,0 0 20 0,6 2 20 16,-6-2 15-16,0 0 23 0,0 0 23 0,0 0-58 0,6 0-107 0,-6 0-59 15,3 0-43-15,-3 0-20 0,8 0-10 0,-8 0-7 0,12 0-1 0,-9 0 2 16,5 0 4-16,-2 0 4 0,3-2 5 0,2 2-5 0,-2 0-8 0,-1 0-6 15,1 0-9-15,5-3-9 0,0 3-7 0,1 0-10 0,-1 0-7 0,-3-1-5 0,4 1-8 16,5 0-9-16,-3 0-6 0,3-3-8 0,-9 3-6 0,10-3-9 0,-4 3-6 16,3 0-11-16,-6 0-12 0,3-1-14 0,3 1-14 0,-8 0-18 0,8 0-19 15,-6 0-24-15,-3 0-27 0,1 0-30 0,2 1-31 0,-5-1-40 0,-6 3-42 16,8 0-64-16,-8 1-71 0,3-2-54 0,-6-2-45 0,3 4-2 0,-3-4 13 0,0 0 25 16,0 0 32-16,0 0 37 0,0 0 43 0,-9 3 42 0,9-3 46 0,-3-3 50 15,-8 3 51-15,8 0 61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5.00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78 54 23 0,'0'-2'110'0,"0"2"52"16,-3-2 39-16,3 2 32 0,0-5 25 0,0 5 24 0,-12 0 19 0,10-2 20 0,2 2 17 15,0 0 18-15,0 0 18 0,0 0-39 0,-9 2-72 0,9-2-59 0,0 0-55 16,0 0-33-16,-6 0-17 0,6 0-9 0,-5 5-7 0,5-5-2 0,-3 2-1 15,3-2-2-15,-6 2 4 0,6 0-4 0,-6 3 0 0,6-3-1 0,-3 1-1 0,3-2-4 16,-5 4 0-16,5 0-2 0,0-3-2 0,-3 2-5 0,3 1 0 0,0 0-2 16,-6-1-5-16,6 1-2 0,-6 2-7 0,6-3-4 0,0 3-3 0,0-1-7 15,0 1-4-15,0 0-2 0,0 0-4 0,0-1-3 0,0 4-2 0,0-4-3 16,0 4-3-16,0-4-2 0,6 4-1 0,0-2-1 0,-6-3-1 0,3 2 2 0,-3 0-1 16,5-3 1-16,-2 3-2 0,3-1-1 0,0-3-1 0,-3 1 1 15,-3 1-1-15,11-1-1 0,-8-4 3 0,3 3 0 0,2 0-1 0,-2-3 2 0,-3 0 2 16,5-3 0-16,4 0-2 0,-9-1 0 0,8-1 1 0,-2 1-3 0,-6-3-2 15,8-2-6-15,-2 1-2 0,-7-2-5 0,10-2-2 0,-9 1-1 0,-3 0-5 16,8 0-1-16,-8-3-5 0,6 1 0 0,0 1-3 0,-6-2-1 0,0 1 1 16,0 2 1-16,-6-1 2 0,0 1 6 0,4 0 2 0,-4 2 3 0,3 0 5 15,-9-1 2-15,10 4 3 0,-7 1 0 0,3 1 5 0,-2-2-2 0,-1 5 1 0,-2-1-2 16,8 2-3-16,-9 0-6 0,4 2-6 0,5 3-11 0,-9-3-15 0,10 5-18 16,-7 0-22-16,3-3-19 0,1 5-24 0,2 0-20 0,3 0-20 0,-6 3-39 15,6-4-43-15,0 4-68 0,0-1-76 0,0 1-37 0,6-1-9 0,-6-2 8 0,3 0 20 16,2 0 30-16,1-3 32 0,-3 4 32 0,3-4 35 0,-4-1 33 0,4 0 38 15,0-1 46-15,-3 1 53 0</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5.30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 31 7 0,'0'0'103'0,"0"5"60"16,0-1 44-16,-6 3 37 0,6-2 31 0,0-1 28 0,0 1 23 0,0 0 28 15,0 3 27-15,0-5 26 0,0 3 28 0,6 4-21 0,-6-4-51 0,0 1-64 16,0 0-79-16,3 0-40 0,-3-1-19 0,5 4-13 0,1-4-8 0,-3-1-4 16,3 1-3-16,-4 0-5 0,4-3-4 0,0 3-8 0,3-2-7 0,-4-1-7 0,4-2-6 15,-1 2-1-15,1-3-6 0,0 0-4 0,2 0-3 0,-2 0-5 0,5 0-7 16,-5-4-3-16,-1 1-7 0,1-1-6 0,5-2-8 0,-5 3-7 0,2-3-10 15,0 0-16-15,1-1-18 0,-3-1-21 0,-1-2-25 0,-2 4-32 0,2-4-35 0,-2 1-43 16,3 2-49-16,-6-2-81 0,2 2-97 0,1 0-84 0,-3 1-68 0,-3-3-24 16,0 4 3-16,0-2 20 0,0 7 28 0,0-9 36 0,0 2 41 0,-3 3 47 15,3-3 51-15,-6 3 56 0,1-1 59 0,2 1 76 0</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6.63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 7 44 0,'0'4'126'0,"0"-4"46"0,0 0 38 0,0 0 26 0,0 5 22 0,0-5 19 15,0 0 15-15,0 0 16 0,-6 2 14 0,6-2 15 0,0 4 13 0,0-4-51 16,0 0-90-16,-6 6-63 0,6-6-45 0,0 2-26 0,0-2-16 0,0 4-4 16,0-4-1-16,0 4 2 0,0-4 3 0,0 6 2 0,0 0 2 0,0-2 3 15,0 1-1-15,0 0-1 0,0-1 1 0,0 3-2 0,6-2 0 0,-6 2-2 16,6-1 1-16,-6 1-2 0,0 0-3 0,3 0 2 0,-3 2-4 0,0-1 0 0,5 2-1 16,-5-1 0-16,6 0-1 0,-6-1 1 0,3 2-2 0,3 2-1 15,-6-4-3-15,2 4-1 0,-2-3-3 0,6 0-3 0,0 2-1 0,-3-2-5 0,3 1-4 16,-4-2-5-16,4 1-2 0,0-2-5 0,-3 2-3 0,2-2-1 0,-2-2-3 0,9 1 0 15,-9-4-3-15,2 3 2 0,1-2 2 0,3-3 0 0,-7 1 3 0,10-1 2 16,-3-1 3-16,-7-2 1 0,10-2 1 0,-9 1-2 0,5 0 3 0,4-3-2 16,-4 0-1-16,1-2 0 0,-1 0-3 0,4 0-1 0,-9-3-5 0,5 3-4 15,4-2-8-15,-9 0-6 0,8 2-6 0,-2-3-9 0,-6 1-4 0,8-1-8 16,-11 1-9-16,9 0-12 0,-9 2-12 0,2-3-14 0,4 4-13 0,-6-4-15 16,6 4-14-16,-6-2-10 0,0 1-13 0,0 2-9 0,0-2-11 0,0 2-15 0,0 0-18 15,0 1-31-15,-6-1-37 0,0 0-55 0,6 1-56 0,0 0-17 0,-2 2 8 16,2 0 17-16,-6 1 24 0,3-1 24 0,3 2 27 0,0 2 27 0,-6-3 30 0,1 2 32 15,5 1 38-15,-9 0 45 0</inkml:trace>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6.91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0 68 0,'0'0'147'0,"6"2"47"0,-6-2 34 0,0 7 27 0,0-7 20 16,0 4 18-16,-6 1 19 0,6-5 19 0,0 4 21 0,0 1 22 0,6 2-9 15,-6-2-28-15,0-1-69 0,0 2-96 0,0 1-46 0,3 0-21 0,-3 2-10 16,0 1-1-16,5-1 1 0,-5-1 2 0,0 7 0 0,3-4-3 0,-3-1-7 16,0 2-8-16,0 4-9 0,0-2-9 0,0-1-8 0,0 3-5 0,0 0-6 0,-3 2-8 15,3-2-5-15,0 0-4 0,-5 4-8 0,5-2-9 0,0-2-12 0,0 2-20 16,-3 0-19-16,3-1-23 0,0 0-22 0,0-1-23 0,0 0-28 0,0 0-29 15,0-1-47-15,0 0-55 0,0-4-65 0,0 0-70 0,0 1-23 0,0-3 0 16,0-2 15-16,0 0 26 0,0-7 29 0,0 4 34 0,0-4 34 0,0 0 36 0,0 0 37 16,0 0 43-16,0 0 50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10:10.36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B6846CF-C286-49C5-8B30-1DD1D53D35D8}" emma:medium="tactile" emma:mode="ink">
          <msink:context xmlns:msink="http://schemas.microsoft.com/ink/2010/main" type="writingRegion" rotatedBoundingBox="5878,3260 7377,3235 7384,3648 5885,3672"/>
        </emma:interpretation>
      </emma:emma>
    </inkml:annotationXML>
    <inkml:traceGroup>
      <inkml:annotationXML>
        <emma:emma xmlns:emma="http://www.w3.org/2003/04/emma" version="1.0">
          <emma:interpretation id="{2F6577C4-E987-46F5-B3FC-9F8A365BABF6}" emma:medium="tactile" emma:mode="ink">
            <msink:context xmlns:msink="http://schemas.microsoft.com/ink/2010/main" type="paragraph" rotatedBoundingBox="5878,3260 7377,3235 7384,3648 5885,3672" alignmentLevel="1"/>
          </emma:interpretation>
        </emma:emma>
      </inkml:annotationXML>
      <inkml:traceGroup>
        <inkml:annotationXML>
          <emma:emma xmlns:emma="http://www.w3.org/2003/04/emma" version="1.0">
            <emma:interpretation id="{22F7EFF9-469C-4364-8FC1-5A7D034E3C2B}" emma:medium="tactile" emma:mode="ink">
              <msink:context xmlns:msink="http://schemas.microsoft.com/ink/2010/main" type="line" rotatedBoundingBox="5878,3260 7377,3235 7384,3648 5885,3672"/>
            </emma:interpretation>
          </emma:emma>
        </inkml:annotationXML>
        <inkml:traceGroup>
          <inkml:annotationXML>
            <emma:emma xmlns:emma="http://www.w3.org/2003/04/emma" version="1.0">
              <emma:interpretation id="{10133E0D-AE2A-4A66-9221-FCA008E076A6}" emma:medium="tactile" emma:mode="ink">
                <msink:context xmlns:msink="http://schemas.microsoft.com/ink/2010/main" type="inkWord" rotatedBoundingBox="5878,3260 6889,3243 6896,3656 5885,3672"/>
              </emma:interpretation>
              <emma:one-of disjunction-type="recognition" id="oneOf0">
                <emma:interpretation id="interp0" emma:lang="" emma:confidence="1">
                  <emma:literal/>
                </emma:interpretation>
              </emma:one-of>
            </emma:emma>
          </inkml:annotationXML>
          <inkml:trace contextRef="#ctx0" brushRef="#br0">49 58 196 0,'2'0'285'0,"0"0"44"0,-2 0 16 16,0 0 2-16,2 0-22 15,-2 0-63-15,1 0-80 0,-1 0-60 16,0 2-40-16,0-2-23 0,0 0-16 15,0 3-9-15,0-3-7 0,0 0-6 16,0 0-3-16,0 0-2 0,0 0-1 16,0 0 0-16,0 0 1 0,0 0 2 0,0 0 3 15,0 0-2-15,0 0 1 16,0 0-3-16,0 0-6 0,-1 0-2 16,1 0-4-16,-2 0-2 0,2 0-3 15,0 0 0-15,-2 3 0 0,0-3 2 16,0 0-1-16,2 0-1 0,-2 3 0 15,0-3 1-15,2 0 0 0,-1 0-1 16,-2 0-1-16,1 0 0 0,2 2 0 16,-1-2-1-16,-2 0 2 0,2 0 0 15,1 3 0-15,-3-3 0 0,1 0 0 16,2 2 2-16,-4-2-2 0,2 3 0 16,2-3 0-16,-1 3-2 0,-2-2 2 15,3 3-2-15,-4-2 1 0,4-2-1 16,-2 3 2-16,1 2 3 0,-2-2 1 15,2-1 1-15,1 2 2 0,-2-1 0 16,-1 2 1-16,3-2-1 0,0-1-2 16,0 3-3-16,0-2 3 0,0 2-4 15,0 0 1-15,0 0 2 0,0 3-2 16,0-3 1-16,0-4 0 0,0 5 1 16,0-1-2-16,0-2 0 0,0 2 0 15,0 1 3-15,3-2-1 0,-1 1 0 16,-2-2 3-16,0 2 0 0,0-2 0 15,1 0 2-15,-1 0 0 0,3 0 0 16,-2 0-3-16,-1 2 3 0,2-3-2 16,-2 1-1-16,3 0-1 0,-2-1-1 15,-1 3 1-15,3-2 1 0,-2 0 1 16,-1-1 1-16,0-2 0 0,2 5 1 16,-2-5 7-16,0 3 2 0,3 2 4 15,-3-5 4-15,1 4 5 0,-1 1 1 16,0-2-4-16,2-1-2 0,1 4 0 15,-3-3-2-15,1 1-2 0,2-1 2 16,-2 2-1-16,1-1 0 0,1 0-2 16,-2 1 1-16,1-2 3 0,0-2 3 15,0 4 0-15,2-5-2 0,-2 3-2 16,2 2-3-16,-2-2-7 0,-1-1-7 16,4 2 0-16,-3-3-2 0,1 2-1 15,0 0 1-15,0-1 3 0,0-2 3 16,1 3-1-16,-1-3 4 0,2 2-2 15,-1-2 4-15,-1 0-2 0,1 0 4 16,0 0-2-16,2 0 2 0,-2 0-1 16,2-2-2-16,-1 2-1 0,0-3-3 15,-1 3-2-15,1 0-4 0,0-2-2 16,0-1-2-16,1 0 2 0,-1 2-1 16,-1-3-1-16,-1-1 0 0,1 1 3 15,0 0-2-15,1 2 1 0,-2-1 0 16,1-1-1-16,0-1 2 0,-2 0-2 15,2 0 0-15,-2 2 1 0,0-2-2 16,2 0 0-16,-2-1 1 0,1 1 2 16,0 0-1-16,-3 1 8 0,3-1 2 15,0-3 3-15,-1 6 1 0,0-4 0 16,-2-1 0-16,2 1-5 0,-1 1-5 16,-1 0-1-16,3 0-2 0,-3-2 0 15,0 2 0-15,2-3-2 0,-2 1 0 16,1 1-1-16,-1 1 2 0,0 0-3 15,0-2 3-15,0 2-2 0,0 0 1 16,0 0-2-16,-1-1 1 0,1 2 0 16,-2-2 1-16,-1 1 0 0,3 3 0 15,-1-4 1-15,-1 1 1 0,0 1-2 16,-3-1 1-16,5 0-1 0,-3 2-2 16,0-3 1-16,2 2 1 0,-1-1-2 15,0 2 1-15,0-2-1 0,0-1 0 16,2 4 0-16,-2 1 0 0,0-4-1 15,1 2 1-15,1-1 0 0,-5 0 0 16,5-1 1-16,-4 3 2 0,3-1-3 16,1 0 2-16,-5 1-1 0,4-1 1 15,-2-2 0-15,1 2-1 0,-2 1-1 16,0 2 1-16,2-4 3 0,-2 4-3 16,1 0 3-16,-1-3 0 0,-1 1 1 15,1 2-1-15,1-3 1 0,0 3-2 16,0 0 1-16,-1 0-1 0,2 0 1 15,-2 0 1-15,-2 0 1 0,2 0-1 16,0 0 3-16,1 0-2 0,-2 0 0 16,1 3 0-16,0-1-1 0,1-2 2 15,-1 3 2-15,-1-3 3 0,2 0-1 16,0 0 1-16,-1 0 0 0,3 4-3 16,-4-4-2-16,4 0-1 0,-1 0-4 15,-2 0 2-15,1 0-2 0,0 2-2 16,-1 1 1-16,0-3-1 0,0 5 0 15,0-2 0-15,3-1 0 0,-2 1 0 16,1 2-1-16,-2 0-1 0,3-1 0 16,1 0 0-16,-3 1 1 0,3-1 0 15,-2 4-2-15,2-3 0 0,2-2-14 16,-2 2-21-16,3 3-27 0,-2-6-42 16,2 3-53-16,-2-2-125 0,1-3-180 15,-2 0-121-15,0 0-47 0,6 0 3 16,0 0 32-16,2-3 122 0</inkml:trace>
          <inkml:trace contextRef="#ctx0" brushRef="#br0" timeOffset="836.775">220 160 167 0,'3'0'383'0,"-1"0"44"0,0 0 2 16,-2 0-22-16,2 0-51 0,-2 0-124 15,1 0-92-15,-1 0-53 16,0 0-29-16,0 2-11 0,3-2-3 16,-3 0 2-16,0 0 2 0,2 0 4 15,-2 0 4-15,1 0 0 0,-1 0 0 16,0 0-3-16,0 3-4 0,0-1-1 16,0 1-7-16,0 2-1 0,0-2-2 15,0 4-1-15,0-2-1 0,0 1-4 16,-1 2-4-16,1-5-1 0,0 5-4 15,0 0-1-15,0 2-3 0,0-2 3 16,0 0-1-16,0 1 1 0,1-1-2 0,-1 3 0 16,0-1-2-16,3-4 0 15,-2 3-3-15,-1 0 2 0,3-1-3 16,-3 2-6-16,3-2 0 0,-3-1-3 16,5 3-2-16,-4-5 0 0,2 2 0 15,-2 0 5-15,1 0 0 0,1-2 0 16,-2-2 2-16,3 2-2 0,-2-2-1 15,2 2 0-15,0-4-3 0,1 2 0 16,-2-1 2-16,1-2 0 0,2 3-1 16,-2-3-1-16,2 0 2 0,0 0-3 15,0 0 0-15,0 0 0 0,-1-3 5 16,1 1 4-16,-2-1 5 0,2 2 0 16,-1-4 1-16,0 2 0 0,1-2-5 15,-2 2-5-15,0-2-2 0,0 0-2 16,0 0-1-16,0 0-2 0,0-3 2 15,0 3-1-15,0-3-1 0,-2 1 1 16,2-1-1-16,0-2 1 0,-1 2 0 16,2-1-2-16,-4 0 0 0,3 0 2 15,-2 2-1-15,1-4 2 0,-2 3 11 0,-1 4 3 16,0-4 2-16,3 1 3 16,-3 1 0-16,0-1-2 0,0 1-7 15,0 4-4-15,0-3-2 0,0 2-2 16,0 0 1-16,0 3-2 0,-3-2-2 15,3 2-1-15,0 2 0 0,0-2-1 16,-1 3-2-16,1 2 0 0,0 3-8 16,-3-3-24-16,1 3-40 0,1 2-57 15,-3-5-131-15,-1 0-210 0,-1 0-133 16,2 0-50-16,1 0 0 0,-1 1 35 16,0 1 122-16</inkml:trace>
          <inkml:trace contextRef="#ctx0" brushRef="#br0" timeOffset="3876.257">-576 172 150 0,'-2'3'309'0,"0"-3"56"16,0 0 19-16,-1 0 0 0,3 0-21 16,0 0-78-16,0 0-97 0,-1 0-71 15,-1 0-43-15,2 0-26 0,0 0-16 16,2 0-9-16,-1 0-6 0,-1 0 3 15,0 0 3-15,3 0 3 0,-1 0 6 16,0 0 3-16,1 0 1 0,0 0 0 16,0 0 0-16,2 0 0 0,-1 0-4 15,0 0-4-15,3 0-3 0,-1 3-4 16,4 0-5-16,-4 1-4 0,4-1-2 16,-2 2-3-16,2-5 6 0,0 5 0 15,-3-2 3-15,3 0 1 0,-1-2 4 16,1 4 4-16,-1-2-3 0,1-1-1 15,0 1-3-15,0-1 1 0,0-2-7 16,2 3-2-16,-1-3-2 0,0 0-3 16,0-3-2-16,-1 3-1 0,-1 0 0 15,4-2-1-15,-6 2-1 0,4-3 1 16,-4 1-1-16,0-1 0 0,-1 3 0 16,0-3 0-16,-3 1 0 0,1 2 3 15,-1-1-1-15,-2 1 10 0,1 0 6 16,0 0 8-16,-2 0 3 0,0 0 2 15,0 0-1-15,0 0-7 0,0 0-6 16,-4 0-5-16,4 0-5 0,-1 0-1 16,-2 0-4-16,1 0 0 0,-2 0-2 15,3 0 0-15,1 0 0 0,-3 0 0 16,1 1-10-16,1-1-20 0,1 0-31 16,-3 0-52-16,3 2-164 0,0-2-184 15,0 0-93-15,0 0-33 0,0 0 3 16,0 0 38-16,0 0 156 0</inkml:trace>
          <inkml:trace contextRef="#ctx0" brushRef="#br0" timeOffset="3153.57">-578 58 185 0,'0'0'352'0,"0"-1"38"0,2 1 9 15,-1-3-14-15,-1 3-38 0,0 0-110 16,3 0-94-16,-3 0-56 0,0 0-34 15,0 0-19-15,0 0-10 0,0 0-3 16,0 0-1-16,0 0 4 0,0 0 4 16,0 0 4-16,0 0 4 0,0 0 5 15,0 0 0-15,0 0-1 0,0 0-4 16,0 0-3-16,0 0-3 0,0 3-5 16,0-3-3-16,0 1 0 0,0 1 1 15,0 1 2-15,0 3 3 0,0-1 2 16,0 3 0-16,0-1-3 0,2 4-2 15,-2-2-5-15,1 4-4 0,-1-1-2 16,0 2-5-16,3 0-1 0,-3 2-3 16,2-1 0-16,-2-1 0 0,0 5-2 15,2-1 1-15,-2-4-1 0,0 5 0 16,2-7-1-16,-2 4 0 0,0-7 1 16,0 5-2-16,0-5 1 0,0-2 0 15,0 0 1-15,0-1 6 16,0-4 1-16,0 1 3 0,0 1 1 0,0-4 0 15,-2 4 0-15,2-1-4 0,0-3-4 16,-2 0-2-16,2 0-4 0,0 0 0 16,-2 0 0-16,2 0 0 0,-3 0-1 15,3-3-1-15,-1-1-1 16,-1 3 2-16,2-2 1 0,0 0-3 16,0-2-1-16,0 2 2 0,0-4-11 0,0 3-14 15,0-4-19-15,2 4-26 0,-1-9-34 16,-1 4-71-16,0 0-133 15,3-4-113-15,-3 6-75 0,2-4-26 0,-2 3 9 16,0 4 63-16</inkml:trace>
        </inkml:traceGroup>
        <inkml:traceGroup>
          <inkml:annotationXML>
            <emma:emma xmlns:emma="http://www.w3.org/2003/04/emma" version="1.0">
              <emma:interpretation id="{172F9AD2-9620-42E7-85DD-1D20843565FA}" emma:medium="tactile" emma:mode="ink">
                <msink:context xmlns:msink="http://schemas.microsoft.com/ink/2010/main" type="inkWord" rotatedBoundingBox="7146,3269 7377,3265 7383,3612 7152,3616"/>
              </emma:interpretation>
              <emma:one-of disjunction-type="recognition" id="oneOf1">
                <emma:interpretation id="interp1" emma:lang="" emma:confidence="0">
                  <emma:literal>q</emma:literal>
                </emma:interpretation>
                <emma:interpretation id="interp2" emma:lang="" emma:confidence="0">
                  <emma:literal>M</emma:literal>
                </emma:interpretation>
                <emma:interpretation id="interp3" emma:lang="" emma:confidence="0">
                  <emma:literal>H</emma:literal>
                </emma:interpretation>
                <emma:interpretation id="interp4" emma:lang="" emma:confidence="0">
                  <emma:literal>Y</emma:literal>
                </emma:interpretation>
                <emma:interpretation id="interp5" emma:lang="" emma:confidence="0">
                  <emma:literal>¥</emma:literal>
                </emma:interpretation>
              </emma:one-of>
            </emma:emma>
          </inkml:annotationXML>
          <inkml:trace contextRef="#ctx0" brushRef="#br0" timeOffset="5533.304">806 148 55 0,'-1'0'238'16,"-1"0"75"-16,-2 0 41 0,0 0 12 16,-1 0-3-16,4 2-28 0,-3-2-84 15,0 0-93-15,0 0-59 0,0 3-32 16,1-1-16-16,-2-2-9 0,1 0-5 15,3 1-1-15,-4-1-1 0,1 0 4 16,0 0 2-16,1 0 0 0,0 0 0 16,0 0-1-16,0 0-2 15,2 0-2-15,-4 0-2 0,1 0-3 0,3 0-5 16,1 0-2-16,-5 0-3 0,4-1-2 16,-1 1-3-16,-1 0 3 0,2 0 1 15,-2 0 3-15,0 0-1 0,0 0 2 16,2 0-1-16,-3 0 1 0,2 0-1 15,0 0 3-15,-2 0 2 0,1 0 2 16,0 0 2-16,-1 0 3 0,2 0-5 16,2 1-6-16,0-1-7 0,0 0-4 15,0 4-6-15,0-4-5 0,2 2-1 16,2-2-1-16,-1 0 1 0,0 3 0 16,3-3 0-16,0 0-1 15,0 0 2-15,-1 0-1 0,4 0 1 0,-2-3-1 16,2 3-1-16,-2 0 0 0,3-2 0 15,-2-2 0-15,0 4 0 0,2-1 0 16,-2-4 0-16,-1 5 0 0,3-2 0 16,-4-1 0-16,3 0 0 0,-4 1 0 15,3 2 0-15,0-3 0 16,-2 3-1-16,0 0 1 0,1 0 0 0,-2 0 0 16,0 0 0-16,1 0 1 0,-1 0-1 15,-1 0 2-15,0 0-2 0,-1 0 0 16,0 0 0-16,-2 0 0 0,1 0 1 15,1 0 0-15,-2 0 0 0,-1 0 1 16,0 0-1-16,0 3 1 0,0-3-1 16,0 2 1-16,0 1 0 0,-1 2 0 15,1-5-1-15,-3 5-1 0,3-4-1 16,0 3 0-16,-2-2-1 0,2 1-2 16,0-1-10-16,0-2-16 0,0 3-18 15,0-3-22-15,0-3-26 0,0 3-34 16,0-5-69-16,0 5-118 0,-1-2-102 15,1 2-83-15,0 0-26 0,0 0 6 16,0-5 64-16,1 0 126 0</inkml:trace>
          <inkml:trace contextRef="#ctx0" brushRef="#br0" timeOffset="5973.214">902 23 216 0,'1'-1'362'0,"-1"-3"41"15,2 4 12-15,-2 0-3 0,2 0-29 16,-2 0-107-16,0 0-97 0,0 4-62 16,0-4-35-16,0 1-22 0,0 2-10 15,0-1-6-15,-2 4-4 0,2-2 1 16,0 3 3-16,0-3-1 0,0 5-3 15,0-1 0-15,0 2-6 0,0 3-4 16,0 0-6-16,0-4 1 0,0 4-3 16,0 3 4-16,0-1-3 0,0 0-1 15,-2 3-2-15,2-1-2 0,-1 1-4 16,-2 0-6-16,1-1 0 0,2 2-5 16,-1-4 0-16,1-2-3 0,-3-3 3 15,3 3-3-15,0-4 2 0,0-2-2 16,0 0 0-16,0-4-2 0,0 0 2 15,3-1 0-15,-3 1-2 0,1 0 1 16,-1-3 1-16,0 0 0 0,2 0 0 16,-2-3 0-16,0 0 0 0,3 3-14 15,-2-2-22-15,-1-3-36 0,0-3-88 16,-1 1-183-16,-2-1-148 0,1 3-67 16,2 0-20-16,0 5 13 0,0 0 79 15</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7.29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15 0 94 0,'0'2'164'0,"0"2"47"16,5 1 34-16,-5-5 29 0,0 7 26 0,0 0 22 0,0 0 21 0,-5 1 22 15,5-1 22-15,0 1 20 0,0-2 17 0,-6 3-75 0,6-3-128 0,0 6-72 16,0-2-47-16,0 1-27 0,0-1-15 0,0 2-17 0,0-1-15 0,-3 3-20 0,3-2-20 15,0-1-21-15,0 2-23 0,0-1-21 0,0 1-22 0,0-2-34 0,0 1-40 16,0-3-65-16,0 2-77 0,0-1-40 0,0-4-23 0,0 1 2 0,0-7 13 0,0 7 21 16,0-7 26-16,0 0 24 0,0 0 28 0,0 0 28 0,0 0 34 0,0-5 41 15,-6 1 49-15</inkml:trace>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7.72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93 0 12 0,'-3'2'91'0,"3"3"40"0,-6-2 32 0,1 1 24 0,5-2 20 0,-3 4 21 16,3-1 18-16,-6 2 19 0,3 0 18 0,-3 0 17 0,1-1 17 15,5 1-36-15,-3 3-65 0,-3-4-54 0,3 3-46 0,3-2-29 0,-11 2-16 0,11 3-11 16,-3-4-9-16,3 1-11 0,-6 5-5 0,0-2-10 0,6-2-10 0,-2 4-6 15,2-2-7-15,-6 1-5 0,6 3-3 0,-3-2-3 0,3-1 1 0,0 3 1 16,0-1-1-16,0 3 2 0,0-3 1 0,-6-2-2 0,6 3 3 0,0 0-3 0,0-2 2 16,0 1-1-16,6-1-1 0,-6 2 2 0,0-2-2 0,0-1-3 0,3 1-4 15,-3-1-4-15,0 1-7 0,6-3-10 0,-4 0-13 0,-2 0-15 0,12 1-20 16,-12-3-24-16,3-2-25 0,3 2-37 0,-1-3-41 0,-2 1-33 0,3-4-32 16,-3-1-4-16,2 0 5 0,1 0 11 0,-6-2 16 0,9-2 18 0,-6 2 25 0,2-2 26 15,1 0 27-15,-3-1 32 0,3-4 33 0</inkml:trace>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8.045"/>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46 0 88 0,'3'2'162'0,"-3"2"49"0,6 2 34 16,-6-2 27-16,5 3 22 0,-5-1 19 0,-5 1 23 0,5 2 24 16,0 1 25-16,0-2 23 0,0 4 21 0,5-1-69 0,-5 1-120 0,0 3-73 0,0-1-48 15,0 0-28-15,0 2-10 0,-5-3-10 0,5 2 0 0,0 1-7 0,-6 0-7 16,6 0-14-16,0 0-16 0,-3-1-21 0,3 0-20 0,0 0-21 0,-6-1-18 15,3 2-17-15,3-3-17 0,-5 1-28 0,-1-3-29 0,6 0-70 0,-3 3-81 0,-3-2-59 16,3-3-39-16,3-1-9 0,0-1 5 0,-5-2 17 0,5-1 23 0,0-4 28 16,0 0 26-16,0 0 33 0,-6-4 33 0,6-1 38 0,-3 1 47 0,3-3 61 0</inkml:trace>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8.35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 0 9 0,'0'0'140'0,"3"2"86"0,-3-2 63 15,6 2 48-15,-6-2 37 0,0 3 31 0,0-3 30 0,3 2 30 0,-3 0 30 0,0-2 28 16,11 0 32-16,-11 2 24 0,3-2-89 0,3 3-161 0,-3-2-97 0,3-1-68 16,-1 3-37-16,-2 0-25 0,9-3-10 0,-10 0-7 0,4 1-9 0,-3-1-10 15,8 3-18-15,-8-3-21 0,6 2-30 0,2-2-36 0,-8 0-50 0,9 3-55 0,-9-3-78 16,5 2-89-16,-8-2-101 0,12 2-97 0,-10 1-41 0,4-2-9 0,-6-1 6 16,3 3 17-16,3-1 25 0,-6-2 30 0,0 0 43 0,5 5 47 0,-5-5 60 15,0 0 64-15,0 0 74 0,0 0 79 0</inkml:trace>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9.06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34 0 75 0,'0'0'157'16,"0"0"55"-16,0 0 41 0,0 0 35 0,0 0 30 0,0 0 26 0,0 0 27 0,-9 2 27 15,7-2 25-15,2 2 24 0,0-2 24 0,-6 2-61 0,0 0-108 0,6 1-74 16,-3-1-55-16,3 2-33 0,0 2-22 0,-5-2-13 0,2-2-11 0,3 5-9 16,0-3-5-16,0 3-9 0,0 0-8 0,0-1-6 0,0 4-7 0,0-4-5 15,0 4-5-15,3 1-5 0,2-2-1 0,-5 2-1 0,0 1-2 0,3 1 0 16,3-2 1-16,0 4-1 0,-4-4 0 0,4-1-1 0,-3 5-5 0,8-2 0 0,-8-2-3 16,9 1-2-16,-4-1 3 0,-5-2-1 0,9 0 0 0,-4 1 4 0,7-4 0 15,-13 1 0-15,13-3 2 0,-7 1-1 0,12-3 0 0,-11 0 0 0,5-2-2 16,1 0 0-16,-7-2 1 0,6 0-4 0,1-3-6 0,-7 1-8 0,7-3-13 15,-7 1-16-15,1-4-18 0,-1 1-15 0,4-2-17 0,-4 0-21 0,1-3-24 16,-3 1-33-16,2-2-32 0,-5 2-47 0,9-2-53 0,-9 0-90 0,-3 2-107 0,5-2-36 16,1 0-5-16,-6 2 17 0,0-3 23 0,3 5 29 0,-3-3 33 0,-3 2 37 15,3 4 41-15,0-1 45 0,-6-1 48 0,1 4 57 0,2-3 60 0</inkml:trace>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59.41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31 0 80 0,'0'0'148'0,"0"7"46"0,0-5 34 0,0-2 28 0,0 4 20 16,-3-1 20-16,3-1 21 0,0-2 22 0,-6 4 23 0,0-4 22 0,6 0-15 15,0 6-36-15,0-5-65 0,0-1-83 0,-3 5-41 0,3-1-22 0,0 1-9 16,0 1-3-16,0 0 3 0,0 0 0 0,0 4 0 0,0-2-4 0,0 4-7 16,0-1-8-16,0 2-7 0,3 2-9 0,-3 0-3 0,0-2-8 0,0 6-4 0,0-2-8 15,0 2-8-15,0 1-6 0,-3 1-7 0,3-3-6 0,0 2-6 0,0 3-9 16,0-3-9-16,0 1-14 0,-5-4-20 0,5 5-20 0,-3-5-29 0,3 2-29 15,0-2-33-15,0-1-25 0,0 2-49 0,-6-3-55 0,6-4-77 0,0 2-84 0,0-1-33 16,0 1-7-16,0-4 13 0,0-3 22 0,0 2 30 0,0-8 35 0,0 0 39 16,0 7 41-16,0-7 42 0,0 0 43 0,0 0 55 0,0 0 58 0</inkml:trace>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0.08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109 11 5 0,'0'-4'93'0,"0"4"55"16,0 0 46-16,0 0 35 0,0 0 28 0,0 0 25 0,0-4 18 0,0 4 22 16,0 0 17-16,0 0 22 0,0 0 21 0,-6-3-26 0,6 3-52 0,0 0-60 15,0 0-66-15,-5 0-36 0,5 0-22 0,-3 3-15 0,-3-1-8 0,3 0-3 16,3-2-3-16,0 3 0 0,-6-2-3 0,1 2-2 0,5-1-9 0,-3 3-5 16,3-3-5-16,-6 2-3 0,0 1-2 0,6 0-7 0,-8-1-4 0,8 4-4 0,-3-3 1 15,3 2 0-15,-6 0-4 0,0 2-2 0,4 0-1 0,2 1-3 0,-6-2-1 16,3 4-3-16,-3 1-3 0,1-2-4 0,5 3-5 0,0 0-3 0,-3 1-5 15,3-1-1-15,-6 2-5 0,6 3-2 0,-3-4-5 0,3 1-2 0,0 0-3 16,0 0 0-16,0 1-2 0,0 0-3 0,0-1 1 0,0 0-8 0,3-3-6 0,3 1-11 16,-6-1-11-16,0-1-16 0,3-1-18 0,-3-2-19 0,5 3-24 0,1-4-20 15,-3-1-21-15,3 0-37 0,-4 0-37 0,-2-3-78 0,12-1-90 0,-9 1-36 16,3-4-10-16,-6 0 10 0,2 0 20 0,10-2 28 0,-9 0 30 0,-3-3 35 0,11 0 35 16,-8 1 38-16,3-1 36 0,-6-1 48 0,0-1 51 0</inkml:trace>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0.48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47-1 55 0,'0'2'144'0,"12"-2"49"0,-12 0 36 0,0 4 28 0,3-1 22 0,-3 0 19 16,6-2 19-16,-1 2 17 0,-5-1 20 0,0 0 16 0,9 3 15 0,-9-3-59 15,3 3-97-15,-3-1-77 0,11 0-62 0,-11 1-30 0,3-1-15 0,3-1-6 0,-6 1 1 16,3 1-2-16,-3-1 0 0,0 1-1 0,5-3-4 0,-5-2-2 0,0 7-1 16,0-2 1-16,-5-1 1 0,5 0-1 0,-3 2 1 0,3-5 3 0,-6 4 5 15,3-1 1-15,-3 1 6 0,1-3 2 0,2 3 1 0,-6-3 2 0,4 3 2 0,-1-3 2 16,3 3 1-16,-9-4 2 0,10 2 3 0,-4 1 1 0,3-1 0 0,-8-1-2 15,8 2-6-15,-3 2-4 0,3-5-8 0,3 2-5 0,-11 1-10 0,11 1-5 16,0-1-6-16,-3-1-3 0,3 4-6 0,0-6-5 0,0 7-4 0,0-1-2 16,3-3-4-16,-3 3-1 0,0-1-1 0,5 1-2 0,1 0 1 0,-3 1-1 15,3-3-2-15,-3 2-5 0,2 0-8 0,1-2-12 0,-3 2-10 0,3-5-16 16,-4 2-12-16,10 1-17 0,-9 0-15 0,3-4-18 0,-1 2-17 0,4-1-32 0,-6-2-36 16,-3 0-74-16,11 0-92 0,-2-2-36 0,-6-1-9 0,2 2 9 0,1-4 19 15,-3-1 23-15,8 1 29 0,-11-2 30 0,9-2 29 0,-6-1 34 0,-3 5 35 0,6-7 43 16,-1 2 51-16</inkml:trace>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0.75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44 0 1 0,'3'4'106'0,"-3"-1"75"0,6 1 52 0,-3 1 43 0,2-1 34 16,1 1 30-16,-3 2 29 0,8 1 29 0,-8 2 28 0,3-1 30 0,-3 0 28 16,-3 5 28-16,6-1-70 0,-1-2-130 0,-2 5-75 0,-3 0-44 0,6 0-29 15,-6 0-14-15,3 0-11 0,-3 0-7 0,0 2-9 0,0 0-7 0,0 0-14 16,0 0-12-16,0 0-14 0,-3 3-12 0,-3-3-12 0,3 0-10 0,3 3-10 16,-11-4-10-16,8 2-15 0,-3 0-20 0,3 0-26 0,-8-1-26 0,8-2-38 0,-8 0-43 15,8 0-56-15,-6 0-61 0,3-3-101 0,-2-2-119 0,2 1-51 0,3-3-12 16,-8 0 3-16,11-3 17 0,-3-1 26 0,3-5 34 0,0 0 41 0,0 0 45 0,-6-5 53 15,3-1 55-15,3-1 63 0,0-2 67 0</inkml:trace>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1.289"/>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15 0 26 0,'0'0'116'0,"0"0"54"16,0 0 39-16,0 0 32 0,0 0 26 0,0 0 19 0,0 0 22 0,0 0 19 0,0 0 23 16,0 0 19-16,0 0 3 0,0 0-12 0,0 5-58 0,0-5-88 0,0 0-49 15,0 0-35-15,0 4-16 0,0-4-7 0,0 5 1 0,0-5 4 0,0 4 0 16,0 1 2-16,5 0-2 0,-5-1-3 0,0 1-4 0,0 1-5 0,0 1-4 16,3 0-3-16,-3 0-5 0,0 2-6 0,0-1-5 0,0 2-7 0,0-1-6 0,0 0-9 15,0 2-7-15,0 1-9 0,0-1-7 0,0 0-9 0,0 1-12 16,0-1-15-16,0 1-16 0,0-3-22 0,0-1-24 0,0 2-32 0,-3-1-31 0,3 0-33 15,0-2-51-15,0 0-57 0,0-1-85 0,0-1-97 0,0-5-38 0,-5 6-9 16,5-6 12-16,0 0 23 0,0 0 26 0,0 0 35 0,0 0 38 0,0 0 44 0,-6-2 45 16,3-2 47-16,3-1 56 0,-6 0 63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3T14:53:21.417"/>
    </inkml:context>
    <inkml:brush xml:id="br0">
      <inkml:brushProperty name="width" value="0.05292" units="cm"/>
      <inkml:brushProperty name="height" value="0.05292" units="cm"/>
      <inkml:brushProperty name="color" value="#FF0000"/>
    </inkml:brush>
  </inkml:definitions>
  <inkml:trace contextRef="#ctx0" brushRef="#br0">11753 10546 8 0,'0'-2'200'16,"0"2"45"-16,0-2 28 0,0 0 7 16,3 2-5-16,-3-4-24 0,0 3-71 15,0-4-59-15,0 1-44 0,0 2-26 16,0-1-17-16,0 1-5 0,7 0-3 15,-7 0-5-15,0-1 3 0,0 3-2 16,0-2-4-16,0 2 0 0,0-4-2 16,0 4 6-16,0-3 2 0,0 3 7 15,0 0 12-15,0 0 6 0,0 0 1 16,0 0 0-16,0 0 0 0,0 0 1 16,0 0-7-16,0 0-2 0,0 0-1 15,0 0-3-15,0 0-3 0,0 0-7 16,0 0-7-16,0 0-6 0,0 0-1 15,0 0-8-15,0-2 1 0,0 2-3 16,0 0 1-16,0 2-1 0,0-2-2 16,0 0 1-16,0 0 0 0,0 0 0 15,0 0 3-15,0 0 5 0,3 0 4 16,-3 0 6-16,0 0 5 0,7 0 2 16,-7 0-1-16,0 3-2 0,0-3-5 15,7 4-3-15,-4-4-5 0,-3 0-2 16,0 0-3-16,7 0 10 0,-7 0 3 15,4 0 6-15,3-4 0 0,-7 4 1 16,0 0 1-16,6-3-6 0,-2 3-2 16,-4 0 0-16,7 0 3 0,-7 3 0 15,7-3-2-15,-4 0-1 0,4 0-1 16,-4 0-5-16,4 0 0 0,-7 0-3 16,7 0-1-16,-4 0 0 0,4 0-2 15,-7 0-2-15,4-3-1 0,3 3-1 16,-1 0 0-16,-2 0-1 0,-4 0 2 15,7 0-1-15,0 0-2 0,-4 0 0 16,-3 0-1-16,10 0 0 0,-10 0 1 16,0 0 1-16,7 0 4 0,-7 0-4 15,0 3 2-15,7-3 1 0,-7 4-3 16,0-4-2-16,3 0 1 0,-3 0 4 16,0 0-5-16,0 0 5 0,0 0-2 15,0 0 1-15,0 0-4 0,0 0 0 16,-3 0-2-16,3 0-3 0,0 0-8 15,-7-4-27-15,7 4-44 0,0-3-86 16,-7 3-188-16,4 0-142 0,-4 3-69 16,4 3-12-16,-4-1 24 0,0-3 74 15</inkml:trace>
  <inkml:trace contextRef="#ctx0" brushRef="#br0" timeOffset="659.409">11828 10611 328 0,'0'-5'389'15,"0"-3"13"-15,0 5-16 0,0-3-45 16,0 3-118-16,7 1-86 0,-7 2-49 16,0 0-29-16,0 0-11 0,0 0-3 15,3 0 0-15,-3 0 3 0,0 0-2 16,0 0-1-16,0 0-7 0,0 0-5 16,7 0-3-16,-7 0 2 0,0 0-7 15,0 0 5-15,0 0 0 0,7 0 2 16,-7 2 1-16,3-2 2 0,-3 0 5 15,7 3 1-15,-7-1 3 0,4-2-1 16,3 0-2-16,-1 0-3 0,-2 0 0 16,3 4-7-16,0-4-6 0,-4 0-3 15,4 1 0-15,-4-1-3 16,4 0-4-16,-7 0-2 0,7 0 2 0,-4 0-4 16,-3 2-1-16,7-2-2 0,-3 0 0 15,-4 3-1-15,0-3-2 0,0 3-2 16,0-3 1-16,7 2-2 0,-7-2 1 15,0 0-1-15,0 3 0 0,0-3 0 16,0 0 1-16,0 0-1 0,0-3-18 16,0 3-36-16,-7 3-50 0,7-1-136 15,-4 3-182-15,-3 4-109 0,7-4-41 16,-3 6 7-16,3-3 31 0,0-2 132 16</inkml:trace>
  <inkml:trace contextRef="#ctx0" brushRef="#br0" timeOffset="1749.706">12209 10530 330 0,'-4'0'385'0,"4"-6"13"0,0 6-15 15,0-3-40-15,0 3-105 0,0-2-88 16,-7 2-45-16,7 0-26 0,0 0-19 16,0 2-10-16,0-2-6 0,0 0-6 15,-3 0-3-15,3 3-3 0,-7-3 2 16,7 6-1-16,0-5-3 0,0 3 0 16,-7-3-4-16,7 3-1 0,0 0-4 15,-3 1 0-15,3 0-2 0,-7 1-3 16,7-1-1-16,0-2-7 0,-4 5 0 15,4 0 1-15,-6-1-6 0,6 0-3 16,0 1 0-16,0 2 5 0,0 1 4 16,0 1-2-16,0 0 6 0,0-3 1 15,0 5-2-15,0-4-7 0,0 2 0 16,0-2-3-16,6-1 0 0,-2 2 0 16,-4-2 5-16,0 1 1 0,7 0-2 15,-4-2-2-15,4-1 0 0,-7 2-3 16,7-3-1-16,-4-1-1 0,4 3 0 15,-3-3 1-15,3 1 0 0,-7-5-1 16,10 4 3-16,-3-4-2 0,-7-1 0 16,10 4-1-16,-10-4 2 0,10 0 0 15,-10 0 1-15,7 0 7 0,0-4-3 16,-4 4 0-16,4-2 1 0,-3-3 4 16,3-1 2-16,-1 1 2 0,-2-3-1 15,3 3 5-15,-7-1-4 0,3 0 5 16,-3 1-5-16,7-2 0 0,-7 1 3 15,7 0 2-15,-4-3 5 0,-3 0 2 16,0 0 0-16,0 2 4 0,0-2-4 16,0 2-4-16,7-2-3 0,-7 4-7 15,0-1 0-15,0 1 0 0,-7 0 0 16,7-4 1-16,0 4 4 0,0-1 2 16,-3-2-4-16,3 1 0 0,-7 0 1 15,7 1-3-15,-7-1 0 0,7-1-3 16,-3 0 0-16,3 5 0 0,-7-6 0 15,7 4 4-15,-4 0 5 0,-2 1 1 16,6 0 2-16,0 1 1 0,-7-1 0 16,7 3 0-16,-4-3-8 0,-3 2-1 15,7 2-4-15,-10 0 0 0,10 0-2 16,-7 0-5-16,-3 2-2 0,3-2 1 16,4 4 0-16,-4-3-3 0,7 3 2 15,-10-3-4-15,10 1-1 0,-7 4 2 16,3-1-3-16,4 2-7 0,-7 2-17 15,7 0-27-15,-3-2-49 0,-4 1-78 16,0 0-205-16,7-1-151 0,-3 0-67 16,-4-2-10-16,7-5 22 0,0 0 67 15</inkml:trace>
  <inkml:trace contextRef="#ctx0" brushRef="#br0" timeOffset="3766.2659">11231 8598 346 0,'0'-5'429'0,"7"2"32"0,-7 1-16 16,0 0-62-16,0 2-149 0,0-2-100 16,-7 2-46-16,7-4-28 15,0 4-15-15,7 0-11 0,-7-3-8 0,0 3-2 16,0 0-4-16,0 0 2 0,0 0 10 15,0 0 6-15,0 0 9 0,0-2 3 16,0 2-2-16,0-1-1 16,0 1-9-16,0 0-7 0,4 0-5 0,-4-4-9 15,0 4 1-15,0 0-6 0,0 4 2 16,0-4-2-16,0 3-2 0,-4 0 1 16,4 3-1-16,0 1-2 0,-7 0 1 15,7 3 3-15,0 0-2 16,-7 4 0-16,7-3-2 0,-10 2 2 0,10-1-2 15,-3 3-6-15,-4-1 0 0,0 2-1 16,7 0 2-16,-10 1-3 0,10-1-2 16,-7-1 6-16,3 2 0 0,4-1-1 15,-6-2-3-15,6-1 2 0,-4 1 1 16,-3-8-3-16,7 4 0 0,-7-5 2 16,7 0 0-16,0-1-1 0,0-3 0 15,-3 2-1-15,3-3-3 0,0 0 3 16,0-3-1-16,0 3 1 0,0-1-1 15,0-5 2-15,0 3-1 0,0 1-1 16,0-1-1-16,0-2 0 0,0-3 0 16,0 5-1-16,0-6 3 0,0-1 0 15,3 0 0-15,4-2-2 0,-7-4 4 16,11-1-2-16,-11 1-2 0,6-7 0 16,-6 6 2-16,4-5-1 0,3 4 0 15,0-2-2-15,-4 2 6 0,-3 1-2 16,0-1-2-16,7 3-2 0,-7 4 2 15,7-3-2-15,-7 5-1 0,3-1 2 16,-3 3 2-16,0-3 5 16,0 7 3-16,7-2 2 0,-7 3 3 0,0-1-2 15,0 3 3-15,-7 0-2 0,7 5-3 16,7 0 1-16,-7 2-2 0,3 0 1 16,-3 4-3-16,0-2-4 0,0 3 3 15,7 1-3-15,-7 1 1 0,7-2-1 16,-3 2 0-16,-4 1 3 0,6-2-4 15,5 4 2-15,-11-2 0 0,10-1 2 16,-10 2-3-16,7-2-1 0,0 2 5 16,-4-3-1-16,7 2-4 0,-3 0 1 15,0-3 1-15,3-3 0 0,1 3-3 16,-4 1 1-16,3-5 2 0,-7-1-3 16,11 1 0-16,-11-1-3 0,11-4 5 15,-10 2-2-15,6-3 1 0,-3 2 0 16,3-4 0-16,0 0 3 0,4-4 0 15,-11 4 8-15,4-2 3 0,4-1 4 16,-1 1 2-16,-3-1 0 0,0-2-5 16,-4-3-3-16,4 1-2 15,-4-3-5-15,4-3-3 0,0-1 2 0,-4-2 5 16,4 2 4-16,-3-4 0 0,3-1 2 16,0 2 2-16,-4-3-4 0,4 5-4 15,-7-3-1-15,7 3-1 0,-4 3 2 16,-3-1 5-16,0-2 3 0,0 5-3 15,0-2 0-15,7 2-2 0,-7-1-7 16,0-1 1-16,3 3-7 0,-3-3 0 16,0 2 1-16,0 2 2 0,0-1 0 15,-3 1-3-15,3 3 1 0,0 0 0 16,0 0 1-16,0 0 4 0,0 1 6 16,0 1 1-16,-7 3 1 0,7 0 1 15,0 3-2-15,0 1-9 0,0 1-2 16,0 2-2-16,0-4 0 0,0 3 1 15,-3-1-5-15,3 1-13 0,0-1-26 16,0 0-39-16,-7-1-52 0,0 5-167 16,7-6-196-16,-10 1-91 0,-1 1-29 15,4 0 6-15,-3 2 40 0,3 0 156 16</inkml:trace>
  <inkml:trace contextRef="#ctx0" brushRef="#br0" timeOffset="95073.689">10545 3946 291 0,'7'0'373'0,"-7"0"6"16,0 0-5-16,0 0-25 0,0 0-97 16,0 0-87-16,0 2-56 0,0 2-32 15,0-1-18-15,0-1-16 0,-7 1-2 16,7-1-8-16,0-2-4 0,0 3 0 0,0-1-1 15,0-2 2-15,0 3-3 16,0-3 6-16,0 1-1 0,0 3 0 16,0-3 2-16,0 1 1 0,0 1 2 15,0 3-3-15,7-1 6 0,-7 2-3 16,0 0 3-16,0 2-1 0,0-2-1 16,0 2-4-16,0 1-8 0,0 0-2 15,4 3-7-15,-4 2-3 0,0 0-4 16,0 0-4-16,0 0-4 0,0 2-2 15,0 2-1-15,7-3 0 0,-7-2 4 16,0 2-1-16,0-2 5 0,0 0 4 16,3 0 5-16,-3-2 1 0,0 3-4 15,7-1 4-15,-7 0-1 0,0-2-1 16,0 1-6-16,0-1-1 0,0-1-2 16,-7 3-1-16,7-1 2 0,0-3-5 15,0 0 2-15,0 0-4 0,0-4 1 0,7 3-2 16,-7-2-2-16,0-3 0 15,0 1-1-15,0-1 2 0,0-3 1 16,0-1-3-16,0 0 1 0,0 0 3 16,0-5 2-16,0-2 2 0,0-2-2 15,0-5 0-15,0 3 2 0,0-8-2 0,0 5 3 16,0-2-5-16,0-5 3 16,0 1 1-16,0 1-2 0,-7-1 2 15,4-4-2-15,3 4 3 0,0-1-3 16,0 1 1-16,-7 1 1 0,7 0-3 15,0 3-5-15,-4 0 3 0,4 3 1 16,0 3-2-16,0 0 0 0,-7 2 2 16,7 1 3-16,0 5-3 0,0-1 0 15,0 1 2-15,0 4 1 0,0 1 0 16,0-1-2-16,0 5 1 0,0 1 1 16,0 0 1-16,0-1-2 0,7 3 3 0,-7 3-1 15,0 1-1-15,0 2 1 0,0 0 4 16,4 0 1-16,-4 4 6 15,0-3 5-15,0 4-1 0,0-5 0 16,0 2 0-16,-4-1-7 0,4 1 0 16,0-4-5-16,0 2-1 0,0-5-2 15,0 0-3-15,0-3 3 0,0-1-8 0,0-1 3 16,0 1-1-16,0-5-2 0,0 1 0 16,0 2 3-16,0-5 2 15,0 2-5-15,0 1 5 0,0-1-1 16,0 1 2-16,0-2-1 0,0 1 3 15,0 1 3-15,0-3-7 0,0 4 3 16,4-2-2-16,-4 1-10 0,0-1-14 16,0-2-13-16,0 0-19 0,0-2-11 15,0-1-17-15,0-3-7 0,0 3 0 16,7 1 5-16,-7 1 10 0,0 1 8 0,0-3 14 16,0 3 12-16,0 3 15 0,0-2 9 15,0 4 14-15,0-1 3 0,0 3 8 16,-7-2 6-16,7-3 1 15,0 4 5-15,-4 0 3 0,4-4 1 16,-7 7 5-16,7-6-1 0,0-2 2 0,0 2-2 16,-6-3 1-16,6 5-1 15,0-3-5-15,0 2-5 0,0-3-5 16,0-1-1-16,0 0-4 0,0 0-2 16,0 2-5-16,0-2-1 0,0 0-1 0,6 4-2 15,-6-4 3-15,0 3 0 0,7-1 1 16,-7-2 3-16,4 2 3 0,-4 0-3 15,7 1 0-15,-7-3-3 16,10 0 5-16,-10 2 0 0,10 1-2 16,-3-1 3-16,-7 2 2 0,10-3 0 0,-3-1-3 15,-3 2 1-15,2-2 7 0,5 0 1 16,-4 3-2-16,-7-3 1 0,10 4 2 16,-3-4-3-16,-4 1-7 0,4-1-5 15,0 0 2-15,-4 0 0 0,8-1-3 16,-11-3 0-16,6 4 2 0,5-3-2 15,-4 3 2-15,-4-2-2 0,4 2 0 16,3 0 0-16,-10 0 1 0,7-1-1 16,3 1-2-16,-3 0 3 0,-3-4 5 15,9 2 0-15,-9 2-1 0,6 2 7 16,-3-2-2-16,0 4-4 0,-4-4 1 16,4 1 1-16,3-1 1 0,-3 2-1 15,-3 1-1-15,2 1 5 0,5-3-1 16,-4-1 0-16,-4 3-2 0,4-3-2 15,3 2 0-15,-3-2-3 0,3 3-1 16,-3-1-3-16,-3 1 2 0,6-3 2 16,-3 0-2-16,3 2 0 0,-3-2 0 15,3 4 0-15,1-4-1 0,2 0 1 16,-2 0-2-16,-1 0 0 0,0-4 4 0,-3 4-4 16,10 0 2-16,-7 0 0 0,1 0 0 15,-1 4 1-15,4-4-3 0,-4 0-3 16,7 1 2-16,-7-1 1 15,8 0 1-15,-8 0-1 0,0 2 3 16,7-2 0-16,-6 0 1 0,-1 0-2 0,7 0 1 16,-3 3 0-16,-4-3-1 0,0 0-4 15,7 3 7-15,-6-3 6 16,6 0 10-16,-7 0 3 0,7 0 0 0,-6-3 4 16,6 3 1-16,-7 0-10 0,0 3-10 15,4-1-4-15,-4-2-2 0,1 3-3 16,-1-1 0-16,4-2-1 15,-4 0 2-15,0 0 0 0,0 0 1 0,8-2 6 16,-8 2-4-16,-3-3-1 0,3 1 1 16,0-1 0-16,4 3-3 0,-4-3-1 15,1 1 0-15,-1 2 2 0,-3-1-2 16,3 1 3-16,0-4 2 0,-3 4-1 16,0-2-2-16,3 2 0 0,-6 0 1 15,3 0 0-15,3 2-3 0,-3-2-2 16,3 4 2-16,0-4 2 0,-3 0-4 15,4-4-1-15,-1 4 2 0,-3 0 1 16,3 0 3-16,-3-2-2 0,3-1-2 16,0 3 1-16,-3-2 1 0,0 2-1 15,3 0-1-15,-6-3 4 0,3 1-3 16,3 2 2-16,-3-3-3 0,3 2-3 16,0-3 4-16,-3 1-5 0,-3 1 4 15,9 2-1-15,-9 0 1 0,3-1 3 16,3-5-2-16,-3 6 1 0,-4-3 2 15,4 1 0-15,3 2 2 0,-3 0-2 16,-3 0-2-16,9 2 1 0,-9 1-2 0,3-3 0 16,3 2 0-16,0 2-2 15,-3-3 4-15,3 1-2 0,-3 1 1 0,4-3 0 16,-5 0-2-16,5 0 3 0,-8 0-3 16,4 0 0-16,3 4-2 0,-3-4-2 15,3 0-2-15,-3 0 2 0,-3 0 6 16,3 0 1-16,3 0 0 0,-3 0 2 15,-7 0 4-15,3 0-5 0,4 0-3 16,-7 0 0-16,0 1 2 0,7-1 1 16,-7 0 0-16,3 0 2 0,-3-1 2 15,0-3-4-15,0 1 1 0,0 3 0 16,0-2-3-16,0 2-4 0,0 0 3 16,0 0 0-16,0 0-2 0,0 0 4 15,0 0-2-15,0-1 4 0,0 1-5 16,0 0 1-16,-3-4 0 0,3 2 1 15,0-1-3-15,0 1-2 0,0-1 4 16,0 1-1-16,0-2 2 0,0-5-7 16,0 4 7-16,0-2 1 0,0-2-2 15,3-5 2-15,-3 5-1 0,0-7 3 16,0 5-1-16,0-4-2 0,0 0 3 16,7 0-4-16,-7-3 0 0,0-2 3 15,0 3-3-15,4-1 1 0,-4-1 2 16,0-2-1-16,0 1 3 0,0 1-5 15,0 2 3-15,0-3-3 0,0 2 5 16,0 0-4-16,0 1-4 0,0 2 3 16,0 0 0-16,0 2 0 0,0 4-3 15,0-4 3-15,0 5 0 0,0 0 5 16,0 2-4-16,0-1-2 0,0 2 1 16,0-1 0-16,0 1-2 0,0 0-2 15,0 1 0-15,0-1 4 0,0 3 0 16,6-3-3-16,-6-2 3 0,0 5 0 15,0 1 0-15,0-4-1 0,0 2 2 16,7 1 2-16,-7 2-1 0,0-3 1 16,0 3-3-16,0-2 3 0,0 2-1 15,0 0 0-15,0 2-4 0,0-2-2 16,0 0-5-16,0 3-24 0,0-1-34 16,0 1-47-16,-7-3-123 0,1 1-201 15,2 3-118-15,-3-3-45 0,7 4-2 16,-10 1 30-16,3 2 125 0</inkml:trace>
  <inkml:trace contextRef="#ctx0" brushRef="#br0" timeOffset="96095.698">11269 4937 343 0,'0'0'439'15,"0"0"38"-15,-3 4-10 0,-4-3-48 16,7-1-151-16,0 2-98 0,-7 2-53 16,3-4-26-16,4 0-16 0,-6 0-10 15,2 0-5-15,-3 0-2 0,7 0-1 16,-7 0-5-16,7 0 2 0,-3 2-2 16,-4 0-2-16,7 1-9 0,-3-1-2 15,-4 1-4-15,0 2-4 0,7 1-2 16,-10 0 0-16,10 2-3 0,-11-1-3 15,11 2-6-15,-6 0 0 0,6 1-5 16,-11 1 0-16,11 0-2 0,-7 2 1 16,4-2-5-16,3 0-1 0,0 1-1 15,0 1-4-15,0-1-2 0,0 0-4 16,0-1 2-16,10 1 1 0,-10-3-3 16,7 2 4-16,-3-1-3 0,2-3 2 15,5-1 3-15,-1 3 0 0,4-4-3 16,-4 3 2-16,0-2 1 0,7-6 0 15,-6 0 0-15,6 0 0 0,0 0 0 16,0-6 0-16,-7 1 1 0,8-3-1 16,-8-2-1-16,10 0 1 0,-13 0 4 15,10-5-1-15,-6 0-2 0,-1 0 5 16,-3-1 1-16,-4 1 2 0,4-3-4 16,-7 1-5-16,7-1 2 0,-7 1-2 15,-7-5 0-15,7 6-1 0,-10-4 0 16,3 3 3-16,-3-1 7 0,3 2 8 15,-7 0 3-15,0 4 14 0,-3 1 14 16,7 4 7-16,-7-2 1 0,3 4 0 16,-3 2-3-16,0-1-7 0,0 8-10 15,6-1-13-15,-6 2-9 0,7 1-8 16,0 4-1-16,-4 1-10 0,11 1 1 16,-4 0-5-16,0 1-25 0,7-1-34 15,0 3-40-15,7-2-44 0,-7-6-81 16,7 6-173-16,-4-6-142 0,4 2-51 15,0-7-4-15,6 5 22 0,-6-5 69 16</inkml:trace>
  <inkml:trace contextRef="#ctx0" brushRef="#br0" timeOffset="96512.309">11410 5017 28 0,'3'-2'370'0,"4"2"58"16,-7 2 30-16,3-2-24 0,4 0-55 16,-7 3-130-16,7-1-92 0,-4 1-47 15,-3 2-29-15,7-4-12 0,-7 4-5 16,0 4-6-16,4-2 5 0,3 1 5 16,-7-2 1-16,0 5-2 0,6-2 0 15,-2 1 3-15,-4 4 1 0,0-3-8 16,0 5-1-16,7-4-2 0,-7 4-2 15,0-2-10-15,10-2-4 0,-10 3-8 16,10-1-6-16,-3 2-9 0,0-3-3 16,3-7-5-16,1 5-9 0,-1-6 2 15,4-1-2-15,-1-4 5 0,1-1 9 16,0-4 3-16,3-3 5 0,0-4 0 16,0-3 2-16,-6 1-7 0,6-5-9 15,0 3-4-15,-7-3-4 16,0 2 1-16,8-1 0 0,-12 3-4 0,5 1 4 15,-4 3 0-15,-4 2-8 0,-3 4-32 16,7 0-57-16,-14-1-165 0,7 6-214 16,-3 2-132-16,-4 7-54 0,-4 3-6 15,1 4 38-15,-4 0 148 0</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1.478"/>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 0 2 0,'0'0'120'0,"0"0"80"0,0 0 58 15,0 0 43-15,0 0 30 0,0 0 25 0,0 0 21 0,0 0 25 0,0 0 26 16,0 5 25-16,0-5 24 0,6 2 24 0,-3 1-83 0,8-3-142 0,-8 2-88 16,3-2-60-16,3 0-37 0,-1 0-19 0,1 0-8 0,2 0 4 0,-8 0-8 15,9 0-6-15,-1 0-16 0,0 0-20 0,-2 0-30 0,0 0-32 0,-1 0-35 16,1 2-42-16,2-2-52 0,-8 2-65 0,9 1-88 0,-10-2-98 0,4 2-42 0,-3 0-11 16,8-3 3-16,-8 1 13 0,-3-1 23 0,6 0 28 0,-6 0 36 0,3 0 43 15,-3 0 44-15,11 0 51 0,-8-1 58 0,-3 1 65 0</inkml:trace>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2.31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14-1 33 0,'0'0'123'0,"0"0"50"0,0 0 39 0,0 0 29 16,0 0 26-16,0 0 20 0,0 0 19 0,0 0 22 0,0 5 23 15,0-5 20-15,0 4 20 0,0-4-40 0,0 0-77 0,0 6-66 0,0-6-58 0,-6 4-30 16,6 0-18-16,0 0-8 0,-6 1-4 0,6-1 0 0,0 1-5 0,0 0-4 16,0 1-6-16,0-1-8 0,0 1-6 0,0 4-7 0,0-4-7 0,0 4-5 15,0-4-2-15,0 3-2 0,0 3-2 0,6-3-3 0,0 2-4 0,-6-2-1 16,0 2 0-16,3 1 1 0,2-4 0 0,-2 4 3 0,-3-2-3 0,12 0 3 0,-10 0 4 16,-2-1-1-16,12-1 0 0,-9-1 2 0,2 2 1 0,-2-2 4 0,9-2 1 15,-4 2 2-15,-5-3-1 0,9 0 1 0,-9 2-1 0,5-6 0 0,4 1-1 16,-4-1-1-16,1 0-4 0,-1 0 0 0,7 0-4 0,-7-1-7 0,4-5-8 0,-4 2-12 15,7 0-15-15,-13-3-18 0,10 1-20 0,-4-2-25 0,1 0-26 0,0 1-27 16,-4-2-28-16,-2-1-27 0,9 1-26 0,-9 1-43 0,-3-4-41 0,5 1-78 16,1 1-86-16,-6 1-27 0,0 1 5 0,0-2 18 0,0 1 25 0,0 3 35 0,0-1 35 15,0-3 40-15,-6 4 38 0,1 1 38 0,5-1 42 0,-3 1 48 0,-3 0 56 16</inkml:trace>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2.70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58 0 41 0,'-5'1'129'0,"5"-1"47"0,-3 0 39 16,3 0 25-16,0 4 22 0,0-4 19 0,0 5 20 0,0 0 20 0,0-1 19 0,-6 1 20 16,6 2 19-16,0-2-49 0,0 1-88 0,0 3-61 0,-6-2-56 0,6 2-25 15,0 0-11-15,0 2-4 0,0 0 2 0,0 1 0 0,0-1 2 0,0 2-2 16,6-1-2-16,-6-1-2 0,0 3-4 0,0-1 1 0,0 1-2 0,0 0-3 15,-6 0-4-15,6 2-6 0,0-3-2 0,0 1-6 0,0 2-7 0,-2-3-5 16,2 3-5-16,0-2-7 0,0 1-5 0,-6-1-10 0,0 0-14 0,6-3-19 0,0 3-22 16,-3-3-21-16,-2-3-27 0,5 4-23 0,0-1-25 0,-3-2-34 15,3 1-39-15,-6-4-54 0,6-1-59 0,0-5-57 0,-6 6-50 0,6-6-11 0,0 0 6 16,0 0 22-16,0 0 29 0,0 0 32 0,0 0 35 0,0 0 36 0,0 0 36 0,0 0 44 16,6-4 45-16,0-1 54 0</inkml:trace>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3.23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119 25 11 0,'0'-5'106'0,"0"5"59"0,0-5 46 16,0 5 36-16,0 0 26 0,0-4 25 0,0 4 21 0,0-4 23 0,0 4 26 0,-6-3 23 15,6 3 21-15,-3-2-26 0,3 2-58 0,0-2-68 0,0 2-72 0,0 0-43 16,0 0-24-16,0 0-14 0,-6 0-5 0,6 0-3 0,0 0-4 0,0 0-6 16,-5 0-7-16,5 0-6 0,-3 4-7 0,3-1-4 0,0-2-6 0,-6 5-1 15,3-5-3-15,3 4-1 0,-6 2-2 0,1-3 1 0,5 6-1 0,-3-4 3 16,-3 4-2-16,0-4 0 0,3 5-1 0,3 1-5 0,-8-1-3 0,8 3-3 15,-12-1-1-15,12 1-6 0,-2 3-4 0,-4-2-3 0,3 1-4 0,3 0-4 16,-11 1-6-16,11-1-3 0,-3 2-5 0,3 1-3 0,0-3-2 0,-6 1-2 0,6 0-2 16,-6-1-2-16,6-1-5 0,0 1-5 0,0-3-11 0,6 2-11 0,-6 0-13 15,6-3-15-15,-6-1-15 0,0 0-20 0,3-2-21 0,-3 0-21 0,5 0-26 0,1 1-28 16,-3-4-34-16,3 1-36 0,-4-3-38 0,-2-1-61 0,6-2-72 0,-6-1-17 16,9 3 5-16,-9-3 17 0,5-3 28 0,-2 2 32 0,3-4 34 0,0 1 37 15,-3-3 37-15,2 0 41 0,1 0 45 0,-6 1 45 0,3-1 51 0</inkml:trace>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3.87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18 31 68 0,'0'-4'146'0,"0"4"45"15,0-4 34-15,0-2 30 0,0 2 23 0,-2 2 22 0,2 2 19 0,0-3 24 16,0 3 18-16,-6-2 22 0,6 2 22 0,0-5-58 0,0 5-102 0,0 0-64 16,0 0-41-16,-3-2-24 0,3 2-13 0,0 0-8 0,0 0-6 0,0 0-4 15,0 0-6-15,0 0-4 0,0 0-2 0,0 0-6 0,0 0-4 0,0 0-6 16,0 0-5-16,0 0-4 0,0 0-4 0,0 0-1 0,9 0-3 0,-9 2-3 16,2-2 1-16,4 5-1 0,0-3-2 0,-6 1-1 0,3-1-6 0,2 2-4 0,-2 2-7 15,3-2-1-15,0 0-7 0,-3 0 0 0,2 1-3 0,1 2-2 0,-3-3 0 16,3 1 0-16,-3 2-2 0,2 0 0 0,1-1 0 0,-3-1 1 0,3 1 1 15,-4-1 2-15,-2 0 0 0,6 1 3 0,-6-1 1 0,0-3 3 0,6 5 0 0,-6-3-1 16,-6 1-2-16,6 0-5 0,-6-3-2 0,6 2-7 0,-2-1-6 0,2-1-6 16,-6 2-10-16,3-2-7 0,-3 1-6 0,1-1-10 0,2-2-10 0,-3 0-9 15,3 0-9-15,-8 0-5 0,11 0-7 0,-3 0-1 0,-3-2 3 0,0 2 2 16,3-3 3-16,3 3 7 0,-5-2 1 0,5 2 1 0,0-2 0 0,0 2 1 16,0 0 4-16,0 0 7 0,0 0 9 0,0 0 12 0,0 0 12 0,0 0 9 15,0 0 7-15,5 2 8 0,-2 0 8 0,3 1 9 0,0-1 10 0,-6 2 10 0,3 2 14 16,2-2 10-16,1 0 11 0,-3 1 5 0,3-1 4 0,-3 0-2 0,-3 2-1 15,11-2-3-15,-11 2-2 0,3 0-1 0,3-2-5 0,-4 2 0 0,-2-1 1 16,6 2 4-16,-6-2-1 0,6-1 1 0,-6 1 1 0,0 2 1 0,-6-3 1 16,6 2-1-16,-6 0-2 0,6-2 1 0,-2 3 0 0,-4-3-6 0,3 1-2 0,-8 2-6 15,8-6-6-15,-6 7-9 0,3-4-9 0,-2 0-13 0,2-1-14 0,0-1-18 16,-2 3-19-16,5-3-17 0,-9 0-20 0,10 0-25 0,-4-2-27 0,3 3-24 16,-3-2-29-16,1-1-47 0,5 0-58 0,0 0-82 0,0 0-94 0,0 0-29 0,0 0-1 15,0 0 15-15,0 0 26 0,0 0 29 0,0 0 34 0,0 0 37 0,0 0 40 16,11 0 42-16,-8-1 44 0,3-2 53 0,-4 1 64 0</inkml:trace>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4.19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183-1 3 0,'0'0'122'0,"6"2"77"0,-6 0 52 0,0-2 39 0,3 3 30 0,-3 1 26 16,0 3 25-16,6 2 23 0,-6-3 26 0,2 4 24 0,-2-1 25 0,0-1 26 15,6 4-81-15,0-2-138 0,-6 3-79 0,3 1-52 0,-3 2-19 0,5-3-12 0,1 3 1 16,-6 2-2-16,0 0 2 0,3 3 2 0,-3-1-8 0,6 0-4 0,-6 0-11 15,0 4-8-15,-6-2-11 0,6 1-8 0,-3 0-9 0,3-2-11 0,-11 5-10 16,8-1-12-16,-9-3-20 0,10 3-24 0,-7-2-29 0,-2 0-35 0,8 1-41 16,-12-4-47-16,7 3-69 0,-1-2-81 0,-5-1-91 0,2 1-91 0,4-1-36 0,-6-4-7 15,5-1 14-15,0 1 21 0,1-2 30 0,-7-2 35 0,7-6 46 0,-4 1 45 16,4-3 55-16,-6-1 55 0,11-6 71 0,-6-1 71 0</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8.42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-6-3 34 0,'0'0'131'0,"0"0"55"0,0 0 43 0,0 2 32 15,0-2 29-15,0 0 25 0,6 3 24 0,-6-3 23 0,0 0 26 0,0 0 25 16,0 0 3-16,0 0-3 0,0 0-72 0,0 0-103 0,0 0-59 0,0 0-36 16,0 0-19-16,0 0-11 0,0 0-10 0,0 0-4 0,0 0-5 0,0 0-9 0,0 0-10 15,0 0-9-15,0 0-9 0,0 0-13 0,0 0-7 0,0 0-9 0,0 0-3 16,6 2-3-16,-6-2-4 0,0 1-4 0,0-1-9 0,0 4-14 0,0-4-22 15,0 4-27-15,3 1-30 0,-3-1-32 0,0 0-42 0,0 3-42 0,0 0-69 16,0 0-79-16,0 2-58 0,0-3-43 0,0 4-12 0,0-3 5 0,0 2 16 16,0-2 28-16,-3-1 35 0,3 1 40 0,0 0 42 0,0-3 45 0,-6 1 47 0,0-1 53 15,6 3 61-15</inkml:trace>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8.580"/>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12 1 1 0,'-5'4'112'0,"5"-4"75"0,0 4 49 0,0-4 38 0,0 7 29 0,0-7 27 16,0 0 17-16,0 3 15 0,0-3 10 0,0 0 9 0,0 0 3 0,0 4 2 16,0-4-98-16,-3 5-158 0,3-3-99 0,0-2-71 0,0 7-66 0,0-7-64 15,-6 5-80-15,6-5-80 0,0 6-33 0,0-6-7 0,6 7 7 0,-6 0 16 16,0-7 20-16,0 7 21 0,0-7 28 0,0 6 26 0,0 1 34 0,0-7 34 0,0 7 48 16,0-1 54-16</inkml:trace>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8.713"/>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29 0 75 0,'0'5'152'0,"0"1"44"0,0-3 29 0,-3 1 19 0,3-1 9 0,-5 1-15 15,2 1-33-15,-3-3-37 0,0 3-44 0,6-5-43 0,0 4-39 0,-3-2-92 16,3-2-112-16,0 7-62 0,0-7-33 0,0 0-7 0,-5 4 9 0,5-4 20 16,0 7 25-16,0-7 46 0,0 8 49 0,0-8 50 0</inkml:trace>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8.85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19 0 57 0,'0'6'148'0,"0"-6"54"0,0 4 39 0,0 2 28 0,-5-3 23 0,5-3 18 15,0 4 8-15,-6-1 8 0,6-3 6 0,0 4 1 0,0-4 2 0,-3 3-95 16,3-3-149-16,0 0-149 0,0 5-146 0,0-5-76 0,0 0-44 0,0 0-14 0,-6 5 0 16,6-5 14-16,0 0 15 0,0 0 24 0,0 7 19 0,0-7 27 0,0 5 29 15,0-5 43-15,0 7 53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13.092"/>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2-1 7 0,'0'0'55'0,"0"0"26"16,0 0 23-16,0 0 27 0,0 0 24 0,0 0 24 0,0 0 26 0,0 0 24 15,0 0 24-15,5 3 22 0,-5-3-10 0,0 0-29 0,0 0-24 0,0 3-21 16,0-3-20-16,0 0-18 0,0 0-20 0,0 0-18 0,0 0-19 0,0 0-17 16,0 2-16-16,0-2-17 0,0 0-12 0,0 0-9 0,0 0-4 0,0 0 2 0,3 4-1 15,-3-4 5-15,0 0 3 0,0 0 4 0,0 0 5 0,0 4 3 0,0-4 4 16,0 0 4-16,0 0 1 0,0 6 5 0,0-6 0 0,0 0 3 0,0 4 1 15,0-4-1-15,-3 4 3 0,3-4-3 0,0 5-2 0,0-5-1 0,0 4 0 16,0-4-4-16,0 7 0 0,0-2-4 0,0-1-3 0,0 0-1 0,0 3-4 16,0-2-2-16,0 0-4 0,0 1-1 0,0-1 0 0,0 2-5 0,0 0 0 15,0 0-1-15,0-1-3 0,3 1-4 0,-3 2 0 0,0-2-3 0,0 4-1 16,0-2-2-16,0-2-2 0,0 4 0 0,0-2-3 0,0 2-1 0,0-2 0 16,0 3 0-16,0-1-2 0,0-1-1 0,0 1 0 0,0-2-2 0,0 2 1 0,0-3-1 15,0 2-1-15,0 0 1 0,0-3-1 0,0 1-1 0,0-1 0 0,0-1-2 16,0 2 0-16,0-4 0 0,0 0-3 0,0-4 1 0,6 7-1 0,-6-7 0 0,0 5-3 15,0-5-3-15,0 0 1 0,0 0-1 0,0 0-3 0,0 0 0 0,0 0 1 16,0 0-1-16,0 0 2 0,0 0 1 0,0 0 2 0,0 0 1 0,0 0 2 16,0 0 2-16,0 0 2 0,0 0 3 0,0 0 2 0,0-2 1 0,0 2 2 15,0-4-2-15,0 4 3 0,3-6 1 0,-3 6-2 0,0-4 0 0,0 4-2 16,0-4 1-16,0 2 0 0,0 2-1 0,0-7-2 0,0 7-2 0,6-5 1 0,-6-1-4 16,0 6 0-16,0-3 1 0,0-2-3 0,5 1 2 0,-5 0-1 0,0 1-2 15,0-2 0-15,0 1-2 0,3 0 0 0,-3-1-2 0,0 0 1 0,0 1 2 16,6-1-2-16,-3 1 1 0,-3-3 0 0,0 2-1 0,5-2 1 0,1 3-2 15,-6-3 0-15,3 1 1 0,3 1 1 0,-1-2 2 0,-2 0 2 0,3 0 3 16,-3 3 4-16,3-3 0 0,-1 1 2 0,-2 1 3 0,3-2 1 0,-3 3 1 0,8-3 2 16,-8 4 1-16,3-5 0 0,-3 3 1 0,8 1 3 0,-8-1 1 0,3 0 1 15,2-1-1-15,-2 1-3 0,-3 0-1 0,8 4 1 0,-8-4-3 0,3 0 0 16,-3 1-1-16,8 2-3 0,-8-3 1 0,3 0-1 0,-3 3-1 0,8-2-2 16,-11 1-2-16,3-1-3 0,8 1-1 0,-11-1-1 0,9 1-2 0,-6-1 1 15,-3 2 1-15,11 0 0 0,-11 0 0 0,3-1 1 0,-3 1 0 0,6 2 0 0,-6 0-2 16,3-5 1-16,-3 5 0 0,0 0-1 0,0 0 1 0,0 0 1 0,0 0 1 15,0 0 0-15,0 0-1 0,0 0 1 0,0 0 1 0,0 0 0 0,0 0-1 16,0 0 0-16,0 0-2 0,0 0-3 0,0 0-4 0,0 0-6 0,0 0-8 0,0 0-16 16,0 0-14-16,0 0-16 0,0 0-16 0,0 0-17 0,0 0-15 0,0 0-18 15,0 3-19-15,0-3-37 0,-3 2-48 0,3-2-66 0,0 0-73 0,-6 5-24 16,6-5-2-16,0 4 17 0,0-4 24 0,0 0 25 0,-3 2 27 0,3-2 31 0,-5 3 28 16,5-3 32-16,-6 1 35 0,6-1 47 0,-3 3 55 0</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6:08.98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36 0 1 0,'0'7'110'0,"6"3"93"0,-6-4 63 0,6-2 49 0,-6 3 36 15,-6 0 29-15,0-2 19 0,6-1 14 0,-3 0 9 0,-2 2 4 0,-1 0 4 16,3-4-1-16,-3 5-107 0,6-2-164 0,-3-1-140 0,3 1-131 0,-5 2-126 0,-1-3-127 16,6 0-53-16,0 3-17 0,-3-2 4 0,3 2 16 0,0-3 24 15,0-4 25-15,0 8 27 0,0-3 32 0,0 2 38 0,0-2 43 0,0 2 50 0,0 0 59 16</inkml:trace>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3.18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62F91989-E39C-4FB8-B958-3B410A215000}" emma:medium="tactile" emma:mode="ink">
          <msink:context xmlns:msink="http://schemas.microsoft.com/ink/2010/main" type="inkDrawing" rotatedBoundingBox="20665,13389 20699,12957 20710,12957 20677,13390" semanticType="callout" shapeName="Other">
            <msink:sourceLink direction="with" ref="{ADEC6E1A-3C40-40DA-BE6E-E93BFB0E9D15}"/>
            <msink:sourceLink direction="with" ref="{460726D0-3789-45C3-9360-E001A878F5B8}"/>
          </msink:context>
        </emma:interpretation>
      </emma:emma>
    </inkml:annotationXML>
    <inkml:trace contextRef="#ctx0" brushRef="#br0">25-2 63 0,'0'0'265'0,"0"1"44"16,0-1 15-16,4 0 1 15,-4 0-20-15,0 0-35 0,0 0-82 16,1 0-60-16,-1 0-38 0,0 0-20 16,0 0-12-16,0 5-4 0,0-5 2 15,0 0 1-15,0 0 3 0,0 0 4 16,0 4 1-16,0-4 0 0,0 0-4 15,0 0-5-15,0 0-7 0,0 0-9 16,0 0-6-16,3 0-5 0,-3 0-4 16,0 3 2-16,0-3 0 0,0 5 8 15,0-5 0-15,0 0 4 0,0 1 2 16,0 3 3-16,0-1 2 0,0-3 1 16,0 7 8-16,0 0 0 0,0 0-1 15,-3 2-1-15,3 0-6 0,0 3-4 16,-1-3-9-16,-3 7-5 0,4-3-6 15,-1-1 0-15,1 6-2 0,-3 1 0 16,-1 1-3-16,4 1 1 0,-1 2-4 16,1-4-5-16,-7 4 1 0,7-4-5 15,0 2 2-15,-1-1-5 0,-2 1 2 16,3-6-2-16,-2-1 0 0,2-1-1 16,0-3-2-16,-3-1 2 0,3-2-2 15,0 0 1-15,0-4 0 0,0 1 0 16,0-4 0-16,0 0 0 0,0 0 3 15,0-4-2-15,3 1-2 0,-3-4 1 16,0 0-8-16,0 5-27 0,0-5-45 16,0 0-64-16,0-4-147 0,0 2-187 15,0-1-119-15,0 0-39 0,0-3 10 16,2 3 46-16,2-4 138 0</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3.63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229D86B-8F8B-4826-881F-4F724416F038}" emma:medium="tactile" emma:mode="ink">
          <msink:context xmlns:msink="http://schemas.microsoft.com/ink/2010/main" type="inkDrawing" rotatedBoundingBox="20854,13407 20891,12978 20910,12980 20873,13409" semanticType="callout" shapeName="Other">
            <msink:sourceLink direction="with" ref="{ADEC6E1A-3C40-40DA-BE6E-E93BFB0E9D15}"/>
            <msink:sourceLink direction="with" ref="{460726D0-3789-45C3-9360-E001A878F5B8}"/>
          </msink:context>
        </emma:interpretation>
      </emma:emma>
    </inkml:annotationXML>
    <inkml:trace contextRef="#ctx0" brushRef="#br0">230 21 268 0,'0'3'474'0,"0"0"49"0,0 1 31 0,0-1-38 15,0 1-176-15,0 3-117 0,0-4-70 16,0 3-34-16,-3 3-17 0,3-1-7 16,-3 1 0-16,3 1-2 0,0 4 4 15,0-1 6-15,-2 2 4 0,2 2 1 16,0 0-2-16,0 3-4 0,-3-1-10 15,0 2-14-15,3 2-10 16,-2 0-15-16,-1-4-12 0,2 4-13 16,-3-2-8-16,1-2-8 0,3 1-3 0,0-3-6 15,-1 0 0-15,-3-8-3 0,4 1 0 16,0-4 0-16,0 2-1 0,0-2 1 16,0-6-3-16,0 3-16 15,0-6-30-15,0 1-44 0,0-6-56 16,0 2-71-16,-1-5-144 0,1-1-165 0,-3-2-107 15,3 1-26-15,-4 0 17 0,4-4 51 16,0 5 136-16</inkml:trace>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6.15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B45815C-8CDB-4CEC-BE1F-4B24BAE68BDE}" emma:medium="tactile" emma:mode="ink">
          <msink:context xmlns:msink="http://schemas.microsoft.com/ink/2010/main" type="writingRegion" rotatedBoundingBox="20763,13766 21159,13766 21159,14367 20763,14367"/>
        </emma:interpretation>
      </emma:emma>
    </inkml:annotationXML>
    <inkml:traceGroup>
      <inkml:annotationXML>
        <emma:emma xmlns:emma="http://www.w3.org/2003/04/emma" version="1.0">
          <emma:interpretation id="{AD34F406-399B-4438-AB0C-AB6F69932256}" emma:medium="tactile" emma:mode="ink">
            <msink:context xmlns:msink="http://schemas.microsoft.com/ink/2010/main" type="paragraph" rotatedBoundingBox="20763,13766 21159,13766 21159,14367 20763,14367" alignmentLevel="1"/>
          </emma:interpretation>
        </emma:emma>
      </inkml:annotationXML>
      <inkml:traceGroup>
        <inkml:annotationXML>
          <emma:emma xmlns:emma="http://www.w3.org/2003/04/emma" version="1.0">
            <emma:interpretation id="{A2E87E97-2856-405B-9505-814346F7EE4F}" emma:medium="tactile" emma:mode="ink">
              <msink:context xmlns:msink="http://schemas.microsoft.com/ink/2010/main" type="line" rotatedBoundingBox="20763,13766 21159,13766 21159,14367 20763,14367"/>
            </emma:interpretation>
          </emma:emma>
        </inkml:annotationXML>
        <inkml:traceGroup>
          <inkml:annotationXML>
            <emma:emma xmlns:emma="http://www.w3.org/2003/04/emma" version="1.0">
              <emma:interpretation id="{ADEC6E1A-3C40-40DA-BE6E-E93BFB0E9D15}" emma:medium="tactile" emma:mode="ink">
                <msink:context xmlns:msink="http://schemas.microsoft.com/ink/2010/main" type="inkWord" rotatedBoundingBox="20763,13766 21159,13766 21159,14367 20763,14367">
                  <msink:destinationLink direction="with" ref="{E229D86B-8F8B-4826-881F-4F724416F038}"/>
                  <msink:destinationLink direction="with" ref="{62F91989-E39C-4FB8-B958-3B410A215000}"/>
                  <msink:destinationLink direction="with" ref="{98F34E06-DAB6-47A0-BD86-E6F9C53F787E}"/>
                </msink:context>
              </emma:interpretation>
              <emma:one-of disjunction-type="recognition" id="oneOf0">
                <emma:interpretation id="interp0" emma:lang="" emma:confidence="0">
                  <emma:literal>a</emma:literal>
                </emma:interpretation>
                <emma:interpretation id="interp1" emma:lang="" emma:confidence="0">
                  <emma:literal>o</emma:literal>
                </emma:interpretation>
                <emma:interpretation id="interp2" emma:lang="" emma:confidence="0">
                  <emma:literal>e</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123 991 21 0,'0'-6'388'0,"3"4"74"16,0-2 26-16,-3 4-6 0,0-4-40 15,0 1-146-15,0 1-100 0,0-2-54 16,-3 0-31-16,0 1-14 0,3-4-5 16,0 4-3-16,0-3 3 0,-2 3 1 15,2-1-1-15,-3 4-2 0,2-3-1 16,1-1-4-16,-4 4-7 0,1 4-6 15,2-1-12-15,-3 1-7 0,1-1-5 16,2 6-6-16,-3 1-6 0,3 3-4 16,1 1-2-16,-3-1-5 0,-1 3-7 15,4-3-5-15,4 4-6 0,-1-3-2 16,-2 1 2-16,4-1 5 0,2-2 4 16,1-4 3-16,-2-3 0 0,5 4 2 15,-1-9-2-15,3 0-8 0,-2-11 2 16,2 5 2-16,0-7 2 0,-4-7 0 15,4-1-3-15,-5-2 2 0,0 0-3 16,-3-2-4-16,1 1-3 0,-6-2-1 16,-3-1 2-16,-2 4 3 0,-3 3 0 15,0-1 2-15,-5 9 0 0,4 2 0 16,-6 0-1-16,3 7-5 0,-1 3-1 16,0 5-5-16,3 3 0 0,-1 2-2 15,6 2-12-15,0 6-25 0,2-4-41 16,2 1-54-16,1 2-63 0,1 3-82 15,-1-3-149-15,7 2-124 0,-6-2-84 16,4-1-11-16,1 1 29 0,1-4 62 16,-1 1 152-16</inkml:trace>
          <inkml:trace contextRef="#ctx0" brushRef="#br0" timeOffset="257.137">194 1095 41 0,'4'3'410'0,"-4"2"75"16,5 0 37-16,-5 1 1 0,3 5-31 15,-3-2-144-15,4-2-85 0,-3 5-43 16,2 2-24-16,-1-1-15 16,4 3-11-16,-4 5-9 0,6-2-14 15,-3 4-14-15,3-4-12 0,3 6-8 0,-5-6-14 16,6 1-9-16,-3-3-10 0,4-2-11 16,1-4-10-16,-1 3-12 15,2-9-9-15,4-1-12 0,-5-4-9 16,4 0-6-16,3-4-5 0,-2-1-17 0,-5-2-42 15,-1 0-86-15,-2-4-153 0,-3 2-293 16,-3-1-156-16,-2 0-69 0,-1 2-3 16,-4 7 59-16,-1-6 142 0</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8.36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FE86217-4459-4FD6-9C72-4183DFA2C872}" emma:medium="tactile" emma:mode="ink">
          <msink:context xmlns:msink="http://schemas.microsoft.com/ink/2010/main" type="writingRegion" rotatedBoundingBox="9968,12394 10255,14057 9224,14235 8937,12572"/>
        </emma:interpretation>
      </emma:emma>
    </inkml:annotationXML>
    <inkml:traceGroup>
      <inkml:annotationXML>
        <emma:emma xmlns:emma="http://www.w3.org/2003/04/emma" version="1.0">
          <emma:interpretation id="{C52DDC10-6262-43C2-96DE-7313626AEC7F}" emma:medium="tactile" emma:mode="ink">
            <msink:context xmlns:msink="http://schemas.microsoft.com/ink/2010/main" type="paragraph" rotatedBoundingBox="9968,12394 10255,14057 9224,14235 8937,12572" alignmentLevel="1"/>
          </emma:interpretation>
        </emma:emma>
      </inkml:annotationXML>
      <inkml:traceGroup>
        <inkml:annotationXML>
          <emma:emma xmlns:emma="http://www.w3.org/2003/04/emma" version="1.0">
            <emma:interpretation id="{D5F1274D-02B0-420D-B0D7-9BE140221EFF}" emma:medium="tactile" emma:mode="ink">
              <msink:context xmlns:msink="http://schemas.microsoft.com/ink/2010/main" type="line" rotatedBoundingBox="9968,12394 10255,14057 9661,14160 9375,12496"/>
            </emma:interpretation>
          </emma:emma>
        </inkml:annotationXML>
        <inkml:traceGroup>
          <inkml:annotationXML>
            <emma:emma xmlns:emma="http://www.w3.org/2003/04/emma" version="1.0">
              <emma:interpretation id="{F6841A65-9576-4DE8-9EB1-9D883C75584D}" emma:medium="tactile" emma:mode="ink">
                <msink:context xmlns:msink="http://schemas.microsoft.com/ink/2010/main" type="inkWord" rotatedBoundingBox="9879,12409 10039,13339 9535,13426 9375,12496"/>
              </emma:interpretation>
              <emma:one-of disjunction-type="recognition" id="oneOf0">
                <emma:interpretation id="interp0" emma:lang="" emma:confidence="1">
                  <emma:literal/>
                </emma:interpretation>
              </emma:one-of>
            </emma:emma>
          </inkml:annotationXML>
          <inkml:trace contextRef="#ctx0" brushRef="#br0">609-426 21 0,'2'6'470'16,"-2"3"82"-16,0 5 47 0,0-1 40 15,0 0-81-15,0 7-196 0,-2 0-116 16,2-1-63-16,-3 5-39 0,3 3-33 15,0-1-28-15,0 1-22 0,0 2-13 16,0 0-10-16,0 1-10 0,0 2-7 16,0-3-6-16,0-3-6 0,0-2-3 15,0 1-3-15,0-4 0 0,0-5-3 16,0 0-11-16,0-7-27 0,3-2-40 16,-3-5-60-16,0-4-72 0,0-5-143 15,0-4-137-15,0-7-103 0,2-3-23 16,1 1 21-16,5-8 52 0,-3 1 135 15</inkml:trace>
          <inkml:trace contextRef="#ctx0" brushRef="#br0" timeOffset="204.83">702-285 421 0,'5'-9'537'0,"0"2"57"16,0 0 29-16,-2 7-41 0,0 0-176 16,-1 7-116-16,-2 2-70 15,3 8-43-15,0 3-30 0,-3 0-25 16,0 7-26-16,0 2-18 0,2 0-17 15,-2 5-13-15,0-5-12 0,3 2-12 16,-3-2-7-16,1-2-9 0,-1-6-14 16,4 0-31-16,-4-5-63 0,0-5-85 15,-4-4-175-15,4-7-195 0,-6-7-116 16,0-4-37-16,1-8 25 0,-3-1 68 16,3-3 170-16</inkml:trace>
          <inkml:trace contextRef="#ctx0" brushRef="#br0" timeOffset="530.503">449-584 400 0,'2'2'545'0,"1"-2"49"0,0 4 50 15,-1-2-33-15,3 2-188 0,1 0-115 16,1-4-59-16,4 2-26 0,2 5-27 16,-1-1-26-16,9 2-19 0,-3-2-17 15,7-1-15-15,-1 4-7 0,2-4-10 16,4 2-14-16,-1-3-15 0,2 0-16 16,-3-3-13-16,1 4-19 0,-3-3-13 15,-5 2-13-15,-1 1-32 0,-4 1-48 16,-3 1-77-16,-6 1-99 0,-1 2-199 15,-4 0-226-15,-4-1-96 0,-4 3-19 16,1 1 41-16,-3 0 83 0,1-1 187 16</inkml:trace>
          <inkml:trace contextRef="#ctx0" brushRef="#br0" timeOffset="1117.83">475 187 372 0,'0'0'494'16,"2"4"43"-16,-2-4 9 0,0 0-46 16,3 0-170-16,0-4-109 0,-1 4-55 15,6-4-20-15,-4 2-4 0,4 2 4 16,5-3 5-16,-2-1 11 0,-1 4 5 16,6 0 5-16,0 0 5 0,-2 0 6 15,7 4 5-15,-3-4 6 0,6 3-2 16,-2 3-17-16,5-2-23 0,-1 2-29 15,1 1-30-15,2-1-40 0,0-3-20 16,0 8-16-16,-2-8-5 0,0 5-7 16,-4-2-3-16,1 0 2 0,-7-3-3 15,-2 5-2-15,-1-2-3 0,-8-3-27 16,2 0-56-16,-3 1-72 0,-2-4-94 16,-3 3-128-16,-3-3-248 0,-2-3-169 15,-3 3-45-15,4-4 15 0,-4 4 75 16,0-3 109-16,3 0 241 0</inkml:trace>
        </inkml:traceGroup>
        <inkml:traceGroup>
          <inkml:annotationXML>
            <emma:emma xmlns:emma="http://www.w3.org/2003/04/emma" version="1.0">
              <emma:interpretation id="{679A905C-11AF-464A-A6BD-794FF7183AD7}" emma:medium="tactile" emma:mode="ink">
                <msink:context xmlns:msink="http://schemas.microsoft.com/ink/2010/main" type="inkWord" rotatedBoundingBox="10148,13438 10255,14057 9753,14144 9646,13524"/>
              </emma:interpretation>
              <emma:one-of disjunction-type="recognition" id="oneOf1">
                <emma:interpretation id="interp1" emma:lang="" emma:confidence="0">
                  <emma:literal>o</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0</emma:literal>
                </emma:interpretation>
                <emma:interpretation id="interp5" emma:lang="" emma:confidence="0">
                  <emma:literal>e</emma:literal>
                </emma:interpretation>
              </emma:one-of>
            </emma:emma>
          </inkml:annotationXML>
          <inkml:trace contextRef="#ctx0" brushRef="#br0" timeOffset="2047.658">737 597 375 0,'-1'-3'456'0,"-2"-3"40"16,1 1-8-16,-1 2-28 0,0 3-128 15,-2 0-92-15,2 0-52 0,1 0-27 16,-3 0-14-16,2-2-10 0,0 2-5 15,-2 2-9-15,3-2-4 0,-4 3-3 16,4 6-3-16,-1-4-4 0,-2 3-9 16,2-1-8-16,2 10-10 0,-3-6-12 15,1 9-14-15,3-4-9 0,0 5-10 16,0 2-6-16,3-5-7 0,1 3 1 16,0-1 1-16,1 3 1 0,3-7 0 15,0 2 1-15,2-6-1 0,3-5 1 16,-2 0 1-16,2-7-3 0,1-7-2 15,0-3-1-15,-1-6 0 0,0-5-7 16,0-5-7-16,-4 0-2 0,-1-4-4 16,2 1 0-16,-7-5-3 0,0 5 0 15,-6 0-1-15,0-2-1 0,-3 5 2 16,-6 2 0-16,0 3 2 0,-4 3-1 16,-2 2-1-16,-3 4 0 0,0 7 2 15,1 1-4-15,0 4 2 0,1 7-7 16,5 0-10-16,1 0-25 0,2 2-39 15,3 5-55-15,8 3-68 0,0-2-80 16,0 2-155-16,0-5-154 0,5 6-95 16,-2-6-13-16,8 6 28 0,-5-2 65 15,2 1 153-15</inkml:trace>
          <inkml:trace contextRef="#ctx0" brushRef="#br0" timeOffset="2303.147">777 766 403 0,'5'4'542'0,"0"1"61"16,0 2 52-16,3 4-41 0,-3-2-186 16,1 5-114-16,0 6-59 0,1-1-37 15,-1 5-28-15,2 0-17 0,5 0-3 16,-2-1 12-16,2-2 20 0,3-1 11 16,-3-4 13-16,5-2 7 0,-1-5-13 15,4-2-35-15,0-7-41 0,1-7-34 16,2-2-32-16,-1-5-34 0,1-6-49 15,0 0-102-15,-5 1-128 0,-3-2-176 16,0 2-306-16,-7-2-201 0,3 5-80 16,-6 0 36-16,2-3 88 0,-2 1 158 15,-4 2 295-15</inkml:trace>
        </inkml:traceGroup>
      </inkml:traceGroup>
      <inkml:traceGroup>
        <inkml:annotationXML>
          <emma:emma xmlns:emma="http://www.w3.org/2003/04/emma" version="1.0">
            <emma:interpretation id="{1560B619-B4AF-4379-B70A-ACFA2420799A}" emma:medium="tactile" emma:mode="ink">
              <msink:context xmlns:msink="http://schemas.microsoft.com/ink/2010/main" type="line" rotatedBoundingBox="9030,13108 9323,13059 9327,13081 9033,13129"/>
            </emma:interpretation>
          </emma:emma>
        </inkml:annotationXML>
        <inkml:traceGroup>
          <inkml:annotationXML>
            <emma:emma xmlns:emma="http://www.w3.org/2003/04/emma" version="1.0">
              <emma:interpretation id="{D58FF1D1-08A2-478B-9B3F-C45B4A7F0D3C}" emma:medium="tactile" emma:mode="ink">
                <msink:context xmlns:msink="http://schemas.microsoft.com/ink/2010/main" type="inkWord" rotatedBoundingBox="9030,13108 9323,13059 9327,13081 9033,13129"/>
              </emma:interpretation>
              <emma:one-of disjunction-type="recognition" id="oneOf2">
                <emma:interpretation id="interp6" emma:lang="" emma:confidence="1">
                  <emma:literal/>
                </emma:interpretation>
              </emma:one-of>
            </emma:emma>
          </inkml:annotationXML>
          <inkml:trace contextRef="#ctx0" brushRef="#br0" timeOffset="-398.2779">0 45 193 0,'0'0'446'0,"3"0"52"15,-3 0 36-15,0 0-30 0,0 0-143 16,2 0-126-16,-2 0-75 0,0 0-49 16,0 0-31-16,3 0-24 15,-3 0-17-15,0 0-11 0,0 0-3 0,3 0 2 16,-1 0 4-16,-2 0 8 0,0 0 11 15,0 0 8-15,3 4 10 16,-2-4 12-16,3 4 6 0,-1-4 3 16,-2 0-1-16,6 2 2 0,-2-2-7 15,3 0-6-15,-2 0-3 0,5 0-7 0,2-2-6 16,0 2-10-16,4-4-9 16,-1 0-1-16,2-2-12 0,3 6-1 15,-4-7-8-15,4 3 1 0,-5-3-7 16,2 5-6-16,-5-1-2 0,-1 0-4 15,0-1 1-15,-3 3-1 0,-2 1-1 16,-3 0 5-16,-2-5-2 0,-2 5-1 0,3-3 2 16,-3 3-2-16,-3 0-3 0,3 0-11 15,0 0-26-15,0 0-55 0,-2 3-88 16,-2 2-200-16,-3-4-214 16,2 3-108-16,1-4-34 0,4 0 21 15,0 0 70-15,0 0 194 0</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30.67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3FA5D8B-C9CA-4776-AB9D-FF1750CD136B}" emma:medium="tactile" emma:mode="ink">
          <msink:context xmlns:msink="http://schemas.microsoft.com/ink/2010/main" type="writingRegion" rotatedBoundingBox="9925,5757 10030,6878 8923,6981 8818,5861"/>
        </emma:interpretation>
      </emma:emma>
    </inkml:annotationXML>
    <inkml:traceGroup>
      <inkml:annotationXML>
        <emma:emma xmlns:emma="http://www.w3.org/2003/04/emma" version="1.0">
          <emma:interpretation id="{06FB7B81-4544-499F-AF8C-A91B278F13B0}" emma:medium="tactile" emma:mode="ink">
            <msink:context xmlns:msink="http://schemas.microsoft.com/ink/2010/main" type="paragraph" rotatedBoundingBox="9934,5845 10030,6878 9429,6934 9333,5901" alignmentLevel="1"/>
          </emma:interpretation>
        </emma:emma>
      </inkml:annotationXML>
      <inkml:traceGroup>
        <inkml:annotationXML>
          <emma:emma xmlns:emma="http://www.w3.org/2003/04/emma" version="1.0">
            <emma:interpretation id="{A169874A-22D5-4A0E-BD63-56A1A0B36702}" emma:medium="tactile" emma:mode="ink">
              <msink:context xmlns:msink="http://schemas.microsoft.com/ink/2010/main" type="line" rotatedBoundingBox="9934,5845 10030,6878 9429,6934 9333,5901"/>
            </emma:interpretation>
          </emma:emma>
        </inkml:annotationXML>
        <inkml:traceGroup>
          <inkml:annotationXML>
            <emma:emma xmlns:emma="http://www.w3.org/2003/04/emma" version="1.0">
              <emma:interpretation id="{D79727D7-7F9C-450D-B2A4-E0527DDD74BD}" emma:medium="tactile" emma:mode="ink">
                <msink:context xmlns:msink="http://schemas.microsoft.com/ink/2010/main" type="inkWord" rotatedBoundingBox="9934,5845 10030,6878 9429,6934 9333,5901"/>
              </emma:interpretation>
              <emma:one-of disjunction-type="recognition" id="oneOf0">
                <emma:interpretation id="interp0" emma:lang="" emma:confidence="0">
                  <emma:literal>è</emma:literal>
                </emma:interpretation>
                <emma:interpretation id="interp1" emma:lang="" emma:confidence="0">
                  <emma:literal>*</emma:literal>
                </emma:interpretation>
                <emma:interpretation id="interp2" emma:lang="" emma:confidence="0">
                  <emma:literal>I</emma:literal>
                </emma:interpretation>
                <emma:interpretation id="interp3" emma:lang="" emma:confidence="0">
                  <emma:literal>e</emma:literal>
                </emma:interpretation>
                <emma:interpretation id="interp4" emma:lang="" emma:confidence="0">
                  <emma:literal>o</emma:literal>
                </emma:interpretation>
              </emma:one-of>
            </emma:emma>
          </inkml:annotationXML>
          <inkml:trace contextRef="#ctx0" brushRef="#br0">1020 0 379 0,'0'3'478'0,"3"4"46"0,-1-3-2 16,-2-2-40-16,3-2-155 0,0 0-105 16,-1 5-56-16,1-5-25 0,0 5-15 15,-1 2-10-15,3 3-8 0,-2 3-2 16,2 2-3-16,-2 3-5 0,2 5-8 15,-2 0-4-15,-2 4-5 0,3 3-8 16,-3 3-9-16,2 0-10 0,2 7-11 16,-5 1-8-16,7-3-7 0,-7 3-1 15,0 4-3-15,0-3-1 0,-7 4-1 16,7-1-1-16,-5 1-5 0,1-3-4 16,-1-4-5-16,-2 5-5 0,1-10 1 15,0 3-1-15,-1-1-1 0,1-6-1 16,-2 0 0-16,3-4-6 0,-3-7-15 15,3 2-32-15,0-5-40 0,0-3-50 16,-1-5-66-16,1-4-124 0,-3-2-177 16,3 1-116-16,-3-6-35 0,4 3 9 15,2-2 51-15,-4-2 112 0</inkml:trace>
          <inkml:trace contextRef="#ctx0" brushRef="#br0" timeOffset="-1373.119">593 276 26 0,'0'-3'192'0,"1"3"49"16,-1-5 46-16,3 5 26 0,-3-4 2 16,0 2-16-16,2-1-48 0,-2 3-64 15,0-4-66-15,0 4-44 0,3 0-25 16,-3-2-10-16,0 2-1 0,3 0 3 16,-3-4 2-16,2 4 1 0,-2 0-3 15,0 0-8-15,0 0-6 0,3 0-10 16,-3 0-8-16,2 0-6 0,-2 0-4 15,0 0 1-15,0 0-1 0,3 0-1 16,-3 0 0-16,3 0 2 0,-3 0-2 16,2 0 0-16,-2 0-1 0,0 0 1 15,3 0-1-15,-3-4 0 0,2 4 0 16,-2 0 2-16,0-1 1 0,3 1 2 16,-3-5 4-16,3 5 3 0,-1 0 7 15,-2-4 6-15,0 4 6 0,3-3 7 16,-3 3 5-16,3 0 8 0,-3 0 5 15,0-5 5-15,0 5 1 0,0 0-1 16,0-1 1-16,0 1-1 0,0 0 0 16,0 0-2-16,0-4 3 0,0 4-3 15,0 0-1-15,-3 0-5 0,0 0-4 16,3 0-4-16,-2 0-5 0,-1 0-5 16,0 0 1-16,-2 4 2 0,0-3-1 15,2 4 3-15,-2 2-2 0,-3-1 1 16,3 2 0-16,-3 1-6 0,3 2-2 15,-3 1-4-15,0 2-2 0,-1-1 1 16,1 6-1-16,0 1 0 0,0 0 0 16,3 6 0-16,-3 1-3 0,3 0 0 15,4 5-2-15,-3-2 0 0,1 4-2 16,3-4 0-16,0-1-1 0,0 3-3 16,7-6-2-16,-6 3-4 0,4-4-2 15,1-2-2-15,1-4-3 0,-1 1 0 16,2-6-1-16,-1-1-1 0,-1-3-2 15,0-3-15-15,2-5-37 0,-3 2-52 16,3-4-68-16,-5 0-108 0,-3-4-202 16,0 4-146-16,-3-7-48 0,3 7 6 15,3-5 44-15,1-2 95 0</inkml:trace>
          <inkml:trace contextRef="#ctx0" brushRef="#br0" timeOffset="-788.605">738 292 207 0,'3'0'460'16,"-3"2"59"-16,0 5 32 0,0-3-27 15,0-1-146-15,4 1-126 0,-4 0-80 16,1 2-44-16,-1 0-19 0,0 1-11 16,3 3-5-16,-3 0-5 0,4 6-1 0,-4-2 1 15,1 2 1-15,-1 1-5 16,3 2-7-16,-3 4-5 0,0 0-10 15,0 0-11-15,0 0-11 0,0 0-11 16,0-2-8-16,2-2-8 0,-2 3-2 16,3-7-5-16,-3-1-3 0,0-2-3 15,3-3 3-15,-3 0-1 0,0-4-1 0,0-1 0 16,2-4 2-16,-2-4-1 16,3-1 0-16,-1-7-1 0,-2 3 0 15,3-5-1-15,2-1 0 0,0-2 2 16,-2 1-1-16,5-5 0 0,-3 2 5 15,3-2 4-15,1 2 6 0,2-1 3 0,-1-3 1 16,1 7-1-16,-1-4-3 16,-2 3-4-16,5 0-6 0,-5 7-1 15,4-3-3-15,-2 3 1 0,-2 1-3 16,0 5 1-16,0-2-1 0,0 2 1 16,-3 4-1-16,0 0-2 0,1 0-17 15,-4 4-38-15,1-1-59 0,-6 4-93 0,1-4-197 16,-4 3-193-16,1 1-82 0,0-4-19 15,-3 1 32-15,5 3 77 16,-4-5 189-16</inkml:trace>
          <inkml:trace contextRef="#ctx0" brushRef="#br0" timeOffset="-517.9609">839 481 70 0,'3'5'417'0,"0"-1"76"0,2 2 36 16,0 2-8-16,0 1-46 0,0 1-144 15,-2 0-90-15,2 0-54 0,3-1-38 16,-4 2-29-16,4 3-27 0,-3-5-22 16,3 2-21-16,-3 6-18 0,3-8-10 15,-2 4-9-15,1-3-5 0,-1-1-3 16,-1-3-10-16,0 6-26 0,-2-10-54 15,-1 1-99-15,-4-3-188 0,2 0-160 16,0 0-78-16,0 0-17 0,0 0 26 16,0-5 92-16</inkml:trace>
        </inkml:traceGroup>
      </inkml:traceGroup>
    </inkml:traceGroup>
    <inkml:traceGroup>
      <inkml:annotationXML>
        <emma:emma xmlns:emma="http://www.w3.org/2003/04/emma" version="1.0">
          <emma:interpretation id="{A0F43352-1F44-467A-B913-25D98AAF7BBF}" emma:medium="tactile" emma:mode="ink">
            <msink:context xmlns:msink="http://schemas.microsoft.com/ink/2010/main" type="paragraph" rotatedBoundingBox="9236,5871 9166,6551 8857,6519 8927,5840" alignmentLevel="1"/>
          </emma:interpretation>
        </emma:emma>
      </inkml:annotationXML>
      <inkml:traceGroup>
        <inkml:annotationXML>
          <emma:emma xmlns:emma="http://www.w3.org/2003/04/emma" version="1.0">
            <emma:interpretation id="{F109F245-84DD-4899-A550-F890413D375D}" emma:medium="tactile" emma:mode="ink">
              <msink:context xmlns:msink="http://schemas.microsoft.com/ink/2010/main" type="line" rotatedBoundingBox="9236,5871 9166,6551 8857,6519 8927,5840"/>
            </emma:interpretation>
          </emma:emma>
        </inkml:annotationXML>
        <inkml:traceGroup>
          <inkml:annotationXML>
            <emma:emma xmlns:emma="http://www.w3.org/2003/04/emma" version="1.0">
              <emma:interpretation id="{103FE451-DCAE-4E48-B6ED-5AEE9EF2C486}" emma:medium="tactile" emma:mode="ink">
                <msink:context xmlns:msink="http://schemas.microsoft.com/ink/2010/main" type="inkWord" rotatedBoundingBox="9236,5871 9166,6551 8857,6519 8927,5840"/>
              </emma:interpretation>
              <emma:one-of disjunction-type="recognition" id="oneOf1">
                <emma:interpretation id="interp5" emma:lang="" emma:confidence="1">
                  <emma:literal/>
                </emma:interpretation>
              </emma:one-of>
            </emma:emma>
          </inkml:annotationXML>
          <inkml:trace contextRef="#ctx0" brushRef="#br0" timeOffset="-3342.988">39 53 52 0,'0'-2'309'16,"3"2"38"-16,-3 0 9 0,0 2-9 15,3-2-26-15,-1 3-83 0,-2 1-67 16,0-2-45-16,0 2-25 0,3-4-16 15,0 5-7-15,-3-5-6 0,0 9-1 16,0-9-3-16,0 3-2 0,0-3 3 16,0 5-5-16,0-4-1 0,0-1-4 15,0 4-6-15,0-4-2 0,0 3-4 16,0-3 0-16,0 3-2 0,0-1 1 16,0 3 4-16,0-1 2 0,0-2 7 15,-3 5 3-15,0 3 7 0,3-1 4 16,0 5-1-16,-2-1-3 0,-1 3-6 15,3 5-6-15,-3 2-6 0,-2 0-8 16,3 4-7-16,-1 2-2 0,0 1-4 16,1-1-6-16,-1 4-5 0,2-3-2 15,-3-1-5-15,1 1 0 0,-2 2-4 16,5-10-2-16,-3 1-3 0,3 0-2 16,0-7 0-16,-1-3-1 0,1-3 0 15,-4-3 0-15,4-1 0 0,0-1 0 16,0-5 0-16,0 0 1 0,4-7 0 15,-4-4 1-15,1 1-1 0,-1-3-1 16,3-3 2-16,1-7-2 0,-3 3 0 16,2-3 0-16,2-1-2 0,-2-5 2 15,-1 3 0-15,4-1-2 0,-1-2 1 16,0-1 1-16,0 3-2 0,1-2 1 16,-4-2 1-16,3 7 0 0,-2-4 0 15,2 2 0-15,-5 2 1 0,3 6-1 16,-2-3 0-16,-1 5 1 0,4-1 0 15,-4 4-1-15,0-1 1 0,3 4 0 16,-3 1 0-16,0 1-1 0,0-1 0 16,0 3 2-16,0 3-2 0,0-4 0 15,0 3 0-15,0 1 0 0,0-1 0 16,0 4 0-16,0-3-2 0,1 3 2 16,-1 0-1-16,0 0 9 0,5 0 11 15,-2 0 15-15,1 0 15 0,0 0 14 16,1 0 14-16,3 3 4 0,0-3 6 15,0 0 5-15,2 4 5 0,-2-1 7 16,5-3 5-16,-4 4 0 0,6-2-9 16,-6-2-12-16,4 5-15 0,0-5 9 15,0 0-3-15,0 3-3 0,-1-3-1 16,4 0-5-16,-6 0-3 0,3 0-26 16,1 0-20-16,-7 0-9 0,4 0-5 15,-3 0 0-15,0 0-5 0,-7 0 3 16,4 0 0-16,-2 0 0 0,2 0 3 15,-5 0-5-15,0 0-2 0,-1 0-2 16,-3 2-12-16,1-2-37 0,-2 0-54 16,4 0-57-16,-6 4-58 0,3-1-69 15,0 1-73-15,-5-4-89 0,1 0-167 16,-5-4-111-16,3 4-28 0,-1 0 23 16,2 6 56-16,-3-6 115 0</inkml:trace>
          <inkml:trace contextRef="#ctx0" brushRef="#br0" timeOffset="-2978.056">32 321 285 0,'5'6'551'16,"0"-3"61"-16,0 1 45 0,1-4 30 15,1 5-218-15,1-4-159 0,0-1-91 16,1 4-51-16,2-4-38 0,-1 3-38 0,3-3-30 16,1 0-24-16,-4 3-15 15,3-3-9-15,0 0-5 0,-1 0-2 16,0 0-3-16,-3 4-1 0,-1-4-3 15,0 0 0-15,0 3 0 0,-3-3-2 16,-3 0-10-16,1 2-23 0,0 2-36 16,-1 3-49-16,-4-4-59 0,-1 4-102 0,-2-3-168 15,-3-2-134-15,0 1-48 0,3 4 4 16,-3-3 38-16,0-1 91 16</inkml:trace>
          <inkml:trace contextRef="#ctx0" brushRef="#br0" timeOffset="-2492.518">-8 601 196 0,'0'7'470'0,"4"-2"57"15,0-4 33-15,-4 3-10 0,5 0-155 16,-2-4-132-16,1 2-80 0,0 2-42 15,1-1-20-15,0 3-12 0,3-1-8 16,0-5-3-16,3 5-4 0,-1-1-1 16,3-1-2-16,-4 3-6 0,7-3-3 15,-3 2-9-15,3 1-11 0,-3-3-9 16,5 1-10-16,-2 0-8 0,0-4-13 16,-2 0-8-16,-1 0-6 0,0 0-1 15,-2 0-3-15,-2 0-2 0,-1 0 0 16,-3-4-2-16,3 4 2 0,-5 0-1 15,-1 0-1-15,1 0-12 0,-3 0-31 16,0 4-47-16,0-4-71 0,-3 2-107 16,-2 2-203-16,0-3-150 0,1-1-59 15,-1 9 2-15,5-9 47 0,0 0 93 16</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34.82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A2BE489-C370-496B-8F97-2A37A1EA1E15}" emma:medium="tactile" emma:mode="ink">
          <msink:context xmlns:msink="http://schemas.microsoft.com/ink/2010/main" type="writingRegion" rotatedBoundingBox="15372,12334 15430,13275 15236,13287 15178,12346"/>
        </emma:interpretation>
      </emma:emma>
    </inkml:annotationXML>
    <inkml:traceGroup>
      <inkml:annotationXML>
        <emma:emma xmlns:emma="http://www.w3.org/2003/04/emma" version="1.0">
          <emma:interpretation id="{61C0643A-9D5F-4719-8120-929FE15B83AD}" emma:medium="tactile" emma:mode="ink">
            <msink:context xmlns:msink="http://schemas.microsoft.com/ink/2010/main" type="paragraph" rotatedBoundingBox="15372,12334 15430,13275 15236,13287 15178,12346" alignmentLevel="1"/>
          </emma:interpretation>
        </emma:emma>
      </inkml:annotationXML>
      <inkml:traceGroup>
        <inkml:annotationXML>
          <emma:emma xmlns:emma="http://www.w3.org/2003/04/emma" version="1.0">
            <emma:interpretation id="{BF3F9D97-D605-4337-BB4C-58DB658880AB}" emma:medium="tactile" emma:mode="ink">
              <msink:context xmlns:msink="http://schemas.microsoft.com/ink/2010/main" type="line" rotatedBoundingBox="15372,12334 15430,13275 15236,13287 15178,12346"/>
            </emma:interpretation>
          </emma:emma>
        </inkml:annotationXML>
        <inkml:traceGroup>
          <inkml:annotationXML>
            <emma:emma xmlns:emma="http://www.w3.org/2003/04/emma" version="1.0">
              <emma:interpretation id="{1544FE0A-588B-47E5-B770-AE926196EBA3}" emma:medium="tactile" emma:mode="ink">
                <msink:context xmlns:msink="http://schemas.microsoft.com/ink/2010/main" type="inkWord" rotatedBoundingBox="15275,12340 15291,12606 15242,12610 15225,12343">
                  <msink:destinationLink direction="with" ref="{58F8368A-C45B-4055-BC3F-C72C8AF1D1CB}"/>
                </msink:context>
              </emma:interpretation>
              <emma:one-of disjunction-type="recognition" id="oneOf0">
                <emma:interpretation id="interp0" emma:lang="" emma:confidence="1">
                  <emma:literal/>
                </emma:interpretation>
              </emma:one-of>
            </emma:emma>
          </inkml:annotationXML>
          <inkml:trace contextRef="#ctx0" brushRef="#br0">10 0 54 0,'-3'4'75'15,"3"4"4"-15,0-7 11 0,0 6 11 16,0-7 18-16,0 3 39 0,0-3 51 15,3 0 34-15,-3-3 10 0,0 3-4 16,0 0-13-16,0 0-44 0,0 0-54 16,3 0-44-16,-3 3-21 15,2-3-15-15,-2 4-1 0,0-4-8 0,0 0-7 16,0 0-8-16,0 0-11 0,-2 0-6 16,-1 0-7-16,3 0-3 0,0-4-3 15,0 1-2-15,0 3-1 0,-3-3-1 16,3-1 0-16,0 4 0 0,-2 0 0 15,2-1 0-15,0 1 0 0,0 0 0 16,0-5 1-16,0 5 0 0,0 0 0 16,0 0 0-16,0 0 3 0,0 0 0 15,0 5-1-15,0-5 3 0,0 0 3 16,0 0 5-16,0 0 4 0,2 1 1 16,-2-1 0-16,0 0 2 0,0 4-4 15,0-1-3-15,0-3-5 0,0 3 2 16,0-3 0-16,0 4 0 0,0-4-1 15,0 3 2-15,0-3-2 0,0 4 2 16,0-4-1-16,0 0-2 0,0 2 3 16,0-2-4-16,0 0-1 15,0 5-1-15,0-5-3 0,0 2-2 0,0-2 0 16,0 4 0-16,0-1 0 0,0 0-1 16,-2 1 0-16,2-4 1 0,-3 2-1 15,3-2 2-15,0 0 0 0,0 4 5 16,0-4 1-16,0 0 0 0,0 0 1 15,0 0-1-15,0-4-2 0,0 4-1 16,0-2-4-16,0-2-1 0,0 1 0 16,0 0 0-16,0-1 0 0,0 2 0 15,0-3 0-15,0 3 0 0,0-2 2 16,0 1-2-16,0-1 1 0,0 4 1 16,0-3 0-16,0 3 0 0,0 0 0 15,3 0 1-15,-3 0 1 0,0 0-1 16,2 0 1-16,-2 0 2 0,0 0 4 15,0 0 1-15,0 0 4 0,0 3 2 16,0 1 1-16,0 3 1 16,0 0-4-16,0-1-3 0,0 4-1 15,0-4-4-15,0 4-2 0,0-3-2 16,0 3 0-16,0-4-3 0,0 1 0 16,0-1 0-16,0 1 0 0,0-3 0 0,0-3 0 15,0 4 0-15,0-1 0 0,0-8 0 16,0-1 3-16,0 4-2 0,0-3-1 15,3 1 0-15,-3-5 2 0,0 3 0 16,0-4 0-16,0 0 0 16,0 3-1-16,3-3-1 0,-1 1 0 0,-2 2 2 15,0-4-2-15,0 8 1 0,3-5-1 16,-2 0 2-16,-1 0 0 16,0 4-1-16,0-1-1 0,0 3 0 15,4 1 0-15,-4-5 0 0,0 5 0 16,3 0 0-16,-3 0 0 0,1 5 0 15,-1-5 0-15,0 1 0 0,4 3 1 0,-4-1 0 16,3 0 5-16,-3 4 5 0,0-1 1 16,0 1 4-16,0 3 3 0,0-4 1 15,0 6-4-15,0-7-2 16,0 5-3-16,0-5-1 0,0 4-5 16,0-6 0-16,0-1-1 0,0 2-3 15,0 0-1-15,0-4 0 0,0 0 3 0,0 0-1 16,0-4-1-16,0 0 1 0,0-1 0 15,0-4 1-15,0 0-3 16,0 0 0-16,0-1 0 0,0 4 2 16,0-8-1-16,0 7-1 0,0 1 2 15,0-1-1-15,0 4 1 0,0-4-1 0,0 7 0 16,-3 0-1-16,3 4 0 16,0-1-1-16,-4 4-2 0,4 2 1 15,0-2 1-15,-1 3 0 0,1 0 1 16,-3 0 1-16,3-1-1 0,0 5 2 15,-4-5-1-15,4 2-1 0,0-1 3 16,0 1-2-16,-1-5 0 0,1 0-1 0,0-2 1 16,0-2 0-16,0 1-1 15,0-3 0-15,0 0 0 0,0 0 1 16,0-3-1-16,0 1 1 0,0-6-1 16,0 0 2-16,0 1-2 0,0-7 0 15,1 3 2-15,-1 6-2 0,0-5 0 16,0 0 0-16,0 3 0 0,0 1 0 0,0-2 0 15,0 8 1-15,0-2 2 0,0 2-2 16,0 0-1-16,0 2 0 0,0 2 0 16,0 0 0-16,0 2 0 15,0 1 0-15,0 3 0 0,0 0 0 16,0-5 0-16,0 6 1 0,0-1 0 16,-1 1 0-16,-2-5 0 0,3 4-1 15,0-5 1-15,0 4 1 0,0-8-2 16,0 3 0-16,-2-4 1 0,2 0 0 15,0-4-1-15,0 3-1 0,0-8 1 16,-3 4 0-16,3-9 0 0,0 7 1 16,0-5-1-16,0 1 1 0,0 2-1 15,0 0 0-15,0 0 3 0,0 3-2 0,0 3 1 16,0 1-2-16,0-2 0 16,0 4 1-16,0-4-1 0,0 4-1 15,0 0-1-15,0 0 2 0,0 0-1 16,0 4-2-16,0-4 3 0,0 0 0 15,0 4 0-15,0-2 0 0,0-2 0 0,0 3 0 16,0-3 0-16,-3 0 0 0,3 0 0 16,0 4 0-16,0-4-1 15,0 2 0-15,0-2 0 0,0 0-1 16,0-2 2-16,0-2-1 0,3 4 1 16,-3-3 0-16,0-3-1 0,0 2 1 15,3 0-1-15,-1 2 0 0,-2-2 1 0,0 1 0 16,0 0 0-16,0 3 0 15,3-4 0-15,-3 4 1 0,0 0 0 16,0-2 0-16,0 2 0 0,0 0-1 16,0 0 2-16,0 0-2 0,0 0-2 15,0 0 1-15,0 0 0 0,0 0 0 16,0 0 1-16,0 0-2 0,0 0 2 16,0 0 0-16,0 0 1 0,0 0 0 15,0 0-1-15,0 0 2 0,0 0-1 16,0 0 1-16,0 0-2 0,0 0 0 15,0 0 1-15,0 0-1 0,0 0 0 16,0 2 1-16,1-2 0 0,-1 4 4 16,0-1 3-16,0 4 2 0,0-5 2 15,0 2 1-15,0 4 3 0,0-3-3 16,0 1 0-16,0 3 3 0,0 0 2 16,0 0 4-16,0-2 3 0,0 3 4 15,0 1 1-15,0-3-2 0,0 0-3 16,0 1-3-16,0-3-7 0,0 2-2 15,0 1-4-15,0-2-2 0,0-3-1 16,0 1 5-16,0-1-1 0,0-1 1 16,0 5 0-16,0-8-1 0,0 1-4 15,0 4-3-15,0-5-2 0,0 0-1 16,0 2 0-16,0-2 0 0,0 0-1 16,0 0 1-16,0 0 0 0,0 0 0 15,0 0 0-15,0 0 1 0,0 0 2 16,0 0 0-16,0 0-2 0,0 0 1 15,0 0-1-15,0 0 0 0,0 0-1 16,0 0 0-16,0 0-7 0,-1 0-17 16,1 4-27-16,-3 1-38 0,3-3-51 15,0-2-105-15,-5 4-153 0,2-2-128 16,-2 3-49-16,5 3-3 0,-2 1 29 16,2-4 92-16</inkml:trace>
        </inkml:traceGroup>
        <inkml:traceGroup>
          <inkml:annotationXML>
            <emma:emma xmlns:emma="http://www.w3.org/2003/04/emma" version="1.0">
              <emma:interpretation id="{33648648-F874-45E1-8E43-7A39CC83389A}" emma:medium="tactile" emma:mode="ink">
                <msink:context xmlns:msink="http://schemas.microsoft.com/ink/2010/main" type="inkWord" rotatedBoundingBox="15403,12835 15430,13275 15236,13287 15209,12847"/>
              </emma:interpretation>
              <emma:one-of disjunction-type="recognition" id="oneOf1">
                <emma:interpretation id="interp1" emma:lang="" emma:confidence="0">
                  <emma:literal>o</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1531.459">0 742 103 0,'0'0'233'16,"0"0"48"-16,0 0 34 15,0 5 17-15,0-5-10 0,0 2-25 16,0-2-57-16,0 0-61 0,0 0-53 16,0 4-30-16,0-4-23 0,0 0-7 15,0 0-7-15,0 0-8 0,0 5-6 16,0-5-7-16,-3 0-5 0,3 0-6 16,0 2-2-16,0-2-2 0,-3 3 1 15,3 0 2-15,0-3-1 0,-2 4 3 16,2 0-1-16,0 1-5 0,-3-5 1 15,3 4-4-15,0 3 4 0,0-4 1 0,0 1 0 16,0-2 4-16,0 5-3 16,0 0 2-16,0 0-2 0,0-1-1 15,0 1-2-15,0-2 2 0,0 2 1 16,0 4-3-16,3-5 2 0,-3-1-4 16,2 3-2-16,1 0-4 0,0 2 0 15,-1-4 1-15,3-1-3 0,-2 3 2 16,2-4-1-16,-1 2 4 0,0 1 5 15,0-5 2-15,3 1-1 0,-2 2 2 16,-1-3 1-16,1-2 0 0,0 0-5 16,1 0 0-16,-1 0 1 0,0-2 6 15,0-3 3-15,1 2-1 0,-4 1-1 16,3-5-1-16,-2 3-4 0,2-2-2 16,-1-2-4-16,0 3-1 0,0-1-5 15,3-2 0-15,-2-2-1 0,0 2-6 16,-1 3-1-16,1-1-3 0,-2-1 0 15,2-4 1-15,-2 6-1 0,-1-6 0 16,4 5 0-16,-4-4-1 0,1 3 0 16,0 1 2-16,-1-4-2 0,1 6 0 15,-1-5 2-15,-2 2-1 0,3 2 1 16,0-4-1-16,-3 0 2 0,0 3 1 16,0-4-1-16,0 3 1 0,0-7 0 15,0 5 0-15,0-2-3 0,-3 2 1 16,0-3-1-16,3 1-1 0,-2 1 0 0,-1 2 0 15,3-4 0-15,-2 2 1 16,-1 0-1-16,0 5 1 0,-2-5-1 16,2 2 2-16,3 1-1 0,-5 5 0 15,0-5 0-15,2 0 2 0,-2 0-1 16,4 5 2-16,-2-6 1 0,-2 7 4 16,1-7 2-16,3 4 0 0,-6 2-2 15,6-2 1-15,-2 0-3 0,-1 4-3 16,3-2 0-16,-2-2-4 0,-2 4 2 15,5 0-1-15,-3-4 0 0,1 4-1 16,-1 0 1-16,1 0 0 0,2-3-1 16,-6 3 0-16,6-2 0 0,-5 2 0 15,3 0 0-15,-1 0 0 0,0 0 1 16,1 0-2-16,-1 2 0 0,0-2 0 16,1 3 0-16,-1-3-2 0,2 4 2 15,1 2 0-15,-4-2-1 0,1 2 1 16,2-2 1-16,-3-1 0 0,4 3-1 15,-1 2 1-15,1-2 0 0,-3-3 1 16,-1 4-1-16,4 0 0 0,0-1 0 16,-1 1 1-16,1-3-1 0,-3 2 0 15,3 0 0-15,0 1 0 0,-4-1 0 16,4-1 0-16,0 4 0 0,0-1 0 16,0 0-1-16,0-1 1 0,0 0 0 15,0 0 0-15,0-2 1 0,0 2 1 16,4 2-2-16,-4 2 1 0,0-4-2 15,0 3 1-15,0 0 0 0,0-1 0 16,0 1 1-16,0-1 0 0,0 2-1 16,0-5 0-16,0 4 0 0,0-3 0 15,0 3 0-15,0-6 0 0,0 2-2 16,-4-3-21-16,4 4-39 0,0-4-67 16,-4-3-147-16,-1 4-215 0,0-4-130 15,0 2-54-15,2-2 6 0,3 0 45 16,-5 4 139-16</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4.27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8F34E06-DAB6-47A0-BD86-E6F9C53F787E}" emma:medium="tactile" emma:mode="ink">
          <msink:context xmlns:msink="http://schemas.microsoft.com/ink/2010/main" type="inkDrawing" rotatedBoundingBox="20592,12841 21237,12729 21247,12790 20603,12902" semanticType="callout" shapeName="Other">
            <msink:sourceLink direction="with" ref="{ADEC6E1A-3C40-40DA-BE6E-E93BFB0E9D15}"/>
          </msink:context>
        </emma:interpretation>
      </emma:emma>
    </inkml:annotationXML>
    <inkml:trace contextRef="#ctx0" brushRef="#br0">-64-121 252 0,'-7'4'438'15,"6"1"54"-15,-2-1 7 0,3 0-25 16,-2-2-126-16,2-2-117 0,0 4-74 16,0 0-46-16,0-4-26 0,0 0-14 15,0 2-6-15,0-2 1 0,2 0 10 16,1 4 4-16,-2-4 9 0,6 0 7 15,-6-4 5-15,6 4-1 0,-1-2-1 16,1 2-3-16,-1-4 1 0,5 0 0 16,-1 2 0-16,3-2 2 0,-1 0 2 15,3 1 0-15,-1 1-2 0,4-2 1 16,1 0-3-16,2 2-7 0,0 2-6 16,-2-4-6-16,5 1-10 0,2-5-8 15,2 6 3-15,1-1 1 0,5-1-3 16,-1-2-5-16,-2-4-7 0,-1 3-2 15,4 0-21-15,-9 0-10 0,1 5-8 16,-2-5-2-16,-6 4-3 0,1-1 0 16,-6 0-3-16,-4 1 2 0,-1 3 4 15,0-2-2-15,-6 2 2 0,4 0 0 16,-4-4 0-16,-2 4 0 0,0-3-5 16,0 3-1-16,-2 0-2 0,2 0-5 15,-6 3-19-15,1-3-42 0,-3 4-48 16,0 1-60-16,2-1-76 0,-6 3-97 15,3 2-202-15,-4-2-166 0,2 0-63 16,1-4-1-16,2 3 42 0,0 2 86 16,-1 2 213-16</inkml:trace>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15.47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60726D0-3789-45C3-9360-E001A878F5B8}" emma:medium="tactile" emma:mode="ink">
          <msink:context xmlns:msink="http://schemas.microsoft.com/ink/2010/main" type="inkDrawing" rotatedBoundingBox="20534,13472 21183,13471 21184,13524 20535,13525" shapeName="Other">
            <msink:destinationLink direction="with" ref="{E229D86B-8F8B-4826-881F-4F724416F038}"/>
            <msink:destinationLink direction="with" ref="{62F91989-E39C-4FB8-B958-3B410A215000}"/>
          </msink:context>
        </emma:interpretation>
      </emma:emma>
    </inkml:annotationXML>
    <inkml:trace contextRef="#ctx0" brushRef="#br0">-117 513 151 0,'-5'0'362'0,"4"3"41"15,-3 0-1-15,1 1-13 0,2 0-41 16,-3-2-100-16,3-2-78 0,1 4-47 15,0-4-29-15,-3 0-18 0,3 0-11 16,0 0-7-16,3 3-5 0,-3 2 3 16,1-3 5-16,3-2 4 0,-3 3 4 15,6-3 4-15,-1 4 0 0,0-4 1 0,1 0 2 16,1 0 0-16,0 0-1 16,3-4-3-16,2 4 3 0,0-3-4 0,1 3-5 15,2 0-3-15,5-2-8 16,0 2-8-16,1-5-10 0,2 5-9 15,2 0-6-15,-1-3-9 0,4 3-5 16,0 0-1-16,-2 3-3 0,2-3 0 16,-3 0-1-16,6 5 1 0,-7-5-3 15,1 2 1-15,-4-2-2 0,-1 0 0 16,0 3 0-16,-4-3 0 0,-1 0 0 0,-3 0-2 16,0 0 2-16,-5-3 0 15,3 3 0-15,-6 0 0 0,0-2 3 16,0 2-1-16,-1-5 0 0,0 5 0 15,-1 0-1-15,-3-3 2 0,1 3-1 16,-1 0-2-16,0-4 1 0,0 2-1 16,0-2 0-16,-1 0-1 0,1 4-6 0,-7 0-19 15,3 0-25-15,2 0-29 0,-4 4-42 16,1 0-54-16,-3-2-112 16,0 2-165-16,1 4-116 0,-4-3-44 15,2 1 2-15,1 1 34 0,-4 0 105 16</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6:54.966"/>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8F8368A-C45B-4055-BC3F-C72C8AF1D1CB}" emma:medium="tactile" emma:mode="ink">
          <msink:context xmlns:msink="http://schemas.microsoft.com/ink/2010/main" type="inkDrawing" rotatedBoundingBox="15236,12281 20052,8595 20494,9172 15678,12858" semanticType="callout" shapeName="Other">
            <msink:sourceLink direction="with" ref="{1544FE0A-588B-47E5-B770-AE926196EBA3}"/>
          </msink:context>
        </emma:interpretation>
      </emma:emma>
    </inkml:annotationXML>
    <inkml:trace contextRef="#ctx0" brushRef="#br0">-5 3409 71 0,'2'3'110'16,"-2"-3"-3"-16,0 4-4 0,3-2 3 15,-3-2 2-15,0 0 14 0,0 0 12 16,3 0 15-16,-1-6 10 0,-2 6 8 16,0-3 2-16,0 3-16 0,0 3-18 15,0-3-23-15,0 4-20 0,0-4-20 16,0 2-20-16,0-2-11 0,0 0-11 15,0 5-2-15,0-2-1 0,0-3 1 16,0 3 2-16,0-3-2 0,0 3 0 16,0-3-1-16,0 3-5 15,0-3-4-15,0 0-5 0,0 0-5 16,0 4-2-16,0-4-5 0,0 0-1 0,0 0 0 16,0 0-1-16,0 0 1 0,0 0 0 15,3 0 1-15,-2 0-1 0,-1 0 2 16,0 0-2-16,0 0 1 0,0 0-1 15,0 0 0-15,0 0 2 16,0 0 0-16,0 0-1 0,0 0 0 0,0 0-1 16,0 0-1-16,0 0 1 0,0 0 1 15,0 4 5-15,0-4-1 0,0 0 1 16,0 0 2-16,0 0-1 0,0 0-1 16,0 0-2-16,0 0 1 15,0 0-1-15,0 0 4 0,0 2 2 16,0-2 2-16,0 0 0 0,0 0 1 0,0 0-2 15,0 4-4-15,0-4-5 0,0 0 2 16,0 0-4-16,4 0 1 16,-4 0-1-16,0 0 0 0,0 0 1 15,0 0-1-15,3 4-1 0,-3-4 1 16,1 0 0-16,-1 0 1 0,0 0 1 16,4 0 2-16,-4 0-1 0,3 0 0 0,-3 0 1 15,0 0 0-15,1 0-2 0,-1 0 1 16,0 0 1-16,0 0 1 15,0 0 5-15,0 2 4 0,0-2 4 16,0 3 2-16,0-3 2 0,0 0-1 16,0 0-6-16,0 0-1 0,0 0-8 0,0 0 0 15,0 0-4-15,4 0-2 0,-4 4 0 16,1-4 0-16,-1 0 0 0,0 0 0 16,3 0 0-16,-3 0 0 0,4 4 1 15,-4-4 1-15,0 0 0 0,1 0-2 16,-1 0 0-16,0 0 0 15,3 0-1-15,-3 0 1 0,2 0-2 0,-2 0 2 16,0 0 0-16,0 0 0 0,3 0 1 16,-3 0 0-16,0 0 1 15,0 0-1-15,0 0 4 0,0 0-4 16,0 0 6-16,0 0-5 0,3 0 2 16,-3 0-1-16,2 0 0 0,-2 0 0 15,0 0-3-15,0 0 0 0,0-4 0 0,0 4 1 16,0 0-1-16,0 0-1 15,0 0 1-15,0 0 0 0,0 0 0 16,3 0-1-16,-3 0 1 0,3 0 1 16,-3-4-1-16,0 4 3 0,0 0-1 15,0 0 6-15,0-3 5 0,0 3 4 0,0-2 4 16,0 2 2-16,0 0 1 0,0-4-4 16,0 4-3-16,0 0-4 0,0-4-3 15,0 4-2-15,0-2 1 16,0 2 1-16,0 0 0 0,0 0 3 15,0 0 3-15,0-4 2 0,0 4 1 16,0 0-1-16,0 0-2 0,0 0-4 16,-3 0-2-16,3 0-3 0,-3 0-3 15,3 0-2-15,0 0-1 0,0-4-1 16,0 4 0-16,-2 0 0 0,2-3 3 16,-3 3 3-16,3-3 1 0,0 3 4 15,-3 0-1-15,3-3 2 0,0 3 0 16,-2 0-5-16,-1 0 1 0,3 0-1 0,0 0 1 15,-1 0-2-15,1 0 1 0,0-3 0 16,0 3-1-16,0 0 0 0,-4 0 1 16,4 0-2-16,0 0 2 15,0 0-2-15,0 0 1 0,0 0-3 16,0-5 0-16,-3 5 0 0,3 0 2 0,0 0 1 16,-1-2 2-16,1 2 3 0,-4-4-1 15,4 4 1-15,0 0-2 0,0 0 0 16,-1 0-3-16,1-3-3 15,0 3 1-15,0 0-4 0,-3 0 3 16,3 0 1-16,0-4 0 0,-4 4 4 16,4 0 3-16,0 0 1 0,0 0-3 0,0 0 3 15,0 0-4-15,0 0-2 16,0 0-5-16,0 0 2 0,0 0-3 0,0 0 0 16,0 0 0-16,0 0 0 15,0 0 2-15,0 0-2 0,0 0 0 16,0 0 0-16,0 0 1 0,0 0-1 15,0 0 1-15,0 0 1 0,0 0-2 16,0 0 2-16,0-2 0 0,0 2-2 0,0 0 1 16,0 0 0-16,0 0 1 15,0 0 2-15,0 0 5 0,0 0 2 16,0 0 2-16,0 0 3 0,0-4-1 16,0 4-3-16,0 0-4 0,0 0-1 0,0 0-2 15,0 0 0-15,0 0-2 16,0 0-2-16,0 0 1 0,0 0-1 15,0 0 1-15,0 0-1 0,0 0-1 16,0 0 0-16,0 0 0 0,0 0 0 16,4 0 1-16,-4 0 1 0,0 0 0 15,0 0 0-15,3 0 3 0,-3 4 6 16,0-4 7-16,1 0 4 0,-1 0 3 16,0 0 8-16,4 0 2 0,-3 0-4 15,-1 0-5-15,0 0-3 0,3 0-6 16,-3 0-5-16,4 0-3 0,-4 0-3 15,0 0-1-15,1 0-2 0,2 2 0 16,-1-2 0-16,-2 0-2 0,3 0 0 16,-3 0 0-16,5 4-1 0,-2-4 0 15,0 0 2-15,-1 0-1 0,-2 0 0 16,3 0-1-16,-1 0 2 0,-2 0-1 16,6 0 0-16,-4 0 0 0,1 0 1 15,-1 0-1-15,-2 0-1 0,3 0 2 0,-3 0-1 16,3 0 2-16,-1 0-1 15,1 0 2-15,-2 0-2 0,-1 0 1 16,0 0 0-16,4 0-3 0,-1 0 0 16,-2-4 0-16,-1 4 0 0,7 0 0 15,-7 0 2-15,1 0 0 0,3-2-1 16,-3 2 0-16,-1 0-1 0,4 0 0 16,-1 0 0-16,-2 0 0 0,-1 0 0 15,0 0 0-15,4 0 0 0,-3 0 0 16,-1 0 0-16,0 0 0 0,3 0 0 15,-3 0 0-15,0 0 2 0,4 0-2 16,-3 0 0-16,-1 0 0 0,3 0 12 16,-1 0 4-16,-2 0 5 0,3-4 3 15,2 4-1-15,-2-4 3 0,0 4-12 16,-1 0-5-16,1 0-1 0,-1 0-6 16,4 0-1-16,-6 0 0 0,2 0-1 15,3 0 0-15,-2 0-1 0,-3 0 1 16,3 0 0-16,-1 0 0 0,-2 0 0 15,3 4 0-15,0-4 0 0,-1 0 0 16,-2 0 1-16,3 0-1 0,-2 0 1 16,3 0 0-16,-1 0-1 0,-3 0 0 15,1 0 0-15,-1 0 2 0,4 0-2 16,-3-4 0-16,2 4 1 0,-3 0 0 16,5 0-1-16,-5 0 0 0,5 0 1 15,-5 0-1-15,3 0 2 0,0 0-1 16,-1-4-1-16,4 4 0 0,-4 0 0 15,-2 0 0-15,5 0 0 0,-2 0 0 16,0 0 0-16,-1 0 0 0,3 0 0 16,-2-2 0-16,2 2 0 0,-2 0 1 15,0 0 1-15,-1 0-2 0,1 0 2 16,-2 0 0-16,3 0-2 0,-1 0 1 0,-3 0-1 16,1 0 0-16,3 0 3 0,-3 0 0 15,-1 0 1-15,3-3-2 0,-3 3 3 16,4 0-2-16,-3 0 1 0,2 0-2 15,-1 0-1-15,4 0-1 16,-4-4 3-16,4 4-2 0,-4 0 2 0,3 0-2 16,-2 0 1-16,2-2 0 15,-2 2-1-15,-1 0-1 0,4 0 0 16,-4 0 0-16,4 0 0 0,-4 0 0 16,-2 0 0-16,4 0 0 0,0 0 0 0,-1 0-1 15,-3 0 0-15,1 0 0 16,4 0 1-16,-5 0 1 0,7 0 1 15,-6 0-2-15,4 0 2 0,-2 0 0 16,2 0 0-16,1 0 0 0,-1 0-1 0,0-4-1 16,-2 4 2-16,2-4-2 0,-3 4 0 15,1 0-2-15,2 0 2 0,-1 0-1 16,0 0 1-16,-1 0 0 0,-2 0 0 16,3 0 0-16,-1 0 0 15,-2 0 0-15,3 0 1 0,-3 0 1 16,6 0 0-16,-6 0-1 0,2-2 0 15,-1 2-1-15,1 0 0 0,0 0 0 0,2 0 0 16,-2 0 0-16,2 0 1 0,0-4-1 16,0 4 0-16,0 0 0 15,-2 0 0-15,2-4 0 0,-1 4 0 16,0 0 0-16,0 0 0 0,3 0 1 16,-2 0 1-16,-1 0-1 0,1 0 0 15,0-3 0-15,-2 3-2 0,2-2 0 0,1 2 0 16,-1 0-1-16,-3-4 2 15,4 4 0-15,-4 0 3 0,3-4-1 16,1 4-2-16,-1 0 0 0,0-2 2 16,-1 2-2-16,3 0 0 0,-2 0 0 0,3-4 0 15,-4 4 0-15,1 0 0 0,0-3 0 16,0 3 1-16,3 0-1 0,-2 0 0 16,-1-4 1-16,3 4 14 15,-3-4 8-15,0 4 9 0,3 0 12 16,1-2 9-16,-1-3 3 0,0 4-13 0,0 1-6 15,0 0-10-15,0-4-12 0,-1 4-7 16,1-4-3-16,-4 4-2 0,4 0-1 16,-1-3-2-16,-2 3 1 0,-1-4 1 15,1 4-1-15,0 0-1 16,1 0 0-16,-4-2 1 0,3 2-1 0,-2 0 0 16,0-4 0-16,-1 4 1 0,1 0 1 15,0-3-1-15,-1 3 0 0,1 0-1 16,-1-5 0-16,1 5 0 0,0-2 0 15,2-1 0-15,0-1 0 16,-1 4-1-16,1-2 1 0,3 2 0 16,0-4 0-16,0 4 0 0,2-3 1 0,-2 3 0 15,0 0-1-15,3-3 0 0,-5 3 0 16,2 0 0-16,4-4 0 0,-4 4 0 16,-2 0 0-16,0-4 0 0,1 4 0 15,-1-3 1-15,-1 3 0 16,0 0-1-16,-2 0 0 0,-1-2 0 0,4 2 0 15,-4 0 0-15,2-4 0 0,3 0-1 16,-1 2 0-16,2-2 2 0,-1 2 0 16,2-3-1-16,-1 1 3 0,0 2-2 15,0-3-1-15,2 5 0 16,-2-1 0-16,0-3 0 0,-2 4-1 16,6-3 1-16,-4-1 1 0,0 0-1 0,1 4 0 15,-1-2 0-15,0 2 2 0,0-4-1 16,-1 4-1-16,1-3 0 0,0 3 0 15,-4-5 0-15,4 4 0 0,-3 1-1 16,2 0 1-16,-1-4 0 16,0 0 0-16,-1 2 0 0,0 2 0 15,6-4 0-15,-6 1 1 0,0 1-1 0,0-2 1 16,-1-1-1-16,3 2 0 0,-2 3 0 16,-1-2 0-16,1-2 0 0,2 4 0 15,-6-3 0-15,7 0 0 0,-3-1 0 16,0 4 0-16,1-2 0 0,2-3 0 15,-6 5 0-15,6-4-1 0,-3 2 0 16,-1-1-1-16,3 3 2 0,-2-4 0 16,-1 1 2-16,1 3-1 0,2-3-1 15,-6-1 1-15,2 3-1 16,2 1 0-16,-2-5 0 0,-1 2-1 16,1 3 1-16,-1-4 0 0,1 4 1 15,0-5-1-15,2 4 2 0,-2-3-2 0,2 4 0 16,0-2 0-16,3-6 0 0,0 5 0 15,-2 1 0-15,2-7 0 16,3 8 0-16,-1-7 0 0,-2 5 0 16,3-3 0-16,-4 3 0 0,1-2 0 15,0 1-2-15,0 2 2 0,-4-1 2 0,4-1-2 16,-3 2 0-16,0-2 0 0,1 0 0 16,-4 3 0-16,3-4 0 0,-2 2 0 15,2-1-2-15,-2 2 2 0,2-2 0 16,0-2 0-16,1 2 0 15,-1 3 0-15,3-7 0 0,-2-1 0 16,1 4 0-16,1 2-1 0,-4-5 2 0,4 6-1 16,-1-4 2-16,1 2-2 0,-3 1 2 15,3-1-2-15,-2 0 0 16,0-2 0-16,1 6 0 0,-1-3 1 16,2-4-1-16,-1 4 0 0,-1-1-1 15,0 2 1-15,1-2 0 0,-1 1 0 16,1 0 0-16,1-1 0 0,0-3 0 15,3 5 0-15,-5-6 0 0,2 2 0 16,0 3 0-16,3-5 1 0,-4 3 0 16,1 2 0-16,0-4 0 0,3 1-1 15,-5 2 0-15,2 0 0 0,0-1 0 16,2-3-1-16,-2 4 0 0,3-2 0 0,-1 3 0 16,1-3 1-16,-1-2 0 0,1 6 2 15,-2-5 0-15,1 1 1 16,4 2-1-16,-1-4-1 0,-3 3 1 0,3-2-2 15,-2 0 0-15,2 5 0 0,-4-6 0 16,4 0 0-16,-2 3 0 0,-4 3 2 16,4-6-2-16,-1 2 0 0,-2-2 0 15,3 7 0-15,-5-7 0 0,5 2 1 16,-1-1 0-16,-2-1-1 16,3 3 1-16,-1-1-2 0,1 2 0 0,-5-1 0 15,6-4 1-15,-3 6 0 0,-1 1-2 16,3-6 2-16,-1 2 0 15,0 4-2-15,-2-3 2 0,0-1 0 16,3 1 0-16,-5 0 0 0,5 2 0 16,-3-5 0-16,0 6 0 0,2-4 0 15,-2 0 0-15,0 1 0 0,0-1 0 0,2 2 0 16,-2-1 0-16,0-4-1 0,1 4 1 16,-1-2 0-16,0 0-1 0,0 5 0 15,2-5 1-15,-2 0 0 16,0 0-1-16,0 0 1 0,1-2-2 15,1 0 2-15,-2 4 0 0,3-1 0 16,-1-1 2-16,-2 1-2 0,3-4 0 0,-1 3 0 16,-1 1 1-16,2-2-1 0,-1 2 0 15,-2-3 1-15,3 1 0 0,-1-1-1 16,-1 0-1-16,-1 2 1 16,0-1-1-16,4-1 1 0,-3-1 0 15,-1 3 0-15,0-2 1 0,0-2 1 16,-1 2-2-16,1 3 2 0,0-5-2 15,0 5 2-15,0-4-2 0,0-1 0 16,-2 5 0-16,5-4 1 0,-3 3-1 16,0-2 1-16,-1 2 0 0,1-4-1 15,0 5 0-15,0-3 0 0,0 1 2 16,0-1-2-16,-2 3 0 0,2-4 0 0,0 3 0 16,-3-2 1-16,3-2 0 0,-3 1-1 15,3 2 1-15,0-3-1 16,-4 0 0-16,4 1 0 0,4 1-1 15,-8-5 1-15,4 5 0 0,-1-3 1 16,-1 4-1-16,2-3 0 0,-1 1 0 16,1 1 0-16,-4-1 0 0,5 1 0 0,-1-1-1 15,-4 3 1-15,4-6 0 16,4 2 0-16,-8 2 0 0,1 0 0 16,3-5 0-16,0 4 1 0,0-1-1 15,-1 0 0-15,-1-1 0 0,0 3 0 16,2-1 0-16,0-4 0 0,-3 5 2 0,3-1-2 15,-3-3 0-15,3 3 0 16,-2-4 0-16,1 4 1 0,-1-3-1 16,1 4 0-16,1-4 1 0,-4-1 1 15,4 4-2-15,-1 1 0 0,-1-5 1 16,1 5 2-16,-1-2-3 0,0 1 0 16,-1 0 1-16,0 1 7 0,0-1 6 0,3 5 1 15,-3-7 2-15,1 2 0 16,-4 0 0-16,2 1-5 0,4 2-6 15,-1-7-2-15,-6 9-1 0,4-7-2 16,3 6 1-16,-3-4-1 0,1 3-1 16,-1 1 0-16,0-4 2 0,-2 3-1 15,2 6-1-15,0-7 0 0,0-1 0 16,1 4 0-16,-4-1 0 0,6 0 0 16,-4-1 0-16,3-1 1 0,-1 2-1 15,1-3 0-15,-1 1-1 0,0-1 1 16,1 3 0-16,-1-2 0 0,2-1 0 15,-3 0 0-15,3 4 0 0,-3-1 0 16,0 5 0-16,-1-7-1 0,3-1 1 16,-1 8 0-16,1-7 0 0,-6 2 0 15,4 1 1-15,1 1-1 0,-4-4 0 16,3 2 0-16,1-1 0 0,2-3 0 16,-6 4 0-16,6-1 0 0,-3 1 0 15,3-5 0-15,-4 5 3 0,4-4-1 16,-3 3-1-16,3-2-1 0,-3 2 2 0,3 0-2 15,-3 1 0-15,1 0 0 16,-1-1 0-16,0 0 0 0,0 0 0 16,-2 5 0-16,0-2 0 0,2-4 0 15,0 5 0-15,-1-3 0 0,1 0 0 0,-2-1 0 16,5 0 0-16,-3 1 0 16,0-1 0-16,3 0 0 0,-3 1 0 15,3 0 0-15,0-1 0 0,-3-3 0 16,3 4 0-16,3-6 0 0,-5 7 0 15,2-5 0-15,0-1 0 0,3 5-2 16,-4-3 2-16,1 1 0 0,0-2 0 0,3 2 2 16,-5 1-2-16,2 2 0 15,0-4 0-15,4 1 0 0,-6 0 0 16,2 1 0-16,0-2 0 0,-3 1 0 16,3 2 0-16,3-1 0 0,-5-3 0 15,2 1 0-15,0 3 0 0,0-3-2 16,-3 1 2-16,6-1 0 0,-4 1 0 15,1 3 0-15,-3-6 0 0,3 4 0 16,0-3 0-16,-4 4 0 0,4-1 0 16,-3-3 2-16,3 4-2 0,0-1 0 15,-3-1 0-15,3 2 0 0,-3 0 0 16,1-1 0-16,-1 3 0 0,0-2 0 16,0 3 0-16,1-6 0 0,-1 8 0 0,0-5 0 15,0 2 0-15,-1-2 0 16,3 3 0-16,1-5 0 0,-3 6 0 15,3-6 0-15,-4 2 2 0,4 1-1 16,-3-3-1-16,0 1 0 0,6 1 0 16,-4-2 0-16,-1-1 0 0,0 3 0 15,2-2 0-15,-3 2 0 0,3 0 1 16,-1-1-1-16,-3 1 0 0,4-1 0 16,-6 0 1-16,6 2-1 0,-3-3 0 15,1 1 1-15,-1 1-1 0,3 0 0 16,-3-2 0-16,0 2 0 0,-1-1 0 0,4 5-1 15,-3-6 1-15,3 2 0 16,-3-1 0-16,3 5 0 0,-3-6 0 16,3 1 1-16,-2 1-1 0,1-4 1 15,1 3-1-15,-4 6 0 0,4-8 1 16,0 2-1-16,-3 1 0 0,3 0 0 16,-3 0 0-16,1 3 0 0,1-6-1 15,-1 7 1-15,-1-5 1 0,3 5 0 16,0-5-1-16,-3 5 0 0,3-4 0 15,-3 0 0-15,-1 3 0 0,4-4 0 16,-3 4 0-16,0-2 0 0,3 0 0 16,-3-1 0-16,1 0 0 0,-1 1 0 15,0 3-1-15,0-3 1 0,3 0-1 16,-4 2 1-16,3-1 0 0,-6-1 0 16,4 4 0-16,2-7 0 0,-3 8 0 15,1-6 1-15,0 3-1 0,1 1 0 16,-4-2 1-16,3-1-1 0,1 2 0 15,-1 0 2-15,0 0-1 0,0 0-1 16,1-1 0-16,0 4 0 0,1-2-1 16,-2-1-1-16,-1-2 2 0,1 2 0 15,2 0 0-15,-3 0 0 0,1 3 0 16,0-4 0-16,0 0 0 0,1 2 0 16,-4-2 0-16,3 4 2 0,-2 0-1 15,2-1 0-15,1-4-1 0,-4 5 1 16,2 0-1-16,0-3 0 0,-1-1 0 15,2-1 0-15,-4 4 0 0,6-3 1 16,-3 1 0-16,1 0-1 0,0-1 1 16,1-1 0-16,-4 1 0 0,3 0-1 15,1 1 0-15,-1 3 0 0,-3-7 0 16,4 7-1-16,-4-3 0 0,4-1 1 16,-4 2-1-16,2 2 0 0,0-3 0 15,-1-1 1-15,-2 4-1 0,3-4 1 16,-3 4 0-16,6-3 0 0,-6 3 1 15,4-3 0-15,-2 3 1 0,-3-4 0 16,5 4 0-16,-2 0-2 0,0-2 0 16,-1 2 1-16,3-4 0 0,1 0-2 15,-4 4 1-15,3-1 0 0,-2-4 1 16,2 5-2-16,-2-3 1 0,0-1 0 0,-1 4 0 16,2 0 0-16,0-2-1 15,-1 2 1-15,-2 0 0 0,4-4-1 16,-2 4 1-16,2-4 0 0,-2 4 0 0,2 0 0 15,0-3 1-15,-2 3-1 0,2-4 0 16,-2 4 0-16,-1 0 0 16,4 0 0-16,-4 0 0 0,3-3 0 15,1 3 1-15,-4-3-1 0,2 3 1 16,0-2-1-16,0 2 1 0,3-4 1 16,-7 0 0-16,5 4-2 0,-4-3 1 0,2-1-1 15,1 2 2-15,-3 2-2 0,4-4 0 16,-2 0 5-16,0 4 3 0,-1-2 2 15,4 2 1-15,-4-3 1 16,1 3 0-16,-1 0-4 0,4 0-4 16,-4-4 0-16,3 4-2 0,1-4-1 15,-1 4 1-15,0-2-2 0,-2 2 0 0,2 0 0 16,0-4 0-16,-1 4-2 16,3-4 2-16,-6 4 0 0,3 0 0 15,-3 0 0-15,6 0 0 0,-6-2 0 16,-1 2 2-16,7 0 0 0,-7 0-1 15,1 0 1-15,2 0-1 0,-1-4-1 16,1 4 3-16,0 0-3 0,-1-3 0 16,1 3 3-16,-1 0-2 0,1-5 2 15,0 5-3-15,-1-2 2 0,3 2-2 16,-2 0 2-16,0-3-1 0,-1 3 0 16,4-4 0-16,-4 4 0 0,-2-2 0 15,4-2 0-15,0 4-1 0,-1 0 1 16,-2-3-1-16,-1 3 0 0,5 0 0 15,-5-4 0-15,7 4 1 0,-6 0-1 16,2 0 0-16,-1 0 0 0,1 0 0 16,2 0-1-16,-5 0 0 0,3 0 0 15,0 0 0-15,-3 0 0 0,2 0 1 16,-2 0 0-16,3 0 0 0,-1 0 0 16,-2 0 1-16,3 0 0 0,0 0 1 15,-3 0 0-15,2 0-1 0,-2 0 0 16,3 0-1-16,-1 0 0 0,1-4 2 15,0 4-1-15,-1 0 7 0,4 0 6 16,-6-3 4-16,2 3 3 0,1-3 1 16,-2 3 1-16,3 0-8 0,-1-3-5 15,-3 3-4-15,0 0-3 0,1 0-2 16,-1-3 0-16,0 3 0 0,0 0-1 16,4 0-1-16,-3 0 1 0,-1 0 1 15,3 0 0-15,1 0 0 0,-4 0 0 16,1-3 0-16,2 3 1 0,-1 0-1 15,-2-4-1-15,3 4 0 0,-3 0 1 16,3 0 0-16,-3-4 0 0,2 4-1 16,-2 0 2-16,3-2-2 0,0 2 0 15,-1 0 0-15,-2 0 0 0,3-4 0 16,-1 4 0-16,-2 0 0 0,6 0 0 0,-6-4 0 16,2 4 0-16,1 0 0 15,-1-2 0-15,-2 2 0 0,3 0 0 16,0 0 0-16,-1 0 0 0,-2 0 2 15,3 0-1-15,0-6 0 0,-3 6 0 16,2 0 0-16,-2 0 0 0,3 0 0 16,-3 0-1-16,1 0 1 0,-1 0-1 15,0 0 0-15,4-1 10 0,-4 1 8 16,0 0 9-16,0 0 9 0,0 0 3 16,0 0 5-16,0 0-6 0,0-4-9 15,0 4-8-15,0 0-9 0,0 0-5 16,0 0-3-16,0 0-4 0,0 0 2 15,0 0 0-15,0 0 0 0,0 0 0 16,0 0 1-16,0 0 2 0,0 0-1 16,0 0-2-16,0 0 3 0,0 0 0 15,0 0 7-15,0 0 5 0,0 0 3 16,0-2 2-16,0 2-1 0,0 0-2 16,0 0-4-16,0 0-6 0,0 0-5 15,0 0 0-15,0 0 0 0,0 0-2 16,0-4-1-16,0 4 2 0,0 0-1 15,0 0-1-15,0 0-1 0,0 0 0 16,0 0 0-16,0 0 0 0,0 0 0 16,0 0 0-16,0 0 1 0,0 0-1 15,0 0 1-15,0 0 1 0,0 0 0 16,0 0-1-16,0 0 1 0,0 0-1 16,0 0-1-16,0 0 0 0,0 0 0 15,0 0 2-15,0 0 0 0,0 0 0 16,0 0 2-16,3 0 0 0,-3 0-1 15,0 0 0-15,0 0-2 0,0 0 0 16,0 0-1-16,0 0 2 0,0 0-2 16,1 0 0-16,-1 0 0 0,0 0 0 15,4 0 0-15,-4 0 0 0,1 0 0 16,2 0 1-16,1 0 0 0,-4-1 1 16,0 1-1-16,1 0 1 0,-1 0 0 15,0-5-1-15,0 5-1 0,3 0 0 16,-3-4 2-16,2 4-1 0,-2 0 0 15,0 0-1-15,0 0 0 0,0 0 0 16,0 0 0-16,0 0 0 0,0 0-1 16,0 0 0-16,0 0-1 0,0 0 2 15,0 0 0-15,0 0 0 0,3 0 0 16,-3 0 0-16,0 0 0 0,0 0 0 16,3 0 0-16,-3 0 0 0,0 0 0 15,0 0 0-15,0 0 0 0,0 0 0 16,0 0 0-16,0 0 0 0,0 0 2 15,0 0-1-15,0 0 1 0,0 0-2 16,0 0 0-16,0 0 0 0,0 0-1 16,0 0-1-16,0 0 2 0,0 0 0 15,0 0 0-15,0 0 0 0,0 0 0 16,0 0 0-16,0 0-2 0,0 0 2 16,0 0-2-16,0 0 0 0,0 0 0 15,0 0 2-15,0 0 0 0,0 0 0 16,0 0 0-16,0 0 0 0,0 0 0 15,0 0 0-15,0 0 0 0,0 0 2 16,0 0 0-16,0 0-1 0,0 0 0 16,2 0 1-16,-2 0 0 0,0-3-2 15,0 3 1-15,0 0-1 0,0-5 0 16,0 5 2-16,0 0-1 0,3 0-1 16,-3 0 0-16,0 0 0 0,3 0 2 15,-3 0-2-15,0 0 0 0,0 0 0 16,0 0-2-16,0 0 2 0,0 0 0 15,0 0-3-15,0 0 3 0,0 0-1 16,0-1-1-16,0 1 0 0,2-4 2 16,-2 4 0-16,0 0 0 0,0 0 0 15,3 0 0-15,-1 0 2 0,-2 0-2 16,0 0-2-16,0 0 2 0,0 0 0 16,0 0 0-16,0 0 0 0,0 0 0 15,0 0 0-15,0 0 0 0,0 0 0 16,0 0 0-16,0 0 2 0,0 0-1 15,0 0 0-15,0 0 0 0,0 0-1 16,0 0-1-16,0 0 0 0,0 0-2 16,0 0 3-16,0 0 0 0,0 0 0 15,0 0 0-15,0 0 0 0,0 0 0 16,0 0 3-16,0 0-2 0,0 0 0 16,0 0 2-16,0 0-1 0,0 0-2 15,0 0 0-15,0 0 0 0,0 0-2 16,0 0 2-16,0 0 0 0,0 0-1 15,0 0-1-15,0 0 1 0,0 0 0 16,0 4-2-16,-5-3 1 0,5 4-2 16,-2-2 0-16,-1 1-8 0,0 1-35 15,-2-4-44-15,2 5-63 0,-2-1-82 16,0 3-141-16,-3-8-273 0,0 0-123 16,2-8-39-16,-2 7 17 0,0-5 62 15,3 1 127-15</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13.531"/>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 0 53 0,'0'0'132'0,"0"0"45"0,0 0 39 0,0 0 25 0,0 0 23 16,0 0 19-16,0 0 14 0,0 0 15 0,0 0 14 0,0 0 12 15,0 0 10-15,0 0-57 0,0 0-104 0,0 0-65 0,0 0-47 0,0 0-29 0,0 0-17 16,0 0-7-16,0 0-2 0,0 0 4 0,0 0 4 0,0 0 5 0,6 0 5 15,-6 0 5-15,3 2 4 0,-3-2 8 0,6 3 7 0,-1-1 7 0,-5-2 9 16,0 2 6-16,3 1 5 0,3-1 3 0,-6 0 2 0,3 4-1 0,-3-5-5 0,11 4-1 16,-11-3-4-16,3 3-5 0,-3-2-6 0,9 5-6 0,-9-6-7 15,6 5-9-15,-1-3-9 0,-2 3-7 0,3 0-6 0,-3-1-8 0,8-1-5 0,-11 2-6 16,3 0-3-16,3-3-2 0,-1 3-3 0,-2 0-2 0,3-2 0 0,-3 2-2 16,-3-5-3-16,11 5-2 0,-11-3-6 0,3 0-5 0,-3 1-7 0,0-3-8 15,6 0-7-15,-6-2-12 0,0 5-15 0,0-5-12 0,3 5-15 0,-3-5-15 0,0 2-14 16,0-2-13-16,0 0-16 0,0 7-24 0,0-3-27 0,0-4-41 0,0 0-48 15,0 0-41-15,0 0-38 0,0 4-6 0,0-4 11 0,0 0 21 0,0 0 24 16,0 0 23-16,0 0 27 0,-3 6 29 0,3-6 31 0,-6 4 38 0,6-4 40 0,0 0 48 16</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2T15:57:03.5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5011 3409 71 0,'-2'3'110'16,"2"-3"-3"-16,0 4-4 0,-3-2 3 15,3-2 2-15,0 0 14 0,0 0 12 16,-3 0 15-16,1-6 10 0,2 6 8 16,0-3 2-16,0 3-16 0,0 3-18 15,0-3-23-15,0 4-20 0,0-4-20 16,0 2-20-16,0-2-11 0,0 0-11 15,0 5-2-15,0-2-1 0,0-3 1 16,0 3 2-16,0-3-2 0,0 3 0 16,0-3-1-16,0 3-5 15,0-3-4-15,0 0-5 0,0 0-5 16,0 4-2-16,0-4-5 0,0 0-1 0,0 0 0 16,0 0-1-16,0 0 1 0,0 0 0 15,-3 0 1-15,2 0-1 0,1 0 2 16,0 0-2-16,0 0 1 0,0 0-1 15,0 0 0-15,0 0 2 16,0 0 0-16,0 0-1 0,0 0 0 0,0 0-1 16,0 0-1-16,0 0 1 0,0 0 1 15,0 4 5-15,0-4-1 0,0 0 1 16,0 0 2-16,0 0-1 0,0 0-1 16,0 0-2-16,0 0 1 15,0 0-1-15,0 0 4 0,0 2 2 16,0-2 2-16,0 0 0 0,0 0 1 0,0 0-2 15,0 4-4-15,0-4-5 0,0 0 2 16,0 0-4-16,-4 0 1 16,4 0-1-16,0 0 0 0,0 0 1 15,0 0-1-15,-3 4-1 0,3-4 1 16,-1 0 0-16,1 0 1 0,0 0 1 16,-4 0 2-16,4 0-1 0,-3 0 0 0,3 0 1 15,0 0 0-15,-1 0-2 0,1 0 1 16,0 0 1-16,0 0 1 15,0 0 5-15,0 2 4 0,0-2 4 16,0 3 2-16,0-3 2 0,0 0-1 16,0 0-6-16,0 0-1 0,0 0-8 0,0 0 0 15,0 0-4-15,-4 0-2 0,4 4 0 16,-1-4 0-16,1 0 0 0,0 0 0 16,-3 0 0-16,3 0 0 0,-4 4 1 15,4-4 1-15,0 0 0 0,-1 0-2 16,1 0 0-16,0 0 0 15,-3 0-1-15,3 0 1 0,-2 0-2 0,2 0 2 16,0 0 0-16,0 0 0 0,-3 0 1 16,3 0 0-16,0 0 1 15,0 0-1-15,0 0 4 0,0 0-4 16,0 0 6-16,0 0-5 0,-3 0 2 16,3 0-1-16,-2 0 0 0,2 0 0 15,0 0-3-15,0 0 0 0,0-4 0 0,0 4 1 16,0 0-1-16,0 0-1 15,0 0 1-15,0 0 0 0,0 0 0 16,-3 0-1-16,3 0 1 0,-3 0 1 16,3-4-1-16,0 4 3 0,0 0-1 15,0 0 6-15,0-3 5 0,0 3 4 0,0-2 4 16,0 2 2-16,0 0 1 0,0-4-4 16,0 4-3-16,0 0-4 0,0-4-3 15,0 4-2-15,0-2 1 16,0 2 1-16,0 0 0 0,0 0 3 15,0 0 3-15,0-4 2 0,0 4 1 16,0 0-1-16,0 0-2 0,0 0-4 16,3 0-2-16,-3 0-3 0,3 0-3 15,-3 0-2-15,0 0-1 0,0-4-1 16,0 4 0-16,2 0 0 0,-2-3 3 16,3 3 3-16,-3-3 1 0,0 3 4 15,3 0-1-15,-3-3 2 0,0 3 0 16,2 0-5-16,1 0 1 0,-3 0-1 0,0 0 1 15,1 0-2-15,-1 0 1 0,0-3 0 16,0 3-1-16,0 0 0 0,4 0 1 16,-4 0-2-16,0 0 2 15,0 0-2-15,0 0 1 0,0 0-3 16,0-5 0-16,3 5 0 0,-3 0 2 0,0 0 1 16,1-2 2-16,-1 2 3 0,4-4-1 15,-4 4 1-15,0 0-2 0,0 0 0 16,1 0-3-16,-1-3-3 15,0 3 1-15,0 0-4 0,3 0 3 16,-3 0 1-16,0-4 0 0,4 4 4 16,-4 0 3-16,0 0 1 0,0 0-3 0,0 0 3 15,0 0-4-15,0 0-2 16,0 0-5-16,0 0 2 0,0 0-3 0,0 0 0 16,0 0 0-16,0 0 0 15,0 0 2-15,0 0-2 0,0 0 0 16,0 0 0-16,0 0 1 0,0 0-1 15,0 0 1-15,0 0 1 0,0 0-2 16,0 0 2-16,0-2 0 0,0 2-2 0,0 0 1 16,0 0 0-16,0 0 1 15,0 0 2-15,0 0 5 0,0 0 2 16,0 0 2-16,0 0 3 0,0-4-1 16,0 4-3-16,0 0-4 0,0 0-1 0,0 0-2 15,0 0 0-15,0 0-2 16,0 0-2-16,0 0 1 0,0 0-1 15,0 0 1-15,0 0-1 0,0 0-1 16,0 0 0-16,0 0 0 0,0 0 0 16,-4 0 1-16,4 0 1 0,0 0 0 15,0 0 0-15,-3 0 3 0,3 4 6 16,0-4 7-16,-1 0 4 0,1 0 3 16,0 0 8-16,-4 0 2 0,3 0-4 15,1 0-5-15,0 0-3 0,-3 0-6 16,3 0-5-16,-4 0-3 0,4 0-3 15,0 0-1-15,-1 0-2 0,-2 2 0 16,1-2 0-16,2 0-2 0,-3 0 0 16,3 0 0-16,-5 4-1 0,2-4 0 15,0 0 2-15,1 0-1 0,2 0 0 16,-3 0-1-16,1 0 2 0,2 0-1 16,-6 0 0-16,4 0 0 0,-1 0 1 15,1 0-1-15,2 0-1 0,-3 0 2 0,3 0-1 16,-3 0 2-16,1 0-1 15,-1 0 2-15,2 0-2 0,1 0 1 16,0 0 0-16,-4 0-3 0,1 0 0 16,2-4 0-16,1 4 0 0,-7 0 0 15,7 0 2-15,-1 0 0 0,-3-2-1 16,3 2 0-16,1 0-1 0,-4 0 0 16,1 0 0-16,2 0 0 0,1 0 0 15,0 0 0-15,-4 0 0 0,3 0 0 16,1 0 0-16,0 0 0 0,-3 0 0 15,3 0 0-15,0 0 2 0,-4 0-2 16,3 0 0-16,1 0 0 0,-3 0 12 16,1 0 4-16,2 0 5 0,-3-4 3 15,-2 4-1-15,2-4 3 0,0 4-12 16,1 0-5-16,-1 0-1 0,1 0-6 16,-4 0-1-16,6 0 0 0,-2 0-1 15,-3 0 0-15,2 0-1 0,3 0 1 16,-3 0 0-16,1 0 0 0,2 0 0 15,-3 4 0-15,0-4 0 0,1 0 0 16,2 0 1-16,-3 0-1 0,2 0 1 16,-3 0 0-16,1 0-1 0,3 0 0 15,-1 0 0-15,1 0 2 0,-4 0-2 16,3-4 0-16,-2 4 1 0,3 0 0 16,-5 0-1-16,5 0 0 0,-5 0 1 15,5 0-1-15,-3 0 2 0,0 0-1 16,1-4-1-16,-4 4 0 0,4 0 0 15,2 0 0-15,-5 0 0 0,2 0 0 16,0 0 0-16,1 0 0 0,-3 0 0 16,2-2 0-16,-2 2 0 0,2 0 1 15,0 0 1-15,1 0-2 0,-1 0 2 16,2 0 0-16,-3 0-2 0,1 0 1 0,3 0-1 16,-1 0 0-16,-3 0 3 0,3 0 0 15,1 0 1-15,-3-3-2 0,3 3 3 16,-4 0-2-16,3 0 1 0,-2 0-2 15,1 0-1-15,-4 0-1 16,4-4 3-16,-4 4-2 0,4 0 2 0,-3 0-2 16,2 0 1-16,-2-2 0 15,2 2-1-15,1 0-1 0,-4 0 0 16,4 0 0-16,-4 0 0 0,4 0 0 16,2 0 0-16,-4 0 0 0,0 0 0 0,1 0-1 15,3 0 0-15,-1 0 0 16,-4 0 1-16,5 0 1 0,-7 0 1 15,6 0-2-15,-4 0 2 0,2 0 0 16,-2 0 0-16,-1 0 0 0,1 0-1 0,0-4-1 16,2 4 2-16,-2-4-2 0,3 4 0 15,-1 0-2-15,-2 0 2 0,1 0-1 16,0 0 1-16,1 0 0 0,2 0 0 16,-3 0 0-16,1 0 0 15,2 0 0-15,-3 0 1 0,3 0 1 16,-6 0 0-16,6 0-1 0,-2-2 0 15,1 2-1-15,-1 0 0 0,0 0 0 0,-2 0 0 16,2 0 0-16,-2 0 1 0,0-4-1 16,0 4 0-16,0 0 0 15,2 0 0-15,-2-4 0 0,1 4 0 16,0 0 0-16,0 0 0 0,-3 0 1 16,2 0 1-16,1 0-1 0,-1 0 0 15,0-3 0-15,2 3-2 0,-2-2 0 0,-1 2 0 16,1 0-1-16,3-4 2 15,-4 4 0-15,4 0 3 0,-3-4-1 16,-1 4-2-16,1 0 0 0,0-2 2 16,1 2-2-16,-3 0 0 0,2 0 0 0,-3-4 0 15,4 4 0-15,-1 0 0 0,0-3 0 16,0 3 1-16,-3 0-1 0,2 0 0 16,1-4 1-16,-3 4 14 15,3-4 8-15,0 4 9 0,-3 0 12 16,-1-2 9-16,1-3 3 0,0 4-13 0,0 1-6 15,0 0-10-15,0-4-12 0,1 4-7 16,-1-4-3-16,4 4-2 0,-4 0-1 16,1-3-2-16,2 3 1 0,1-4 1 15,-1 4-1-15,0 0-1 16,-1 0 0-16,4-2 1 0,-3 2-1 0,2 0 0 16,0-4 0-16,1 4 1 0,-1 0 1 15,0-3-1-15,1 3 0 0,-1 0-1 16,1-5 0-16,-1 5 0 0,0-2 0 15,-2-1 0-15,0-1 0 16,1 4-1-16,-1-2 1 0,-3 2 0 16,0-4 0-16,0 4 0 0,-2-3 1 0,2 3 0 15,0 0-1-15,-3-3 0 0,5 3 0 16,-2 0 0-16,-4-4 0 0,4 4 0 16,2 0 0-16,0-4 0 0,-1 4 0 15,1-3 1-15,1 3 0 16,0 0-1-16,2 0 0 0,1-2 0 0,-4 2 0 15,4 0 0-15,-2-4 0 0,-3 0-1 16,1 2 0-16,-2-2 2 0,1 2 0 16,-2-3-1-16,1 1 3 0,0 2-2 15,0-3-1-15,-2 5 0 16,2-1 0-16,0-3 0 0,2 4-1 16,-6-3 1-16,4-1 1 0,0 0-1 0,-1 4 0 15,1-2 0-15,0 2 2 0,0-4-1 16,1 4-1-16,-1-3 0 0,0 3 0 15,4-5 0-15,-4 4 0 0,3 1-1 16,-2 0 1-16,1-4 0 16,0 0 0-16,1 2 0 0,0 2 0 15,-6-4 0-15,6 1 1 0,0 1-1 0,0-2 1 16,1-1-1-16,-3 2 0 0,2 3 0 16,1-2 0-16,-1-2 0 0,-2 4 0 15,6-3 0-15,-7 0 0 0,3-1 0 16,0 4 0-16,-1-2 0 0,-2-3 0 15,6 5 0-15,-6-4-1 0,3 2 0 16,1-1-1-16,-3 3 2 0,2-4 0 16,1 1 2-16,-1 3-1 0,-2-3-1 15,6-1 1-15,-2 3-1 16,-2 1 0-16,2-5 0 0,1 2-1 16,-1 3 1-16,1-4 0 0,-1 4 1 15,0-5-1-15,-2 4 2 0,2-3-2 0,-2 4 0 16,0-2 0-16,-3-6 0 0,0 5 0 15,2 1 0-15,-2-7 0 16,-3 8 0-16,1-7 0 0,2 5 0 16,-3-3 0-16,4 3 0 0,-1-2 0 15,0 1-2-15,0 2 2 0,4-1 2 0,-4-1-2 16,3 2 0-16,0-2 0 0,-1 0 0 16,4 3 0-16,-3-4 0 0,2 2 0 15,-2-1-2-15,2 2 2 0,-2-2 0 16,0-2 0-16,-1 2 0 15,1 3 0-15,-3-7 0 0,2-1 0 16,-1 4 0-16,-1 2-1 0,4-5 2 0,-4 6-1 16,1-4 2-16,-1 2-2 0,3 1 2 15,-3-1-2-15,2 0 0 16,0-2 0-16,-1 6 0 0,1-3 1 16,-2-4-1-16,1 4 0 0,1-1-1 15,0 2 1-15,-1-2 0 0,1 1 0 16,-1 0 0-16,-1-1 0 0,0-3 0 15,-3 5 0-15,5-6 0 0,-2 2 0 16,0 3 0-16,-3-5 1 0,4 3 0 16,-1 2 0-16,0-4 0 0,-3 1-1 15,5 2 0-15,-2 0 0 0,0-1 0 16,-2-3-1-16,2 4 0 0,-3-2 0 0,1 3 0 16,-1-3 1-16,1-2 0 0,-1 6 2 15,2-5 0-15,-1 1 1 16,-4 2-1-16,1-4-1 0,3 3 1 0,-3-2-2 15,2 0 0-15,-2 5 0 0,4-6 0 16,-4 0 0-16,2 3 0 0,4 3 2 16,-4-6-2-16,1 2 0 0,2-2 0 15,-3 7 0-15,5-7 0 0,-5 2 1 16,1-1 0-16,2-1-1 16,-3 3 1-16,1-1-2 0,-1 2 0 0,5-1 0 15,-6-4 1-15,3 6 0 0,1 1-2 16,-3-6 2-16,1 2 0 15,0 4-2-15,2-3 2 0,0-1 0 16,-3 1 0-16,5 0 0 0,-5 2 0 16,3-5 0-16,0 6 0 0,-2-4 0 15,2 0 0-15,0 1 0 0,0-1 0 0,-2 2 0 16,2-1 0-16,0-4-1 0,-1 4 1 16,1-2 0-16,0 0-1 0,0 5 0 15,-2-5 1-15,2 0 0 16,0 0-1-16,0 0 1 0,-1-2-2 15,-1 0 2-15,2 4 0 0,-3-1 0 16,1-1 2-16,2 1-2 0,-3-4 0 0,1 3 0 16,1 1 1-16,-2-2-1 0,1 2 0 15,2-3 1-15,-3 1 0 0,1-1-1 16,1 0-1-16,1 2 1 16,0-1-1-16,-4-1 1 0,3-1 0 15,1 3 0-15,0-2 1 0,0-2 1 16,1 2-2-16,-1 3 2 0,0-5-2 15,0 5 2-15,0-4-2 0,0-1 0 16,2 5 0-16,-5-4 1 0,3 3-1 16,0-2 1-16,1 2 0 0,-1-4-1 15,0 5 0-15,0-3 0 0,0 1 2 16,0-1-2-16,2 3 0 0,-2-4 0 0,0 3 0 16,3-2 1-16,-3-2 0 0,3 1-1 15,-3 2 1-15,0-3-1 16,4 0 0-16,-4 1 0 0,-4 1-1 15,8-5 1-15,-4 5 0 0,1-3 1 16,1 4-1-16,-2-3 0 0,1 1 0 16,-1 1 0-16,4-1 0 0,-5 1 0 0,1-1-1 15,4 3 1-15,-4-6 0 16,-4 2 0-16,8 2 0 0,-1 0 0 16,-3-5 0-16,0 4 1 0,0-1-1 15,1 0 0-15,1-1 0 0,0 3 0 16,-2-1 0-16,0-4 0 0,3 5 2 0,-3-1-2 15,3-3 0-15,-3 3 0 16,2-4 0-16,-1 4 1 0,1-3-1 16,-1 4 0-16,-1-4 1 0,4-1 1 15,-4 4-2-15,1 1 0 0,1-5 1 16,-1 5 2-16,1-2-3 0,0 1 0 16,1 0 1-16,0 1 7 0,0-1 6 0,-3 5 1 15,3-7 2-15,-1 2 0 16,4 0 0-16,-2 1-5 0,-4 2-6 15,1-7-2-15,6 9-1 0,-4-7-2 16,-3 6 1-16,3-4-1 0,-1 3-1 16,1 1 0-16,0-4 2 0,2 3-1 15,-2 6-1-15,0-7 0 0,0-1 0 16,-1 4 0-16,4-1 0 0,-6 0 0 16,4-1 0-16,-3-1 1 0,1 2-1 15,-1-3 0-15,1 1-1 0,0-1 1 16,-1 3 0-16,1-2 0 0,-2-1 0 15,3 0 0-15,-3 4 0 0,3-1 0 16,0 5 0-16,1-7-1 0,-3-1 1 16,1 8 0-16,-1-7 0 0,6 2 0 15,-4 1 1-15,-1 1-1 0,4-4 0 16,-3 2 0-16,-1-1 0 0,-2-3 0 16,6 4 0-16,-6-1 0 0,3 1 0 15,-3-5 0-15,4 5 3 0,-4-4-1 16,3 3-1-16,-3-2-1 0,3 2 2 0,-3 0-2 15,3 1 0-15,-1 0 0 16,1-1 0-16,0 0 0 0,0 0 0 16,2 5 0-16,0-2 0 0,-2-4 0 15,0 5 0-15,1-3 0 0,-1 0 0 0,2-1 0 16,-5 0 0-16,3 1 0 16,0-1 0-16,-3 0 0 0,3 1 0 15,-3 0 0-15,0-1 0 0,3-3 0 16,-3 4 0-16,-3-6 0 0,5 7 0 15,-2-5 0-15,0-1 0 0,-3 5-2 16,4-3 2-16,-1 1 0 0,0-2 0 0,-3 2 2 16,5 1-2-16,-2 2 0 15,0-4 0-15,-4 1 0 0,6 0 0 16,-2 1 0-16,0-2 0 0,3 1 0 16,-3 2 0-16,-3-1 0 0,5-3 0 15,-2 1 0-15,0 3 0 0,0-3-2 16,3 1 2-16,-6-1 0 0,4 1 0 15,-1 3 0-15,3-6 0 0,-3 4 0 16,0-3 0-16,4 4 0 0,-4-1 0 16,3-3 2-16,-3 4-2 0,0-1 0 15,3-1 0-15,-3 2 0 0,3 0 0 16,-1-1 0-16,1 3 0 0,0-2 0 16,0 3 0-16,-1-6 0 0,1 8 0 0,0-5 0 15,0 2 0-15,1-2 0 16,-3 3 0-16,-1-5 0 0,3 6 0 15,-3-6 0-15,4 2 2 0,-4 1-1 16,3-3-1-16,0 1 0 0,-6 1 0 16,4-2 0-16,1-1 0 0,0 3 0 15,-2-2 0-15,3 2 0 0,-3 0 1 16,1-1-1-16,3 1 0 0,-4-1 0 16,6 0 1-16,-6 2-1 0,3-3 0 15,-1 1 1-15,1 1-1 0,-3 0 0 16,3-2 0-16,0 2 0 0,1-1 0 0,-4 5-1 15,3-6 1-15,-3 2 0 16,3-1 0-16,-3 5 0 0,3-6 0 16,-3 1 1-16,2 1-1 0,-1-4 1 15,-1 3-1-15,4 6 0 0,-4-8 1 16,0 2-1-16,3 1 0 0,-3 0 0 16,3 0 0-16,-1 3 0 0,-1-6-1 15,1 7 1-15,1-5 1 0,-3 5 0 16,0-5-1-16,3 5 0 0,-3-4 0 15,3 0 0-15,1 3 0 0,-4-4 0 16,3 4 0-16,0-2 0 0,-3 0 0 16,3-1 0-16,-1 0 0 0,1 1 0 15,0 3-1-15,0-3 1 0,-3 0-1 16,4 2 1-16,-3-1 0 0,6-1 0 16,-4 4 0-16,-2-7 0 0,3 8 0 15,-1-6 1-15,0 3-1 0,-1 1 0 16,4-2 1-16,-3-1-1 0,-1 2 0 15,1 0 2-15,0 0-1 0,0 0-1 16,-1-1 0-16,0 4 0 0,-1-2-1 16,2-1-1-16,1-2 2 0,-1 2 0 15,-2 0 0-15,3 0 0 0,-1 3 0 16,0-4 0-16,0 0 0 0,-1 2 0 16,4-2 0-16,-3 4 2 0,2 0-1 15,-2-1 0-15,-1-4-1 0,4 5 1 16,-2 0-1-16,0-3 0 0,1-1 0 15,-2-1 0-15,4 4 0 0,-6-3 1 16,3 1 0-16,-1 0-1 0,0-1 1 16,-1-1 0-16,4 1 0 0,-3 0-1 15,-1 1 0-15,1 3 0 0,3-7 0 16,-4 7-1-16,4-3 0 0,-4-1 1 16,4 2-1-16,-2 2 0 0,0-3 0 15,1-1 1-15,2 4-1 0,-3-4 1 16,3 4 0-16,-6-3 0 0,6 3 1 15,-4-3 0-15,2 3 1 0,3-4 0 16,-5 4 0-16,2 0-2 0,0-2 0 16,1 2 1-16,-3-4 0 0,-1 0-2 15,4 4 1-15,-3-1 0 0,2-4 1 16,-2 5-2-16,2-3 1 0,0-1 0 0,1 4 0 16,-2 0 0-16,0-2-1 15,1 2 1-15,2 0 0 0,-4-4-1 16,2 4 1-16,-2-4 0 0,2 4 0 0,-2 0 0 15,0-3 1-15,2 3-1 0,-2-4 0 16,2 4 0-16,1 0 0 16,-4 0 0-16,4 0 0 0,-3-3 0 15,-1 3 1-15,4-3-1 0,-2 3 1 16,0-2-1-16,0 2 1 0,-3-4 1 16,7 0 0-16,-5 4-2 0,4-3 1 0,-2-1-1 15,-1 2 2-15,3 2-2 0,-4-4 0 16,2 0 5-16,0 4 3 0,1-2 2 15,-4 2 1-15,4-3 1 16,-1 3 0-16,1 0-4 0,-4 0-4 16,4-4 0-16,-3 4-2 0,-1-4-1 15,1 4 1-15,0-2-2 0,2 2 0 0,-2 0 0 16,0-4 0-16,1 4-2 16,-3-4 2-16,6 4 0 0,-3 0 0 15,3 0 0-15,-6 0 0 0,6-2 0 16,1 2 2-16,-7 0 0 0,7 0-1 15,-1 0 1-15,-2 0-1 0,1-4-1 16,-1 4 3-16,0 0-3 0,1-3 0 16,-1 3 3-16,1 0-2 0,-1-5 2 15,0 5-3-15,1-2 2 0,-3 2-2 16,2 0 2-16,0-3-1 0,1 3 0 16,-4-4 0-16,4 4 0 0,2-2 0 15,-4-2 0-15,0 4-1 0,1 0 1 16,2-3-1-16,1 3 0 0,-5 0 0 15,5-4 0-15,-7 4 1 0,6 0-1 16,-2 0 0-16,1 0 0 0,-1 0 0 16,-2 0-1-16,5 0 0 0,-3 0 0 15,0 0 0-15,3 0 0 0,-2 0 1 16,2 0 0-16,-3 0 0 0,1 0 0 16,2 0 1-16,-3 0 0 0,0 0 1 15,3 0 0-15,-2 0-1 0,2 0 0 16,-3 0-1-16,1 0 0 0,-1-4 2 15,0 4-1-15,1 0 7 0,-4 0 6 16,6-3 4-16,-2 3 3 0,-1-3 1 16,2 3 1-16,-3 0-8 0,1-3-5 15,3 3-4-15,0 0-3 0,-1 0-2 16,1-3 0-16,0 3 0 0,0 0-1 16,-4 0-1-16,3 0 1 0,1 0 1 15,-3 0 0-15,-1 0 0 0,4 0 0 16,-1-3 0-16,-2 3 1 0,1 0-1 15,2-4-1-15,-3 4 0 0,3 0 1 16,-3 0 0-16,3-4 0 0,-2 4-1 16,2 0 2-16,-3-2-2 0,0 2 0 15,1 0 0-15,2 0 0 0,-3-4 0 16,1 4 0-16,2 0 0 0,-6 0 0 0,6-4 0 16,-2 4 0-16,-1 0 0 15,1-2 0-15,2 2 0 0,-3 0 0 16,0 0 0-16,1 0 0 0,2 0 2 15,-3 0-1-15,0-6 0 0,3 6 0 16,-2 0 0-16,2 0 0 0,-3 0 0 16,3 0-1-16,-1 0 1 0,1 0-1 15,0 0 0-15,-4-1 10 0,4 1 8 16,0 0 9-16,0 0 9 0,0 0 3 16,0 0 5-16,0 0-6 0,0-4-9 15,0 4-8-15,0 0-9 0,0 0-5 16,0 0-3-16,0 0-4 0,0 0 2 15,0 0 0-15,0 0 0 0,0 0 0 16,0 0 1-16,0 0 2 0,0 0-1 16,0 0-2-16,0 0 3 0,0 0 0 15,0 0 7-15,0 0 5 0,0 0 3 16,0-2 2-16,0 2-1 0,0 0-2 16,0 0-4-16,0 0-6 0,0 0-5 15,0 0 0-15,0 0 0 0,0 0-2 16,0-4-1-16,0 4 2 0,0 0-1 15,0 0-1-15,0 0-1 0,0 0 0 16,0 0 0-16,0 0 0 0,0 0 0 16,0 0 0-16,0 0 1 0,0 0-1 15,0 0 1-15,0 0 1 0,0 0 0 16,0 0-1-16,0 0 1 0,0 0-1 16,0 0-1-16,0 0 0 0,0 0 0 15,0 0 2-15,0 0 0 0,0 0 0 16,0 0 2-16,-3 0 0 0,3 0-1 15,0 0 0-15,0 0-2 0,0 0 0 16,0 0-1-16,0 0 2 0,0 0-2 16,-1 0 0-16,1 0 0 0,0 0 0 15,-4 0 0-15,4 0 0 0,-1 0 0 16,-2 0 1-16,-1 0 0 0,4-1 1 16,0 1-1-16,-1 0 1 0,1 0 0 15,0-5-1-15,0 5-1 0,-3 0 0 16,3-4 2-16,-2 4-1 0,2 0 0 15,0 0-1-15,0 0 0 0,0 0 0 16,0 0 0-16,0 0 0 0,0 0-1 16,0 0 0-16,0 0-1 0,0 0 2 15,0 0 0-15,0 0 0 0,-3 0 0 16,3 0 0-16,0 0 0 0,0 0 0 16,-3 0 0-16,3 0 0 0,0 0 0 15,0 0 0-15,0 0 0 0,0 0 0 16,0 0 0-16,0 0 0 0,0 0 2 15,0 0-1-15,0 0 1 0,0 0-2 16,0 0 0-16,0 0 0 0,0 0-1 16,0 0-1-16,0 0 2 0,0 0 0 15,0 0 0-15,0 0 0 0,0 0 0 16,0 0 0-16,0 0-2 0,0 0 2 16,0 0-2-16,0 0 0 0,0 0 0 15,0 0 2-15,0 0 0 0,0 0 0 16,0 0 0-16,0 0 0 0,0 0 0 15,0 0 0-15,0 0 0 0,0 0 2 16,0 0 0-16,0 0-1 0,0 0 0 16,-2 0 1-16,2 0 0 0,0-3-2 15,0 3 1-15,0 0-1 0,0-5 0 16,0 5 2-16,0 0-1 0,-3 0-1 16,3 0 0-16,0 0 0 0,-3 0 2 15,3 0-2-15,0 0 0 0,0 0 0 16,0 0-2-16,0 0 2 0,0 0 0 15,0 0-3-15,0 0 3 0,0 0-1 16,0-1-1-16,0 1 0 0,-2-4 2 16,2 4 0-16,0 0 0 0,0 0 0 15,-3 0 0-15,1 0 2 0,2 0-2 16,0 0-2-16,0 0 2 0,0 0 0 16,0 0 0-16,0 0 0 0,0 0 0 15,0 0 0-15,0 0 0 0,0 0 0 16,0 0 0-16,0 0 2 0,0 0-1 15,0 0 0-15,0 0 0 0,0 0-1 16,0 0-1-16,0 0 0 0,0 0-2 16,0 0 3-16,0 0 0 0,0 0 0 15,0 0 0-15,0 0 0 0,0 0 0 16,0 0 3-16,0 0-2 0,0 0 0 16,0 0 2-16,0 0-1 0,0 0-2 15,0 0 0-15,0 0 0 0,0 0-2 16,0 0 2-16,0 0 0 0,0 0-1 15,0 0-1-15,0 0 1 0,0 0 0 16,0 4-2-16,5-3 1 0,-5 4-2 16,2-2 0-16,1 1-8 0,0 1-35 15,2-4-44-15,-2 5-63 0,2-1-82 16,0 3-141-16,3-8-273 0,0 0-123 16,-2-8-39-16,2 7 17 0,0-5 62 15,-3 1 127-15</inkml:trace>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8:10.715"/>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05D6B45-2E4D-4938-8F2B-1040F81873F9}" emma:medium="tactile" emma:mode="ink">
          <msink:context xmlns:msink="http://schemas.microsoft.com/ink/2010/main" type="inkDrawing" rotatedBoundingBox="4507,4423 6200,4366 6205,4490 4511,4547" semanticType="underline" shapeName="Other">
            <msink:sourceLink direction="with" ref="{4F4C1A50-BF98-42BB-A71C-72578F11D4E5}"/>
          </msink:context>
        </emma:interpretation>
      </emma:emma>
    </inkml:annotationXML>
    <inkml:trace contextRef="#ctx0" brushRef="#br0">0 108 14 0,'0'0'100'0,"0"0"49"0,0 0 39 0,0 0 33 0,0 0 27 0,0 0 21 0,0 0 21 16,0 0 14-16,0 0 16 0,0 0 12 0,0 0-4 0,0 0-16 0,0 0-63 16,0 0-90-16,0 0-50 0,0 0-36 0,0 0-21 0,0 0-14 0,0 0-10 15,3 1-3-15,-3-1-2 0,0 0 2 0,0 0 2 0,0 0 3 0,5 0 4 16,-5 0 5-16,0 0 5 0,9 0 4 0,-9 0 5 0,6 0 3 0,-6 0 1 0,6 0 1 15,-6 0 1-15,2 0 3 0,4 0-2 0,-6 0-2 0,3 0 3 0,3 0-6 16,-6 0-1-16,8 0-5 0,-8 0-1 0,9 0-7 0,-3 0-1 0,-1 0-4 0,-2 0-4 16,3 0-1-16,2 0-5 0,-2 0-1 0,-3 0-2 0,9 0-3 0,-10 0 1 15,7 0-4-15,2 0 1 0,-8 0-2 0,6 0 2 0,2 0-1 0,-8-1 1 16,9 1-4-16,-4-4 1 0,1 4-2 0,-1-1-3 0,1-1 1 0,2-1-3 16,-2 1-1-16,0 2-1 0,-1-2-1 0,4 0-1 0,-1-1 1 0,1 1-3 15,-10 0 1-15,7-1-1 0,2 1-2 0,-2 0 1 0,0 2-1 0,-1-2 2 16,4-1-2-16,-10 3 1 0,7-1 0 0,3 1 0 0,-4 0 0 0,-5-4 0 15,8 4-1-15,-2 0 2 0,-3 0-1 0,-3-2 0 0,5 2 0 0,4 0-1 16,-10 0 1-16,7 0-1 0,-3 0 0 0,0 0 1 0,-4 0-1 0,10 0 0 0,-9 0 0 16,2 0 2-16,-2-1-1 0,9 1-1 0,-9 0 1 0,5 0-1 0,-2-3-1 15,0 3 0-15,-4 0-1 0,7 0 2 0,3-2-2 0,-10 0 1 0,10 2 1 16,-9-3 0-16,5 1 1 0,4 0 0 0,-4 2 0 0,1-5 2 0,-1 3 0 0,7 0 1 16,-7-1 1-16,4 1 1 0,-1-3-1 0,4 3 1 0,-7 0 0 0,6 0 0 15,1-1-1-15,-7-1-2 0,7 2 0 0,-1 0-2 0,0-1 0 0,-5 3-1 16,5-5 1-16,1 5-1 0,-1-1 0 0,-6 1-1 0,7-3 0 0,-1 3 0 15,-5-2-2-15,5 2 1 0,-3 0 0 0,1 0-1 0,-1 0 1 0,1 0 0 0,-4 0-1 16,1 0 1-16,5 0-1 0,-5 0 0 0,-1 0 1 0,4 0-2 0,-4 0 1 16,1 0 0-16,-3 0 1 0,2 0-1 0,1 0 2 0,0 0-1 0,-4 0 1 15,4 0-2-15,-3 0 3 0,2 0-1 0,-2 0 1 0,-3 0-1 0,8 0 0 16,-8 0 1-16,6 0-1 0,2 0 1 0,-8 0-2 0,3 0 2 0,-3 0 0 0,8 0-1 16,-8 0 1-16,8 0-1 0,-8 2 1 0,6-2-1 0,2 0 1 0,-8 0 0 15,3 3-1-15,2-3 1 0,-2 0 1 0,3 1-1 0,-6-1 0 0,8 0 0 16,-8 0 1-16,8 3-1 0,-8-3 1 0,6 2-1 0,2-2-1 0,-8 0 1 15,6 0-1-15,-4 0 0 0,1 0 0 0,3 0-1 0,-6 3-1 0,8-3-1 16,-8 0 0-16,8 0-1 0,-8 0 0 0,6 0-1 0,2 0 3 0,-8 0-3 16,6 0 1-16,-4 2 1 0,4-2-2 0,-3 0 1 0,-1 0 0 0,4 2 1 15,-6-2 1-15,8 0 1 0,-8 0 1 0,6 3 0 0,-4-3-1 0,1 1 1 0,-3-1 1 16,6 0-1-16,-4 3 0 0,4-3 0 0,-3 2 0 0,-1 0-1 0,-2-2 1 16,6 2-1-16,-3-2-1 0,-1 3 1 0,-2-3-1 0,6 0 0 0,-4 2 1 15,1 0-2-15,-3-2 3 0,8 0-2 0,-8 0-1 0,3 3 1 0,-3-3-1 0,8 0 2 16,-11 0-1-16,3 2 1 0,6-2 1 0,-3 0 1 0,-1 2-1 0,-2-2 1 15,6 0-1-15,2 3-1 0,-8-1 2 0,3-2 0 0,-1 2 0 0,4-2 0 16,-6 0 0-16,8 2 0 0,-8 1 0 0,3-3 0 0,-3 0-1 0,8 2 1 16,-8-2-1-16,6 0 1 0,-4 2-1 0,1-2 0 0,-3 0 1 0,8 0-1 0,-8 0 1 15,3 3 0-15,-3-3 0 0,3 0 1 0,-6 0-1 0,5 0 0 0,-2 0 1 16,-3 0 0-16,6 0 0 0,-6 0 0 0,3 0 1 0,-3 0-1 0,11 0 0 16,-11 0 1-16,0 0-1 0,0 0 2 0,0 0-2 0,0 0 1 0,0 0 1 15,0 0-1-15,0 0 2 0,0 0-1 0,0 0-2 0,0 0 3 0,0 0 0 0,0 0 0 16,0 0 2-16,0 0 0 0,0 0 2 0,0 0-1 0,0 0 2 0,0 0 2 15,0 0-2-15,0 0 1 0,0 0-1 0,0 0 1 0,0 0-1 0,0 0-2 16,0 0 1-16,0 0-2 0,0 0-2 0,0 0-9 0,0 0-12 0,0 0-12 16,0 0-16-16,0 0-19 0,0 0-18 0,0 0-17 0,0 0-12 0,0 0-13 15,0 0-12-15,0 0-23 0,0 0-23 0,0 3-65 0,0 1-82 0,0-4-45 0,0 0-25 16,-5 4-1-16,5-4 17 0,-6 4 24 0,6 1 27 0,-3-3 27 0,3-2 27 16,-6 2 26-16,3 1 30 0,-8-1 35 0,8 0 43 0,-6 0 62 0</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7:56.450"/>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187A4A35-8AB8-47A5-816A-9645E864E6D7}" emma:medium="tactile" emma:mode="ink">
          <msink:context xmlns:msink="http://schemas.microsoft.com/ink/2010/main" type="writingRegion" rotatedBoundingBox="1464,3188 11149,3583 11068,5576 1383,5182"/>
        </emma:interpretation>
      </emma:emma>
    </inkml:annotationXML>
    <inkml:traceGroup>
      <inkml:annotationXML>
        <emma:emma xmlns:emma="http://www.w3.org/2003/04/emma" version="1.0">
          <emma:interpretation id="{768FE40C-1914-4623-943C-AE3002EEA349}" emma:medium="tactile" emma:mode="ink">
            <msink:context xmlns:msink="http://schemas.microsoft.com/ink/2010/main" type="paragraph" rotatedBoundingBox="1400,3924 10847,3542 10889,4588 1443,4970" alignmentLevel="1"/>
          </emma:interpretation>
        </emma:emma>
      </inkml:annotationXML>
      <inkml:traceGroup>
        <inkml:annotationXML>
          <emma:emma xmlns:emma="http://www.w3.org/2003/04/emma" version="1.0">
            <emma:interpretation id="{1D47E539-9856-48A4-809B-B29920A0EB16}" emma:medium="tactile" emma:mode="ink">
              <msink:context xmlns:msink="http://schemas.microsoft.com/ink/2010/main" type="line" rotatedBoundingBox="1400,3924 10847,3542 10889,4588 1443,4970"/>
            </emma:interpretation>
          </emma:emma>
        </inkml:annotationXML>
        <inkml:traceGroup>
          <inkml:annotationXML>
            <emma:emma xmlns:emma="http://www.w3.org/2003/04/emma" version="1.0">
              <emma:interpretation id="{C6E3E6FC-B0E5-453C-9319-FB25342BA8E3}" emma:medium="tactile" emma:mode="ink">
                <msink:context xmlns:msink="http://schemas.microsoft.com/ink/2010/main" type="inkWord" rotatedBoundingBox="1404,4006 1774,3991 1811,4928 1442,4943"/>
              </emma:interpretation>
              <emma:one-of disjunction-type="recognition" id="oneOf0">
                <emma:interpretation id="interp0" emma:lang="" emma:confidence="1">
                  <emma:literal/>
                </emma:interpretation>
              </emma:one-of>
            </emma:emma>
          </inkml:annotationXML>
          <inkml:trace contextRef="#ctx0" brushRef="#br0">45-3 15 0,'0'0'94'0,"0"0"47"16,0 0 43-16,0 0 30 0,0 0 28 0,0 0 23 0,0 0 22 0,3 0 21 15,-3 0 17-15,0 0 23 0,0 0 17 0,0 0-30 0,0 0-62 0,0 0-48 16,0 0-40-16,0 0-34 0,0 0-25 0,0 0-16 0,0 0-13 0,0 4-9 16,0-4-8-16,0 0-8 0,0 0-6 0,0 0-8 0,0 5-5 0,0-5-11 15,0 7-8-15,0-7-7 0,0 4-10 0,0 1-2 0,0-5-3 0,0 6-2 16,0-1 4-16,0 0-2 0,0 1 2 0,0 0 2 0,0-2-1 0,0 2 2 0,0-1-2 16,0 1 0-16,0 1-1 0,0 1-2 0,0-1 4 0,0 1-1 0,-3 1 2 15,3-2-1-15,0 5 4 0,0-4-1 0,0 4 2 0,0-1-2 0,0 2 2 16,0-1-1-16,0 2 2 0,-5-1-3 0,5 3 3 0,-6-2-4 0,6-1 0 0,0 3-2 15,0 0 0-15,0 2-4 0,0-2-2 0,-3 0-2 0,3 2-1 0,0-2-2 16,0 2 0-16,0 0-2 0,0 0-1 0,-6 0-1 0,6 0-2 0,0-2-1 16,0 4 1-16,0-4 0 0,0 3-1 0,0-1-1 0,0 0 1 0,0-3 1 15,-2 4-2-15,2-1 2 0,0-2-1 0,0 2 1 0,0-3 0 0,0 4-1 0,-6-3 1 16,6 2 1-16,-6-2-1 0,6 0 0 0,0-1 0 0,0 1 1 0,-3 0-1 16,3-4-1-16,-5 3 4 0,5-3-1 0,0 0 0 0,0 0 2 0,0-2 2 15,-3 1 1-15,3-2 5 0,0 0 0 0,0-2 2 0,0 0 2 0,0-1 1 16,0-1 0-16,0 2 0 0,0-7-2 0,0 2 3 0,0-2-4 0,0 0-5 15,0 0-2-15,0 0-5 0,0 0-6 0,0 0-4 0,0 0-4 0,0 0-3 0,0 0-1 16,0 0-1-16,0 0-3 0,0-2-5 0,3-3-13 0,-3 1-16 0,0-1-23 16,0-2-26-16,5 0-28 0,-5 1-36 0,3-1-64 0,-3 0-83 0,0 0-60 15,0-2-47-15,0 1-13 0,0-3-1 0,0-1 13 0,0 3 20 0,0-6 28 16,0 4 35-16,0-2 38 0,0-1 41 0,0-1 47 0,-3 1 47 0,-2-2 66 0</inkml:trace>
          <inkml:trace contextRef="#ctx0" brushRef="#br0" timeOffset="435.6465">17 38 89 0,'0'0'163'0,"-6"-3"49"16,6 3 38-16,-3-2 31 0,-2 0 28 0,5 2 23 0,0 0 23 0,0 0 25 15,0 0 23-15,0 0 25 0,-3 0 22 0,3 0-65 0,0 0-117 0,-12 0-69 16,12 0-39-16,0 0-25 0,0 0-10 0,0 0-12 0,0 0-4 0,0 0-4 16,0 0-5-16,0-3-8 0,0 3-8 0,0 0-11 0,0 0-10 0,0 0-7 15,0 0-7-15,0 0-5 0,0 0-2 0,0 0-1 0,0 0 0 0,0 0-1 16,6-1 1-16,0-2 3 0,-6 3 4 0,3 0 0 0,2 0 4 0,-2 0 2 15,9 0 1-15,-10 0 1 0,7 0 1 0,2 3-2 0,1-3-6 0,-6 1-2 0,8-1-5 16,-5 3-4-16,5-3-4 0,-6 2-4 0,12-2-5 0,-11 2-6 0,5 1-3 16,1-3-4-16,-4 0-3 0,1 2-3 0,-1-2-1 0,3 0-3 0,-2 0 0 0,-1 2-4 15,1-2 0-15,-4 2-2 0,7-2-1 0,-13 0-4 0,10 3-2 0,-9-3-11 16,5 0-6-16,4 3-13 0,-9-3-13 0,2 1-14 0,-2-1-16 0,9 0-19 16,-12 3-21-16,0-3-18 0,3 2-23 0,-3-2-16 0,0 2-15 0,0-2-14 15,0 0-9-15,0 0-46 0,0 5-66 0,0-5-63 0,0 4-60 0,-3 0-12 16,-3 1 9-16,0-3 24 0,3 3 29 0,-2-1 33 0,2-1 33 0,-9 1 32 0,4 1 34 15,5-1 32-15,-9 3 38 0,4-2 57 0,-1 2 72 0</inkml:trace>
          <inkml:trace contextRef="#ctx0" brushRef="#br0" timeOffset="753.5534">108 391 7 0,'0'0'132'0,"0"0"77"0,0 0 58 0,0 0 46 0,0 0 38 16,0 0 33-16,0 0 27 0,0 0 29 0,6-2 20 0,-6 2 23 0,0 0 19 16,0 0 19-16,0 0-91 0,0 0-157 0,0 0-85 0,0 0-48 0,3-2-30 0,-3 2-16 15,0-3-6-15,0 3-8 0,11 0-1 0,-8 0-2 0,3 0 0 0,0 0-2 16,-3 0-2-16,5 0-1 0,4 0-4 0,-9 0-4 0,5 0-6 0,4 0-9 15,-4 0-7-15,1 3-9 0,-1-3-7 0,-2 0-7 0,3 2-5 0,-1-2-4 16,4 2-9-16,-9 1-10 0,5-3-14 0,-2 1-15 0,0 2-20 0,2-1-23 16,-2 1-32-16,-3-3-34 0,2 4-33 0,-2-1-29 0,9 1-68 0,-12-2-80 0,3 2-81 15,-3-4-71-15,0 5-25 0,0 0 3 0,0-5 19 0,5 7 31 0,-5-7 36 16,-5 6 39-16,5-1 47 0,0 0 48 0,-3-2 48 0,3-3 48 0,-6 5 66 0,0-2 75 16</inkml:trace>
        </inkml:traceGroup>
        <inkml:traceGroup>
          <inkml:annotationXML>
            <emma:emma xmlns:emma="http://www.w3.org/2003/04/emma" version="1.0">
              <emma:interpretation id="{5D844463-ECA2-4B2F-B550-BDAED88E91E4}" emma:medium="tactile" emma:mode="ink">
                <msink:context xmlns:msink="http://schemas.microsoft.com/ink/2010/main" type="inkWord" rotatedBoundingBox="3325,4258 3808,4239 3826,4688 3343,4708"/>
              </emma:interpretation>
              <emma:one-of disjunction-type="recognition" id="oneOf1">
                <emma:interpretation id="interp1" emma:lang="" emma:confidence="1">
                  <emma:literal/>
                </emma:interpretation>
              </emma:one-of>
            </emma:emma>
          </inkml:annotationXML>
          <inkml:trace contextRef="#ctx0" brushRef="#br0" timeOffset="10386.1012">2329 235 18 0,'0'0'98'0,"0"0"48"15,0 0 38-15,0 0 31 0,0 0 29 0,0 0 21 0,0 0 22 0,0 0 18 0,0 0 20 16,0 0 16-16,0 0 16 0,0 0-40 0,0 0-75 0,0 0-56 0,0 0-50 16,0 0-35-16,0 0-29 0,0 0-18 0,0 0-9 0,0 0-7 0,0 0-5 15,0 0-2-15,0 0-4 0,0 0 1 0,0 0-1 0,0 0 2 0,0 0 1 0,0 0 5 16,3 4 4-16,-3-4 5 0,0 0 5 0,0 5 3 0,0-5 3 0,0 0 2 15,0 5 2-15,0-5-3 0,0 6-3 0,0-6 1 0,0 4-2 0,0 2-2 16,0-6 0-16,-3 6-5 0,3-1-1 0,0-1-4 0,0 1-2 0,-5-1-3 16,5 1-3-16,0-1-4 0,0 0-1 0,-3 2-3 0,3 0-1 0,0-1-2 15,-6 1-4-15,0 1 0 0,6 0-3 0,-2 0-1 0,-4 2-1 0,6-2-2 0,-3 2-1 16,-3 0-1-16,1-2-1 0,2 1-1 0,-3 2 0 0,3-1-2 0,-8 0 0 16,8 0-1-16,-3-2 1 0,0 2-2 0,-2-1 0 0,5 2-4 0,-9-3 1 15,4 2-1-15,-1-2 1 0,1 1-2 0,-4-1 3 0,4 2-1 0,-1-2-1 16,-5 0-2-16,5-2 2 0,-5 2-2 0,5 0 0 0,1-3-2 0,-7 0 1 15,7 1-1-15,-7-1 1 0,7 1-1 0,-6-3 1 0,5 1-5 0,-5-1 0 16,2 0-2-16,4-2-3 0,-7 2-5 0,7-2-3 0,5-2-4 0,-9 0-4 0,4 2-2 16,-1-2-4-16,1-1-3 0,2 1-2 0,-3-3-2 0,4 1 0 0,2 1-1 15,-9-1-2-15,12-1 1 0,-8-2 1 0,5 3 4 0,3 0 2 0,0-3 4 16,-6 0 1-16,0 2 3 0,6-4 0 0,0 5 4 0,0-4 1 0,0 0 3 0,6 1 1 16,0 3 3-16,-6-3 2 0,0-3 3 0,3 4 3 0,2 2 3 0,-2-3 1 15,-3 0 5-15,12 2 3 0,-9-2 6 0,-3 3 6 0,8-1 7 0,-2-1 6 16,0 4 6-16,-3-3 4 0,2 2 5 0,-2-1 7 0,9 2 4 0,-10 0 3 0,4 2 4 15,0 0 3-15,-3-3 3 0,5 3 1 0,-2 3 0 0,3-3-1 0,-4 2-1 16,4 3-2-16,0-4-4 0,2 4-2 0,-8 0-5 0,5 1-4 0,4-1-6 16,-1 2-3-16,1 0-5 0,-9-3-4 0,11 3-2 0,-5 2-5 0,2-3-4 15,-2-1-3-15,-1 4-2 0,1-2-4 0,-1 0-4 0,4-2 0 0,-4 2-1 16,-5 0-1-16,9-1 0 0,-4-2-2 0,-2 1 0 0,-3 2 0 0,5-5 1 0,4 3-4 16,-9 2 2-16,-3-6-1 0,8 5 0 0,-2-2 1 0,0 0-1 0,-3 1 0 15,2-1 1-15,1-1-2 0,-3 1 1 0,6 1 2 0,-9-1 1 0,11 0-1 16,-8-1 0-16,3 4 0 0,-4-3 2 0,4 1-2 0,0-1 1 0,-3 1-1 15,2-3 1-15,-2 3-1 0,9-1 0 0,-12 0 0 0,3 2-1 0,2-2-2 16,1 0-3-16,-6 1-3 0,3-1-7 0,-3-1-4 0,6 1-9 0,-3-1-12 0,-3 1-11 16,5-2-14-16,-5 2-18 0,6-1-19 0,-6 1-19 0,3-1-15 0,-3-1-20 15,0-2-16-15,0 2-51 0,0-2-60 0,0 0-65 0,0 0-61 0,0 0-16 16,0 0 4-16,0 0 19 0,0 0 23 0,0 0 28 0,0 0 32 0,0 0 34 16,0 0 30-16,0-2 33 0,-3-3 39 0,-3 1 55 0</inkml:trace>
        </inkml:traceGroup>
        <inkml:traceGroup>
          <inkml:annotationXML>
            <emma:emma xmlns:emma="http://www.w3.org/2003/04/emma" version="1.0">
              <emma:interpretation id="{4F4C1A50-BF98-42BB-A71C-72578F11D4E5}" emma:medium="tactile" emma:mode="ink">
                <msink:context xmlns:msink="http://schemas.microsoft.com/ink/2010/main" type="inkWord" rotatedBoundingBox="5422,3838 5429,3837 5447,4267 5439,4268">
                  <msink:destinationLink direction="with" ref="{105D6B45-2E4D-4938-8F2B-1040F81873F9}"/>
                </msink:context>
              </emma:interpretation>
              <emma:one-of disjunction-type="recognition" id="oneOf2">
                <emma:interpretation id="interp2" emma:lang="" emma:confidence="1">
                  <emma:literal/>
                </emma:interpretation>
              </emma:one-of>
            </emma:emma>
          </inkml:annotationXML>
          <inkml:trace contextRef="#ctx0" brushRef="#br0" timeOffset="12911.6042">3981-168 24 0,'0'0'80'15,"0"0"38"-15,0 0 36 0,0 0 31 0,0 0 26 0,0 0 28 0,0 0 21 16,0 0 21-16,0 0 17 0,0 0 18 0,0 0-15 0,0 0-34 0,0 0-34 15,0 0-26-15,0 0-35 0,0 0-33 0,0 0-23 0,0 0-17 0,0 0-13 16,0 0-7-16,0 0-7 0,0 0-2 0,0 0-5 0,0 0-2 0,0 0-1 0,0 0 0 16,0 0 3-16,0 0 0 0,0 0 5 0,0 4 2 0,0-4 2 0,6 5-2 15,-6-5-2-15,0 2-3 0,0-2 0 0,0 5-2 0,0 2-3 0,0-3 0 16,0-1-4-16,0 3-4 0,0-2-5 0,0 3-4 0,0 0-5 0,0 2-5 0,3-2-3 16,-3 2-4-16,0-2-2 0,0 4-6 0,0-2-2 0,0 2-1 0,0 1-4 15,0-1-4-15,0 1 1 0,0 1-2 0,0-2-1 0,0 3-1 0,0-1-2 16,0-1-3-16,0 1 1 0,0 1-1 0,5-1 0 0,-5-1 1 0,0 2-1 15,0-3 1-15,0 1-1 0,0-4 1 0,0 4-1 0,0-3 0 0,6-1 0 0,-6 2 0 16,0-1 1-16,0-2-1 0,0 0-2 0,0-1-1 0,0 1 1 16,0-3-1-16,0 1-1 0,3 2 2 0,-3-3-1 0,0 1 1 0,0-5-2 0,0 2 0 15,0-2-1-15,0 7-5 0,0-7-9 0,0 0-8 0,0 0-16 0,0 0-13 16,0 5-21-16,0-5-21 0,0 0-20 0,0 0-20 0,0 0-34 0,0 0-38 16,0 0-79-16,0 4-89 0,0-4-42 0,0 0-20 0,0 0 6 0,0 0 15 0,0 0 26 15,0 0 28-15,0 0 35 0,0 0 34 0,0 0 35 0,0 0 35 0,0 0 46 16,0 0 52-16</inkml:trace>
        </inkml:traceGroup>
        <inkml:traceGroup>
          <inkml:annotationXML>
            <emma:emma xmlns:emma="http://www.w3.org/2003/04/emma" version="1.0">
              <emma:interpretation id="{1AF3F84A-34B5-4FDB-B82E-62A1F0FE2A92}" emma:medium="tactile" emma:mode="ink">
                <msink:context xmlns:msink="http://schemas.microsoft.com/ink/2010/main" type="inkWord" rotatedBoundingBox="7758,3815 8225,3796 8248,4358 7781,4377"/>
              </emma:interpretation>
              <emma:one-of disjunction-type="recognition" id="oneOf3">
                <emma:interpretation id="interp3" emma:lang="" emma:confidence="1">
                  <emma:literal/>
                </emma:interpretation>
              </emma:one-of>
            </emma:emma>
          </inkml:annotationXML>
          <inkml:trace contextRef="#ctx0" brushRef="#br0" timeOffset="23070.9238">6631-168 45 0,'0'0'87'16,"0"0"27"-16,0 0 28 0,0 0 19 0,0 0 16 0,0 0 12 0,0 0 8 15,0 0 9-15,-5 0 7 0,5 0-11 0,0 0-18 0,0 0-40 0,-3 0-53 0,3 0-34 16,0 0-26-16,-6-3-20 0,6 3-16 0,0 0-8 0,-6-4-6 0,6 4 0 15,0-2 3-15,0 2 6 0,0-5 5 0,0 5 11 0,-3-2 13 0,3-1 16 16,0 3 18-16,0-3 13 0,-5 3 14 0,5 0 5 0,-6-4 5 0,3 3 6 0,3 1 5 16,-6-3 3-16,3 3 3 0,3-2-1 0,-11 2-2 0,11 0-7 0,-9 0-5 15,9 0-14-15,-2 0-12 0,-4 0-10 0,0 0-9 0,-2 2-6 0,5-2-4 16,-3 0-5-16,0 3-6 0,3-2-4 0,-8 3-2 0,2-4-5 0,6 3-3 16,-2-3-2-16,-4 5-2 0,3-3-2 0,-2 1 3 0,2 0 2 0,3 0 1 0,-8 2 2 15,8-3 1-15,-6 3-1 0,4-3 1 0,-1 1 1 0,3 0 2 0,-3 0 1 16,3 1 2-16,-2-1 1 0,-1-1 2 0,6-1-1 0,-9 5-2 15,9-4-2-15,0 0-2 0,-2 1-1 0,2-1 1 0,-6 0 0 0,6 3-4 0,0-5 2 16,-6 2-4-16,6 0 0 0,0-2-1 0,0 4 0 0,0-4-1 0,-3 6 0 16,3-6 0-16,0 4-1 0,0-4 1 0,0 4-2 0,0-4-1 0,0 0 0 15,0 7 0-15,0-5-1 0,0-2 1 0,0 7 2 0,3-4 1 0,-3 1-1 16,0-2 2-16,0 1 1 0,6 1 1 0,0-1 1 0,-4-2 0 0,-2 4 2 16,6-3 2-16,-3 3 2 0,3-3 4 0,-1 0 2 0,-2 1 2 0,6 1 3 0,-3 1-1 15,-1-3 0-15,-2 0-1 0,6 1-1 0,2-1-1 0,-8 0-1 0,11 2-2 16,-5-1-1-16,2-1-2 0,-2 0-4 0,5 3-3 0,-11-3-1 0,12 0-5 15,-1 3-2-15,-6-3-3 0,7 3-1 0,-7-1 0 0,7-1-1 0,-7-1 0 0,4 3 1 16,-1-4 2-16,1 4 1 0,-4 0 2 0,1-3 1 0,-1 2 1 0,4 2 1 16,-9-2 2-16,5 2 0 0,-2-1 0 0,3 0 0 0,-4-1 1 0,-2 0-2 15,9 4 0-15,-10-1-1 0,7-1-2 0,-9-2 0 0,11 3-4 0,-8 0 1 0,3-2-3 16,0 2 0-16,-3 0-2 0,2-3 0 0,-2 2-1 0,3 1-1 0,0-2 1 16,-6 0-3-16,3 0 2 0,-3 0-2 0,5 2 1 0,-5-2-2 0,3-1 1 15,-3 3-1-15,0-2 1 0,0 2-1 0,0-3-1 0,0 3 1 0,-3-3 0 16,3 1 2-16,-5 2 0 0,5 0 1 0,-3-3-2 0,-3 3 1 0,0-2 1 15,3 2 1-15,-2-1 1 0,2-1-1 0,-9 1 1 0,9-1 2 0,-8 2 2 0,2-3-1 16,7 3 0-16,-10-3 1 0,4 1 0 0,-7 0 1 0,7-1-1 0,-1 1 1 16,0-1 1-16,-11 1 0 0,12-3 1 0,-6 3 0 0,-1-3-2 0,1 0 1 15,2 1-3-15,-8-2-1 0,6 2 2 0,3-1-2 0,-4 0 0 0,-5 1-1 16,6-3-1-16,3 2-2 0,-4-2 0 0,4 3-3 0,-1-3-1 0,-2 0-3 16,5 0-4-16,-2 0-6 0,2-3-5 0,-5 3-8 0,11-2-8 0,-8 2-6 15,2-3-7-15,6 3-11 0,-2-2-11 0,-1 2-14 0,3 0-14 0,3 0-40 0,0 0-50 16,-6-2-52-16,6 2-53 0,0 0-39 0,0 0-28 0,0 0-7 0,0 0 9 0,0 0 15 15,0 0 21-15,6-4 24 0,-6 4 25 0,0 0 30 0,3-3 32 0,-3 3 47 16,0 0 51-16,6-2 53 0</inkml:trace>
        </inkml:traceGroup>
        <inkml:traceGroup>
          <inkml:annotationXML>
            <emma:emma xmlns:emma="http://www.w3.org/2003/04/emma" version="1.0">
              <emma:interpretation id="{A6716108-F681-4F47-8A01-CEE5CF0D429A}" emma:medium="tactile" emma:mode="ink">
                <msink:context xmlns:msink="http://schemas.microsoft.com/ink/2010/main" type="inkWord" rotatedBoundingBox="8608,3633 10847,3542 10889,4588 8650,4679"/>
              </emma:interpretation>
              <emma:one-of disjunction-type="recognition" id="oneOf4">
                <emma:interpretation id="interp4" emma:lang="" emma:confidence="1">
                  <emma:literal/>
                </emma:interpretation>
              </emma:one-of>
            </emma:emma>
          </inkml:annotationXML>
          <inkml:trace contextRef="#ctx0" brushRef="#br0" timeOffset="23730.2838">7184 63 45 0,'5'0'123'0,"-5"0"44"0,0 0 36 16,0 0 28-16,0 0 27 0,3 4 19 0,-3-4 18 0,0 4 19 0,0-4 17 16,0 7 14-16,0-2 18 0,0-1-56 0,0 2-93 0,0 0-61 0,0-4-44 15,0 3-29-15,0 2-22 0,0 0-16 0,0-1-7 0,0-2-5 0,6 3-6 16,-6 0-5-16,0 2-5 0,0-4-5 0,0 4-6 0,6-3-5 0,-6 1-5 15,0 2-7-15,0-2-2 0,0 0-7 0,0 0-5 0,0-1-14 0,0 1-13 0,0-2-34 16,0 2-39-16,0-5-42 0,0-2-47 0,0 0-49 0,3 7-47 0,-3-7-15 16,0 0 0-16,0 0 10 0,0 0 13 0,0 0 18 0,0 0 22 0,0 0 26 15,0 0 28-15,0 0 41 0,-3-2 43 0,-3-3 44 0</inkml:trace>
          <inkml:trace contextRef="#ctx0" brushRef="#br0" timeOffset="23907.6772">7204-141 47 0,'0'0'163'0,"0"-4"59"0,0-2 50 0,0 5 43 16,-6-1 32-16,0-1 30 0,6 1 21 0,0 2 19 0,-8 0 16 0,8 0 13 15,-3 0-7-15,3 0-23 0,0 0-112 0,0 0-168 0,0 0-90 0,0 0-54 16,-6 2-38-16,6-2-33 0,0 0-28 0,0 0-25 0,6 5-50 0,-6-1-59 0,0-4-67 16,3 3-68-16,2-2-23 0,-2 4 4 0,9-5 15 0,-9 1 25 0,-3 3 25 15,0-4 25-15,11 2 28 0,-8 0 25 0,-3-2 31 0,0 0 37 0,0 2 52 16</inkml:trace>
          <inkml:trace contextRef="#ctx0" brushRef="#br0" timeOffset="24265.234">7378 28 17 0,'0'3'133'0,"0"-3"63"0,6 4 49 0,-6-4 43 16,0 3 32-16,0-3 27 0,0 4 22 0,0-4 23 0,0 5 23 0,0-5 19 0,0 7 15 15,0-3 9-15,0 3-87 0,0-2-143 0,0-1-74 0,0 3-42 0,0-1-27 16,0 1-24-16,0 0-14 0,0-2-7 0,0 2-6 0,0 0-6 0,0-1-7 16,0-2-10-16,0 2-8 0,0-6-8 0,3 4-7 0,-3 0-8 0,0-4-4 15,0 2-4-15,0-2-2 0,0 0-2 0,6 0-3 0,-4 0 2 0,4-2-1 16,0 0 0-16,-3-3 0 0,3 0-2 0,-1 2 0 0,4-4 2 0,-6 0 0 0,2-2 2 16,4 2 2-16,-3-2 2 0,2 0-1 0,1-1 0 0,-3 2 0 15,2-1-4-15,1 2-2 0,2-2-6 0,-8 2-2 0,6 0-4 0,-4 3-1 0,4 1-1 16,-3-1-1-16,2 2 2 0,-2-1 3 0,-3 3 2 0,8 0 3 0,-11 3 4 15,9-1 4-15,-6 2 5 0,-3-1 5 0,6 4 8 0,-1-3 5 0,-5 5 7 16,3-2 4-16,-3 2 4 0,0 0 1 0,6 0 1 0,-6 3-1 0,0 0 0 0,3-4 0 16,-3 3-2-16,0 1-1 0,0-1-3 0,0 0-7 0,0-2-6 0,0 3-8 15,0-4-7-15,0 1-20 0,-3 1-23 0,3-3-51 0,0-1-62 0,0-6-63 16,0 7-62-16,0 0-24 0,0-7-7 0,0 0 5 0,0 0 11 0,0 0 17 0,0 0 17 16,0 0 23-16,0 0 25 0,0 0 33 0,0 0 38 0,3-7 54 0</inkml:trace>
          <inkml:trace contextRef="#ctx0" brushRef="#br0" timeOffset="24731.3856">7647-128 18 0,'-5'-4'156'0,"-1"-2"78"0,6 6 60 16,-3-1 54-16,3 1 41 0,0-2 36 0,0 2 30 0,0 0 22 0,0 0 22 15,0 0 22-15,0 0 23 0,0 0 23 0,0 0-104 0,0 0-176 0,0-4-93 0,3 1-55 16,8 3-35-16,-11-3-31 0,9 2-18 0,-6 1-12 0,8 0-6 0,-8-2-2 15,6 2-8-15,2 0-6 0,-2 0-22 0,5 0-25 0,-11 2-30 0,8-2-37 16,1 1-42-16,-1 2-47 0,-2 0-83 0,-1 3-97 0,1-5-80 0,2 7-64 0,-2-6-22 16,0 3-1-16,-1-3 15 0,-2 3 22 0,-3-1 34 0,3-1 35 0,-6-3 46 15,0 0 48-15,5 1 54 0,-5-1 59 0,0 6 75 0</inkml:trace>
          <inkml:trace contextRef="#ctx0" brushRef="#br0" timeOffset="24538.6871">7770-363 4 0,'0'0'119'0,"0"0"70"0,0 0 52 0,0 0 46 0,0 0 37 16,0 0 33-16,0 0 24 0,0 0 23 0,0 0 23 0,0 0 20 0,0 0 17 15,-5 4 23-15,5 3-88 0,0-2-148 0,0 2-79 0,0 1-47 0,0 1-30 0,0 3-27 16,0-1-18-16,0 0-14 0,0 4-3 0,0-2-3 0,0 2-5 0,0 5-5 16,5-4-5-16,-5 4-4 0,0-1-3 0,0 0-3 0,0 3-3 0,0-1 1 0,0 1-3 15,0-1-3-15,0 1-5 0,0 1-11 0,0-1-10 0,0 1-14 0,0-3-16 16,-5 1-20-16,5 0-18 0,0-1-18 0,0 0-32 0,0-2-40 0,0 1-89 16,0-3-111-16,0-1-47 0,0 1-13 0,0-3 6 0,-3-1 18 0,3-3 24 15,0 0 27-15,-6-4 30 0,6 2 35 0,0-7 35 0,-3 4 36 0,3-4 47 0,0 2 56 16</inkml:trace>
          <inkml:trace contextRef="#ctx0" brushRef="#br0" timeOffset="25494.0698">7951 110 96 0,'0'0'164'0,"0"0"43"0,0 0 31 0,0 0 26 0,5 0 22 0,-5 0 20 15,0 0 21-15,0 0 21 0,3 0 25 0,3 0 21 0,-6 0 21 0,3-2-71 16,-3 0-127-16,6-1-68 0,-1 1-35 0,-2 0-22 0,-3 1-10 0,6-3-5 15,-3 0-1-15,3 0-8 0,-1-1-6 0,-2 0-11 0,-3 0-10 0,12 1-10 16,-12-3-9-16,2 1-7 0,4-1-4 0,-3 0-2 0,-3 2-5 0,11-2-1 0,-11 1-2 16,3 1 0-16,-3-1-2 0,0 1-1 0,6 0-1 0,-6 1 1 0,3-1 0 15,-3 5 1-15,0-4 1 0,-3 0 1 0,3 4 2 0,0-5 1 0,-6 3 0 0,6 2 0 16,0-3 0-16,-3 3 1 0,3 0 1 0,-11 0 1 0,8 0 2 0,-3 3 0 16,4-1 0-16,-10 0 1 0,9 2-2 0,-2-1-2 0,-1 4-1 0,-3-1-1 15,6-1-3-15,-2 2-1 0,-4 2 0 0,3 0-1 0,3 0-2 0,-2 1-2 16,-1 0-1-16,3 1-5 0,-5-1 1 0,8 2-2 0,-6-2 0 0,0 2-3 15,6-1 0-15,0 0-5 0,0 1 2 0,0-1-5 0,0 1-5 16,0-4-4-16,6 1-6 0,0 1-2 0,-6-1-3 0,8-1-2 0,-5-1 0 0,-3 0-2 16,11 0 2-16,-8 0-1 0,6-2-3 0,2-1 2 0,-8 1-1 0,6-4 1 0,2 2 3 15,-2-3 0-15,-1 3 4 0,1-3 1 0,2-3 1 0,-2 3 0 0,0-3 0 16,-1 2-2-16,1-2-1 0,2-1-3 0,-2-1 0 0,-1 1 0 0,-2-1 3 16,3-2 2-16,-4 3 5 0,-2 0 5 0,3-2 5 0,-3 2 6 0,-3 0 11 15,6-3 9-15,-6 5 11 0,5-3 14 0,-5 5 15 0,0-5 14 0,0 5 15 0,-5-4 12 16,5 4 9-16,0-5 11 0,0 5 6 0,-6-4 8 0,6 4 2 0,0-3 2 15,0 3-4-15,-3-1-5 0,3 1-8 0,0 0-9 0,0 0-17 0,0 0-13 16,0 0-14-16,0 0-13 0,0 0-9 0,0 0-9 0,0 0-9 0,0 0-7 16,0 0-6-16,3 1-4 0,8-1-6 0,-8 3-1 0,3-3-2 0,0 3-1 0,2-2 2 15,-5-1-2-15,9 3-1 0,-4-3-2 0,1 0-4 0,-1 0-6 0,1 0-6 16,2 0-6-16,-8-3-9 0,12 2-9 0,-10-2-7 0,4 0-6 0,-1 2-5 16,1-3-5-16,-3 1-5 0,2-2-2 0,-2 1-2 0,0-1-4 0,-3 0-2 15,2 1 2-15,-2-1 4 0,-3-2 5 0,0 1 7 0,0-1 9 0,0 3 8 0,0-3 10 16,0 0 6-16,-3 2 9 0,-5-2 7 0,8 3 9 0,-12-3 8 0,9 2 9 15,-8 1 9-15,2 0 7 0,-5-1 6 0,6 3 6 0,-1 0 3 0,0-1 1 16,-2 3-1-16,-1 3-3 0,1-1-5 0,2 0-10 0,1 0-12 0,-1 5-28 16,1-3-35-16,-4 1-55 0,9 2-58 0,-2 0-57 0,-1-3-51 0,6 3-21 0,-3 2-7 15,3-2 6-15,0-2 8 0,0 2 14 0,3 0 19 0,-3-3 22 0,0 2 27 16,6-1 37-16,-1 0 43 0,-2-1 51 0</inkml:trace>
          <inkml:trace contextRef="#ctx0" brushRef="#br0" timeOffset="25687.428">8268 222 8 0,'-2'1'136'16,"-4"4"78"-16,0-3 60 0,3 3 51 0,-5-3 42 0,2 3 33 0,0-3 31 16,-2 3 29-16,2-1 28 0,-3 1 24 0,1-1 27 0,-1 3 24 0,3-3-95 0,-2 1-160 15,-1 2-97-15,1-3-62 0,2 5-39 0,-3-2-29 0,4 2-17 0,-1-2-15 16,-3 2-10-16,6 2-9 0,-8 0-8 0,8-1-11 0,-3 3-12 0,-2-1-12 16,2 4-11-16,3-5-10 0,-2 5-12 0,-1 0-18 0,-3-2-21 0,9 1-26 15,-3 1-28-15,3 0-22 0,-5-3-36 0,-1 3-34 0,6-2-91 0,0-1-118 0,0 1-46 16,0-2-11-16,0-2 10 0,0 0 18 0,6-1 27 0,-1-2 34 0,-2-3 40 15,-3 0 41-15,9-1 40 0,-9-1 44 0,0-2 47 0,11 0 56 0</inkml:trace>
          <inkml:trace contextRef="#ctx0" brushRef="#br0" timeOffset="26303.2659">8495 15 59 0,'0'0'136'0,"0"0"45"0,0 0 37 16,0 0 29-16,0 0 27 0,0 0 21 0,0 0 17 0,0 5 18 0,0-5 17 15,0 4 17-15,0-4 15 0,0 7-61 0,0-3-103 0,0 1-62 0,0-1-47 16,0 3-26-16,0-2-16 0,0 2-10 0,0 0-7 0,0-1-2 0,0 1 1 16,5 3-3-16,-5-2-1 0,0 4-3 0,3-3-2 0,-3 1-4 0,0 2 0 15,0 2-1-15,0-4-2 0,0 5-2 0,0-2-4 0,6-1-3 0,-6 2-4 0,0-1-2 16,0-2-2-16,0 1-5 0,0-1-1 0,0-2-4 0,0 0-1 0,0 0-2 15,0-4-1-15,0 2 0 0,0-7 0 0,0 4-1 0,0-4-2 0,0 0 2 16,0 0-1-16,0 0 3 0,0 0 2 0,0 0 2 0,6-4 4 0,-6-2 3 16,2 0-2-16,-2-3 2 0,6 0 0 0,0-3-1 0,-6 1-1 0,3-2 1 15,2-1 2-15,-2 1-3 0,3-3 0 0,0 0-2 0,-3 1-3 0,2 3-3 0,-2-2-3 16,9 1-4-16,-9-1-3 0,2 2-9 0,4 2-10 0,-3-2-16 16,-4 2-16-16,10 4-13 0,-9-3-19 0,2 3-16 0,-2 0-21 0,9 2-36 0,-9-3-36 15,5 5-58-15,-2-1-58 0,0 3-37 0,-3-1-21 0,-3 1 4 0,5-3 16 0,1 3 24 16,-6 0 26-16,9-2 27 0,-9 2 28 0,0 0 31 0,2 0 35 0,-2 0 39 15,0 0 47-15</inkml:trace>
          <inkml:trace contextRef="#ctx0" brushRef="#br0" timeOffset="26725.344">8758 51 29 0,'0'0'123'0,"6"0"50"0,-6 0 36 0,2 3 30 0,10-3 26 0,-12 2 22 16,3-2 21-16,-3 0 19 0,5 2 20 0,-2 0 19 0,3 1 0 0,0 1-9 0,-3-1-70 16,-3 1-100-16,11-2-52 0,-11 5-23 0,3-3-14 0,3 2-13 0,-3-1-7 15,-3-2-6-15,5 4-6 0,1 0-4 0,-6 0-8 0,3 0-7 0,-3 0-5 16,0-1-7-16,6-2-8 0,-4 6-7 0,-2-6-6 0,0 3-7 0,0-2-5 16,0-1-3-16,0 3-7 0,0-3-10 0,6 1-7 0,-6-5-7 0,0 4-9 15,0-4-6-15,0 5-5 0,0-5-10 0,0 0-3 0,0 7-12 0,0-7-10 0,0 0-11 16,0 0-16-16,0 0-10 0,0 0-7 0,-6 0-4 0,6 0 8 0,-8-2 6 15,8-1 6-15,-3 1 9 0,-3 2 6 0,1-5 10 0,2 3 10 0,-6 0 14 16,9-1 15-16,-11 1 17 0,8 0 20 0,-9 0 25 0,9 2 18 0,-5-3 19 0,2 3 13 16,0 0 8-16,-2 0 9 0,5 3 7 0,-8-3 4 0,8 2 1 0,-3 0 3 15,0 0 1-15,-2 1 3 0,8 1 1 0,-3 1-3 0,-3-3-6 0,0 3-6 16,6-3-8-16,0 3-3 0,-3-1-7 0,3-4-3 0,0 4-7 0,0 1-1 16,0-3 1-16,3 3-3 0,-3-1 2 0,0 1-4 0,6 0 2 0,0-3-2 15,-3 2 0-15,2-1 1 0,-2 1 0 0,3-1 2 0,0-2-2 0,-3 4-2 16,8-5-1-16,-8 2-4 0,3 1-4 0,2-1-2 0,-2-2-5 0,-3 0-6 15,5 2-7-15,4-2-15 0,-9 0-24 0,8 0-33 0,-2 0-36 0,-6-2-56 0,8 2-65 16,-8-2-88-16,3-1-98 0,-4 3-38 0,4-2-14 0,0 0 5 0,-6 2 9 0,3-3 18 16,3-1 20-16,-4 0 30 0,-2 4 39 0,0-3 43 0,0 3 51 0,0-9 59 15,6 5 66-15</inkml:trace>
          <inkml:trace contextRef="#ctx0" brushRef="#br0" timeOffset="27145.5622">8993 101 2 0,'0'-2'90'0,"11"1"56"16,-8-3 42-16,-3 3 34 0,8-2 30 0,-2-1 23 0,0-4 22 0,-3 4 21 16,-3 0 18-16,11-3 24 0,-8 0 18 0,3-2-24 0,2 0-48 0,-2-1-62 15,-3-1-71-15,6 0-37 0,2-3-16 0,-8 3-11 0,5-2-8 0,4-1-3 16,-9-2 0-16,8 3-5 0,-8-3-2 0,3-1-3 0,-3 2-4 0,8-1-6 0,-8 1 1 15,-3-2-3-15,9 1-2 0,-9 1-3 0,5 1-6 0,-5 0-3 0,6-2-5 16,-6 3-2-16,0-1-5 0,-6 1-1 0,6-1-3 0,-5 3-1 0,5-1-2 16,-9-1-4-16,9 2 0 0,-3-1-2 0,-8 1 0 0,8 2-1 0,-3-2 3 15,3 2 2-15,-8-1 5 0,8 4 0 0,-9-5 3 0,10 6 0 0,-7 0 3 0,3 1 0 16,1-1-2-16,-4 3-1 0,9 0-5 0,-3 2-3 0,-8 0-5 0,11 0-6 16,-3 0-8-16,-3 2-6 0,3 3-6 0,3-3-5 0,-5 2-8 0,-1 1-3 15,3 0-4-15,3 3-2 0,-6 1 0 0,0 3-2 0,6-3 0 0,0 2 1 16,-2 3-1-16,-4-1 4 0,6 1 2 0,0 2 0 0,-3 0 2 0,3 2 2 15,0 2 1-15,0-1 1 0,-6 2 2 0,6-2 2 0,-5 6-1 0,5-2 0 16,0-2 0-16,0 3 2 0,0 1-2 0,0-2 2 0,0 1-2 0,0-1-2 0,0 0-1 16,0 1-6-16,0-1-6 0,0-3-13 0,5 3-10 0,1-2-17 0,-6-4-17 15,0 2-23-15,3-2-26 0,-3-2-27 0,0 1-30 0,6-3-34 0,-6-2-36 0,2 1-92 16,-2-3-123-16,0 0-44 0,6-3-10 0,-6 1 14 0,6-2 18 0,-6-5 31 16,0 0 34-16,0 0 40 0,0 0 38 0,0 0 46 0,0 0 45 0,0-2 49 15,0 2 55-15</inkml:trace>
          <inkml:trace contextRef="#ctx0" brushRef="#br0" timeOffset="27504.8455">9170 208 41 0,'3'-2'123'0,"8"-1"49"0,-8 1 32 0,6 2 30 0,-3-2 25 0,-1-1 20 0,-2 1 17 15,6 0 16-15,2-1 19 0,-8-1 15 0,3-1 13 0,-3-2-53 0,8 2-93 16,-8-3-66-16,8-1-52 0,-8 0-30 0,3-1-20 0,-3 0-13 0,8 1-6 0,-11-3-6 15,3 4-4-15,3-2-1 0,-3-2 1 0,2 4 3 0,-5-1 7 16,6-1 7-16,-6 1 9 0,0 1 5 0,0-2 10 0,0 4 4 0,-6-1 5 0,1 0 4 16,5 0 3-16,-3 1 2 0,-3 1 4 0,6 0-3 0,-3 1-3 0,-2-1-5 15,-1 3-7-15,-3 0-9 0,9-1-10 0,-3 3-7 0,-8 0-6 0,8 0-5 16,3 0-8-16,-11 3-4 0,8-3-4 0,-3 4-5 0,3 1-2 0,-8-1-4 16,11 1-3-16,-9 1-2 0,6 1-3 0,3 0 1 0,-11 2-2 0,8 0 2 15,3 1 2-15,-9 1 2 0,9-2 5 0,-11 2 4 0,11 2 4 0,0-1 4 16,-3-1 6-16,3 1 5 0,0 2 6 0,0-4 5 0,0 2 5 0,3-1 3 0,-3 1 4 15,6-1 3-15,-1 0 3 0,-2 1 2 0,3-1-1 0,3-2 2 0,-4 0-1 16,4 0-5-16,-1 0-3 0,1-2-6 0,0-1-7 0,5 1-3 0,-3 0-4 0,1-2-12 16,-1-1-11-16,1-1-32 0,2-1-41 0,0 0-59 0,-5 1-72 0,5-1-107 15,1-2-117-15,-7 0-52 0,6 0-15 0,-5 0 1 0,2 0 12 0,-2 0 18 16,-6-2 19-16,8-1 28 0,-11 3 35 0,3-2 46 0,-3 2 55 0,0 0 67 0,-3-5 71 16</inkml:trace>
        </inkml:traceGroup>
      </inkml:traceGroup>
    </inkml:traceGroup>
    <inkml:traceGroup>
      <inkml:annotationXML>
        <emma:emma xmlns:emma="http://www.w3.org/2003/04/emma" version="1.0">
          <emma:interpretation id="{4605F938-C967-43FA-BCC6-E0F63D8ED116}" emma:medium="tactile" emma:mode="ink">
            <msink:context xmlns:msink="http://schemas.microsoft.com/ink/2010/main" type="paragraph" rotatedBoundingBox="1530,4186 11109,4576 11068,5576 1490,5186" alignmentLevel="1"/>
          </emma:interpretation>
        </emma:emma>
      </inkml:annotationXML>
      <inkml:traceGroup>
        <inkml:annotationXML>
          <emma:emma xmlns:emma="http://www.w3.org/2003/04/emma" version="1.0">
            <emma:interpretation id="{EB746618-870E-489A-9631-F4A723CC13EA}" emma:medium="tactile" emma:mode="ink">
              <msink:context xmlns:msink="http://schemas.microsoft.com/ink/2010/main" type="inkBullet" rotatedBoundingBox="1504,4821 1763,4832 1761,4876 1503,4865"/>
            </emma:interpretation>
            <emma:one-of disjunction-type="recognition" id="oneOf5">
              <emma:interpretation id="interp5" emma:lang="" emma:confidence="0">
                <emma:literal>-</emma:literal>
              </emma:interpretation>
            </emma:one-of>
          </emma:emma>
        </inkml:annotationXML>
        <inkml:trace contextRef="#ctx0" brushRef="#br0" timeOffset="1137.2951">63 816 1 0,'5'5'105'0,"-5"-2"84"16,3 1 58-16,-3-4 45 0,0 3 34 0,0-3 30 0,0 0 23 0,0 2 23 0,0-2 24 15,6 4 24-15,-6-4 24 0,0 3 26 0,0-3-73 0,6 2-127 0,-6 0-84 16,3 1-58-16,-3-1-33 0,8 0-15 0,-8-1-6 0,12-1-3 0,-12 4-1 15,2-4-2-15,7 2-5 0,2-2-8 0,-8 2-9 0,9-2-10 0,-9 3-11 16,5-3-8-16,4 1-8 0,-9-1-5 0,5 0-7 0,4 0-8 0,-4 0-7 16,1 0-6-16,-1-1-15 0,4 1-18 0,-9-3-24 0,5 3-28 0,4 0-37 0,-4 0-42 15,-5 0-54-15,-3 0-66 0,0 0-92 0,12 4-107 0,-10-4-44 0,10 0-11 16,-12 0 7-16,3 0 17 0,2 0 27 0,-5 0 35 0,3-1 42 0,9-2 47 0,-4 1 50 16,-5 0 55-16,-3 2 62 0,0 0 69 0</inkml:trace>
      </inkml:traceGroup>
      <inkml:traceGroup>
        <inkml:annotationXML>
          <emma:emma xmlns:emma="http://www.w3.org/2003/04/emma" version="1.0">
            <emma:interpretation id="{0F659AAA-24EC-4976-ABC6-1FF571E54E40}" emma:medium="tactile" emma:mode="ink">
              <msink:context xmlns:msink="http://schemas.microsoft.com/ink/2010/main" type="line" rotatedBoundingBox="2127,4210 11109,4576 11068,5576 2086,5210"/>
            </emma:interpretation>
          </emma:emma>
        </inkml:annotationXML>
        <inkml:traceGroup>
          <inkml:annotationXML>
            <emma:emma xmlns:emma="http://www.w3.org/2003/04/emma" version="1.0">
              <emma:interpretation id="{CC999B1B-C538-4F2F-9372-94E5B34B0C23}" emma:medium="tactile" emma:mode="ink">
                <msink:context xmlns:msink="http://schemas.microsoft.com/ink/2010/main" type="inkWord" rotatedBoundingBox="2113,4538 2805,4566 2785,5071 2093,5042"/>
              </emma:interpretation>
              <emma:one-of disjunction-type="recognition" id="oneOf6">
                <emma:interpretation id="interp6" emma:lang="" emma:confidence="1">
                  <emma:literal/>
                </emma:interpretation>
              </emma:one-of>
            </emma:emma>
          </inkml:annotationXML>
          <inkml:trace contextRef="#ctx0" brushRef="#br0" timeOffset="1855.5436">695 652 54 0,'0'0'99'0,"0"0"39"0,-6-3 32 15,6 3 30-15,0 0 28 0,0 0 25 0,0 0 25 0,0 0 24 0,0 0 22 0,-2 0 20 16,2 0-23-16,0 0-48 0,0 0-37 0,0 0-27 0,0 0-29 0,0 0-29 15,0 0-22-15,0 0-17 0,0 0-12 0,-6 0-10 0,6 0-10 0,0 0-8 16,0 0-6-16,0 0-5 0,0 0-1 0,0 0 1 0,0 0 1 0,0 0 1 16,0 0 3-16,0 0 2 0,0 0 4 0,0 0 2 0,0 0 1 0,0 0 2 15,0 0 3-15,0 0 1 0,0 0 1 0,0 0 0 0,0 0-2 0,0 0-1 16,0 0-3-16,0 0 0 0,0 0-6 0,0 0-1 0,0 5-1 0,0-5-6 0,0 7-2 16,0-3-4-16,0 0-5 0,0 3-6 0,0 0-4 0,6 1-4 0,-6-2-6 15,0 3-2-15,0 0-5 0,0 0-2 0,0-2-6 0,-6 4-4 0,6-2-5 16,0 3-9-16,0-3-7 0,0-1-12 0,-3 4-10 0,3 0-13 0,0-3-13 15,-6-1-16-15,1 2-21 0,5-1-21 0,0 0-23 0,-3 0-26 0,3-3-19 16,-6 1-18-16,6 0-58 0,0-2-70 0,0-5-72 0,0 0-64 0,0 7-20 0,0-7 7 16,0 4 20-16,0-4 26 0,0 0 34 0,0 0 38 0,0 0 35 0,0 0 40 0,0 0 38 15,0 0 39-15,0 0 62 0,0 0 71 0</inkml:trace>
          <inkml:trace contextRef="#ctx0" brushRef="#br0" timeOffset="2324.775">898 805 19 0,'0'0'110'0,"6"-1"58"0,-6 1 43 0,0 0 39 0,0 0 32 15,0 0 28-15,0 0 27 0,0 1 22 0,0-1 23 0,0 0 19 0,0 0 19 16,0 0-35-16,0 0-70 0,3 5-62 0,-3-5-66 0,0 0-39 0,0 3-22 16,0-3-16-16,0 0-10 0,0 3-5 0,0-3-3 0,0 0-3 0,0 5 3 15,0-5-2-15,0 0 4 0,6 3 3 0,-6-3 3 0,0 0 1 0,0 4 0 16,0-4 1-16,0 7-2 0,0-2-3 0,-6-1-3 0,6 1-6 0,0 2-8 0,0-3-4 16,-3 3-7-16,-3 0-7 0,1 2-10 0,2 0-10 0,-3 0-8 15,3 0-17-15,-3 0-14 0,1 2-22 0,2 1-21 0,-9-1-25 0,10 0-29 0,-4-2-39 16,3 3-36-16,-8-4-36 0,2 4-32 0,6-2-104 0,3-4-135 0,-11 1-58 15,11 0-17-15,-3-3 6 0,3-4 21 0,-6 4 27 0,6-4 37 0,0 0 39 0,0 0 45 16,0 0 49-16,0-7 54 0,0 3 49 0,0-5 57 0</inkml:trace>
          <inkml:trace contextRef="#ctx0" brushRef="#br0" timeOffset="3023.6909">1087 568 1 0,'0'0'66'0,"0"0"47"0,0 0 44 0,0 0 37 0,0 0 35 0,0 0 30 0,0 0 25 16,0 0 22-16,0 0 22 0,0 0 21 0,0 0 1 0,0 0-14 0,0 0-26 16,0-5-36-16,0 5-35 0,0 0-40 0,0 0-28 0,0 0-24 0,0 0-15 15,0 0-7-15,0 0-10 0,0 0-4 0,0-4-3 0,0 4-7 0,0 0-6 16,0 0-6-16,0 0-9 0,0 0-10 0,0 0-7 0,0 0-11 0,0 0-5 15,0 0-7-15,0 0-5 0,0 0-6 0,0-3-2 0,0 3-3 0,6-2-5 0,-3 0 0 16,-3 2-5-16,0 0 0 0,11 0-2 0,-8 0 0 0,-3 0 0 0,9 0 0 16,-4 0-2-16,1 0-2 0,-3 0-2 0,6 0-2 0,-4 0-3 0,1 0-2 0,-3 2 0 15,8-2-3-15,-8 2 2 0,3 1-2 0,-3-1 0 0,3 0 0 0,-1 1-1 16,-2-1 3-16,3 0-3 0,-3 1 1 0,-3-1 3 0,5 2 1 0,1-1 2 16,-6-2 3-16,0-1 0 0,0 7 4 0,0-4 1 0,0-3 1 0,0 6 0 15,0-1 2-15,0 0 1 0,0-1-1 0,-6 1 2 0,6-1-2 0,-5 0-2 16,2 3-3-16,-3-2-2 0,3 0-2 0,-2-1-1 0,-1 1-3 0,-3-1-3 15,6 1-2-15,-2-1-2 0,-4 0-3 0,3 3 2 0,1-2-4 0,-4-3 0 16,6 6 1-16,-3-4-2 0,1 0 0 0,-4 1 2 0,6-1-2 0,-2 0-1 0,-1 2 0 16,3 0 0-16,-3-1-2 0,6 1 2 0,-5-1-3 0,5-1 0 0,0 3-2 15,0 0 1-15,0-2-1 0,0 1 3 0,0 2-1 0,0-2 3 0,0 1 2 16,5 0 2-16,-5 0 5 0,6-1 4 0,-3-1 6 0,3 1 3 0,-1 1 5 0,-2-2 4 16,3-1 7-16,-6-4-24 0</inkml:trace>
          <inkml:trace contextRef="#ctx0" brushRef="#br0" timeOffset="3065.0865">1336 874 4730 0</inkml:trace>
          <inkml:trace contextRef="#ctx0" brushRef="#br0" timeOffset="7920.9281">1153 851 5 0,'0'0'36'0,"0"0"17"0,0 0 14 16,0 0 14-16,0 0 16 0,0 0 13 0,0 0 17 0,0 0 16 0,0-2 5 0,0 2 4 15,0 0-2-15,0 0-4 0,0 0-7 0,0 0-8 0,0 0-6 0,0 0-5 16,0 0-4-16,0 0-3 0,0 0-3 0,0 0-4 0,0 0-3 0,0 0-8 16,0 0-3-16,0 0-2 0,0 0 0 0,0 0 0 0,0 0-1 0,0 0-1 15,0 0-3-15,0 0-2 0,0 0-2 0,0 0-4 0,0 0-6 0,0 0-7 16,0 0-6-16,-11 2-5 0,11-2-2 0,0 0-5 0,0 0-1 0,0 0-2 15,0 0-2-15,0 0-3 0,0 0 0 0,0 0-3 0,0 0-2 0,0 0-2 0,0 0-2 16,0 0 3-16,0 0-1 0,0 0-1 0,0 0-1 0,-3 1 0 0,3-1-1 16,0 0-3-16,0 0 1 0,0 0 0 0,0 0 1 0,0 0 1 0,-6 4 0 15,6-4-1-15,0 0-1 0,0 0-1 0,0 0-3 0,0 0-2 0,0 0-1 16,0 0-6-16,0 0 0 0,0 0-3 0,0 0-2 0,0 0-1 0,0 0 2 0,0 0 0 16,0 0 1-16,6 4 1 0,-6-4 5 0,0 0 5 0,0 0 3 0,0 0 5 15,0 0 3-15,0 3 2 0,0-3 2 0,0 0 2 0,0 0 2 0,3 1 1 16,-3-1-2-16,0 0 0 0,5 0 0 0,-5 0-1 0,6 0-1 0,-6 0-3 0,3 3-1 15,-3-3-2-15,6 0 0 0,-6 0-2 0,0 0-1 0,5 0 0 0,-2 0-1 16,-3 0-1-16,6 0-1 0,-3 0-1 0,-3 0-4 0,11-3-3 0,-11 3 0 16,0 0-3-16,3 0-2 0,6 0 0 0,-9 0-2 0,5 0 0 0,1 0-1 15,-6 0 0-15,3 0-1 0,3 0-1 0,-6 0 0 0,3 0 2 0,8 0-1 16,-11 0 0-16,0 0 1 0,0 0 0 0,3 0 1 0,-3 0-2 0,11 0 0 16,-11 0-2-16,0 3 1 0,0-3-2 0,3 0 0 0,-3 0-1 0,6 0-2 0,-6 0-1 15,3 3-1-15,-3-3-1 0,6 0-1 0,-6 0 0 0,0 0 0 0,5 0 0 16,-5 0 0-16,3 0 0 0,-3 0 2 0,6 0 0 0,-6 0 1 0,3-3 0 15,-3 3 3-15,5 0 0 0,-5 0-1 0,6-3 2 0,-6 3 0 0,3 0-1 0,-3 0 1 16,0 0 0-16,0-1-1 0,0 1 0 0,0 0 0 0,0 0 1 0,0 0-2 16,0 0 0-16,0 0 2 0,0 0-2 0,0 0 2 0,0 0 1 0,0 0-1 15,0 0 1-15,0 0-2 0,0 0 2 0,0 0 0 0,0 0 0 0,0 0 0 16,0 0 0-16,0 0-1 0,0 0-1 0,0 0-2 0,0 0-1 0,0 0-2 16,0 0 0-16,0 0-1 0,0 0-3 0,0 0-1 0,0 0 0 0,0 0 0 15,0 0 0-15,0 0 1 0,0 0 0 0,0 0 0 0,9 0 1 0,-9 0 0 0,0 0 0 16,0 0 2-16,0 0 1 0,0 0 2 0,0 0 0 0,0 0 3 0,0 0-1 15,0 0 2-15,0 0 0 0,0 0-1 0,0 0 2 0,0 0 0 0,0 0 1 16,0 0-1-16,0 0 0 0,0 0-1 0,0 0-2 0,0 0 2 0,0 0 0 16,0 0-4-16,0 0 0 0,0 0-2 0,0 0-3 0,0 0-2 0,0 0 0 0,0 0-3 15,0 0-6-15,0 0-4 0,0 0-7 0,0 0-8 0,0 0-7 0,0 0-11 16,0 0-9-16,0 0-15 0,0 0-11 0,0 0-13 0,0 0-17 0,0 0-11 16,0 0-14-16,0 0-13 0,5 1-20 0,-5 2-54 0,0-3-75 0,0 0-55 15,0 4-42-15,0-4-10 0,0 0 8 0,0 0 19 0,0 0 25 0,0 0 25 0,0 7 29 16,0-7 28-16,0 0 33 0,0 0 33 0,0 0 39 0,0 0 62 0</inkml:trace>
        </inkml:traceGroup>
        <inkml:traceGroup>
          <inkml:annotationXML>
            <emma:emma xmlns:emma="http://www.w3.org/2003/04/emma" version="1.0">
              <emma:interpretation id="{C8228EAE-15D2-4DE0-BAB1-2215AB2D5EFB}" emma:medium="tactile" emma:mode="ink">
                <msink:context xmlns:msink="http://schemas.microsoft.com/ink/2010/main" type="inkWord" rotatedBoundingBox="4851,4777 4932,4781 4917,5152 4835,5149"/>
              </emma:interpretation>
              <emma:one-of disjunction-type="recognition" id="oneOf7">
                <emma:interpretation id="interp7" emma:lang="" emma:confidence="1">
                  <emma:literal/>
                </emma:interpretation>
              </emma:one-of>
            </emma:emma>
          </inkml:annotationXML>
          <inkml:trace contextRef="#ctx0" brushRef="#br0" timeOffset="15813.4523">3414 772 46 0,'0'0'123'0,"0"0"46"0,0 0 36 0,0 0 29 0,0 0 27 16,0 0 22-16,0 0 23 0,0 0 19 0,0 0 22 0,0 0 19 0,0 0 18 16,0 0-50-16,0 0-87 0,0 0-57 0,0 0-42 0,0 0-25 0,0 0-18 0,0 0-11 15,0 0-9-15,0 0-4 0,0 0-3 0,0 0-6 0,0 0-5 16,0 0-5-16,0 0-3 0,0 0-3 0,0 0-1 0,0 0-1 0,0 0-5 0,0 0 0 16,0 0-3-16,0 0-4 0,0 0-4 0,0 6-3 0,0-6-2 0,0 2-4 15,0 6-2-15,0-4-3 0,-6 1-3 0,6-1-5 0,0 3-5 0,0 0-2 16,0-1-6-16,0 4 0 0,0-1-2 0,0 0 0 0,0 0 0 0,0 3-1 15,0-2 0-15,0 2 0 0,0-1-1 0,6 3 0 0,-6-1-2 0,0-1 1 16,0 3 0-16,3-1-1 0,-3-2 1 0,0 1 0 0,0 0-1 0,0-1 1 16,0-1-1-16,0 0 1 0,6 1-1 0,-6-3-1 0,0 0-2 0,0 0-2 0,6 0-3 15,-6-2-2-15,0-1-2 0,0-1-5 0,0 2-2 0,2-2-3 0,-2-1-3 16,0 0-6-16,0-1-3 0,0-3-4 0,6 5-6 0,-6-5-7 0,0 4-5 0,0-4-8 16,3 3-8-16,-3-3-6 0,0 0-3 0,0 1-8 0,0-1-3 0,0 0-8 15,0 0-10-15,6-1-18 0,-6 1-22 0,5-3-29 0,-2 3-38 0,-3 0-50 16,0-7-62-16,6 5-18 0,-6 2 2 0,6-4 12 0,-3 1 15 0,-3 3 20 15,0-4 21-15,0 4 25 0,5-5 26 0,-5 5 35 0,0 0 36 0,3-2 43 0</inkml:trace>
        </inkml:traceGroup>
        <inkml:traceGroup>
          <inkml:annotationXML>
            <emma:emma xmlns:emma="http://www.w3.org/2003/04/emma" version="1.0">
              <emma:interpretation id="{097262C3-FF37-4CD1-9A74-1574F91F4D4E}" emma:medium="tactile" emma:mode="ink">
                <msink:context xmlns:msink="http://schemas.microsoft.com/ink/2010/main" type="inkWord" rotatedBoundingBox="5391,4675 5677,4687 5660,5107 5374,5095"/>
              </emma:interpretation>
              <emma:one-of disjunction-type="recognition" id="oneOf8">
                <emma:interpretation id="interp8" emma:lang="" emma:confidence="1">
                  <emma:literal/>
                </emma:interpretation>
              </emma:one-of>
            </emma:emma>
          </inkml:annotationXML>
          <inkml:trace contextRef="#ctx0" brushRef="#br0" timeOffset="16581.1011">4107 676 57 0,'0'0'115'0,"0"0"47"16,-6 0 36-16,6 0 34 0,0 0 28 0,0 0 24 0,-6 0 22 0,6 0 23 0,0 3 20 16,0-3 17-16,0 0-23 0,-8 2-46 0,8-2-50 0,0 0-48 0,0 2-43 15,0-2-39-15,0 0-26 0,0 3-17 0,0-3-13 0,0 0-8 0,0 0-9 16,-3 5-5-16,3-5-6 0,0 0-3 0,0 0-2 0,0 0 1 0,0 4 0 15,0-4 1-15,0 0 0 0,0 0 1 0,0 4 2 0,0 1 0 0,0-5 2 16,3 4 2-16,-3 3 1 0,0-3 1 0,0 1 1 0,0 0-1 0,0-1-2 16,0 3-2-16,0-3-3 0,0 3-5 0,0 0 0 0,0 2-5 0,0-2-3 15,0-1-3-15,0 4-3 0,0-3-5 0,0 1-2 0,0 2-3 0,0-4-3 0,0 4-3 16,0-1 0-16,6-2-2 0,-6-2 2 0,0 3-4 0,0 2-2 0,2-4 0 16,-2 1-3-16,0 0-4 0,0-3-3 0,0 3-6 0,6-2-5 0,-6-1-5 15,0 0-6-15,0-4-7 0,6 5-8 0,-6-3-6 0,0-2-9 0,0 5-8 0,0-5-9 16,3 2-9-16,-3-2-15 0,0 0-15 0,0 2-41 0,0-2-50 0,0 0-62 15,0 0-67-15,0 0-21 0,0 0-3 0,0 0 11 0,0 0 17 0,0 0 20 0,0 0 22 16,0 0 26-16,0 0 25 0,0-7 33 0,0 7 37 0,0-6 50 0,0-1 61 16</inkml:trace>
          <inkml:trace contextRef="#ctx0" brushRef="#br0" timeOffset="17612.0155">3990 1082 44 0,'0'-3'123'0,"0"3"50"0,0 0 37 0,0-4 32 0,0 4 28 0,0 0 22 15,0 0 23-15,0 0 19 0,0-2 21 0,0 2 19 0,0 0-9 0,0 0-26 16,0 0-59-16,0 0-81 0,0 0-47 0,0 0-31 0,0 0-13 0,0 0-7 0,0 0 0 16,0 0-1-16,0 0 1 0,0 0-2 0,0 0 3 0,0 0-2 0,11-2-2 15,-8 2 0-15,-3 0-3 0,8 0-1 0,-2 0-4 0,0 0-2 0,-3 0-8 16,8 0-11-16,-8 0-8 0,3 0-7 0,2 0-8 0,-2 0-8 0,-3 0-8 15,6 0-6-15,2 2-5 0,-8-2-11 0,5 0-14 0,4 2-17 0,-9-2-23 0,8 0-29 16,-8 3-34-16,6-2-31 0,2-1-54 0,-8 0-60 0,6 3-88 0,-4-3-100 16,4 3-43-16,-3-1-12 0,2-2 9 0,-8 2 15 0,9 0 25 0,-9-2 32 0,5 2 38 15,1 3 44-15,-6-5 46 0,0 3 50 0,0-3 58 0,0 0 65 0</inkml:trace>
          <inkml:trace contextRef="#ctx0" brushRef="#br0" timeOffset="16960.3972">3964 788 83 0,'-6'2'155'0,"0"-2"49"0,6 0 39 0,0 4 33 15,-3-4 31-15,3 0 26 0,-5 3 22 0,5-3 23 0,0 0 19 0,0 0 16 16,0 0 16-16,0 0-72 0,0 0-123 0,0 0-69 0,0 0-42 0,0 0-25 16,0 0-16-16,0 0-11 0,0 0-10 0,0 0-5 0,8 0-5 0,-2 0 0 15,0 0-5-15,-3-3 3 0,8 3-1 0,-8-2 3 0,6 0 2 0,2 2 1 16,-8 0-2-16,5-2-4 0,4 2-5 0,-4 0-2 0,1-3-5 0,0 3-3 0,2 0-1 16,-2 0-6-16,-1 0-4 0,1 0-5 0,-1 0-2 0,4 0-3 0,2 3-4 15,-11-3-2-15,6 0-2 0,2 2-6 0,1-2-2 0,-1 0-12 0,-8 2-11 16,8-2-18-16,-8 2-22 0,6-2-19 0,2 3-23 0,-11-3-23 0,3 4-23 0,6-1-71 15,-4-2-96-15,1 4-68 0,-6 0-49 0,3-4-16 0,-3-1 4 0,0 5 17 16,0-5 26-16,0 0 30 0,0 0 36 0,0 0 36 0,0 0 39 0,0 0 39 16,0 0 43-16,0 0 69 0</inkml:trace>
        </inkml:traceGroup>
        <inkml:traceGroup>
          <inkml:annotationXML>
            <emma:emma xmlns:emma="http://www.w3.org/2003/04/emma" version="1.0">
              <emma:interpretation id="{F5456988-44C8-41E1-A95E-D61D1DEF4009}" emma:medium="tactile" emma:mode="ink">
                <msink:context xmlns:msink="http://schemas.microsoft.com/ink/2010/main" type="inkWord" rotatedBoundingBox="6072,4629 6401,4642 6380,5173 6051,5159"/>
              </emma:interpretation>
              <emma:one-of disjunction-type="recognition" id="oneOf9">
                <emma:interpretation id="interp9" emma:lang="" emma:confidence="1">
                  <emma:literal/>
                </emma:interpretation>
              </emma:one-of>
            </emma:emma>
          </inkml:annotationXML>
          <inkml:trace contextRef="#ctx0" brushRef="#br0" timeOffset="20501.8057">4868 638 1 0,'0'0'65'0,"0"0"41"0,0 0 38 0,0 0 29 0,0 0 30 0,0 0 24 0,0 0 21 16,0 0 19-16,0 0 18 0,0 0 13 0,0 0 13 0,0 0-32 0,0 0-59 16,0 0-44-16,0 0-32 0,0 0-33 0,0 0-30 0,0 0-22 0,0 0-17 15,0 0-13-15,0 0-8 0,0 0-5 0,0 0-8 0,0 0 1 0,0 0-2 16,0 0 2-16,0 0 1 0,0 0 3 0,0 0 2 0,0 0 5 0,0 0 5 0,0 0 3 16,0-2 4-16,0 2 4 0,0 0 3 0,0 0 0 0,0 0 0 0,0 0 1 15,0 0-3-15,0 0 0 0,-6-3 1 0,6 3-2 0,0 0-1 0,0 0-2 16,0 0-6-16,0 0-1 0,-2 0-6 0,2 0-2 0,0 0-5 0,0 0-1 15,-6 0 1-15,6 0-3 0,0 0 1 0,-6 0 0 0,6 0-2 0,-3 0 1 16,3 0-2-16,0 0 0 0,-5 0-2 0,5 0 2 0,-6 0 1 0,6 0-1 0,-9 0 0 16,9 0 0-16,0 0 1 0,-3 0-1 0,-8 0 2 0,11 0 0 0,-3 0 3 15,-3 0 2-15,4 0 3 0,-4 0 1 0,0 0 3 0,-3 0 0 0,7 0 3 16,-4 0 4-16,0 0 2 0,3 0 1 0,-8 0 1 0,11 0 0 0,-9 0-1 0,6 0-1 16,-2 0-3-16,-1 3-1 0,-3-3-2 0,6 2-3 0,-2-2 0 15,-1 2-2-15,3 1-1 0,-3-1-4 0,1-2 1 0,-4 4-3 0,9-4 0 0,-3 3-2 16,-2-1-1-16,-1 0-1 0,3 1-2 0,-3-1-1 0,6-2-2 0,-3 2-1 15,3-2-2-15,0 2-2 0,-5 2-2 0,-1-1 0 0,6-3-3 0,0 3 0 16,-3-2-1-16,3-1 2 0,-6 5-1 0,6-3 0 0,0-2-1 0,-3 3 0 16,3-3 0-16,0 2 0 0,0 2 0 0,0-4-1 0,-5 5 1 0,5-5-1 0,0 2 1 15,0-2-1-15,0 5-2 0,0-5 1 0,0 4 1 0,0-4-2 0,0 7 1 16,0-3 2-16,0 1 1 0,5-2 3 0,-5 1-2 0,0-2 2 0,0 3 1 16,3-3 1-16,-3 2 2 0,6-1 0 0,-6 1 1 0,3-1 0 0,-3 1 3 15,11-1-2-15,-11-1 4 0,3 2 0 0,-3-2 1 0,6 1 2 0,-3-1 0 0,3 1 4 16,-1-2 0-16,-5 1 2 0,3-2 2 0,-3 5 2 0,9-5 2 0,-9 3 3 15,5-1 1-15,1-2-1 0,-6 2 3 0,3 0-1 0,-3-2 0 0,6 3-1 16,-1-3-1-16,-2 2-1 0,-3 0-2 0,6-2-2 0,-6 0-3 0,3 3 0 16,8-3-3-16,-11 0-2 0,3 1-3 0,3-1 1 0,-6 0-5 0,3 0 0 0,8 0-1 15,-11 3-2-15,3-3-1 0,3 2 0 0,0-2 1 0,-4 0-2 16,-2 0 0-16,6 3-2 0,-3-3 2 0,9 0-1 0,-10 0 1 0,-2 2 0 0,9-1 1 16,-3-1 1-16,-1 4-1 0,-2-3 0 0,-3 2 0 0,9-3 0 0,-9 4 1 15,11-4-1-15,-11 5-1 0,3-3 0 0,3 0 0 0,0 1 0 0,-4-1-1 16,-2 0-2-16,6 3 1 0,-3-3-1 0,3-1 1 0,0 3 0 0,-4 0-1 0,-2-1 1 15,6 1 0-15,-3-1 0 0,3 1 0 0,-1-2-1 0,-5 2 0 0,3-1 0 16,-3 1-1-16,6 1-1 0,0-3 0 0,-6 3-1 0,3-3-1 0,-3 3-2 16,5-1 0-16,-2 0-2 0,-3 1 2 0,0-3-4 0,6 3 0 0,0-1 0 15,-6 1-1-15,0-1-1 0,0-1 1 0,2 1 0 0,-2 0 3 0,0 2-2 16,0-2 1-16,0-4 2 0,0 4-2 0,0 3 0 0,0-2 1 0,0-1 0 0,0 1 1 16,0-1-1-16,0 0 3 0,0 3-1 0,-2-2-1 0,2-1 2 0,0 3 1 15,-6-2-1-15,0 2 0 0,6-3 1 0,-3 3 0 0,-2-3 3 0,5 4 0 16,-3-4-1-16,3 3 2 0,-12-3-1 0,12 3 0 0,-3-2-1 0,3-1 1 0,-11 3-1 15,11-3 1-15,-9 1 0 0,9-1-1 0,-2 1 2 0,-4 0-1 16,0-1 1-16,3 1-1 0,-3-1 2 0,4 0 0 0,-10-1 1 0,9 2-1 0,-2-3 2 16,-1 3 2-16,-3-4-1 0,6 2 1 0,-8-1 0 0,8 0 1 0,-3 1-1 15,-2-1 0-15,2-2 1 0,-3 2-1 0,7-2 1 0,-10 0 2 0,9 0 0 16,-8 0 2-16,2 0 1 0,6 0 0 0,-2 0 1 0,-4-2-2 0,3 2 1 0,3-2 0 16,-8-1-1-16,8 3 1 0,-8-2-3 0,2 2 2 0,6-2-2 0,-2-1-1 15,-1 3 0-15,-3-1-1 0,6-2-2 0,-2 3-1 0,-1 0 0 0,3-2-1 16,-3 0-1-16,6 2-2 0,-3 0 1 0,3-3-1 0,0 3-4 0,-11 0-2 15,11 0-10-15,0 0-7 0,0-2-7 0,0 2-13 0,0 0-6 0,0 0-13 0,-3 0-6 16,3 0-9-16,0 0-10 0,0 0-5 0,0 0-9 0,0 0-12 0,0 0-11 16,0 0-15-16,0 0-15 0,0 0-21 0,0 0-21 0,0 0-21 0,0 0-42 15,0 0-46-15,0 0-13 0,0 0 2 0,0 0 12 0,0 0 19 0,0 0 20 16,0 0 20-16,0 0 27 0,3 2 29 0,-3-2 31 0,0 0 35 0,0 0 37 0</inkml:trace>
        </inkml:traceGroup>
        <inkml:traceGroup>
          <inkml:annotationXML>
            <emma:emma xmlns:emma="http://www.w3.org/2003/04/emma" version="1.0">
              <emma:interpretation id="{52426434-8572-407D-8982-63831696E171}" emma:medium="tactile" emma:mode="ink">
                <msink:context xmlns:msink="http://schemas.microsoft.com/ink/2010/main" type="inkWord" rotatedBoundingBox="8427,4643 8927,4664 8897,5396 8397,5376"/>
              </emma:interpretation>
              <emma:one-of disjunction-type="recognition" id="oneOf10">
                <emma:interpretation id="interp10" emma:lang="" emma:confidence="1">
                  <emma:literal/>
                </emma:interpretation>
              </emma:one-of>
            </emma:emma>
          </inkml:annotationXML>
          <inkml:trace contextRef="#ctx0" brushRef="#br0" timeOffset="28275.5867">6958 1302 1 0,'0'0'99'0,"0"4"70"0,0-4 47 16,0 5 36-16,0-5 25 0,0 5 23 0,0 0 18 0,0-2 14 0,0 2 14 16,0-1 14-16,5-1 11 0,-2 1 10 0,-3 1-82 0,6-1-130 0,0 4-78 15,-4-5-43-15,10 0-27 0,-9 1-15 0,3-1-8 0,-4-1-5 0,10-2-1 16,-9 0-1-16,5 0 1 0,4-2 0 0,-9-1 1 0,8-1-1 0,-2 0 1 0,-7-1 2 16,10-2-1-16,-9 0 4 0,5 0 1 0,-2-3 1 0,0 0 2 0,-3 1 3 15,5-2 2-15,-2-1 1 0,0 1 2 0,-3 0 0 0,-3-1 2 0,0-1 1 16,5 2 2-16,-5-1 0 0,-5 1 2 0,5-1 0 0,0 4 1 0,-3-1 1 15,-3 2 3-15,0 0 6 0,-2 0 3 0,5 2 5 0,-3 1 7 0,-2 0 6 16,-1 1 6-16,-3 1 4 0,10 2 4 0,-7 0 3 0,-2 0 0 0,2 2-1 0,0 1 1 16,4 1-2-16,-4 0-4 0,3 3-11 0,-2 0-10 0,5 2-11 0,-3 0-20 15,0-2-19-15,6 4-23 0,0-2-22 0,-2 3-19 0,2-3-15 0,0 2-26 16,0 0-27-16,2-1-56 0,-2-1-74 0,6-1-64 0,0-1-54 0,-3 2-19 16,-3-4 4-16,8 0 15 0,-2-1 24 0,0-2 25 0,-6-2 30 0,3 3 29 0,-3-3 29 15,8 0 38-15,-2-3 39 0,0-1 60 0</inkml:trace>
          <inkml:trace contextRef="#ctx0" brushRef="#br0" timeOffset="28573.8348">7258 649 4 0,'0'0'120'0,"6"3"75"0,-6-3 51 0,0 4 45 0,0-4 33 0,0 5 29 0,0-1 27 16,0-4 26-16,0 7 26 0,-6-3 25 0,6 1 22 0,-6 2 22 0,6 2-83 16,0-2-145-16,0 1-82 0,0 4-47 0,0-3-31 0,0 5-18 0,-2-3-9 15,2 5-5-15,0-2-6 0,0 2-7 0,-6 0-7 0,6-1-8 0,0 2-8 16,0 2-6-16,0 0-4 0,0-2-4 0,0 4-5 0,-3-3-4 0,3 2-2 16,0 1-6-16,0-1-2 0,0 1-5 0,-6-3-7 0,6 0-7 0,0 0-13 0,-6 1-14 15,6-2-16-15,0 2-20 0,0-4-25 0,0-2-26 0,0 4-22 0,0-4-22 16,-2-1-36-16,2 1-43 0,0-2-87 0,0-1-106 0,0-1-39 0,0-2-7 0,0-1 12 15,0-6 22-15,2 5 29 0,-2-5 34 0,0 0 37 0,0 0 40 0,0 0 39 16,6-2 40-16,0-1 47 0,-6-1 59 0</inkml:trace>
          <inkml:trace contextRef="#ctx0" brushRef="#br0" timeOffset="28722.931">7407 1227 7 0,'0'9'131'0,"0"-2"73"0,-12 0 54 0,12 2 42 16,-2-2 35-16,-4 1 24 0,3-1 22 0,-3-2 18 0,1-1 15 0,5 1 11 15,-3 0 1-15,-3-1-8 0,6-2-119 0,0-2-183 0,0 0-139 0,0 0-116 0,0 0-111 16,0 0-105-16,0 0-43 0,0 0-15 0,0-6 4 0,9-1 10 0,-9 0 16 16,5-2 22-16,1 2 31 0,-3-4 36 0,3-1 39 0,-4 1 41 0,-2-2 60 0,6 1 64 15</inkml:trace>
          <inkml:trace contextRef="#ctx0" brushRef="#br0" timeOffset="28832.1371">7467 953 43 0,'0'0'141'0,"-6"0"53"0,1 3 36 16,5-2 27-16,-3 4 16 0,-3-3 10 0,3 0-13 0,3 3-34 0,0-5-64 15,-6 5-84-15,1-1-61 0,5-4-50 0,5 9-90 0,-5-5-108 0,6 3-50 16,-6-2-11-16,3-1 0 0,-3 2 15 0,9-2 21 0,-4-2 31 0,1 0 47 16,-3 3 59-16</inkml:trace>
        </inkml:traceGroup>
        <inkml:traceGroup>
          <inkml:annotationXML>
            <emma:emma xmlns:emma="http://www.w3.org/2003/04/emma" version="1.0">
              <emma:interpretation id="{4FFBD043-2813-4184-94A9-FBD455C1C235}" emma:medium="tactile" emma:mode="ink">
                <msink:context xmlns:msink="http://schemas.microsoft.com/ink/2010/main" type="inkWord" rotatedBoundingBox="9358,4972 9756,4989 9744,5278 9346,5261"/>
              </emma:interpretation>
              <emma:one-of disjunction-type="recognition" id="oneOf11">
                <emma:interpretation id="interp11" emma:lang="" emma:confidence="1">
                  <emma:literal/>
                </emma:interpretation>
              </emma:one-of>
            </emma:emma>
          </inkml:annotationXML>
          <inkml:trace contextRef="#ctx0" brushRef="#br0" timeOffset="29679.2922">7945 1129 2 0,'0'3'104'0,"-3"-1"60"0,-3-2 44 0,4 3 36 16,2 1 30-16,-6-1 24 0,0-2 22 0,3 4 22 0,3-3 22 0,-5 3 18 0,5-1 15 16,-6-1 10-16,6 1-74 0,0 1-122 0,0-5-66 0,0 7-39 0,0-3-23 15,0 3-15-15,0-3-9 0,6 3-4 0,-1-2-6 0,-5-1-2 0,3 3-4 16,-3-2-2-16,12-1-2 0,-10 0-3 0,4 1 1 0,-3 0 2 0,3-1 1 16,-1 1 0-16,-2-3 1 0,6 0-1 0,2 1 0 0,-8-1 0 0,3-2-2 15,-3 0 3-15,8 0-3 0,-8-2-1 0,9-1-2 0,-10-1 0 0,4 1-3 0,-3-3-2 16,8 1-3-16,-8-1 0 0,3-4-3 0,-3 1-2 0,8 2-2 0,-8-4-4 0,3 2-1 15,-3-2-5-15,-3-1 0 0,6 1-2 0,-1-2-2 0,-5 1 0 16,0 3-1-16,0-3-3 0,0 1 4 0,0 0 0 0,0 2 0 0,-5 0 3 0,-1 0-2 16,3 2-2-16,-3 1 0 0,3-1 0 0,-8 0-1 0,8 2-3 0,-3 1-1 15,-2 1-1-15,2-1-2 0,-3 4-1 0,1-3-5 0,2 3-1 0,3 0-10 16,-8 3-6-16,2 1-8 0,6-1-11 0,-8 1-13 0,8 1-14 0,-3 2-15 16,3 0-15-16,3-1-14 0,-5 3-13 0,-1-2-19 0,6 2-18 0,0 0-46 15,0 0-55-15,0-2-64 0,0 2-66 0,0-2-22 0,0 0 5 0,6 0 17 0,-1-1 23 16,-5-3 28-16,3 4 28 0,3-6 29 0,-3 4 29 0,3-3 35 0,-1 1 37 15,-5-3 52-15,3 0 64 0</inkml:trace>
          <inkml:trace contextRef="#ctx0" brushRef="#br0" timeOffset="29930.4176">8125 1051 67 0,'6'4'146'0,"-6"-4"48"0,0 4 33 0,3-1 31 0,-3-3 22 15,0 6 21-15,0-1 19 0,0 1 17 0,6 0 19 0,-6 0 18 0,5 1 16 16,-5-1-60-16,0-1-105 0,3 4-71 0,-3-2-48 0,6 2-24 0,0-2-12 15,-6 2-7-15,3 0-5 0,2 0 0 0,-5 0-2 0,3-2-2 0,-3 2 2 16,6 0-5-16,0-2-1 0,-6 0 0 0,2 0-3 0,-2 0 3 0,0-1-1 0,6-4 2 16,-6 3-1-16,0-5 0 0,3 2 0 0,-3-2 1 0,0 0 3 0,0 0 0 15,6-2 4-15,-1 0-3 0,-2-3 1 0,-3 0-6 0,9-3 2 16,-9 1-5-16,6-5-7 0,-1 1-3 0,-2 0-4 0,3-3-3 0,0 1-5 0,-3-3-9 16,2 2-17-16,-2-2-22 0,3 3-30 0,0-1-31 0,-4 3-36 0,-2-1-44 15,6 1-54-15,-3 2-71 0,-3 0-78 0,6 2-52 0,-1 0-40 0,-5 0-10 0,3 3 7 16,-3-1 18-16,6 1 25 0,0 1 34 0,-3-1 41 0,2 2 43 0,-2 0 44 0,-3 2 54 15,0-2 57-15,0 2 62 0</inkml:trace>
        </inkml:traceGroup>
        <inkml:traceGroup>
          <inkml:annotationXML>
            <emma:emma xmlns:emma="http://www.w3.org/2003/04/emma" version="1.0">
              <emma:interpretation id="{8319DFDC-5F41-45A0-A4A5-93E328094125}" emma:medium="tactile" emma:mode="ink">
                <msink:context xmlns:msink="http://schemas.microsoft.com/ink/2010/main" type="inkWord" rotatedBoundingBox="9905,4527 11109,4576 11068,5576 9865,5527"/>
              </emma:interpretation>
              <emma:one-of disjunction-type="recognition" id="oneOf12">
                <emma:interpretation id="interp12" emma:lang="" emma:confidence="0">
                  <emma:literal>alep</emma:literal>
                </emma:interpretation>
                <emma:interpretation id="interp13" emma:lang="" emma:confidence="0">
                  <emma:literal>era p</emma:literal>
                </emma:interpretation>
                <emma:interpretation id="interp14" emma:lang="" emma:confidence="0">
                  <emma:literal>erhp</emma:literal>
                </emma:interpretation>
                <emma:interpretation id="interp15" emma:lang="" emma:confidence="0">
                  <emma:literal>ale p</emma:literal>
                </emma:interpretation>
                <emma:interpretation id="interp16" emma:lang="" emma:confidence="0">
                  <emma:literal>drap</emma:literal>
                </emma:interpretation>
              </emma:one-of>
            </emma:emma>
          </inkml:annotationXML>
          <inkml:trace contextRef="#ctx0" brushRef="#br0" timeOffset="30749.4301">8463 1175 37 0,'0'0'119'0,"6"-2"45"0,-6 2 32 0,3-2 28 16,-3-1 25-16,0 3 20 0,5-4 19 0,-2 4 17 0,-3-3 15 0,6 1 17 16,0 0 13-16,-3-3-54 0,-3 1-88 0,5 0-63 0,-2-1-50 0,9-2-28 15,-12 0-18-15,2 0-14 0,10 3-15 0,-12-6-14 0,8 4-12 0,-5-3-12 0,-3-1-13 16,12 2-6-16,-12-1-8 0,3-1-1 0,2 1-2 0,-2 1 2 0,-3 1-1 16,0-2 2-16,0 2 6 0,6 0 5 0,-6-2 8 0,-6 5 15 0,6-3 10 15,0 2 12-15,-3 1 10 0,3-1 9 0,-5 3 7 0,5-1 5 0,-3 1 2 16,-3 0 2-16,0 0-1 0,3 2 0 0,3 0-3 0,-5 0-4 0,2 0-5 15,-3 2-1-15,0 0-5 0,4 0-2 0,-4 1 1 0,0 1-1 0,-2 1 1 0,8 0 1 16,-3-1-2-16,-9 2 1 0,9 1 1 0,-2 0 2 0,2 2-1 0,-3-2 2 16,0 2 0-16,3 1-2 0,3-1-3 0,-5 2-2 0,-1 0-4 0,6 1-7 15,0-4-3-15,-3 6-3 0,3-5-1 0,0 3-4 0,0-3-2 0,0 4-2 16,3-4-2-16,-3 3-2 0,0-3 1 0,6 2 0 0,-1-2-2 0,-2 0 2 0,-3 0-1 16,12 0 1-16,-9 0 3 0,2-4 0 0,-2 4 3 0,9-5 4 0,-9 1 4 15,5-1 5-15,4-1 3 0,-10-1 6 0,10 0 3 0,-4-2 2 0,-5 0 3 16,9-2 3-16,-4 0-1 0,1-1 2 0,-3-1 0 0,2-3-2 0,1 0-3 0,-1 0-2 15,4-1-5-15,-9-2-6 0,5 1-4 0,-2-2-6 0,3-1-7 0,-4 1-6 16,-2-2-6-16,9 1-4 0,-9 1-5 0,2-1-2 0,1 1 0 0,-6 0-3 16,9 0 1-16,-9 2 1 0,0 0 0 0,2-1 1 0,-2 1 2 0,0 2 2 15,0-2 5-15,0 2 5 0,0 3 7 0,0-2 5 0,0-1 7 0,0 3 6 16,0-2 3-16,-2 2 5 0,2 4 7 0,0-5 2 0,0 1 5 0,0 4 1 16,0-3 5-16,0 3 0 0,0 0-1 0,0 0-4 0,0 0-4 0,0 0-7 15,0 0-10-15,0 0-9 0,0 0-7 0,0 0-7 0,0 0-3 0,0 0-8 0,0 0-6 16,0 3-6-16,0 1-8 0,2-1-7 0,-2-1-4 0,6 2-1 0,0-1-3 15,-3 1 1-15,-3-1 2 0,5-1 0 0,-2 3 2 0,3-3-2 0,0 0-2 16,-6 0-1-16,3 1 0 0,2-2 1 0,-2 2 4 0,-3-3 1 0,0 0 2 0,12 3 4 16,-12-3 2-16,0 1 3 0,0-1 6 0,3 0 4 0,-3 0 7 0,0 0 4 15,0 0 6-15,0 0 4 0,0 5 8 0,0-5 4 0,0 0 7 0,0 4 8 16,0-4 6-16,-3 5 10 0,3 0 6 0,0-3 5 0,-6 2 5 0,0 1 3 16,6 0 4-16,-3-1 1 0,-2 1 3 0,5-1-1 0,-3 3-1 0,3-1-6 15,-6 2-4-15,6-2-4 0,-6 1-7 0,6 0-7 0,0 0-5 0,0-1-9 0,0 4-3 16,6-4-9-16,-6 1-4 0,6 2-6 0,-3-2-4 0,-3-3-1 0,8 3-1 15,-2-2 0-15,0-1 0 0,-3 1 2 0,8-3-1 0,-8 3 2 0,5-5 0 16,-2 2 0-16,3 0 1 0,-4-2-5 0,-2-2-9 0,9 0-12 0,-4 0-15 16,-2-1-21-16,3-1-26 0,-6 1-49 0,8-3-59 0,-8 1-71 0,3-1-74 0,-4-1-33 15,4 2-7-15,0-2 5 0,-3 3 10 0,-3-3 19 0,6 2 22 0,-4-2 31 0,-2 3 28 16,0 4 39-16,0-7 40 0,6 2 53 0,-6 5 61 0</inkml:trace>
          <inkml:trace contextRef="#ctx0" brushRef="#br0" timeOffset="31523.3779">8924 1051 6 0,'6'-3'66'0,"-4"-2"31"0,4 4 29 16,0-5 28-16,-3 2 22 0,5 0 22 0,-2-3 21 0,0 2 22 0,-3-2 21 15,8-2 19-15,-8 2-5 0,6-1-18 0,2-4-35 0,-8 1-44 0,3-1-27 16,-4 1-20-16,10-2-21 0,-9 1-21 0,8-1-12 0,-11-1-10 0,9 3-12 15,-6-2-9-15,-3-1-9 0,5 2-9 0,1-1-5 0,-3 2-3 0,-3-3-2 0,0 3-1 16,6-3 3-16,-3 3 1 0,-3-3 4 0,0 0 7 0,0 3 4 0,0-2 1 16,0-1 1-16,0 0-2 0,-3 3-1 0,-3 0-1 0,6-1 1 0,-3-1 4 15,-3 2 3-15,1-1 5 0,2 1 4 0,-3 2 2 0,3-1-2 0,-8 4-1 16,8-1-3-16,-3 0-3 0,0 0-2 0,4 5-2 0,-4-2-1 0,3 1-5 16,-3 2-4-16,1-2-6 0,5 3-7 0,-3 0-9 0,-3 0-6 0,6 0-8 0,-3 3-9 15,-3-2-4-15,1-1-4 0,5 5-3 0,-3-3-1 0,3 3 1 0,0-1-1 16,-6 3 1-16,0-2 0 0,6 2 3 0,0 1 1 0,-2-1 0 0,2 2 4 15,-6 3 1-15,6-1 4 0,-3 0 2 0,3 3 1 0,0-3 2 0,0 5 1 0,-6 0 2 16,6 2 2-16,0-2-2 0,0 2 1 0,-6 2 0 0,6-1-4 0,0 3-4 16,0-1-4-16,0 0-4 0,0 3-6 0,0 1-4 0,0 0-7 0,-2-2-6 15,2 1-6-15,0 3-4 0,0-4-5 0,0 2-5 0,0 0 1 0,0-2 1 16,0-1 2-16,2-1 5 0,-2-1 8 0,0-2 5 0,6-2 7 0,0-2 7 0,-6-1 6 16,3 1 8-16,3-5 4 0,-4 2 8 0,4-2 4 0,0-2 4 0,-3-3 0 15,2 3 3-15,1-3-1 0,-3-3-1 0,6-1 0 0,-4 0 1 0,1 0-3 16,-3-1 0-16,5-3 0 0,-2 0 2 0,0 0 1 0,3-1 2 0,-4 0 5 15,4 1 2-15,-6-3 4 0,2 0 3 0,4 0 2 0,-3 0 2 0,-3 1 1 16,8-1-1-16,-8 0 4 0,-3 3 3 0,8-3 5 0,-8 2 2 0,12-2 0 0,-12 3 4 16,0 0 0-16,3-1 3 0,-3 3 4 0,0 2 1 0,0 0 2 0,0-5 4 15,0 5 2-15,0 0 3 0,0 0 1 0,0-7 0 0,0 7-1 0,0 0 0 16,0 0-6-16,0 0-4 0,0 0-9 0,0 0-10 0,0 0-7 0,0 0-6 16,0 0-8-16,0 0-4 0,0 0-5 0,0 0-4 0,0 3-7 0,11-2-5 15,-11 2-3-15,3 0-3 0,-3-1-3 0,9 0 3 0,-9 0 3 0,11-2 1 0,-8 3 2 16,-3-3 2-16,9 2 2 0,-4 0-2 0,1-2-1 0,-3 0-1 0,8 0 0 15,-8 0-1-15,3 0-3 0,-3 0-3 0,8-2-2 0,-8 0-5 0,3-1-8 16,-3 1-2-16,2 0-4 0,1-3-3 0,-6 2-1 0,3-1 1 0,-3 2-1 16,0-5 1-16,0 5 2 0,0-4 2 0,0 1 4 0,0 0 2 0,-3-1 5 15,3-1 6-15,-6 0 2 0,1 0 4 0,5 1 4 0,-9-2 0 0,6 2 1 0,3-2 3 16,-11 2 0-16,11-1 2 0,-3 3 0 0,-6-3-2 0,4 3 0 0,-4-1-1 16,3 1 1-16,1 1-1 0,-4 0 2 0,9 2 0 0,-3 1-2 0,-8 0 2 0,8 0-3 15,-3 1 2-15,6-1-2 0,-3 3-1 0,3 1 3 0,-5 1 0 0,-1-1 6 16,6 1 1-16,0 0 3 0,-3 1 2 0,3 1 5 0,0 0 1 0,3 2 7 15,-3-2 6-15,0 2 4 0,6 0 6 0,-1 0 5 0,-2 0 4 0,-3-2 7 16,9 2 2-16,-4 0 4 0,4 0 2 0,-3 0 1 0,2-2 1 0,-2 2 2 16,3-4-2-16,-1 1-2 0,1 1-2 0,2-2-6 0,-2-1-5 0,-1-1-5 0,1-1-8 15,0 0-7-15,5 1-5 0,-3-6-15 0,-2 3-19 0,0-2-32 16,-1 0-44-16,6-3-83 0,-5 1-92 0,0-1-85 0,2 0-74 0,-8-1-30 0,8 1-4 16,-8-1 6-16,3-1 12 0,-3 2 20 0,-3-2 20 0,6 0 29 0,-6 7 36 0,-6-6 49 15,6 1 55-15,-3-1 75 0</inkml:trace>
          <inkml:trace contextRef="#ctx0" brushRef="#br0" timeOffset="32439.9146">9465 1082 58 0,'0'7'104'0,"3"0"35"15,-3-1 31-15,0 1 32 0,0 0 24 0,0 2 24 0,0 0 21 0,0 1 20 0,0-2 17 16,0 1 18-16,5 1-27 0,-5 1-51 0,0 0-43 0,6 0-43 0,-6 1-31 16,0-1-26-16,0 0-22 0,0 3-20 0,0 0-13 0,3-3-11 0,-3 2-9 15,0 1-8-15,0-1-5 0,0 3-6 0,0-2-3 0,6-1 0 0,-6 1 0 16,0 2 3-16,0-3 5 0,5 1 2 0,-5 0 6 0,0 0 4 0,0-1 1 0,0-2 4 16,0 3 3-16,0-2 2 0,0-1 3 0,0 0 3 0,0-2 3 15,0 0 4-15,0-2-3 0,0 0 1 0,0-1-3 0,0-1-5 0,0-5-5 0,0 5-5 16,0-5-4-16,0 0-5 0,0 0-1 0,0 0-3 0,0 0 0 0,0 0 2 15,0-5-3-15,0-1 0 0,0-4 0 0,0 1 2 0,3 0 1 0,-3-2 2 16,0-3 1-16,0 2 1 0,0-3 2 0,0-3 1 0,0 2-3 0,0-2 0 0,6-2-6 16,-6-1-1-16,0 0-6 0,0 1 0 0,3-3-6 0,-3 3-1 0,0-3-3 15,0 1-3-15,0 1-1 0,0-3 0 0,0 5 1 0,6-1 3 0,-6 0 2 16,5 1 2-16,-5 2 2 0,0-2-3 0,3 5 2 0,-3-1 0 0,0-1-1 16,6 4 0-16,-3-1 0 0,-3 2 1 0,6-1-3 0,-1 4 3 0,-2-1-2 15,-3 2-4-15,6 0 0 0,0 2-2 0,-4 1 1 0,4 0 2 0,-3 1 2 16,-3 3 0-16,11 0 2 0,-11 0 0 0,3 0-1 0,3 0 2 0,-3 3-1 15,3-2 0-15,-1 4 0 0,-2-3-1 0,3 0-3 0,-3 3-7 0,3-3-6 0,-1 3-5 16,-2 2-5-16,3-3-7 0,0 0-2 0,-6 2-3 0,2-2-2 0,-2 2 1 16,6 0 0-16,-3-2 1 0,-3 3 0 0,0-3 4 0,0 2 2 0,0 0 5 15,-3-2 8-15,3 2 7 0,-6-1 5 0,4 2 6 0,2 0 3 0,-12-3 4 0,12 3 1 16,-3 0 5-16,-8-3 0 0,2 4 2 0,6-2-1 0,-8 1 0 0,8-3-2 16,-6 1-1-16,4 1-4 0,-4-1-4 0,3-2-10 0,-2 1-15 0,2 0-15 15,3-1-17-15,-8-1-17 0,8 0-22 0,-3 3-37 0,6-5-52 0,0 0-82 16,0 0-91-16,-3 4-38 0,3-4-11 0,0 0 3 0,0 4 12 0,0-4 22 0,0 0 25 15,0 8 31-15,0-8 31 0,0 7 31 0,0-7 37 0,0 7 47 0,0-7 59 16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1:34.507"/>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CE50C69B-4895-4AAE-901A-AB0D11816A03}" emma:medium="tactile" emma:mode="ink">
          <msink:context xmlns:msink="http://schemas.microsoft.com/ink/2010/main" type="inkDrawing" rotatedBoundingBox="12435,7438 13854,5922 13952,6014 12533,7529" semanticType="callout" shapeName="Other">
            <msink:sourceLink direction="with" ref="{C367FE4D-7DAB-4C7D-A02E-A8ACB3E1A69D}"/>
            <msink:sourceLink direction="with" ref="{D54AE4A7-9190-495D-801A-D769ACB118C1}"/>
          </msink:context>
        </emma:interpretation>
      </emma:emma>
    </inkml:annotationXML>
    <inkml:trace contextRef="#ctx0" brushRef="#br0">0 1482 0 0,'0'0'1'0,"0"0"0"16,0 0 0-1,0 0 0-15,0 0 0 0,0 0 0 16,0 0 1-16,0 0-1 16,0 0 0-16,0 0 0 15,0 0 0-15,0 0 0 16,0 0 0-16,0 0 0 16,0 0 0-1,0 0 0-15,0 0 0 31,0 0 1-15,0 0-1-16,0 0 0 16,0 0 0-16,0 0 0 15,0 0 0 17,0 0 0-32,0 0 0 15,0 0 0 1,0 0 0-1,0 0 0-15,0 0 1 16,0 0-1 0,0 0 0-1,0 0 0 32,0 0 0 0,0 0 0-31,0 0 1-1,0 0-1-15,0 0 0 16,0 0 0 0,0 0 0 46,0 0-2-31,0 0 2 1,0 0 0-17,25 0-1 16,-25 0 1-15,27 0-1 15,-27-28 1-15,27 28-1-16,-27 0 1 16,27-25-1-1,-2 25 1 1,-25-27-1-1,27 27 0-15,0-27 1 32,-1 27-1-17,-26-25 0-15,27 25 0 16,-2-28 0 0,2 28 0-1,-27-27 0 1,27 27 1-1,-27 0-2-15,0-25 2 16,27 25-1-16,-1 0 0 31,-26-27 0-31,27 0 0 16,0 27 0 0,-27-25 0-16,25 25 0 15,-25-28-1 1,27 28 2-16,-27-27-1 31,25 27 0-31,-25-25 0 16,27 25 0-1,-27-27 0-15,27 27 0 16,-27-27 0 0,27 27 0-1,-27-25 0-15,26-3 0 16,1 3 0-1,-2-2 0-15,2 0 0 16,0 2 0 0,-27-2-1-16,27-1 0 15,-2 3 1-15,2-2 0 16,0 0 0 0,-1 2 0-16,-26-3 0 15,27 28-1-15,-27-27 1 16,25 2 0-16,2-2-1 15,-27 0 1 1,27 2-1-16,0-3 0 16,-1 3 1-16,-26 25-2 15,27-27 2-15,0 0-1 0,-2 0 0 16,2 2 0-16,-2-3 0 16,2 28 1-16,-27-25 0 15,27-2 0-15,0 0 0 16,-1 2 0-16,-26-2-1 15,27 27 1-15,-2-26-1 16,-25-1 1-16,27 27-1 16,-27-27 0-16,27 0 1 15,0 2-1-15,-2-3 0 16,-25 3 1 0,0-2 0-16,27 27 0 15,-27-27 0-15,27 27-1 16,-27-25 1-1,0 25 1 48,0 0 0-63,0 0 1 16,0 0 0-16,0 0-3 31,0 0-3-16,0 0-4-15,0 0-16 0</inkml:trace>
  </inkml:traceGroup>
</inkml:ink>
</file>

<file path=ppt/ink/ink7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1:37.574"/>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0F9BC9B4-E171-4A84-848B-5D3ABCB1FE2D}" emma:medium="tactile" emma:mode="ink">
          <msink:context xmlns:msink="http://schemas.microsoft.com/ink/2010/main" type="writingRegion" rotatedBoundingBox="13853,5094 15567,3868 16199,4752 14486,5978"/>
        </emma:interpretation>
      </emma:emma>
    </inkml:annotationXML>
    <inkml:traceGroup>
      <inkml:annotationXML>
        <emma:emma xmlns:emma="http://www.w3.org/2003/04/emma" version="1.0">
          <emma:interpretation id="{535F43D1-29CF-48FC-BC67-0366659E8FFF}" emma:medium="tactile" emma:mode="ink">
            <msink:context xmlns:msink="http://schemas.microsoft.com/ink/2010/main" type="paragraph" rotatedBoundingBox="13853,5094 15567,3868 16199,4752 14486,5978" alignmentLevel="1"/>
          </emma:interpretation>
        </emma:emma>
      </inkml:annotationXML>
      <inkml:traceGroup>
        <inkml:annotationXML>
          <emma:emma xmlns:emma="http://www.w3.org/2003/04/emma" version="1.0">
            <emma:interpretation id="{4359E777-C232-4C30-B6B1-724C4598219B}" emma:medium="tactile" emma:mode="ink">
              <msink:context xmlns:msink="http://schemas.microsoft.com/ink/2010/main" type="line" rotatedBoundingBox="13853,5094 15567,3868 16199,4752 14486,5978"/>
            </emma:interpretation>
          </emma:emma>
        </inkml:annotationXML>
        <inkml:traceGroup>
          <inkml:annotationXML>
            <emma:emma xmlns:emma="http://www.w3.org/2003/04/emma" version="1.0">
              <emma:interpretation id="{D54AE4A7-9190-495D-801A-D769ACB118C1}" emma:medium="tactile" emma:mode="ink">
                <msink:context xmlns:msink="http://schemas.microsoft.com/ink/2010/main" type="inkWord" rotatedBoundingBox="14125,5474 14479,5221 14779,5640 14424,5893">
                  <msink:destinationLink direction="with" ref="{CE50C69B-4895-4AAE-901A-AB0D11816A03}"/>
                </msink:context>
              </emma:interpretation>
              <emma:one-of disjunction-type="recognition" id="oneOf0">
                <emma:interpretation id="interp0" emma:lang="" emma:confidence="1">
                  <emma:literal/>
                </emma:interpretation>
              </emma:one-of>
            </emma:emma>
          </inkml:annotationXML>
          <inkml:trace contextRef="#ctx0" brushRef="#br0">-477 663 1 0,'0'0'7'0,"0"0"-1"0,0 0-2 0,0 0-1 0,0 0-2 0,0 0 0 0,27 0 1 0,-27 0 1 0,0 0-2 0,0 0 2 0,27 0-1 0,-27 0-1 0,26 0 1 0,-26 0 1 0,27 0-2 0,-27 0 1 0,25 0-1 0,2 0 0 312,0 0-1-312,0 0 1 0,-27-27 1 0,25 27-1 16,2 0 1-16,-27 0-1 0,0-27-1 0,27 27-1 0,-1-27 1 0,1 27 0 0,-27-25 0 0,0 25 1 0,0-27-1 0,0 1 1 0,0-1-1 0,0 27 1 0,0-27-1 187,0 27 1 329,0-27-1-516,-27 2 1 0,27 25 0 0,0-26-1 0,-26 26 0 0,26 0 1 0,0 0 0 0,-27 0 1 0,27 0 0 0,0 0 0 0,-27 0 0 0,27 0-1 0,0 0 1 0,-25 0-2 328,25 0 1-328,-27 0 0 0,27 0 0 0,-27 0 0 0,27 0 0 0,-27 0 1 0,27 0 1 0,0 0 0 0,-25 0-2 0,25 0 2 0,0 26-3 0,0-26 1 0,-27 0-1 0,27 0 1 0,0 25-2 0,0-25 2 0,-26 0-1 0,26 0 2 16,0 27-1-16,0-27 0 0,0 0 1 0,0 27-1 0,-27-27-1 0,27 27 0 0,0-27 1 0,0 26-2 0,0-26 2 0,0 27-1 0,0-27 1 0,0 25-1 0,0 2 0 0,0-27 1 0,0 27-1 0,0 0 0 0,0-1 0 0,0-1-1 0,0-25 0 0,27 0 1 0,-27 27 0 0,26 0 1 0,1-27-1 0,-27 27 0 0,0-27-1 0,25 0 1 0,-25 26-1 0,27-26 1 0,0 0 0 0,-27 27 1 0,27-27-2 0,-2 25 2 0,2-25-1 0,-27 0-1 0,27 0 1 0,-27 0-1 0,0 0 2 0,0 0-2 0,0 0 2 0,0 0-2 0,0 0-3 0,0 0 2 0,0 0-4 0,0 0-2 0,0 0-7 0,0 0-5 0,0 0-18 0</inkml:trace>
        </inkml:traceGroup>
        <inkml:traceGroup>
          <inkml:annotationXML>
            <emma:emma xmlns:emma="http://www.w3.org/2003/04/emma" version="1.0">
              <emma:interpretation id="{0900ED7B-328B-4057-A645-5D95596C45BA}" emma:medium="tactile" emma:mode="ink">
                <msink:context xmlns:msink="http://schemas.microsoft.com/ink/2010/main" type="inkWord" rotatedBoundingBox="14463,4790 15024,4388 15462,5001 14901,5402"/>
              </emma:interpretation>
              <emma:one-of disjunction-type="recognition" id="oneOf1">
                <emma:interpretation id="interp1" emma:lang="" emma:confidence="1">
                  <emma:literal/>
                </emma:interpretation>
              </emma:one-of>
            </emma:emma>
          </inkml:annotationXML>
          <inkml:trace contextRef="#ctx0" brushRef="#br0" timeOffset="2816.265">27 0 0 0,'0'0'4'485,"0"0"1"-485,0 0-1 15,0 0-1-15,0 0-1 0,0 0 3 0,0 0 1 0,0 0-2 0,0 0-2 0,0 0 0 0,0 0 3 0,0 0-2 0,0 0 0 0,0 0 0 0,0 0 1 0,0 0-1 0,0 0 0 0,0 0 0 0,-27 29-2 0,27-4 0 0,0 1 0 0,0 0 0 0,0-26 1 0,0 26-1 0,0 1 0 0,0-27 0 0,0 27 0 0,0-27 0 0,0 0-2 375,0 0 0-359,0 0-1-16,0 0-1 0,0 0 1 0,0 0-7 0,0-27-1 0,0 27-7 0</inkml:trace>
          <inkml:trace contextRef="#ctx0" brushRef="#br0" timeOffset="5309.9979">238-396 4 0,'0'0'6'0,"0"0"-4"0,0 0 5 0,0 0-2 0,0 0-1 0,0 0-2 125,0 0 1-125,0 0 1 0,0 0 2 0,0 0 0 0,0 0-1 0,0 0-1 31,0 0-1-31,0 0-2 0,0 0 0 359,0 0 0-359,0 27 3 0,0-2-2 0,0 2 0 0,0-27-1 16,0 26 1-16,0 28 1 0,0-28-2 0,0 0 3 0,0 0-2 0,0 28 0 0,0-27 0 0,0-1-1 0,0 0 0 0,0 0 0 0,0 3-1 0,0-29 1 0,0 25-1 0,27-25 0 0,-27 26 1 0,0 0-1 0,0 0 0 0,0-26 1 0,0 0-2 0,0 0 0 0,0 0 0 0,0 0-1 0,0 0-1 0,0 0 1 0,0-26 2 0,0 0 1 0,25 0 0 0,-25 1-1 0,0-30 1 0,0 29-1 0,0 0 0 0,27-1 0 0,-27 2 0 0,0-4 0 0,0 29 1 0,27 0-1 0,-27-26 0 0,27 26 0 0,-27-26 0 0,25 26 0 0,-25 0 1 0,27 0-2 0,-27-26 2 0,27 26-1 0,-1 0 1 0,-26-25-1 0,27 25 0 0,-27 0-1 0,0 0 0 0,25 0 2 0,-25 0-2 0,0 0 0 0,0 0 2 0,0 0-2 0,0 0 0 0,0 0 0 0,0 0-3 0,0 0-1 47,0 0-1-47,0 0-5 31,0 0-3 344,0 0-14-375</inkml:trace>
          <inkml:trace contextRef="#ctx0" brushRef="#br0" timeOffset="3634.929">-26-317 43 0,'0'0'-2'15,"0"0"-3"-15,0 0-10 0</inkml:trace>
          <inkml:trace contextRef="#ctx0" brushRef="#br0" timeOffset="3430.745">-26-317 29 0,'0'0'7'0,"0"0"-4"0,0 0 2 62,0 0-2-62,0 0-4 0,0 0 0 0</inkml:trace>
          <inkml:trace contextRef="#ctx0" brushRef="#br0" timeOffset="5439.08">344-52 7 0,'0'0'8'0,"0"0"-1"0,0 0-1 0,0 0-2 0,0 0 0 0,0 0-2 0,0 0-1 0,0 0 0 0,0 0 0 0,0 0 1 0,0 0 2 0,0 0 2 0,27 26-3 0,-27-26 2 0,25 26 0 0,-25-26-2 0,27 29-1 0,0-4 0 0,-27 1 1 0,26 0 0 0,-26 0-1 0,27-26 1 0,-27 27-2 0,0 0-1 15,25-27 1-15,-25 0 0 0,0 27 0 0,0-27 1 0,0 0-1 0,0 0 0 0,0 0 0 0,0 0 0 16,0 0-2-16,0 0-1 31,0 0-1-15,0 0 0-16,0 0-3 0,0 0-9 15,0 0-4-15,0 0-9 16</inkml:trace>
        </inkml:traceGroup>
        <inkml:traceGroup>
          <inkml:annotationXML>
            <emma:emma xmlns:emma="http://www.w3.org/2003/04/emma" version="1.0">
              <emma:interpretation id="{324D20DA-ED82-4FA2-96D5-3BC4825E74C7}" emma:medium="tactile" emma:mode="ink">
                <msink:context xmlns:msink="http://schemas.microsoft.com/ink/2010/main" type="inkWord" rotatedBoundingBox="14856,4377 15109,4196 15244,4385 14991,4566"/>
              </emma:interpretation>
              <emma:one-of disjunction-type="recognition" id="oneOf2">
                <emma:interpretation id="interp2" emma:lang="" emma:confidence="0">
                  <emma:literal>.</emma:literal>
                </emma:interpretation>
                <emma:interpretation id="interp3" emma:lang="" emma:confidence="0">
                  <emma:literal>&gt;</emma:literal>
                </emma:interpretation>
                <emma:interpretation id="interp4" emma:lang="" emma:confidence="0">
                  <emma:literal>b</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11407.938">158-555 4 0,'0'0'6'0,"0"0"-1"15,0 0-2-15,0 0-1 16,0 0 3-16,0 0-1 16,0-25-1-16,0 25 1 15,0 0 0-15,0 0 1 16,0 0-3-16,0 0 1 15,0 0 0-15,0 0-2 16,0 0 0-16,0 0 0 16,0 0 0-16,0 0 0 15,0 0 0 1,0 0 0-16,27 0 1 16,-27 25 0-16,27-25 0 15,-27 0-1-15,26 0 0 0,1 0-1 31,-2 0 0-31,-25 27 1 16,27-27-1-16,0 0 0 16,0 0 1-1,-2 0-1 1,-25 0-1 0,27 0 1-1,0 25 0 1,-27-25 1-1,0 0-2 32,0 0 0-31,0 0 0-16,0 0 0 16,0 0 2 30,0 0 0-30,0-25-1-16,0-2 1 16,0 2-1-1,0-3 0 1,-27 1 0 0,27 2 1-1,-27 25 0 1,27 0 0-1,0-27-1-15,0 27 2 32,0 0 0-32,0 0-4 47,0 0 1-47,0 0 0 15,0 0 0-15,27 27 1 16,0-27 0-1,-27 25 0-15,26-25-1 16,-26 0 2 15,0 27-1-15,0-27-2 0,27 0 2-16,-27 0 1 15,0 28-1 1,0-28 1 15,0 0 0-31,0 25 1 16,0-25 0-16,0 0-1 15,0 0 1-15,-27 0-2 16,1 0-1 0,26 0-1-1,0 0-1-15,0 27-10 0,0-27-17 16</inkml:trace>
        </inkml:traceGroup>
        <inkml:traceGroup>
          <inkml:annotationXML>
            <emma:emma xmlns:emma="http://www.w3.org/2003/04/emma" version="1.0">
              <emma:interpretation id="{0FD6F43E-62FF-4C5B-8238-0779DFDBD05B}" emma:medium="tactile" emma:mode="ink">
                <msink:context xmlns:msink="http://schemas.microsoft.com/ink/2010/main" type="inkWord" rotatedBoundingBox="15287,4767 15897,4330 16199,4752 15589,5189"/>
              </emma:interpretation>
              <emma:one-of disjunction-type="recognition" id="oneOf3">
                <emma:interpretation id="interp7" emma:lang="" emma:confidence="1">
                  <emma:literal/>
                </emma:interpretation>
              </emma:one-of>
            </emma:emma>
          </inkml:annotationXML>
          <inkml:trace contextRef="#ctx0" brushRef="#br0" timeOffset="9522.936">952-450 5 0,'0'0'9'0,"0"0"-4"15,0 0 0-15,0 0-3 0,0 0 0 16,0 0 0-16,0 0 1 16,0 0 0-16,0 0 1 15,0 0-1-15,0 0 0 16,0 0-2-16,0 0 0 15,0 0 0-15,0 0 1 16,27 0 1-16,-27 0-1 16,27 0-1-16,-2 0 0 31,2 0 0-31,0 0-1 0,-1 0 1 16,1 0-1-1,-27 0 1 1,25 0-1-1,-25 0-1-15,0 0-1 32,0 0 1-32,0 0 2 31,0 0 0 0,0-26-1-15,0 26 1-1,0 0 0 1,0-27-1-16,-25 27 0 16,25-25 1 15,-27 25-1-15,27 0-1 30,0 0 0-46,0 0 0 0,27 0 1 32,-27 0 1-32,25 0 0 15,2 0-1 1,0 0 1 0,0 0-1-1,-27 0 2 1,0 0-1-16,26 25 0 15,-26-25 0 1,0 27 0 0,0-27 0-1,0 0 0-15,0 26-1 16,0-26 1-16,0 0 0 16,0 0 0-16,0 0 2 15,0 0 0 1,0 0 1-16,0 0-2 0,-26 0-4 31,-1 0 0-31,0 0 3 16,27 0 0-1,-27 0 0-15,27 0 0 16,0 0-2 0,0 0-4-16,0 0-11 0,0 0 1 15,0 0-1-15</inkml:trace>
          <inkml:trace contextRef="#ctx0" brushRef="#br0" timeOffset="6630.831">741-26 11 0,'0'0'5'16,"0"0"-3"-16,0 0 2 0,0 0-2 15,0 0-1 1,0 0 1 0,25 0 0-16,-25 0 0 15,0 0 0 1,0 0 1-16,0 26 1 15,0-26-3-15,0 0 1 16,0 0 0-16,0 29 1 16,0-29-1-16,0 0 2 0,0 0-2 15,0 0-4 1,-25-29 2-16,-2 29 1 16,27-26 0-16,0 26 0 15,0 0-2 1,0-26 1-1,0 26-1-15,27 0 0 16,-27 0 0-16,25 0-2 16,-25 0 0-16,0 0 2 15,0 0 0-15,0 0 2 32,0 0 4-32,0 0 0 0,0 26-3 15,-25-26-2 1,-2 0 0-16,27 0-1 15,-25 0 0-15,25 0 3 16,0 0-7 15,25 0 2-31,-25 0 1 16,27 0-4-16,-27 0-4 16,25 0-11-16</inkml:trace>
          <inkml:trace contextRef="#ctx0" brushRef="#br0" timeOffset="8199.9859">1006-211 2 0,'0'0'6'16,"0"0"0"-16,0 0-2 15,0 0-2-15,0 0 1 16,0 0 0-16,0 0 1 15,0 0-1-15,0 0 1 0,0 0 1 16,0 0 0 0,0 0-2-16,0 0 1 0,0 0-3 15,0 26 0-15,0-26 1 16,0 26-1-16,0 3 1 16,0-4 0-1,0 2 0-15,0-1 0 0,0 0-1 16,0 0 1-16,0 3 1 15,0-4-2-15,25 1 0 16,-25-26 0-16,0 26-1 16,0-26 1 46,0 26-1-62,0-26-2 47,0 0 1-31,0 0-1-1,0 0 1-15,0 0-1 16,0 0 1-16,0 0 0 16,0 0 0-1,0-26 1 1,27 26-1-16,-27-26 0 15,0 0 0-15,0 26-1 16,0-25 2-16,27 25 0 16,-27-29 0-16,0 29 1 0,0-26-1 15,26 26 0-15,-26-26 0 16,27 0 0 0,-2 26 0-1,-25-27 0-15,0 27 1 16,27 0-1-16,0-25 0 15,-27 25 1 1,27 0-1 0,-27 0 1-16,26 0-1 15,-26-29 0-15,0 29 1 32,0 0 2 14,27 0-3-30,-27 0 1-16,0 0 0 0,0 0 0 16,0 0 0-1,0 0 0 32,0 0 0-47,0 0 0 16,0 0-3-1,0 0-1 1,0 0-9-16,0 0-12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04.468"/>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C367FE4D-7DAB-4C7D-A02E-A8ACB3E1A69D}" emma:medium="tactile" emma:mode="ink">
          <msink:context xmlns:msink="http://schemas.microsoft.com/ink/2010/main" type="inkDrawing" rotatedBoundingBox="12327,9685 12531,12913 12442,12919 12239,9691" semanticType="callout" shapeName="Other">
            <msink:sourceLink direction="with" ref="{BC28C537-0EB3-4F53-894D-03E87EA2655C}"/>
            <msink:sourceLink direction="with" ref="{3D38E803-BB54-4F3E-AAAE-537E9F23778D}"/>
            <msink:destinationLink direction="with" ref="{CE50C69B-4895-4AAE-901A-AB0D11816A03}"/>
          </msink:context>
        </emma:interpretation>
      </emma:emma>
    </inkml:annotationXML>
    <inkml:trace contextRef="#ctx0" brushRef="#br0">0 0 0 0,'0'0'2'0,"0"0"1"0,0 0 1 0,0 0 0 0,0 0-2 16,0 0 0-16,0 0-1 16,0 0 1-1,0 0 0-15,0 0-1 16,0 0 0-1,0 0 0-15,0 0 0 16,0 0 1-16,0 0 1 16,0 0 0-16,0 0 0 15,0 0-2-15,0 0 1 16,0 0-1-16,0 0 0 16,0 0 0-1,0 0 0-15,0 0 0 16,0 27 0-16,0-2 0 15,0-25 1 1,0 29-2 0,0-29 2-16,0 0 0 15,0 26-2-15,0-1 0 16,0-25 1 0,0 27-1-1,0-2 1 1,0 2-1-1,0-27 1-15,0 28-1 16,0-28 1-16,0 27 0 16,0-2-1 15,0-25 1-31,0 27-2 31,0-2 2-31,0-25 0 16,0 0 0-16,0 29-1 15,0-3 0 1,0-26 1 0,0 25-1-1,0-25 1 1,0 27 0 0,0-27 0 30,0 0-2-14,0 0 0-17,0 0 0 1,0 0 2 0,0 0 0-1,0 0 0 63,0 0 0-62,0 0-2 0,0 0 2-1,0 0-2 63,0 0 2-62,0 0 0 46,0 0-2 1,0 0 0-16,0 0 0-32,0 0 2 1,0 0 0 31,0 0 0-31,0 0-2-16,0 0 1 109,0 0-1-78,0 27 1-15,0-27 1 31,0 25-1-47,0 3 0 15,0-1 0 17,0-2 1-1,0-25-2-16,0 0 2-15,0 27-1 16,0-27-1 0,0 27 1 15,0-27 1-31,0 0-2 16,0 25 1-1,0-25 1-15,0 0-2 16,0 28 1-16,0-1 0 31,0-2-1 0,0-25 2-31,0 0-2 16,0 27 1 0,0 0 0 15,0-2 0-16,0 3 0 1,0-3 0 15,0 2 0-31,0 0 0 16,0-2 0 0,0 2 0-1,0 1 0 16,0-3 0-31,0 2 0 32,0 0 0-32,0-27 1 15,0 25-1-15,0 3 0 16,0-1-1-16,0-2 1 31,0 2 0-31,27-27 0 16,-27 27 0-16,0-2 0 0,0 3 0 15,0-1 1 1,0-27-2-16,0 25 1 16,0 2 0-1,0-2 0 1,0 2 0 0,0 1 0-16,0-3 0 15,27 2 0 1,-27 0 0-16,0-2 0 31,0 2 0-31,0 1 0 0,0-3 0 31,0 2 0-31,0-2 0 16,0 2 0 0,0 1 0-16,0-28-1 15,0 27 0-15,0-2 1 16,0 2 0-1,0-2 0-15,0 2 0 16,0 1 0-16,0-1 0 16,0-2 0-1,0 2 0 1,0-2 0-16,0 2 0 16,0 1 0-16,0-3 0 15,0 2 0-15,0-1 0 16,0 0 0-16,0 1 0 15,0 1 0-15,0-3 0 16,0 2 0 0,26-2 0-16,-26-25-1 15,0 26 1-15,0 3 0 16,0-4 0-16,27 2 0 16,-27-1 0-16,0 0 0 15,0 1 0-15,0 1 0 16,25-3 0-1,-25 2 0-15,0-1 0 0,0 2 0 16,0-3 0-16,27 1 0 16,-27 1-1-16,0-1 2 0,0 1-1 15,0-2 0-15,0 3-1 16,0-2 1 0,0 1 0-16,0-1 0 15,0 0 0-15,0 1 0 16,27-1 0-1,-27-26-1-15,0 27 1 0,0-1 0 32,0 1 0-32,0-2 0 15,0 3 0 1,0-2 0-16,0 1 0 16,0-1 0-1,0 1 0 1,0-1 0 15,0-26 1-31,0 0-2 47,0 0-2-31,0 0-4-16,0 0-9 15,0 0-7-15</inkml:trace>
  </inkml:traceGroup>
</inkml:ink>
</file>

<file path=ppt/ink/ink7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08.440"/>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7063E91E-7639-467F-B0F1-243D6C6BE8EE}" emma:medium="tactile" emma:mode="ink">
          <msink:context xmlns:msink="http://schemas.microsoft.com/ink/2010/main" type="inkDrawing" rotatedBoundingBox="10423,10029 10679,13121 10578,13129 10321,10037" semanticType="callout" shapeName="Other">
            <msink:sourceLink direction="with" ref="{B61C7CD3-7F8C-4ECA-8741-762FB75E8BCD}"/>
            <msink:sourceLink direction="with" ref="{BC28C537-0EB3-4F53-894D-03E87EA2655C}"/>
          </msink:context>
        </emma:interpretation>
      </emma:emma>
    </inkml:annotationXML>
    <inkml:trace contextRef="#ctx0" brushRef="#br0">0 107 0 0,'0'-52'4'0,"0"52"-2"0,0 0-1 0,0 0-2 31,0 0 2-15,0 0 0-1,0-26-1 16,25 26 0-15,-25 0 1 31,0 0 0-16,0 0 0-31,0 0 0 16,0 0 0-1,27-29-1 32,-27 29 1 0,0 0 0-31,0 0 1-1,0 0-1-15,0 0 0 16,0 0 0-16,0 0 1 31,0 0-1-15,0 0 1-16,0 0 1 16,0 0-2-1,0 0 0-15,0 0 0 16,0 0 0-16,0 0 1 15,0 0 0 1,0 29-2-16,0-3 1 47,0-1-1-16,0-25 1 0,0 27-1-15,0 0 0 31,0-2 0 15,0-25 1-62,0 28-1 16,0-1 0 15,0-2 0 1,0-25 1-17,0 27-2 1,0 0 1-1,-27-27 1-15,27 25-1 16,0 3 0 15,0-1 0 1,0-2 0-17,0 2 0 1,0-27 1-16,0 27-1 15,0-2 0 1,0 3 0 0,0-3 0-1,0 2 0 1,0 0 0 0,0-2 0-1,0 2 0 1,0 1 0-1,0-3 1-15,0-25-2 16,0 27 1-16,0 0 0 16,0-2 0 15,0 3 0-31,0-1 0 16,0-2 1-1,0 2-1 1,0-27 1-16,0 27-1 15,27-27 0-15,-27 25 1 16,0 3-1 0,0-1 0-1,0-2 0 1,27 2 0 0,-27-2 0-1,0 2 0-15,0 1 0 0,0-3 1 31,0 2-1-31,0 0 0 0,0-2 0 16,0 2 0 0,0 1 0-1,0-3 1-15,0 2-1 16,0-2 0 0,0-25-1-16,0 27 2 15,0 1-1 1,27-1 0-1,-27-2 0 1,0 2 0-16,0-2 0 16,0 2-1-1,0-27 2-15,0 28-1 16,0-1 0-16,0-2 0 0,0 2 0 16,0-2 0-1,0 2 0-15,0 1 1 16,0-3-1-1,0 2 0-15,0-27-1 16,0 26 1-16,0 0 0 16,0 1 1-16,26 1-1 15,-26-3 0 17,0 2 0-32,0-2 0 0,0 1 0 0,27-26 0 15,-27 29 0-15,0-4 0 16,0 2 0-1,0-1 0 1,0 0 0 0,25-26 0-16,-25 27 0 15,0 1 0 1,0-3 0-16,0 2 0 16,0-1 0-1,27 2 0-15,-27-3 0 16,0 1 0-16,0 1 0 15,0-1 0 1,0 1 0-16,0-2 0 16,27 3 0-1,-27-28 1-15,0 26-1 16,0-26-1 0,0 27 1-16,0-27 1 0,0 26-1 15,0 0 0-15,0 1 0 16,0-1 0-1,0 1 0 1,0-1 0 0,0 1 0-1,0-2 0 1,0 3 0 0,0-2-1-1,0-26 2-15,0 27-1 16,0-1 0-1,0 1 0 1,0-1 0 0,0 1 0-1,0-1 0 1,0-1 0 0,0-25 3-16,0 0 0 15,0 28-3 1,0-28 1-16,0 25-1 15,0 3 0-15,0-2 1 32,0-26 0-17,0 0 0-15,0 0 0 16,0 27-1 0,0-27 1-1,0 0 0-15,0 0 0 16,0 0-2 15,0 0 0-15,0 0-1-16,0 0-2 15,0 0-4-15,0 0-3 16,0 0-12-16</inkml:trace>
  </inkml:traceGroup>
</inkml:ink>
</file>

<file path=ppt/ink/ink77.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1:59.264"/>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7A89241C-F36B-4FB0-96DC-6E427986240C}" emma:medium="tactile" emma:mode="ink">
          <msink:context xmlns:msink="http://schemas.microsoft.com/ink/2010/main" type="inkDrawing" rotatedBoundingBox="10396,9649 10493,9862 10464,9875 10366,9662" semanticType="callout" shapeName="Other">
            <msink:sourceLink direction="with" ref="{B61C7CD3-7F8C-4ECA-8741-762FB75E8BCD}"/>
          </msink:context>
        </emma:interpretation>
      </emma:emma>
    </inkml:annotationXML>
    <inkml:trace contextRef="#ctx0" brushRef="#br0">0 0 0 0,'0'0'1'0,"0"0"1"0,0 0 0 16,0 0-1-16,0 0 0 0,0 0 0 31,0 0 0-31,0 0 0 0,0 0 1 16,0 0 0 0,0 0 1-16,0 0-2 15,0 0 0-15,0 0 0 16,0 0-2 15,25 0 1-15,-25 0 1-1,0 25 0 1,0-25 1-16,0 0-1 16,0 0 0-16,0 27-1 15,0-27 1 16,27 25-1-15,-27-25 1 0,0 0 0-1,0 0 0-15,0 29 0 16,0-29 0 0,27 0 0 15,-27 26 0-31,0-1-1 31,0 2 0 32,0-27 1-48,27 0-1 1,-27 0-1-1,0 0 2 1,0 0 0 0,0 25-1 31,0-25 1-47,0 0-2 31,0 0-1-31,0 0 1 15,0 0-3-15,0 0-5 16,0 0-5-16</inkml:trace>
  </inkml:traceGroup>
</inkml:ink>
</file>

<file path=ppt/ink/ink78.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06.007"/>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E399C781-D6CC-4F2A-BFCF-4037BB7D7338}" emma:medium="tactile" emma:mode="ink">
          <msink:context xmlns:msink="http://schemas.microsoft.com/ink/2010/main" type="inkDrawing" rotatedBoundingBox="10371,10136 10386,10136 10386,10151 10371,10151" shapeName="Other"/>
        </emma:interpretation>
      </emma:emma>
    </inkml:annotationXML>
    <inkml:trace contextRef="#ctx0" brushRef="#br0">0 475 0 0</inkml:trace>
  </inkml:traceGroup>
</inkml:ink>
</file>

<file path=ppt/ink/ink79.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00.142"/>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B61C7CD3-7F8C-4ECA-8741-762FB75E8BCD}" emma:medium="tactile" emma:mode="ink">
          <msink:context xmlns:msink="http://schemas.microsoft.com/ink/2010/main" type="inkDrawing" rotatedBoundingBox="10423,9738 10423,10163 10408,10163 10408,9738" shapeName="Other">
            <msink:destinationLink direction="with" ref="{7A89241C-F36B-4FB0-96DC-6E427986240C}"/>
            <msink:destinationLink direction="with" ref="{7063E91E-7639-467F-B0F1-243D6C6BE8EE}"/>
          </msink:context>
        </emma:interpretation>
      </emma:emma>
    </inkml:annotationXML>
    <inkml:trace contextRef="#ctx0" brushRef="#br0">52 77 1 0,'0'0'6'0,"0"0"-3"16,0 0 2-16,0 0-1 15,0 0 0 1,0 0-1-16,0 55-1 0,0-55-1 15,0 0 0-15,0 25 0 16,0 2-1 0,0-27 1-1,0 25 0-15,0-25 0 16,0 0 0-16,0 27 0 16,0-27 0-1,0 28-1-15,0-1 0 16,0-2 0 15,0 2 0-15,0-27 1-16,0 25-2 31,0-25 2-31,0 0-2 16,0 29 1 15,0-29 1-16,0 26-1 17,0-1 0-1,0-25 1-15,0 27-2 15,0-27 2-16,0 27-2-15,0-27 2 16,0 0-2-16,0 0 2 47,0 0-2-47,0 0 2 31,0 0-2 0,0 0 2 16,0 0 0-47,0 0 0 16,0 0 1-16,0 0-1 16,0 0-2 15,0 0-2-16,0 0-4-15,0 0-6 16,0 0-2-16</inkml:trace>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14.137"/>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0-1 15 0,'0'0'102'0,"0"0"54"0,0 0 41 0,0 0 34 0,0 0 25 0,0 0 23 0,0 0 17 16,0 0 16-16,0 0 13 0,0 0 16 0,0 0-5 0,0 0-11 0,0 0-55 15,0 0-78-15,0 0-48 0,0 0-33 0,0 0-17 0,0 0-9 0,0 0-1 0,12 0 2 16,-12 0 4-16,2 0 6 0,4 0 2 0,-6 0 6 0,3 0 2 0,8 0-1 16,-8 0-1-16,3 0-5 0,0 2-7 0,-3-2-8 0,2 0-8 0,-2 0-8 15,9 3-7-15,-10-3-8 0,4 0-6 0,-3 2-7 0,9-2-5 0,-10 2-6 16,10 0-6-16,-4-2-6 0,-5 3-5 0,9-1-5 0,-9-2-3 0,5 2-5 0,-2-2-9 16,0 0-10-16,-4 0-16 0,7 4-16 0,-3-4-21 0,0 0-21 0,-4 0-22 15,-2 0-22-15,6 5-30 0,-6-5-37 0,6 2-60 0,-6 1-71 0,0-3-55 16,3 2-47-16,-3-2-8 0,0 0 11 0,0 0 23 0,0 0 27 0,0 0 35 0,0 0 34 15,0 0 35-15,0 0 35 0,0 0 46 0,-9 0 44 0,3-2 60 0</inkml:trace>
</inkml:ink>
</file>

<file path=ppt/ink/ink80.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05.923"/>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CFCECD51-0F97-4351-B1D8-7E9A769316D1}" emma:medium="tactile" emma:mode="ink">
          <msink:context xmlns:msink="http://schemas.microsoft.com/ink/2010/main" type="inkDrawing" rotatedBoundingBox="10371,10136 10371,10163 10356,10163 10356,10136" shapeName="Other"/>
        </emma:interpretation>
      </emma:emma>
    </inkml:annotationXML>
    <inkml:trace contextRef="#ctx0" brushRef="#br0">0 475 1 0,'0'0'4'0,"0"0"-2"0,0 0 3 16,0 0-1-16,0 0-3 15,0 0 0 1,0 0 0 31,0 0-2-47,0 27 1 16,0-27 1-1,0 0-3 32,0 0-4-47,0 0-1 16,0 0 3-16</inkml:trace>
  </inkml:traceGroup>
</inkml:ink>
</file>

<file path=ppt/ink/ink8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02:11.615"/>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FFC92479-C54E-42C6-8F85-8A2A9657DEF7}" emma:medium="tactile" emma:mode="ink">
          <msink:context xmlns:msink="http://schemas.microsoft.com/ink/2010/main" type="writingRegion" rotatedBoundingBox="10974,13379 12108,12633 12894,13829 11760,14575"/>
        </emma:interpretation>
      </emma:emma>
    </inkml:annotationXML>
    <inkml:traceGroup>
      <inkml:annotationXML>
        <emma:emma xmlns:emma="http://www.w3.org/2003/04/emma" version="1.0">
          <emma:interpretation id="{F15380A3-52BD-42B0-B595-D20C3F4803E2}" emma:medium="tactile" emma:mode="ink">
            <msink:context xmlns:msink="http://schemas.microsoft.com/ink/2010/main" type="paragraph" rotatedBoundingBox="10974,13379 12108,12633 12894,13829 11760,14575" alignmentLevel="1"/>
          </emma:interpretation>
        </emma:emma>
      </inkml:annotationXML>
      <inkml:traceGroup>
        <inkml:annotationXML>
          <emma:emma xmlns:emma="http://www.w3.org/2003/04/emma" version="1.0">
            <emma:interpretation id="{A336ADD9-5525-4185-82D0-45F081616CF2}" emma:medium="tactile" emma:mode="ink">
              <msink:context xmlns:msink="http://schemas.microsoft.com/ink/2010/main" type="line" rotatedBoundingBox="10974,13379 12108,12633 12894,13829 11760,14575"/>
            </emma:interpretation>
          </emma:emma>
        </inkml:annotationXML>
        <inkml:traceGroup>
          <inkml:annotationXML>
            <emma:emma xmlns:emma="http://www.w3.org/2003/04/emma" version="1.0">
              <emma:interpretation id="{BC28C537-0EB3-4F53-894D-03E87EA2655C}" emma:medium="tactile" emma:mode="ink">
                <msink:context xmlns:msink="http://schemas.microsoft.com/ink/2010/main" type="inkWord" rotatedBoundingBox="10974,13379 11871,12789 12517,13773 11621,14362">
                  <msink:destinationLink direction="with" ref="{7063E91E-7639-467F-B0F1-243D6C6BE8EE}"/>
                  <msink:destinationLink direction="with" ref="{C367FE4D-7DAB-4C7D-A02E-A8ACB3E1A69D}"/>
                </msink:context>
              </emma:interpretation>
              <emma:one-of disjunction-type="recognition" id="oneOf0">
                <emma:interpretation id="interp0" emma:lang="" emma:confidence="1">
                  <emma:literal/>
                </emma:interpretation>
              </emma:one-of>
            </emma:emma>
          </inkml:annotationXML>
          <inkml:trace contextRef="#ctx0" brushRef="#br0">663 25 8 0,'0'0'7'16,"0"0"-5"-16,0 0 1 15,0 0 1-15,0 0-1 16,0 0 2-16,0 0-1 16,0 0 0-16,-27 0 0 15,27 0-2-15,0 0-1 16,0 25 0-16,0 3 1 31,0-2 0-31,0 1 0 0,0-27-1 16,0 25 1-1,0 3-2-15,0-3 3 0,0 2-3 16,0 0 2-16,0-27 0 16,0 25-1-16,0 3-1 15,0-28 1-15,0 0 0 16,0 27-1-16,27-27 1 15,-27 0 2 1,0 0-1 0,0 0-1-16,0 0 1 15,0 26-2-15,0-26 1 16,0 0 0-16,0 0 0 31,0 0 0-31,0 26-1 0,0-26 1 31,0 0 0 1,0-26-1-17,0 26 1 1,0-26-1 0,0 26 1-16,0-27 0 15,0 27 0-15,0-28-1 0,0 3 0 16,27-2 1-1,-27 27 0 17,0 0-2-32,0-27 1 15,25 27 0-15,-25 0 1 0,0-25-1 16,27 25 0-16,-27-28 0 16,27 28 0-1,-27-25 0-15,26 25 1 16,-26 0-2-1,0 0 0 1,27 0 1-16,-27 0-2 16,0 0 3-1,25 0 0-15,2 0 0 32,-27 0 0-17,0 0 0-15,27 0-1 16,-27 0 1 31,0 0-2 0,0 0 0-32,0 0-3-15,0 0-9 16,0 25-4-16,0-25-8 0</inkml:trace>
          <inkml:trace contextRef="#ctx0" brushRef="#br0" timeOffset="-1380.6989">28-3 1 0,'0'0'4'0,"0"0"0"16,0 0 1-16,0 0 0 16,0 0 1-16,0 0-2 15,-27 0 0-15,27 0-1 16,0 0 1-16,0 0-1 0,0 0 0 15,0 0 0 1,0 0-2-16,0 0 1 0,0 0-1 16,0 0 0-1,0 28-1-15,0-28 1 16,0 25 1-16,0-25-1 16,0 0 0-16,0 28-1 15,0-28 1-15,0 26-1 16,0 1 1-1,0-2-1 1,0 3 0 0,0-3 1-16,0-25 0 15,0 27-1-15,0-27 1 16,0 27 1-16,0-27-1 16,0 25 1-16,27 3-2 15,-27-28 1-15,0 27 0 0,27-1-1 16,-27-26 1-16,25 26 0 15,-25-26 0-15,0 0 0 16,27 27-1-16,-27-27 1 16,0 0 0-1,27 0-1-15,-27 0 1 16,26 25 0 0,1-25 0 15,-27 0 0-31,0 0 0 15,25 0-1-15,-25 0 1 0,27 0-1 16,0 0 0 0,0 0 0 15,-27 0 2-31,0-25-2 31,0 25 1-31,26-27 0 16,-26 1-1-1,27 0 1-15,-27 26 0 16,0-27-1-16,0-1 1 16,0 3 0-16,0-2-1 15,0 0 0 1,0 2 1-16,0-3-1 16,0 28 1-1,0-25-1 1,0 25 1 15,0 0 0-15,0 0 1-16,0 0-1 15,0 0 0 17,0-27-1-17,0 27-1 1,0-26 1-1,0 26-1 32,0 0 0-47,0 0-1 16,0 0-1 0,0 0 1-16,0 0-1 0,0 0 1 15,0 26-6-15,0-26-13 16,0 0-4-16</inkml:trace>
          <inkml:trace contextRef="#ctx0" brushRef="#br0" timeOffset="2852.0279">531-557 2 0,'0'0'4'16,"0"0"1"-16,0 0 1 0,0 0-2 16,0 0-1-16,0 0 0 15,-27 0 1-15,27 0-2 16,0 0-1-16,0 26 1 15,0-26-1 1,0 0 0-16,-27 27 0 16,27-27 0-16,0 0 1 15,0 26 0-15,0-26-1 16,0 0 0-16,0 0 1 16,0 25 1-16,-27-25-1 0,27 28-1 15,0-3-1 1,0 3 1-1,0-2 0 1,0 1 1 0,-25-1-1-1,25-26 0 1,0 27 0-16,0-2 0 16,0 3-1-1,0-2 1 1,0-1-1-16,0-25 2 0,0 28 1 15,0-28 0 1,0 27-3-16,0-27 1 0,0 26-1 16,0-26 2-16,0 26-2 15,0 1 1 1,0-2-1 15,0 3 1-15,0-3 0-1,0 3-1 1,0-2 0-16,0 1 0 16,0-2 0 15,0 3 0-15,0-28 1-16,0 25 1 15,0 2 0-15,0-27-1 0,0 27-1 16,0-2 1-16,25-25-2 15,-25 28 2-15,0-1-1 16,0-1 0-16,27 0 1 16,-27 1-1-16,0-2 0 15,0 3 0 1,27-28 0-16,-27 27 0 16,0-2 0-16,27 2 0 15,-27-2 0-15,0 2 0 16,26-27 1-16,-26 28-1 15,0-3-1-15,27-25 1 0,-27 27 0 16,0 0 0-16,25-27 0 16,-25 25 1-16,0 2-1 15,27-27 0 1,-27 0-1 15,0 0 0 0,0 0 0-31,0 0-1 16,0 0 0-16,0 0 1 31,0 0-1-15,0 0 1-16,0 0-6 16,0 0-6-16,0 0-1 0,0 0-5 15</inkml:trace>
          <inkml:trace contextRef="#ctx0" brushRef="#br0" timeOffset="1330.011">584-213 0 0,'0'0'4'16,"0"0"0"-16,0 0 0 15,0 0-1-15,0 0 2 0,0 0-1 16,0 0 2-16,0 0-1 16,0 0-2-16,0 0 0 15,0 0-1-15,0 0 0 16,0 0-1-16,0 0 1 15,0 0-1 1,0 0 1-16,0 0 1 16,0 0 0-16,25 0-1 15,-25 0 1-15,27 0-3 16,-27 0 1-16,27 0 0 16,-27 0 0-16,27 0 1 15,-2 0-2 1,2 0 1-1,0 0-1 1,-27 0 1-16,26 0-1 0,-26 26 0 16,27-26 0-1,-27 0 1 1,0 0-2-16,0 0-1 31,0 0 1-15,0 0 0 15,0 0-1-31,0 0 0 16,0 0 1-16,0-26 1 15,-27-2 0 1,27 28 1-16,-26-25-1 16,-1 25 1-1,27 0 0 1,0 0 0-1,0-27 0 1,0 27 1-16,0 0-1 0,0 0 0 16,0 0-2 15,0 0 2-15,27 0-1-1,-1 0 0 1,1 0 3 15,-27 0 0-31,25 0 1 0,-25 0-1 0,27 0-1 0,-27 27-2 16,27-27 1-16,-27 25 0 15,27-25 1 1,-27 0 0-16,0 28-2 0,0-28 2 16,0 0-1-16,0 0 2 15,0 0 0-15,-27 0-3 16,0 0 0-16,27 0-1 15,-27 0 1-15,2 0 0 16,25 0 1-16,0 0 1 16,0 0-5-1,0 0-7-15,0 0-20 32,0 0-8-32</inkml:trace>
        </inkml:traceGroup>
        <inkml:traceGroup>
          <inkml:annotationXML>
            <emma:emma xmlns:emma="http://www.w3.org/2003/04/emma" version="1.0">
              <emma:interpretation id="{3D38E803-BB54-4F3E-AAAE-537E9F23778D}" emma:medium="tactile" emma:mode="ink">
                <msink:context xmlns:msink="http://schemas.microsoft.com/ink/2010/main" type="inkWord" rotatedBoundingBox="11816,13191 12276,12889 12894,13829 12434,14131">
                  <msink:destinationLink direction="with" ref="{C367FE4D-7DAB-4C7D-A02E-A8ACB3E1A69D}"/>
                </msink:context>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l</emma:literal>
                </emma:interpretation>
              </emma:one-of>
            </emma:emma>
          </inkml:annotationXML>
          <inkml:trace contextRef="#ctx0" brushRef="#br0" timeOffset="4740.674">1060-557 2 0,'0'0'2'16,"0"0"3"-16,0 0 3 0,0 0-1 15,0 0-2-15,0 0-1 16,0 0-2 0,0 0-1-16,0 0 0 15,0 0 0-15,0 0 0 16,0 0 1-16,0 0 0 16,0 0 1-16,0 0 0 15,0 0-1-15,0 0 0 16,0 0-1-16,0 26 0 15,0 1-1 1,0-27 1-16,0 26-1 16,0-1 0-1,25-25 0-15,-25 28 0 16,0-28 1-16,0 25-1 0,27 3 0 31,-27-2 0-31,0 1 0 16,0-1 0-1,0-26 1-15,27 27-1 0,-27-2 0 16,0 3 0 0,0-2 0-1,0-1 0 1,0 3 0-16,0-28 1 16,27 27-1-16,-27-1 0 15,0 0 0-15,0 1 0 16,0-27 1-1,0 25-1-15,26-25 0 0,-26 28 0 16,0-3 0 0,0 3 1-1,0-2-1-15,0 1 0 16,0-2 1 0,0 3-1-16,0-28 1 15,0 25-1-15,0 2 1 16,0-27 0-16,0 27-1 15,0-2 1-15,0-25 0 16,0 28-1-16,0-1 1 16,0-1-1-1,0 0 1-15,0 1-1 16,0-2 0 0,0 3 1-16,0-1-1 15,0-27 1 1,0 25 0-16,0-25 0 0,27 27-1 15,-27-2 1-15,0 2-1 16,0 1 0 0,0-28 1-16,0 25-1 15,0-25 1 1,0 0 0-16,0 0 0 16,0 27-1-16,0-27 1 15,0 0 0 1,0 0 1-1,0 0 1-15,0 0-1 0,0 0-1 16,0 0 0-16,0 0 0 31,0 0 1-15,0 0-1-16,0 0 0 16,0 0 0-16,0 0 0 15,0 0 0 1,0 0 0-16,0 0 0 15,0 0 0-15,0 0 0 16,0 0 0-16,0 0 0 16,0 0 0 15,0 0-2-15,0 0-2-16,0 0-4 0,0 0-7 15,0 0-11-15,0 0-3 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0:03.62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080FC6F-E21F-4FA1-8761-BE95B142197B}" emma:medium="tactile" emma:mode="ink">
          <msink:context xmlns:msink="http://schemas.microsoft.com/ink/2010/main" type="writingRegion" rotatedBoundingBox="-237,5821 9598,3302 12016,12749 2180,15268"/>
        </emma:interpretation>
      </emma:emma>
    </inkml:annotationXML>
    <inkml:traceGroup>
      <inkml:annotationXML>
        <emma:emma xmlns:emma="http://www.w3.org/2003/04/emma" version="1.0">
          <emma:interpretation id="{50B725DB-B299-422C-BFBD-EF57CCC5BD9D}" emma:medium="tactile" emma:mode="ink">
            <msink:context xmlns:msink="http://schemas.microsoft.com/ink/2010/main" type="paragraph" rotatedBoundingBox="864,7439 5872,3602 8196,6635 3187,10472" alignmentLevel="1"/>
          </emma:interpretation>
        </emma:emma>
      </inkml:annotationXML>
      <inkml:traceGroup>
        <inkml:annotationXML>
          <emma:emma xmlns:emma="http://www.w3.org/2003/04/emma" version="1.0">
            <emma:interpretation id="{D245F390-92D6-45A6-A167-D773D7478F73}" emma:medium="tactile" emma:mode="ink">
              <msink:context xmlns:msink="http://schemas.microsoft.com/ink/2010/main" type="line" rotatedBoundingBox="864,7439 5872,3602 8196,6635 3187,10472"/>
            </emma:interpretation>
          </emma:emma>
        </inkml:annotationXML>
        <inkml:traceGroup>
          <inkml:annotationXML>
            <emma:emma xmlns:emma="http://www.w3.org/2003/04/emma" version="1.0">
              <emma:interpretation id="{F3B83BAF-8FA3-40C3-9BB9-75CAB09AE0D6}" emma:medium="tactile" emma:mode="ink">
                <msink:context xmlns:msink="http://schemas.microsoft.com/ink/2010/main" type="inkWord" rotatedBoundingBox="864,7439 5872,3602 8196,6635 3187,10472"/>
              </emma:interpretation>
              <emma:one-of disjunction-type="recognition" id="oneOf0">
                <emma:interpretation id="interp0" emma:lang="" emma:confidence="0">
                  <emma:literal>.</emma:literal>
                </emma:interpretation>
                <emma:interpretation id="interp1" emma:lang="" emma:confidence="0">
                  <emma:literal>T</emma:literal>
                </emma:interpretation>
                <emma:interpretation id="interp2" emma:lang="" emma:confidence="0">
                  <emma:literal>t</emma:literal>
                </emma:interpretation>
                <emma:interpretation id="interp3" emma:lang="" emma:confidence="0">
                  <emma:literal>p</emma:literal>
                </emma:interpretation>
                <emma:interpretation id="interp4" emma:lang="" emma:confidence="0">
                  <emma:literal>o</emma:literal>
                </emma:interpretation>
              </emma:one-of>
            </emma:emma>
          </inkml:annotationXML>
          <inkml:trace contextRef="#ctx0" brushRef="#br0">4814-1560 0 0,'0'0'1'0,"0"0"2"0,0 0-2 16,0 0 0-16,0 0 0 31,-25-27 0-31,25 27 2 16,0 0 0-1,0 0-2-15,0 0 0 16,0 0 0-16,0 0 1 16,0 0 0-1,0 0 0-15,0 0-1 0,0 0 2 16,0 0-1-16,0 0 2 15,0 0-3-15,0 0 3 16,0 0-1-16,0 0-1 16,0 0-1-16,0 0 0 15,0 0 0-15,0 0 1 16,0 0-1 0,0 0 1-16,0 0 0 15,0 0 0-15,0 0 0 16,0 0 0-16,0 0 0 15,0 0-1-15,0 0 2 16,0 0-1-16,-27 0 1 16,27 0-1-1,0 0 0 1,0 0-1-16,0 0 1 16,0 0 0-1,0 0 1-15,0 0-1 16,0 0-1-16,0 0 1 15,0 0-1-15,0 0 0 32,0 0 0-17,0 0 0 1,0 0 0 15,0 0 0-15,0 0 0-1,0 0 0-15,0 0 0 16,0 0 0 0,0 0 0 31,0 0-2-32,0 0 0 1,0 0 0 15,0 0 2-15,0 0-2 31,0 0 2 31,0 0-2-63,27 0 1 1,-27 0 1 0,0 0 0 30,0 0 0 17,0 0-2-47,0 0 2-1,0 0-2 32,25 0 2-16,-25 0 0-15,0 0 0 15,0 0 1-31,0 0 0 16,0 0 1-16,0 0 0 15,0 0-1-15,0 0 0 16,0 0 0-16,0 0-1 16,0 0 2-1,0 0-1-15,0 0-1 0,0 0 1 0,0 0 0 32,0 0-1-32,0 0 0 0,0 0 1 15,0 0-1 1,0 0 0-16,0 0 0 15,0 0 2-15,0 0-1 16,0 0-1-16,0 0 0 16,0 0 0-1,0 0 0 1,0 0 0 0,0 0 0-1,0 0 0 1,0 0 1-16,0 0-1 15,0 0 0-15,0 0 0 16,0 0 0-16,0 0 0 16,0 0 1-1,0 0-1-15,0 0 0 32,0 0 2-32,0 0-2 15,0 0 2-15,0 0 0 16,0 0 0-16,0 0-2 47,0 0 1-32,0 0-1-15,0 0 2 16,0 0-2-16,0 0 0 0,0 0 0 16,-25 0 0-1,25 0 0-15,0 0 0 16,0 0 0-1,0 0 0 17,-27 0 0-32,27 0 0 15,0 0 2-15,0 0-2 16,0 0 0-16,0 0 2 16,0 0-2-16,0 0 0 15,0 0 0-15,0 0 0 16,-27 0-1-1,27 0 1 1,0 0 0-16,0 0 0 31,-27 0-1-31,27 0 1 32,0 0 0-32,0 0 0 0,0 0 0 15,0 0 0 1,-25 0 0-1,25 0 1-15,0 0-1 47,-27 0 0-31,27 0 0-16,0 0 0 16,0 0 1-16,0 0 5 0,0 0-3 15,-26 0-3 1,26 0 1-16,0 0-1 15,0 0 0-15,0 0 0 16,0 0 0-16,0 0 1 31,0 0-1-31,0 0 0 16,-27 0-1-16,27 0 1 16,0 0 1-16,0 0 0 15,0 0-1 1,0 0 0-1,0 0 0-15,-27 0-1 0,27 0 1 32,0 0 2-32,0 0-5 31,0 0 3-31,0 0 0 16,-27 0 0-1,27 0 1-15,0 0-1 31,0 0 0 16,0 0 0-15,0 0-2-17,0 0 0 16,0 0 2 63,0 0-2-63,-25 0 2-31,25 0-2 16,0 0 0-16,0 0 2 16,0 0-2 15,0 0 0-15,0 0 0-1,0 0 2-15,0 0-2 16,0 0 3-16,0 0-4 15,0 0 4-15,0 0 0 16,0 0-4 0,0 0 1 46,0 0 0-46,0 0 0-1,0 0 2 1,0 0-1 93,0 0-2-30,0 0 3-48,0 0 0-16,0 0-2 64,0 0-1-64,-27 0 2 32,27 0 1 0,0 0-2-47,0 0 2 16,0 0-2 46,-25 0 1-62,25-27 0 31,-27 27 0-15,27 0-1 0,0 0 0-1,0 0 2-15,0 0-2 16,-27 0 2-16,27 0 0 47,0 0 0-47,-26 0-1 15,26 0-2-15,-27 0 2 32,27 0 1-32,0 0 1 15,-27 0-2 1,27 0-3-16,-27 0 3 15,27 0-2 1,0-27 1-16,0 27 0 16,-25 0 4-1,25 0-5-15,0 0 1 47,-27 0-2-31,27 0 1 15,-26 0 5-31,26 0-6 16,0 0 6-16,0 0-2 15,-27 0-1-15,27-25 0 16,0 25-4-16,0 0 7 16,0 0-7-1,-27 0 3-15,27 0 2 31,0 0-2-31,-25 0 0 16,25-28 0-16,0 28 4 16,0 0-5-1,-27 0 2 1,27 0 1-16,0 0 1 16,0 0-1-1,-27 0 0 1,27 0-5-16,0-25 6 31,-27 25-2-31,27 0-1 16,0-28 1-1,-25 28 0 1,25 0-2-16,0 0 5 16,-27 0-5-1,27 0 3 1,0 0 0-1,0 0 1-15,0-26-1 16,0 26-2-16,-26 0-3 0,26 0 8 47,0 0-3-47,0-27 0 0,0 27-3 31,-27 0 4-31,27 0-1 0,0 0-2 31,0 0 2-31,-27 0-1 16,27-26 0-16,0 26-4 31,-27-27 4-15,27 27 2 0,-25-25 0-1,25 25-5 1,0 0 6-16,0 0-6 15,0-27 5 1,-27 27-2-16,2-27 0 31,-2 27 0 16,27-25 0-31,0 25-3-16,0 0 5 15,-27 0-2 17,27-28 0-17,0 28-3-15,-26 0 5 32,26 0-5-17,0-27 4-15,-27 27-1 16,27-25 0-1,0 25-1 1,-27 0 1-16,27 0 1 16,0-27 0-16,0 27-2 15,-27 0 0 1,27 0 0 0,0-27 0-16,0 27 2 0,-25 0 1 15,25-25-4 16,-27 25 4-31,27-28-2 16,-26 28-1-16,26 0 2 16,0-25 0-1,-27 25-2-15,27 0 2 32,0 0-3-17,-27-27 3-15,2 27 0 31,25-27-3-15,0 27 1-16,-27 0 1 16,27-25 1 15,0 25 0-31,-27 0-1 16,0-27-1-1,27 27-1 1,0 0 5-1,-25 0-6-15,25-28 6 16,0 28-4 0,-27 0-1-1,27-25 5 1,0 25-4-16,-26 0 1 31,26 0-1-31,0-27 2 16,0 27-3-16,0 0 5 15,-27-27-3 1,0 2 0 15,27 25 2-15,-27 0-2-16,27-28 0 16,-25 28 1-1,25-27-1-15,-27 27 0 16,27-25 0 31,-25 25 1-47,25 0-2 15,0 0 2 1,0-27-1-16,-27 27 0 0,0 0 1 16,27-27-1-1,-26 27 0 1,-1-25 0 15,27 25 1-15,0 0 0-1,-27 0-1 1,27 0 2-16,-27 0-2 31,2-28 1-15,-2 28 0-1,27 0 0 1,-26 0 0-16,26 0-2 0,-27 0 2 16,27-27-1-16,-27 27 0 15,2 0 0 1,25 0 2 0,-27 0-4-16,0-25 2 15,0 25 0 1,2 0 0 15,-2 0-1-15,1 0-1-1,-1 0 2 17,0 0 1-17,27-27-1 1,-27 27 0-1,27 0-2 1,0 0 0-16,-25 0 4 16,-2 0-2-1,2 0 0 1,25 0 1 0,0 0-2-16,-27 0 2 15,0 0-1 1,1 0 0-1,26 0 1-15,-27 0-1 16,0 0 0 0,27 0-1-16,-27 0 1 15,27 0-1-15,0 0-2 16,-25 0 3-16,25 0-1 16,-27 0-1-16,27 0-2 15,-26 0 3-15,-1 0 1 16,27 0-1-1,-27 0 2 1,2 0-2 15,25 0 2-31,-27 0-1 16,27 0 1 0,0 0-3-16,0 0 3 15,-27 27-1-15,0-27-1 16,27 0 0 15,-25 0 0-31,25 0 2 16,0 0 0-16,-27 0-1 15,27 25 0 1,-26-25 0 0,26 0-2-1,-27 0 1 1,0 0-1-16,27 27 2 0,-27-27-1 15,2 0-1 1,25 28 2-16,-27-28 2 16,27 0-1-1,0 0 0 1,-25 0-3 31,25 25 2-16,-27-25 0-31,0 0 1 31,1 0 0-15,26 27-1 0,-27-27 0-1,27 0 1-15,-27 0-1 31,27 27-1-31,0-27 0 32,0 0 0-17,-27 0 1-15,27 25 0 32,-25-25 0-17,25 0-1 1,-27 0 1-1,27 27 0-15,-26-27 0 16,26 0 1-16,-27 0-1 16,27 28 2-1,0-28-4 1,-27 0 2 15,27 25-2 0,0-25 1-15,-25 0 1 0,25 0-1-16,0 27 1 31,-27-27 0-15,0 0 1 46,27 0 0-46,0 27-1-16,0-27 1 31,0 0-2-31,-27 0-1 16,27 0 1-1,0 0 0-15,0 25-1 0,0-25 0 16,-25 0 2-1,25 28 0 1,-27-28 0-16,27 0 1 16,-26 27-1-1,-1-27 0 48,27 0 1-63,0 0-6 0,0 0 4 15,0 25 0-15,0-25-3 16,0 0 1-16,0 0 2 16,-27 0 1-16,27 0-2 15,0 0 1-15,0 27 1 0,0-27 1 32,-27 0-1 14,27 0 1-14,0 27-1-32,-25-27 1 15,25 0-2 17,-27 25 1-32,27-25 1 0,-25 0-1 0,25 0 1 0,0 28-1 31,-27-28-1-31,27 0 3 31,-27 25-2-31,27-25-2 16,0 0 1-1,-26 0 1-15,26 27 0 0,-27-27 1 16,27 0-3 0,0 27 2-16,-27-27 0 15,27 0 2-15,-27 0-5 16,27 25 2-1,0-25 2 1,-25 0-1-16,25 0 1 31,0 27-1-31,-27-27 0 16,27 0-1 0,-26 28 1-1,-1-28 1-15,27 0-2 16,0 0 2-16,-27 25-1 15,2-25 0 1,25 0 1-16,0 0 0 16,-27 0 0 15,27 27-1-15,0-27-1-1,-27 0 0-15,0 0 3 47,27 0 0-47,0 27-2 16,0-27 1-16,-25 0-1 15,25 0 2 17,0 0-4-17,-27 0 2-15,27 25 0 47,-26-25 0-47,26 0 2 16,-27 0-2-1,27 0-1-15,0 0 2 16,-27 27 1-16,27-27-6 31,-27 0 2-15,27 0 1-1,0 26 1 1,-25-26 0 15,25 0 3-31,0 0-4 0,0 0 2 0,0 0 0 32,-27 0 0-32,27 0 1 15,0 0-4-15,0 0 1 16,-25 27 3-1,25-27-1 1,0 0 1 0,-27 0-1-1,27 0-2 1,0 0 3-16,0 0 0 16,-27 0-3-1,27 0 2 1,0 0 2-1,0 0-5-15,0 26 2 16,-26-26 1 0,26 0 0-1,0 0 0 1,-27 0-1 0,27 0 1-16,-27 0-1 31,27 28 0-16,-27-28 0-15,27 0-1 16,-25 0 4 0,25 25-3 46,-27-25 0-62,1 0 1 31,26 0 0-15,-27 0-1 0,0 0-1-1,2 0 1 1,25 28 0 0,0-28 1-1,-27 0-1 1,27 0 1 31,0 0 0-47,-27 0-1 0,27 0 1 15,-27 0 0 1,2 0-1 15,25 0-1-15,-27 25 1 15,27-25-1-15,-26 0 1-16,26 0-2 15,-27 0 2 1,0 0 0 15,27 0-1-15,-27 0 1-1,27 0 1-15,-25 0-1 32,-2 0 0 15,27 0-1-32,-25 0 1 1,25 0-1-1,0 0 0 1,-27 0 1-16,27 0-2 16,0 0 1-16,-27 0 1 47,27 0 1-1,0 0 1 17,0 0-1-32,0 0-2-15,-26 0 1-1,26 0-1 1,0 0 2 0,0 0-2 15,0 0 0-15,0 0 0-1,0 0 0 16,0 0 0-15,0 0 2 31,0 0-2-16,0 0 3-31,0 0-4 31,0 0 4-15,0 0-4 0,0 0 4 31,0 0-5-32,0 0 1 1,0 0 3 15,0 0 0 16,0 0 0-16,0 0 0-15,0 0-2-1,0 0 0 1,0 0 2 0,0 0 0-16,0 0 0 31,0 0 0 47,0 0-3-62,0 0 4-1,0 0-3 1,0 0 0-16,0 0 0 31,0 0 2 0,0 0-2-31,0 0 0 32,0 0 2-32,0 0-2 0,0 0 0 78,0 0 0-78,0 0-2 15,0 0 2 17,0 0 0-17,0 0 0 1,0 0-1-16,0 0 0 16,0 0-1-1,0 0 1-15,0 0-2 16,0 0-2-16,0 0 1 15,0 0 0-15,0 0-1 16,0 0 2-16,0 0 0 16,0 0-1-16,0 0 3 15,0 0 0-15,0 0 1 0,0 0-3 16,0 0 3 0,0 0-1-16,0 0 1 0,0 0 0 31,0 0 0 0,0 0 0-15,0 0 0 62,0 0 0-63,0 0 0 1,0 0 0 31,0 0 0-47,0 0 0 47,0 0 0-47,0 0 0 15,0 0 0 48,0 0 2-63,0 0-2 31,0 0 2-15,0-25-1 15,26 25 0 0,-26-28 0-15,27 28 1 0,-27-25-1-1,27 25 0 1,-27-28 0-1,0 28-1-15,25 0 2 16,-25-26-1 0,27 26 0-1,-27 0 1 17,0-27-1-17,25 27 0-15,-25 0 1 16,27-26 0 15,0 26 0-15,-27-27-1-1,27 27 0 1,-27 0 1-16,0-25-1 16,26 25 0-1,-26 0 1 1,0-27 0-16,27 27 0 15,-27 0 0-15,0-27-1 0,25 27 1 16,2 0 0 0,-27-25 0-1,0 25 0-15,0 0 0 16,27-28 1 0,0 28-2-1,-27-27 1-15,25 27 0 16,-25-25-1-16,0 25 1 15,27 0-1-15,-27-27 0 0,27 27 0 16,-27 0 1-16,26 0-1 16,-26-27 0-16,27 27 2 15,-27 0-1 1,0-25 0-16,0 25 2 16,0 0-1-16,25 0 0 15,-25-28-2-15,27 28 0 16,-27-25 0-1,27 25 0-15,0-27 0 16,-27 27 2 0,26 0-2-16,-26-27 0 15,27 27 0-15,-27 0-1 16,27-25 0-16,-27-2 2 16,25 27-1-1,2-28 2-15,-27 28-3 31,25 0 1-31,-25-25 0 0,27 25 0 32,-27-27 0-17,27 27-1-15,-27 0 2 32,27-27-1-32,-1 2 0 31,-26-3 0-16,27 28 1 1,-27-27 0 0,25 27-1-1,-25-25 1-15,0 25 0 0,27 0-1 16,-27-27 1 0,0 0-1-16,27 27 1 0,-27-25-1 15,27-3 0-15,-2 1 0 31,2 2 0-15,-27 25 1-16,0-27-1 0,27 27 0 16,-27-27 1-1,0 27 0 1,26-25-1 0,-26-3 0-1,27 28 0-15,-27-25-1 16,0-2 1-16,25 27 0 15,-25 0 1-15,0-27-1 16,27 27 0-16,-27-25 0 16,0 25 1-16,27-27 0 15,-27 27 0 1,0-28 1-16,0 28-1 16,0-25 0-16,0 25 2 15,27-27-3-15,-27 0 2 16,0 2-1-1,26-3 0-15,-26 1-1 32,0 2 1-32,27 25 0 15,-27-27 0 1,0 0 0 0,27 27-1-16,-27-25 1 15,25-3-1 1,-25 3 1-1,0-2-1 1,27 27 0 0,-27 0 1-16,0-27-1 15,0 27 2-15,0-27-2 16,25 27 0 0,-25-25 0-16,27-3 0 15,-27 28 1 1,0-25-1-16,27-2 1 31,-27 27 0-31,0-27-1 16,27 27 0-1,-27-25 0-15,26-2 0 16,-26 1-1 0,27 26 1-1,-27-27 0 1,0 27 2-16,25 0-2 15,-25-27 0 1,27 27 0 0,-27-27 0-1,27 2 0 1,-27 25-2 0,27-28 2-16,-27 3-1 31,25 25 1-16,-25-27 2 1,0 27-3-16,27-27 1 16,-27 27 1-1,0-25-1-15,27 25 0 16,-27-27 0-16,26 1 0 16,-26 26-1-16,0-27 2 15,27 27-2-15,-27-27 2 16,25 0-1 15,-25 2 0-31,27 25 0 16,-27-27 0-1,27 1 0 1,-27 26 1-16,0 0-2 16,27-27 1-16,-27 0 0 15,26 0 0 1,-26 27-1-1,0 0 2-15,27-25-1 16,-27-1 0 0,27 26-1-16,-27-27 1 15,0 27 1-15,25 0-1 16,-25-27-1-16,27 27 0 16,-27 0 2-1,0-27-2-15,0 27 2 16,25 0-2-16,-25-25 2 15,0 25-2-15,27 0 1 16,-27-27-1-16,27 27 1 16,-27-26 0-1,27 26 0 1,-27-27 0 0,26 27 0-16,1-27 0 15,-2 27 0 16,-25 0-1-15,0-27 1 0,27 27 0-16,0-25 0 15,-27 25-2-15,27 0 2 16,-27-26-1-16,25 26 1 16,-25 0-1-16,27-27 1 15,0 27 0 1,-1-25 0-1,1 25 0-15,-2 0 0 16,-25-29 0-16,27 29 0 16,0-26 0-1,0 26 0 1,-27 0 1-16,26 0-1 16,-26-26-1-1,0 26 0 1,27 0 0-16,0 0 1 15,-2-26 1 1,2 26-1 0,-2 0-1 15,-25-27 1 0,27 27 0-31,-27 0-1 16,27 0 1-16,0-27 0 15,-1 27 0-15,-26 0-1 16,27-27 1-16,-2 27 0 16,2 0 0-16,-27 0-1 15,27-26 1-15,0 26 0 16,-2 0-1 15,-25-26 2-31,27 26-1 16,0 0 0-1,-27-26 0-15,26 26 0 16,1 0 0-16,-2-25 0 16,2 25-1-1,-27 0 2-15,0-29-2 16,27 29 1-16,0 0 0 16,-27 0 1-1,26-26-1 1,-26 26-1-1,27 0 1 1,-27-26 0-16,27 26 0 0,-2 0 0 16,2-26-2-1,-2 26 2-15,-25 0 2 16,27-27-2-16,0 27 0 16,0-25 0-1,-1 25 0 1,-26 0-1-16,0 0 2 15,27 0-1 1,-27 0-2-16,25-29 4 16,2 29-2 15,-27 0-2-31,27 0 2 16,-27 0 2-16,27-26-2 0,-2 26-2 15,2-26 2 1,0 26 0-1,-1-26 0 1,1 26 1 0,-27 0-2-1,25-25 1 1,2 25 0 0,-27 0 1-1,27 0-1-15,-27-29 1 16,27 29-1-1,-27 0-2-15,26 0 2 16,-26-26 0 0,27 26 0-1,-27 0 1-15,27 0-1 16,-2-27 0 0,-25 27 1-1,27 0-1 1,-27 0-1-1,25 0 1 1,-25-25 0-16,0 25-1 16,27 0 1-1,0 0 0 1,-27-27 1 0,27 27 0-1,-1 0-1 16,-26-25 0-15,27 25 0 0,-2 0 0-1,-25 0-1-15,27 0 1 16,-27-29 1 0,27 29-1-16,0 0 0 15,-2 0 0 16,-25-26 0-15,0 26 1-16,0 0-2 16,27 0 2-16,-27 0 0 15,27-27-1 1,-27 27-2-16,26 0 2 16,-26 0 1-1,0-25-1 16,27 25 1-31,-27 0-2 16,25 0 2 0,2 0-1 15,-27-27-1-31,27 27 1 16,0 0-1-1,-1 0 1 1,-26-25 0-1,27 25 0-15,0 0 0 16,-2-28 0 15,2 28 0-15,-2 0 0 0,-25-27 0-1,27 27 0 1,0 0 0-1,-27-25 0-15,27 25 1 16,-27 0-2 0,26 0 1-16,1 0 0 47,-27-27 0-47,0 27 1 15,25 0-1 1,-25 0-1 15,0 0 2-15,27 0-1-1,-27-27 0 1,0 27-1-16,0 0 2 16,27 0-1-1,-27 0-1 32,27 0 2-47,-27-27 0 16,25 27-2 31,-25-26 1-16,27 26 1-16,0 0-1 17,-27-27 0-32,0 27 1 93,0 0 0-77,0 0 1 0,0 0-1-16,0 0 0 15,0 0 1-15,0 0-1 16,0 0 1 31,0 0 0-32,0 0 2-15,0 0 0 16,0 0 0-16,0 0 2 16,0 0-4-16,0 0-1 0,0 0 0 15,0 0 0-15,0 0 0 16,0 0-2 0,0 0 0 15,0 0 0-16,0 0 2 17,0 0 0-17,0 0 0-15,0 0 0 32,0 0 0-32,0 0-2 31,0 0 0 0,0 0 0-15,0 0 0-1,0 0 0 1,0 0-2-16,0 0-2 16,0 0-2-16,0 0-3 15,0 0-3-15,0 0-6 16,0 0-5-16,0 0-8 15,26 0-16-15</inkml:trace>
        </inkml:traceGroup>
      </inkml:traceGroup>
    </inkml:traceGroup>
    <inkml:traceGroup>
      <inkml:annotationXML>
        <emma:emma xmlns:emma="http://www.w3.org/2003/04/emma" version="1.0">
          <emma:interpretation id="{896AA1AC-830C-4022-9B85-1DC685B95779}" emma:medium="tactile" emma:mode="ink">
            <msink:context xmlns:msink="http://schemas.microsoft.com/ink/2010/main" type="paragraph" rotatedBoundingBox="1010,10616 10827,8103 11223,9652 1406,12165" alignmentLevel="1"/>
          </emma:interpretation>
        </emma:emma>
      </inkml:annotationXML>
      <inkml:traceGroup>
        <inkml:annotationXML>
          <emma:emma xmlns:emma="http://www.w3.org/2003/04/emma" version="1.0">
            <emma:interpretation id="{241CD0E4-736B-4D3B-A0F1-E5994B663FE1}" emma:medium="tactile" emma:mode="ink">
              <msink:context xmlns:msink="http://schemas.microsoft.com/ink/2010/main" type="line" rotatedBoundingBox="1010,10616 10827,8103 11223,9652 1406,12165"/>
            </emma:interpretation>
          </emma:emma>
        </inkml:annotationXML>
        <inkml:traceGroup>
          <inkml:annotationXML>
            <emma:emma xmlns:emma="http://www.w3.org/2003/04/emma" version="1.0">
              <emma:interpretation id="{C7A78A18-FFBA-474C-9A61-F65B2B3F0042}" emma:medium="tactile" emma:mode="ink">
                <msink:context xmlns:msink="http://schemas.microsoft.com/ink/2010/main" type="inkWord" rotatedBoundingBox="1010,10616 6055,9325 6452,10874 1406,12165"/>
              </emma:interpretation>
              <emma:one-of disjunction-type="recognition" id="oneOf1">
                <emma:interpretation id="interp5" emma:lang="" emma:confidence="1">
                  <emma:literal/>
                </emma:interpretation>
              </emma:one-of>
            </emma:emma>
          </inkml:annotationXML>
          <inkml:trace contextRef="#ctx0" brushRef="#br0" timeOffset="-17102.288">0 2434 0 0,'0'0'3'0,"0"0"-1"0,0 0 0 16,0 0 0-16,0 0-1 15,0 0 0 1,0 0 0 0,0 0 1-16,0 0 1 15,0 0-1-15,0 0-1 16,0 0 0-1,0 0 0-15,0 0 0 16,0 0 2-16,0 0-1 16,0 0-1-16,0 0 0 31,0 0 0-31,0 0 0 0,0 0 1 16,0 0-1-1,0 0 0 1,0 0 0-1,0 0 0 17,0 0 0-32,0 0 0 15,0 0 0-15,0 0 0 16,0 0 0-16,0 0 1 16,0 0-1-16,0 0 0 78,0 0-2-63,0 0 2 1,0 0-3 31,0 0 1-32,0 0 0-15,0 0 0 16,0 0 2 0,0 0 0-1,0 0-2 17,0 0 0-17,0 0 2 1,0 0 0-16,0 0-2 78,0 0 2-31,0 0-2-47,0 0 2 15,0 0-2 32,0 0 0 16,0 0 2-32,0 0 0-15,0 0 0 15,0 0-2 47,0 0 2-78,0 0 0 16,0 0 0-1,0 0 0-15,0 0 0 47,0 0 1-47,0 0-1 31,0 0 0-31,0 0 0 47,0 0 0-15,0 0 0-32,0 0 0 15,0 0 0 16,0 0 0-31,0 0 0 16,0 0 1 0,0 0 2-1,0 0-1 1,0 0 0-16,0 0 2 0,0 0-3 16,0 0 1-16,0 0 1 15,0 0-1-15,0 0-1 16,0 0-1-16,0 0 0 15,0 0 0-15,0 0 0 16,0 0 0 0,0 0 0 15,0 0 0-31,27 0-1 62,-27 0 1-30,0 0 0 15,0 0 0-32,0 0 0 1,0 0 0 15,0 0-2 16,0 0 0-31,0 0-1-16,0 0 1 15,0 0-2-15,0 0 2 16,0 0 2-1,0 0-2 1,0 0 2 0,0 0-2-16,0 0 2 47,0 0 0-47,0 0 0 15,0 0 0 1,25 0 0-1,-25 0 0 1,27 0 1 15,-27 0 0-15,0-26-2-16,0 26 1 16,0 0 0-16,25 0 0 15,-25 0 0 1,27 0-1 15,-27 0 1-31,0 0 0 31,0-26-1-15,27 26 0 0,-27 0 1-16,27-27-1 15,-1 27 1 16,-26-25-1-15,0 25 1 0,27 0-1 46,-27 0 1-62,0-29-1 16,25 29 1-1,-25 0 0 1,27 0-1 47,-27 0 1-48,0-26-1-15,27 26 0 47,-27-25 0-16,27 25 1-31,-27 0-2 16,0 0 2 0,0-27-1-1,25 27 0-15,2 0 0 31,-27-25 0 1,27 25 0-32,-1-28 0 47,1 28 0-32,-2-27-1 16,-25 27 2-31,27 0-1 16,0-26 0 15,0 26 0 1,-27 0-1-17,0-26 1-15,26 26 0 16,-26 0 1-16,0 0-2 31,27 0 1-31,-27-27 0 16,0 27 1-1,27 0-1 1,-27-25 0 0,0 25-1-1,0 0 2 1,0 0-2-1,25 0 1 1,-25 0 1 0,0-28-1-1,27 28-1 1,-2-27 1 0,2 27 1 15,-27-25-1-31,27 25 0 15,-27-27-1 1,27 27 1 0,-1-25 0-16,-26 25 1 15,0 0-2-15,27-27 1 16,-27 27 1 0,25-28-1-1,2 28 0 16,-27-27 0-15,27 27 0 0,-27-25 0-16,27-2 0 31,-27 27-1-15,25 0 2-1,-25-25-1-15,27-2 0 31,0-1 0 16,-1 1 0-31,-26 27 1 15,0-25-2-15,27 25 1-16,-27 0 1 31,0-27-1 0,25 27 1-15,-25-25-2 15,27 25 1-15,-27 0 1-1,0-28-1 17,0 28 1-17,27 0-1 17,-27-27 0-17,27 27 0 16,-27-25 1-15,0 25-2 0,0 0 2-1,0 0 0 17,0-27-1-17,26 27 0 16,-26-27 0 16,27 2 1-15,0-3-1 14,-27 1 1 1,25 27-1-47,2-25 0 47,-27 25-1-31,0 0 2-1,25-27 0 1,2 27-1 15,-27-25 0-31,0 25 1 47,27-27-1-31,-27 27 1 15,0 0 0-15,0-28-1-1,27 28 0-15,-27-25 0 32,26 25 0-32,-26 0 1 31,0-27-1-16,27 27 0 32,-27-27 0-47,25 27 0 16,-25-25 0 31,0 25 1-32,0-27-1 17,27 27 0-32,-27 0 1 31,27 0-1 16,-27-28 0-32,0 3 0 1,27 25 0 0,-27-27 0 15,0 27 1-15,0 0 0-1,25 0-1 1,-25-27 0-1,0 2 0 32,27 25 0-15,-27-28 1-17,27 1-1 1,-27 27-1-1,0 0 2 1,0-25-1 0,26 25 0-16,-26 0 1 31,0-27 0-15,27 27-1-1,-27-27 0 1,25 27 0 15,-25-25 0-15,0 25 1 15,27-28-1 0,-27 28 1-15,0-25-1-16,27 25 0 15,-27-27 1 17,27 27-1-17,-27 0 1 1,0-27 0 0,26 27 0 15,-26 0 0-31,0-25 0 15,0 25 1-15,27 0-2 16,-27 0 1 0,0-27-1-1,27 27 0 17,-27-28 0-17,0 28 1 1,25 0-1-16,-25-25 0 0,0 25 1 15,27 0-1-15,-27-27 1 16,0 27 0 15,25 0-1-31,-25 0 1 32,0-27-1-17,27 27 0 1,-27 0 1-1,0 0 0 1,0-25-1 15,27 25 0-31,-27 0 1 16,0-27-1 0,27 27 0-16,-27-28 0 31,26 28 0-31,-26 0 1 15,0-25-1 17,27 25 0-32,-27 0 1 15,0 0 0 1,25-27-1 0,2 27 0-1,-27-27 1 1,27 27-1-1,-27-25 0 1,27 25 0 0,-27-26 0-1,25 26 0 1,2 0 0 0,-27-29 0-1,0 29 1-15,0 0-2 31,0 0 0-31,27 0 2 16,-27 0 0 0,26-25-1-16,1 25 0 31,-27-27 0 0,25 27 0-31,2 0 0 31,-27-25 0 1,27 25 0-17,-27 0-1-15,0 0 3 32,27 0-2-17,-27 0 1 1,0-27-1-16,26 27 0 15,-26 0-1 1,27 0 1 0,-27 0-2-16,27 0 2 15,-27-28 2 1,0 28-4 15,0 0 4-15,0 0-1-16,0 0-2 15,0 0 2 1,25 0-1 0,-25 0-1-16,0 0 2 15,0 0 0-15,0 0 0 16,27 0-1-16,-27 0-2 16,0 0 3-1,0 0 0 1,25-27-1-1,-25 27 1 1,27 0-2 0,-27 0 3-1,0 0-1 17,27 0-1-1,-27 0-1-16,0 0 3 1,0 0-1-16,27-25-1 16,-1 25 0 15,-26 0 2-15,27 0-2 15,-27 0-1-31,0-27 1 15,0 27 1 1,25 0 0 0,-25 0-2-16,27 0 1 31,-27-25 1 0,27 25-1-15,-27 0 1-1,27 0 0 1,-27 0 0 31,0 0 0-47,25 0-1 0,2-26 0 31,0 26 0 0,-27 0 1-15,26 0-1 0,1 0 0 15,-2-29 2 0,2 29-3-15,0 0 1-1,-27 0 2 1,27 0-2-16,-27 0-1 16,26 0 2-1,1 0 0 17,0 0-1-17,-27 0 1 1,0 0 0-16,25 0-1 15,-25 0 1-15,27 0 0 32,-27 0-2-17,0 0 3 1,0-25-2 0,25 25 2-1,-25 0-1 1,27 0 0-1,-27 0-2-15,27 0 2 0,-27 0-2 16,0 0 3-16,27 0-1 16,-27 0 1 15,0 0 0-15,26 0-2-16,-26 0 3 15,0 0-2 1,27 0 0-16,-27 0 0 15,25 0 1 1,2 0-2 15,-27 0 1-31,27 0-1 47,-27 0 2-47,27 0-2 16,-27 0 1-1,25 0-1 1,-25 0 1-16,0 0 0 16,0 0 0-16,27 0-1 15,-27 0 1-15,0 0 3 16,27 0-4-16,-27 0 3 0,0 0-2 16,0 0 0-1,0 0 0-15,26 0 1 16,1 0-2-1,-2 0 2 1,2 0-2 0,0 0 0-1,-27 0 1-15,27 25-1 16,-27-25 3 0,26 0-3-1,-26 0-1-15,27 0 1 31,0 0 1 1,-27 0 1-17,0 0-4-15,25 0 3 16,-25 0-2-16,0 0 2 16,27 0 1-16,-27 0-1 15,25 0-2 1,-25 0 2-16,0 0-3 15,0 29 2-15,27-29 2 16,-27 0-1 0,27 0-3 31,-27 0 4-32,0 0-1-15,27 0-1 16,-27 0-2-1,26 0 5 1,-26 26-2 0,0-26-2-16,0 0 2 15,27 0-2-15,-27 0 2 16,0 0-4-16,0 0 4 16,25 0 0-1,-25 0 2-15,27 0-3 31,-27 25 0-31,0-25-3 16,27 0 3 0,-27 0 4-16,27 0-4 15,-27 0 1 1,0 27-1 0,25-27 0-1,-25 0 2-15,27 0-2 16,-27 0 1-1,27 0-1 1,-1 25 1 0,1-25-1-1,-27 0-2 1,0 0 1 0,25 0 2-16,-25 0 0 15,0 0 1-15,27 0-2 16,-27 0-2-1,27 0 5-15,-27 27-2 32,27-27-2-17,-27 0 2-15,26 0-4 47,-26 0 6-31,0 0-2-1,27 0 0-15,-27 0 0 0,0 0 0 16,0 0 0-16,27 0-1 0,-27 0-2 16,0 28 3-1,0-28 1-15,0 0-1 16,25 0-1-16,-25 0 1 16,0 0 0-1,27 0-2-15,-27 0-1 16,0 0 3-1,25 0 3 1,2 0-7 31,-27 0 5-31,0 0-1-16,27 0-1 15,-27 0-3 1,0 0 6-16,0 27-3 15,0-27 1-15,27 0-1 16,-27 0-1-16,0 0 2 31,26 0-1 1,1 0-2 14,-27 0 5-30,0 0-2 0,25 0-1-1,-25 0-1 1,0 0 2-16,27 0-1 16,-27 0-3-1,27 0 3 16,-27 0 3-15,0 0-2 0,0 0-2-16,27 0-1 47,-27 0 4-47,0 0-1 15,0 0-2 1,0 0 5 31,0 0-7-32,0 0 4 17,0 0 2-32,0 0-4 31,0 0 2-16,0 0 1 1,0 0-4-16,0 0 1 31,0 0 0 32,0 0 2-48,0 0 2 17,25 0-3-17,-25 0-1 1,0 0 2 0,0 0-2-16,0 0-1 15,0 0 5 16,0 0-1-31,0 0 0 47,0 0-1-31,0 0-4 0,0 0 4-1,0 0-2 1,0 0 2 15,0 0 1 0,0 0 0-31,0 0-4 16,0 0 4 0,0 0 0-1,0 0-1 1,0 0 0-1,0 0 3 64,0 0-2-64,0 0-1-15,0 0-5 16,0 0 3 15,0 0 0-15,0 0 3 15,0 0-5-31,0 0 2 16,0 0-1-16,0 0 1 15,0 0 3 32,0 0-1 0,0 0 0-47,0 0 1 31,0 0 3-15,0 0-8-1,0 0 1 1,0 0 4-16,0 0-4 31,0 0 5-15,0 0-2 0,0 0-5-1,0 0 6 16,0 0-3-31,0 0 2 16,0 0-2-16,0 0-1 16,0 0 1-1,0 0 2 1,0 0-2 15,0 0 2-31,0 0-2 31,0 0-1 32,0 0-2-63,0 0-2 16,0 0-5-16,0 0-5 15,0 0-16-15,0 0-6 16,0 0-3-16,0 25 7 15,0 2 6-15,0-2-8 16</inkml:trace>
        </inkml:traceGroup>
      </inkml:traceGroup>
    </inkml:traceGroup>
    <inkml:traceGroup>
      <inkml:annotationXML>
        <emma:emma xmlns:emma="http://www.w3.org/2003/04/emma" version="1.0">
          <emma:interpretation id="{E91A34FC-928D-4B46-897D-D4CD8E964B87}" emma:medium="tactile" emma:mode="ink">
            <msink:context xmlns:msink="http://schemas.microsoft.com/ink/2010/main" type="paragraph" rotatedBoundingBox="1544,11644 6197,12784 5629,15100 977,13960" alignmentLevel="1"/>
          </emma:interpretation>
        </emma:emma>
      </inkml:annotationXML>
      <inkml:traceGroup>
        <inkml:annotationXML>
          <emma:emma xmlns:emma="http://www.w3.org/2003/04/emma" version="1.0">
            <emma:interpretation id="{B373D57C-01CC-4E71-B89C-64CA08E077E4}" emma:medium="tactile" emma:mode="ink">
              <msink:context xmlns:msink="http://schemas.microsoft.com/ink/2010/main" type="line" rotatedBoundingBox="1544,11644 6197,12784 5629,15100 977,13960"/>
            </emma:interpretation>
          </emma:emma>
        </inkml:annotationXML>
        <inkml:traceGroup>
          <inkml:annotationXML>
            <emma:emma xmlns:emma="http://www.w3.org/2003/04/emma" version="1.0">
              <emma:interpretation id="{54C9CD4C-BBAF-43A4-9964-F0E5AB67D096}" emma:medium="tactile" emma:mode="ink">
                <msink:context xmlns:msink="http://schemas.microsoft.com/ink/2010/main" type="inkWord" rotatedBoundingBox="1544,11644 6197,12784 5629,15100 977,13960"/>
              </emma:interpretation>
              <emma:one-of disjunction-type="recognition" id="oneOf2">
                <emma:interpretation id="interp6" emma:lang="" emma:confidence="0">
                  <emma:literal>v</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u</emma:literal>
                </emma:interpretation>
                <emma:interpretation id="interp10" emma:lang="" emma:confidence="0">
                  <emma:literal>"</emma:literal>
                </emma:interpretation>
              </emma:one-of>
            </emma:emma>
          </inkml:annotationXML>
          <inkml:trace contextRef="#ctx0" brushRef="#br0" timeOffset="-33979.112">0 2514 0 0,'0'0'2'0,"0"0"0"15,0 0-1-15,0 0 0 63,0 0 0-63,0 0 0 16,0 0 0-1,0 0 1-15,0 0-1 16,0 0 0-1,0 0 0-15,0 0 0 0,0 0 0 16,0 0 0 15,0 0 0-15,0 0 0-16,0 0 0 16,0 0 1-16,0 0-1 15,0 0 0-15,0 0 0 16,0 0 0-16,0 0 0 15,0 0 0-15,0 0 1 16,0 0 0-16,0 0-1 16,0 0 1-16,0 0-1 15,0 0 0 1,0 0 0 15,0 0 0-31,0 0 0 0,0 0 1 16,0 0 0-16,0 0-1 15,0 0 1-15,0 0-1 16,0 0 0-16,0 0 0 16,0 0 0 46,0 0 0-31,0 0 0-31,0 0 1 0,0 0-1 16,0 0 0 0,0 0 0-1,0 0 0 1,0 0 0 0,0 0 0-1,0 0 1-15,0 0-1 16,0 0 1-1,0 0-1 1,0 0 0-16,27 0 0 16,-27 0 0-16,0 0 0 15,0 0 0-15,0 0 0 16,0 0 0 0,0 0 0-16,0 0 0 15,0 0 0 1,0 0 0-16,0 0 0 15,25 0-1-15,-25 0 2 16,0 0-1 0,0 0 0-1,0 0 0 1,0 0 0 15,0 0 0-15,27 0-1-1,-27 27 1 32,0-27 0 16,25 0-2-48,-25 0 2 1,0 0-2 15,27 0 1-15,-27 0 1 0,0 0 0 62,0 0-2-63,27 0 2 17,-27 0-1 61,27 0 0-61,-27 26 0-17,0-26 1-15,0 0 0 47,0 0-2-47,0 0 2 31,26 0-1-15,-26 0-1-16,0 0 2 16,0 0 0 30,27 0-1-14,-27 0 1-1,0 28 0 16,25-28-1-32,2 0 0 48,-27 0 1-32,0 25-1 0,0-25 1-31,27 0-1 16,-27 0 1 93,27 0-1-109,-27 26 0 16,25-26 0 31,-25 27 0-16,0-27 1-15,0 0 0 15,27 0-1-15,-27 0 1 31,0 26-1-16,27-26-1-16,-27 0 2 1,0 0-2 15,0 0 2 1,26 0 0-17,-26 27-1-15,0-27-1 16,27 0 1 15,-27 25 0 0,0-25 1-31,25 0-1 16,-25 0-1 0,0 0 2-1,27 28-1 16,-27-28-1-15,0 0 2 15,0 0-2-15,0 0 2 0,0 26-1-1,27-26 0 1,0 27 0 31,-27-27 1-32,0 0 0 48,0 26-1-48,26-26 0 1,1 26 0 0,-27-26 1-1,0 27-1 17,27-27 0 14,-27 0 1-30,0 26-1-16,25-26 0 16,-25 0-1-16,0 0 2 15,0 27 0-15,27-27-1 16,-27 26 0 0,0-26-1-16,25 0 1 15,-25 0 1-15,0 27-1 16,27-27 0-1,-27 0 1 1,0 0 0 0,0 25-1-1,0-25 1-15,27 0-1 16,-27 28 0 15,0-28 1-15,0 26-1 15,27-26 0-15,-27 0 1 15,0 27-2-31,26-27 1 16,-26 0 1-1,0 26-1 1,0-26 1-1,27 0-1 1,-27 0-1-16,0 0 2 16,0 27-1-16,0-27 1 15,0 0 0 17,25 0-1-32,-25 26 0 15,0-26 1 16,27 27-1-15,-27-27 1 0,0 26-1 31,27-26 0-32,-27 0 1 1,0 25-1-1,0-25 1 17,27 0-1-17,-27 28 0-15,0-28 1 32,25 25-1-17,-25-25 1 32,0 28-1-31,27-28 0-1,-27 26 0 1,0 1 0 15,27-27 0-31,-27 0 1 31,0 26 0-15,26 1 0 15,-26-2-2 1,0-25 2-17,27 0-1 1,-27 28 0-16,0-28 1 15,0 26 0 17,25-26-1-17,-25 0 1 17,0 25-1-32,27 3 0 62,-27-28 1-31,0 27-1 1,27-27 0-1,-27 26 0-31,0 0 0 31,0-26 1-15,27 0-1-1,-27 27 0 1,26-27 0 0,-26 25 1-1,27 3-1 16,-27-28 1 1,0 25-1-32,27-25 1 15,-27 28-1 1,0-28 1-16,0 0 0 47,0 26-1-47,25-26 1 31,-25 27-1-31,0-2 1 31,27-25-1-31,-27 0 1 16,0 28-1-16,0-28 1 16,25 0-1-1,-25 25 0-15,0-25 1 31,0 27-1-15,0-27 1-16,27 0-1 16,-27 27 0-1,27-27 0 17,-27 25 0-17,0-25 1-15,0 28-1 31,27-28 0-15,-27 0-1 0,0 27 1-16,0-27 1 15,26 0-1 1,-26 26 0-16,0 0 0 31,27-26 0-15,-2 27 0-1,-25-2 0 1,27-25 0 0,-27 28 0-1,0-28 1-15,27 0-1 16,-27 27 0 0,27-27 1-1,-27 25-1 16,25-25 0-15,-25 0 1 0,0 27-1-1,27-27 0 1,-27 25 0 0,0-25 1-1,0 0 0 1,27 27-1-1,-27-27 1 1,0 28-1 0,0-28 1-16,26 0-1 15,-26 25 0 1,0-25-1-16,27 0 3 31,-27 0-1-15,0 27 0-16,0-27 0 15,0 27-1 1,25-27 0 15,-25 0 2-31,0 25-1 32,0-25 0-17,27 0-1 16,-27 27 0-15,0-27 2 0,0 28-2 15,27-28 1-31,-27 25-1 47,0-25 1-32,0 0 0-15,27 0 0 16,-27 27-1-16,0-27 1 16,26 0-2 15,-26 27 2-31,0-27-2 0,0 0 2 16,0 0-2-1,27 25 2 1,-27-25-2 31,27 28 1-47,-27-28 1 15,0 0-3 17,0 0 3-32,0 0-2 15,25 0 1 1,-25 27-1-16,27-27 2 31,-27 25-1-15,25-25 0-1,-25 27-1 1,27-27 0 0,-27 0 2-1,0 0 0-15,27 0-1 63,-27 0-1-48,0 27 1-15,0-27-1 0,27 0 1 16,-27 0 1 0,0 0 0 15,26 0-3-16,-26 25 4 17,27-25-2-17,-27 0 1-15,0 0 0 16,0 0-2 0,25 0 1-16,-25 28 0 15,0-28 2-15,0 0-1 16,27 0-1-1,-27 0 1 1,0 25-1 0,0-25 1-1,27 0-1 1,-27 0 1-16,0 0 0 16,0 0 0-1,27 0-2 1,-27 0 3-1,0 0-3 17,0 0 2-17,25 27-1 1,-25-27 1 0,0 0 0-1,0 0 0 16,27 0 0-15,-27 0 0 0,0 0 0-1,0 0 0 1,27 27-1-16,-27-27 1 16,0 0 1-16,26 0-2 31,-26 0 1-16,0 0 0 17,27 0-1 15,-27 25 1-47,0-25 0 15,0 0-2-15,0 0 2 16,0 0-2 15,25 0 1-31,-25 0 1 16,27 0-1 31,-27 0 1-16,0 27-1-31,27-27 0 15,-27 0-1-15,27 0 1 79,-27 0-1-79,0 0 2 15,0 0-2-15,0 0 0 16,26 0 1-1,1 0 0 17,-27 0 1-17,0 0-2 1,27 0 1-16,-2 0 0 47,-25 0 1-47,0 0 0 15,0 0-3 1,27 0 2-16,-27 0 1 16,25 28-1-1,2-28 0 1,-27 0 2 0,27 0-4-16,-27 0 3 15,27 0-1 1,-1 0 1 31,-26 0 0-32,0 0 0 1,27 0-2 0,-27 0 3-16,0 0-3 15,25 0 1 1,-25 0 1-1,27 0-1 1,-27 0 1 0,27 0-2-1,0 0 1 48,-27 0 1-63,0 0 0 0,0 0-2 15,25 0 0 1,2 0 1 0,0 0 1-1,-1 0-1 17,-26 0 1-17,0 0-2-15,0 0 2 16,27 0-1-1,-27 0-1 1,0 0 0 0,0 0 2-1,0 0 1-15,0 0 0 16,25 0 0 0,-25-28-1-1,0 28-2 1,27 0 3-1,0 0 0 17,-27 0-1-32,0-27-1 15,0 27 1-15,0 0 0 16,27 0 0 0,-27 0 1 15,0 0-1-31,0-25-2 31,26 25 2-15,-26 0 0-16,0 0-2 15,27-27 1 1,-27 27 1 0,27-27 0-1,-2 27 1 16,-25-25-2-15,0 25 1 0,27 0-2-16,-27-28 2 31,25 28-1-31,-25 0-1 16,27-25 2-1,-27 25 0 1,0 0-2-1,27 0 1-15,-27 0 1 16,0-27-1 0,0 27-2-16,0 0 3 15,27 0-1 1,-27 0-1-16,0-27 1 31,26 27 1-15,-26-25-1-1,27 25 0 1,-27-27 0 15,0 27 1-31,25 0-1 16,-25 0 1 0,0-28-1-1,0 28-1 1,0 0 2-16,27 0-1 15,-27 0-2 1,0-25 3 15,0 25-2-31,27 0 1 16,-27-27 2-16,27 27-2 0,-27-27-1 16,0 27 2-1,25 0-2-15,-25 0 2 0,0 0-2 16,0-25 2 15,0 25-2-31,27 0 1 16,-27-28 0-1,27 28 0 1,-27 0 1-16,0-27-1 16,26 27 0-1,-26-25 0 1,27 25-1-1,-27 0 2-15,25 0-1 47,-25-27 0-31,27 0 0 15,-27 27-1-31,0-25 3 31,0 25-4-31,0 0 4 16,27 0-2 0,-27-28 0-16,0 28-2 15,0 0 1-15,0-27 2 16,27 27 0 0,-27 0 0-16,0 0-2 15,0-25 2-15,26 25-2 16,-26-27 1-16,0 2-1 15,27 25 1 1,-27-27 0 0,0-1 1-1,0 28-2 1,27-25 1-16,-27 25 1 16,0-27-1-1,0 27-1 1,25-26 1-1,-25 0 0 17,27 26 0-32,-27-27 0 15,0-1 0 1,0 28 1 0,25 0-2-16,-25-25 1 15,0-2 0 32,27 0 0-31,-27 2 0-1,27 25 0-15,-27-28 0 47,0 28 1-47,27-25-1 31,-27-2 0 1,26 27 0-32,-26 0 1 0,0 0-2 15,0-26 0-15,0 26 3 16,27 0-2 0,-27-28 0-16,0 28-1 15,0 0 2-15,0-25-2 16,25 25 1-1,-25 0 1 1,0-28-1 0,0 28-1-1,27-25 1-15,0-2 0 16,-27 27 1 15,0 0-2-31,0-26 1 16,27 26 0-16,-27 0 1 15,0-26-2 17,25 26 1-17,-25-27 0 1,0 27-1 0,27 0 2-1,-27-28-1 1,0 28 1 15,27-25 0-31,-27 25-2 31,0-26 2-15,0 26-2-16,26 0 2 16,-26-28-1 15,27 28 0-16,-27-25-1 1,0 25 2 0,25 0-1-1,-25 0-1 1,0-27 1 0,0 27 1-16,0 0 0 15,27 0-1 1,-27-26-1-16,27 26 0 31,-27-27 1-31,0 27 1 31,27 0-1-15,-27-26 0 0,26 26 0-1,-26 0 1 1,0-28-1-1,0 28-1-15,27 0 1 16,-27 0 1 0,0-25-2-16,27 25 1 15,-27 0 1 17,0-28-1-32,25 28 0 15,-25 0 1 1,0-25-1-1,27 25-1 1,-27 0 0 31,25 0 0-31,-25-26 1-16,27 26 0 31,-27-27 0-16,0 27 1 1,27 0-1 0,0-26-1-1,-1 26 1 17,-26-27 0-17,27 27 0 1,-27 0 1-16,0 0 0 15,0 0-3 17,0 0 3-32,25 0-1 15,-25 0-1 1,0-26 1 15,0 26-1-31,0 0-1 16,0 0 3-1,27 0-1 1,-27 0 1 0,0 0 0-16,0 0 0 47,27 0 0 15,-27-27-1 1,0 27 1-48,0 0-2 48,27 0 1-63,-27 0 1 15,0 0 0 17,0 0-2-17,0 0 3 1,0-26-2-1,0 26-1 1,0 0 2 0,0 0 0 15,0 0 0-31,0 0 0 0,0 0-2 31,0 0-5-15,0 0-10-1,0 0-18-15,0 0-11 16,0 0-11-16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4:53.161"/>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04C818A3-0CBE-4C3E-A6A7-817374FDBD41}" emma:medium="tactile" emma:mode="ink">
          <msink:context xmlns:msink="http://schemas.microsoft.com/ink/2010/main" type="writingRegion" rotatedBoundingBox="6496,14985 6848,16286 6383,16411 6032,15111"/>
        </emma:interpretation>
      </emma:emma>
    </inkml:annotationXML>
    <inkml:traceGroup>
      <inkml:annotationXML>
        <emma:emma xmlns:emma="http://www.w3.org/2003/04/emma" version="1.0">
          <emma:interpretation id="{FE274CD2-4647-4489-94D8-42B249A5921A}" emma:medium="tactile" emma:mode="ink">
            <msink:context xmlns:msink="http://schemas.microsoft.com/ink/2010/main" type="paragraph" rotatedBoundingBox="6496,14985 6848,16286 6383,16411 6032,15111" alignmentLevel="1"/>
          </emma:interpretation>
        </emma:emma>
      </inkml:annotationXML>
      <inkml:traceGroup>
        <inkml:annotationXML>
          <emma:emma xmlns:emma="http://www.w3.org/2003/04/emma" version="1.0">
            <emma:interpretation id="{43EAAC3A-3CEB-4680-B89B-31971C70CDA4}" emma:medium="tactile" emma:mode="ink">
              <msink:context xmlns:msink="http://schemas.microsoft.com/ink/2010/main" type="line" rotatedBoundingBox="6496,14985 6848,16286 6383,16411 6032,15111"/>
            </emma:interpretation>
          </emma:emma>
        </inkml:annotationXML>
        <inkml:traceGroup>
          <inkml:annotationXML>
            <emma:emma xmlns:emma="http://www.w3.org/2003/04/emma" version="1.0">
              <emma:interpretation id="{DEC8BC5F-6845-40D7-A703-F5315A861898}" emma:medium="tactile" emma:mode="ink">
                <msink:context xmlns:msink="http://schemas.microsoft.com/ink/2010/main" type="inkWord" rotatedBoundingBox="6496,14985 6848,16286 6383,16411 6032,15111"/>
              </emma:interpretation>
              <emma:one-of disjunction-type="recognition" id="oneOf0">
                <emma:interpretation id="interp0" emma:lang="" emma:confidence="1">
                  <emma:literal/>
                </emma:interpretation>
              </emma:one-of>
            </emma:emma>
          </inkml:annotationXML>
          <inkml:trace contextRef="#ctx0" brushRef="#br0">-185 0 2 0,'0'0'11'0,"0"0"-8"16,0 0 2-16,0 0-2 0,0 0-2 16,0 0 1-16,0 0 3 15,0 0 1-15,0 0-1 16,0 0 0-16,0 0 0 16,0 0-3-16,0 0-1 15,0 0 0 1,26 0 0-1,1 0 1-15,-2 0 1 16,2 0 0-16,0 0 0 16,0 0 2-16,-2 0-3 15,2 0 1-15,0-25-1 16,26 25-1-16,-28 0 0 16,2-27 0-16,0 27-1 15,0 0 0-15,-1 0 1 16,1 0-1-16,-27-27 0 0,27 27 0 15,-27 0 1 1,0 0 0 15,0 0 0-31,0 0 0 32,0 0 0-1,0 0-4 0,0 0-5-31,0 0-12 16,0 27-3-1</inkml:trace>
          <inkml:trace contextRef="#ctx0" brushRef="#br0" timeOffset="-691.888">158-52 18 0,'0'0'8'0,"0"0"-6"16,0 0 5-16,0 0-3 15,0 0 0-15,0 0 0 16,27 159 0-16,-27-134 0 15,0 2 1-15,0-1 0 0,0 1-2 16,0 0-1 0,0 0 0-16,0-27-1 0,0 0 0 15,0 0-2 17,0 0-4-32,0 0-6 0,0 0-1 0,0 0-4 15,0-27 0-15</inkml:trace>
          <inkml:trace contextRef="#ctx0" brushRef="#br0" timeOffset="-1025.429">-1 0 0 0,'0'0'8'0,"0"0"-2"16,0 0 1-16,0 0-2 15,0 0-2-15,0 0 2 16,0 0 0-16,0 0 0 16,0 0-4-16,0 0 2 15,0 0 0-15,0 0 0 16,0 28-1-16,0-28 2 15,27 52 1-15,-27-25-1 16,0-2-3-16,0 28 1 0,0-26-1 16,27 0 0-1,-27 0 0-15,0-2 0 0,0 2 0 16,0-27-2 15,0 0-2-31,0 0-3 16,0 0-4-16,0 0 5 15,0-27-3-15,0 2-9 16</inkml:trace>
          <inkml:trace contextRef="#ctx0" brushRef="#br0" timeOffset="869.914">-53 476 4 0,'0'0'10'0,"0"0"-3"16,0 0 2 0,0 0-5-16,0 0 1 15,0 0-2-15,0 0 1 16,0 0-1-16,0 0-1 0,0 0 1 15,0 0 0 1,0 0-1-16,0 0 1 0,0 0-2 16,27 0 4-16,-2 0-1 15,2 0-2-15,0 0 0 16,-1 0-1-16,1 0 0 16,-2 0 0-16,29 0 0 15,-27 0 0-15,-1-26 1 16,1 26-1-16,0 0 0 15,-27 0 0-15,25 0-1 16,2 0 1 0,-27 0 0 15,0 0 0 0,0 0-3 0,0 0 0-31,0 0-1 16,0 0-7-16,0 0-8 16,0 0-9-16</inkml:trace>
          <inkml:trace contextRef="#ctx0" brushRef="#br0" timeOffset="1878.274">185 767 3 0,'0'0'7'0,"0"0"-1"15,0 0-1-15,0 0 0 16,0 0 0-16,0 0 1 16,0 0-1-16,0 0-2 15,0 0 2-15,0 0 1 16,0 0-2-16,0 0 0 0,0 0-1 15,-27 0-3-15,27 27 0 16,0-27 1 0,-27 27 0-1,27 0-1-15,0-1 0 16,0 0 2 0,0-26-1-1,0 26 0-15,0 3 0 16,0-4-1-1,27-25 0 1,-27 27-1-16,27-27 1 16,-27 0-2-16,27 0 1 15,-1 0 1-15,1 0-1 16,0 0 1 0,-27-27 0-1,25 27-1-15,-25-25 1 16,0-4 0-16,0 3 1 15,0 0-1-15,0 0 0 0,0-1-1 16,0 0-2-16,0 0 1 16,-25 27-1-16,25-26 0 15,-27 26 1-15,27-26 1 16,-27 26 1-16,1 0-2 16,26 0 1-1,-27 0 0-15,27 0-1 16,-27 0-2-16,27 0 2 15,0 26 1-15,-27 0-1 16,27 1 0-16,0 0-6 16,0 0-2-16,0-27-5 15</inkml:trace>
          <inkml:trace contextRef="#ctx0" brushRef="#br0" timeOffset="2610.643">317 900 3 0,'0'0'5'0,"0"0"-1"16,0 0-1-16,0 0-2 15,0 0 0-15,0 0 2 16,27 26 2-16,-27-26 2 15,0 0-1-15,0 29-1 16,0-29 2-16,0 25-2 16,0 2-2-16,0-2 1 15,0 1-3-15,25 1 2 16,-25 0-2-16,0 0-1 0,27-1 2 16,-27 0-2-1,27-26 1-15,-27 26-1 0,0-26-1 31,27 0-1-31,-27 0 0 0,0 0 1 16,26 0-1 0,1-26 4-16,-2 0 1 15,-25 0-2-15,0-1-1 16,27 27 0-16,-27-27 0 16,0 27 2-16,0 0-1 15,0 0 1 1,0 0-4-1,0 0-7 1,0 0-9-16,0 0-11 0</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4:48.115"/>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60A3A48C-0785-4DC3-A667-DBE6A676BE99}" emma:medium="tactile" emma:mode="ink">
          <msink:context xmlns:msink="http://schemas.microsoft.com/ink/2010/main" type="writingRegion" rotatedBoundingBox="993,14958 1527,16028 839,16372 304,15301"/>
        </emma:interpretation>
      </emma:emma>
    </inkml:annotationXML>
    <inkml:traceGroup>
      <inkml:annotationXML>
        <emma:emma xmlns:emma="http://www.w3.org/2003/04/emma" version="1.0">
          <emma:interpretation id="{AD857EF4-B95F-4281-AA9B-BB8E5F6F41CD}" emma:medium="tactile" emma:mode="ink">
            <msink:context xmlns:msink="http://schemas.microsoft.com/ink/2010/main" type="paragraph" rotatedBoundingBox="993,14958 1527,16028 839,16372 304,15301" alignmentLevel="1"/>
          </emma:interpretation>
        </emma:emma>
      </inkml:annotationXML>
      <inkml:traceGroup>
        <inkml:annotationXML>
          <emma:emma xmlns:emma="http://www.w3.org/2003/04/emma" version="1.0">
            <emma:interpretation id="{16995EF9-FA53-4DB9-B89D-91A45DBE8F22}" emma:medium="tactile" emma:mode="ink">
              <msink:context xmlns:msink="http://schemas.microsoft.com/ink/2010/main" type="line" rotatedBoundingBox="993,14958 1527,16028 839,16372 304,15301"/>
            </emma:interpretation>
          </emma:emma>
        </inkml:annotationXML>
        <inkml:traceGroup>
          <inkml:annotationXML>
            <emma:emma xmlns:emma="http://www.w3.org/2003/04/emma" version="1.0">
              <emma:interpretation id="{2C5E883D-56AE-4DF9-BE2E-6233738D53F2}" emma:medium="tactile" emma:mode="ink">
                <msink:context xmlns:msink="http://schemas.microsoft.com/ink/2010/main" type="inkWord" rotatedBoundingBox="993,14958 1527,16028 839,16372 304,15301"/>
              </emma:interpretation>
              <emma:one-of disjunction-type="recognition" id="oneOf0">
                <emma:interpretation id="interp0" emma:lang="" emma:confidence="0">
                  <emma:literal>Ero</emma:literal>
                </emma:interpretation>
                <emma:interpretation id="interp1" emma:lang="" emma:confidence="0">
                  <emma:literal>'Ero</emma:literal>
                </emma:interpretation>
                <emma:interpretation id="interp2" emma:lang="" emma:confidence="0">
                  <emma:literal>"Ero</emma:literal>
                </emma:interpretation>
                <emma:interpretation id="interp3" emma:lang="" emma:confidence="0">
                  <emma:literal>'Era</emma:literal>
                </emma:interpretation>
                <emma:interpretation id="interp4" emma:lang="" emma:confidence="0">
                  <emma:literal>'Eco</emma:literal>
                </emma:interpretation>
              </emma:one-of>
            </emma:emma>
          </inkml:annotationXML>
          <inkml:trace contextRef="#ctx0" brushRef="#br0">0 0 2 0,'0'0'3'0,"0"0"0"16,0 0 1-16,0 0 2 15,0 0-1-15,0 0-1 16,0 0 0-16,0 0 0 16,0 0 0-16,0 0-1 0,0 0-1 15,0 0 1-15,0 0 3 16,0 0-2-16,27 28 1 15,-1-28-2-15,-26 0 1 16,27 0-3-16,0 0 1 16,-2 0-2-16,2 0 3 15,-2 0-1-15,2 0-1 16,-27 0 0-16,27 0-1 16,0 0 1-16,-1 0-1 15,1 0 0-15,-27 0 1 16,25 0 0-16,2 0-1 15,-27 0 1-15,27 0-1 16,-27 0 1 0,0 0 0-1,0 0 0 17,0 0 0-17,0 0 0 32,0 0-2-31,0 0 0-1,0 0 0-15,0 0 0 16,0 0-1-16,0 0 0 16,0 0-1-16,0 0-2 0,0 0-2 15,0 0-6-15,0 0-1 16,0 0-4-16</inkml:trace>
          <inkml:trace contextRef="#ctx0" brushRef="#br0" timeOffset="-1198.266">184 107 0 0,'0'0'2'0,"0"0"1"0,0 0-1 15,0 0 2-15,0 0 0 16,0 0-1-16,0 0 0 15,0 0-2-15,0 0 0 16,0 0 0 0,0 0 0-16,0 0 1 15,0 0-1-15,0 0 0 16,0 0 1-16,0 0-1 16,0 0 1-16,0 0 0 15,0 25 1-15,27 2 0 16,-27-1 0-16,0 1-1 0,0 0-1 15,27 0 1 1,-27-2 1-16,0 2-2 0,0-1-1 16,0 1 1-1,0 0 0-15,0-2 0 16,0-25 1-16,0 0-1 16,0 0-2 15,0 0 0-31,0 0-1 15,0 0-2-15,0 0-1 16,0 0-2-16,0 0 0 16,0-25-3-16,0 25-7 15</inkml:trace>
          <inkml:trace contextRef="#ctx0" brushRef="#br0" timeOffset="-1973.687">-292 371 1 0,'0'0'5'0,"0"0"-1"15,0 0-1-15,0 0-2 0,0 0 1 16,0 0 0-16,0 0 1 15,0 0-1 1,0 0 2-16,0 0-1 0,0 0 0 16,0 0-2-16,0 0 0 15,0 0 0-15,0 0 0 16,27 0-1 15,-27 0-1-31,27 0 2 47,-27 0 0-31,0 0 0-16,27 0 0 15,-27 0 0-15,25 27-1 16,-25-27 2-16,27 0-1 16,-27 0 0-16,27 0 0 15,-27 0 0-15,26 0-1 16,-26 0 2-16,27 0-2 0,-27 0 1 31,0 0 0-15,25 0-1-16,2 0 0 31,-27 0 1-15,27 0-1 15,-27 0 1 16,0 0 0-32,0 0 0 17,0 0 0-32,0 0 0 15,0 0 0-15,0 0 0 16,0 0-2-1,0 0-6-15,0 0-6 16,0 0-17-16</inkml:trace>
          <inkml:trace contextRef="#ctx0" brushRef="#br0" timeOffset="-748.889">343 55 3 0,'0'0'10'15,"0"0"-7"-15,0 0 1 0,0 0 1 16,0 0-2-16,0 0 2 16,0 77-1-16,0-77 0 15,27 27-1-15,-27-1 1 16,0 1 0-16,0 0-1 16,0 0 1-16,0-2-1 15,0-25-1-15,0 27 0 16,0-1-1-16,0 1 1 15,0-27-1 1,0 0-2 47,0 0-4-48,0 0-4-15,0 0-4 0,0 0 1 16,0-27-2-16</inkml:trace>
          <inkml:trace contextRef="#ctx0" brushRef="#br0" timeOffset="2743.376">159 530 1 0,'0'0'4'0,"0"0"0"15,0 0-3 1,0 0 1-16,0 0 2 0,0 0 0 16,0 0 1-1,0 0 0-15,0 0 0 0,0 0-1 16,0 0-1-1,0 0-1-15,0 0 0 0,0 0-1 16,0 0 0-16,0 0 1 16,0 0 2-16,0 0-1 15,25 0 0-15,-25 0 1 16,0 0-1-16,0 0 1 16,27 0-1-16,-27 0-2 15,27 0 1-15,-27 0-1 16,27 0-1-16,-1 0 1 0,-26 0 0 15,27 0-1 1,-2 0 2-16,-25 0-1 0,27 0 1 16,-27 0-1-16,27 0 0 15,-27 0 0-15,27 0 0 16,-27 0 0-16,25 0 0 16,-25 0 1-16,0 0-1 15,27 0-1-15,-27 0 1 16,27 0-1-1,-1 0 0 1,-26 0 1 0,27 0-1-16,-2 0 0 31,-25 0 1-15,0 0 0 15,0 0 0 16,0 0 0-32,0 0 0-15,0 0 0 16,0 0 0-16,0 0-2 16,0 0-3-1,0 0-3-15,0 0-9 0,0 0-16 16</inkml:trace>
          <inkml:trace contextRef="#ctx0" brushRef="#br0" timeOffset="1024.912">397 794 8 0,'0'0'7'0,"0"0"-3"15,0 0 2-15,0 0-2 16,0 0-1-16,0 0-1 16,0 0 3-16,0 0-1 15,0 0 0-15,0 0-2 16,0 0 3-16,0 0-3 0,0 0 0 16,0 27 1-1,-27-27-3-15,27 0 1 0,0 27-1 16,0-1 0-1,0 0 0-15,0 0 1 16,0 3 0 0,0-4-1-1,0 2-1 1,0-27 0 0,27 0-1-1,-27 0 1-15,27 0 0 16,-27 0 0-16,25 0 1 0,2-27-1 15,-27 2 1 17,0 25 1-32,27-29-1 0,-27-23 1 0,0 26 0 15,0-1 0-15,0 0 0 0,0 0-1 16,0 1 0-16,-27 0-1 16,27 26 2-16,-27 0-1 15,2 0-1 1,25 0-4-16,0 0-7 15,0 0 2-15,-27 0-6 16,27 26-1-16</inkml:trace>
          <inkml:trace contextRef="#ctx0" brushRef="#br0" timeOffset="1384.6389">476 848 4 0,'0'0'5'16,"0"0"0"-16,0 0 2 15,0 0-2-15,0 0-1 16,0 0 0-16,53 78-1 16,-53-78 4-16,0 29-2 15,0-29-1-15,0 0 0 0,27 25-1 16,-27-25 0-1,0 0-2-15,0 0 0 0,25 27 1 16,2-27-2 0,0 0 0-1,-27 0-1 1,27 0 0 0,-27 0-1-16,26-27-1 15,-26 27 0-15,0-25-4 16,0-4-1-16,0 29-3 15,0-26-9-15</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5:00.770"/>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F21890AF-B338-4B24-9D59-6DA8D4FB9BBB}" emma:medium="tactile" emma:mode="ink">
          <msink:context xmlns:msink="http://schemas.microsoft.com/ink/2010/main" type="writingRegion" rotatedBoundingBox="615,4602 1142,5406 684,5706 157,4902"/>
        </emma:interpretation>
      </emma:emma>
    </inkml:annotationXML>
    <inkml:traceGroup>
      <inkml:annotationXML>
        <emma:emma xmlns:emma="http://www.w3.org/2003/04/emma" version="1.0">
          <emma:interpretation id="{A4CAEB6E-A781-4521-9EE0-F8E1C21579F2}" emma:medium="tactile" emma:mode="ink">
            <msink:context xmlns:msink="http://schemas.microsoft.com/ink/2010/main" type="paragraph" rotatedBoundingBox="615,4602 1142,5406 684,5706 157,4902" alignmentLevel="1"/>
          </emma:interpretation>
        </emma:emma>
      </inkml:annotationXML>
      <inkml:traceGroup>
        <inkml:annotationXML>
          <emma:emma xmlns:emma="http://www.w3.org/2003/04/emma" version="1.0">
            <emma:interpretation id="{D1866150-0195-4095-BF28-092253EDBA49}" emma:medium="tactile" emma:mode="ink">
              <msink:context xmlns:msink="http://schemas.microsoft.com/ink/2010/main" type="line" rotatedBoundingBox="615,4602 1142,5406 684,5706 157,4902"/>
            </emma:interpretation>
          </emma:emma>
        </inkml:annotationXML>
        <inkml:traceGroup>
          <inkml:annotationXML>
            <emma:emma xmlns:emma="http://www.w3.org/2003/04/emma" version="1.0">
              <emma:interpretation id="{D057C8C1-19BB-4629-88A4-1CEC0F4E8073}" emma:medium="tactile" emma:mode="ink">
                <msink:context xmlns:msink="http://schemas.microsoft.com/ink/2010/main" type="inkWord" rotatedBoundingBox="615,4602 1078,5309 620,5608 157,4902"/>
              </emma:interpretation>
              <emma:one-of disjunction-type="recognition" id="oneOf0">
                <emma:interpretation id="interp0" emma:lang="" emma:confidence="1">
                  <emma:literal/>
                </emma:interpretation>
              </emma:one-of>
            </emma:emma>
          </inkml:annotationXML>
          <inkml:trace contextRef="#ctx0" brushRef="#br0">78 317 0 0,'0'0'4'0,"0"0"-3"16,0 0 2-16,0 0-1 16,0 0 3-16,0 0 3 0,0 0 0 15,0 0 0-15,0 0 0 16,0 0 0-16,0 0-3 15,0 0 0-15,0 0-1 16,0 0-3-16,0 0 0 16,0 0 2-1,0 0 1 1,27 0 0-16,-27 0-2 16,27 0 1-1,-1 0-2-15,1 0 1 0,-2 0-2 16,-25 26 0-1,27-26 3-15,-27 0-2 0,0 0 0 16,0 0 0 0,0 0 0-16,0 0 1 15,0 0-1 1,0 0 0 15,0 0-2-31,0 0-3 16,0 0-3-1,0 0-4-15,0 0-13 16,0 26-6-16</inkml:trace>
          <inkml:trace contextRef="#ctx0" brushRef="#br0" timeOffset="891.968">78 660 6 0,'0'0'4'15,"0"0"0"-15,0 0 0 16,0 0 0-16,0 0 2 16,0 0-3-16,0 0 0 15,0-25-2-15,0 25 0 0,0 0 5 16,0 0 0 0,0 0 1-16,0 0-2 0,0 0 0 15,0 0-1-15,0 0 1 16,0 0-1-16,0 0-1 15,0 0-1-15,0 0 0 16,0 0 1-16,0 0-1 16,0 0 1-16,0 0-2 15,0 0 0 1,0 0 0-16,27 0-1 31,-27 0 3-31,27 0 0 16,-1 0-1-16,-26 0-1 15,27 0 0-15,-27 0 0 16,25 0 0-16,-25 0 1 16,27 0-2-1,-27 0 1-15,0 0 0 32,0 0 0-1,0 0 0-31,0 0 1 15,0 0 0 1,0 0-1 0,0 0 0-1,0 0 0 1,0 0-2 0,0 0-2 30,0 0 1-46,0 0-4 16,0 0-4-16,0 0-3 16,0 0-13-16,0 0-7 0</inkml:trace>
          <inkml:trace contextRef="#ctx0" brushRef="#br0" timeOffset="-665.05">-1 78 7 0,'0'0'3'15,"0"0"-1"-15,0 0 1 16,0 0 1-16,0 0-1 16,0 0 2-16,0 0 1 15,0-26 1-15,0 26-1 0,0 0 1 16,0 0-1 0,0 0-2-16,0 0 0 0,0 0-1 15,0 0-1 1,0 0-1-16,0 26 0 0,0 3 3 15,0-4-3-15,0 2 3 16,0 25-3-16,0-26-1 16,27 3 1-16,-27-4 0 15,0 27 0-15,0-26 0 16,0 28 1-16,0-27-2 16,0-1 0-16,0 0 1 15,0 0 0-15,0 3 0 16,0-4 0-16,0 2-1 15,0-27 1 1,0 26-1 0,0-26 1-1,0 0-2 17,0 0 0-32,0 0-3 15,0-26 3-15,0-1 1 16,0 2 0-1,0-4-1-15,0 3 0 16,0-26 1-16,0 25-2 16,0 0 2-16,0 0-1 0,0-25 0 15,0 26 0-15,0 1 0 16,0-4 1 0,0 3-1-16,0 0 0 15,0 0 0-15,0-1 1 0,0 2 0 31,0 25 1-15,0 0 0 0,0 0 0 15,0 0 0 0,0 0 0-31,0 0 1 16,0-29-2 31,0 3 0 0,0 0 0-32,0 26 1 1,0 0 0-1,0 0 0 1,0-26-1-16,0 26 1 16,0 0 0-16,0 0 0 15,0 0-2 32,0 0 0-16,0 0 0-15,0 0 0-16,27 0 2 16,-27 0 0-1,25 0 0-15,-25 0 0 16,27 0 0-16,-27 0 0 16,27 0 0-16,-1 0 0 15,-26 0 0-15,0 0 0 16,27 0-1-16,-2 0 1 15,-25 0 0 17,27 0-1-17,-27 0 1-15,0 0 0 78,27 0-1-78,-27 0-1 63,0 0 0-47,0 0-2-16,0 0-3 0,0 0-6 15,0 0-9-15,0 0-6 16</inkml:trace>
          <inkml:trace contextRef="#ctx0" brushRef="#br0" timeOffset="3819.938">423 582 3 0,'0'0'5'0,"0"0"-2"16,0 0-2-1,0 0 0-15,0 0 0 0,0 0 0 32,0 0 0-32,0 0 2 15,0 0 0 1,0-25 1-16,0 25-1 16,0 0-1-16,0 0-1 15,0 0 1-15,0 0-1 16,0 0 1-1,0 0 0-15,-27 0-1 16,27 0 3-16,0 0-2 16,0 0 0-16,0 0-1 15,0 0 0 1,0 25-1 0,0-25 1-16,0 0 0 15,0 27 1 1,0-27 1-16,0 26 0 0,0-1-2 15,0-25 0-15,0 27-1 16,0 0 0-16,0-27 1 16,0 27-1-1,0-27-1 1,0 26 1-16,0-26 2 16,0 0-3-1,0 0 0 16,0 0 0-31,0 0 0 16,0 0 3 15,0-26-4 1,27-1 3-1,-27 0 1-16,0 0-2 1,25 27 0 0,-25-25 1-16,0 25-2 31,27 0 1-31,-27-26 0 31,27 26 0-15,-27 0-1-16,27 0 2 15,-27 0 0-15,0 0-2 16,0 0 2-16,26 0-1 16,-26 0 1-16,0 0 0 31,0 0 0-15,0 0 2-16,0 0-2 15,0 0 0-15,0 0 0 0,0 0 0 16,0 0 1-1,0 0-1-15,0 0 1 16,0 0-1-16,0 0 1 16,0 0-1-1,0 0 0 1,0 0 0 0,0 0 0-16,0 0 0 15,0 0 1 16,0 0-1-31,0 0 0 16,0 0-2 0,0 0-2-1,0 0-1 1,0 0-3-16,0 0-5 16,0 0-2-16,0 0-2 0,0 0-10 15</inkml:trace>
        </inkml:traceGroup>
        <inkml:traceGroup>
          <inkml:annotationXML>
            <emma:emma xmlns:emma="http://www.w3.org/2003/04/emma" version="1.0">
              <emma:interpretation id="{86519BAE-233F-4898-9C03-581F343D8D20}" emma:medium="tactile" emma:mode="ink">
                <msink:context xmlns:msink="http://schemas.microsoft.com/ink/2010/main" type="inkWord" rotatedBoundingBox="890,5359 987,5507 952,5531 854,5382"/>
              </emma:interpretation>
              <emma:one-of disjunction-type="recognition" id="oneOf1">
                <emma:interpretation id="interp1" emma:lang="" emma:confidence="0">
                  <emma:literal>un</emma:literal>
                </emma:interpretation>
                <emma:interpretation id="interp2" emma:lang="" emma:confidence="0">
                  <emma:literal>m</emma:literal>
                </emma:interpretation>
                <emma:interpretation id="interp3" emma:lang="" emma:confidence="0">
                  <emma:literal>mi</emma:literal>
                </emma:interpretation>
                <emma:interpretation id="interp4" emma:lang="" emma:confidence="0">
                  <emma:literal>una</emma:literal>
                </emma:interpretation>
                <emma:interpretation id="interp5" emma:lang="" emma:confidence="0">
                  <emma:literal>ma</emma:literal>
                </emma:interpretation>
              </emma:one-of>
            </emma:emma>
          </inkml:annotationXML>
          <inkml:trace contextRef="#ctx0" brushRef="#br0" timeOffset="4686.541">448 660 1 0,'0'0'4'16,"0"0"-1"-16,0 0-2 16,0 0 1-16,0 0 1 15,0 0 1-15,0 0 2 16,0 0 0-16,0 0 0 16,0 0 0-16,0 0-1 15,0 0-4-15,0 0 0 31,0 0 1-15,0 27 2 0,0-27-1-16,0 0 2 0,27 0-1 15,-27 0-1-15,0 27-1 16,0-27 0 0,0 0 0-16,0 0-1 0,27 0 0 15,-27 27-1-15,0-27 1 16,27 0 0-1,-27 26-1-15,0-26 1 16,0 0 0 0,0 27-1-1,0-27 1 1,0 0 0 0,0 25-1 15,0-25 1-16,0 0-3 32,0 0 0-47,0 0-3 16,0 0-5-16,0 0-8 16,0 0-7-16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6:14.59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951B6D4-A7DD-4890-928E-7371634F57F8}" emma:medium="tactile" emma:mode="ink">
          <msink:context xmlns:msink="http://schemas.microsoft.com/ink/2010/main" type="writingRegion" rotatedBoundingBox="9521,2809 14013,2101 14369,4354 9876,5062"/>
        </emma:interpretation>
      </emma:emma>
    </inkml:annotationXML>
    <inkml:traceGroup>
      <inkml:annotationXML>
        <emma:emma xmlns:emma="http://www.w3.org/2003/04/emma" version="1.0">
          <emma:interpretation id="{AC73BC97-3ECA-4BA7-9080-1A8CEDCA5D0B}" emma:medium="tactile" emma:mode="ink">
            <msink:context xmlns:msink="http://schemas.microsoft.com/ink/2010/main" type="paragraph" rotatedBoundingBox="9427,4082 11563,2229 12352,3138 10215,4991" alignmentLevel="1"/>
          </emma:interpretation>
        </emma:emma>
      </inkml:annotationXML>
      <inkml:traceGroup>
        <inkml:annotationXML>
          <emma:emma xmlns:emma="http://www.w3.org/2003/04/emma" version="1.0">
            <emma:interpretation id="{15037F4F-9425-4411-B63D-FDA9CDA5CEC6}" emma:medium="tactile" emma:mode="ink">
              <msink:context xmlns:msink="http://schemas.microsoft.com/ink/2010/main" type="line" rotatedBoundingBox="9427,4082 11563,2229 12352,3138 10215,4991"/>
            </emma:interpretation>
          </emma:emma>
        </inkml:annotationXML>
        <inkml:traceGroup>
          <inkml:annotationXML>
            <emma:emma xmlns:emma="http://www.w3.org/2003/04/emma" version="1.0">
              <emma:interpretation id="{4FAC4002-589A-4A7F-B329-13439700B0BA}" emma:medium="tactile" emma:mode="ink">
                <msink:context xmlns:msink="http://schemas.microsoft.com/ink/2010/main" type="inkWord" rotatedBoundingBox="9678,4378 10596,3545 10839,3814 9922,4646"/>
              </emma:interpretation>
              <emma:one-of disjunction-type="recognition" id="oneOf0">
                <emma:interpretation id="interp0" emma:lang="" emma:confidence="1">
                  <emma:literal/>
                </emma:interpretation>
              </emma:one-of>
            </emma:emma>
          </inkml:annotationXML>
          <inkml:trace contextRef="#ctx0" brushRef="#br0">159 212 1 0,'0'0'6'0,"0"0"0"15,0 0-3-15,0 0-1 16,0 0 1-16,0 0 2 0,0 0 0 16,0 0 0-1,0 0-1-15,0 0 0 0,0 0-1 16,0 0 0-16,0 0 1 16,0 0-2-1,0 0 0 1,0 0-1-16,0 0 0 15,-27 0-1-15,27 0 1 16,0 0 0-16,0 0 0 16,0 0 0-1,0 0-2 1,0 0-1 0,0 0 0 15,27-25 4 0,0 25-2-31,-27-28 2 0,27 28-2 16,-2-27 0-16,-25 2 1 31,27-2-1-31,0 0 2 0,-1 27-1 0,1-27-1 16,-2 1 0-16,-25-1 1 15,27 27 0-15,-27-25-1 16,27 25 0-16,0-27 0 15,-27 27-1 1,26 0 1 0,-26-25 1-16,27 25-1 15,0-27 0-15,-2-1 0 16,2 3 0 15,-2 25 0-31,-25-27 1 0,27 27-1 16,-27-27 0-16,0 27 1 15,27-27-1-15,0 27 0 16,-27-25 0 0,26 25 0-16,-26-28 0 0,27 28 0 15,-27-25 0-15,25 25 0 16,-25-27 0-16,27 27 0 16,-27 0 1-16,27-27-1 15,0 27 0 1,-27-27 0-1,25 27 0-15,2-26 0 16,0 26 0 0,-27-27 0 15,26 27 0 31,-26 0-1-15,0 0 0-31,0 0-3 0,0 0-2-16,0 0-3 15,0 0-7-15,0 27-12 0</inkml:trace>
          <inkml:trace contextRef="#ctx0" brushRef="#br0" timeOffset="3772.381">132 26 3 0,'0'0'5'0,"0"0"0"16,0 0 0-16,0 0-3 15,0 0 0-15,0 0-1 16,0 0 0-16,0 0 0 16,0 0 0-16,0-26 0 31,-25 26-1-15,25 0 1 15,0 0 0-31,0 0 3 47,0 0-3-47,0 0 2 0,0 0-1 15,0 0-3 1,0 0 0-16,0 0 2 16,0 26 0-16,0-26 0 15,0 0 3-15,0 27-1 16,0-27 0-16,0 0-1 15,0 0-1-15,0 0 3 16,0 0-2-16,0 27-1 16,0-27 0-16,0 0 2 15,0 0-1-15,0 27-2 16,0-27 4-16,25 25-1 0,-25-25 0 16,0 27-3-1,0-27 3-15,0 28-2 0,27-3 0 16,-27-25-2-16,0 27 3 15,27-27-3-15,-27 25 1 16,0 2 1 0,27-27-1-16,-27 0 1 15,0 0-2 1,0 26 0 0,0-26 2-1,25 0-3 1,-25 0 3-1,0 29 0 17,27-29-1-17,-27 0 1 17,0 0-2 14,0 0-1-30,0 0 1-16,0 0 0 16,0-29 1 31,-27 3 0-47,27 26 1 15,-25-27-2-15,25 27 2 16,-27-25-1-16,27-2 0 15,-27 27 0 1,27-25 0 0,-27 25 0-16,27 0-1 15,0 0 0-15,0-28 1 16,0 28-1-16,0 0 0 16,0 0 0-16,-25-27 1 15,25 27-1 1,0-25 1-1,0-2 0 32,0 27 1-47,0 0 0 32,0-27-1-1,0 27-1-16,0 0 2 1,0 0 0 47,0 0-2-48,0 0 0-15,0 0-2 16,0 0 4-1,-27 0 0-15,27 27-1 16,0-27 3-16,0 27-3 16,0-27 2-16,0 0-1 15,0 25 0-15,0-25 1 16,0 27-1-16,0-27 1 16,0 0-1-16,0 28-1 31,-26-28 1-31,26 25-1 31,0-25 1-31,-27 27-1 16,27-27 1-1,0 25-1 17,0-25 1-17,-27 27-2 1,27-27 2-16,0 0-2 15,0 26 3-15,0-26-3 16,0 0 2-16,0 0-2 16,0 0 0-16,0 0 0 15,0 0 0 1,0 0 0 0,0 0 0-16,0 0 0 0,0 0-1 15,0 0 1 1,0 0 2 15,27 0-1-31,-27 0 1 16,27 0 0-1,-27 0 0-15,0 0 0 16,0 0 0-16,26 0 0 16,-26 0 1-16,0 0 0 15,0 0-1-15,27 0 0 16,-2 0-1-1,-25 0 1-15,27 0-1 16,-27 0 1-16,27 0-1 16,0 0 0-1,-27 0 1-15,0 0-2 32,25 0 1-32,-25 0 1 15,27 0 0 16,-27 0 0 48,0 0-2-64,27 0 1 16,-27 0 1-15,0 0 0 0,0 0 0-16,0 0 1 15,0 0 0 1,0 0-1-16,0 0 1 16,0 0 0-1,0 0-1 16,0 0 0 16,0 0-2-15,-27 0-1-17,27 0 1 1,0 0 0-1,-27 0 0-15,27-26 1 0,-25 26 0 16,25-27 0 0,-27 27 0-16,27 0-1 15,-27-25-1-15,27 25 1 16,0 0 0 0,0 0 0-16,0-27 0 31,0 27 0-16,0 0-1-15,0 0 1 16,0 0 0 0,0-25 1-16,0-3 0 31,0 28 1 31,0 0-2-62,0 0 0 16,0 0 0-16,0 0-1 16,0 0 0-1,0 0 1-15,0 28-1 0,0-3 2 16,0 2 0 15,-27-27 0-31,27 25 0 16,0-25-1-1,0 0 0 1,0 0 2 15,0 0 0-15,-25 0-1 15,25 0-2-31,0 0 1 16,0 0-2-16,0 0 2 15,0-25 1 1,0 25-1-16,-27-27 1 16,27 2 0-16,0-3 0 15,0 28-1-15,0-27 1 16,0 27-1 31,0 0-1-47,0 0-1 15,0 27 2-15,0 1 1 0,0-3 0 16,0 2 0-16,0-2 0 16,0-25 1-16,0 27 0 15,0-1-1-15,0-26 1 16,0 0 1-16,0 29-1 16,0-29 0-1,0-29 1 32,0 29-1-47,0-26-1 16,0-1 0-16,0 27-2 15,0 0 3 1,0 0-2-16,0 0 0 16,0 0-6-16,0 0 2 0,0 0-1 15,0 0 1-15,0 0-4 16,27 0-3-16,-27 27-3 15</inkml:trace>
        </inkml:traceGroup>
        <inkml:traceGroup>
          <inkml:annotationXML>
            <emma:emma xmlns:emma="http://www.w3.org/2003/04/emma" version="1.0">
              <emma:interpretation id="{274DFD4B-F274-48C1-94E3-F63850C0F4BB}" emma:medium="tactile" emma:mode="ink">
                <msink:context xmlns:msink="http://schemas.microsoft.com/ink/2010/main" type="inkWord" rotatedBoundingBox="10548,3109 11563,2229 12352,3138 11337,4018"/>
              </emma:interpretation>
            </emma:emma>
          </inkml:annotationXML>
          <inkml:trace contextRef="#ctx0" brushRef="#br0" timeOffset="6944.76">1166-1086 4 0,'0'0'5'16,"0"0"0"-16,0 0-1 15,0 0-1-15,0 0 1 16,0 0-1-16,0 0 0 16,0 0 0-16,0 0-1 15,0 0 1-15,0 0-2 16,0 0 1-16,0 0 0 0,0 0-1 15,0-25-1 1,0 25 1-16,0 0 1 16,-27 0-1-16,27 0 0 15,0 0 0-15,-27 0 1 16,27 0-1-16,0-27 0 16,-26 27 0-16,26 0 1 15,0 0-1-15,-27 0 0 16,0 0-2-1,27 27 0-15,-27-27 1 32,2 25 1-32,25 2-1 15,-27-27 0-15,27 0-1 16,0 28 1-16,-26-28 0 16,26 0 1-1,0 25-1-15,0-25-1 16,0 27 1-1,0-27-1-15,0 0 0 16,0 0 0-16,26 0 1 16,-26 27 0-16,27-27 0 15,-27 0 1-15,25 0-1 16,2 0 1 0,0 0 0-16,-27 0 1 15,27 0-1-15,-1 0 0 16,-26 0 1-1,27 0-2-15,0 0 1 0,-2 0 0 16,2 0 0 0,-2 0-1-1,-25 0 1 1,27 0-1 0,-27 25 2-16,0-25-1 15,0 0 1-15,27 28 0 16,-27-28 1-16,0 27 0 15,0-27 0-15,0 25-1 16,0-25 0-16,0 27-2 16,0-27 1-16,0 27 1 15,0-27-1-15,0 0 0 16,-27 0 0-16,27 0 1 16,-27 0-1-16,2 0 1 0,-2 0 0 15,2 0-2 1,-2 0 1-16,0 0 0 15,27 0 0-15,-26 0-1 16,-1 0 0-16,0 0 0 16,0-27 1-1,2 27-1 1,25 0-1 0,0 0 0-1,0 0-1 1,0 0-2-16,0 0-1 15,0 0 0-15,0 0-2 16,0 0-1-16,0 0-1 0,0 0-5 16,0 0-3-16,25 0-12 15</inkml:trace>
          <inkml:trace contextRef="#ctx0" brushRef="#br0" timeOffset="8394.58">1139-1377 4 0,'0'0'7'0,"0"0"1"15,0 0-1-15,0 0-1 16,0 0-3-16,0 0 1 16,-27 0 0-16,27 0-2 15,0 0-1-15,0 0 0 16,27 0 4-16,0 28 4 15,-2-28-3-15,2 0-1 16,-2 0 0-16,29 0-1 16,-1 0-3-16,-26 27 0 15,25-27-1-15,-25 0 1 16,0 0-1-16,-2 0 0 16,2 0 1-16,0 0-1 15,-27 0 1 16,0 0 0-15,0 0 0 15,0 0-2 16,0 0-3-47,0 0-5 16,0 0-12-16,0 0-5 15</inkml:trace>
          <inkml:trace contextRef="#ctx0" brushRef="#br0" timeOffset="9717.686">1615-1059 1 0,'0'0'7'0,"0"0"-1"16,0 0 0-16,0 0-2 15,0 0 0-15,0 0-1 16,0 0 1-16,0 0 0 15,0 0-1-15,0 0 0 16,0 0 0-16,0 0 0 16,0-27 1-16,0 27-2 15,0 0 0-15,25-25 1 0,-25 25-1 16,27 0-1-16,0 0 0 16,-27 0 2-1,27 0-1-15,-27 0 0 16,0 0 0-16,0 0 0 15,0 0-1 1,0 0 1-16,0 0 0 0,26 0 1 16,-26 25 0-16,0 2-2 15,0 1 1-15,27-3 0 16,-27 2-2-16,0 0 1 16,0-2-1-16,0 3 0 15,27-28 0-15,-27 27 0 0,0-27 1 31,0 0 0 1,0 0-2-1,0 0 2-15,0 0 1-1,0-27-2 16,-27 27 0-15,27-28 0-16,-27 28 0 16,27-25 0-16,-26 25 1 15,-1 0-1 1,27-27 0-16,-27 27 1 16,0 0-1-1,27 0-2-15,-25 0 1 16,25 27 0-16,0-27 0 15,-27 25 0-15,27 3 1 16,0-1 0 0,0-2 0-1,0 2 0 1,0 0-2 0,0-27 1-16,0 0 0 15,0 0 0-15,27 0 1 16,-2 25 0-16,2-25 0 15,0 0 1 1,0 0 0-16,-1 0 0 16,-26 0 0-1,27 0-1 1,-27-25 0 0,0 25 1-16,0 0-3 62,0 0 0-46,0 0-2-16,0 0 0 15,0 0-5-15,27 0-5 0,-27 0-1 16,0 0-6-16</inkml:trace>
          <inkml:trace contextRef="#ctx0" brushRef="#br0" timeOffset="7815.164">1456-1613 0 0,'0'0'4'16,"0"0"1"-16,0 0 1 15,0 0 0-15,0 0-1 16,0 0-2-16,-27-27 1 16,27 27 0-16,0 0-1 15,0 0-1-15,0 0 0 16,0 0 2-16,0 0 0 16,0 0 1-16,0 0-2 0,0 27-2 15,-27-2 1 1,27 2 1-16,0-2-1 15,0 3 0-15,0-1 0 16,0-1-1-16,0 27 0 16,0 0 0-16,0-26-1 15,0 25 2-15,0 0-2 16,0-24 1 0,0 24 0-16,0-25-1 0,0 25 0 15,0-24 2-15,0 24-2 16,0-25 1-16,0-2-1 0,0 3 1 15,0-1 0-15,0-2-1 16,0-25 1 31,0 0-3 15,0 0 1-62,0 0-4 16,0 0-1 0,0 0-2-16,0 0-10 0,0-25 2 15</inkml:trace>
          <inkml:trace contextRef="#ctx0" brushRef="#br0" timeOffset="11336.329">2275-1006 4 0,'0'0'14'0,"0"0"-5"16,0 0 1-16,0 0-2 0,0 0-4 16,0 0 2-16,0 54 0 15,0-29-3-15,0-25 2 16,0 28 0-16,0-1 0 16,0-2-1-16,0-25 0 15,0 27-2-15,0-27-1 16,0 0 0-16,0 27 0 15,0-27 0-15,0 0-4 32,0 0-2-32,0 0-4 15,0 0-9-15,0-27-12 16</inkml:trace>
          <inkml:trace contextRef="#ctx0" brushRef="#br0" timeOffset="10870.084">1774-1270 1 0,'0'0'7'0,"0"0"-3"15,0 0 3-15,0 0-1 0,0 0-3 16,0 0 0-16,0 0 1 16,0 0 4-16,0 0-2 15,27 0 1-15,-27 0 1 16,25 0-3-16,27 0 1 16,-25 0 0-16,0 0 0 15,0 0-3-15,-1 0 0 16,1 0-2-16,-2-27 0 15,2 27 0-15,0 0 0 32,-27 0-2-17,0 0 0-15,0 0-3 16,0 0-2-16,0 0-3 0,0 0-3 16,0 0-6-1,27 27-4-15</inkml:trace>
          <inkml:trace contextRef="#ctx0" brushRef="#br0" timeOffset="10439.099">1932-1668 5 0,'0'0'7'0,"0"0"-1"16,0 0 0-16,0 0-1 15,0 0 1-15,0 0-1 16,0 0-1 0,0 28 2-16,0-1 0 0,0-2-1 15,0 2 1-15,0 26 0 16,0 0-2-16,0 0-2 16,0 0 2-16,0-1-1 15,0 0-1-15,0 3 0 16,0-3 0-16,0 0-2 0,27 3 1 15,-27-3 0-15,0-25-1 16,0 26 1-16,0-26 0 16,0-2 0-16,0 2 1 15,0 0-2-15,0-27 1 16,0 0-2 0,0 0 0-1,0 0 0 1,0 0-2-16,0 0 0 15,0 0-3 1,0 0-6-16,0 0-4 0,0-27 0 16,0 0-7-1</inkml:trace>
          <inkml:trace contextRef="#ctx0" brushRef="#br0" timeOffset="11546.431">2275-1377 23 0,'0'0'23'16,"0"0"-12"-16,0 0 0 15,0 0-7-15,0 0-6 31,0 0-1-31,0 0-5 0,0 0-8 16,0 28 0 0</inkml:trace>
        </inkml:traceGroup>
      </inkml:traceGroup>
    </inkml:traceGroup>
    <inkml:traceGroup>
      <inkml:annotationXML>
        <emma:emma xmlns:emma="http://www.w3.org/2003/04/emma" version="1.0">
          <emma:interpretation id="{B8FE2F09-56A8-47CC-B464-AC6D60B79B64}" emma:medium="tactile" emma:mode="ink">
            <msink:context xmlns:msink="http://schemas.microsoft.com/ink/2010/main" type="paragraph" rotatedBoundingBox="10745,3643 14171,3102 14369,4354 10942,4894" alignmentLevel="2"/>
          </emma:interpretation>
        </emma:emma>
      </inkml:annotationXML>
      <inkml:traceGroup>
        <inkml:annotationXML>
          <emma:emma xmlns:emma="http://www.w3.org/2003/04/emma" version="1.0">
            <emma:interpretation id="{CC8ED062-D0E8-46FC-AAC9-A715152C66D1}" emma:medium="tactile" emma:mode="ink">
              <msink:context xmlns:msink="http://schemas.microsoft.com/ink/2010/main" type="line" rotatedBoundingBox="10745,3643 14171,3102 14369,4354 10942,4894"/>
            </emma:interpretation>
          </emma:emma>
        </inkml:annotationXML>
        <inkml:traceGroup>
          <inkml:annotationXML>
            <emma:emma xmlns:emma="http://www.w3.org/2003/04/emma" version="1.0">
              <emma:interpretation id="{372739BE-BD5D-45E7-9718-6F96AE2BA5EE}" emma:medium="tactile" emma:mode="ink">
                <msink:context xmlns:msink="http://schemas.microsoft.com/ink/2010/main" type="inkWord" rotatedBoundingBox="10745,3643 13334,3234 13531,4486 10942,4894"/>
              </emma:interpretation>
              <emma:one-of disjunction-type="recognition" id="oneOf1">
                <emma:interpretation id="interp1" emma:lang="" emma:confidence="1">
                  <emma:literal/>
                </emma:interpretation>
              </emma:one-of>
            </emma:emma>
          </inkml:annotationXML>
          <inkml:trace contextRef="#ctx0" brushRef="#br0" timeOffset="14573.193">1483-131 11 0,'0'0'8'15,"0"0"2"-15,0 0 3 16,0 0-4-16,0 0 1 16,0 0-3-16,0 131 0 15,0-105 0-15,0 1-4 16,0 0 0-16,0-27-1 15,0 27-2-15,0-27-1 16,0 0-7 0,0 0-13-16,0-27-5 15,0 0-7-15</inkml:trace>
          <inkml:trace contextRef="#ctx0" brushRef="#br0" timeOffset="14738.329">1483-131 18 0,'79'-212'15'0,"-79"212"-4"16,0 0 1-16,0 0-5 15,0 0-9 1,0 0-5-16,26 0-5 16,-26 25-13-16</inkml:trace>
          <inkml:trace contextRef="#ctx0" brushRef="#br0" timeOffset="14280.556">1402-609 0 0,'0'0'4'0,"0"0"5"16,0 0-4-16,0 0-2 0,0 0 3 15,0 0 1-15,27 80 0 16,-27-53-3-16,0-2 6 16,0 2-3-16,0-1-3 31,0 28 0-31,0-27 0 0,0-2 0 0,0 28-1 16,0 1-2-16,0-2 1 15,-27-24-1-15,27 24 0 16,0-25-1-16,0-2 1 15,0 2 0-15,0-1-1 16,0-26 1-16,0 0 0 16,0 27-1-1,0-27 1-15,-25 0-2 32,25 27 0-17,0-27-2-15,0 0 0 16,0 0-3-16,0 0-5 0,0 0-9 15,0 0-11-15</inkml:trace>
          <inkml:trace contextRef="#ctx0" brushRef="#br0" timeOffset="15679.319">1826-104 7 0,'0'0'8'0,"0"0"-1"0,0 0-1 16,0 0-1-16,0 0 0 16,0 0-2-16,0-27 0 15,0 27 0-15,0 0 5 16,0-28-5-16,-25 28-1 15,25 0 1-15,-27 0 0 16,27 0-2-16,-27 0-1 16,27 0 2-16,-26 0-2 15,26 0-1-15,-27 0-2 16,27 0 2-16,-27 0-5 0,27 0 3 16,0 28 2-1,0-1 1 1,0-27-1-1,0 25 0-15,27-25 1 16,0 0 0-16,-1 27 0 16,1-27 0-1,0 0 1-15,-2 0 0 16,2 25 1 0,-27-25 0-16,0 0 0 15,0 27-1 1,0-27 1-16,0 26 0 0,0 1 1 15,0-27 0-15,0 27-2 16,0 0 0-16,-27-2 0 16,2-25 0-16,25 27-1 15,-27-27 0-15,27 28-2 16,-27-28-2 0,1 0 0-16,26 0-2 15,-27 0 5-15,27 0-3 16,-27-28 2-16,27 28-6 15,0-27-1-15,0 2-1 16,0 25 1-16,0 0-3 16</inkml:trace>
          <inkml:trace contextRef="#ctx0" brushRef="#br0" timeOffset="13633.607">1059-52 5 0,'0'0'9'16,"0"0"-4"-16,0 0 1 0,0 0-3 15,0 0-2-15,0 0 1 16,0 78 0-16,0-78 0 15,0 27 1-15,0-27-1 16,0 27 1-16,0 0-1 16,27-27 1-16,-27 25-1 15,26-25-1-15,-26 0 1 16,27 27-1-16,-27-27 0 16,27 0 1-16,-27 0-1 15,25 0 1-15,-25 0 0 16,27 0 0-16,-27-27 2 15,25 2-2-15,2-2-1 16,-27 0 0-16,0 0 0 16,27 1 0-16,-27-1 2 15,0 2-1-15,0 25 0 0,0-27-1 16,0 2 0-16,0 25 0 16,0 0 0-16,0-27 2 15,-27 27-2-15,0 0 0 16,2-28 0-16,-2 28 0 15,27 0 0-15,-25 0-1 16,25 0-3-16,-27 28 1 16,0 24-1-16,27-25 2 15,-26-2-2-15,26 2-1 16,-27-1-3-16,27 1-3 16,0-27 0-16,0 27 2 15,0-27-5-15,0 0-6 0</inkml:trace>
          <inkml:trace contextRef="#ctx0" brushRef="#br0" timeOffset="17391.6129">2461 80 8 0,'0'0'12'0,"0"0"-2"16,0 0-2-16,0 0-3 15,0 0 0-15,0 0-1 16,-25 0-3-16,25 0 1 16,0 27-1-16,0-27 0 15,0 25 0-15,0-25 0 16,0 27 0-16,0-27 0 16,0 28 0-16,25-28-1 31,-25 0-1-31,27 0 1 15,-27 0 1 1,25 0-1-16,2-28 1 16,-27 1-1-1,0 2 0-15,27 25 0 16,-27-27 0-16,0 0 0 16,0 0 0-1,0 1 0 1,0-1 0-16,-27 27 0 15,27-25 0-15,-27 25 0 16,2 0-1-16,25 0 0 16,-27 0 1-16,2 0 0 15,-2 0 0 1,27 0-2-16,-27 25 0 0,27 2 0 16,0-1 0-1,0 1-2-15,0 0-1 0,0 0-2 16,0-27-8-16</inkml:trace>
          <inkml:trace contextRef="#ctx0" brushRef="#br0" timeOffset="16695.6119">1985-27 3 0,'0'0'8'0,"0"0"-1"0,0 0-2 0,0 0 1 15,0 0 0-15,0 0-1 16,0 134-1-16,0-109-1 16,0 30 0-16,0-30 2 15,0 27-2-15,0 1 1 16,0-24-4-16,0 23 1 16,0-27 0-16,0 28-1 15,0-24 0-15,0-4 2 16,0 1-2-16,0 0 1 0,0-26 0 15,0 0 0-15,0 0-3 16,0 0-1 0,0-26 5-1,0 0-3 1,0 1 0 0,0-30 1-16,0 3-2 15,0 25-1-15,0-27-1 16,0 1 0-16,0 1 0 15,27-1 3-15,-27 1-1 16,25 25-2-16,2-27-1 16,-27 28 4-16,27-26 0 15,0 25 1-15,-27 27-1 16,25-25 1 0,-25 25-1-16,27 0 0 15,-27 0 0-15,27 0 1 16,-27 25 1-16,26 2-1 15,-26-2 3-15,27 2-3 0,-27-27 2 16,0 26 1-16,0 1 1 16,0-27 0-16,0 27 1 15,0 0-2-15,-27-27 1 16,27 25-3-16,-26-25 0 16,-1 0-1-16,0 27-1 15,2-27 0-15,-2 0-4 16,0 0 1-16,27 0 1 15,-27 0 2-15,27 0-1 0,0 0 1 16,0 0 0 0,0 0-6-16,0 0-8 0,0 0-4 15</inkml:trace>
          <inkml:trace contextRef="#ctx0" brushRef="#br0" timeOffset="18269.738">2699-131 1 0,'0'0'4'0,"0"0"-1"0,0 0 1 16,0 0 1-16,0 0 3 15,0 0 0-15,0 79-1 16,0-54-2-16,0 2 0 16,0-1-2-16,0 1 0 15,-27 0 1-15,27 0-1 16,0-2-1-16,0-25 0 15,0 27-2-15,0-27 1 16,0 28-1-16,0-28-1 0,0 0-1 16,0 0-1-1,0 0-1-15,0 0 5 32,27-28 0-32,-27 1 0 15,27 2 0-15,-27-2-1 16,27 0 0-16,-2 0 0 15,-25 1-1 1,27 26 1-16,-27 0 1 16,0-27-1-16,0 27-1 15,27 0 1-15,-27 0-2 16,0 0 1 0,0 27 2-1,26-27 1 1,-26 26 1-16,0 1-2 15,27-27 0-15,-27 27 0 0,0 0 1 16,0-2 0 0,25-25-1-16,-25 27 0 15,0-27 0-15,0 0 0 16,0 0-2 0,0 0 0-16,0 0-1 15,0 28-4-15,0-28-8 16,0 0-2-16,0 0-18 15</inkml:trace>
          <inkml:trace contextRef="#ctx0" brushRef="#br0" timeOffset="18601.718">3071-104 14 0,'0'0'13'0,"0"0"-5"15,0 0 0-15,0 0-2 16,0 0-3-16,0 0-1 16,0 130-2-16,0-130 1 15,0 27-1-15,0-27-6 16,0 0-9 0</inkml:trace>
          <inkml:trace contextRef="#ctx0" brushRef="#br0" timeOffset="18807.921">3148-477 28 0,'0'0'28'0,"0"0"-16"16,0 0-3-16,0 0-6 15,0 0-12 1,0 0-7-16,0 27 4 16,0-1-9-1</inkml:trace>
          <inkml:trace contextRef="#ctx0" brushRef="#br0" timeOffset="19802.84">3440-793 6 0,'0'0'3'31,"0"0"3"-31,0 0 0 0,0 0-1 0,0 0-1 0,0 0 3 16,0 132-1-16,0-107-1 0,0 2 1 15,0 26-1 1,0-26-1-16,0 0-1 0,0 25 0 15,0-26-2 1,0 1 2-16,0 27-2 0,0-29 0 16,0 28-1-16,0-26 2 15,0 0-1-15,0 25 3 16,0-24-4-16,0-1 0 16,0-2 1-1,0 2 0 1,0-27 0-1,0 0-2 17,0 0 2-32,0 0-2 0,0 0 0 31,0 0 0-31,0 0 0 0,0 0 2 0,0-27-1 16,0 27 1-16,0-25-1 0,27-2-1 15,-1-1 1 1,1 28 0-1,-2 0-2 1,2 0 2-16,0 0 1 16,0 28 0-1,-1-28 0-15,-26 27-1 16,27-27 1-16,-27 25-1 16,0 2 0-16,0-2 2 15,0 2 0-15,0-1-1 16,0-26 1-16,-27 27-2 15,27-27 1 1,-26 0-1-16,-1 27 0 16,27-27-3-16,-27 0-2 0,-25 0 0 15,25 0 5-15,1 0 0 16,26-27 0-16,-27 27 1 16,27 0-2 15,0 0-6-31,0 0-7 15,0 0 2-15,0 27 3 16,0-27-1-16,27 0-10 16</inkml:trace>
        </inkml:traceGroup>
        <inkml:traceGroup>
          <inkml:annotationXML>
            <emma:emma xmlns:emma="http://www.w3.org/2003/04/emma" version="1.0">
              <emma:interpretation id="{0AAE149D-4C94-4698-BD93-8EB64A6B41AB}" emma:medium="tactile" emma:mode="ink">
                <msink:context xmlns:msink="http://schemas.microsoft.com/ink/2010/main" type="inkWord" rotatedBoundingBox="13756,3653 13779,3649 13784,3679 13760,3683"/>
              </emma:interpretation>
              <emma:one-of disjunction-type="recognition" id="oneOf2">
                <emma:interpretation id="interp2" emma:lang="" emma:confidence="1">
                  <emma:literal/>
                </emma:interpretation>
              </emma:one-of>
            </emma:emma>
          </inkml:annotationXML>
          <inkml:trace contextRef="#ctx0" brushRef="#br0" timeOffset="20287.582">3969-529 46 0,'0'0'14'15,"0"0"-8"-15,0 0-3 16,0 0-16-1,0 0-2-15,27 27-9 16</inkml:trace>
        </inkml:traceGroup>
        <inkml:traceGroup>
          <inkml:annotationXML>
            <emma:emma xmlns:emma="http://www.w3.org/2003/04/emma" version="1.0">
              <emma:interpretation id="{AF58D34D-C54D-4511-8E4B-9CD1C10AA29C}" emma:medium="tactile" emma:mode="ink">
                <msink:context xmlns:msink="http://schemas.microsoft.com/ink/2010/main" type="inkWord" rotatedBoundingBox="13799,3345 14199,3281 14349,4231 13949,4294"/>
              </emma:interpretation>
              <emma:one-of disjunction-type="recognition" id="oneOf3">
                <emma:interpretation id="interp3" emma:lang="" emma:confidence="0">
                  <emma:literal>li</emma:literal>
                </emma:interpretation>
                <emma:interpretation id="interp4" emma:lang="" emma:confidence="0">
                  <emma:literal>fi</emma:literal>
                </emma:interpretation>
                <emma:interpretation id="interp5" emma:lang="" emma:confidence="0">
                  <emma:literal>li.</emma:literal>
                </emma:interpretation>
                <emma:interpretation id="interp6" emma:lang="" emma:confidence="0">
                  <emma:literal>l"</emma:literal>
                </emma:interpretation>
                <emma:interpretation id="interp7" emma:lang="" emma:confidence="0">
                  <emma:literal>ei</emma:literal>
                </emma:interpretation>
              </emma:one-of>
            </emma:emma>
          </inkml:annotationXML>
          <inkml:trace contextRef="#ctx0" brushRef="#br0" timeOffset="20973.062">4102-265 0 0,'0'0'13'16,"0"0"-7"-16,0 0 3 0,0 0-3 15,0 0 0-15,0 0-3 16,132-105 1-16,-105 78 1 16,-27-26 0-16,26 26-2 0,-26 2 1 15,27-2-3-15,-27 0 1 16,27-26 1-16,-27 26-2 16,0 2-1-1,0-2 0-15,0-25 0 0,0 24 0 16,0 3-3-1,0-2 1-15,0 0 0 0,-27 27 1 16,0-25 0 0,27 25 0-1,-26 0-3-15,26 0 0 0,-27 0-1 0,27 25 3 16,-27-25 0-16,27 27 2 16,0 0 0-16,-27-2 0 0,27 3 0 15,0-3 2-15,0 29-1 16,0-29 1-16,0 30 0 15,0-30 0-15,0 29 3 16,0-29-2 0,0 28 1-16,0 1 0 0,0-27-3 15,0 26 3-15,0-28-1 16,0 29-1-16,0-27-2 16,0-2 3-16,0 30-3 15,0-30 1-15,27 2-1 16,-27-2 1-1,0 2-1-15,0-1-2 32,0-26-1-17,0 0-1-15,0 0-6 16,0 0-2-16,0 0-5 16</inkml:trace>
          <inkml:trace contextRef="#ctx0" brushRef="#br0" timeOffset="21307.235">4341-131 32 0,'0'0'13'0,"0"0"-2"16,0 0 3-16,0 0-4 15,0 0-7-15,0 0-2 16,25 157 0-16,-25-130-1 15,0 0 0-15,0-27-2 16,0 0-6-16,0 0-18 16,0 0-5-16</inkml:trace>
          <inkml:trace contextRef="#ctx0" brushRef="#br0" timeOffset="21455.703">4472-424 47 0,'0'0'34'0,"0"0"-30"16,0 0-3-16,0 0-11 15,0 0-21 1</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6:34.718"/>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 0 15 0,'0'0'8'0,"0"0"2"0,0 0 0 16,0 0-5-16,0 0-3 16,0 0 2-16,0 157 2 15,0-157-2-15,0 27-3 16,0-27-2 0,0 0-11-16,0 0-7 15,0-54-14-15</inkml:trace>
</inkml:ink>
</file>

<file path=ppt/ink/ink88.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8:57:06.306"/>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0E031DF1-B1E9-44EC-ACC0-C150822A4289}" emma:medium="tactile" emma:mode="ink">
          <msink:context xmlns:msink="http://schemas.microsoft.com/ink/2010/main" type="writingRegion" rotatedBoundingBox="9770,8753 10957,8630 11020,9237 9833,9359"/>
        </emma:interpretation>
      </emma:emma>
    </inkml:annotationXML>
    <inkml:traceGroup>
      <inkml:annotationXML>
        <emma:emma xmlns:emma="http://www.w3.org/2003/04/emma" version="1.0">
          <emma:interpretation id="{5C7C93B7-46CC-4D0D-B950-E851B604B988}" emma:medium="tactile" emma:mode="ink">
            <msink:context xmlns:msink="http://schemas.microsoft.com/ink/2010/main" type="paragraph" rotatedBoundingBox="9770,8753 10957,8630 11020,9237 9833,9359" alignmentLevel="1"/>
          </emma:interpretation>
        </emma:emma>
      </inkml:annotationXML>
      <inkml:traceGroup>
        <inkml:annotationXML>
          <emma:emma xmlns:emma="http://www.w3.org/2003/04/emma" version="1.0">
            <emma:interpretation id="{4ADEB85D-7B3E-4531-B3D5-120796A28F5D}" emma:medium="tactile" emma:mode="ink">
              <msink:context xmlns:msink="http://schemas.microsoft.com/ink/2010/main" type="line" rotatedBoundingBox="9770,8753 10957,8630 11020,9237 9833,9359"/>
            </emma:interpretation>
          </emma:emma>
        </inkml:annotationXML>
        <inkml:traceGroup>
          <inkml:annotationXML>
            <emma:emma xmlns:emma="http://www.w3.org/2003/04/emma" version="1.0">
              <emma:interpretation id="{BCF5BF4C-6C6F-4129-93DB-519CD0E942BB}" emma:medium="tactile" emma:mode="ink">
                <msink:context xmlns:msink="http://schemas.microsoft.com/ink/2010/main" type="inkWord" rotatedBoundingBox="9770,8753 10480,8679 10538,9235 9827,9308"/>
              </emma:interpretation>
              <emma:one-of disjunction-type="recognition" id="oneOf0">
                <emma:interpretation id="interp0" emma:lang="" emma:confidence="1">
                  <emma:literal/>
                </emma:interpretation>
              </emma:one-of>
            </emma:emma>
          </inkml:annotationXML>
          <inkml:trace contextRef="#ctx0" brushRef="#br0">460 448 1 0,'0'0'4'0,"0"0"2"16,0 0 1-1,0 0-2-15,0 0-1 0,0 0 0 16,0 0 1-16,-26 0-1 0,26 0 0 16,0 0 0-16,0 0-1 15,0 0 0-15,0 0-1 16,0 0 1-16,0 0-1 16,0 0 0-16,0 0 0 15,0 0-1 1,0 0 0-16,0 0 0 0,0 0 0 15,0 0-2 1,0-27 3 31,0 1-1-31,0-1-1-16,0 1 0 15,0 0 0-15,26 0 0 16,-26-2 1-1,0 2-1 1,27-1 0-16,-27 1 0 16,0 0 0-1,27 0 0 1,-27-3 0 0,0 4 0-1,0 25 1-15,25 0-1 16,-25-26 0-16,0-1 0 15,27 27 0 17,-27 0 1 15,0 0 0-47,0 0 0 15,0 0 0-15,0 0 0 47,0 0 0-47,0 0 0 31,0 0 0-15,0 0-2 0,0 0 3-1,0 0 2 1,25 27 0-16,-25-27-2 15,0 26 0-15,27-1-1 0,-27 4 2 16,0-29-1-16,0 26 0 16,27 0-1-16,-27 0 1 15,0 1 1-15,0-1-2 16,27 2 1-16,-27-2-1 16,0 0 1-1,0 0-1-15,0-26 0 16,0 27 0-16,0-1 0 15,26-26 0-15,-26 27 0 16,0-1 0-16,27 0 0 31,-27-26-2 16,0 0-1-47,0 0-1 16,0 0 0-16,0 0 2 15,0 0-1 1,0 0-2-16,0 0-3 16,0 0-4-16,0-26-4 15,0 0-9-15,0-1-2 16</inkml:trace>
          <inkml:trace contextRef="#ctx0" brushRef="#br0" timeOffset="-1514.166">169-1 2 0,'0'0'5'0,"0"0"-2"0,0 0-1 0,0 0 0 16,0 0 0-16,0 0 1 15,0 0 1-15,-27 0 0 16,27 0 0-16,0 0 0 15,0 0 0 1,0 25-1-16,0-25-1 0,0 0 0 16,0 0-1-16,0 0 0 15,-27 0-1-15,27 0 1 16,0 0 0-16,0 0 0 16,-25 0 0-1,25 0 0 1,0 27 0-1,-27-27-1 1,27 0 1-16,0 0 0 16,0 26 0-1,0-26 0-15,0 0 2 0,0 0-2 16,0 0 0 0,-26 0 0-1,26 25-1-15,0-25 1 16,0 0 0-1,0 29 0 1,0-29 0 15,0 26-1-15,0-26 1-16,0 0 0 16,-27 26-1-1,27-26 1-15,0 26-1 16,0-26 1-16,0 27 0 31,0-1-1-15,0-26 1-1,0 28 0 1,0-28 0-16,0 26-1 16,0-26 1-16,0 26-1 15,0 0 1 1,0-26 0-1,0 27 0 1,0-1-1 31,0-26-1-31,0 0 0-1,0 27 1 1,0-27-1 31,27 0 0-16,-27 0 0-31,0 0 0 0,0 26 2 31,26-26-1-31,1 0 0 63,-27 0 1-48,25 0-1 17,-25 0-1-1,27 0 2-16,0 0-1 32,-27-26 0-47,0 26-1 16,27 0 1 0,-27 0 1-16,0-27-1 15,25 1 0 1,-25 26-1 15,0-27 1-15,0 1 0 15,0 26 1-31,0 0 0 16,0-26 0-16,0 0-1 31,0 26 1-31,0 0 0 15,0 0 0 1,0 0 0-16,0 0 1 16,-25 0-2-1,25 0-1-15,0 0 2 16,0 0 0 15,0 0 0-31,0 0 0 16,0 0 0-16,0 0 0 15,0 0 1 1,0 0-1-16,0 0-2 31,0 0 2-31,-27 0 1 32,27 0-3-17,0 0 2 32,0 0-2-16,0 0-2-15,0 0 2 0,0 0 0-16,0 0-3 15,27 0 4 1,-27 0 3-1,25 0-3-15,-25 0 2 16,27 0 0-16,0 0-1 16,-27 0 0-16,0 0 0 31,26 0-1-31,-26 0 1 31,0 0 0-31,0 0 0 16,0 0 1-1,0 0-1 1,0 0-2-16,0 0 0 109,0 0 0-93,0 0-1-16,0 0-7 16,0 0-4-16,0 0-17 15</inkml:trace>
          <inkml:trace contextRef="#ctx0" brushRef="#br0" timeOffset="779.318">514 262 5 0,'0'0'5'0,"0"0"-3"0,0 0 3 16,0 0-3-16,0 0-1 16,0 0 4-16,0 0 0 15,0 0-1-15,0 0 0 16,0 0 0-16,0 0-1 15,0 0 1-15,-27 0 1 16,27 0-1-16,0 0 1 16,0 0-2-16,0 0 0 15,0 0-1-15,0 0-1 16,-27 0-1 0,27 0 1-16,0 0 0 31,0 0 0-16,0 0 1-15,0 0-1 16,0 0-2-16,27 0 3 47,-27 28-1-47,27-28 0 16,-2 0 0-16,2 0 1 15,-2 0-1 1,-25 0 0-16,27 0 0 15,-27 0 0-15,0 0 0 16,0 0 0 0,0 0 0 15,0 0 1-31,0 0-1 16,0 0 0-16,0 0-2 62,0 0 0-46,27 0 1-1,-27 0-1-15,0 0-1 16,0 0-3-16,0 0-2 16,0 0-7-16,0 0-9 0</inkml:trace>
        </inkml:traceGroup>
        <inkml:traceGroup>
          <inkml:annotationXML>
            <emma:emma xmlns:emma="http://www.w3.org/2003/04/emma" version="1.0">
              <emma:interpretation id="{59BB5CED-4B7F-49A9-833E-0DDC4D210E6F}" emma:medium="tactile" emma:mode="ink">
                <msink:context xmlns:msink="http://schemas.microsoft.com/ink/2010/main" type="inkWord" rotatedBoundingBox="10692,8714 10963,8686 11020,9237 10749,9264"/>
              </emma:interpretation>
              <emma:one-of disjunction-type="recognition" id="oneOf1">
                <emma:interpretation id="interp1" emma:lang="" emma:confidence="0">
                  <emma:literal>p</emma:literal>
                </emma:interpretation>
                <emma:interpretation id="interp2" emma:lang="" emma:confidence="0">
                  <emma:literal>P</emma:literal>
                </emma:interpretation>
                <emma:interpretation id="interp3" emma:lang="" emma:confidence="0">
                  <emma:literal>ps</emma:literal>
                </emma:interpretation>
                <emma:interpretation id="interp4" emma:lang="" emma:confidence="0">
                  <emma:literal>po</emma:literal>
                </emma:interpretation>
                <emma:interpretation id="interp5" emma:lang="" emma:confidence="0">
                  <emma:literal>B</emma:literal>
                </emma:interpretation>
              </emma:one-of>
            </emma:emma>
          </inkml:annotationXML>
          <inkml:trace contextRef="#ctx0" brushRef="#br0" timeOffset="2720.683">936 51 0 0,'0'0'8'15,"0"0"-2"-15,0 0-4 16,0 0 0-16,0 0 2 16,0 0-1-16,0 0 0 15,0 0 2-15,0 0 2 16,0 0-3-16,0 0 0 16,0 0-2-16,0 0-1 0,0 0 2 15,0 0-2-15,0 26 2 16,0-26 1-1,0 25-2-15,0 4 0 0,0-3 1 16,0-26-1-16,0 26 0 16,0 0-1-16,0 1 0 15,0-1 1-15,0 2-1 16,0-2 1-16,0 0 0 16,0-26-1-16,0 26 1 15,0 1-2-15,0-27 1 16,0 26 0-16,0 1-1 15,27-1 1 1,-27 0-1 0,0-26 1-16,0 27-1 15,0-27 1-15,0 0 0 78,0 0-4-46,0 0-1-32,0 0 5 15,0-27 0 1,0 1-1-16,0 0 0 16,0-1 0-16,-27 1 0 15,27-1 0-15,0 1 0 16,0 0 0-16,0 0 0 15,0-2 0 1,0 2 0-16,0-1 0 16,0 1 0-1,0 0 0 1,0 0 0 31,0-3 0-47,0 4 0 0,0-1 0 15,0 26-1-15,0-27 1 0,0 27-1 16,0 0 0-16,0-25 0 16,0 25 0-1,0 0 0 1,0 0 0 0,0 0 0-1,0 0 0-15,27-28 1 16,-27 28-1-16,25 0 2 15,2 0-1 1,0 0 0 0,0 0 1-1,-27 0 0 1,26 0-1 0,1 0 1 15,-27 28 1-16,0-28-1 1,0 0 0-16,27 25 1 0,-27-25-1 16,0 27 0-16,0-27 0 15,0 26-1-15,0-26 1 16,25 25 0-16,-25 4 1 16,0-3 0 15,0 0-1-16,0-26 0-15,0 0 0 16,-25 0 0-16,25 26 0 16,-27-26 0-16,27 0 0 15,0 0 0-15,-27 0-1 16,1 0-2-16,26 0-1 16,-27 0 3-16,0 0 1 15,27 0 0-15,-27 0-1 16,27 0 1-16,-25 0-1 15,25 0 1 1,-27 0-1-16,27 0 1 16,0 0-2-16,0 0 0 47,0 0-2-16,0 0 0-31,0 0-1 15,0 0 0-15,0 0-2 16,0 0-4-16,0 0-8 0,0 0-7 16</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10:28.385"/>
    </inkml:context>
    <inkml:brush xml:id="br0">
      <inkml:brushProperty name="width" value="0.13333" units="cm"/>
      <inkml:brushProperty name="height" value="0.13333" units="cm"/>
      <inkml:brushProperty name="color" value="#C00000"/>
      <inkml:brushProperty name="fitToCurve" value="1"/>
    </inkml:brush>
  </inkml:definitions>
  <inkml:traceGroup>
    <inkml:annotationXML>
      <emma:emma xmlns:emma="http://www.w3.org/2003/04/emma" version="1.0">
        <emma:interpretation id="{A3FF2632-7F02-4BA9-A7E1-8FDF56D99B09}" emma:medium="tactile" emma:mode="ink">
          <msink:context xmlns:msink="http://schemas.microsoft.com/ink/2010/main" type="writingRegion" rotatedBoundingBox="12260,11645 14458,11364 14741,13576 12543,13857"/>
        </emma:interpretation>
      </emma:emma>
    </inkml:annotationXML>
    <inkml:traceGroup>
      <inkml:annotationXML>
        <emma:emma xmlns:emma="http://www.w3.org/2003/04/emma" version="1.0">
          <emma:interpretation id="{C0360FDA-1C7C-4402-BBF8-19FEA884DE1E}" emma:medium="tactile" emma:mode="ink">
            <msink:context xmlns:msink="http://schemas.microsoft.com/ink/2010/main" type="paragraph" rotatedBoundingBox="12613,11694 13799,11310 14065,12133 12879,12517" alignmentLevel="1"/>
          </emma:interpretation>
        </emma:emma>
      </inkml:annotationXML>
      <inkml:traceGroup>
        <inkml:annotationXML>
          <emma:emma xmlns:emma="http://www.w3.org/2003/04/emma" version="1.0">
            <emma:interpretation id="{93772A75-9807-4DF8-8C65-0EF6DD4B67EF}" emma:medium="tactile" emma:mode="ink">
              <msink:context xmlns:msink="http://schemas.microsoft.com/ink/2010/main" type="line" rotatedBoundingBox="12613,11694 13799,11310 14065,12133 12879,12517"/>
            </emma:interpretation>
          </emma:emma>
        </inkml:annotationXML>
        <inkml:traceGroup>
          <inkml:annotationXML>
            <emma:emma xmlns:emma="http://www.w3.org/2003/04/emma" version="1.0">
              <emma:interpretation id="{25B5A39D-ADDD-4099-AF14-E541C7055259}" emma:medium="tactile" emma:mode="ink">
                <msink:context xmlns:msink="http://schemas.microsoft.com/ink/2010/main" type="inkWord" rotatedBoundingBox="12613,11694 13799,11310 14065,12133 12879,12517"/>
              </emma:interpretation>
              <emma:one-of disjunction-type="recognition" id="oneOf0">
                <emma:interpretation id="interp0" emma:lang="" emma:confidence="1">
                  <emma:literal/>
                </emma:interpretation>
              </emma:one-of>
            </emma:emma>
          </inkml:annotationXML>
          <inkml:trace contextRef="#ctx0" brushRef="#br0">581 3 4 0,'0'0'6'0,"0"0"-1"0,0 0-2 16,0 0 0 15,0 0 1-15,0 0 1-16,0 0-3 0,0 0 2 15,0 0-3-15,0 0 0 16,0 0 1-1,0 0 2-15,0-29-3 16,27 29 1-16,0 0 0 16,0 0-2 15,-27 0 2 0,26 0-1-31,-26 29 0 16,0-29 1-16,27 25 0 15,-27-25-1-15,0 27 1 16,0-1 0-16,27-26-1 0,-27 27 0 16,0 0 0-1,0 0 0-15,0-1-1 16,0-26 1 0,0 26-1-16,0-26-1 15,0 0 0 1,0 0 0-1,0 0 0 1,0 0 0 0,0 0-1-1,0 0-2 1,0 0 3-16,0 0-2 16,-27-26 3-1,27 26 1 1,-27 0-1-16,1 0 0 31,26 0 1-15,-27 0-1-16,0 0 0 31,27 26 1-15,-27-26-1-1,27 26 1 1,0-26-2-1,0 29 1 17,27-29 0-17,-27 0-1 1,0 0 0 0,27 0 0-16,-27 0 0 15,27 0 1 1,-27 0 2-16,26 0-1 15,-26 0 0 1,27 0-1-16,0 0 0 16,-2 0 0-1,-25 0-1 1,0 0 2 0,0 0 0-1,0 0-4 1,0 0-6-1,0 0-11-15</inkml:trace>
          <inkml:trace contextRef="#ctx0" brushRef="#br0" timeOffset="-2938.1679">184 28 0 0,'0'0'4'15,"0"0"0"-15,0 0-2 0,0 0-1 16,0 0 1-16,0 0 1 15,0 0-2 1,0 0 2-16,0 0-2 16,0 0 1-16,0 0-1 15,0 0 0 1,0 0 3 0,0 0 0-16,0 0 0 15,0-25-3-15,0 25 1 16,0 0-1-16,0 0 1 15,-25 0-1-15,25 0 1 16,0 0 0-16,0 0 1 16,-27 0-3-16,2 0 1 15,25 0 0 1,0 0 0-16,-27 0-1 16,27 0-1-1,-27 0 1 1,27 0 1-1,-26 0 0 1,26 25 0 15,-27-25-1-31,27 0-1 47,0 27 1-16,0-1 0-15,27-26 0 15,-27 27 0 1,26-27 0-17,-26 0-1-15,27 0 1 47,0 0 0-16,-27 27 0-31,0-27-1 16,25 0 1 0,2 0 0-1,-2 0 0 16,-25 0 1-31,27 0-1 32,-27 0 1-32,0 27-1 15,27-27 0 32,-27 0-1-47,0 0 2 0,0 26-1 0,0-26 1 16,0 0-2-1,0 0 0 1,0 26 2 0,0-26 1-1,0 26-1 1,0-26 0 0,0 0 0-1,0 0 1-15,0 0 1 16,-27 0-2-16,27 0 0 15,-27 0-1-15,2 0 0 16,-2 0 1 0,2 0-1-1,25 0 2-15,-27 0 0 16,27 0 0 0,-27 0 2-16,27 0-3 15,0 0 0-15,0 0 0 16,0 0-4 31,0 0 1-47,0 0-2 15,0 0-2-15,0 0-4 16,0 0-2-16,0 0-5 16</inkml:trace>
          <inkml:trace contextRef="#ctx0" brushRef="#br0" timeOffset="-1504.03">184-211 3 0,'0'0'7'16,"0"0"-5"-16,0 0 2 15,0 0 0-15,0 0-3 0,0 0 1 16,0 0 0-1,0 0 2-15,0 0 0 0,0 0 0 16,0 0-3 15,0 0 1-31,27 0 1 0,-27 0-1 0,27 0 1 16,26 0 0-16,-26 0 1 16,-27 0-3-16,25 0 2 15,2 0-1-15,-27 0 0 16,27 0 0-16,-27 0 0 15,27 0-2 1,-27 0 1 0,0 0 0-1,25 0 0 1,-25 0-2 0,0 0 0-1,0 0-4-15,0 0-1 16,0 0-3-16,0 0-3 15,0 0-9-15</inkml:trace>
          <inkml:trace contextRef="#ctx0" brushRef="#br0" timeOffset="-2091.436">343-503 1 0,'0'0'5'16,"0"0"-1"-16,0 0 1 15,0 0 2-15,0 0-1 16,0 0-1-16,0 0-1 15,0 0-1-15,0 0-1 16,0 0 2-16,0 0-1 16,0 26 2-16,0 2-2 15,0-1 0-15,0-2 0 0,0 3 0 16,0 24 0-16,0-24 0 16,0 24-2-16,0-26-1 15,0 28 2 1,0-27-2-16,0 25 0 0,0-26 0 31,0 29 2-31,0-3-2 0,0-26 2 0,0 1-2 16,0 0 0-16,27 0 0 15,-27-1 0-15,0 0 0 16,0 0 0 0,0-26 2-16,0 29-2 15,0-29-3 16,0 0 1-31,0 0-7 16,0 0-1-16,0 0-1 0,0 0-1 16,0-29 1-16,0 3-10 15</inkml:trace>
          <inkml:trace contextRef="#ctx0" brushRef="#br0" timeOffset="2026.301">1164-370 30 0,'0'0'14'15,"0"0"-11"-15,0 0-2 0,0 0-7 16,0 0-4 0,0 52-6-16</inkml:trace>
          <inkml:trace contextRef="#ctx0" brushRef="#br0" timeOffset="788.0549">900-529 1 0,'0'0'4'0,"0"0"2"0,0 0-1 16,0 0 0-16,0 0 0 16,0 0 0-16,0 0 1 15,0 26-1-15,0 0 1 16,0 2-1-16,0 24 0 16,0-24-2-16,0 24 0 15,0 1 0-15,0 0-1 16,0-26 1-16,0 27-2 15,26-2 0-15,-26 0-1 16,0 2 1-16,0-27-1 16,0-1 1-16,0 1 0 15,0 0-1-15,0 0 0 0,0-1 0 16,27-26 0 0,-27 0-2 46,0 0-5-46,0 0-7-16,0 0-2 15,0-26-2-15</inkml:trace>
          <inkml:trace contextRef="#ctx0" brushRef="#br0" timeOffset="1240.065">662-212 3 0,'0'0'7'16,"0"0"-2"-16,0 0-1 0,0 0 1 16,0 0 2-16,0 0-1 15,80-26 0-15,-55 26 0 16,2 0 0-16,-2 0-2 15,2 0 0-15,0 0-3 16,0 0 1-16,-1 0-2 16,1 0 1-16,-2 0 0 15,2 0 0 1,-27 0-2 15,0 0-4-31,0 26-2 16,0-26-3-16,0 0-6 15,0 0-14-15</inkml:trace>
        </inkml:traceGroup>
      </inkml:traceGroup>
    </inkml:traceGroup>
    <inkml:traceGroup>
      <inkml:annotationXML>
        <emma:emma xmlns:emma="http://www.w3.org/2003/04/emma" version="1.0">
          <emma:interpretation id="{B16D1B8C-5C8E-470B-B25E-59F17789FCB3}" emma:medium="tactile" emma:mode="ink">
            <msink:context xmlns:msink="http://schemas.microsoft.com/ink/2010/main" type="paragraph" rotatedBoundingBox="12382,12602 14581,12321 14741,13576 12543,13857" alignmentLevel="1"/>
          </emma:interpretation>
        </emma:emma>
      </inkml:annotationXML>
      <inkml:traceGroup>
        <inkml:annotationXML>
          <emma:emma xmlns:emma="http://www.w3.org/2003/04/emma" version="1.0">
            <emma:interpretation id="{2CCB7839-8215-48D1-A751-D8CBB074F1B0}" emma:medium="tactile" emma:mode="ink">
              <msink:context xmlns:msink="http://schemas.microsoft.com/ink/2010/main" type="line" rotatedBoundingBox="12382,12602 14581,12321 14741,13576 12543,13857"/>
            </emma:interpretation>
          </emma:emma>
        </inkml:annotationXML>
        <inkml:traceGroup>
          <inkml:annotationXML>
            <emma:emma xmlns:emma="http://www.w3.org/2003/04/emma" version="1.0">
              <emma:interpretation id="{660F2EC3-2A75-4463-8052-A160C4F6C182}" emma:medium="tactile" emma:mode="ink">
                <msink:context xmlns:msink="http://schemas.microsoft.com/ink/2010/main" type="inkWord" rotatedBoundingBox="12382,12602 14403,12344 14564,13599 12543,13857"/>
              </emma:interpretation>
              <emma:one-of disjunction-type="recognition" id="oneOf1">
                <emma:interpretation id="interp1" emma:lang="" emma:confidence="1">
                  <emma:literal/>
                </emma:interpretation>
              </emma:one-of>
            </emma:emma>
          </inkml:annotationXML>
          <inkml:trace contextRef="#ctx0" brushRef="#br0" timeOffset="4620.556">132 951 0 0,'0'0'4'0,"0"0"1"0,0 0 0 15,0 0 1-15,0 0-3 16,0 0 0-16,0 0 0 16,0 0 2-16,0 0 0 15,0 0-3-15,-25 0-1 16,25 0 1-16,-27 0-1 15,0 0 0 17,27 0-2-17,-26 0 1-15,26 28-1 16,-27-3 1 0,27-25 1-16,0 28-1 15,-27-2 0-15,27 1 0 16,0-1 0-1,27 1 0 1,0-27-1 0,-27 25 1-1,26-25 0-15,1 0 0 16,0 0-1 0,-2 0 1-16,-25 0-1 15,27 0-1 1,-27 0-3-16,0 0 1 15,0 0-9 1</inkml:trace>
          <inkml:trace contextRef="#ctx0" brushRef="#br0" timeOffset="5364.294">370 951 3 0,'0'0'7'15,"0"0"-1"-15,0 0 0 16,0 0-1-16,0 0 0 16,0 0 0-16,-27 0-1 15,2 0-1-15,25 0 1 16,0 0-2-16,-27 0 0 15,27 0 0-15,-26 0-2 16,26 28 0 0,0-28-1-1,0 25 1-15,-27-25 0 0,27 28 1 16,0-2-1 0,0 1-1-1,0-1 1 1,0 1 0-16,27-27-1 15,-27 0 0-15,26 25 0 16,-26-25 0-16,0 0 0 16,27 0-1-16,-2 0 1 15,2 0 1 1,0 0-1-16,0 0 1 31,-27 0-1-15,0 0-3-16,0 0-6 0,0 0-6 15</inkml:trace>
          <inkml:trace contextRef="#ctx0" brushRef="#br0" timeOffset="3625.167">-265 979 3 0,'0'0'6'0,"0"0"-2"16,0 0 0-16,0 0 1 16,0 0-2-16,0 0 0 15,-27 25-2-15,27-25 2 16,0 0-2-16,0 28 0 0,0-28 1 15,0 26 0-15,0-26-1 16,0 27-1-16,0-1 0 16,0 1 0 15,0-27 1-31,0 25-1 16,27-25-1-1,-27 0 0-15,27 0 1 16,0 0 0-16,-27 28-1 15,25-28 1-15,-25 0 1 16,27 0-1-16,0 0 0 16,-27-28 1-1,0 28 0-15,0-25-1 16,26 25 1-16,-26-27-1 16,0 1 0-1,0-1 1 1,0 1-1-1,0 26 1-15,0-28-1 16,0 28 1-16,0-25-1 47,0 25-1-31,-26-28 1-1,26 28 1 1,-27 0 1-16,27 0-1 15,0 0 1-15,-27-25-2 16,2 25 0 0,25 0-3-1,0 0 0-15,-27 0 1 16,27 0-1-16,0 0 2 16,-27 0 1-16,27 25-1 15,0-25-1-15,0 28 2 16,-27-3-2-16,27-25-3 15,0 28-4-15,0-28-7 16</inkml:trace>
          <inkml:trace contextRef="#ctx0" brushRef="#br0" timeOffset="5997.242">556 951 9 0,'0'0'6'0,"0"0"-1"16,0 0-2-16,0 0-2 15,0 28 0 1,0-3 1 0,0-25 3-16,0 28-2 15,0-2 0-15,0-26-1 0,0 27 1 16,0-27-1-1,0 26-1-15,0 1-1 16,25-27 0 15,-25 0-1-31,27 0 1 32,-27 0-2-32,0 0 1 15,27 0 1-15,0 0 2 16,-1-27-1-16,-26 1 1 15,27 26 0 1,0-27-2-16,-27 1 0 16,25 26 0-16,-25-28 0 15,27 28 0-15,-27 0-1 0,0-25 0 16,0 25-1-16,0-28 2 16,0 28-1-1,0 0 0-15,0 0 0 16,0 0-1-1,0 0-4-15,0 0-9 16</inkml:trace>
          <inkml:trace contextRef="#ctx0" brushRef="#br0" timeOffset="6916.492">846 1058 1 0,'0'0'6'0,"0"0"-1"16,0 0-2-16,0 0 1 16,27 184-1-16,-27-129 3 15,0-29-2-15,27 27 0 16,-27 0-2-16,26 0 0 16,-26-27-2-16,0 26 2 15,27-24-2-15,-27 24 1 0,0-25-1 16,0-27-2 15,0 0-3-15,0 0-3-16,0-27 1 15,0 0 7-15,0-26 0 16,0 28 0-16,0-28 0 16,0 0 0-16,0 0 1 15,0 0-1-15,0 0 0 16,0 25 0-16,0-23 0 15,0-2 0-15,0 26 0 16,0-26 0-16,0-1 1 16,0 29-1-16,0-3 0 15,0 3 0-15,0-1 1 16,0-1-1 0,0 27-1-16,25 0 1 15,2 0 0 48,-27 0 4-63,27 27 1 0,-27-1-3 0,27-1 2 0,-27 3 0 0,25-3-2 0,-25 3-1 0,0-2 1 15,0-26 1-15,0 27 4 16,0-27 0-16,0 0-2 16,-25 0-3-16,-2 0-2 15,0 0-3-15,0 0 3 16,2 0 0-16,-2 0 2 15,1 0-1-15,26 0-2 16,0 0-4-16,0 0-3 16,0 26-2-16,0-26 3 15,0 27-11-15</inkml:trace>
          <inkml:trace contextRef="#ctx0" brushRef="#br0" timeOffset="7938.085">1164 926 5 0,'0'0'6'16,"0"0"-2"-16,0 0-1 15,0 0 1-15,0 0 1 16,0 0 0-16,0 0 2 16,0 0-3-16,0 0 0 15,0 0 0-15,0 0-2 16,0 25 0-1,0-25-1-15,0 28 0 0,0-3 0 32,27-25-1-32,-27 28-1 15,25-28 0-15,-25 0-1 16,0 0 1-16,27 0 1 16,-27 0 1-16,27 0 0 15,-27 0 0 1,0 0-2-1,27-28 1-15,-27 3 0 16,0 25-1 0,0-28 1-16,0 3 0 31,0-1 0-31,-27-1 0 0,0 1 0 16,0 26 0 15,27 0-1-31,0 0-1 15,-25 0-1-15,25 0 1 16,0 26 2 0,0 1 0-16,0-1-1 15,0-1-2-15,0-25-4 16,0 28-4-16,0-28-1 16</inkml:trace>
          <inkml:trace contextRef="#ctx0" brushRef="#br0" timeOffset="8376.5559">1323 1032 5 0,'0'0'10'0,"0"0"-1"0,0 0-4 16,0 0-1-16,0 0-1 15,0 0 0-15,0 53 1 16,27-53-2-16,-27 26 1 16,0-26-1-16,27 0-2 15,-27 0 1 1,25 0-1-16,-25 0 1 15,27 0 0-15,-27 0 0 16,25 0-1 0,-25 0 1-16,27 0-1 15,-27-26-2-15,0 26 1 16,0-27-3-16,27 27 1 16,-27-26 3-16,0-2-1 15,0 3 0-15,0 25-2 16,0 0 0-16,0 0-1 15,0 0-4-15,0 0-4 16</inkml:trace>
          <inkml:trace contextRef="#ctx0" brushRef="#br0" timeOffset="9905.5849">1350 608 1 0,'0'0'7'0,"0"0"-2"0,0 0 0 16,0 0 2-16,0 0 0 15,0 0-1-15,104 27-2 16,-77-27-1-16,0 0 0 15,0 0-1-15,-1 0 1 16,1 0-2-16,-2 0-1 16,2 0 2-16,0 0-1 31,-27 0 0-31,0 0 0 31,0 0 0-15,0 0 0-16,0 0-2 15,0 0-1 1,0 0-1-16,0 0-2 0,0 0-3 16,27 0-6-16</inkml:trace>
          <inkml:trace contextRef="#ctx0" brushRef="#br0" timeOffset="9270.364">1535 317 5 0,'0'0'8'0,"0"0"-1"16,0 0 1-16,0 0 0 15,0 0-3-15,0 0-2 16,0 80 0-16,0-55 1 16,0 3 0-16,0-2-1 15,0 27 0-15,0-27 0 16,0 27 0-16,0 0 1 16,0-26-1-16,0 26-2 15,0 0 0-15,0-27 1 16,0 27 0-16,0-26-1 0,0 24 0 15,0-23 0-15,0-3-1 16,26-25 0-16,-26 28 0 16,0-2 0-1,0-26-1 17,0 0-1-32,0 0-1 15,0 0 2-15,0 0 0 16,0 0 0-16,0 0 0 15,0 0-3-15,0 0-3 16,0 0-9-16,0-26-1 16,0 26-9-16</inkml:trace>
        </inkml:traceGroup>
        <inkml:traceGroup>
          <inkml:annotationXML>
            <emma:emma xmlns:emma="http://www.w3.org/2003/04/emma" version="1.0">
              <emma:interpretation id="{6F49974C-F0D2-4D66-850F-24A4E3F8E0F3}" emma:medium="tactile" emma:mode="ink">
                <msink:context xmlns:msink="http://schemas.microsoft.com/ink/2010/main" type="inkWord" rotatedBoundingBox="14551,12696 14627,12686 14679,13090 14603,13100"/>
              </emma:interpretation>
              <emma:one-of disjunction-type="recognition" id="oneOf2">
                <emma:interpretation id="interp2" emma:lang="" emma:confidence="0">
                  <emma:literal>i</emma:literal>
                </emma:interpretation>
                <emma:interpretation id="interp3" emma:lang="" emma:confidence="0">
                  <emma:literal>;</emma:literal>
                </emma:interpretation>
                <emma:interpretation id="interp4" emma:lang="" emma:confidence="0">
                  <emma:literal>j</emma:literal>
                </emma:interpretation>
                <emma:interpretation id="interp5" emma:lang="" emma:confidence="0">
                  <emma:literal>ì</emma:literal>
                </emma:interpretation>
                <emma:interpretation id="interp6" emma:lang="" emma:confidence="0">
                  <emma:literal>Ì</emma:literal>
                </emma:interpretation>
              </emma:one-of>
            </emma:emma>
          </inkml:annotationXML>
          <inkml:trace contextRef="#ctx0" brushRef="#br0" timeOffset="10547.173">1851 820 6 0,'0'0'6'0,"0"0"1"16,0 0 0-16,0 0-2 16,0 0-1-16,0 0 2 0,0 80 0 15,0-54 0 1,0-1-2-16,0-25-1 16,0 28-1-16,0-3 0 0,0 3 0 15,0-2-1 1,0-26-2-1,0 0 0 1,0 0-2-16,0 0-2 16,0 0-5-16,0 0-1 15,0 0-2-15,0 0-7 16</inkml:trace>
          <inkml:trace contextRef="#ctx0" brushRef="#br0" timeOffset="11156.881">1878 661 9 0,'0'0'11'0,"0"0"-6"16,0 0 0-16,0 0-6 15,0 0 2 17,0 0 0-1,0 0 2-15,0 0 4-1,0 0 0-15,0 0-5 16,-27 0-2-1,27 0-1 1,0 0-6 0,0 0-5-16,0 0-8 15</inkml:trace>
        </inkml:traceGroup>
      </inkml:traceGroup>
    </inkml:traceGroup>
  </inkml:traceGroup>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20:59.667"/>
    </inkml:context>
    <inkml:brush xml:id="br0">
      <inkml:brushProperty name="width" value="0.2" units="cm"/>
      <inkml:brushProperty name="height" value="1.2" units="cm"/>
      <inkml:brushProperty name="color" value="#008C3A"/>
      <inkml:brushProperty name="inkEffects" value="pencil"/>
    </inkml:brush>
  </inkml:definitions>
  <inkml:trace contextRef="#ctx0" brushRef="#br0">1 508 168 180000 90000,'0'0'876'0'0,"0"1"220"0"0,0 0 132 0 0,1 0 48 0 0,0 0-31 0 0,1-1-93 0 0,-1 1-284 0 0,0-1-280 0 0,0 1-204 0 0,0-1-96 0 0,0 0-56 0 0,0 1-52 0 0,0-1-20 0 0,0 0-20 0 0,0 0-8 0 0,0 0-24 0 0,0 0-8 0 0,0-1-4 0 0,0 1-28 0 0,0-1-8 0 0,0 0-28 0 0,0-1-8 0 0,0 0-20 0 0,1 0-4 0 0,0 1 0 0 0,0-1 8 0 0,0 0 4 0 0,1-1 4 0 0,0 1-16 0 0,0-1 4 0 0,1 0-4 0 0,-1 0-12 0 0,2 0 12 0 0,0 0-4 0 0,0-1 16 0 0,0 0-20 0 0,1 1 20 0 0,0-2 0 0 0,0 1-4 0 0,0 1 0 0 0,0-1-16 0 0,0-1 16 0 0,0 2 0 0 0,-1-1-4 0 0,0 0-4 0 0,0 1 4 0 0,-1 0 12 0 0,0 1-4 0 0,0-1 4 0 0,0 1-8 0 0,-1 1-8 0 0,0 0 0 0 0,-1 0-4 0 0,0 0 8 0 0,0 1 0 0 0,-1 1 8 0 0,-1 0 16 0 0,0 1 12 0 0,0 1 4 0 0,0 1 16 0 0,-1 0 4 0 0,0 1 20 0 0,1 1 4 0 0,0-1 0 0 0,0 1-8 0 0,1 0-20 0 0,-1 0 0 0 0,1 0-20 0 0,0-1-16 0 0,1 1-12 0 0,0-1 0 0 0,0 0-4 0 0,1-1-8 0 0,0-1 0 0 0,-1 1 0 0 0,1-2 8 0 0,-1 0 4 0 0,2-1-8 0 0,-1-1-4 0 0,1-1 4 0 0,0 0 20 0 0,0-2-16 0 0,0 0 4 0 0,1-2-4 0 0,-1 0 0 0 0,1-2-4 0 0,-1 1 0 0 0,0-1 12 0 0,0 0-12 0 0,-1 2 0 0 0,0 0 8 0 0,-1 1-12 0 0,-1 0 0 0 0,0 1 0 0 0,-1 1-4 0 0,0 0 0 0 0,0 1 4 0 0,1 0 28 0 0,-1 2 0 0 0,1 0 20 0 0,0 2 0 0 0,0 1 16 0 0,0 1-12 0 0,0 0-16 0 0,0 1-12 0 0,1 0-20 0 0,1 1-8 0 0,-1-1-16 0 0,1 0 12 0 0,1-1 0 0 0,-1 0 8 0 0,2-2 12 0 0,0-1 4 0 0,0 0 4 0 0,0-2-4 0 0,1-2-12 0 0,1-1-4 0 0,-1-1 0 0 0,0-2 0 0 0,0 0-4 0 0,-1-1-8 0 0,0 0 0 0 0,0 0 16 0 0,-2 0 4 0 0,0 2-8 0 0,-1 0 16 0 0,0 1-4 0 0,0 2 8 0 0,-1 1 16 0 0,0 2 4 0 0,0 0 4 0 0,0 2 0 0 0,-1 1 0 0 0,1 1-12 0 0,0 1-24 0 0,0 1 12 0 0,1 0-16 0 0,1 0-4 0 0,0 0 0 0 0,0 0 0 0 0,1-1-12 0 0,1 0-16 0 0,0-1 8 0 0,1-1 8 0 0,0 0 8 0 0,0-2-4 0 0,1-1 8 0 0,0 0 8 0 0,0-2 0 0 0,1-1 0 0 0,-1-1 0 0 0,-1-1-4 0 0,1-1 0 0 0,0-1 0 0 0,0-2-4 0 0,-1-2 0 0 0,0-1 0 0 0,1-2-4 0 0,0-2 0 0 0,0-1 0 0 0,0-2 8 0 0,2-1-4 0 0,0-1 4 0 0,0-1 0 0 0,2-1 0 0 0,0 0 8 0 0,0 0-20 0 0,0 0 16 0 0,0 0-16 0 0,1 0 4 0 0,-1 2 4 0 0,-1 0-4 0 0,0 2 12 0 0,-1 2-8 0 0,0 1 0 0 0,-2 2 20 0 0,-1 1-4 0 0,0 3-20 0 0,-2 1 4 0 0,0 1 0 0 0,0 4 0 0 0,-1 1-12 0 0,0 2 0 0 0,0 2 24 0 0,-1 1 0 0 0,0 1-12 0 0,-1 2 0 0 0,1 1 0 0 0,-1 3 20 0 0,0 0-20 0 0,1 2-16 0 0,-1 2 16 0 0,1 0 12 0 0,-1 2 28 0 0,0 1-16 0 0,1 2 16 0 0,-1 0 4 0 0,0 2 16 0 0,0 2-20 0 0,1 0-20 0 0,0 0-4 0 0,0 1-4 0 0,0 0 4 0 0,1 0-12 0 0,0-1 4 0 0,0 0 4 0 0,0-1-4 0 0,0 0-4 0 0,-1-2-4 0 0,1 0 8 0 0,0-1-4 0 0,0-2-8 0 0,0-1 0 0 0,0-1 0 0 0,0-2 4 0 0,-1-1-12 0 0,1-1 12 0 0,1-2 0 0 0,-1-1 0 0 0,0-1 12 0 0,1-1 4 0 0,0-2-4 0 0,0-1-4 0 0,0-1 8 0 0,1-2 4 0 0,-1-1-12 0 0,1-1 4 0 0,0-2 0 0 0,0-1-4 0 0,-1-1 4 0 0,1-1 4 0 0,-1-3-16 0 0,1 0 4 0 0,0-2 4 0 0,0-1-4 0 0,-1-2-4 0 0,2 0 8 0 0,-1-1 0 0 0,1-1-8 0 0,0 0 8 0 0,1 0-4 0 0,0-1 8 0 0,0 1-16 0 0,1 0-8 0 0,-1 0 4 0 0,0 2 0 0 0,0 1 8 0 0,0 1-12 0 0,-1 1 4 0 0,-1 2 8 0 0,0 2 12 0 0,-1 2-4 0 0,0 1 24 0 0,-1 2 40 0 0,-1 1 8 0 0,0 2 36 0 0,-2 2 24 0 0,1 2 12 0 0,-1 2 12 0 0,0 1-20 0 0,-1 1-8 0 0,0 1-32 0 0,0 2-28 0 0,0 0-20 0 0,0 1-40 0 0,0 0-4 0 0,1 1 0 0 0,1-1-4 0 0,0-1-8 0 0,0-1 4 0 0,0-1-4 0 0,1-1-4 0 0,0-1 4 0 0,1-3 0 0 0,1-1 0 0 0,1-3-4 0 0,1-2 4 0 0,1-3 4 0 0,1-3-8 0 0,1-2 0 0 0,1-1 8 0 0,1-2 0 0 0,-1-1 8 0 0,0 1-8 0 0,-1 1 4 0 0,-1 1-8 0 0,0 2 4 0 0,-3 2-8 0 0,0 3 4 0 0,-2 2 4 0 0,-1 3 4 0 0,-1 2-8 0 0,-1 2 8 0 0,0 3-4 0 0,-1 2-16 0 0,0 1-8 0 0,1 0 4 0 0,0 1 4 0 0,0-1-8 0 0,2 0 8 0 0,0-2 12 0 0,2-2 0 0 0,0-2 4 0 0,2-2 4 0 0,0-3 0 0 0,2-2 8 0 0,0-3-8 0 0,1-2 4 0 0,1-2-8 0 0,0-1 8 0 0,0-1-4 0 0,-1-1 4 0 0,0 2-8 0 0,-1 1-4 0 0,-1 2 0 0 0,-2 2-4 0 0,0 2 4 0 0,-1 3-12 0 0,-1 2 12 0 0,-1 3-12 0 0,1 2 4 0 0,-1 2 4 0 0,0 0-8 0 0,0 2 12 0 0,1 0 0 0 0,0-1 0 0 0,2 0-8 0 0,-1-1 8 0 0,2-2 0 0 0,0-2 8 0 0,0-1-8 0 0,1-2 0 0 0,1-1 4 0 0,-1-3-4 0 0,1 0-4 0 0,1-2 4 0 0,-1-1 0 0 0,0-1-4 0 0,0 0 8 0 0,0 0-4 0 0,0 0 4 0 0,1 0 8 0 0,-1 0-4 0 0,0 1-4 0 0,1-1 4 0 0,0 0 8 0 0,0 1-12 0 0,1-1 12 0 0,0-1-12 0 0,2-2 12 0 0,0 0-4 0 0,1-1-4 0 0,0-2-24 0 0,1-1 12 0 0,1-2-8 0 0,-1-2-4 0 0,0-1-12 0 0,-1 0 8 0 0,0-1 8 0 0,-1 1 12 0 0,0 0 8 0 0,-1 0-4 0 0,-1 2 4 0 0,-1 0 4 0 0,0 3-4 0 0,-2 1-16 0 0,0 1 8 0 0,-1 2 0 0 0,0 1-12 0 0,-2 1 12 0 0,0 2 0 0 0,0 2-8 0 0,0 2-4 0 0,-1 1 0 0 0,-1 2 8 0 0,1 2-4 0 0,-2 1 0 0 0,0 3 4 0 0,0 1 4 0 0,1 2 0 0 0,-1 2 8 0 0,0 0-12 0 0,0 1 8 0 0,0 1-8 0 0,1 1 0 0 0,0 1 4 0 0,0 0 0 0 0,1 0 4 0 0,0 2 4 0 0,1 1 8 0 0,-1 1-16 0 0,0 1 0 0 0,0 2 4 0 0,1 0-4 0 0,-1 1 0 0 0,0 1 0 0 0,1 0 16 0 0,0 0-8 0 0,0-2-16 0 0,0-2-4 0 0,1-1 0 0 0,0-3 0 0 0,1-3 4 0 0,0-3 4 0 0,1-4 4 0 0,0-3 4 0 0,0-3 0 0 0,1-5-4 0 0,1-3 0 0 0,-1-3-4 0 0,1-3 4 0 0,0-3 4 0 0,0-2 12 0 0,1-1-8 0 0,0-2-8 0 0,1-1 4 0 0,0 1 4 0 0,0-1-8 0 0,0 1-12 0 0,-1 0 12 0 0,-1 2 0 0 0,-2 1 0 0 0,0 2 0 0 0,-1 3-4 0 0,-1 1 4 0 0,-1 3-4 0 0,-1 1 4 0 0,0 3 0 0 0,0 2-4 0 0,0 2 8 0 0,-1 3 0 0 0,0 1 0 0 0,-1 3-4 0 0,0 1 4 0 0,-1 1-4 0 0,0 2 0 0 0,0-1 0 0 0,0 1 0 0 0,1-1-8 0 0,0-2-20 0 0,1-1 28 0 0,-1-1 4 0 0,1-2-8 0 0,1-2 4 0 0,1-1 4 0 0,0-3 20 0 0,1-2-20 0 0,1-2-4 0 0,0-1 12 0 0,1-2-8 0 0,1-1-4 0 0,-1 0-16 0 0,1-1 16 0 0,0 2-8 0 0,-1 0-4 0 0,0 2 12 0 0,-1 1 20 0 0,0 3 4 0 0,-1 1-12 0 0,0 3 4 0 0,-1 1-4 0 0,-1 3-12 0 0,0 0-12 0 0,0 2 12 0 0,-1-1 0 0 0,-1 1-16 0 0,1 0 4 0 0,0-1 12 0 0,0-1 0 0 0,1-2 0 0 0,0-2 0 0 0,1-3 0 0 0,1-1-12 0 0,1-1-32 0 0,1-2-20 0 0,0-1-12 0 0,1-1-12 0 0,0 1-8 0 0,0 0 4 0 0,0 1 32 0 0,0 2 12 0 0,-1 1 20 0 0,-1 4 12 0 0,0 2 4 0 0,0 2 24 0 0,-2 2 0 0 0,1 1 0 0 0,-2 2 0 0 0,1 0 4 0 0,0 0-4 0 0,-1 0-20 0 0,0-1 4 0 0,1-2-4 0 0,-1 0 0 0 0,1-3 8 0 0,-1-1 0 0 0,1-2 0 0 0,1-2-24 0 0,-1-2-20 0 0,1-1-8 0 0,0-2-16 0 0,-1 0-4 0 0,1 0 8 0 0,-1-1 16 0 0,1 0 16 0 0,-1 1 16 0 0,0 2 16 0 0,0 0 0 0 0,-2 3 12 0 0,0 0 0 0 0,0 3-8 0 0,-1 0 4 0 0,0 2-8 0 0,0 0 0 0 0,0 0-8 0 0,1 1 4 0 0,-1 0 4 0 0,1-1 0 0 0,1-1 4 0 0,-1 0 4 0 0,2-2-8 0 0,0-2 0 0 0,1-1 8 0 0,0-1 4 0 0,1-3 0 0 0,0-2 0 0 0,1-2 4 0 0,1-1-12 0 0,1-2-8 0 0,0-2-4 0 0,1 0-16 0 0,-1-1 8 0 0,0 0-20 0 0,0-1 12 0 0,0 0 4 0 0,0 1 16 0 0,-1 0-12 0 0,0 1 16 0 0,0 0 0 0 0,-1 1 0 0 0,1 0 0 0 0,-2 2-4 0 0,1 0-4 0 0,-1 2 0 0 0,-1 2 8 0 0,0 1-8 0 0,-1 2 4 0 0,-1 1 0 0 0,0 1-4 0 0,-1 1 12 0 0,0 1-4 0 0,0 1 12 0 0,-1 1 16 0 0,1 1-8 0 0,-1 0 12 0 0,1 1-4 0 0,0 1 12 0 0,0 0 4 0 0,0 1 0 0 0,-1 0-4 0 0,1 1 0 0 0,0 2-8 0 0,0 0 4 0 0,0 2-8 0 0,0 2 4 0 0,0 2-12 0 0,1 2 4 0 0,0 3-12 0 0,1 2-4 0 0,-1 3-8 0 0,2 2-8 0 0,-1 3-4 0 0,1 1 0 0 0,-1 2 4 0 0,0 0 16 0 0,0 1 8 0 0,0-1 12 0 0,0-1 8 0 0,0-1-4 0 0,1-3-4 0 0,-1-2 0 0 0,1-3-8 0 0,0-3-4 0 0,0-4 4 0 0,0-4-8 0 0,-1-2 8 0 0,1-5-4 0 0,0-4-4 0 0,0-3-12 0 0,0-3 0 0 0,1-3 0 0 0,-1-2 0 0 0,0-2-4 0 0,1-1-4 0 0,-1-2 8 0 0,1 0 8 0 0,0 0-8 0 0,0-2 0 0 0,0 1 4 0 0,1-1 4 0 0,-1 0 0 0 0,0-1-8 0 0,-1 1-8 0 0,0 1 0 0 0,0 0-4 0 0,0 2 8 0 0,-1 0-4 0 0,0 2 8 0 0,0 2 4 0 0,-2 2 0 0 0,1 3-4 0 0,-2 1 0 0 0,0 2-8 0 0,0 2 8 0 0,-1 2 0 0 0,-1 2 4 0 0,0 3 12 0 0,-1 1-12 0 0,0 1 12 0 0,0 1-8 0 0,0 1 0 0 0,0-1 12 0 0,0 1-24 0 0,1-2 0 0 0,0 0-4 0 0,1-1 8 0 0,0-2-4 0 0,0 0 4 0 0,0-2 20 0 0,1-2-12 0 0,0-1 12 0 0,0-3-20 0 0,2-1 0 0 0,0-3 0 0 0,1-1-4 0 0,0-1 0 0 0,1-1 4 0 0,0 0 0 0 0,0 0 0 0 0,0 1 4 0 0,-1 1-4 0 0,0 2 0 0 0,-1 1 4 0 0,0 4 4 0 0,-1 1 24 0 0,0 2 8 0 0,-1 2 4 0 0,1 1 0 0 0,-1 1-20 0 0,1 1 0 0 0,-1 0-16 0 0,1-1-8 0 0,0-1 0 0 0,0 0 16 0 0,2-3-8 0 0,-1-1-8 0 0,1-3 0 0 0,2-2 0 0 0,-1-2-20 0 0,1-2 8 0 0,0-2-12 0 0,0-1 24 0 0,0 0 0 0 0,0-1-16 0 0,1 2 12 0 0,-1 0-8 0 0,1 1 8 0 0,-1 3-12 0 0,0 2 8 0 0,0 2 8 0 0,0 2 8 0 0,0 2-4 0 0,0 2-8 0 0,-1 1 4 0 0,1 1 0 0 0,-1 2 4 0 0,0 0-4 0 0,-1 1 0 0 0,0 0 12 0 0,1-1-4 0 0,-1 1-8 0 0,0-1 0 0 0,1-1 4 0 0,0 0 0 0 0,0-2-4 0 0,0 0-4 0 0,0-2 4 0 0,0-2 4 0 0,0 0-4 0 0,0-2 4 0 0,1-2 4 0 0,0 0 0 0 0,0-2 4 0 0,1-2-12 0 0,0-1-4 0 0,0 0 4 0 0,0-1 0 0 0,-1 1-4 0 0,1 0 0 0 0,-1 1 4 0 0,0 0 0 0 0,-1 1 0 0 0,1 0 0 0 0,-1 1 0 0 0,1-1 4 0 0,-1 0 0 0 0,0 0 8 0 0,1-1-12 0 0,0-1 4 0 0,1-1-4 0 0,0-2 4 0 0,1-1-4 0 0,0-2-4 0 0,1-1 4 0 0,-1 0 4 0 0,1-2 0 0 0,0 1-4 0 0,0-1 0 0 0,0 1 0 0 0,0 1 0 0 0,-1 1 0 0 0,-1 1 0 0 0,-1 1 4 0 0,0 1-8 0 0,-2 2 4 0 0,0 2 0 0 0,-1 2 0 0 0,0 1 0 0 0,0 3 0 0 0,0 3 0 0 0,-1 2 4 0 0,0 2 8 0 0,0 2 0 0 0,1 2 4 0 0,-1 2-8 0 0,-1 3-8 0 0,2 0 16 0 0,0 2-16 0 0,0 1-4 0 0,1 1-4 0 0,0 1 4 0 0,2 1 4 0 0,0 1-16 0 0,1 1 16 0 0,0 1 0 0 0,2 1 16 0 0,0 1 24 0 0,0 0 12 0 0,0 0 24 0 0,1 0 8 0 0,-1-1 8 0 0,0 0 16 0 0,0-2-8 0 0,-1 0-16 0 0,-1-3-20 0 0,-1-1-4 0 0,0-3-8 0 0,-2-2-28 0 0,1-2-12 0 0,-2-4-4 0 0,1-2 4 0 0,1-3-8 0 0,-1-3-4 0 0,1-3 0 0 0,1-3 8 0 0,0-1-8 0 0,0-3-8 0 0,0-1 8 0 0,1-2 8 0 0,0-1-8 0 0,0-1 0 0 0,0-1 0 0 0,-1 0 12 0 0,1 0-12 0 0,-1-1-8 0 0,0 0 8 0 0,-1 0 8 0 0,-1-1-16 0 0,1 0 4 0 0,0 1 4 0 0,-1 1 0 0 0,1 1 4 0 0,-1 2 12 0 0,-1 2-4 0 0,0 2-8 0 0,-2 1-4 0 0,1 3-4 0 0,-1 2 4 0 0,0 1 0 0 0,0 2-4 0 0,-1 3 4 0 0,0 1 0 0 0,-1 2 4 0 0,0 3-4 0 0,1 1 4 0 0,-2 2-4 0 0,1 2 0 0 0,0 0 8 0 0,-1 2-8 0 0,1-1 0 0 0,0 1-8 0 0,0-1 16 0 0,2-2-8 0 0,-1 0-12 0 0,2-3 12 0 0,0 0-4 0 0,0-3 4 0 0,1-2-12 0 0,0-3 16 0 0,1-2 12 0 0,1-3-8 0 0,0-3 0 0 0,0-1-4 0 0,1-2 8 0 0,0-2-16 0 0,0 0-4 0 0,0 0 8 0 0,-1 1-4 0 0,-2 1 0 0 0,1 1 0 0 0,-2 2 4 0 0,0 2 32 0 0,0 1 20 0 0,-1 2 0 0 0,0 2 8 0 0,0 2 12 0 0,0 1-8 0 0,0 1-28 0 0,0 1-20 0 0,0 1 0 0 0,1-1-16 0 0,1 0 4 0 0,-1-1 8 0 0,1 0-12 0 0,0-2 8 0 0,1 0 0 0 0,0-2 8 0 0,0-1-8 0 0,1-2-8 0 0,0 0 8 0 0,0-2-16 0 0,0 0-8 0 0,-1 0 4 0 0,1-1-12 0 0,-2 1 20 0 0,1 0-4 0 0,0 2 8 0 0,0 1 0 0 0,-1 0 0 0 0,0 1 8 0 0,-1 1 0 0 0,1 1 0 0 0,0 0-8 0 0,0 1 0 0 0,-1 0 8 0 0,1-1-4 0 0,0 0 0 0 0,1-1 12 0 0,-1-2-8 0 0,1 0-4 0 0,0-1-4 0 0,1-1-4 0 0,0-1 4 0 0,2-2 4 0 0,0 0-4 0 0,0-2 4 0 0,1-2-4 0 0,1-1 4 0 0,0-1 0 0 0,1-2-8 0 0,-1-1 4 0 0,0-2 0 0 0,1 0-4 0 0,-2-2 4 0 0,1 0-4 0 0,-2 0 4 0 0,1-1 0 0 0,-1 0 4 0 0,0 1 12 0 0,-1 0-16 0 0,-1 0 36 0 0,0 2 20 0 0,-1 1 4 0 0,-1 2 0 0 0,1 2 4 0 0,-1 2 0 0 0,0 1-32 0 0,-1 1-12 3127-12774,1 3-20-3127 12774,0 0 0 0 0,0 3 8 0 0,-1 0-8 0 0,1 2 8-170-708,0 2-4 170 708,1 1 4 0 0,-1 1 0 0 0,1 1 0 0 0,0 2-8 0 0,1 1 0 0 0,-2 0 0 0 0,1 2 0 0 0,0 0 0-2957 17,1 1 0 2957-17,-1 2 8 0 0,0 1-4 0 0,1 2-4 0 0,-1 2 0 0 0,0 2 0 0 0,0 2 4 0 0,-1 2-4 0 0,0 2 0 0 0,0 1 8 0 0,-1 1 8 0 0,1 0-16 0 0,0 1 0 0 0,0-1-16 0 0,0-1 8 0 0,1-1 4 0 0,0-1 8 0 0,1-3 32 0 0,0-2-8 0 0,0-3 8 0 0,0-2 4 0 0,0-3 4 0 0,1-2-16 0 0,-1-4-20 0 0,1-2 8 0 0,0-4 0 0 0,1-3 4 0 0,1-3-8 0 0,0-4 0 0 0,0-2 4 0 0,1-2 0 0 0,-1-3-8 0 0,1-3 0 0 0,0-1-4 0 0,1-1-4 0 0,-1-1 8 0 0,0-1-8 0 0,0 2 0 0 0,0 0-8 0 0,-1 2 8 0 0,0 1 0 0 0,-2 2 0 0 0,-1 3 0 0-708,0 2-4 0 708,-2 2 20 0 0,0 3 0 0 0,0 2 5 0 0,-2 4 11 0 0,0 2 12 0 0,-1 3 12 0 0,-1 3-8 0 0,1 2-4 0 0,-1 2 8 0 0,1 3-16 0 0,-1 0-4 0 0,2 2-4 0 0,-1 1-12 0 0,1 0-4 0 0,-1 0-12 0 0,2-1 0 0 0,-1-1-8 0 0,1-1 0 0 0,0-3 4 0 0,1-1 4 0 0,1-4 4 0 0,0-3 8 0 0,2-3 4 0 0,0-3-8 0 0,1-4 4 0 0,1-3-4 0 0,0-3-8 0 0,0-1 4 0 0,0-1 20 0 0,0 1-24 0 0,-1 0 8 0-709,0 1 0 0 709,-2 3 0 0 0,0 2-8 0 0,-2 2 0 0 0,-1 4 16 0 0,0 2-8 0 0,-2 3 0 0 0,0 2 0 0 0,0 3-8 0 709,0 0-4 0-709,1 2-8 0 0,0-1-12 0 0,1 1 8 0 0,2-1 8 0 0,-1-1 8 0 0,2-1 0 0 0,0-1 4 0 0,1-2 8 0 0,0-3-4 0 0,0-1 0 0 0,1-1-8 0 0,-1-3 0 0 708,1-1 0 0-708,0-1 4 0 0,0 0-4 0 0,-1-1 4 0 709,0 1 0 0-709,1 1-4 0 0,-2 0 0 0 0,1 2 0 0 0,-1 1 0 0 0,-1 1-28 0 0,-1 1-112 0 709,0 2-253 0-709,-2 1-883 0 0,-1 1-864 0 0,-3 1-452 0 0,-1 0-208 0 0,-1 1-25 0 0,-1 0 185 0 0,0 0 852 0 0,1-2 1508 0 0</inkml:trace>
  <inkml:trace contextRef="#ctx0" brushRef="#br0" timeOffset="2997.221">4449 379 508 180000 90000,'0'0'1488'0'0,"0"0"236"0"0,0 0-44 0 0,0 1-135 0 0,0-1-241 0 0,0 0-476 0 0,-1 1-348 0 0,0-1-224 0 0,0 1-116 0 0,-1-1-56 0 0,0 1 0 0 0,-1-1 4 0 0,0 1 24 0 0,0 0 28 0 0,-1-1 20 0 0,-1 0 8 0 0,0 0-4 0 0,1 1-8 0 0,-1-1-32 0 0,0-1-16 0 0,1 1-20 0 0,0-1-16 0 0,2 1-28 0 0,0-1-12 0 0,0 1-12 0 0,0 0 0 0 0,1 0-20 0 0,0 0-8 0 0,1 0 0 0 0,0 0 4 0 0,0 0 16 0 0,0 0 0 0 0,0 0 20 0 0,2 0 16 0 0,0 0 16 0 0,1 0 8 0 0,1-1-24 0 0,2 0 0 0 0,0-2-8 0 0,1 1-8 0 0,1-2-16 0 0,0 0-4 0 0,1-1-4 0 0,1 0 0 0 0,0-1-4 0 0,-1-1 8 0 0,1 0 0 0 0,-1 0 0 0 0,0 0-12 0 0,-2 0 8 0 0,0 0-4 0 0,-2 0 16 0 0,0 0 28 0 0,-1 1 36 0 0,-1 1 20 0 0,-1 1 0 0 0,0 2 0 0 0,-1 0-16 0 0,0 2-28 0 0,-1 1-32 0 0,1 2-16 0 0,-1 2 0 0 0,1 2-12 0 0,0 1 0 0 0,0 1 16 0 0,2 1 0 0 0,-1 2 0 0 0,1-1 0 0 0,0 1 4 0 0,0 0-8 0 0,0-1 4 0 0,1 0-12 0 0,1-1 8 0 0,-1-2-8 0 0,1-1 4 0 0,0-2 0 0 0,1-2-4 0 0,0-3 4 0 0,0-2 4 0 0,2-2 0 0 0,-1-2-4 0 0,1-2 0 0 0,1-3-8 0 0,-1-1 0 0 0,1-2-8 0 0,0-1-12 0 0,0 0 0 0 0,-1 0 8 0 0,0 1 4 0 0,0 1 0 0 0,-2 2 4 0 0,0 2 16 0 0,-1 2-12 0 0,-2 2 4 0 0,0 3 12 0 0,-1 2 4 0 0,-2 3-8 0 0,0 1 16 0 0,0 3 12 0 0,-1 2 8 0 0,0 1 4 0 0,1 2-4 0 0,0 0 0 0 0,0 1-12 0 0,1 0-12 0 0,0 0-24 0 0,2-1 0 0 0,-1-1 0 0 0,1-1 0 0 0,0-2-12 0 0,1-1 8 0 0,-1-2 8 0 0,1-2 4 0 0,-1-1-16 0 0,1-3 8 0 0,1-2 8 0 0,0-2-4 0 0,0-3 12 0 0,2 0 0 0 0,0-3 4 0 0,2-2-12 0 0,0-1-4 0 0,1-1-4 0 0,1-3-20 0 0,0 0 0 0 0,2-2-4 0 0,-1-2 8 0 0,1 0 8 0 0,-1-2 4 0 0,0-1-4 0 0,-1-1 8 0 0,0 1 0 0 0,-1 2 4 0 0,-1 1-12 0 0,0 1 0 0 0,-2 4 8 0 0,0 2-8 0 0,-2 2 8 0 0,0 3 0 0 0,-2 3 4 0 0,0 2 0 0 0,0 3 8 0 0,-1 3 4 3530-11360,-1 1 0-3530 11360,1 4 4-3530 730,-1 2-8 3530-730,0 2-8 0 0,0 3 4 0 0,0 2-4 0-709,0 2-4 0 709,0 3 20 0 0,-1 1 16 0 0,1 2 20 0 0,-1 2 12 0 0,0 2 12 0 0,1 1 8 0 0,0 1-20 0 0,0 3 4 0 0,1 0-16 0 0,0 1-8 0 0,1 1-16 0 0,0 0 0 0 0,0-1-4 0 0,1-1-4 0 0,0-1-12 0 0,1-2 4 0 0,0-3-4 0 0,1-1 8 0 0,0-4-4 0-708,0-2-8 0 708,0-3-8 0 0,1-2 12 0 0,-2-3-4 0 0,0-2-4 0 0,0-3 0 0 0,-1-1 8 0 0,0-3-8 0 0,0-3 4 0 0,0-1-4 0 0,0-3-4 0 0,0-2-4 0 0,1-2 8 0 0,1-2-4 0 0,0-2 0 0 0,1-2 8 0 0,0-1-4 0 0,0-1 16 0 0,0-1-28 0 0,0-1 16 0 0,0-1-4 0 0,1 0-4 0 0,-1-1 8 0 0,0-1-8 0 0,0-1 8 0 0,-1-1-8 0 0,1 0-4 0 0,-1 0-4 0 0,0-1 0 0 0,0-1-4 0 0,0 1 0 0 0,0-1 4 0 0,0 1-4 0 0,0 2 0 0 0,-1 0 20 0-709,1 2-8 0 709,-1 3 12 0 0,0 2-12 0 0,-1 2 12 3127-18,-2 3-8-3127 18,0 3 0 0 0,0 2 4 0 0,-1 3 12 0 0,-1 3-8 0 0,-1 2-12 0 0,-1 2-4 0 0,0 2-4 0 0,0 3-4 0 0,-1 1-8 0 0,1 1 8 0 0,-1 3 24 0 0,1 1 8 0 0,0 0 12 0 0,0 2 20 0 0,0 1 4 0 0,1-1 20 0 0,0 1-8 0 0,1-1 12 0 0,0 0-4 0 0,0 0-12 0 0,1-2-8 0 0,0 1-12 0 0,0-2-8 0 0,1 0-12 0 0,-1-1-16 0 0,0-1-16 0 0,0-2 8 0 0,1-1 8 0 0,0-1-8 0 0,0-2 0-170-708,1-2 8 170 708,0-1 0 0 0,0-3-8 0 0,0-2-8 0 0,2-2 8 0 0,-1-3 0 0 0,1-2-8 0 0,0-1 0 0 0,0-2 8 0 0,0 0-4 0 0,0-1 4 0 0,0 1 0 0 0,-1 1 4 0 0,-1 2 8 0 0,0 1-12 0 0,-1 2 0 0 0,0 3 4 0 0,-1 2-4 0 0,-1 2 0 0 0,-1 2-16 0 0,1 2 16 0 0,-1 1-4 0 0,1 1-4 0 0,-1 1 8 0 0,1 0 0 0 0,0 1 12 0 0,1-2-4 0 0,0 0-8 0 0,0 0 0 0 0,1-1-20 0 0,-1-1 8 0 0,1-1 0 0 0,-1-1-4 0 0,1 0 8 0 0,0-1 4 0 0,0-1 8 0 0,0-1 12 0 0,1 1-8 0 0,0-2 4 0 0,-1 1-12 0 0,0-1 8 0 0,0 1-8 0 0,0-1-28-2957 17,0 1-60 2957-17,-1 1-80 0 709,0 2-140 0-709,0 0-168 0 0,0 1-472 0 0,-2 0-624 0 0,0 0-488 0-709,-1 1-204 0 709,0 0-21 0 0,0 1 93 0-708,1 0 412 0 708,0 0 1104 0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10-20T08:05:14.524"/>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-1 1 1 0,'0'0'110'0,"0"0"73"0,0 0 49 16,6 0 40-16,-6 0 35 0,0 0 28 0,0 0 28 0,6-1 21 0,-6 1 24 15,0 0 19-15,0 0 20 0,0 0 20 0,0 0-82 0,0 0-136 0,0 0-79 16,0 0-46-16,0 0-24 0,0 0-18 0,2 0-12 0,-2 0-7 0,9 0-9 16,-9 0-4-16,12 1-7 0,-12-1-5 0,0 0-4 0,2 3-7 0,10-3-3 15,-12 2-4-15,8-2-6 0,-8 0-4 0,3 2-16 0,-3-2-17 0,12 0-25 0,-9 2-29 16,2-2-34-16,-2 3-39 0,-3-1-77 0,12-1-96 0,-12-1-67 0,0 0-48 0,2 5-17 15,-2-5 1-15,6 3 11 0,-6-3 17 0,0 0 29 0,3 4 31 0,-3-4 41 16,0 0 43-16,0 0 49 0,0 0 50 0,0 0 71 0</inkml:trace>
</inkml:ink>
</file>

<file path=ppt/ink/ink90.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629.92126" units="1/cm"/>
          <inkml:channelProperty channel="Y" name="resolution" value="1120.05603" units="1/cm"/>
          <inkml:channelProperty channel="F" name="resolution" value="0" units="1/dev"/>
          <inkml:channelProperty channel="T" name="resolution" value="1" units="1/dev"/>
        </inkml:channelProperties>
      </inkml:inkSource>
      <inkml:timestamp xml:id="ts0" timeString="2020-10-23T09:10:30.193"/>
    </inkml:context>
    <inkml:brush xml:id="br0">
      <inkml:brushProperty name="width" value="0.13333" units="cm"/>
      <inkml:brushProperty name="height" value="0.13333" units="cm"/>
      <inkml:brushProperty name="color" value="#C00000"/>
      <inkml:brushProperty name="fitToCurve" value="1"/>
    </inkml:brush>
  </inkml:definitions>
  <inkml:trace contextRef="#ctx0" brushRef="#br0">0 0 2 0,'0'0'5'0,"0"0"-1"16,0 0 0-16,0 0 0 16,0 0 0-16,0 0 0 15,0 0-2-15,0 25 2 32,0-25 3-32,0 26-2 15,0 3 2-15,0-4 0 16,0-25-4-16,0 27 0 15,0-1-1-15,0 0-2 16,0-26 1 0,0 27-1-16,0-27-2 0,0 0 0 15,0 0-4-15,0 0-4 0,0 0-2 16,0 0-8-16</inkml:trace>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0-10-23T15:21:21.686"/>
    </inkml:context>
    <inkml:brush xml:id="br0">
      <inkml:brushProperty name="width" value="0.05292" units="cm"/>
      <inkml:brushProperty name="height" value="0.05292" units="cm"/>
      <inkml:brushProperty name="color" value="#FFC000"/>
    </inkml:brush>
  </inkml:definitions>
  <inkml:trace contextRef="#ctx0" brushRef="#br0">2133 13600 76 0,'0'2'304'0,"0"2"36"15,0-3-17-15,0 3-26 0,0-4-41 16,0 1-78-16,0-1-47 0,0 2-19 16,0-2-8-16,0 0-5 0,0 0-8 15,0 0-11-15,0 3-15 0,0-3-7 16,0 3-14-16,0-1-9 0,0-2-9 15,0 3-4-15,0-1-2 0,0-2-4 16,0 3 1-16,0-3 0 0,0 0 1 16,0 2 3-16,0-2 0 0,0 0 0 15,0 0 0-15,0 0-7 0,0 0-3 16,0 0-4-16,0 0-4 0,0 0 3 16,0-2 2-16,0 2 2 0,7-3 8 15,-7 3 2-15,7-5 1 0,-7 3 2 16,3-4-6-16,-3 3 0 0,7-2-3 15,-7-1 5-15,4-2 1 0,3 2 2 16,-7-1 0-16,10 0 1 0,-10 0-1 16,0 0-3-16,7-2-5 0,-7 2-4 15,3 0 1-15,4 0-6 0,-7 2-1 16,7-2-1-16,-4-2 0 0,-3 3-1 16,0-2 2-16,7 1 0 0,-7 2-3 15,0-3-1-15,7 3 1 0,-7-2 0 16,3 0 2-16,-3 4-3 0,7-5 3 15,-7 3-1-15,0 3-1 0,0-3-2 16,4-2 1-16,-4 5-3 0,7-2 1 16,-7-1-1-16,0 0 3 0,0 0 0 15,6 3 0-15,-6-4 0 0,4 3 5 16,-4-1-1-16,0-1-1 0,0 3-1 16,0-1 5-16,7 1 3 0,-7-1 1 15,0 3 8-15,0 0 4 0,0 0 3 16,0 0 4-16,0 0-2 0,0 0 3 15,0 3-5-15,0-1-3 0,0 1-4 16,0-1-11-16,0 1-1 0,0-1-6 16,0 3-3-16,0-3 0 0,0 4 0 15,3-4 2-15,-3 3 0 0,0-2 2 16,0 4 1-16,7-2-1 0,-7-1 2 16,0 2-2-16,7-1 3 0,-7 0-2 15,3 0 7-15,-3 1 4 0,7 3 8 16,-7-4 1-16,0 5 3 0,7-2 1 15,-7 2-6-15,3 0-3 0,-3 0-7 16,0 2-3-16,0-3-3 0,7 1 0 16,-3 3-3-16,-4-1-1 0,0-2-1 15,0 0 0-15,0 4 1 0,7-6-2 16,-7 3 1-16,0-1 0 0,0-2 0 16,0 1 0-16,0-1-1 0,6-1 1 15,-6-1 0-15,0 1 1 0,4-2-1 16,-4 0 2-16,0 0 0 0,0 0 0 15,0-4-2-15,0 1 2 0,0-2-1 16,0 3-1-16,0 1-3 0,0-4 3 16,0 2 0-16,0-2 0 0,0 0 0 15,0 3 0-15,0-3 3 0,0 0-3 16,0 0 2-16,0 0 1 0,0 0-3 16,0 0 0-16,0 0 0 0,0 0 0 0,0 0 0 15,0 2 0-15,0-2 1 16,0 0 2-16,0 3-3 0,0-1 2 15,0-2 1-15,0 2 0 0,0 0-1 16,0-2-1-16,-4 0 4 0,4 4-4 16,0-4-1-16,0 0 0 0,0 1 8 0,0-1 5 15,-6 4 1-15,6-4 6 16,0 0 1-16,0 0 1 0,0 1-4 16,0-1-5-16,0 2-5 0,0 2-4 15,0-1-3-15,-7-1-1 0,7 1 0 16,0 1 0-16,0-2 0 0,0 3-3 0,0-1-1 15,0-1 2-15,0 1 2 0,0-1 0 16,0-1-2-16,0 0 2 16,0 0 0-16,0-2 2 0,0 0-2 15,0 3 0-15,0-3 0 0,0 0 0 16,0 0 0-16,0 0 0 0,0 0-2 0,0 0 4 16,0 0-2-16,0 0 1 0,0 0 2 15,0 0-1-15,0 0 1 16,0 0 2-16,0 0 3 0,0 0 2 15,0 0 3-15,-4-3 0 0,4 3-1 16,-7 0 2-16,7-2-7 0,0 2-3 0,-10-2-1 16,10 2 1-16,-7 0-3 0,7 0-1 15,-3 0 1-15,-4 0 0 0,0 0 0 16,4 0-2-16,-4 0 1 16,7 0 0-16,-4 2 0 0,-2-2 0 15,-1 2-2-15,3-2 2 0,4 0 2 0,0 3-2 16,-7-3 1-16,7 2-2 0,0-2 0 15,-3 0-3-15,3 0 2 16,0 0-3-16,0 0 0 0,0 0 3 16,0 3 0-16,0-3 1 0,0 2-2 15,3-2 1-15,-3 0 2 0,7 0 0 16,-7 4 0-16,0-4 2 0,4 1-2 0,3-1 0 16,-1 2 0-16,-2-2-2 15,-4 0 0-15,7 0-1 0,-4 0 0 16,4-2 3-16,3 2 0 0,-3-1 0 15,-7 1 0-15,10 0 3 0,-3-4-1 0,-3 4-1 16,3 0-1-16,3 0 0 0,-3 0 2 16,-4 0-2-16,11 0 0 15,-11-2 2-15,4 2 2 0,3 0-4 16,-3 0 2-16,-3 0 0 0,3 0 1 16,3 0-3-16,-3 0 0 0,-4 0 2 0,4 0-2 15,3-3 0-15,-3 3 0 0,-3-2 0 16,3-1 2-16,-7 1-4 0,6 2 2 15,-2-2 0-15,3 2 2 16,-7 0 0-16,0-2-1 0,3 2 1 16,-3 0 3-16,7-3 0 0,-7 3 5 0,0-4 9 15,0 4 0-15,0 0 8 0,0 0 2 16,0 0 5-16,0 0-7 16,0 0-3-16,0 0-6 0,-7 0-4 15,7 0-4-15,-3 0-4 0,3 0-4 0,-7 0 1 16,7 0 2-16,-4 0-5 0,-2 0 1 15,-1 0 0-15,3 0-1 0,-3 0 0 16,4 4 0-16,-4-1 0 0,-3-3 0 16,3 2 3-16,3-2-1 15,-2 2-2-15,-1 0 1 0,-4 1 1 0,5-1 0 16,-5-2 0-16,8 0-2 0,-11 3 0 16,11-3-2-16,-4 2 2 0,-3-2 0 15,3 0 0-15,3 0 2 0,-3 4-2 16,-3-4 2-16,3 0-1 0,4 1-1 15,-4-1 0-15,0 0-1 0,4 2 1 16,-4-2-2-16,7 3-2 0,-4-3 2 16,-2 3 0-16,6-3-2 15,-7 0 2-15,7 2-1 0,0-2 1 16,7 3-1-16,-7-3-2 0,0 2 4 0,6 1-3 16,-2-1 3-16,3 1-1 0,-4-1 2 15,4 2 0-15,3-3 0 16,-3 1 0-16,3 4 0 0,-3-4-1 0,4-2 0 15,-5 3-1-15,-2-3-1 0,3 2 2 16,3-2-26-16,-10 0-46 0,7 0-85 16,-7 0-246-16,0 0-172 0,-7 0-93 15,-3 3-23-15,-1-1 22 0,-2 3 70 16</inkml:trace>
  <inkml:trace contextRef="#ctx0" brushRef="#br0" timeOffset="1820.799">1482 13796 75 0,'-7'2'304'15,"3"4"38"-15,4-6 0 0,0 2-26 16,0 1-35-16,-6-1-83 0,6 1-67 15,0-1-41-15,0 1-22 0,0-1-14 16,0 2-5-16,0-1-2 0,0 3 1 16,6-4-4-16,-6 1 2 0,0-1 4 15,0 1 2-15,0-1 2 0,0 1-2 16,0-1 1-16,0-2 0 0,0 4-10 16,0-3-4-16,0-1-8 0,0 3-2 15,0-3-9-15,0 0-1 0,0 1-4 16,0-1-1-16,0 0-3 0,0-1-3 15,0 1-4-15,0-3-3 0,0 2 1 16,0-5-1-16,0-2-2 0,4 1 1 16,-4-2 2-16,0-2-2 0,0-2-2 15,7 1 0-15,-7 0 5 0,0-4-2 16,7 2-1-16,-4 2 0 0,-3-3-2 16,0-2-1-16,7 6 1 0,-7 1 0 15,0-2 1-15,0 4 1 0,0-2 2 16,7 5-2-16,-7-1 0 0,0 2 1 15,3 2 1-15,-3-1 4 0,0 1 4 16,0 2 3-16,0-3 4 0,0 3 3 16,0 3 1-16,0-3 4 0,0 5 0 15,0 1 6-15,7-4-2 0,-7 10 3 16,0-5 4-16,0 4 2 0,0 1 2 16,3-5 0-16,-3 4 3 0,0 1-2 15,7-3-3-15,-7 2-3 0,0 1-3 16,7-3-8-16,-7 1-7 0,4 1 0 15,-4-2-2-15,0 0-2 0,0 0-4 16,6-2 2-16,-6 3-1 0,0-5-1 16,0 0-2-16,0 0 0 0,0-2-1 15,0-3-2-15,0 0-1 0,0 0-3 16,4-5 0-16,-4-1 0 0,7-3 1 16,-7-1 1-16,0-4-2 0,7-2 3 15,-4-2-1-15,-3 4-4 0,7-3 2 16,-4-1 0-16,4 1 0 0,-7 2 0 15,7 2 2-15,-4 1 1 0,4 0-3 16,-7 4 2-16,7 0-2 0,-3 3 0 16,-4-3 0-16,6 6 0 0,-6-3 5 15,4 4 2-15,3-3 5 0,0 4 10 16,-4 0 10-16,4 4 9 0,-7 1 12 16,10-2 2-16,-3 3-1 0,-4 1 5 15,4 1 1-15,0 0 1 0,-3 6-3 16,6 0-4-16,-10 2-4 0,7 0-9 15,0 1-8-15,-4-2-13 0,-3 1-5 16,0 1-4-16,0-1 0 0,7-2-4 16,-7-1 0-16,0-3-1 0,0 0-2 15,0-2-1-15,0-1 1 0,0-2 0 16,0-1-4-16,0-3-3 0,0-1-9 16,-7 0-20-16,7 0-34 0,0-5-46 15,0 3-55-15,0-6-80 0,-3 1-193 16,3-2-156-16,0 0-60 0,0 2-2 15,3 2 33-15,4-4 67 0</inkml:trace>
  <inkml:trace contextRef="#ctx0" brushRef="#br0" timeOffset="2334.1279">1876 13662 191 0,'-7'0'414'0,"7"0"52"0,0-2 22 16,0 2-29-16,0 0-123 0,0 0-107 16,0 0-63-16,0 0-47 0,0 0-28 15,0 0-18-15,0 2-5 0,0-2-2 16,0 0 2-16,7 3 3 0,-3-3 4 15,-4 2 3-15,6-2-9 0,-2 0 1 16,10 3 1-16,-11-3-6 0,4 0-3 16,3 1-3-16,0-1-8 0,-3 0-13 15,4 0-12-15,-5 0-8 0,-2 0-7 16,3 0-4-16,3-1-2 0,-3 1-3 16,-7 0-2-16,3 0 4 0,-3 0-3 15,7 0-24-15,-7 1-44 0,-7-1-65 16,4 0-162-16,-4 0-211 0,-3 0-112 15,-1 2-34-15,5-2 11 0,2 3 49 16,-3 1 154-16</inkml:trace>
  <inkml:trace contextRef="#ctx0" brushRef="#br0" timeOffset="2586.499">1876 13809 253 0,'4'0'488'0,"-4"2"44"16,6-2 30-16,-6 0-7 0,4 3-199 15,3-3-126-15,3 2-74 16,-3-2-37-16,-4 0-25 0,11 3-22 16,-4-3-22-16,1 0-17 0,-5 0-12 0,12 0-4 15,-8 0-6-15,0 0-16 0,0 0-39 16,1 0-113-16,-4 0-238 0,3 2-130 15,-3-2-66-15,-7 4-26 16,7-1 20-16,-7 5 102 0</inkml:trace>
  <inkml:trace contextRef="#ctx0" brushRef="#br0" timeOffset="3917.873">2051 10876 311 0,'0'3'406'0,"0"3"35"0,0-1-18 16,0 0-47-16,0-1-126 0,0 3-79 16,7 2-46-16,-7 1-21 0,0-1-14 15,3 5-9-15,4-3-11 0,-7 5 0 16,0 1-5-16,7 0 0 0,-7-2-3 15,3 5 0-15,-3-2-3 16,0-1-8-16,0-1-2 0,0 3-5 0,0-1-1 16,0-2-3-16,0 0-1 0,0-4-4 15,0-1-6-15,0-2-7 0,0-2-8 16,0-2-3-16,0-2-7 0,0-1-4 16,0-4 1-16,7-6 1 15,-7-1-2-15,0-7 0 0,4 0 1 0,3-4 0 16,-1-6-1-16,-2 2-2 0,3-3 0 15,0 1-2-15,-4 1-3 0,7 0 0 16,-3 0 0-16,0 6 3 0,-4-1 4 16,4 4 0-16,-3 2 0 15,3 4 0-15,-7 1 0 0,6 1 0 0,-2 3 0 16,3 2 2-16,-7 3 11 0,3 0 3 16,4 5 10-16,-7 3 10 0,10 2 4 15,-10 0 3-15,7 3 2 0,-7 1 1 16,0 5 1-16,7 1-7 0,-7 0-2 15,3-1-5-15,-3 0-7 0,0 1-6 16,0-5-7-16,0-4-7 0,0 3-1 16,0-7-4-16,0 1-2 15,0-5-7-15,0 4-18 0,0-5-34 0,0-2-40 16,0-2-60-16,0-5-151 0,-3 0-200 16,3 1-90-16,0 1-30 0,0-3 15 15,0 2 42-15,3 1 142 0</inkml:trace>
  <inkml:trace contextRef="#ctx0" brushRef="#br0" timeOffset="4237.322">2322 10840 270 0,'7'0'467'0,"-4"0"48"16,4 3 34-16,0-3-21 0,-4 0-184 15,4 0-114-15,-3 0-64 0,2 0-36 16,1 0-31-16,4 0-30 0,-5 0-20 16,5 0-18-16,-8 0-9 0,11 0-8 15,-11 1-6-15,4-1 1 0,4 0-3 16,-11 0-3-16,6 0-1 0,-2 0-4 15,-4 2-22-15,0-2-36 0,0 7-57 16,0-2-140-16,-4 0-163 0,-2-3-105 16,-1 3-42-16,3-1 5 0,-3-2 40 15,4 5 130-15</inkml:trace>
  <inkml:trace contextRef="#ctx0" brushRef="#br0" timeOffset="4477.389">2312 10964 246 0,'0'4'452'15,"6"-3"43"-15,-2 1 30 0,-4 2-30 16,7-1-186-16,3-2-116 0,-3 2-65 16,3-3-40-16,0 0-28 0,1 0-20 15,2-3-13-15,-2 3-13 0,-1-1-5 16,0-2-2-16,1-1-4 0,2 4-5 15,-9-2-25-15,3 1-60 0,-7-3-178 16,0 4-150-16,0 0-82 0,0 0-42 16,0 0 5-16,0 0 46 0</inkml:trace>
  <inkml:trace contextRef="#ctx0" brushRef="#br0" timeOffset="4997.058">2589 10710 123 0,'0'-2'452'16,"0"0"52"-16,0-3 28 0,0 5 13 16,4-5-191-16,-4 1-145 15,7 2-89-15,-7 1-46 0,10-3-21 16,0-1-6-16,-3 4-10 0,3-2-7 0,1 1 6 16,2-1-1-16,-2 3 2 15,-8 0 8-15,4 0 15 0,3 3 27 0,-10-1 11 16,7 1 12-16,-7 2 6 0,0 0-7 15,0 2-13-15,0 3-13 0,-7-1-16 16,-3 5-8-16,0-3-13 0,-1 4-2 16,-2-2-10-16,2 1-10 0,1-1-8 15,0 1-7-15,-4-3-4 16,11 4-2-16,-4-4-3 0,3 3-1 0,-2-4-1 16,12 3-3-16,-6-1 1 0,4-1-1 15,3 3 1-15,3-5 3 0,7 0-1 16,-7 1 4-16,8-4-1 0,-8 2 3 15,7-2-1-15,0-3-12 0,0 4-47 16,0-6-76-16,-6-1-218 0,-1 3-193 16,-3-1-115-16,-4-2-50 0,4 0 14 15,-3-5 58-15,-4-3 207 0</inkml:trace>
  <inkml:trace contextRef="#ctx0" brushRef="#br0" timeOffset="6446.088">3258 6603 242 0,'4'2'427'0,"-4"-2"41"0,0 2 27 16,0 3-50-16,6 1-167 0,-6 1-97 16,0 0-52-16,7 3-29 0,-7 2-17 15,4 1-6-15,-4 1-6 0,0 2-7 16,0 0-3-16,0 0-9 0,7 0-7 16,-7 3-4-16,0 1 0 0,0-1-10 15,0-3-4-15,0 2-1 0,0-6 0 16,0 1-7-16,0-1-9 0,0-3-2 15,0-1-6-15,0-2-1 0,0-6-4 16,0 0 1-16,3-6 1 0,4-4-4 16,-7-3 6-16,10-4 1 0,-3-1 0 15,-7-3-2-15,10-4 0 0,1-3 1 16,-5 3-1-16,5 0-1 0,-4 3-1 16,3-1 0-16,-3 3 1 0,-4 6 1 15,4-2 6-15,-4 7-6 0,4-1 2 16,0 4 15-16,-3 5 12 0,-4 1 12 15,6 3 13-15,-6 6 15 0,0 0 6 16,0 3-7-16,0 4-9 0,4 5-5 16,-4-5-12-16,0 4-12 0,0-1-4 15,0 0-5-15,0-2-5 0,0 1-7 16,-4-3 0-16,4-3-3 0,0-3-5 16,0 2-15-16,0-6-30 0,0-2-50 15,0-3-61-15,0-8-131 0,0-4-192 16,0-3-114-16,0-4-40 0,0 5 16 15,0-2 38-15,11-3 121 0</inkml:trace>
  <inkml:trace contextRef="#ctx0" brushRef="#br0" timeOffset="6707.131">3539 6540 315 0,'7'0'530'0,"-3"0"48"16,2 0 28-16,-6 0-22 0,4 0-236 16,3-2-157-16,3 2-89 0,-3 0-45 15,3 0-26-15,0-3-12 0,4 3-6 16,-4 0-2-16,1-2-3 0,-1-2-2 16,-3 1 1-16,-4 1-1 0,4 2-5 15,0 0-10-15,-7 0-23 16,0 5-45-16,-7 1-93 0,0-1-160 0,-3 3-142 15,0-2-74-15,3 3-14 0,-7 1 22 16,0 0 75-16</inkml:trace>
  <inkml:trace contextRef="#ctx0" brushRef="#br0" timeOffset="6882.146">3550 6667 224 0,'6'5'462'0,"-2"-3"60"0,3 2 38 0,0-4 1 16,-4 0-194-16,7 0-119 15,-3-4-77-15,3 4-52 0,-3-2-35 16,4 2-31-16,-1-3-22 0,4 1-15 16,-11-1-38-16,4 1-70 0,-4 0-200 0,-3 2-166 15,0 0-90-15,0 0-43 0,7 0 7 16,3-2 52-16</inkml:trace>
  <inkml:trace contextRef="#ctx0" brushRef="#br0" timeOffset="7409.286">3827 6518 388 0,'-6'-5'489'0,"6"0"44"0,0 2 12 16,0-2-72-16,0 0-182 0,6 4-111 15,-6-3-66-15,0-1-38 0,11 3-18 16,-4-1-14-16,-4 1-10 0,7-1-9 16,4 3-6-16,-4 0-2 0,-3 0 3 15,3 3 5-15,1-1 5 0,-1 3 7 16,-3 4 15-16,-7-3 9 0,3 4 6 15,-3-2 4-15,0 0 1 0,-3 4-3 16,3-2-8-16,-7-2-6 0,-3 4-12 16,3-7-9-16,3 1-12 0,-2-1-6 15,2-1-11-15,-3-3-4 0,7 1-3 16,0 2-4-16,0-1 2 0,7-1-2 16,3-2 2-16,-6 3-1 0,10 1 3 15,-4 1 4-15,0 1-2 0,0-3 4 16,1 6-3-16,-4 0 6 0,3 1 0 15,-10 1 8-15,7 1 8 0,-7 0 13 16,-7 1 4-16,3 3 6 0,-2-5-1 16,-5 4-9-16,-6-2-10 0,7-3-12 15,0 0-14-15,-8 0-44 0,8-3-62 16,-7-4-101-16,0-1-257 0,10 0-149 16,-10-2-75-16,7 2-7 0,-1 2 36 15,4-4 87-15</inkml:trace>
  <inkml:trace contextRef="#ctx0" brushRef="#br0" timeOffset="8519.23">2716 5191 225 0,'0'-5'433'16,"4"4"43"-16,-4 1 19 0,0-4-53 16,0 4-163-16,0-2-122 0,0 2-68 15,0 0-31-15,0 0-12 0,0 0-3 16,0 0 2-16,0 0 12 0,7 0 16 15,-7 2 5-15,0 2 4 0,0 1 2 16,0-3-5-16,0 7-10 0,6 1-19 16,-6-1-8-16,4 5-9 0,-4 2-1 15,0 3-6-15,7 1 1 0,-7 1-1 16,3 4-2-16,-3 0-5 0,0 0-3 16,0 0-8-16,7 0-2 0,-7-2-1 15,0-3-3-15,0-4 2 0,7 0-7 16,-7-7 6-16,0 0 0 0,0-8-1 15,0-1 1-15,3-1-1 0,-3-8-5 16,7-2 0-16,-7-5 2 0,10-7-2 16,-3 4 0-16,-3-6 2 0,6 4 5 15,4-6-4-15,-4 8 0 0,0-1 3 16,-3 6-3-16,3 0 2 0,-3 5 8 16,-3 4-3-16,3 3-1 0,-4 4 1 15,4 5-1-15,-7 4-2 0,7 1-4 16,-7 6 8-16,0-2 7 0,3 4 1 15,-3-2 3-15,0 2-1 0,-3-3 4 16,3 1-8-16,0-3-3 0,0-3-6 16,0 0-13-16,0-3-36 0,0 0-49 15,0-4-80-15,-7-5-178 0,7-5-167 16,0-6-75-16,0 2-15 0,7-6 24 16,-4 0 61-16</inkml:trace>
  <inkml:trace contextRef="#ctx0" brushRef="#br0" timeOffset="8958.347">2973 5196 169 0,'7'-4'435'0,"0"3"50"16,-3-4 34-16,-4 4-16 0,6 1-156 15,1-4-122-15,-3 2-66 0,-4 2-41 16,7 0-13-16,-7 0-13 0,3 0-8 16,4 0-7-16,0 0-7 0,-7 0-5 15,3 0-14-15,-3 0-11 0,0 2-5 16,7-2-1-16,-7 4-7 0,0-4-9 16,3 0-6-16,4 1-9 0,-7-1-1 15,0 0 2-15,0 0 9 0,0 0 4 16,0 0 3-16,0 0 5 0,0 0 0 15,7 0-11-15,-7 4-6 0,4-4-1 16,3 0-4-16,-4 0 0 0,4 0 5 16,3-4-2-16,-3 3 2 0,3-3-3 15,1 2-3-15,-5-1-4 0,5 1 2 16,-4-1 6-16,-4 3-7 0,4-2 2 16,-7-1 2-16,7 3 1 0,-4 0-22 15,-3-1-31-15,-3 1-39 0,-4 1-53 16,-3-1-113-16,3 3-166 0,-10-1-121 15,6 1-45-15,-6 2 4 0,7 1 30 16,0 0 103-16</inkml:trace>
  <inkml:trace contextRef="#ctx0" brushRef="#br0" timeOffset="9161.532">2997 5303 279 0,'0'2'456'16,"0"2"45"-16,7-4 37 0,4 0-42 15,-8 0-177-15,11 0-103 0,-11 0-60 16,7-4-42-16,8 2-30 0,-11 0-23 16,3 0-24-16,0-1-12 0,4 1-8 15,-4-1-10-15,0-3-14 0,1 6-37 16,-11-5-67-16,0 5-186 0,0 0-154 16,0 0-81-16,0 0-32 0,0 0 8 15,0 0 57-15</inkml:trace>
  <inkml:trace contextRef="#ctx0" brushRef="#br0" timeOffset="9573.399">3361 5042 285 0,'0'-2'476'0,"0"2"50"0,0 2 37 16,0-2-35-16,0 3-180 0,-3-1-113 0,-4 3-73 15,7 0-40-15,-4-1-28 0,-3 7-22 16,7-3-19-16,-6 1-10 0,6-2-9 16,-4 4-9-16,-3-2-9 15,7 1-7-15,0-1-3 0,7-5-6 16,-7 1 0-16,4-3-2 0,2-2 4 0,5 0 0 15,-1-2 0-15,-3-1 0 0,3-1-2 16,-3-2 2-16,3 1-2 16,1 4-1-16,-5-5 2 0,-2 6 14 0,3 2 14 15,-7 3 9-15,0 6 13 0,0 1 4 16,0 5 0-16,0 2-9 0,-7 2-11 16,3-1-13-16,4 3-11 0,-6-6-28 15,6-1-62-15,-4-2-105 0,-3-7-241 16,0 0-144-16,7-7-78 0,0 0-15 15,-3-7 32-15,3-2 93 0</inkml:trace>
  <inkml:trace contextRef="#ctx0" brushRef="#br0" timeOffset="12010.483">1742 1919 203 0,'0'0'423'0,"0"2"43"16,0 2 26-16,0-3-39 0,0 1-157 15,0 4-111-15,-7-4-68 0,7 3-40 16,0-2-18-16,0-1-13 15,0 1-6-15,0-3 1 0,0 2 5 0,0 2-1 16,-3-4 6-16,3 1 0 0,0-1-5 16,-7 0-2-16,7 0-5 0,0 4 3 15,0 0-7-15,0 1 4 0,0 0 1 16,0 0 2-16,0 2 5 0,0 3 2 16,0 0 12-16,7 3-3 0,-7 2-1 15,3 0 0-15,-3 2-1 0,7-1 0 16,-7 2-3-16,11 3-8 0,-11-3-4 15,10 1-5-15,-3-2-11 0,3 1-8 16,0-2-5-16,8 0-6 0,-8-2 0 16,4 0 0-16,-4-4-2 0,10-2 1 15,-2-1-8-15,-1-2 6 0,0-1 8 16,3 1 2-16,-2-5 3 0,9 0 7 16,-3-5 3-16,-3 1-4 0,3-1-8 15,-4-9 1-15,8 5 3 0,-11-3 0 16,3-3 3-16,4 2 4 0,-3 2-2 15,-4-5-3-15,0 3-5 0,0-4 0 16,-6 3-9-16,6-2-2 0,-7 0 3 16,0-1-5-16,7 1 0 15,-6-2-1-15,-4 0 3 0,3-5 1 0,-3 7-4 16,-4-3 2-16,4 3 2 0,-7 2-4 16,7-2 0-16,-4 5-1 0,-3 4 4 15,0 0-1-15,0 2-1 0,0 1 0 16,0-3 2-16,0 5 2 0,-3-3-5 15,3 5-2-15,0-1 4 16,0 1-5-16,-7 0-12 0,7 1-25 0,-7 4-39 16,7-3-55-16,-3 2-90 0,-4-4-218 15,-3 0-161-15,-1 0-73 0,4 0-9 16,-3 3 31-16,3-3 73 0</inkml:trace>
  <inkml:trace contextRef="#ctx0" brushRef="#br0" timeOffset="12631.3769">2024 1919 267 0,'0'2'417'0,"0"-2"41"0,0 0-15 16,0 0-41-16,0 0-123 0,0 0-110 15,6 4-63-15,-6-4-41 0,0-4-17 16,4 4-6-16,-4 0-2 16,0 4 9-16,0-3 6 0,0 1 13 15,0 4 10-15,0 1 7 0,7 1 5 0,-7-1-1 16,0 3-11-16,0-2-4 16,0 3-9-16,0 0-11 0,0 4-5 0,0 0-6 15,0 2-3-15,7-1-3 16,-7 4-9-16,0-1 2 0,0 4-10 15,0 0-3-15,-7 1-9 0,7 3 0 0,0 1-1 16,-7-1-3-16,7 1 0 16,-4 2 2-16,-2 2 1 0,-1-3-3 0,3 1-1 15,4-4-3-15,-7 2 0 16,4-3-4-16,-4 0 2 0,7-4 0 16,-7-2 3-16,4-4-2 0,3 0 1 0,-7-2 5 15,7-6-5-15,0 1 3 16,0-2-6-16,-3-3-1 0,3-1-3 0,3-2-4 15,-3 0 7-15,0 0 0 16,0 0 2-16,0 0-7 0,0 0-24 16,0 0-44-16,0 0-71 0,0 0-198 0,0 0-167 15,-3 0-83-15,-4-2-20 0,7 2 14 16,0-3 61-16</inkml:trace>
  <inkml:trace contextRef="#ctx0" brushRef="#br0" timeOffset="13548.462">2277 2402 45 0,'0'-3'379'0,"7"-2"58"0,-7 0 25 15,0 0-14-15,0 3-70 0,7-1-139 16,-7 1-80-16,3-1-40 0,-3 3-28 15,0 3-13-15,0-3-8 0,0 2 4 16,0 3 0-16,0 0 5 0,0 1 1 16,0 6 3-16,0-2 0 0,0-2-2 15,-3 6-10-15,3 0-6 0,0 2-9 16,-7-2-10-16,7 5-12 0,0-3-11 16,0-1-6-16,0 0-9 0,0 0-5 15,0-1-3-15,0-5-1 0,0-2-1 16,0 1 2-16,0-2 0 0,0-3 0 15,7-3 2-15,-4-2 4 0,-3-3-2 16,11 0-2-16,-11-5 0 0,7-1 2 16,3-5-2-16,-3 3-5 0,3-4-2 15,0 3 2-15,-3-1-2 0,3 1-1 16,-3 2 0-16,-3 3 4 0,3 0 4 16,3 3-1-16,-3 1 4 0,3 2 2 15,-3 3-2-15,-4 0 7 0,4 3 10 16,-3 2 7-16,3 1 3 0,-1 3 6 15,-2-2 14-15,-4 2-2 0,7 0-7 16,-7 1 1-16,0 0-2 0,0-2-5 16,0 3-13-16,0-1-6 0,0-3-7 15,0-1-2-15,0-2-3 0,0 1-7 16,-7-2-19-16,7-3-38 0,-4 0-57 16,-2-3-118-16,6 3-242 0,0-2-141 15,-7-1-60-15,7 3-5 0,0 0 42 16,0 0 102-16</inkml:trace>
  <inkml:trace contextRef="#ctx0" brushRef="#br0" timeOffset="14288.209">2655 2319 300 0,'0'0'390'0,"0"0"26"0,0 0-12 16,0 3-31-16,0-3-99 0,0 0-91 15,0 0-53-15,0 0-36 0,0 0-19 16,0 0-4-16,6 2 0 0,-6-2 4 16,4 0 9-16,-4 4 8 0,0-3 13 15,0 1-1-15,0 5 0 0,7-3-4 16,-7 6-15-16,0-1-10 0,0 4-17 16,0 2-16-16,0 0-14 15,0 4-7-15,0 0-8 0,0-3-6 0,0 0-1 16,0-2 7-16,0 0 6 0,0-4-1 15,0-2 2-15,0 1 1 0,0-5-2 16,0 1-8-16,0-2-3 0,0-3-1 16,0 0-2-16,0-5-3 0,0 0-2 15,3-2 0-15,4-4 0 0,0 4-3 16,-4-5 1-16,4 1 0 0,3 0 3 16,-3 1 0-16,4 0-2 0,-1 0-1 15,0 2 0-15,-3-3 2 0,3 5-1 16,1-2-5-16,2 1 6 0,-2 0 2 15,-1 6 2-15,0-4-1 0,-3 5-1 16,0-1 5-16,-4 1-1 0,4 1 2 16,-7-1-5-16,4 4 1 0,2-3-16 15,-6-1-29-15,0 0-42 0,-6 0-57 16,2 0-127-16,-6 0-167 0,-4 0-124 16,4 0-48-16,0-1 3 15,3 1 35-15,3 0 114 0</inkml:trace>
  <inkml:trace contextRef="#ctx0" brushRef="#br0" timeOffset="14526.862">2727 2432 226 0,'6'5'464'16,"-2"0"52"-16,3 2 41 0,-4-3-4 0,4 1-176 16,3 1-118-16,-3-1-57 0,3 2-41 15,1 0-31-15,-1 2-19 0,4 1-29 16,-4 0-18-16,7-2-21 15,-7 3-14-15,1-1-8 0,6-1-9 16,-7-1-3-16,-3 2-3 0,3-1 1 0,1-3-3 16,-5 2 1-16,1-1-2 0,-3-2-36 15,-4 0-71-15,0-1-223 16,-11 2-178-16,5-3-101 0,-5 2-50 16,1-3 7-16,0 1 56 0</inkml:trace>
  <inkml:trace contextRef="#ctx0" brushRef="#br0" timeOffset="15541.795">3385 1755 29 0,'0'0'401'16,"0"-3"57"-16,0 3 39 0,0 0-19 15,0 0-67-15,-7 3-148 16,7-1-88-16,-3 3-34 0,-4 0-31 15,0-1-11-15,-3 5-9 0,10-2-8 0,-11 1-18 16,5-3-12-16,2 2-11 0,-3 1-3 16,0-1-7-16,4 2-6 0,-4 2-3 15,4 3-8-15,-4 2 5 0,-3 3-5 16,3 1-7-16,3 5-3 0,-3 3 1 16,1-2 1-16,2 6-5 0,-3 2-1 15,7 4 4-15,0-2-2 0,0 2-1 16,7-2 3-16,-3 5-3 0,2-8-1 15,5 2-5-15,6-6 5 0,-7 1 0 16,7-7-2-16,0 1 1 0,-6-4 1 16,6-6 3-16,0 0-5 0,-7-7-3 15,7-3-13-15,-6 1-27 0,-4-5-32 16,-4-1-54-16,4-5-137 0,-7 2-174 16,0-4-90-16,7-1-31 0,-7 3 6 15,0-1 34-15,0-1 134 16</inkml:trace>
  <inkml:trace contextRef="#ctx0" brushRef="#br0" timeOffset="16015.636">3556 2029 342 0,'0'5'467'0,"0"-3"36"16,-6 3 8-16,6-3-43 0,0 5-176 15,0 2-112-15,0 2-59 0,0 1-30 16,0 1-19-16,0 1-15 0,6 0-7 0,-6 2-5 15,0-2 3-15,4 3-3 16,-4 1-1-16,7-2-8 0,-7-2-10 16,0 1-1-16,7 0-4 0,-7-5 0 15,0-4-1-15,0 5 4 0,0-8 1 16,0 2 2-16,0-5-5 0,0-3-8 0,0-2 1 16,3-7-8-16,-3-1 0 0,7-4-7 15,-4-1 1-15,4-2 1 16,3 0-2-16,-3 0-4 0,4 4 3 15,-1-2 1-15,-3 2-3 0,3 2 2 16,0 3 0-16,4 4 1 0,-4 0-6 0,1 2-12 16,-1 3-27-16,-3 2-38 15,-7 0-81-15,10 0-192 0,-10 0-146 0,0 0-68 16,0 0-13-16,0 0 14 0,0 0 73 16</inkml:trace>
  <inkml:trace contextRef="#ctx0" brushRef="#br0" timeOffset="16531.324">3821 1686 12 0,'0'-3'393'16,"0"-1"61"-16,0 4 31 15,0-2-10-15,6 2-51 0,-6 0-154 16,0 0-82-16,4 0-41 0,3 0-17 16,0 2-12-16,-4-2-13 0,4 4 0 0,3 1-6 15,0 2-3-15,-3 4-2 0,4 0-10 16,-1 8-9-16,4 0-8 0,-4 3-16 16,0 2-7-16,7 6-16 15,-6 5-8-15,6 1-8 0,-10 6 6 0,3 0 5 16,-7 6-1-16,4-2 5 0,3 4 1 15,-10 0 2-15,0-2-4 0,0 2-15 16,0-6-8-16,0-2 1 16,-3-2 3-16,-4-5-10 0,0-5-23 15,4-2-32-15,-4-8-43 0,4-6-61 16,-4-4-135-16,0-3-189 0,3-7-112 0,-2 0-34 16,-1-5 7-16,3 3 46 0,4 2 119 15</inkml:trace>
  <inkml:trace contextRef="#ctx0" brushRef="#br0" timeOffset="17870.467">3604 1830 308 0,'0'1'364'15,"0"1"11"-15,0-2-32 16,0 3-50-16,0-3-85 0,0 4-77 0,0-4-45 16,0 2-25-16,0-2-4 15,0 0-3-15,0 0 1 0,0 3-11 0,0-3-17 16,0 0-5-16,0 0-9 0,0 0-6 16,0 0-12-16,0 0 1 0,0 2 8 15,0 1-4-15,-3-3 4 16,3 0-3-16,0 0 6 0,0 0 2 0,0 1-9 15,3-1-1-15,-3 3 1 0,0-3 1 16,0 2 2-16,0-2 1 0,0 0 12 16,0 0 4-16,0 0 6 0,0 0 7 15,0 4-6-15,0-4-1 0,0 1-2 16,0-1-3-16,0 0 0 0,0 0-5 16,0 0 8-16,0 0-2 0,0 2 4 15,0-2-2-15,0 3-2 0,0-3-5 16,0 0-3-16,0 0-2 0,7 0-2 15,-7 0 2-15,0 0 2 0,0 0 7 16,0-3 4-16,7 1 9 0,-3 1 1 16,2-3-1-16,-2 4 4 0,3-2-4 15,-7-1-9-15,10 3-6 0,-3 0-3 16,-4 0-2-16,11-1-4 0,-11 1-8 16,8 0 3-16,-4-3 0 0,3 1-5 15,-3-1 0-15,3 1-4 0,-3-2 8 16,-4 4-4-16,4 0-1 0,4-3 1 15,-5 3 3-15,-6-2 4 0,4 2 6 16,-4 2 14-16,7-2 8 0,-7 3 7 16,0-3-1-16,0 0 9 0,-7 0-11 15,3-3-15-15,4 0-12 0,-6-1-6 16,6 2 1-16,-11-2-7 0,11-4-2 16,-7 3 0-16,4-2 0 0,-4-3 2 15,7 2-1-15,0 3-3 0,0-2 2 16,0 3 2-16,0-2 2 0,0 1-3 15,0 0 1-15,0 5-1 0,7-5 4 16,-7 2-2-16,10 3 1 0,-3-1-2 16,-3 2-3-16,2 2 2 0,5 2-1 15,-1 0 2-15,-3 2 3 0,3 2 5 16,-3 0 4-16,-4 1 7 0,4-3 0 16,0 3 21-16,-3-2 6 0,-4-1 7 15,0-3-2-15,0 3-6 0,0 0 0 16,0 0-16-16,-11-3-7 0,4 1-9 15,4 0-1-15,-4 0-23 0,-3 1-40 16,3-1-73-16,-3-1-212 0,3 1-175 16,-3 4-103-16,10 2-37 0,-11 4 11 15,11 5 52-15,-10-1 205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2:54.433"/>
    </inkml:context>
    <inkml:brush xml:id="br0">
      <inkml:brushProperty name="width" value="0.1" units="cm"/>
      <inkml:brushProperty name="height" value="0.1" units="cm"/>
      <inkml:brushProperty name="color" value="#004F8B"/>
    </inkml:brush>
  </inkml:definitions>
  <inkml:trace contextRef="#ctx0" brushRef="#br0">70 2 1760 0 0,'2'-2'7461'0'0,"-6"3"-5203"0"0,-31 12-10442 0 0,22-8 7552 0 0,-6 4-1423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3.348"/>
    </inkml:context>
    <inkml:brush xml:id="br0">
      <inkml:brushProperty name="width" value="0.1" units="cm"/>
      <inkml:brushProperty name="height" value="0.1" units="cm"/>
      <inkml:brushProperty name="color" value="#FF0066"/>
    </inkml:brush>
  </inkml:definitions>
  <inkml:trace contextRef="#ctx0" brushRef="#br0">9 345 1232 0 0,'4'-1'7472'0'0,"-2"6"-4141"0"0,0 20-2874 0 0,-2-21 262 0 0,-13 318 971 0 0,9-268-1677 0 0,28-195-2 0 0,-17 70-3 0 0,-5 19-3 0 0,3 0 0 0 0,2 1 0 0 0,2 0 1 0 0,2 1-1 0 0,3 0 0 0 0,2 1 0 0 0,1 0 0 0 0,12-18-5 0 0,-28 63 8 0 0,1 0 1 0 0,-1 0-1 0 0,1 0 1 0 0,0 1-1 0 0,0-1 1 0 0,1 0-1 0 0,-1 1 1 0 0,1-1-1 0 0,-1 1 0 0 0,1 0 1 0 0,0 0-1 0 0,0 0 1 0 0,1 0-1 0 0,-1 1 1 0 0,1-1-1 0 0,-1 1 1 0 0,1 0-1 0 0,0 0 0 0 0,0 0 1 0 0,0 0-1 0 0,0 1 1 0 0,0 0-1 0 0,0 0 1 0 0,0 0-1 0 0,0 0 1 0 0,0 0-1 0 0,1 1 0 0 0,-1 0 1 0 0,0 0-1 0 0,1 0 1 0 0,-1 0-1 0 0,0 1 1 0 0,0 0-1 0 0,0 0 1 0 0,1 0-1 0 0,-1 0 1 0 0,0 0-1 0 0,0 1 0 0 0,0 0 1 0 0,-1 0-1 0 0,1 0 1 0 0,0 0-1 0 0,-1 1 1 0 0,1-1-1 0 0,-1 1 1 0 0,0 0-1 0 0,0 0 0 0 0,1 2-8 0 0,-1 2 13 0 0,-1 0-1 0 0,0 1 0 0 0,0-1 1 0 0,-1 0-1 0 0,0 1 0 0 0,0 0 1 0 0,-1-1-1 0 0,0 1 0 0 0,0-1 1 0 0,-1 1-1 0 0,0-1 0 0 0,0 1 1 0 0,-1-1-1 0 0,1 1 0 0 0,-2-1 1 0 0,1 0-1 0 0,-1 0 0 0 0,0 0 0 0 0,-1 0 1 0 0,0-1-1 0 0,0 1 0 0 0,0-1 1 0 0,-1 0-1 0 0,0 0 0 0 0,0 0 1 0 0,0-1-1 0 0,-1 0 0 0 0,0 0 1 0 0,0 0-1 0 0,0-1 0 0 0,0 0 1 0 0,-1 0-1 0 0,0-1 0 0 0,1 1 1 0 0,-1-1-1 0 0,-1-1 0 0 0,1 1 1 0 0,0-1-1 0 0,-1-1 0 0 0,1 1 0 0 0,-1-1 1 0 0,-1-1-13 0 0,-13-3-220 0 0,12 2-118 0 0,20 11 258 0 0,69 89 182 0 0,84 186 672 0 0,-139-228-1278 0 0,-28-75-7378 0 0,3-17 1902 0 0,2 20 4295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09.250"/>
    </inkml:context>
    <inkml:brush xml:id="br0">
      <inkml:brushProperty name="width" value="0.1" units="cm"/>
      <inkml:brushProperty name="height" value="0.1" units="cm"/>
      <inkml:brushProperty name="color" value="#FF0066"/>
    </inkml:brush>
  </inkml:definitions>
  <inkml:trace contextRef="#ctx0" brushRef="#br0">36 831 1224 0 0,'-5'-5'8146'0'0,"1"8"-4412"0"0,3 4-3455 0 0,-21 154 1428 0 0,22-159-1702 0 0,-4 142 106 0 0,5-137-111 0 0,0 0-1 0 0,0 0 1 0 0,0 0 0 0 0,1-1 0 0 0,0 1 0 0 0,1 0 0 0 0,-1-1 0 0 0,1 0 0 0 0,0 1 0 0 0,1-1 0 0 0,-1 0 0 0 0,1-1 0 0 0,0 1 0 0 0,1-1 0 0 0,0 1 0 0 0,-1-1 0 0 0,1-1 0 0 0,1 1 0 0 0,3 2 0 0 0,-3-6 2 0 0,1 0-1 0 0,-1 0 1 0 0,1-1 0 0 0,-1 0 0 0 0,0 0 0 0 0,1 0 0 0 0,-1-1 0 0 0,1 0-1 0 0,-1 0 1 0 0,0-1 0 0 0,0 0 0 0 0,0 0 0 0 0,0 0 0 0 0,0-1 0 0 0,0 0-1 0 0,0 0 1 0 0,-1 0 0 0 0,0-1 0 0 0,1 0 0 0 0,-2 0 0 0 0,1 0-1 0 0,0 0 1 0 0,-1-1 0 0 0,1 0 0 0 0,-1 0 0 0 0,-1 0 0 0 0,3-4-2 0 0,11-10 11 0 0,-2 0 0 0 0,0-1 0 0 0,-1 0 0 0 0,-1-1 0 0 0,-1-1 0 0 0,-1 0 0 0 0,-1 0 0 0 0,-1-1 0 0 0,-1 0 0 0 0,-1-1 0 0 0,-1 0 0 0 0,-1 0 0 0 0,2-17-11 0 0,-7-12 300 0 0,-10 72-1609 0 0,5-2-9554 0 0,5-12 8585 0 0</inkml:trace>
  <inkml:trace contextRef="#ctx0" brushRef="#br0" timeOffset="714.9649">526 974 980 0 0,'11'-4'9228'0'0,"-10"16"-6153"0"0,-1-7-3319 0 0,-17 226 1857 0 0,17-231-1612 0 0,0 1 0 0 0,-1-1 0 0 0,1 1 0 0 0,-1-1 0 0 0,1 1 0 0 0,0 0 0 0 0,0-1 0 0 0,-1 1 0 0 0,1-1 0 0 0,0 1 0 0 0,0 0 0 0 0,0-1 0 0 0,0 1 0 0 0,0-1 0 0 0,0 1 0 0 0,0 0 1 0 0,0-1-1 0 0,0 1 0 0 0,0-1 0 0 0,0 1 0 0 0,0 0 0 0 0,0-1 0 0 0,0 1 0 0 0,0 0 0 0 0,1-1 0 0 0,-1 1 0 0 0,0-1 0 0 0,1 1 0 0 0,-1-1 0 0 0,0 1 0 0 0,1-1 0 0 0,-1 1 0 0 0,0-1 0 0 0,1 1 0 0 0,-1-1 0 0 0,1 1 0 0 0,-1-1 0 0 0,1 0 0 0 0,-1 1 0 0 0,1-1 0 0 0,-1 0 0 0 0,1 1 0 0 0,0-1 0 0 0,-1 0 0 0 0,1 0 0 0 0,-1 0 0 0 0,1 1 0 0 0,0-1 0 0 0,-1 0 1 0 0,1 0-1 0 0,-1 0 0 0 0,1 0 0 0 0,0 0 0 0 0,-1 0 0 0 0,1 0 0 0 0,0 0 0 0 0,-1 0 0 0 0,1-1 0 0 0,-1 1 0 0 0,1 0 0 0 0,0 0 0 0 0,-1 0 0 0 0,1-1 0 0 0,-1 1 0 0 0,1 0 0 0 0,-1-1 0 0 0,1 1 0 0 0,0-1-1 0 0,33-29 47 0 0,-21 14-37 0 0,1 0 0 0 0,1 1 0 0 0,1 1 1 0 0,0 1-1 0 0,0 0 0 0 0,15-7-10 0 0,-30 19 5 0 0,0 0 0 0 0,1 0 0 0 0,-1 0 0 0 0,1 1 0 0 0,0-1 0 0 0,-1 0 0 0 0,1 1 0 0 0,-1-1 0 0 0,1 1 0 0 0,0 0 0 0 0,0-1 0 0 0,-1 1 0 0 0,1 0 0 0 0,0 0 0 0 0,-1 0 0 0 0,1 0 0 0 0,0 1 0 0 0,0-1 0 0 0,-1 0 0 0 0,1 1 0 0 0,0-1 0 0 0,-1 1 1 0 0,1-1-1 0 0,-1 1 0 0 0,1 0 0 0 0,-1 0 0 0 0,1 0 0 0 0,-1 0 0 0 0,1 0 0 0 0,-1 0 0 0 0,0 0 0 0 0,0 0 0 0 0,1 0 0 0 0,-1 1 0 0 0,0-1 0 0 0,0 0 0 0 0,0 1 0 0 0,0-1 0 0 0,-1 1 0 0 0,1-1 0 0 0,0 1 0 0 0,-1 0 0 0 0,1-1 0 0 0,-1 1-5 0 0,10 78 670 0 0,-34 46-2142 0 0,24-125-547 0 0,4-4-2708 0 0,2-5 2813 0 0,-3 3 694 0 0,9-6-1197 0 0,2-4 609 0 0</inkml:trace>
  <inkml:trace contextRef="#ctx0" brushRef="#br0" timeOffset="1930.622">1219 729 1120 0 0,'4'3'7799'0'0,"0"6"-3979"0"0,0 28-2800 0 0,-4-30-246 0 0,20 346 512 0 0,-16-287-1282 0 0,7-82 38 0 0,85-209 388 0 0,-88 208-339 0 0,-4 9-53 0 0,0-1 0 0 0,0 1 0 0 0,1 0 0 0 0,0 0 0 0 0,0 0-1 0 0,0 1 1 0 0,1 0 0 0 0,1 0 0 0 0,-1 0 0 0 0,1 1 0 0 0,0 0 0 0 0,0 0 0 0 0,5-2-38 0 0,-10 7-7 0 0,1 1-1 0 0,0 0 1 0 0,-1-1 0 0 0,1 1-1 0 0,0 0 1 0 0,-1 0 0 0 0,1 1 0 0 0,0-1-1 0 0,-1 0 1 0 0,1 1 0 0 0,-1 0 0 0 0,1-1-1 0 0,0 1 1 0 0,-1 0 0 0 0,0 0-1 0 0,1 1 1 0 0,-1-1 0 0 0,0 0 0 0 0,1 1-1 0 0,-1 0 1 0 0,0-1 0 0 0,0 1 0 0 0,0 0-1 0 0,0 0 1 0 0,-1 0 0 0 0,1 0-1 0 0,0 0 1 0 0,-1 0 0 0 0,1 2 7 0 0,12 11-1357 0 0,-13-15-323 0 0,-1-5-3545 0 0,1-2 1778 0 0,0 3 1960 0 0,-1-4-821 0 0</inkml:trace>
  <inkml:trace contextRef="#ctx0" brushRef="#br0" timeOffset="2501.09">1236 464 1192 0 0,'-6'14'8912'0'0,"21"-10"-5791"0"0,23-7-1906 0 0,117-17-54 0 0,-144-45-823 0 0,-5 64-333 0 0,0 1 0 0 0,1-1 0 0 0,-1 1 0 0 0,1 0 0 0 0,-1 1 0 0 0,1-1 0 0 0,-1 1 0 0 0,0 0 0 0 0,1 1 0 0 0,-1 0 0 0 0,0 0 0 0 0,0 0 1 0 0,0 1-1 0 0,-1 0 0 0 0,1 0 0 0 0,1 1-5 0 0,0-1 3 0 0,42 29 105 0 0,-50-30-85 0 0,0-1 0 0 0,0 1 0 0 0,0 0 0 0 0,0-1 0 0 0,0 1 1 0 0,-1-1-1 0 0,1 0 0 0 0,-1 1 0 0 0,1-1 0 0 0,-1 0 0 0 0,1 0 0 0 0,-1 0 1 0 0,0 0-1 0 0,0 0 0 0 0,1 0 0 0 0,-1 0 0 0 0,0-1 0 0 0,0 1 0 0 0,0 0 1 0 0,0-1-1 0 0,0 0 0 0 0,0 1 0 0 0,0-1 0 0 0,0 0 0 0 0,0 0 0 0 0,0 0 1 0 0,0-1-24 0 0,-37 1 129 0 0,-8 0-3152 0 0,46 0 2867 0 0,1 0-1 0 0,0 0 1 0 0,-1 0 0 0 0,1 0 0 0 0,-1 0 0 0 0,1 0-1 0 0,-1 0 1 0 0,1 0 0 0 0,0 0 0 0 0,-1 0-1 0 0,1 0 1 0 0,-1 0 0 0 0,1 1 0 0 0,0-1-1 0 0,-1 0 1 0 0,1 0 0 0 0,-1 0 0 0 0,1 0-1 0 0,0 1 1 0 0,-1-1 0 0 0,1 0 0 0 0,0 0-1 0 0,-1 1 1 0 0,1-1 0 0 0,0 0 0 0 0,0 1 0 0 0,-1-1-1 0 0,1 0 1 0 0,0 1 0 0 0,0-1 0 0 0,0 0-1 0 0,-1 1 1 0 0,1-1 0 0 0,0 1 0 0 0,0-1-1 0 0,0 0 1 0 0,0 1 0 0 0,0-1 0 0 0,0 1-1 0 0,0-1 1 0 0,0 1 0 0 0,0-1 0 0 0,0 0 0 0 0,0 1-1 0 0,0-1 1 0 0,0 1 0 0 0,0-1 0 0 0,0 0-1 0 0,0 1 1 0 0,0-1 0 0 0,0 1 0 0 0,1-1-1 0 0,-1 0 1 0 0,0 1 0 0 0,0-1 0 0 0,1 0-1 0 0,-1 1 1 0 0,0-1 0 0 0,0 0 0 0 0,1 1 0 0 0,-1-1-1 0 0,0 0 1 0 0,1 0 0 0 0,-1 1 0 0 0,0-1-1 0 0,1 0 157 0 0,8 9-2402 0 0</inkml:trace>
  <inkml:trace contextRef="#ctx0" brushRef="#br0" timeOffset="5193.57">1189 1 408 0 0,'-8'32'10474'0'0,"-19"18"-10050"0"0,8-17 123 0 0,-7 38-361 0 0,2 0-1 0 0,4 2 0 0 0,3 0 1 0 0,3 1-1 0 0,3 1 1 0 0,0 62-186 0 0,10-125-3 0 0,-10 87 88 0 0,4 1 0 0 0,4 0 1 0 0,5-1-1 0 0,4 1 1 0 0,7 13-86 0 0,-13-106 4 0 0,1 1 0 0 0,0-1 1 0 0,0 0-1 0 0,0 0 0 0 0,1-1 0 0 0,0 1 0 0 0,1 0 1 0 0,0 0-1 0 0,0-1 0 0 0,0 0 0 0 0,1 1 1 0 0,-1-1-1 0 0,1-1 0 0 0,1 1 0 0 0,-1 0 0 0 0,1-1 1 0 0,0 0-1 0 0,1 0 0 0 0,-1-1 0 0 0,1 1 1 0 0,-1-1-1 0 0,1 0 0 0 0,1-1 0 0 0,-1 1-4 0 0,34 2-792 0 0,-44-10-9269 0 0,3 4 10808 0 0,-2-2-2852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2.366"/>
    </inkml:context>
    <inkml:brush xml:id="br0">
      <inkml:brushProperty name="width" value="0.1" units="cm"/>
      <inkml:brushProperty name="height" value="0.1" units="cm"/>
      <inkml:brushProperty name="color" value="#FF0066"/>
    </inkml:brush>
  </inkml:definitions>
  <inkml:trace contextRef="#ctx0" brushRef="#br0">70 1 704 0 0,'24'6'12202'0'0,"-18"20"-9115"0"0,-4 262-1431 0 0,-5-237-4060 0 0,2-51 2020 0 0,-1 0 0 0 0,1 0 1 0 0,-1 0-1 0 0,1-1 1 0 0,-1 1-1 0 0,1 0 0 0 0,0-1 1 0 0,-1 1-1 0 0,1-1 1 0 0,-1 1-1 0 0,1-1 0 0 0,0 0 1 0 0,0 0-1 0 0,-1 1 0 0 0,1-1 1 0 0,0 0-1 0 0,0 0 1 0 0,0 0-1 0 0,0 0 0 0 0,0-1 1 0 0,0 1-1 0 0,0 0 1 0 0,0 0-1 0 0,1 0 0 0 0,-1-1 1 0 0,0 1-1 0 0,1 0 0 0 0,-1-1 1 0 0,1 1-1 0 0,0-1 1 0 0,-1 1-1 0 0,1-1 384 0 0,-8-15-2113 0 0</inkml:trace>
  <inkml:trace contextRef="#ctx0" brushRef="#br0" timeOffset="247.52">1 130 1572 0 0,'5'2'2288'0'0,"2"1"249"0"0,0 1 167 0 0,1-2-68 0 0,2 3-1004 0 0,14 1 36 0 0,-9-3-1272 0 0,3 1-148 0 0,1-2-152 0 0,1 1-224 0 0,0-1-284 0 0,-3 0-932 0 0,1-4-752 0 0,-4 2-404 0 0,1-2-168 0 0,0-3 39 0 0,0 1 193 0 0,0 1 888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5.676"/>
    </inkml:context>
    <inkml:brush xml:id="br0">
      <inkml:brushProperty name="width" value="0.1" units="cm"/>
      <inkml:brushProperty name="height" value="0.1" units="cm"/>
      <inkml:brushProperty name="color" value="#FF0066"/>
    </inkml:brush>
  </inkml:definitions>
  <inkml:trace contextRef="#ctx0" brushRef="#br0">1 0 1488 0 0,'2'3'6315'0'0,"3"6"-4022"0"0,52 131-39 0 0,-12-42-2142 0 0,-13-11 99 0 0,-3 1-1 0 0,-4 1 0 0 0,-4 1 0 0 0,-4 1 0 0 0,-4 1 0 0 0,-4 0 0 0 0,-5 0 0 0 0,-3 1 0 0 0,-9 74-210 0 0,-3-107 29 0 0,-3 0 0 0 0,-2-1 0 0 0,-3-1 0 0 0,-2-1 0 0 0,-26 48-29 0 0,44-100-1022 0 0,-1-20-8854 0 0,3 7 8949 0 0,-1-3-1042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6.847"/>
    </inkml:context>
    <inkml:brush xml:id="br0">
      <inkml:brushProperty name="width" value="0.1" units="cm"/>
      <inkml:brushProperty name="height" value="0.1" units="cm"/>
      <inkml:brushProperty name="color" value="#FF0066"/>
    </inkml:brush>
  </inkml:definitions>
  <inkml:trace contextRef="#ctx0" brushRef="#br0">1 141 1232 0 0,'16'3'8048'0'0,"1"-6"-6054"0"0,110-24 33 0 0,-119 27-1992 0 0,-2 1-23 0 0,0-1-1 0 0,0 0 1 0 0,1 0-1 0 0,-1 0 1 0 0,0 0-1 0 0,0-1 1 0 0,0 0-1 0 0,1-1 1 0 0,-1 1-1 0 0,0-1 1 0 0,-1 0-1 0 0,1-1 1 0 0,0 0-1 0 0,-1 1 0 0 0,1-2 1 0 0,1-1-12 0 0,-7 3 3 0 0,0 0 0 0 0,0 0-1 0 0,-1 0 1 0 0,1 0 0 0 0,-1 0 0 0 0,1 1 0 0 0,-1-1 0 0 0,0 0-1 0 0,1 0 1 0 0,-1 0 0 0 0,0 0 0 0 0,-1 1 0 0 0,1-1 0 0 0,0 1-1 0 0,0-1 1 0 0,-1 1 0 0 0,1-1 0 0 0,-1 1 0 0 0,1-1-1 0 0,-1 1 1 0 0,1 0 0 0 0,-1 0 0 0 0,0 0 0 0 0,0 0 0 0 0,1 0-1 0 0,-1 1 1 0 0,0-1 0 0 0,0 0 0 0 0,0 1 0 0 0,0-1 0 0 0,0 1-1 0 0,0 0 1 0 0,0 0 0 0 0,0-1 0 0 0,-1 2-3 0 0,-8-6 62 0 0,-28-10 519 0 0,71-9-506 0 0,-30 24-72 0 0,1-1 0 0 0,-1 1 0 0 0,1 0 0 0 0,-1 0 0 0 0,1 0 0 0 0,-1 1 0 0 0,1-1 1 0 0,-1 1-1 0 0,1-1 0 0 0,-1 1 0 0 0,0 0 0 0 0,1 0 0 0 0,-1 0 0 0 0,0 0 0 0 0,1 0 0 0 0,-1 0 0 0 0,0 1 0 0 0,0-1 0 0 0,0 1 0 0 0,0 0 0 0 0,0-1 0 0 0,-1 1 0 0 0,1 0 0 0 0,0 0 0 0 0,-1 0 0 0 0,0 0 0 0 0,1 0 0 0 0,-1 1 0 0 0,0-1 0 0 0,0 0 0 0 0,0 1 0 0 0,0-1 0 0 0,-1 0 0 0 0,1 1 0 0 0,-1-1 0 0 0,1 1 0 0 0,-1-1 0 0 0,0 1 0 0 0,0-1 0 0 0,0 1 0 0 0,0-1 0 0 0,0 1 0 0 0,-1-1 0 0 0,1 1 0 0 0,-1-1 0 0 0,1 1 0 0 0,-1-1 0 0 0,0 1 1 0 0,0-1-1 0 0,0 0 0 0 0,-1 0 0 0 0,1 0 0 0 0,0 1 0 0 0,-1-1 0 0 0,1 0 0 0 0,-1 0-3 0 0,-1 2-41 0 0,0 1 1 0 0,0-1-1 0 0,0 0 0 0 0,0 0 1 0 0,0 0-1 0 0,-1-1 1 0 0,0 1-1 0 0,0-1 1 0 0,0 0-1 0 0,0 0 1 0 0,0 0-1 0 0,-1 0 1 0 0,1-1-1 0 0,-1 0 0 0 0,0 0 1 0 0,-3 1 40 0 0,8-3-1302 0 0,0 0-643 0 0,3 3-2356 0 0,7 2 2626 0 0,-6-3 615 0 0,8 8-1171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7.539"/>
    </inkml:context>
    <inkml:brush xml:id="br0">
      <inkml:brushProperty name="width" value="0.1" units="cm"/>
      <inkml:brushProperty name="height" value="0.1" units="cm"/>
      <inkml:brushProperty name="color" value="#FF0066"/>
    </inkml:brush>
  </inkml:definitions>
  <inkml:trace contextRef="#ctx0" brushRef="#br0">0 14 1828 0 0,'17'1'9454'0'0,"5"1"-6763"0"0,144-18-879 0 0,-132 16-2735 0 0,-48 11-7709 0 0,0-5 6137 0 0,-1-1 152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24T08:15:17.792"/>
    </inkml:context>
    <inkml:brush xml:id="br0">
      <inkml:brushProperty name="width" value="0.1" units="cm"/>
      <inkml:brushProperty name="height" value="0.1" units="cm"/>
      <inkml:brushProperty name="color" value="#FF0066"/>
    </inkml:brush>
  </inkml:definitions>
  <inkml:trace contextRef="#ctx0" brushRef="#br0">0 0 1380 0 0,'5'7'2312'0'0,"0"2"237"0"0,5-5 175 0 0,-2 1 120 0 0,4-3-1088 0 0,3 0-696 0 0,0-2-384 0 0,39 5 68 0 0,-4 13-4648 0 0,-35-12 1368 0 0,-6 3-232 0 0,1-2 15 0 0,-5 2 233 0 0,0 0 1020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C72F7-E9ED-491E-ACA6-20F02E51D53D}" type="datetimeFigureOut">
              <a:rPr lang="it-IT" smtClean="0"/>
              <a:t>19/10/2022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62911-2A9D-4B15-BA91-F1FD24BDB3B2}" type="slidenum">
              <a:rPr lang="it-IT" smtClean="0"/>
              <a:t>‹N›</a:t>
            </a:fld>
            <a:endParaRPr lang="it-IT"/>
          </a:p>
        </p:txBody>
      </p:sp>
    </p:spTree>
    <p:extLst>
      <p:ext uri="{BB962C8B-B14F-4D97-AF65-F5344CB8AC3E}">
        <p14:creationId xmlns:p14="http://schemas.microsoft.com/office/powerpoint/2010/main" val="36958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struttura a bande di un sistema </a:t>
            </a:r>
            <a:r>
              <a:rPr lang="it-IT" dirty="0" err="1"/>
              <a:t>puo’</a:t>
            </a:r>
            <a:r>
              <a:rPr lang="it-IT" dirty="0"/>
              <a:t> essere evidenziata attraverso misure di fotoemissione dalla banda di valenza. </a:t>
            </a:r>
          </a:p>
          <a:p>
            <a:endParaRPr lang="it-IT" dirty="0"/>
          </a:p>
          <a:p>
            <a:endParaRPr lang="it-IT" dirty="0"/>
          </a:p>
        </p:txBody>
      </p:sp>
      <p:sp>
        <p:nvSpPr>
          <p:cNvPr id="4" name="Segnaposto numero diapositiva 3"/>
          <p:cNvSpPr>
            <a:spLocks noGrp="1"/>
          </p:cNvSpPr>
          <p:nvPr>
            <p:ph type="sldNum" sz="quarter" idx="10"/>
          </p:nvPr>
        </p:nvSpPr>
        <p:spPr/>
        <p:txBody>
          <a:bodyPr/>
          <a:lstStyle/>
          <a:p>
            <a:fld id="{73E62911-2A9D-4B15-BA91-F1FD24BDB3B2}" type="slidenum">
              <a:rPr lang="it-IT" smtClean="0"/>
              <a:t>19</a:t>
            </a:fld>
            <a:endParaRPr lang="it-IT"/>
          </a:p>
        </p:txBody>
      </p:sp>
    </p:spTree>
    <p:extLst>
      <p:ext uri="{BB962C8B-B14F-4D97-AF65-F5344CB8AC3E}">
        <p14:creationId xmlns:p14="http://schemas.microsoft.com/office/powerpoint/2010/main" val="140104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9071806-1047-453A-8FBA-62EC97AA0D20}"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137293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071806-1047-453A-8FBA-62EC97AA0D20}"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271970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071806-1047-453A-8FBA-62EC97AA0D20}"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4276584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9071806-1047-453A-8FBA-62EC97AA0D20}"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86017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29071806-1047-453A-8FBA-62EC97AA0D20}" type="datetimeFigureOut">
              <a:rPr lang="it-IT" smtClean="0"/>
              <a:t>19/10/2022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32661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9071806-1047-453A-8FBA-62EC97AA0D20}"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104348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9071806-1047-453A-8FBA-62EC97AA0D20}" type="datetimeFigureOut">
              <a:rPr lang="it-IT" smtClean="0"/>
              <a:t>19/10/2022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12194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9071806-1047-453A-8FBA-62EC97AA0D20}" type="datetimeFigureOut">
              <a:rPr lang="it-IT" smtClean="0"/>
              <a:t>19/10/2022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351621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71806-1047-453A-8FBA-62EC97AA0D20}" type="datetimeFigureOut">
              <a:rPr lang="it-IT" smtClean="0"/>
              <a:t>19/10/2022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19705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9071806-1047-453A-8FBA-62EC97AA0D20}"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2499905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9071806-1047-453A-8FBA-62EC97AA0D20}" type="datetimeFigureOut">
              <a:rPr lang="it-IT" smtClean="0"/>
              <a:t>19/10/2022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92C6B41-E5E3-4F2A-A27E-EF6C0D7A35AB}" type="slidenum">
              <a:rPr lang="it-IT" smtClean="0"/>
              <a:t>‹N›</a:t>
            </a:fld>
            <a:endParaRPr lang="it-IT"/>
          </a:p>
        </p:txBody>
      </p:sp>
    </p:spTree>
    <p:extLst>
      <p:ext uri="{BB962C8B-B14F-4D97-AF65-F5344CB8AC3E}">
        <p14:creationId xmlns:p14="http://schemas.microsoft.com/office/powerpoint/2010/main" val="181183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71806-1047-453A-8FBA-62EC97AA0D20}" type="datetimeFigureOut">
              <a:rPr lang="it-IT" smtClean="0"/>
              <a:t>19/10/2022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C6B41-E5E3-4F2A-A27E-EF6C0D7A35AB}" type="slidenum">
              <a:rPr lang="it-IT" smtClean="0"/>
              <a:t>‹N›</a:t>
            </a:fld>
            <a:endParaRPr lang="it-IT"/>
          </a:p>
        </p:txBody>
      </p:sp>
    </p:spTree>
    <p:extLst>
      <p:ext uri="{BB962C8B-B14F-4D97-AF65-F5344CB8AC3E}">
        <p14:creationId xmlns:p14="http://schemas.microsoft.com/office/powerpoint/2010/main" val="2572609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0.emf"/><Relationship Id="rId13" Type="http://schemas.openxmlformats.org/officeDocument/2006/relationships/customXml" Target="../ink/ink78.xml"/><Relationship Id="rId18" Type="http://schemas.openxmlformats.org/officeDocument/2006/relationships/image" Target="../media/image390.emf"/><Relationship Id="rId3" Type="http://schemas.openxmlformats.org/officeDocument/2006/relationships/customXml" Target="../ink/ink73.xml"/><Relationship Id="rId7" Type="http://schemas.openxmlformats.org/officeDocument/2006/relationships/customXml" Target="../ink/ink75.xml"/><Relationship Id="rId12" Type="http://schemas.openxmlformats.org/officeDocument/2006/relationships/image" Target="../media/image360.emf"/><Relationship Id="rId17" Type="http://schemas.openxmlformats.org/officeDocument/2006/relationships/customXml" Target="../ink/ink80.xml"/><Relationship Id="rId2" Type="http://schemas.openxmlformats.org/officeDocument/2006/relationships/image" Target="../media/image69.png"/><Relationship Id="rId16" Type="http://schemas.openxmlformats.org/officeDocument/2006/relationships/image" Target="../media/image380.emf"/><Relationship Id="rId20" Type="http://schemas.openxmlformats.org/officeDocument/2006/relationships/image" Target="../media/image400.emf"/><Relationship Id="rId1" Type="http://schemas.openxmlformats.org/officeDocument/2006/relationships/slideLayout" Target="../slideLayouts/slideLayout2.xml"/><Relationship Id="rId6" Type="http://schemas.openxmlformats.org/officeDocument/2006/relationships/image" Target="../media/image330.emf"/><Relationship Id="rId11" Type="http://schemas.openxmlformats.org/officeDocument/2006/relationships/customXml" Target="../ink/ink77.xml"/><Relationship Id="rId5" Type="http://schemas.openxmlformats.org/officeDocument/2006/relationships/customXml" Target="../ink/ink74.xml"/><Relationship Id="rId15" Type="http://schemas.openxmlformats.org/officeDocument/2006/relationships/customXml" Target="../ink/ink79.xml"/><Relationship Id="rId10" Type="http://schemas.openxmlformats.org/officeDocument/2006/relationships/image" Target="../media/image350.emf"/><Relationship Id="rId19" Type="http://schemas.openxmlformats.org/officeDocument/2006/relationships/customXml" Target="../ink/ink81.xml"/><Relationship Id="rId4" Type="http://schemas.openxmlformats.org/officeDocument/2006/relationships/image" Target="../media/image320.emf"/><Relationship Id="rId9" Type="http://schemas.openxmlformats.org/officeDocument/2006/relationships/customXml" Target="../ink/ink76.xml"/><Relationship Id="rId14" Type="http://schemas.openxmlformats.org/officeDocument/2006/relationships/image" Target="../media/image370.emf"/></Relationships>
</file>

<file path=ppt/slides/_rels/slide13.xml.rels><?xml version="1.0" encoding="UTF-8" standalone="yes"?>
<Relationships xmlns="http://schemas.openxmlformats.org/package/2006/relationships"><Relationship Id="rId8" Type="http://schemas.openxmlformats.org/officeDocument/2006/relationships/customXml" Target="../ink/ink85.xml"/><Relationship Id="rId13" Type="http://schemas.openxmlformats.org/officeDocument/2006/relationships/image" Target="../media/image460.emf"/><Relationship Id="rId18" Type="http://schemas.openxmlformats.org/officeDocument/2006/relationships/customXml" Target="../ink/ink90.xml"/><Relationship Id="rId3" Type="http://schemas.openxmlformats.org/officeDocument/2006/relationships/image" Target="../media/image410.emf"/><Relationship Id="rId21" Type="http://schemas.openxmlformats.org/officeDocument/2006/relationships/image" Target="../media/image32.png"/><Relationship Id="rId7" Type="http://schemas.openxmlformats.org/officeDocument/2006/relationships/image" Target="../media/image430.emf"/><Relationship Id="rId12" Type="http://schemas.openxmlformats.org/officeDocument/2006/relationships/customXml" Target="../ink/ink87.xml"/><Relationship Id="rId17" Type="http://schemas.openxmlformats.org/officeDocument/2006/relationships/image" Target="../media/image480.emf"/><Relationship Id="rId2" Type="http://schemas.openxmlformats.org/officeDocument/2006/relationships/customXml" Target="../ink/ink82.xml"/><Relationship Id="rId16" Type="http://schemas.openxmlformats.org/officeDocument/2006/relationships/customXml" Target="../ink/ink89.xml"/><Relationship Id="rId20" Type="http://schemas.openxmlformats.org/officeDocument/2006/relationships/customXml" Target="../ink/ink91.xml"/><Relationship Id="rId1" Type="http://schemas.openxmlformats.org/officeDocument/2006/relationships/slideLayout" Target="../slideLayouts/slideLayout2.xml"/><Relationship Id="rId6" Type="http://schemas.openxmlformats.org/officeDocument/2006/relationships/customXml" Target="../ink/ink84.xml"/><Relationship Id="rId11" Type="http://schemas.openxmlformats.org/officeDocument/2006/relationships/image" Target="../media/image450.emf"/><Relationship Id="rId5" Type="http://schemas.openxmlformats.org/officeDocument/2006/relationships/image" Target="../media/image420.emf"/><Relationship Id="rId15" Type="http://schemas.openxmlformats.org/officeDocument/2006/relationships/image" Target="../media/image470.emf"/><Relationship Id="rId10" Type="http://schemas.openxmlformats.org/officeDocument/2006/relationships/customXml" Target="../ink/ink86.xml"/><Relationship Id="rId19" Type="http://schemas.openxmlformats.org/officeDocument/2006/relationships/image" Target="../media/image490.emf"/><Relationship Id="rId4" Type="http://schemas.openxmlformats.org/officeDocument/2006/relationships/customXml" Target="../ink/ink83.xml"/><Relationship Id="rId9" Type="http://schemas.openxmlformats.org/officeDocument/2006/relationships/image" Target="../media/image440.emf"/><Relationship Id="rId14" Type="http://schemas.openxmlformats.org/officeDocument/2006/relationships/customXml" Target="../ink/ink8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6" Type="http://schemas.openxmlformats.org/officeDocument/2006/relationships/customXml" Target="../ink/ink104.xml"/><Relationship Id="rId21" Type="http://schemas.openxmlformats.org/officeDocument/2006/relationships/image" Target="../media/image44.png"/><Relationship Id="rId42" Type="http://schemas.openxmlformats.org/officeDocument/2006/relationships/customXml" Target="../ink/ink112.xml"/><Relationship Id="rId47" Type="http://schemas.openxmlformats.org/officeDocument/2006/relationships/image" Target="../media/image57.png"/><Relationship Id="rId63" Type="http://schemas.openxmlformats.org/officeDocument/2006/relationships/image" Target="../media/image65.png"/><Relationship Id="rId68" Type="http://schemas.openxmlformats.org/officeDocument/2006/relationships/customXml" Target="../ink/ink125.xml"/><Relationship Id="rId84" Type="http://schemas.openxmlformats.org/officeDocument/2006/relationships/customXml" Target="../ink/ink133.xml"/><Relationship Id="rId89" Type="http://schemas.openxmlformats.org/officeDocument/2006/relationships/image" Target="../media/image78.png"/><Relationship Id="rId16" Type="http://schemas.openxmlformats.org/officeDocument/2006/relationships/customXml" Target="../ink/ink99.xml"/><Relationship Id="rId11" Type="http://schemas.openxmlformats.org/officeDocument/2006/relationships/image" Target="../media/image39.png"/><Relationship Id="rId32" Type="http://schemas.openxmlformats.org/officeDocument/2006/relationships/customXml" Target="../ink/ink107.xml"/><Relationship Id="rId37"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customXml" Target="../ink/ink120.xml"/><Relationship Id="rId74" Type="http://schemas.openxmlformats.org/officeDocument/2006/relationships/customXml" Target="../ink/ink128.xml"/><Relationship Id="rId79" Type="http://schemas.openxmlformats.org/officeDocument/2006/relationships/image" Target="../media/image73.png"/><Relationship Id="rId5" Type="http://schemas.openxmlformats.org/officeDocument/2006/relationships/image" Target="../media/image36.png"/><Relationship Id="rId90" Type="http://schemas.openxmlformats.org/officeDocument/2006/relationships/customXml" Target="../ink/ink136.xml"/><Relationship Id="rId95" Type="http://schemas.openxmlformats.org/officeDocument/2006/relationships/image" Target="../media/image81.png"/><Relationship Id="rId22" Type="http://schemas.openxmlformats.org/officeDocument/2006/relationships/customXml" Target="../ink/ink102.xml"/><Relationship Id="rId27"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customXml" Target="../ink/ink115.xml"/><Relationship Id="rId64" Type="http://schemas.openxmlformats.org/officeDocument/2006/relationships/customXml" Target="../ink/ink123.xml"/><Relationship Id="rId69" Type="http://schemas.openxmlformats.org/officeDocument/2006/relationships/image" Target="../media/image68.png"/><Relationship Id="rId80" Type="http://schemas.openxmlformats.org/officeDocument/2006/relationships/customXml" Target="../ink/ink131.xml"/><Relationship Id="rId85" Type="http://schemas.openxmlformats.org/officeDocument/2006/relationships/image" Target="../media/image76.png"/><Relationship Id="rId3" Type="http://schemas.openxmlformats.org/officeDocument/2006/relationships/image" Target="../media/image35.png"/><Relationship Id="rId12" Type="http://schemas.openxmlformats.org/officeDocument/2006/relationships/customXml" Target="../ink/ink97.xml"/><Relationship Id="rId17" Type="http://schemas.openxmlformats.org/officeDocument/2006/relationships/image" Target="../media/image42.png"/><Relationship Id="rId25" Type="http://schemas.openxmlformats.org/officeDocument/2006/relationships/image" Target="../media/image46.png"/><Relationship Id="rId33" Type="http://schemas.openxmlformats.org/officeDocument/2006/relationships/image" Target="../media/image50.png"/><Relationship Id="rId38" Type="http://schemas.openxmlformats.org/officeDocument/2006/relationships/customXml" Target="../ink/ink110.xml"/><Relationship Id="rId46" Type="http://schemas.openxmlformats.org/officeDocument/2006/relationships/customXml" Target="../ink/ink114.xml"/><Relationship Id="rId59" Type="http://schemas.openxmlformats.org/officeDocument/2006/relationships/image" Target="../media/image63.png"/><Relationship Id="rId67" Type="http://schemas.openxmlformats.org/officeDocument/2006/relationships/image" Target="../media/image67.png"/><Relationship Id="rId20" Type="http://schemas.openxmlformats.org/officeDocument/2006/relationships/customXml" Target="../ink/ink101.xml"/><Relationship Id="rId41" Type="http://schemas.openxmlformats.org/officeDocument/2006/relationships/image" Target="../media/image54.png"/><Relationship Id="rId54" Type="http://schemas.openxmlformats.org/officeDocument/2006/relationships/customXml" Target="../ink/ink118.xml"/><Relationship Id="rId62" Type="http://schemas.openxmlformats.org/officeDocument/2006/relationships/customXml" Target="../ink/ink122.xml"/><Relationship Id="rId70" Type="http://schemas.openxmlformats.org/officeDocument/2006/relationships/customXml" Target="../ink/ink126.xml"/><Relationship Id="rId75" Type="http://schemas.openxmlformats.org/officeDocument/2006/relationships/image" Target="../media/image71.png"/><Relationship Id="rId83" Type="http://schemas.openxmlformats.org/officeDocument/2006/relationships/image" Target="../media/image75.png"/><Relationship Id="rId88" Type="http://schemas.openxmlformats.org/officeDocument/2006/relationships/customXml" Target="../ink/ink135.xml"/><Relationship Id="rId91" Type="http://schemas.openxmlformats.org/officeDocument/2006/relationships/image" Target="../media/image79.png"/><Relationship Id="rId96" Type="http://schemas.openxmlformats.org/officeDocument/2006/relationships/customXml" Target="../ink/ink139.xml"/><Relationship Id="rId1" Type="http://schemas.openxmlformats.org/officeDocument/2006/relationships/slideLayout" Target="../slideLayouts/slideLayout2.xml"/><Relationship Id="rId6" Type="http://schemas.openxmlformats.org/officeDocument/2006/relationships/customXml" Target="../ink/ink94.xml"/><Relationship Id="rId15" Type="http://schemas.openxmlformats.org/officeDocument/2006/relationships/image" Target="../media/image41.png"/><Relationship Id="rId23" Type="http://schemas.openxmlformats.org/officeDocument/2006/relationships/image" Target="../media/image45.png"/><Relationship Id="rId28" Type="http://schemas.openxmlformats.org/officeDocument/2006/relationships/customXml" Target="../ink/ink105.xml"/><Relationship Id="rId36" Type="http://schemas.openxmlformats.org/officeDocument/2006/relationships/customXml" Target="../ink/ink109.xml"/><Relationship Id="rId49" Type="http://schemas.openxmlformats.org/officeDocument/2006/relationships/image" Target="../media/image58.png"/><Relationship Id="rId57" Type="http://schemas.openxmlformats.org/officeDocument/2006/relationships/image" Target="../media/image62.png"/><Relationship Id="rId10" Type="http://schemas.openxmlformats.org/officeDocument/2006/relationships/customXml" Target="../ink/ink96.xml"/><Relationship Id="rId31" Type="http://schemas.openxmlformats.org/officeDocument/2006/relationships/image" Target="../media/image49.png"/><Relationship Id="rId44" Type="http://schemas.openxmlformats.org/officeDocument/2006/relationships/customXml" Target="../ink/ink113.xml"/><Relationship Id="rId52" Type="http://schemas.openxmlformats.org/officeDocument/2006/relationships/customXml" Target="../ink/ink117.xml"/><Relationship Id="rId60" Type="http://schemas.openxmlformats.org/officeDocument/2006/relationships/customXml" Target="../ink/ink121.xml"/><Relationship Id="rId65" Type="http://schemas.openxmlformats.org/officeDocument/2006/relationships/image" Target="../media/image66.png"/><Relationship Id="rId73" Type="http://schemas.openxmlformats.org/officeDocument/2006/relationships/image" Target="../media/image700.png"/><Relationship Id="rId78" Type="http://schemas.openxmlformats.org/officeDocument/2006/relationships/customXml" Target="../ink/ink130.xml"/><Relationship Id="rId81" Type="http://schemas.openxmlformats.org/officeDocument/2006/relationships/image" Target="../media/image74.png"/><Relationship Id="rId86" Type="http://schemas.openxmlformats.org/officeDocument/2006/relationships/customXml" Target="../ink/ink134.xml"/><Relationship Id="rId94" Type="http://schemas.openxmlformats.org/officeDocument/2006/relationships/customXml" Target="../ink/ink138.xml"/><Relationship Id="rId99" Type="http://schemas.openxmlformats.org/officeDocument/2006/relationships/image" Target="../media/image83.png"/><Relationship Id="rId4" Type="http://schemas.openxmlformats.org/officeDocument/2006/relationships/customXml" Target="../ink/ink93.xml"/><Relationship Id="rId9" Type="http://schemas.openxmlformats.org/officeDocument/2006/relationships/image" Target="../media/image38.png"/><Relationship Id="rId13" Type="http://schemas.openxmlformats.org/officeDocument/2006/relationships/image" Target="../media/image40.png"/><Relationship Id="rId18" Type="http://schemas.openxmlformats.org/officeDocument/2006/relationships/customXml" Target="../ink/ink100.xml"/><Relationship Id="rId39" Type="http://schemas.openxmlformats.org/officeDocument/2006/relationships/image" Target="../media/image53.png"/><Relationship Id="rId34" Type="http://schemas.openxmlformats.org/officeDocument/2006/relationships/customXml" Target="../ink/ink108.xml"/><Relationship Id="rId50" Type="http://schemas.openxmlformats.org/officeDocument/2006/relationships/customXml" Target="../ink/ink116.xml"/><Relationship Id="rId55" Type="http://schemas.openxmlformats.org/officeDocument/2006/relationships/image" Target="../media/image61.png"/><Relationship Id="rId76" Type="http://schemas.openxmlformats.org/officeDocument/2006/relationships/customXml" Target="../ink/ink129.xml"/><Relationship Id="rId97" Type="http://schemas.openxmlformats.org/officeDocument/2006/relationships/image" Target="../media/image82.png"/><Relationship Id="rId7" Type="http://schemas.openxmlformats.org/officeDocument/2006/relationships/image" Target="../media/image37.png"/><Relationship Id="rId71" Type="http://schemas.openxmlformats.org/officeDocument/2006/relationships/image" Target="../media/image690.png"/><Relationship Id="rId92" Type="http://schemas.openxmlformats.org/officeDocument/2006/relationships/customXml" Target="../ink/ink137.xml"/><Relationship Id="rId2" Type="http://schemas.openxmlformats.org/officeDocument/2006/relationships/customXml" Target="../ink/ink92.xml"/><Relationship Id="rId29" Type="http://schemas.openxmlformats.org/officeDocument/2006/relationships/image" Target="../media/image48.png"/><Relationship Id="rId24" Type="http://schemas.openxmlformats.org/officeDocument/2006/relationships/customXml" Target="../ink/ink103.xml"/><Relationship Id="rId40" Type="http://schemas.openxmlformats.org/officeDocument/2006/relationships/customXml" Target="../ink/ink111.xml"/><Relationship Id="rId45" Type="http://schemas.openxmlformats.org/officeDocument/2006/relationships/image" Target="../media/image56.png"/><Relationship Id="rId66" Type="http://schemas.openxmlformats.org/officeDocument/2006/relationships/customXml" Target="../ink/ink124.xml"/><Relationship Id="rId87" Type="http://schemas.openxmlformats.org/officeDocument/2006/relationships/image" Target="../media/image77.png"/><Relationship Id="rId61" Type="http://schemas.openxmlformats.org/officeDocument/2006/relationships/image" Target="../media/image64.png"/><Relationship Id="rId82" Type="http://schemas.openxmlformats.org/officeDocument/2006/relationships/customXml" Target="../ink/ink132.xml"/><Relationship Id="rId19" Type="http://schemas.openxmlformats.org/officeDocument/2006/relationships/image" Target="../media/image43.png"/><Relationship Id="rId14" Type="http://schemas.openxmlformats.org/officeDocument/2006/relationships/customXml" Target="../ink/ink98.xml"/><Relationship Id="rId30" Type="http://schemas.openxmlformats.org/officeDocument/2006/relationships/customXml" Target="../ink/ink106.xml"/><Relationship Id="rId35" Type="http://schemas.openxmlformats.org/officeDocument/2006/relationships/image" Target="../media/image51.png"/><Relationship Id="rId56" Type="http://schemas.openxmlformats.org/officeDocument/2006/relationships/customXml" Target="../ink/ink119.xml"/><Relationship Id="rId77" Type="http://schemas.openxmlformats.org/officeDocument/2006/relationships/image" Target="../media/image72.png"/><Relationship Id="rId8" Type="http://schemas.openxmlformats.org/officeDocument/2006/relationships/customXml" Target="../ink/ink95.xml"/><Relationship Id="rId51" Type="http://schemas.openxmlformats.org/officeDocument/2006/relationships/image" Target="../media/image59.png"/><Relationship Id="rId72" Type="http://schemas.openxmlformats.org/officeDocument/2006/relationships/customXml" Target="../ink/ink127.xml"/><Relationship Id="rId93" Type="http://schemas.openxmlformats.org/officeDocument/2006/relationships/image" Target="../media/image80.png"/><Relationship Id="rId98" Type="http://schemas.openxmlformats.org/officeDocument/2006/relationships/customXml" Target="../ink/ink140.xml"/></Relationships>
</file>

<file path=ppt/slides/_rels/slide16.xml.rels><?xml version="1.0" encoding="UTF-8" standalone="yes"?>
<Relationships xmlns="http://schemas.openxmlformats.org/package/2006/relationships"><Relationship Id="rId26" Type="http://schemas.openxmlformats.org/officeDocument/2006/relationships/customXml" Target="../ink/ink152.xml"/><Relationship Id="rId21" Type="http://schemas.openxmlformats.org/officeDocument/2006/relationships/image" Target="../media/image93.png"/><Relationship Id="rId42" Type="http://schemas.openxmlformats.org/officeDocument/2006/relationships/customXml" Target="../ink/ink160.xml"/><Relationship Id="rId47" Type="http://schemas.openxmlformats.org/officeDocument/2006/relationships/image" Target="../media/image106.png"/><Relationship Id="rId63" Type="http://schemas.openxmlformats.org/officeDocument/2006/relationships/image" Target="../media/image114.png"/><Relationship Id="rId68" Type="http://schemas.openxmlformats.org/officeDocument/2006/relationships/customXml" Target="../ink/ink173.xml"/><Relationship Id="rId84" Type="http://schemas.openxmlformats.org/officeDocument/2006/relationships/customXml" Target="../ink/ink181.xml"/><Relationship Id="rId89" Type="http://schemas.openxmlformats.org/officeDocument/2006/relationships/image" Target="../media/image127.png"/><Relationship Id="rId16" Type="http://schemas.openxmlformats.org/officeDocument/2006/relationships/customXml" Target="../ink/ink147.xml"/><Relationship Id="rId11" Type="http://schemas.openxmlformats.org/officeDocument/2006/relationships/image" Target="../media/image88.png"/><Relationship Id="rId32" Type="http://schemas.openxmlformats.org/officeDocument/2006/relationships/customXml" Target="../ink/ink155.xml"/><Relationship Id="rId37" Type="http://schemas.openxmlformats.org/officeDocument/2006/relationships/image" Target="../media/image101.png"/><Relationship Id="rId53" Type="http://schemas.openxmlformats.org/officeDocument/2006/relationships/image" Target="../media/image109.png"/><Relationship Id="rId58" Type="http://schemas.openxmlformats.org/officeDocument/2006/relationships/customXml" Target="../ink/ink168.xml"/><Relationship Id="rId74" Type="http://schemas.openxmlformats.org/officeDocument/2006/relationships/customXml" Target="../ink/ink176.xml"/><Relationship Id="rId79" Type="http://schemas.openxmlformats.org/officeDocument/2006/relationships/image" Target="../media/image122.png"/><Relationship Id="rId102" Type="http://schemas.openxmlformats.org/officeDocument/2006/relationships/customXml" Target="../ink/ink190.xml"/><Relationship Id="rId5" Type="http://schemas.openxmlformats.org/officeDocument/2006/relationships/image" Target="../media/image85.png"/><Relationship Id="rId90" Type="http://schemas.openxmlformats.org/officeDocument/2006/relationships/customXml" Target="../ink/ink184.xml"/><Relationship Id="rId95" Type="http://schemas.openxmlformats.org/officeDocument/2006/relationships/image" Target="../media/image130.png"/><Relationship Id="rId22" Type="http://schemas.openxmlformats.org/officeDocument/2006/relationships/customXml" Target="../ink/ink150.xml"/><Relationship Id="rId27"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customXml" Target="../ink/ink163.xml"/><Relationship Id="rId64" Type="http://schemas.openxmlformats.org/officeDocument/2006/relationships/customXml" Target="../ink/ink171.xml"/><Relationship Id="rId69" Type="http://schemas.openxmlformats.org/officeDocument/2006/relationships/image" Target="../media/image117.png"/><Relationship Id="rId80" Type="http://schemas.openxmlformats.org/officeDocument/2006/relationships/customXml" Target="../ink/ink179.xml"/><Relationship Id="rId85" Type="http://schemas.openxmlformats.org/officeDocument/2006/relationships/image" Target="../media/image125.png"/><Relationship Id="rId12" Type="http://schemas.openxmlformats.org/officeDocument/2006/relationships/customXml" Target="../ink/ink145.xml"/><Relationship Id="rId17" Type="http://schemas.openxmlformats.org/officeDocument/2006/relationships/image" Target="../media/image91.png"/><Relationship Id="rId25" Type="http://schemas.openxmlformats.org/officeDocument/2006/relationships/image" Target="../media/image95.png"/><Relationship Id="rId33" Type="http://schemas.openxmlformats.org/officeDocument/2006/relationships/image" Target="../media/image99.png"/><Relationship Id="rId38" Type="http://schemas.openxmlformats.org/officeDocument/2006/relationships/customXml" Target="../ink/ink158.xml"/><Relationship Id="rId46" Type="http://schemas.openxmlformats.org/officeDocument/2006/relationships/customXml" Target="../ink/ink162.xml"/><Relationship Id="rId59" Type="http://schemas.openxmlformats.org/officeDocument/2006/relationships/image" Target="../media/image112.png"/><Relationship Id="rId67" Type="http://schemas.openxmlformats.org/officeDocument/2006/relationships/image" Target="../media/image116.png"/><Relationship Id="rId103" Type="http://schemas.openxmlformats.org/officeDocument/2006/relationships/image" Target="../media/image134.png"/><Relationship Id="rId20" Type="http://schemas.openxmlformats.org/officeDocument/2006/relationships/customXml" Target="../ink/ink149.xml"/><Relationship Id="rId41" Type="http://schemas.openxmlformats.org/officeDocument/2006/relationships/image" Target="../media/image103.png"/><Relationship Id="rId54" Type="http://schemas.openxmlformats.org/officeDocument/2006/relationships/customXml" Target="../ink/ink166.xml"/><Relationship Id="rId62" Type="http://schemas.openxmlformats.org/officeDocument/2006/relationships/customXml" Target="../ink/ink170.xml"/><Relationship Id="rId70" Type="http://schemas.openxmlformats.org/officeDocument/2006/relationships/customXml" Target="../ink/ink174.xml"/><Relationship Id="rId75" Type="http://schemas.openxmlformats.org/officeDocument/2006/relationships/image" Target="../media/image120.png"/><Relationship Id="rId83" Type="http://schemas.openxmlformats.org/officeDocument/2006/relationships/image" Target="../media/image124.png"/><Relationship Id="rId88" Type="http://schemas.openxmlformats.org/officeDocument/2006/relationships/customXml" Target="../ink/ink183.xml"/><Relationship Id="rId91" Type="http://schemas.openxmlformats.org/officeDocument/2006/relationships/image" Target="../media/image128.png"/><Relationship Id="rId96" Type="http://schemas.openxmlformats.org/officeDocument/2006/relationships/customXml" Target="../ink/ink187.xml"/><Relationship Id="rId1" Type="http://schemas.openxmlformats.org/officeDocument/2006/relationships/slideLayout" Target="../slideLayouts/slideLayout2.xml"/><Relationship Id="rId6" Type="http://schemas.openxmlformats.org/officeDocument/2006/relationships/customXml" Target="../ink/ink142.xml"/><Relationship Id="rId15" Type="http://schemas.openxmlformats.org/officeDocument/2006/relationships/image" Target="../media/image90.png"/><Relationship Id="rId23" Type="http://schemas.openxmlformats.org/officeDocument/2006/relationships/image" Target="../media/image94.png"/><Relationship Id="rId28" Type="http://schemas.openxmlformats.org/officeDocument/2006/relationships/customXml" Target="../ink/ink153.xml"/><Relationship Id="rId36" Type="http://schemas.openxmlformats.org/officeDocument/2006/relationships/customXml" Target="../ink/ink157.xml"/><Relationship Id="rId49" Type="http://schemas.openxmlformats.org/officeDocument/2006/relationships/image" Target="../media/image107.png"/><Relationship Id="rId57" Type="http://schemas.openxmlformats.org/officeDocument/2006/relationships/image" Target="../media/image111.png"/><Relationship Id="rId10" Type="http://schemas.openxmlformats.org/officeDocument/2006/relationships/customXml" Target="../ink/ink144.xml"/><Relationship Id="rId31" Type="http://schemas.openxmlformats.org/officeDocument/2006/relationships/image" Target="../media/image98.png"/><Relationship Id="rId44" Type="http://schemas.openxmlformats.org/officeDocument/2006/relationships/customXml" Target="../ink/ink161.xml"/><Relationship Id="rId52" Type="http://schemas.openxmlformats.org/officeDocument/2006/relationships/customXml" Target="../ink/ink165.xml"/><Relationship Id="rId60" Type="http://schemas.openxmlformats.org/officeDocument/2006/relationships/customXml" Target="../ink/ink169.xml"/><Relationship Id="rId65" Type="http://schemas.openxmlformats.org/officeDocument/2006/relationships/image" Target="../media/image115.png"/><Relationship Id="rId73" Type="http://schemas.openxmlformats.org/officeDocument/2006/relationships/image" Target="../media/image119.png"/><Relationship Id="rId78" Type="http://schemas.openxmlformats.org/officeDocument/2006/relationships/customXml" Target="../ink/ink178.xml"/><Relationship Id="rId81" Type="http://schemas.openxmlformats.org/officeDocument/2006/relationships/image" Target="../media/image123.png"/><Relationship Id="rId86" Type="http://schemas.openxmlformats.org/officeDocument/2006/relationships/customXml" Target="../ink/ink182.xml"/><Relationship Id="rId94" Type="http://schemas.openxmlformats.org/officeDocument/2006/relationships/customXml" Target="../ink/ink186.xml"/><Relationship Id="rId99" Type="http://schemas.openxmlformats.org/officeDocument/2006/relationships/image" Target="../media/image132.png"/><Relationship Id="rId101" Type="http://schemas.openxmlformats.org/officeDocument/2006/relationships/image" Target="../media/image133.png"/><Relationship Id="rId4" Type="http://schemas.openxmlformats.org/officeDocument/2006/relationships/customXml" Target="../ink/ink141.xml"/><Relationship Id="rId9" Type="http://schemas.openxmlformats.org/officeDocument/2006/relationships/image" Target="../media/image87.png"/><Relationship Id="rId13" Type="http://schemas.openxmlformats.org/officeDocument/2006/relationships/image" Target="../media/image89.png"/><Relationship Id="rId18" Type="http://schemas.openxmlformats.org/officeDocument/2006/relationships/customXml" Target="../ink/ink148.xml"/><Relationship Id="rId39" Type="http://schemas.openxmlformats.org/officeDocument/2006/relationships/image" Target="../media/image102.png"/><Relationship Id="rId34" Type="http://schemas.openxmlformats.org/officeDocument/2006/relationships/customXml" Target="../ink/ink156.xml"/><Relationship Id="rId50" Type="http://schemas.openxmlformats.org/officeDocument/2006/relationships/customXml" Target="../ink/ink164.xml"/><Relationship Id="rId55" Type="http://schemas.openxmlformats.org/officeDocument/2006/relationships/image" Target="../media/image110.png"/><Relationship Id="rId76" Type="http://schemas.openxmlformats.org/officeDocument/2006/relationships/customXml" Target="../ink/ink177.xml"/><Relationship Id="rId97" Type="http://schemas.openxmlformats.org/officeDocument/2006/relationships/image" Target="../media/image131.png"/><Relationship Id="rId7" Type="http://schemas.openxmlformats.org/officeDocument/2006/relationships/image" Target="../media/image86.png"/><Relationship Id="rId71" Type="http://schemas.openxmlformats.org/officeDocument/2006/relationships/image" Target="../media/image118.png"/><Relationship Id="rId92" Type="http://schemas.openxmlformats.org/officeDocument/2006/relationships/customXml" Target="../ink/ink185.xml"/><Relationship Id="rId2" Type="http://schemas.openxmlformats.org/officeDocument/2006/relationships/customXml" Target="../ink/ink890.xml"/><Relationship Id="rId29" Type="http://schemas.openxmlformats.org/officeDocument/2006/relationships/image" Target="../media/image97.png"/><Relationship Id="rId24" Type="http://schemas.openxmlformats.org/officeDocument/2006/relationships/customXml" Target="../ink/ink151.xml"/><Relationship Id="rId40" Type="http://schemas.openxmlformats.org/officeDocument/2006/relationships/customXml" Target="../ink/ink159.xml"/><Relationship Id="rId45" Type="http://schemas.openxmlformats.org/officeDocument/2006/relationships/image" Target="../media/image105.png"/><Relationship Id="rId66" Type="http://schemas.openxmlformats.org/officeDocument/2006/relationships/customXml" Target="../ink/ink172.xml"/><Relationship Id="rId87" Type="http://schemas.openxmlformats.org/officeDocument/2006/relationships/image" Target="../media/image126.png"/><Relationship Id="rId61" Type="http://schemas.openxmlformats.org/officeDocument/2006/relationships/image" Target="../media/image113.png"/><Relationship Id="rId82" Type="http://schemas.openxmlformats.org/officeDocument/2006/relationships/customXml" Target="../ink/ink180.xml"/><Relationship Id="rId19" Type="http://schemas.openxmlformats.org/officeDocument/2006/relationships/image" Target="../media/image92.png"/><Relationship Id="rId14" Type="http://schemas.openxmlformats.org/officeDocument/2006/relationships/customXml" Target="../ink/ink146.xml"/><Relationship Id="rId30" Type="http://schemas.openxmlformats.org/officeDocument/2006/relationships/customXml" Target="../ink/ink154.xml"/><Relationship Id="rId35" Type="http://schemas.openxmlformats.org/officeDocument/2006/relationships/image" Target="../media/image100.png"/><Relationship Id="rId56" Type="http://schemas.openxmlformats.org/officeDocument/2006/relationships/customXml" Target="../ink/ink167.xml"/><Relationship Id="rId77" Type="http://schemas.openxmlformats.org/officeDocument/2006/relationships/image" Target="../media/image121.png"/><Relationship Id="rId100" Type="http://schemas.openxmlformats.org/officeDocument/2006/relationships/customXml" Target="../ink/ink189.xml"/><Relationship Id="rId8" Type="http://schemas.openxmlformats.org/officeDocument/2006/relationships/customXml" Target="../ink/ink143.xml"/><Relationship Id="rId51" Type="http://schemas.openxmlformats.org/officeDocument/2006/relationships/image" Target="../media/image108.png"/><Relationship Id="rId72" Type="http://schemas.openxmlformats.org/officeDocument/2006/relationships/customXml" Target="../ink/ink175.xml"/><Relationship Id="rId93" Type="http://schemas.openxmlformats.org/officeDocument/2006/relationships/image" Target="../media/image129.png"/><Relationship Id="rId98" Type="http://schemas.openxmlformats.org/officeDocument/2006/relationships/customXml" Target="../ink/ink188.xml"/><Relationship Id="rId3"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193.xml"/><Relationship Id="rId13" Type="http://schemas.openxmlformats.org/officeDocument/2006/relationships/image" Target="../media/image580.emf"/><Relationship Id="rId3" Type="http://schemas.openxmlformats.org/officeDocument/2006/relationships/image" Target="../media/image138.png"/><Relationship Id="rId7" Type="http://schemas.openxmlformats.org/officeDocument/2006/relationships/image" Target="../media/image550.emf"/><Relationship Id="rId12" Type="http://schemas.openxmlformats.org/officeDocument/2006/relationships/customXml" Target="../ink/ink195.xml"/><Relationship Id="rId2" Type="http://schemas.openxmlformats.org/officeDocument/2006/relationships/image" Target="../media/image137.png"/><Relationship Id="rId1" Type="http://schemas.openxmlformats.org/officeDocument/2006/relationships/slideLayout" Target="../slideLayouts/slideLayout2.xml"/><Relationship Id="rId6" Type="http://schemas.openxmlformats.org/officeDocument/2006/relationships/customXml" Target="../ink/ink192.xml"/><Relationship Id="rId11" Type="http://schemas.openxmlformats.org/officeDocument/2006/relationships/image" Target="../media/image570.emf"/><Relationship Id="rId5" Type="http://schemas.openxmlformats.org/officeDocument/2006/relationships/image" Target="../media/image540.emf"/><Relationship Id="rId10" Type="http://schemas.openxmlformats.org/officeDocument/2006/relationships/customXml" Target="../ink/ink194.xml"/><Relationship Id="rId4" Type="http://schemas.openxmlformats.org/officeDocument/2006/relationships/customXml" Target="../ink/ink191.xml"/><Relationship Id="rId9" Type="http://schemas.openxmlformats.org/officeDocument/2006/relationships/image" Target="../media/image560.emf"/></Relationships>
</file>

<file path=ppt/slides/_rels/slide19.xml.rels><?xml version="1.0" encoding="UTF-8" standalone="yes"?>
<Relationships xmlns="http://schemas.openxmlformats.org/package/2006/relationships"><Relationship Id="rId13" Type="http://schemas.openxmlformats.org/officeDocument/2006/relationships/customXml" Target="../ink/ink201.xml"/><Relationship Id="rId18" Type="http://schemas.openxmlformats.org/officeDocument/2006/relationships/image" Target="../media/image660.emf"/><Relationship Id="rId39" Type="http://schemas.openxmlformats.org/officeDocument/2006/relationships/customXml" Target="../ink/ink209.xml"/><Relationship Id="rId21" Type="http://schemas.openxmlformats.org/officeDocument/2006/relationships/customXml" Target="../ink/ink205.xml"/><Relationship Id="rId42" Type="http://schemas.openxmlformats.org/officeDocument/2006/relationships/image" Target="../media/image140.png"/><Relationship Id="rId47" Type="http://schemas.openxmlformats.org/officeDocument/2006/relationships/customXml" Target="../ink/ink213.xml"/><Relationship Id="rId50" Type="http://schemas.openxmlformats.org/officeDocument/2006/relationships/image" Target="../media/image144.png"/><Relationship Id="rId55" Type="http://schemas.openxmlformats.org/officeDocument/2006/relationships/customXml" Target="../ink/ink217.xml"/><Relationship Id="rId63" Type="http://schemas.openxmlformats.org/officeDocument/2006/relationships/customXml" Target="../ink/ink221.xml"/><Relationship Id="rId7" Type="http://schemas.openxmlformats.org/officeDocument/2006/relationships/customXml" Target="../ink/ink198.xml"/><Relationship Id="rId2" Type="http://schemas.openxmlformats.org/officeDocument/2006/relationships/notesSlide" Target="../notesSlides/notesSlide1.xml"/><Relationship Id="rId16" Type="http://schemas.openxmlformats.org/officeDocument/2006/relationships/image" Target="../media/image650.emf"/><Relationship Id="rId11" Type="http://schemas.openxmlformats.org/officeDocument/2006/relationships/customXml" Target="../ink/ink200.xml"/><Relationship Id="rId24" Type="http://schemas.openxmlformats.org/officeDocument/2006/relationships/image" Target="../media/image69.emf"/><Relationship Id="rId37" Type="http://schemas.openxmlformats.org/officeDocument/2006/relationships/customXml" Target="../ink/ink208.xml"/><Relationship Id="rId40" Type="http://schemas.openxmlformats.org/officeDocument/2006/relationships/image" Target="../media/image139.png"/><Relationship Id="rId45" Type="http://schemas.openxmlformats.org/officeDocument/2006/relationships/customXml" Target="../ink/ink212.xml"/><Relationship Id="rId53" Type="http://schemas.openxmlformats.org/officeDocument/2006/relationships/customXml" Target="../ink/ink216.xml"/><Relationship Id="rId58" Type="http://schemas.openxmlformats.org/officeDocument/2006/relationships/image" Target="../media/image148.png"/><Relationship Id="rId5" Type="http://schemas.openxmlformats.org/officeDocument/2006/relationships/customXml" Target="../ink/ink197.xml"/><Relationship Id="rId61" Type="http://schemas.openxmlformats.org/officeDocument/2006/relationships/customXml" Target="../ink/ink220.xml"/><Relationship Id="rId10" Type="http://schemas.openxmlformats.org/officeDocument/2006/relationships/image" Target="../media/image620.emf"/><Relationship Id="rId19" Type="http://schemas.openxmlformats.org/officeDocument/2006/relationships/customXml" Target="../ink/ink204.xml"/><Relationship Id="rId44" Type="http://schemas.openxmlformats.org/officeDocument/2006/relationships/image" Target="../media/image141.png"/><Relationship Id="rId52" Type="http://schemas.openxmlformats.org/officeDocument/2006/relationships/image" Target="../media/image145.png"/><Relationship Id="rId60" Type="http://schemas.openxmlformats.org/officeDocument/2006/relationships/image" Target="../media/image149.png"/><Relationship Id="rId4" Type="http://schemas.openxmlformats.org/officeDocument/2006/relationships/image" Target="../media/image590.emf"/><Relationship Id="rId9" Type="http://schemas.openxmlformats.org/officeDocument/2006/relationships/customXml" Target="../ink/ink199.xml"/><Relationship Id="rId14" Type="http://schemas.openxmlformats.org/officeDocument/2006/relationships/image" Target="../media/image640.emf"/><Relationship Id="rId22" Type="http://schemas.openxmlformats.org/officeDocument/2006/relationships/image" Target="../media/image680.emf"/><Relationship Id="rId43" Type="http://schemas.openxmlformats.org/officeDocument/2006/relationships/customXml" Target="../ink/ink211.xml"/><Relationship Id="rId48" Type="http://schemas.openxmlformats.org/officeDocument/2006/relationships/image" Target="../media/image143.png"/><Relationship Id="rId56" Type="http://schemas.openxmlformats.org/officeDocument/2006/relationships/image" Target="../media/image147.png"/><Relationship Id="rId64" Type="http://schemas.openxmlformats.org/officeDocument/2006/relationships/image" Target="../media/image151.png"/><Relationship Id="rId8" Type="http://schemas.openxmlformats.org/officeDocument/2006/relationships/image" Target="../media/image610.emf"/><Relationship Id="rId51" Type="http://schemas.openxmlformats.org/officeDocument/2006/relationships/customXml" Target="../ink/ink215.xml"/><Relationship Id="rId3" Type="http://schemas.openxmlformats.org/officeDocument/2006/relationships/customXml" Target="../ink/ink196.xml"/><Relationship Id="rId12" Type="http://schemas.openxmlformats.org/officeDocument/2006/relationships/image" Target="../media/image630.emf"/><Relationship Id="rId17" Type="http://schemas.openxmlformats.org/officeDocument/2006/relationships/customXml" Target="../ink/ink203.xml"/><Relationship Id="rId25" Type="http://schemas.openxmlformats.org/officeDocument/2006/relationships/customXml" Target="../ink/ink207.xml"/><Relationship Id="rId38" Type="http://schemas.openxmlformats.org/officeDocument/2006/relationships/image" Target="../media/image76.emf"/><Relationship Id="rId46" Type="http://schemas.openxmlformats.org/officeDocument/2006/relationships/image" Target="../media/image142.png"/><Relationship Id="rId59" Type="http://schemas.openxmlformats.org/officeDocument/2006/relationships/customXml" Target="../ink/ink219.xml"/><Relationship Id="rId20" Type="http://schemas.openxmlformats.org/officeDocument/2006/relationships/image" Target="../media/image670.emf"/><Relationship Id="rId41" Type="http://schemas.openxmlformats.org/officeDocument/2006/relationships/customXml" Target="../ink/ink210.xml"/><Relationship Id="rId54" Type="http://schemas.openxmlformats.org/officeDocument/2006/relationships/image" Target="../media/image146.png"/><Relationship Id="rId6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600.emf"/><Relationship Id="rId15" Type="http://schemas.openxmlformats.org/officeDocument/2006/relationships/customXml" Target="../ink/ink202.xml"/><Relationship Id="rId23" Type="http://schemas.openxmlformats.org/officeDocument/2006/relationships/customXml" Target="../ink/ink206.xml"/><Relationship Id="rId36" Type="http://schemas.openxmlformats.org/officeDocument/2006/relationships/image" Target="../media/image75.emf"/><Relationship Id="rId49" Type="http://schemas.openxmlformats.org/officeDocument/2006/relationships/customXml" Target="../ink/ink214.xml"/><Relationship Id="rId57" Type="http://schemas.openxmlformats.org/officeDocument/2006/relationships/customXml" Target="../ink/ink218.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customXml" Target="../ink/ink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customXml" Target="../ink/ink224.xml"/><Relationship Id="rId13" Type="http://schemas.openxmlformats.org/officeDocument/2006/relationships/image" Target="../media/image83.emf"/><Relationship Id="rId3" Type="http://schemas.openxmlformats.org/officeDocument/2006/relationships/image" Target="../media/image153.png"/><Relationship Id="rId7" Type="http://schemas.openxmlformats.org/officeDocument/2006/relationships/image" Target="../media/image80.emf"/><Relationship Id="rId12" Type="http://schemas.openxmlformats.org/officeDocument/2006/relationships/customXml" Target="../ink/ink226.xml"/><Relationship Id="rId2"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customXml" Target="../ink/ink223.xml"/><Relationship Id="rId11" Type="http://schemas.openxmlformats.org/officeDocument/2006/relationships/image" Target="../media/image82.emf"/><Relationship Id="rId5" Type="http://schemas.openxmlformats.org/officeDocument/2006/relationships/image" Target="../media/image79.emf"/><Relationship Id="rId10" Type="http://schemas.openxmlformats.org/officeDocument/2006/relationships/customXml" Target="../ink/ink225.xml"/><Relationship Id="rId4" Type="http://schemas.openxmlformats.org/officeDocument/2006/relationships/customXml" Target="../ink/ink222.xml"/><Relationship Id="rId9" Type="http://schemas.openxmlformats.org/officeDocument/2006/relationships/image" Target="../media/image81.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3.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customXml" Target="../ink/ink4.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15.emf"/><Relationship Id="rId117" Type="http://schemas.openxmlformats.org/officeDocument/2006/relationships/customXml" Target="../ink/ink59.xml"/><Relationship Id="rId21" Type="http://schemas.openxmlformats.org/officeDocument/2006/relationships/customXml" Target="../ink/ink11.xml"/><Relationship Id="rId42" Type="http://schemas.openxmlformats.org/officeDocument/2006/relationships/image" Target="../media/image23.emf"/><Relationship Id="rId47" Type="http://schemas.openxmlformats.org/officeDocument/2006/relationships/customXml" Target="../ink/ink24.xml"/><Relationship Id="rId63" Type="http://schemas.openxmlformats.org/officeDocument/2006/relationships/customXml" Target="../ink/ink32.xml"/><Relationship Id="rId68" Type="http://schemas.openxmlformats.org/officeDocument/2006/relationships/image" Target="../media/image37.emf"/><Relationship Id="rId84" Type="http://schemas.openxmlformats.org/officeDocument/2006/relationships/image" Target="../media/image45.emf"/><Relationship Id="rId89" Type="http://schemas.openxmlformats.org/officeDocument/2006/relationships/customXml" Target="../ink/ink45.xml"/><Relationship Id="rId112" Type="http://schemas.openxmlformats.org/officeDocument/2006/relationships/image" Target="../media/image59.emf"/><Relationship Id="rId16" Type="http://schemas.openxmlformats.org/officeDocument/2006/relationships/image" Target="../media/image9.emf"/><Relationship Id="rId107" Type="http://schemas.openxmlformats.org/officeDocument/2006/relationships/customXml" Target="../ink/ink54.xml"/><Relationship Id="rId11" Type="http://schemas.openxmlformats.org/officeDocument/2006/relationships/customXml" Target="../ink/ink6.xml"/><Relationship Id="rId32" Type="http://schemas.openxmlformats.org/officeDocument/2006/relationships/image" Target="../media/image18.emf"/><Relationship Id="rId37" Type="http://schemas.openxmlformats.org/officeDocument/2006/relationships/customXml" Target="../ink/ink19.xml"/><Relationship Id="rId53" Type="http://schemas.openxmlformats.org/officeDocument/2006/relationships/customXml" Target="../ink/ink27.xml"/><Relationship Id="rId58" Type="http://schemas.openxmlformats.org/officeDocument/2006/relationships/image" Target="../media/image32.emf"/><Relationship Id="rId74" Type="http://schemas.openxmlformats.org/officeDocument/2006/relationships/image" Target="../media/image40.emf"/><Relationship Id="rId79" Type="http://schemas.openxmlformats.org/officeDocument/2006/relationships/customXml" Target="../ink/ink40.xml"/><Relationship Id="rId102" Type="http://schemas.openxmlformats.org/officeDocument/2006/relationships/image" Target="../media/image54.emf"/><Relationship Id="rId5" Type="http://schemas.openxmlformats.org/officeDocument/2006/relationships/image" Target="../media/image10.png"/><Relationship Id="rId90" Type="http://schemas.openxmlformats.org/officeDocument/2006/relationships/image" Target="../media/image48.emf"/><Relationship Id="rId95" Type="http://schemas.openxmlformats.org/officeDocument/2006/relationships/customXml" Target="../ink/ink48.xml"/><Relationship Id="rId22" Type="http://schemas.openxmlformats.org/officeDocument/2006/relationships/image" Target="../media/image13.emf"/><Relationship Id="rId27" Type="http://schemas.openxmlformats.org/officeDocument/2006/relationships/customXml" Target="../ink/ink14.xml"/><Relationship Id="rId43" Type="http://schemas.openxmlformats.org/officeDocument/2006/relationships/customXml" Target="../ink/ink22.xml"/><Relationship Id="rId48" Type="http://schemas.openxmlformats.org/officeDocument/2006/relationships/image" Target="../media/image26.emf"/><Relationship Id="rId64" Type="http://schemas.openxmlformats.org/officeDocument/2006/relationships/image" Target="../media/image35.emf"/><Relationship Id="rId69" Type="http://schemas.openxmlformats.org/officeDocument/2006/relationships/customXml" Target="../ink/ink35.xml"/><Relationship Id="rId113" Type="http://schemas.openxmlformats.org/officeDocument/2006/relationships/customXml" Target="../ink/ink57.xml"/><Relationship Id="rId118" Type="http://schemas.openxmlformats.org/officeDocument/2006/relationships/image" Target="../media/image62.emf"/><Relationship Id="rId80" Type="http://schemas.openxmlformats.org/officeDocument/2006/relationships/image" Target="../media/image43.emf"/><Relationship Id="rId85" Type="http://schemas.openxmlformats.org/officeDocument/2006/relationships/customXml" Target="../ink/ink43.xml"/><Relationship Id="rId12" Type="http://schemas.openxmlformats.org/officeDocument/2006/relationships/image" Target="../media/image7.emf"/><Relationship Id="rId17" Type="http://schemas.openxmlformats.org/officeDocument/2006/relationships/customXml" Target="../ink/ink9.xml"/><Relationship Id="rId33" Type="http://schemas.openxmlformats.org/officeDocument/2006/relationships/customXml" Target="../ink/ink17.xml"/><Relationship Id="rId38" Type="http://schemas.openxmlformats.org/officeDocument/2006/relationships/image" Target="../media/image21.emf"/><Relationship Id="rId59" Type="http://schemas.openxmlformats.org/officeDocument/2006/relationships/customXml" Target="../ink/ink30.xml"/><Relationship Id="rId103" Type="http://schemas.openxmlformats.org/officeDocument/2006/relationships/customXml" Target="../ink/ink52.xml"/><Relationship Id="rId108" Type="http://schemas.openxmlformats.org/officeDocument/2006/relationships/image" Target="../media/image57.emf"/><Relationship Id="rId54" Type="http://schemas.openxmlformats.org/officeDocument/2006/relationships/image" Target="../media/image30.emf"/><Relationship Id="rId70" Type="http://schemas.openxmlformats.org/officeDocument/2006/relationships/image" Target="../media/image38.emf"/><Relationship Id="rId75" Type="http://schemas.openxmlformats.org/officeDocument/2006/relationships/customXml" Target="../ink/ink38.xml"/><Relationship Id="rId91" Type="http://schemas.openxmlformats.org/officeDocument/2006/relationships/customXml" Target="../ink/ink46.xml"/><Relationship Id="rId96"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11.png"/><Relationship Id="rId23" Type="http://schemas.openxmlformats.org/officeDocument/2006/relationships/customXml" Target="../ink/ink12.xml"/><Relationship Id="rId28" Type="http://schemas.openxmlformats.org/officeDocument/2006/relationships/image" Target="../media/image16.emf"/><Relationship Id="rId49" Type="http://schemas.openxmlformats.org/officeDocument/2006/relationships/customXml" Target="../ink/ink25.xml"/><Relationship Id="rId114" Type="http://schemas.openxmlformats.org/officeDocument/2006/relationships/image" Target="../media/image60.emf"/><Relationship Id="rId119" Type="http://schemas.openxmlformats.org/officeDocument/2006/relationships/customXml" Target="../ink/ink60.xml"/><Relationship Id="rId10" Type="http://schemas.openxmlformats.org/officeDocument/2006/relationships/image" Target="../media/image14.png"/><Relationship Id="rId31" Type="http://schemas.openxmlformats.org/officeDocument/2006/relationships/customXml" Target="../ink/ink16.xml"/><Relationship Id="rId44" Type="http://schemas.openxmlformats.org/officeDocument/2006/relationships/image" Target="../media/image24.emf"/><Relationship Id="rId52" Type="http://schemas.openxmlformats.org/officeDocument/2006/relationships/image" Target="../media/image28.emf"/><Relationship Id="rId60" Type="http://schemas.openxmlformats.org/officeDocument/2006/relationships/image" Target="../media/image33.emf"/><Relationship Id="rId65" Type="http://schemas.openxmlformats.org/officeDocument/2006/relationships/customXml" Target="../ink/ink33.xml"/><Relationship Id="rId73" Type="http://schemas.openxmlformats.org/officeDocument/2006/relationships/customXml" Target="../ink/ink37.xml"/><Relationship Id="rId78" Type="http://schemas.openxmlformats.org/officeDocument/2006/relationships/image" Target="../media/image42.emf"/><Relationship Id="rId81" Type="http://schemas.openxmlformats.org/officeDocument/2006/relationships/customXml" Target="../ink/ink41.xml"/><Relationship Id="rId86" Type="http://schemas.openxmlformats.org/officeDocument/2006/relationships/image" Target="../media/image46.emf"/><Relationship Id="rId94" Type="http://schemas.openxmlformats.org/officeDocument/2006/relationships/image" Target="../media/image50.emf"/><Relationship Id="rId99" Type="http://schemas.openxmlformats.org/officeDocument/2006/relationships/customXml" Target="../ink/ink50.xml"/><Relationship Id="rId101" Type="http://schemas.openxmlformats.org/officeDocument/2006/relationships/customXml" Target="../ink/ink51.xml"/><Relationship Id="rId4" Type="http://schemas.openxmlformats.org/officeDocument/2006/relationships/image" Target="../media/image9.png"/><Relationship Id="rId9" Type="http://schemas.openxmlformats.org/officeDocument/2006/relationships/customXml" Target="../ink/ink5.xml"/><Relationship Id="rId13" Type="http://schemas.openxmlformats.org/officeDocument/2006/relationships/customXml" Target="../ink/ink7.xml"/><Relationship Id="rId18" Type="http://schemas.openxmlformats.org/officeDocument/2006/relationships/image" Target="../media/image11.emf"/><Relationship Id="rId39" Type="http://schemas.openxmlformats.org/officeDocument/2006/relationships/customXml" Target="../ink/ink20.xml"/><Relationship Id="rId109" Type="http://schemas.openxmlformats.org/officeDocument/2006/relationships/customXml" Target="../ink/ink55.xml"/><Relationship Id="rId34" Type="http://schemas.openxmlformats.org/officeDocument/2006/relationships/image" Target="../media/image19.emf"/><Relationship Id="rId50" Type="http://schemas.openxmlformats.org/officeDocument/2006/relationships/image" Target="../media/image27.emf"/><Relationship Id="rId55" Type="http://schemas.openxmlformats.org/officeDocument/2006/relationships/customXml" Target="../ink/ink28.xml"/><Relationship Id="rId76" Type="http://schemas.openxmlformats.org/officeDocument/2006/relationships/image" Target="../media/image41.emf"/><Relationship Id="rId97" Type="http://schemas.openxmlformats.org/officeDocument/2006/relationships/customXml" Target="../ink/ink49.xml"/><Relationship Id="rId104" Type="http://schemas.openxmlformats.org/officeDocument/2006/relationships/image" Target="../media/image55.emf"/><Relationship Id="rId120" Type="http://schemas.openxmlformats.org/officeDocument/2006/relationships/image" Target="../media/image63.emf"/><Relationship Id="rId7" Type="http://schemas.openxmlformats.org/officeDocument/2006/relationships/image" Target="../media/image12.png"/><Relationship Id="rId71" Type="http://schemas.openxmlformats.org/officeDocument/2006/relationships/customXml" Target="../ink/ink36.xml"/><Relationship Id="rId92" Type="http://schemas.openxmlformats.org/officeDocument/2006/relationships/image" Target="../media/image49.emf"/><Relationship Id="rId2" Type="http://schemas.openxmlformats.org/officeDocument/2006/relationships/image" Target="../media/image7.png"/><Relationship Id="rId29" Type="http://schemas.openxmlformats.org/officeDocument/2006/relationships/customXml" Target="../ink/ink15.xml"/><Relationship Id="rId24" Type="http://schemas.openxmlformats.org/officeDocument/2006/relationships/image" Target="../media/image14.emf"/><Relationship Id="rId40" Type="http://schemas.openxmlformats.org/officeDocument/2006/relationships/image" Target="../media/image22.emf"/><Relationship Id="rId45" Type="http://schemas.openxmlformats.org/officeDocument/2006/relationships/customXml" Target="../ink/ink23.xml"/><Relationship Id="rId66" Type="http://schemas.openxmlformats.org/officeDocument/2006/relationships/image" Target="../media/image36.emf"/><Relationship Id="rId87" Type="http://schemas.openxmlformats.org/officeDocument/2006/relationships/customXml" Target="../ink/ink44.xml"/><Relationship Id="rId110" Type="http://schemas.openxmlformats.org/officeDocument/2006/relationships/image" Target="../media/image58.emf"/><Relationship Id="rId115" Type="http://schemas.openxmlformats.org/officeDocument/2006/relationships/customXml" Target="../ink/ink58.xml"/><Relationship Id="rId61" Type="http://schemas.openxmlformats.org/officeDocument/2006/relationships/customXml" Target="../ink/ink31.xml"/><Relationship Id="rId82" Type="http://schemas.openxmlformats.org/officeDocument/2006/relationships/image" Target="../media/image44.emf"/><Relationship Id="rId19" Type="http://schemas.openxmlformats.org/officeDocument/2006/relationships/customXml" Target="../ink/ink10.xml"/><Relationship Id="rId14" Type="http://schemas.openxmlformats.org/officeDocument/2006/relationships/image" Target="../media/image8.emf"/><Relationship Id="rId30" Type="http://schemas.openxmlformats.org/officeDocument/2006/relationships/image" Target="../media/image17.emf"/><Relationship Id="rId35" Type="http://schemas.openxmlformats.org/officeDocument/2006/relationships/customXml" Target="../ink/ink18.xml"/><Relationship Id="rId56" Type="http://schemas.openxmlformats.org/officeDocument/2006/relationships/image" Target="../media/image31.emf"/><Relationship Id="rId77" Type="http://schemas.openxmlformats.org/officeDocument/2006/relationships/customXml" Target="../ink/ink39.xml"/><Relationship Id="rId100" Type="http://schemas.openxmlformats.org/officeDocument/2006/relationships/image" Target="../media/image53.emf"/><Relationship Id="rId105" Type="http://schemas.openxmlformats.org/officeDocument/2006/relationships/customXml" Target="../ink/ink53.xml"/><Relationship Id="rId8" Type="http://schemas.openxmlformats.org/officeDocument/2006/relationships/image" Target="../media/image13.png"/><Relationship Id="rId51" Type="http://schemas.openxmlformats.org/officeDocument/2006/relationships/customXml" Target="../ink/ink26.xml"/><Relationship Id="rId72" Type="http://schemas.openxmlformats.org/officeDocument/2006/relationships/image" Target="../media/image39.emf"/><Relationship Id="rId93" Type="http://schemas.openxmlformats.org/officeDocument/2006/relationships/customXml" Target="../ink/ink47.xml"/><Relationship Id="rId98" Type="http://schemas.openxmlformats.org/officeDocument/2006/relationships/image" Target="../media/image52.emf"/><Relationship Id="rId3" Type="http://schemas.openxmlformats.org/officeDocument/2006/relationships/image" Target="../media/image8.png"/><Relationship Id="rId25" Type="http://schemas.openxmlformats.org/officeDocument/2006/relationships/customXml" Target="../ink/ink13.xml"/><Relationship Id="rId46" Type="http://schemas.openxmlformats.org/officeDocument/2006/relationships/image" Target="../media/image25.emf"/><Relationship Id="rId67" Type="http://schemas.openxmlformats.org/officeDocument/2006/relationships/customXml" Target="../ink/ink34.xml"/><Relationship Id="rId116" Type="http://schemas.openxmlformats.org/officeDocument/2006/relationships/image" Target="../media/image61.emf"/><Relationship Id="rId20" Type="http://schemas.openxmlformats.org/officeDocument/2006/relationships/image" Target="../media/image12.emf"/><Relationship Id="rId41" Type="http://schemas.openxmlformats.org/officeDocument/2006/relationships/customXml" Target="../ink/ink21.xml"/><Relationship Id="rId62" Type="http://schemas.openxmlformats.org/officeDocument/2006/relationships/image" Target="../media/image34.emf"/><Relationship Id="rId83" Type="http://schemas.openxmlformats.org/officeDocument/2006/relationships/customXml" Target="../ink/ink42.xml"/><Relationship Id="rId88" Type="http://schemas.openxmlformats.org/officeDocument/2006/relationships/image" Target="../media/image47.emf"/><Relationship Id="rId111" Type="http://schemas.openxmlformats.org/officeDocument/2006/relationships/customXml" Target="../ink/ink56.xml"/><Relationship Id="rId15" Type="http://schemas.openxmlformats.org/officeDocument/2006/relationships/customXml" Target="../ink/ink8.xml"/><Relationship Id="rId36" Type="http://schemas.openxmlformats.org/officeDocument/2006/relationships/image" Target="../media/image20.emf"/><Relationship Id="rId57" Type="http://schemas.openxmlformats.org/officeDocument/2006/relationships/customXml" Target="../ink/ink29.xml"/><Relationship Id="rId106" Type="http://schemas.openxmlformats.org/officeDocument/2006/relationships/image" Target="../media/image56.emf"/></Relationships>
</file>

<file path=ppt/slides/_rels/slide6.xml.rels><?xml version="1.0" encoding="UTF-8" standalone="yes"?>
<Relationships xmlns="http://schemas.openxmlformats.org/package/2006/relationships"><Relationship Id="rId8" Type="http://schemas.openxmlformats.org/officeDocument/2006/relationships/image" Target="../media/image170.emf"/><Relationship Id="rId13" Type="http://schemas.openxmlformats.org/officeDocument/2006/relationships/customXml" Target="../ink/ink66.xml"/><Relationship Id="rId18" Type="http://schemas.openxmlformats.org/officeDocument/2006/relationships/image" Target="../media/image220.emf"/><Relationship Id="rId3" Type="http://schemas.openxmlformats.org/officeDocument/2006/relationships/customXml" Target="../ink/ink61.xml"/><Relationship Id="rId21" Type="http://schemas.openxmlformats.org/officeDocument/2006/relationships/customXml" Target="../ink/ink70.xml"/><Relationship Id="rId7" Type="http://schemas.openxmlformats.org/officeDocument/2006/relationships/customXml" Target="../ink/ink63.xml"/><Relationship Id="rId12" Type="http://schemas.openxmlformats.org/officeDocument/2006/relationships/image" Target="../media/image190.emf"/><Relationship Id="rId17" Type="http://schemas.openxmlformats.org/officeDocument/2006/relationships/customXml" Target="../ink/ink68.xml"/><Relationship Id="rId2" Type="http://schemas.openxmlformats.org/officeDocument/2006/relationships/image" Target="../media/image1410.png"/><Relationship Id="rId16" Type="http://schemas.openxmlformats.org/officeDocument/2006/relationships/image" Target="../media/image210.emf"/><Relationship Id="rId20" Type="http://schemas.openxmlformats.org/officeDocument/2006/relationships/image" Target="../media/image230.emf"/><Relationship Id="rId1" Type="http://schemas.openxmlformats.org/officeDocument/2006/relationships/slideLayout" Target="../slideLayouts/slideLayout2.xml"/><Relationship Id="rId6" Type="http://schemas.openxmlformats.org/officeDocument/2006/relationships/image" Target="../media/image160.emf"/><Relationship Id="rId11" Type="http://schemas.openxmlformats.org/officeDocument/2006/relationships/customXml" Target="../ink/ink65.xml"/><Relationship Id="rId5" Type="http://schemas.openxmlformats.org/officeDocument/2006/relationships/customXml" Target="../ink/ink62.xml"/><Relationship Id="rId15" Type="http://schemas.openxmlformats.org/officeDocument/2006/relationships/customXml" Target="../ink/ink67.xml"/><Relationship Id="rId10" Type="http://schemas.openxmlformats.org/officeDocument/2006/relationships/image" Target="../media/image180.emf"/><Relationship Id="rId19" Type="http://schemas.openxmlformats.org/officeDocument/2006/relationships/customXml" Target="../ink/ink69.xml"/><Relationship Id="rId4" Type="http://schemas.openxmlformats.org/officeDocument/2006/relationships/image" Target="../media/image150.emf"/><Relationship Id="rId9" Type="http://schemas.openxmlformats.org/officeDocument/2006/relationships/customXml" Target="../ink/ink64.xml"/><Relationship Id="rId14" Type="http://schemas.openxmlformats.org/officeDocument/2006/relationships/image" Target="../media/image200.emf"/></Relationships>
</file>

<file path=ppt/slides/_rels/slide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customXml" Target="../ink/ink72.xml"/><Relationship Id="rId4" Type="http://schemas.openxmlformats.org/officeDocument/2006/relationships/image" Target="../media/image66.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70ACE6-B54D-42AB-921B-104E9BF2BD79}"/>
              </a:ext>
            </a:extLst>
          </p:cNvPr>
          <p:cNvPicPr>
            <a:picLocks noChangeAspect="1"/>
          </p:cNvPicPr>
          <p:nvPr/>
        </p:nvPicPr>
        <p:blipFill>
          <a:blip r:embed="rId2"/>
          <a:stretch>
            <a:fillRect/>
          </a:stretch>
        </p:blipFill>
        <p:spPr>
          <a:xfrm>
            <a:off x="529832" y="933450"/>
            <a:ext cx="8235578" cy="1514590"/>
          </a:xfrm>
          <a:prstGeom prst="rect">
            <a:avLst/>
          </a:prstGeom>
        </p:spPr>
      </p:pic>
      <p:pic>
        <p:nvPicPr>
          <p:cNvPr id="5" name="Picture 4">
            <a:extLst>
              <a:ext uri="{FF2B5EF4-FFF2-40B4-BE49-F238E27FC236}">
                <a16:creationId xmlns:a16="http://schemas.microsoft.com/office/drawing/2014/main" id="{4CD5702D-2CA5-4B38-9F96-AF295329A0C8}"/>
              </a:ext>
            </a:extLst>
          </p:cNvPr>
          <p:cNvPicPr>
            <a:picLocks noChangeAspect="1"/>
          </p:cNvPicPr>
          <p:nvPr/>
        </p:nvPicPr>
        <p:blipFill>
          <a:blip r:embed="rId3"/>
          <a:stretch>
            <a:fillRect/>
          </a:stretch>
        </p:blipFill>
        <p:spPr>
          <a:xfrm>
            <a:off x="1946089" y="2845106"/>
            <a:ext cx="6819321" cy="469594"/>
          </a:xfrm>
          <a:prstGeom prst="rect">
            <a:avLst/>
          </a:prstGeom>
        </p:spPr>
      </p:pic>
    </p:spTree>
    <p:extLst>
      <p:ext uri="{BB962C8B-B14F-4D97-AF65-F5344CB8AC3E}">
        <p14:creationId xmlns:p14="http://schemas.microsoft.com/office/powerpoint/2010/main" val="161131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12955" y="1043449"/>
            <a:ext cx="8273845" cy="646331"/>
          </a:xfrm>
          <a:prstGeom prst="rect">
            <a:avLst/>
          </a:prstGeom>
          <a:noFill/>
        </p:spPr>
        <p:txBody>
          <a:bodyPr wrap="square" rtlCol="0">
            <a:spAutoFit/>
          </a:bodyPr>
          <a:lstStyle/>
          <a:p>
            <a:r>
              <a:rPr lang="it-IT" dirty="0"/>
              <a:t>In sistemi più complessi, in cui i legami coinvolgono più orbitali atomici, avrò una banda per ogni orbitale.  </a:t>
            </a:r>
          </a:p>
        </p:txBody>
      </p:sp>
      <p:sp>
        <p:nvSpPr>
          <p:cNvPr id="5" name="CasellaDiTesto 4"/>
          <p:cNvSpPr txBox="1"/>
          <p:nvPr/>
        </p:nvSpPr>
        <p:spPr>
          <a:xfrm>
            <a:off x="412955" y="4074090"/>
            <a:ext cx="7713522" cy="369332"/>
          </a:xfrm>
          <a:prstGeom prst="rect">
            <a:avLst/>
          </a:prstGeom>
          <a:noFill/>
        </p:spPr>
        <p:txBody>
          <a:bodyPr wrap="none" rtlCol="0">
            <a:spAutoFit/>
          </a:bodyPr>
          <a:lstStyle/>
          <a:p>
            <a:r>
              <a:rPr lang="it-IT" dirty="0"/>
              <a:t>La forma delle bande dipende dagli orbitali coinvolti e dall’entità dell’interazione.</a:t>
            </a:r>
          </a:p>
        </p:txBody>
      </p:sp>
    </p:spTree>
    <p:extLst>
      <p:ext uri="{BB962C8B-B14F-4D97-AF65-F5344CB8AC3E}">
        <p14:creationId xmlns:p14="http://schemas.microsoft.com/office/powerpoint/2010/main" val="3089009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3955" y="283407"/>
            <a:ext cx="8785173" cy="1477328"/>
          </a:xfrm>
          <a:prstGeom prst="rect">
            <a:avLst/>
          </a:prstGeom>
          <a:noFill/>
        </p:spPr>
        <p:txBody>
          <a:bodyPr wrap="square" rtlCol="0">
            <a:spAutoFit/>
          </a:bodyPr>
          <a:lstStyle/>
          <a:p>
            <a:r>
              <a:rPr lang="it-IT" dirty="0">
                <a:solidFill>
                  <a:schemeClr val="accent1">
                    <a:lumMod val="75000"/>
                  </a:schemeClr>
                </a:solidFill>
              </a:rPr>
              <a:t>Le funzioni d’onda che abbiamo scritto per descrivere gli stati elettronici di sistemi periodici sono, si può dimostrare, delle funzioni di Bloch. Le funzioni di Bloch sono le funzioni con cui può essere descritto lo stato degli elettroni che si trovano in un potenziale periodico come quello di un reticolo cristallino (1D, 2D o 3D) e le cui proprietà sono definite dal Teorema di Bloch:</a:t>
            </a:r>
          </a:p>
        </p:txBody>
      </p:sp>
      <p:grpSp>
        <p:nvGrpSpPr>
          <p:cNvPr id="7" name="Gruppo 6"/>
          <p:cNvGrpSpPr/>
          <p:nvPr/>
        </p:nvGrpSpPr>
        <p:grpSpPr>
          <a:xfrm>
            <a:off x="163955" y="2262173"/>
            <a:ext cx="8479217" cy="2854364"/>
            <a:chOff x="163955" y="2262173"/>
            <a:chExt cx="8479217" cy="2854364"/>
          </a:xfrm>
        </p:grpSpPr>
        <p:sp>
          <p:nvSpPr>
            <p:cNvPr id="5" name="CasellaDiTesto 4"/>
            <p:cNvSpPr txBox="1"/>
            <p:nvPr/>
          </p:nvSpPr>
          <p:spPr>
            <a:xfrm>
              <a:off x="163955" y="2262173"/>
              <a:ext cx="1944700" cy="369332"/>
            </a:xfrm>
            <a:prstGeom prst="rect">
              <a:avLst/>
            </a:prstGeom>
            <a:noFill/>
          </p:spPr>
          <p:txBody>
            <a:bodyPr wrap="none" rtlCol="0">
              <a:spAutoFit/>
            </a:bodyPr>
            <a:lstStyle/>
            <a:p>
              <a:r>
                <a:rPr lang="it-IT" b="1" dirty="0"/>
                <a:t>Teorema di Bloch: </a:t>
              </a:r>
            </a:p>
          </p:txBody>
        </p:sp>
        <mc:AlternateContent xmlns:mc="http://schemas.openxmlformats.org/markup-compatibility/2006" xmlns:a14="http://schemas.microsoft.com/office/drawing/2010/main">
          <mc:Choice Requires="a14">
            <p:sp>
              <p:nvSpPr>
                <p:cNvPr id="6" name="CasellaDiTesto 5"/>
                <p:cNvSpPr txBox="1"/>
                <p:nvPr/>
              </p:nvSpPr>
              <p:spPr>
                <a:xfrm>
                  <a:off x="469909" y="2818151"/>
                  <a:ext cx="8173263" cy="2298386"/>
                </a:xfrm>
                <a:prstGeom prst="rect">
                  <a:avLst/>
                </a:prstGeom>
                <a:noFill/>
              </p:spPr>
              <p:txBody>
                <a:bodyPr wrap="none" rtlCol="0">
                  <a:spAutoFit/>
                </a:bodyPr>
                <a:lstStyle/>
                <a:p>
                  <a:r>
                    <a:rPr lang="it-IT" dirty="0"/>
                    <a:t>Gli </a:t>
                  </a:r>
                  <a:r>
                    <a:rPr lang="it-IT" dirty="0" err="1"/>
                    <a:t>autostati</a:t>
                  </a:r>
                  <a:r>
                    <a:rPr lang="it-IT" dirty="0"/>
                    <a:t> degli elettroni in un reticolo di </a:t>
                  </a:r>
                  <a:r>
                    <a:rPr lang="it-IT" dirty="0" err="1"/>
                    <a:t>Bravais</a:t>
                  </a:r>
                  <a:r>
                    <a:rPr lang="it-IT" dirty="0"/>
                    <a:t> possono essere scritti nella forma:</a:t>
                  </a:r>
                </a:p>
                <a:p>
                  <a:endParaRPr lang="it-IT" dirty="0"/>
                </a:p>
                <a:p>
                  <a:pPr/>
                  <a14:m>
                    <m:oMathPara xmlns:m="http://schemas.openxmlformats.org/officeDocument/2006/math">
                      <m:oMathParaPr>
                        <m:jc m:val="centerGroup"/>
                      </m:oMathParaPr>
                      <m:oMath xmlns:m="http://schemas.openxmlformats.org/officeDocument/2006/math">
                        <m:sSub>
                          <m:sSubPr>
                            <m:ctrlPr>
                              <a:rPr lang="it-IT" sz="3200" i="1" smtClean="0">
                                <a:latin typeface="Cambria Math" panose="02040503050406030204" pitchFamily="18" charset="0"/>
                                <a:ea typeface="Cambria Math" panose="02040503050406030204" pitchFamily="18" charset="0"/>
                              </a:rPr>
                            </m:ctrlPr>
                          </m:sSubPr>
                          <m:e>
                            <m:r>
                              <a:rPr lang="it-IT" sz="3200" i="1">
                                <a:latin typeface="Cambria Math" panose="02040503050406030204" pitchFamily="18" charset="0"/>
                                <a:ea typeface="Cambria Math" panose="02040503050406030204" pitchFamily="18" charset="0"/>
                              </a:rPr>
                              <m:t>𝜓</m:t>
                            </m:r>
                          </m:e>
                          <m:sub>
                            <m:r>
                              <a:rPr lang="it-IT" sz="3200" b="0" i="1" smtClean="0">
                                <a:latin typeface="Cambria Math" panose="02040503050406030204" pitchFamily="18" charset="0"/>
                                <a:ea typeface="Cambria Math" panose="02040503050406030204" pitchFamily="18" charset="0"/>
                              </a:rPr>
                              <m:t>𝑛</m:t>
                            </m:r>
                            <m:r>
                              <a:rPr lang="it-IT" sz="3200" b="0" i="1" smtClean="0">
                                <a:latin typeface="Cambria Math" panose="02040503050406030204" pitchFamily="18" charset="0"/>
                                <a:ea typeface="Cambria Math" panose="02040503050406030204" pitchFamily="18" charset="0"/>
                              </a:rPr>
                              <m:t>,</m:t>
                            </m:r>
                            <m:r>
                              <a:rPr lang="it-IT" sz="3200" b="1" i="1" smtClean="0">
                                <a:latin typeface="Cambria Math" panose="02040503050406030204" pitchFamily="18" charset="0"/>
                                <a:ea typeface="Cambria Math" panose="02040503050406030204" pitchFamily="18" charset="0"/>
                              </a:rPr>
                              <m:t>𝒌</m:t>
                            </m:r>
                          </m:sub>
                        </m:sSub>
                        <m:d>
                          <m:dPr>
                            <m:ctrlPr>
                              <a:rPr lang="it-IT" sz="3200" b="0" i="1" smtClean="0">
                                <a:latin typeface="Cambria Math" panose="02040503050406030204" pitchFamily="18" charset="0"/>
                                <a:ea typeface="Cambria Math" panose="02040503050406030204" pitchFamily="18" charset="0"/>
                              </a:rPr>
                            </m:ctrlPr>
                          </m:dPr>
                          <m:e>
                            <m:r>
                              <a:rPr lang="it-IT" sz="3200" b="1" i="1" smtClean="0">
                                <a:latin typeface="Cambria Math" panose="02040503050406030204" pitchFamily="18" charset="0"/>
                                <a:ea typeface="Cambria Math" panose="02040503050406030204" pitchFamily="18" charset="0"/>
                              </a:rPr>
                              <m:t>𝒓</m:t>
                            </m:r>
                          </m:e>
                        </m:d>
                        <m:r>
                          <a:rPr lang="it-IT" sz="3200" b="0" i="1" smtClean="0">
                            <a:latin typeface="Cambria Math" panose="02040503050406030204" pitchFamily="18" charset="0"/>
                            <a:ea typeface="Cambria Math" panose="02040503050406030204" pitchFamily="18" charset="0"/>
                          </a:rPr>
                          <m:t>=</m:t>
                        </m:r>
                        <m:sSup>
                          <m:sSupPr>
                            <m:ctrlPr>
                              <a:rPr lang="it-IT" sz="3200" b="0" i="1" smtClean="0">
                                <a:latin typeface="Cambria Math" panose="02040503050406030204" pitchFamily="18" charset="0"/>
                                <a:ea typeface="Cambria Math" panose="02040503050406030204" pitchFamily="18" charset="0"/>
                              </a:rPr>
                            </m:ctrlPr>
                          </m:sSupPr>
                          <m:e>
                            <m:r>
                              <a:rPr lang="it-IT" sz="3200" b="0" i="1" smtClean="0">
                                <a:latin typeface="Cambria Math" panose="02040503050406030204" pitchFamily="18" charset="0"/>
                                <a:ea typeface="Cambria Math" panose="02040503050406030204" pitchFamily="18" charset="0"/>
                              </a:rPr>
                              <m:t>𝑒</m:t>
                            </m:r>
                          </m:e>
                          <m:sup>
                            <m:r>
                              <a:rPr lang="it-IT" sz="3200" b="0" i="1" smtClean="0">
                                <a:latin typeface="Cambria Math" panose="02040503050406030204" pitchFamily="18" charset="0"/>
                                <a:ea typeface="Cambria Math" panose="02040503050406030204" pitchFamily="18" charset="0"/>
                              </a:rPr>
                              <m:t>𝑖</m:t>
                            </m:r>
                            <m:r>
                              <a:rPr lang="it-IT" sz="3200" b="1" i="1" smtClean="0">
                                <a:latin typeface="Cambria Math" panose="02040503050406030204" pitchFamily="18" charset="0"/>
                                <a:ea typeface="Cambria Math" panose="02040503050406030204" pitchFamily="18" charset="0"/>
                              </a:rPr>
                              <m:t>𝒌</m:t>
                            </m:r>
                            <m:r>
                              <a:rPr lang="it-IT" sz="3200" b="1" i="1" smtClean="0">
                                <a:latin typeface="Cambria Math" panose="02040503050406030204" pitchFamily="18" charset="0"/>
                                <a:ea typeface="Cambria Math" panose="02040503050406030204" pitchFamily="18" charset="0"/>
                              </a:rPr>
                              <m:t>∙</m:t>
                            </m:r>
                            <m:r>
                              <a:rPr lang="it-IT" sz="3200" b="1" i="1" smtClean="0">
                                <a:latin typeface="Cambria Math" panose="02040503050406030204" pitchFamily="18" charset="0"/>
                                <a:ea typeface="Cambria Math" panose="02040503050406030204" pitchFamily="18" charset="0"/>
                              </a:rPr>
                              <m:t>𝒓</m:t>
                            </m:r>
                          </m:sup>
                        </m:sSup>
                        <m:r>
                          <a:rPr lang="it-IT" sz="3200" b="0" i="1" smtClean="0">
                            <a:latin typeface="Cambria Math" panose="02040503050406030204" pitchFamily="18" charset="0"/>
                            <a:ea typeface="Cambria Math" panose="02040503050406030204" pitchFamily="18" charset="0"/>
                          </a:rPr>
                          <m:t>𝑢</m:t>
                        </m:r>
                        <m:r>
                          <a:rPr lang="it-IT" sz="3200" b="0" i="1" smtClean="0">
                            <a:latin typeface="Cambria Math" panose="02040503050406030204" pitchFamily="18" charset="0"/>
                            <a:ea typeface="Cambria Math" panose="02040503050406030204" pitchFamily="18" charset="0"/>
                          </a:rPr>
                          <m:t>(</m:t>
                        </m:r>
                        <m:r>
                          <a:rPr lang="it-IT" sz="3200" b="1" i="1" smtClean="0">
                            <a:latin typeface="Cambria Math" panose="02040503050406030204" pitchFamily="18" charset="0"/>
                            <a:ea typeface="Cambria Math" panose="02040503050406030204" pitchFamily="18" charset="0"/>
                          </a:rPr>
                          <m:t>𝒓</m:t>
                        </m:r>
                        <m:r>
                          <a:rPr lang="it-IT" sz="3200" b="0" i="1" smtClean="0">
                            <a:latin typeface="Cambria Math" panose="02040503050406030204" pitchFamily="18" charset="0"/>
                            <a:ea typeface="Cambria Math" panose="02040503050406030204" pitchFamily="18" charset="0"/>
                          </a:rPr>
                          <m:t>)</m:t>
                        </m:r>
                      </m:oMath>
                    </m:oMathPara>
                  </a14:m>
                  <a:endParaRPr lang="it-IT" sz="3200" dirty="0"/>
                </a:p>
                <a:p>
                  <a:endParaRPr lang="it-IT" sz="3200" dirty="0"/>
                </a:p>
                <a:p>
                  <a:r>
                    <a:rPr lang="it-IT" sz="2000" dirty="0"/>
                    <a:t>con  </a:t>
                  </a:r>
                  <a14:m>
                    <m:oMath xmlns:m="http://schemas.openxmlformats.org/officeDocument/2006/math">
                      <m:r>
                        <a:rPr lang="it-IT" sz="2000" i="1">
                          <a:latin typeface="Cambria Math" panose="02040503050406030204" pitchFamily="18" charset="0"/>
                          <a:ea typeface="Cambria Math" panose="02040503050406030204" pitchFamily="18" charset="0"/>
                        </a:rPr>
                        <m:t>𝑢</m:t>
                      </m:r>
                      <m:r>
                        <a:rPr lang="it-IT" sz="2000" i="1">
                          <a:latin typeface="Cambria Math" panose="02040503050406030204" pitchFamily="18" charset="0"/>
                          <a:ea typeface="Cambria Math" panose="02040503050406030204" pitchFamily="18" charset="0"/>
                        </a:rPr>
                        <m:t>(</m:t>
                      </m:r>
                      <m:r>
                        <a:rPr lang="it-IT" sz="2000" b="1" i="1">
                          <a:latin typeface="Cambria Math" panose="02040503050406030204" pitchFamily="18" charset="0"/>
                          <a:ea typeface="Cambria Math" panose="02040503050406030204" pitchFamily="18" charset="0"/>
                        </a:rPr>
                        <m:t>𝒓</m:t>
                      </m:r>
                      <m:r>
                        <a:rPr lang="it-IT" sz="2000" i="1">
                          <a:latin typeface="Cambria Math" panose="02040503050406030204" pitchFamily="18" charset="0"/>
                          <a:ea typeface="Cambria Math" panose="02040503050406030204" pitchFamily="18" charset="0"/>
                        </a:rPr>
                        <m:t>)</m:t>
                      </m:r>
                    </m:oMath>
                  </a14:m>
                  <a:r>
                    <a:rPr lang="it-IT" sz="2000" dirty="0"/>
                    <a:t> funzione periodica del reticolo di </a:t>
                  </a:r>
                  <a:r>
                    <a:rPr lang="it-IT" sz="2000" dirty="0" err="1"/>
                    <a:t>Bravais</a:t>
                  </a:r>
                  <a:r>
                    <a:rPr lang="it-IT" sz="2000" dirty="0"/>
                    <a:t> (</a:t>
                  </a:r>
                  <a14:m>
                    <m:oMath xmlns:m="http://schemas.openxmlformats.org/officeDocument/2006/math">
                      <m:r>
                        <a:rPr lang="it-IT" sz="2000" i="1">
                          <a:latin typeface="Cambria Math" panose="02040503050406030204" pitchFamily="18" charset="0"/>
                          <a:ea typeface="Cambria Math" panose="02040503050406030204" pitchFamily="18" charset="0"/>
                        </a:rPr>
                        <m:t>𝑢</m:t>
                      </m:r>
                      <m:r>
                        <a:rPr lang="it-IT" sz="2000" i="1">
                          <a:latin typeface="Cambria Math" panose="02040503050406030204" pitchFamily="18" charset="0"/>
                          <a:ea typeface="Cambria Math" panose="02040503050406030204" pitchFamily="18" charset="0"/>
                        </a:rPr>
                        <m:t>(</m:t>
                      </m:r>
                      <m:r>
                        <a:rPr lang="it-IT" sz="2000" b="1" i="1">
                          <a:latin typeface="Cambria Math" panose="02040503050406030204" pitchFamily="18" charset="0"/>
                          <a:ea typeface="Cambria Math" panose="02040503050406030204" pitchFamily="18" charset="0"/>
                        </a:rPr>
                        <m:t>𝒓</m:t>
                      </m:r>
                      <m:r>
                        <a:rPr lang="it-IT" sz="2000" i="1">
                          <a:latin typeface="Cambria Math" panose="02040503050406030204" pitchFamily="18" charset="0"/>
                          <a:ea typeface="Cambria Math" panose="02040503050406030204" pitchFamily="18" charset="0"/>
                        </a:rPr>
                        <m:t>)</m:t>
                      </m:r>
                    </m:oMath>
                  </a14:m>
                  <a:r>
                    <a:rPr lang="it-IT" sz="2000" dirty="0"/>
                    <a:t> =</a:t>
                  </a:r>
                  <a:r>
                    <a:rPr lang="it-IT" sz="2000" dirty="0">
                      <a:ea typeface="Cambria Math" panose="02040503050406030204" pitchFamily="18" charset="0"/>
                    </a:rPr>
                    <a:t> </a:t>
                  </a:r>
                  <a14:m>
                    <m:oMath xmlns:m="http://schemas.openxmlformats.org/officeDocument/2006/math">
                      <m:r>
                        <a:rPr lang="it-IT" sz="2000" i="1">
                          <a:latin typeface="Cambria Math" panose="02040503050406030204" pitchFamily="18" charset="0"/>
                          <a:ea typeface="Cambria Math" panose="02040503050406030204" pitchFamily="18" charset="0"/>
                        </a:rPr>
                        <m:t>𝑢</m:t>
                      </m:r>
                      <m:r>
                        <a:rPr lang="it-IT" sz="2000" i="1">
                          <a:latin typeface="Cambria Math" panose="02040503050406030204" pitchFamily="18" charset="0"/>
                          <a:ea typeface="Cambria Math" panose="02040503050406030204" pitchFamily="18" charset="0"/>
                        </a:rPr>
                        <m:t>(</m:t>
                      </m:r>
                      <m:r>
                        <a:rPr lang="it-IT" sz="2000" b="1" i="1">
                          <a:latin typeface="Cambria Math" panose="02040503050406030204" pitchFamily="18" charset="0"/>
                          <a:ea typeface="Cambria Math" panose="02040503050406030204" pitchFamily="18" charset="0"/>
                        </a:rPr>
                        <m:t>𝒓</m:t>
                      </m:r>
                      <m:r>
                        <a:rPr lang="it-IT" sz="2000" b="0" i="1" smtClean="0">
                          <a:latin typeface="Cambria Math" panose="02040503050406030204" pitchFamily="18" charset="0"/>
                          <a:ea typeface="Cambria Math" panose="02040503050406030204" pitchFamily="18" charset="0"/>
                        </a:rPr>
                        <m:t>+</m:t>
                      </m:r>
                      <m:r>
                        <a:rPr lang="it-IT" sz="2000" b="1" i="1" smtClean="0">
                          <a:latin typeface="Cambria Math" panose="02040503050406030204" pitchFamily="18" charset="0"/>
                          <a:ea typeface="Cambria Math" panose="02040503050406030204" pitchFamily="18" charset="0"/>
                        </a:rPr>
                        <m:t>𝑹</m:t>
                      </m:r>
                      <m:r>
                        <a:rPr lang="it-IT" sz="2000" i="1">
                          <a:latin typeface="Cambria Math" panose="02040503050406030204" pitchFamily="18" charset="0"/>
                          <a:ea typeface="Cambria Math" panose="02040503050406030204" pitchFamily="18" charset="0"/>
                        </a:rPr>
                        <m:t>)</m:t>
                      </m:r>
                    </m:oMath>
                  </a14:m>
                  <a:r>
                    <a:rPr lang="it-IT" sz="2000" dirty="0"/>
                    <a:t> )</a:t>
                  </a:r>
                </a:p>
                <a:p>
                  <a:endParaRPr lang="it-IT" sz="20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69909" y="2818151"/>
                  <a:ext cx="8173263" cy="2298386"/>
                </a:xfrm>
                <a:prstGeom prst="rect">
                  <a:avLst/>
                </a:prstGeom>
                <a:blipFill>
                  <a:blip r:embed="rId2"/>
                  <a:stretch>
                    <a:fillRect l="-746" t="-1326"/>
                  </a:stretch>
                </a:blipFill>
              </p:spPr>
              <p:txBody>
                <a:bodyPr/>
                <a:lstStyle/>
                <a:p>
                  <a:r>
                    <a:rPr lang="it-IT">
                      <a:noFill/>
                    </a:rPr>
                    <a:t> </a:t>
                  </a:r>
                </a:p>
              </p:txBody>
            </p:sp>
          </mc:Fallback>
        </mc:AlternateContent>
      </p:grpSp>
    </p:spTree>
    <p:extLst>
      <p:ext uri="{BB962C8B-B14F-4D97-AF65-F5344CB8AC3E}">
        <p14:creationId xmlns:p14="http://schemas.microsoft.com/office/powerpoint/2010/main" val="28344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afeswisscloud.com/wp-content/uploads/2019/01/Screenshot-2018-12-15-at-12.33.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335" y="2238234"/>
            <a:ext cx="6563766" cy="2093559"/>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po 36"/>
          <p:cNvGrpSpPr/>
          <p:nvPr/>
        </p:nvGrpSpPr>
        <p:grpSpPr>
          <a:xfrm>
            <a:off x="4476667" y="1534365"/>
            <a:ext cx="1286280" cy="1143720"/>
            <a:chOff x="4476667" y="1534365"/>
            <a:chExt cx="1286280" cy="1143720"/>
          </a:xfrm>
        </p:grpSpPr>
        <mc:AlternateContent xmlns:mc="http://schemas.openxmlformats.org/markup-compatibility/2006" xmlns:p14="http://schemas.microsoft.com/office/powerpoint/2010/main">
          <mc:Choice Requires="p14">
            <p:contentPart p14:bwMode="auto" r:id="rId3">
              <p14:nvContentPartPr>
                <p14:cNvPr id="5" name="Input penna 4"/>
                <p14:cNvContentPartPr/>
                <p14:nvPr/>
              </p14:nvContentPartPr>
              <p14:xfrm>
                <a:off x="4476667" y="2144205"/>
                <a:ext cx="524160" cy="533880"/>
              </p14:xfrm>
            </p:contentPart>
          </mc:Choice>
          <mc:Fallback xmlns="">
            <p:pic>
              <p:nvPicPr>
                <p:cNvPr id="5" name="Input penna 4"/>
                <p:cNvPicPr/>
                <p:nvPr/>
              </p:nvPicPr>
              <p:blipFill>
                <a:blip r:embed="rId4"/>
                <a:stretch>
                  <a:fillRect/>
                </a:stretch>
              </p:blipFill>
              <p:spPr>
                <a:xfrm>
                  <a:off x="4469107" y="2137005"/>
                  <a:ext cx="53892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put penna 10"/>
                <p14:cNvContentPartPr/>
                <p14:nvPr/>
              </p14:nvContentPartPr>
              <p14:xfrm>
                <a:off x="5123947" y="1534365"/>
                <a:ext cx="639000" cy="561960"/>
              </p14:xfrm>
            </p:contentPart>
          </mc:Choice>
          <mc:Fallback xmlns="">
            <p:pic>
              <p:nvPicPr>
                <p:cNvPr id="11" name="Input penna 10"/>
                <p:cNvPicPr/>
                <p:nvPr/>
              </p:nvPicPr>
              <p:blipFill>
                <a:blip r:embed="rId6"/>
                <a:stretch>
                  <a:fillRect/>
                </a:stretch>
              </p:blipFill>
              <p:spPr>
                <a:xfrm>
                  <a:off x="5117107" y="1525725"/>
                  <a:ext cx="654480" cy="579960"/>
                </a:xfrm>
                <a:prstGeom prst="rect">
                  <a:avLst/>
                </a:prstGeom>
              </p:spPr>
            </p:pic>
          </mc:Fallback>
        </mc:AlternateContent>
      </p:grpSp>
      <p:grpSp>
        <p:nvGrpSpPr>
          <p:cNvPr id="38" name="Gruppo 37"/>
          <p:cNvGrpSpPr/>
          <p:nvPr/>
        </p:nvGrpSpPr>
        <p:grpSpPr>
          <a:xfrm>
            <a:off x="3733627" y="3478005"/>
            <a:ext cx="774000" cy="1638360"/>
            <a:chOff x="3733627" y="3478005"/>
            <a:chExt cx="774000" cy="1638360"/>
          </a:xfrm>
        </p:grpSpPr>
        <mc:AlternateContent xmlns:mc="http://schemas.openxmlformats.org/markup-compatibility/2006" xmlns:p14="http://schemas.microsoft.com/office/powerpoint/2010/main">
          <mc:Choice Requires="p14">
            <p:contentPart p14:bwMode="auto" r:id="rId7">
              <p14:nvContentPartPr>
                <p14:cNvPr id="22" name="Input penna 21"/>
                <p14:cNvContentPartPr/>
                <p14:nvPr/>
              </p14:nvContentPartPr>
              <p14:xfrm>
                <a:off x="4438147" y="3487005"/>
                <a:ext cx="69480" cy="1162800"/>
              </p14:xfrm>
            </p:contentPart>
          </mc:Choice>
          <mc:Fallback xmlns="">
            <p:pic>
              <p:nvPicPr>
                <p:cNvPr id="22" name="Input penna 21"/>
                <p:cNvPicPr/>
                <p:nvPr/>
              </p:nvPicPr>
              <p:blipFill>
                <a:blip r:embed="rId8"/>
                <a:stretch>
                  <a:fillRect/>
                </a:stretch>
              </p:blipFill>
              <p:spPr>
                <a:xfrm>
                  <a:off x="4429867" y="3479445"/>
                  <a:ext cx="86040"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put penna 25"/>
                <p14:cNvContentPartPr/>
                <p14:nvPr/>
              </p14:nvContentPartPr>
              <p14:xfrm>
                <a:off x="3733627" y="3610485"/>
                <a:ext cx="90720" cy="1115640"/>
              </p14:xfrm>
            </p:contentPart>
          </mc:Choice>
          <mc:Fallback xmlns="">
            <p:pic>
              <p:nvPicPr>
                <p:cNvPr id="26" name="Input penna 25"/>
                <p:cNvPicPr/>
                <p:nvPr/>
              </p:nvPicPr>
              <p:blipFill>
                <a:blip r:embed="rId10"/>
                <a:stretch>
                  <a:fillRect/>
                </a:stretch>
              </p:blipFill>
              <p:spPr>
                <a:xfrm>
                  <a:off x="3727507" y="3603285"/>
                  <a:ext cx="105120" cy="1131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put penna 27"/>
                <p14:cNvContentPartPr/>
                <p14:nvPr/>
              </p14:nvContentPartPr>
              <p14:xfrm>
                <a:off x="3733627" y="3478005"/>
                <a:ext cx="38520" cy="75600"/>
              </p14:xfrm>
            </p:contentPart>
          </mc:Choice>
          <mc:Fallback xmlns="">
            <p:pic>
              <p:nvPicPr>
                <p:cNvPr id="28" name="Input penna 27"/>
                <p:cNvPicPr/>
                <p:nvPr/>
              </p:nvPicPr>
              <p:blipFill>
                <a:blip r:embed="rId12"/>
                <a:stretch>
                  <a:fillRect/>
                </a:stretch>
              </p:blipFill>
              <p:spPr>
                <a:xfrm>
                  <a:off x="3726787" y="3471165"/>
                  <a:ext cx="52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put penna 28"/>
                <p14:cNvContentPartPr/>
                <p14:nvPr/>
              </p14:nvContentPartPr>
              <p14:xfrm>
                <a:off x="3733627" y="3649005"/>
                <a:ext cx="360" cy="360"/>
              </p14:xfrm>
            </p:contentPart>
          </mc:Choice>
          <mc:Fallback xmlns="">
            <p:pic>
              <p:nvPicPr>
                <p:cNvPr id="29" name="Input penna 28"/>
                <p:cNvPicPr/>
                <p:nvPr/>
              </p:nvPicPr>
              <p:blipFill>
                <a:blip r:embed="rId14"/>
                <a:stretch>
                  <a:fillRect/>
                </a:stretch>
              </p:blipFill>
              <p:spPr>
                <a:xfrm>
                  <a:off x="3727507" y="364288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Input penna 29"/>
                <p14:cNvContentPartPr/>
                <p14:nvPr/>
              </p14:nvContentPartPr>
              <p14:xfrm>
                <a:off x="3752347" y="3505725"/>
                <a:ext cx="360" cy="153360"/>
              </p14:xfrm>
            </p:contentPart>
          </mc:Choice>
          <mc:Fallback xmlns="">
            <p:pic>
              <p:nvPicPr>
                <p:cNvPr id="30" name="Input penna 29"/>
                <p:cNvPicPr/>
                <p:nvPr/>
              </p:nvPicPr>
              <p:blipFill>
                <a:blip r:embed="rId16"/>
                <a:stretch>
                  <a:fillRect/>
                </a:stretch>
              </p:blipFill>
              <p:spPr>
                <a:xfrm>
                  <a:off x="3744787" y="3498885"/>
                  <a:ext cx="15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put penna 30"/>
                <p14:cNvContentPartPr/>
                <p14:nvPr/>
              </p14:nvContentPartPr>
              <p14:xfrm>
                <a:off x="3733627" y="3649005"/>
                <a:ext cx="360" cy="10080"/>
              </p14:xfrm>
            </p:contentPart>
          </mc:Choice>
          <mc:Fallback xmlns="">
            <p:pic>
              <p:nvPicPr>
                <p:cNvPr id="31" name="Input penna 30"/>
                <p:cNvPicPr/>
                <p:nvPr/>
              </p:nvPicPr>
              <p:blipFill>
                <a:blip r:embed="rId18"/>
                <a:stretch>
                  <a:fillRect/>
                </a:stretch>
              </p:blipFill>
              <p:spPr>
                <a:xfrm>
                  <a:off x="3726787" y="3642165"/>
                  <a:ext cx="140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put penna 31"/>
                <p14:cNvContentPartPr/>
                <p14:nvPr/>
              </p14:nvContentPartPr>
              <p14:xfrm>
                <a:off x="4037827" y="4640085"/>
                <a:ext cx="439920" cy="476280"/>
              </p14:xfrm>
            </p:contentPart>
          </mc:Choice>
          <mc:Fallback xmlns="">
            <p:pic>
              <p:nvPicPr>
                <p:cNvPr id="32" name="Input penna 31"/>
                <p:cNvPicPr/>
                <p:nvPr/>
              </p:nvPicPr>
              <p:blipFill>
                <a:blip r:embed="rId20"/>
                <a:stretch>
                  <a:fillRect/>
                </a:stretch>
              </p:blipFill>
              <p:spPr>
                <a:xfrm>
                  <a:off x="4029547" y="4632165"/>
                  <a:ext cx="457920" cy="493200"/>
                </a:xfrm>
                <a:prstGeom prst="rect">
                  <a:avLst/>
                </a:prstGeom>
              </p:spPr>
            </p:pic>
          </mc:Fallback>
        </mc:AlternateContent>
      </p:grpSp>
    </p:spTree>
    <p:extLst>
      <p:ext uri="{BB962C8B-B14F-4D97-AF65-F5344CB8AC3E}">
        <p14:creationId xmlns:p14="http://schemas.microsoft.com/office/powerpoint/2010/main" val="30548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o 27"/>
          <p:cNvGrpSpPr/>
          <p:nvPr/>
        </p:nvGrpSpPr>
        <p:grpSpPr>
          <a:xfrm>
            <a:off x="485775" y="1468125"/>
            <a:ext cx="1781212" cy="3832538"/>
            <a:chOff x="485775" y="1468125"/>
            <a:chExt cx="1781212" cy="3832538"/>
          </a:xfrm>
        </p:grpSpPr>
        <p:sp>
          <p:nvSpPr>
            <p:cNvPr id="13" name="Rettangolo 12"/>
            <p:cNvSpPr/>
            <p:nvPr/>
          </p:nvSpPr>
          <p:spPr>
            <a:xfrm>
              <a:off x="485775" y="1468125"/>
              <a:ext cx="1743075" cy="3832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2">
              <p14:nvContentPartPr>
                <p14:cNvPr id="17" name="Input penna 16"/>
                <p14:cNvContentPartPr/>
                <p14:nvPr/>
              </p14:nvContentPartPr>
              <p14:xfrm>
                <a:off x="486067" y="1498725"/>
                <a:ext cx="1780920" cy="3791880"/>
              </p14:xfrm>
            </p:contentPart>
          </mc:Choice>
          <mc:Fallback xmlns="">
            <p:pic>
              <p:nvPicPr>
                <p:cNvPr id="17" name="Input penna 16"/>
                <p:cNvPicPr/>
                <p:nvPr/>
              </p:nvPicPr>
              <p:blipFill>
                <a:blip r:embed="rId3"/>
                <a:stretch>
                  <a:fillRect/>
                </a:stretch>
              </p:blipFill>
              <p:spPr>
                <a:xfrm>
                  <a:off x="479227" y="1491525"/>
                  <a:ext cx="1792080" cy="3805560"/>
                </a:xfrm>
                <a:prstGeom prst="rect">
                  <a:avLst/>
                </a:prstGeom>
              </p:spPr>
            </p:pic>
          </mc:Fallback>
        </mc:AlternateContent>
      </p:grpSp>
      <p:sp>
        <p:nvSpPr>
          <p:cNvPr id="19" name="Rettangolo 18"/>
          <p:cNvSpPr/>
          <p:nvPr/>
        </p:nvSpPr>
        <p:spPr>
          <a:xfrm>
            <a:off x="2809876" y="1468125"/>
            <a:ext cx="647700" cy="3832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2809876" y="3486150"/>
            <a:ext cx="647700" cy="18145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2819399" y="1484437"/>
            <a:ext cx="638177" cy="14254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4">
            <p14:nvContentPartPr>
              <p14:cNvPr id="38" name="Input penna 37"/>
              <p14:cNvContentPartPr/>
              <p14:nvPr/>
            </p14:nvContentPartPr>
            <p14:xfrm>
              <a:off x="2171587" y="5411925"/>
              <a:ext cx="266760" cy="468360"/>
            </p14:xfrm>
          </p:contentPart>
        </mc:Choice>
        <mc:Fallback xmlns="">
          <p:pic>
            <p:nvPicPr>
              <p:cNvPr id="38" name="Input penna 37"/>
              <p:cNvPicPr/>
              <p:nvPr/>
            </p:nvPicPr>
            <p:blipFill>
              <a:blip r:embed="rId5"/>
              <a:stretch>
                <a:fillRect/>
              </a:stretch>
            </p:blipFill>
            <p:spPr>
              <a:xfrm>
                <a:off x="2163667" y="5402925"/>
                <a:ext cx="28332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 name="Input penna 38"/>
              <p14:cNvContentPartPr/>
              <p14:nvPr/>
            </p14:nvContentPartPr>
            <p14:xfrm>
              <a:off x="142267" y="5440005"/>
              <a:ext cx="354240" cy="365040"/>
            </p14:xfrm>
          </p:contentPart>
        </mc:Choice>
        <mc:Fallback xmlns="">
          <p:pic>
            <p:nvPicPr>
              <p:cNvPr id="39" name="Input penna 38"/>
              <p:cNvPicPr/>
              <p:nvPr/>
            </p:nvPicPr>
            <p:blipFill>
              <a:blip r:embed="rId7"/>
              <a:stretch>
                <a:fillRect/>
              </a:stretch>
            </p:blipFill>
            <p:spPr>
              <a:xfrm>
                <a:off x="135067" y="5432085"/>
                <a:ext cx="36972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8" name="Input penna 47"/>
              <p14:cNvContentPartPr/>
              <p14:nvPr/>
            </p14:nvContentPartPr>
            <p14:xfrm>
              <a:off x="152347" y="1696365"/>
              <a:ext cx="200160" cy="295200"/>
            </p14:xfrm>
          </p:contentPart>
        </mc:Choice>
        <mc:Fallback xmlns="">
          <p:pic>
            <p:nvPicPr>
              <p:cNvPr id="48" name="Input penna 47"/>
              <p:cNvPicPr/>
              <p:nvPr/>
            </p:nvPicPr>
            <p:blipFill>
              <a:blip r:embed="rId9"/>
              <a:stretch>
                <a:fillRect/>
              </a:stretch>
            </p:blipFill>
            <p:spPr>
              <a:xfrm>
                <a:off x="143347" y="1686645"/>
                <a:ext cx="2185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Input penna 64"/>
              <p14:cNvContentPartPr/>
              <p14:nvPr/>
            </p14:nvContentPartPr>
            <p14:xfrm>
              <a:off x="3523747" y="905085"/>
              <a:ext cx="1610280" cy="810360"/>
            </p14:xfrm>
          </p:contentPart>
        </mc:Choice>
        <mc:Fallback xmlns="">
          <p:pic>
            <p:nvPicPr>
              <p:cNvPr id="65" name="Input penna 64"/>
              <p:cNvPicPr/>
              <p:nvPr/>
            </p:nvPicPr>
            <p:blipFill>
              <a:blip r:embed="rId11"/>
              <a:stretch>
                <a:fillRect/>
              </a:stretch>
            </p:blipFill>
            <p:spPr>
              <a:xfrm>
                <a:off x="3519067" y="901485"/>
                <a:ext cx="1619640" cy="81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7" name="Input penna 86"/>
              <p14:cNvContentPartPr/>
              <p14:nvPr/>
            </p14:nvContentPartPr>
            <p14:xfrm>
              <a:off x="4895707" y="1468125"/>
              <a:ext cx="0" cy="55800"/>
            </p14:xfrm>
          </p:contentPart>
        </mc:Choice>
        <mc:Fallback xmlns="">
          <p:pic>
            <p:nvPicPr>
              <p:cNvPr id="87" name="Input penna 86"/>
              <p:cNvPicPr/>
              <p:nvPr/>
            </p:nvPicPr>
            <p:blipFill>
              <a:blip r:embed="rId13"/>
              <a:stretch>
                <a:fillRect/>
              </a:stretch>
            </p:blipFill>
            <p:spPr>
              <a:xfrm>
                <a:off x="0" y="0"/>
                <a:ext cx="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 name="Input penna 92"/>
              <p14:cNvContentPartPr/>
              <p14:nvPr/>
            </p14:nvContentPartPr>
            <p14:xfrm>
              <a:off x="3529867" y="3131325"/>
              <a:ext cx="423000" cy="199440"/>
            </p14:xfrm>
          </p:contentPart>
        </mc:Choice>
        <mc:Fallback xmlns="">
          <p:pic>
            <p:nvPicPr>
              <p:cNvPr id="93" name="Input penna 92"/>
              <p:cNvPicPr/>
              <p:nvPr/>
            </p:nvPicPr>
            <p:blipFill>
              <a:blip r:embed="rId15"/>
              <a:stretch>
                <a:fillRect/>
              </a:stretch>
            </p:blipFill>
            <p:spPr>
              <a:xfrm>
                <a:off x="3521227" y="3122325"/>
                <a:ext cx="441000" cy="217800"/>
              </a:xfrm>
              <a:prstGeom prst="rect">
                <a:avLst/>
              </a:prstGeom>
            </p:spPr>
          </p:pic>
        </mc:Fallback>
      </mc:AlternateContent>
      <p:grpSp>
        <p:nvGrpSpPr>
          <p:cNvPr id="109" name="Gruppo 108"/>
          <p:cNvGrpSpPr/>
          <p:nvPr/>
        </p:nvGrpSpPr>
        <p:grpSpPr>
          <a:xfrm>
            <a:off x="5391147" y="1468125"/>
            <a:ext cx="647700" cy="3832537"/>
            <a:chOff x="5391147" y="1468125"/>
            <a:chExt cx="647700" cy="3832537"/>
          </a:xfrm>
        </p:grpSpPr>
        <p:sp>
          <p:nvSpPr>
            <p:cNvPr id="97" name="Rettangolo 96"/>
            <p:cNvSpPr/>
            <p:nvPr/>
          </p:nvSpPr>
          <p:spPr>
            <a:xfrm>
              <a:off x="5391147" y="1468125"/>
              <a:ext cx="647700" cy="3832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8" name="Rettangolo 97"/>
            <p:cNvSpPr/>
            <p:nvPr/>
          </p:nvSpPr>
          <p:spPr>
            <a:xfrm>
              <a:off x="5391147" y="3486150"/>
              <a:ext cx="647700" cy="18145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9" name="Rettangolo 98"/>
            <p:cNvSpPr/>
            <p:nvPr/>
          </p:nvSpPr>
          <p:spPr>
            <a:xfrm>
              <a:off x="5400670" y="1484437"/>
              <a:ext cx="638177" cy="14254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34" name="Gruppo 133"/>
          <p:cNvGrpSpPr/>
          <p:nvPr/>
        </p:nvGrpSpPr>
        <p:grpSpPr>
          <a:xfrm>
            <a:off x="6958018" y="1468125"/>
            <a:ext cx="647700" cy="3808935"/>
            <a:chOff x="6958018" y="1468125"/>
            <a:chExt cx="647700" cy="3808935"/>
          </a:xfrm>
        </p:grpSpPr>
        <p:sp>
          <p:nvSpPr>
            <p:cNvPr id="101" name="Rettangolo 100"/>
            <p:cNvSpPr/>
            <p:nvPr/>
          </p:nvSpPr>
          <p:spPr>
            <a:xfrm>
              <a:off x="6958018" y="1468125"/>
              <a:ext cx="647700" cy="38089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2" name="Rettangolo 101"/>
            <p:cNvSpPr/>
            <p:nvPr/>
          </p:nvSpPr>
          <p:spPr>
            <a:xfrm>
              <a:off x="6958018" y="3462548"/>
              <a:ext cx="647700" cy="18145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3" name="Rettangolo 102"/>
            <p:cNvSpPr/>
            <p:nvPr/>
          </p:nvSpPr>
          <p:spPr>
            <a:xfrm>
              <a:off x="6967541" y="1475123"/>
              <a:ext cx="638177" cy="14254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4" name="Rettangolo 103"/>
          <p:cNvSpPr/>
          <p:nvPr/>
        </p:nvSpPr>
        <p:spPr>
          <a:xfrm>
            <a:off x="6948495" y="3473645"/>
            <a:ext cx="647700" cy="18145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5" name="CasellaDiTesto 104"/>
          <p:cNvSpPr txBox="1"/>
          <p:nvPr/>
        </p:nvSpPr>
        <p:spPr>
          <a:xfrm>
            <a:off x="5267214" y="5677987"/>
            <a:ext cx="895566" cy="369332"/>
          </a:xfrm>
          <a:prstGeom prst="rect">
            <a:avLst/>
          </a:prstGeom>
          <a:noFill/>
        </p:spPr>
        <p:txBody>
          <a:bodyPr wrap="none" rtlCol="0">
            <a:spAutoFit/>
          </a:bodyPr>
          <a:lstStyle/>
          <a:p>
            <a:r>
              <a:rPr lang="it-IT" dirty="0"/>
              <a:t>metallo</a:t>
            </a:r>
          </a:p>
        </p:txBody>
      </p:sp>
      <p:sp>
        <p:nvSpPr>
          <p:cNvPr id="106" name="CasellaDiTesto 105"/>
          <p:cNvSpPr txBox="1"/>
          <p:nvPr/>
        </p:nvSpPr>
        <p:spPr>
          <a:xfrm>
            <a:off x="6351189" y="5562854"/>
            <a:ext cx="2878545" cy="646331"/>
          </a:xfrm>
          <a:prstGeom prst="rect">
            <a:avLst/>
          </a:prstGeom>
          <a:noFill/>
        </p:spPr>
        <p:txBody>
          <a:bodyPr wrap="none" rtlCol="0">
            <a:spAutoFit/>
          </a:bodyPr>
          <a:lstStyle/>
          <a:p>
            <a:r>
              <a:rPr lang="it-IT" dirty="0"/>
              <a:t>Semiconduttore </a:t>
            </a:r>
            <a:r>
              <a:rPr lang="it-IT"/>
              <a:t>(</a:t>
            </a:r>
            <a:r>
              <a:rPr lang="it-IT" smtClean="0"/>
              <a:t>gap 1-2 eV)</a:t>
            </a:r>
            <a:endParaRPr lang="it-IT" dirty="0"/>
          </a:p>
          <a:p>
            <a:r>
              <a:rPr lang="it-IT" dirty="0"/>
              <a:t>Isolante (gap&gt;1-2 </a:t>
            </a:r>
            <a:r>
              <a:rPr lang="it-IT" dirty="0" err="1"/>
              <a:t>eV</a:t>
            </a:r>
            <a:r>
              <a:rPr lang="it-IT" dirty="0"/>
              <a:t>)</a:t>
            </a:r>
          </a:p>
        </p:txBody>
      </p:sp>
      <p:sp>
        <p:nvSpPr>
          <p:cNvPr id="107" name="CasellaDiTesto 106"/>
          <p:cNvSpPr txBox="1"/>
          <p:nvPr/>
        </p:nvSpPr>
        <p:spPr>
          <a:xfrm rot="16200000">
            <a:off x="6985450" y="4238607"/>
            <a:ext cx="1754776" cy="369332"/>
          </a:xfrm>
          <a:prstGeom prst="rect">
            <a:avLst/>
          </a:prstGeom>
          <a:noFill/>
        </p:spPr>
        <p:txBody>
          <a:bodyPr wrap="none" rtlCol="0">
            <a:spAutoFit/>
          </a:bodyPr>
          <a:lstStyle/>
          <a:p>
            <a:r>
              <a:rPr lang="it-IT" dirty="0">
                <a:solidFill>
                  <a:srgbClr val="C00000"/>
                </a:solidFill>
              </a:rPr>
              <a:t>Banda di valenza</a:t>
            </a:r>
          </a:p>
        </p:txBody>
      </p:sp>
      <p:sp>
        <p:nvSpPr>
          <p:cNvPr id="108" name="CasellaDiTesto 107"/>
          <p:cNvSpPr txBox="1"/>
          <p:nvPr/>
        </p:nvSpPr>
        <p:spPr>
          <a:xfrm rot="16200000">
            <a:off x="6792032" y="1791225"/>
            <a:ext cx="2141612" cy="369332"/>
          </a:xfrm>
          <a:prstGeom prst="rect">
            <a:avLst/>
          </a:prstGeom>
          <a:noFill/>
        </p:spPr>
        <p:txBody>
          <a:bodyPr wrap="none" rtlCol="0">
            <a:spAutoFit/>
          </a:bodyPr>
          <a:lstStyle/>
          <a:p>
            <a:r>
              <a:rPr lang="it-IT" dirty="0">
                <a:solidFill>
                  <a:schemeClr val="accent6"/>
                </a:solidFill>
              </a:rPr>
              <a:t>Banda di conduzione</a:t>
            </a:r>
          </a:p>
        </p:txBody>
      </p:sp>
      <p:grpSp>
        <p:nvGrpSpPr>
          <p:cNvPr id="133" name="Gruppo 132"/>
          <p:cNvGrpSpPr/>
          <p:nvPr/>
        </p:nvGrpSpPr>
        <p:grpSpPr>
          <a:xfrm>
            <a:off x="4485667" y="3871912"/>
            <a:ext cx="1562703" cy="1428749"/>
            <a:chOff x="4485667" y="3871912"/>
            <a:chExt cx="1562703" cy="1428749"/>
          </a:xfrm>
        </p:grpSpPr>
        <p:sp>
          <p:nvSpPr>
            <p:cNvPr id="100" name="Rettangolo 99"/>
            <p:cNvSpPr/>
            <p:nvPr/>
          </p:nvSpPr>
          <p:spPr>
            <a:xfrm>
              <a:off x="5400670" y="3871912"/>
              <a:ext cx="647700" cy="1428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16">
              <p14:nvContentPartPr>
                <p14:cNvPr id="117" name="Input penna 116"/>
                <p14:cNvContentPartPr/>
                <p14:nvPr/>
              </p14:nvContentPartPr>
              <p14:xfrm>
                <a:off x="4485667" y="4144725"/>
                <a:ext cx="781560" cy="790560"/>
              </p14:xfrm>
            </p:contentPart>
          </mc:Choice>
          <mc:Fallback xmlns="">
            <p:pic>
              <p:nvPicPr>
                <p:cNvPr id="117" name="Input penna 116"/>
                <p:cNvPicPr/>
                <p:nvPr/>
              </p:nvPicPr>
              <p:blipFill>
                <a:blip r:embed="rId17"/>
                <a:stretch>
                  <a:fillRect/>
                </a:stretch>
              </p:blipFill>
              <p:spPr>
                <a:xfrm>
                  <a:off x="4478107" y="4137525"/>
                  <a:ext cx="797040" cy="80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18" name="Input penna 117"/>
              <p14:cNvContentPartPr/>
              <p14:nvPr/>
            </p14:nvContentPartPr>
            <p14:xfrm>
              <a:off x="5028547" y="4306725"/>
              <a:ext cx="0" cy="76320"/>
            </p14:xfrm>
          </p:contentPart>
        </mc:Choice>
        <mc:Fallback xmlns="">
          <p:pic>
            <p:nvPicPr>
              <p:cNvPr id="118" name="Input penna 117"/>
              <p:cNvPicPr/>
              <p:nvPr/>
            </p:nvPicPr>
            <p:blipFill>
              <a:blip r:embed="rId19"/>
              <a:stretch>
                <a:fillRect/>
              </a:stretch>
            </p:blipFill>
            <p:spPr>
              <a:xfrm>
                <a:off x="0" y="0"/>
                <a:ext cx="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B0A06B18-CC39-4642-8B58-529BE110D798}"/>
                  </a:ext>
                </a:extLst>
              </p14:cNvPr>
              <p14:cNvContentPartPr/>
              <p14:nvPr/>
            </p14:nvContentPartPr>
            <p14:xfrm>
              <a:off x="527400" y="603720"/>
              <a:ext cx="919800" cy="4386240"/>
            </p14:xfrm>
          </p:contentPart>
        </mc:Choice>
        <mc:Fallback xmlns="">
          <p:pic>
            <p:nvPicPr>
              <p:cNvPr id="2" name="Ink 1">
                <a:extLst>
                  <a:ext uri="{FF2B5EF4-FFF2-40B4-BE49-F238E27FC236}">
                    <a16:creationId xmlns:a16="http://schemas.microsoft.com/office/drawing/2014/main" id="{B0A06B18-CC39-4642-8B58-529BE110D798}"/>
                  </a:ext>
                </a:extLst>
              </p:cNvPr>
              <p:cNvPicPr/>
              <p:nvPr/>
            </p:nvPicPr>
            <p:blipFill>
              <a:blip r:embed="rId21"/>
              <a:stretch>
                <a:fillRect/>
              </a:stretch>
            </p:blipFill>
            <p:spPr>
              <a:xfrm>
                <a:off x="518040" y="594360"/>
                <a:ext cx="8563320" cy="5139720"/>
              </a:xfrm>
              <a:prstGeom prst="rect">
                <a:avLst/>
              </a:prstGeom>
            </p:spPr>
          </p:pic>
        </mc:Fallback>
      </mc:AlternateContent>
    </p:spTree>
    <p:extLst>
      <p:ext uri="{BB962C8B-B14F-4D97-AF65-F5344CB8AC3E}">
        <p14:creationId xmlns:p14="http://schemas.microsoft.com/office/powerpoint/2010/main" val="251367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500"/>
                                        <p:tgtEl>
                                          <p:spTgt spid="9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fade">
                                      <p:cBhvr>
                                        <p:cTn id="24" dur="500"/>
                                        <p:tgtEl>
                                          <p:spTgt spid="1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fade">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fade">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fade">
                                      <p:cBhvr>
                                        <p:cTn id="5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87D0C5A2-A2D4-474E-99C1-EEE2BC968B45}"/>
              </a:ext>
            </a:extLst>
          </p:cNvPr>
          <p:cNvPicPr>
            <a:picLocks noGrp="1" noChangeAspect="1"/>
          </p:cNvPicPr>
          <p:nvPr>
            <p:ph idx="1"/>
          </p:nvPr>
        </p:nvPicPr>
        <p:blipFill>
          <a:blip r:embed="rId2"/>
          <a:stretch>
            <a:fillRect/>
          </a:stretch>
        </p:blipFill>
        <p:spPr>
          <a:xfrm>
            <a:off x="3180101" y="3429000"/>
            <a:ext cx="5335252" cy="3322358"/>
          </a:xfrm>
          <a:prstGeom prst="rect">
            <a:avLst/>
          </a:prstGeom>
        </p:spPr>
      </p:pic>
      <p:grpSp>
        <p:nvGrpSpPr>
          <p:cNvPr id="5" name="Gruppo 108">
            <a:extLst>
              <a:ext uri="{FF2B5EF4-FFF2-40B4-BE49-F238E27FC236}">
                <a16:creationId xmlns:a16="http://schemas.microsoft.com/office/drawing/2014/main" id="{BD89A90B-8CD5-4AF2-8508-46CAE264E0BF}"/>
              </a:ext>
            </a:extLst>
          </p:cNvPr>
          <p:cNvGrpSpPr/>
          <p:nvPr/>
        </p:nvGrpSpPr>
        <p:grpSpPr>
          <a:xfrm>
            <a:off x="628647" y="410850"/>
            <a:ext cx="647700" cy="3832537"/>
            <a:chOff x="5391147" y="1468125"/>
            <a:chExt cx="647700" cy="3832537"/>
          </a:xfrm>
        </p:grpSpPr>
        <p:sp>
          <p:nvSpPr>
            <p:cNvPr id="6" name="Rettangolo 96">
              <a:extLst>
                <a:ext uri="{FF2B5EF4-FFF2-40B4-BE49-F238E27FC236}">
                  <a16:creationId xmlns:a16="http://schemas.microsoft.com/office/drawing/2014/main" id="{C59E9297-57DA-4021-AD72-7D14DA542B70}"/>
                </a:ext>
              </a:extLst>
            </p:cNvPr>
            <p:cNvSpPr/>
            <p:nvPr/>
          </p:nvSpPr>
          <p:spPr>
            <a:xfrm>
              <a:off x="5391147" y="1468125"/>
              <a:ext cx="647700" cy="38325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97">
              <a:extLst>
                <a:ext uri="{FF2B5EF4-FFF2-40B4-BE49-F238E27FC236}">
                  <a16:creationId xmlns:a16="http://schemas.microsoft.com/office/drawing/2014/main" id="{2F0CA19D-660F-4CE2-901B-5AF45ACFD184}"/>
                </a:ext>
              </a:extLst>
            </p:cNvPr>
            <p:cNvSpPr/>
            <p:nvPr/>
          </p:nvSpPr>
          <p:spPr>
            <a:xfrm>
              <a:off x="5391147" y="3486150"/>
              <a:ext cx="647700" cy="181451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98">
              <a:extLst>
                <a:ext uri="{FF2B5EF4-FFF2-40B4-BE49-F238E27FC236}">
                  <a16:creationId xmlns:a16="http://schemas.microsoft.com/office/drawing/2014/main" id="{60406EF0-BF7B-4661-AA9B-E46189E864F2}"/>
                </a:ext>
              </a:extLst>
            </p:cNvPr>
            <p:cNvSpPr/>
            <p:nvPr/>
          </p:nvSpPr>
          <p:spPr>
            <a:xfrm>
              <a:off x="5400670" y="1484437"/>
              <a:ext cx="638177" cy="14254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4">
            <a:extLst>
              <a:ext uri="{FF2B5EF4-FFF2-40B4-BE49-F238E27FC236}">
                <a16:creationId xmlns:a16="http://schemas.microsoft.com/office/drawing/2014/main" id="{E4BAB91C-4F89-4931-9AE5-FD2B5E2FC170}"/>
              </a:ext>
            </a:extLst>
          </p:cNvPr>
          <p:cNvSpPr txBox="1"/>
          <p:nvPr/>
        </p:nvSpPr>
        <p:spPr>
          <a:xfrm>
            <a:off x="504714" y="4620712"/>
            <a:ext cx="895566" cy="369332"/>
          </a:xfrm>
          <a:prstGeom prst="rect">
            <a:avLst/>
          </a:prstGeom>
          <a:noFill/>
        </p:spPr>
        <p:txBody>
          <a:bodyPr wrap="none" rtlCol="0">
            <a:spAutoFit/>
          </a:bodyPr>
          <a:lstStyle/>
          <a:p>
            <a:r>
              <a:rPr lang="it-IT" dirty="0"/>
              <a:t>metallo</a:t>
            </a:r>
          </a:p>
        </p:txBody>
      </p:sp>
      <p:sp>
        <p:nvSpPr>
          <p:cNvPr id="10" name="Rettangolo 99">
            <a:extLst>
              <a:ext uri="{FF2B5EF4-FFF2-40B4-BE49-F238E27FC236}">
                <a16:creationId xmlns:a16="http://schemas.microsoft.com/office/drawing/2014/main" id="{1E047C06-169A-4601-970E-AEB8CE83F67A}"/>
              </a:ext>
            </a:extLst>
          </p:cNvPr>
          <p:cNvSpPr/>
          <p:nvPr/>
        </p:nvSpPr>
        <p:spPr>
          <a:xfrm>
            <a:off x="638170" y="2814638"/>
            <a:ext cx="647700" cy="142874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a:extLst>
              <a:ext uri="{FF2B5EF4-FFF2-40B4-BE49-F238E27FC236}">
                <a16:creationId xmlns:a16="http://schemas.microsoft.com/office/drawing/2014/main" id="{B7FB5363-571A-4E6A-8CD8-BC8AE236384A}"/>
              </a:ext>
            </a:extLst>
          </p:cNvPr>
          <p:cNvSpPr txBox="1"/>
          <p:nvPr/>
        </p:nvSpPr>
        <p:spPr>
          <a:xfrm>
            <a:off x="2900855" y="956441"/>
            <a:ext cx="5868081" cy="646331"/>
          </a:xfrm>
          <a:prstGeom prst="rect">
            <a:avLst/>
          </a:prstGeom>
          <a:noFill/>
        </p:spPr>
        <p:txBody>
          <a:bodyPr wrap="none" rtlCol="0">
            <a:spAutoFit/>
          </a:bodyPr>
          <a:lstStyle/>
          <a:p>
            <a:r>
              <a:rPr lang="en-US"/>
              <a:t>Gli elettroni si distribuiscono nei livelli disponibili secondo la </a:t>
            </a:r>
          </a:p>
          <a:p>
            <a:r>
              <a:rPr lang="en-US"/>
              <a:t>funzione di distribuzione di Fermi-Dirac:</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0EF6C1-21DF-4E1F-9728-BAE40DAF652D}"/>
                  </a:ext>
                </a:extLst>
              </p:cNvPr>
              <p:cNvSpPr txBox="1"/>
              <p:nvPr/>
            </p:nvSpPr>
            <p:spPr>
              <a:xfrm>
                <a:off x="3667429" y="1870725"/>
                <a:ext cx="2609753" cy="943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1</m:t>
                          </m:r>
                        </m:num>
                        <m:den>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𝑒</m:t>
                              </m:r>
                            </m:e>
                            <m:sup>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𝐹</m:t>
                                      </m:r>
                                    </m:sub>
                                  </m:sSub>
                                  <m:r>
                                    <a:rPr lang="en-US" sz="2400" b="0" i="1" smtClean="0">
                                      <a:latin typeface="Cambria Math" panose="02040503050406030204" pitchFamily="18" charset="0"/>
                                    </a:rPr>
                                    <m:t>)</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𝐵</m:t>
                                      </m:r>
                                    </m:sub>
                                  </m:sSub>
                                  <m:r>
                                    <a:rPr lang="en-US" sz="2400" b="0" i="1" smtClean="0">
                                      <a:latin typeface="Cambria Math" panose="02040503050406030204" pitchFamily="18" charset="0"/>
                                    </a:rPr>
                                    <m:t>𝑇</m:t>
                                  </m:r>
                                </m:den>
                              </m:f>
                            </m:sup>
                          </m:sSup>
                          <m:r>
                            <a:rPr lang="en-US" sz="2400" b="0" i="1" smtClean="0">
                              <a:latin typeface="Cambria Math" panose="02040503050406030204" pitchFamily="18" charset="0"/>
                            </a:rPr>
                            <m:t>+1</m:t>
                          </m:r>
                        </m:den>
                      </m:f>
                    </m:oMath>
                  </m:oMathPara>
                </a14:m>
                <a:endParaRPr lang="en-US" sz="2400"/>
              </a:p>
            </p:txBody>
          </p:sp>
        </mc:Choice>
        <mc:Fallback xmlns="">
          <p:sp>
            <p:nvSpPr>
              <p:cNvPr id="12" name="TextBox 11">
                <a:extLst>
                  <a:ext uri="{FF2B5EF4-FFF2-40B4-BE49-F238E27FC236}">
                    <a16:creationId xmlns:a16="http://schemas.microsoft.com/office/drawing/2014/main" id="{BE0EF6C1-21DF-4E1F-9728-BAE40DAF652D}"/>
                  </a:ext>
                </a:extLst>
              </p:cNvPr>
              <p:cNvSpPr txBox="1">
                <a:spLocks noRot="1" noChangeAspect="1" noMove="1" noResize="1" noEditPoints="1" noAdjustHandles="1" noChangeArrowheads="1" noChangeShapeType="1" noTextEdit="1"/>
              </p:cNvSpPr>
              <p:nvPr/>
            </p:nvSpPr>
            <p:spPr>
              <a:xfrm>
                <a:off x="3667429" y="1870725"/>
                <a:ext cx="2609753" cy="9439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62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06BBAFC-10EA-4D72-A7FA-A479EC5367DF}"/>
                  </a:ext>
                </a:extLst>
              </p14:cNvPr>
              <p14:cNvContentPartPr/>
              <p14:nvPr/>
            </p14:nvContentPartPr>
            <p14:xfrm>
              <a:off x="-1157333" y="1119878"/>
              <a:ext cx="25920" cy="10440"/>
            </p14:xfrm>
          </p:contentPart>
        </mc:Choice>
        <mc:Fallback xmlns="">
          <p:pic>
            <p:nvPicPr>
              <p:cNvPr id="5" name="Ink 4">
                <a:extLst>
                  <a:ext uri="{FF2B5EF4-FFF2-40B4-BE49-F238E27FC236}">
                    <a16:creationId xmlns:a16="http://schemas.microsoft.com/office/drawing/2014/main" id="{E06BBAFC-10EA-4D72-A7FA-A479EC5367DF}"/>
                  </a:ext>
                </a:extLst>
              </p:cNvPr>
              <p:cNvPicPr/>
              <p:nvPr/>
            </p:nvPicPr>
            <p:blipFill>
              <a:blip r:embed="rId3"/>
              <a:stretch>
                <a:fillRect/>
              </a:stretch>
            </p:blipFill>
            <p:spPr>
              <a:xfrm>
                <a:off x="-1174973" y="1101878"/>
                <a:ext cx="615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1" name="Ink 70">
                <a:extLst>
                  <a:ext uri="{FF2B5EF4-FFF2-40B4-BE49-F238E27FC236}">
                    <a16:creationId xmlns:a16="http://schemas.microsoft.com/office/drawing/2014/main" id="{F4BC37EF-F06A-4FA3-8AEF-CB521D4AC517}"/>
                  </a:ext>
                </a:extLst>
              </p14:cNvPr>
              <p14:cNvContentPartPr/>
              <p14:nvPr/>
            </p14:nvContentPartPr>
            <p14:xfrm>
              <a:off x="6312307" y="748718"/>
              <a:ext cx="145080" cy="271440"/>
            </p14:xfrm>
          </p:contentPart>
        </mc:Choice>
        <mc:Fallback xmlns="">
          <p:pic>
            <p:nvPicPr>
              <p:cNvPr id="71" name="Ink 70">
                <a:extLst>
                  <a:ext uri="{FF2B5EF4-FFF2-40B4-BE49-F238E27FC236}">
                    <a16:creationId xmlns:a16="http://schemas.microsoft.com/office/drawing/2014/main" id="{F4BC37EF-F06A-4FA3-8AEF-CB521D4AC517}"/>
                  </a:ext>
                </a:extLst>
              </p:cNvPr>
              <p:cNvPicPr/>
              <p:nvPr/>
            </p:nvPicPr>
            <p:blipFill>
              <a:blip r:embed="rId5"/>
              <a:stretch>
                <a:fillRect/>
              </a:stretch>
            </p:blipFill>
            <p:spPr>
              <a:xfrm>
                <a:off x="6294307" y="731078"/>
                <a:ext cx="1807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3" name="Ink 72">
                <a:extLst>
                  <a:ext uri="{FF2B5EF4-FFF2-40B4-BE49-F238E27FC236}">
                    <a16:creationId xmlns:a16="http://schemas.microsoft.com/office/drawing/2014/main" id="{09818EC2-5BA1-401B-933A-C624C3591F06}"/>
                  </a:ext>
                </a:extLst>
              </p14:cNvPr>
              <p14:cNvContentPartPr/>
              <p14:nvPr/>
            </p14:nvContentPartPr>
            <p14:xfrm>
              <a:off x="5405827" y="628838"/>
              <a:ext cx="580320" cy="527040"/>
            </p14:xfrm>
          </p:contentPart>
        </mc:Choice>
        <mc:Fallback xmlns="">
          <p:pic>
            <p:nvPicPr>
              <p:cNvPr id="73" name="Ink 72">
                <a:extLst>
                  <a:ext uri="{FF2B5EF4-FFF2-40B4-BE49-F238E27FC236}">
                    <a16:creationId xmlns:a16="http://schemas.microsoft.com/office/drawing/2014/main" id="{09818EC2-5BA1-401B-933A-C624C3591F06}"/>
                  </a:ext>
                </a:extLst>
              </p:cNvPr>
              <p:cNvPicPr/>
              <p:nvPr/>
            </p:nvPicPr>
            <p:blipFill>
              <a:blip r:embed="rId7"/>
              <a:stretch>
                <a:fillRect/>
              </a:stretch>
            </p:blipFill>
            <p:spPr>
              <a:xfrm>
                <a:off x="5387827" y="611198"/>
                <a:ext cx="61596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4" name="Ink 73">
                <a:extLst>
                  <a:ext uri="{FF2B5EF4-FFF2-40B4-BE49-F238E27FC236}">
                    <a16:creationId xmlns:a16="http://schemas.microsoft.com/office/drawing/2014/main" id="{A945894F-DD62-4C3F-A40C-1405F04264F5}"/>
                  </a:ext>
                </a:extLst>
              </p14:cNvPr>
              <p14:cNvContentPartPr/>
              <p14:nvPr/>
            </p14:nvContentPartPr>
            <p14:xfrm>
              <a:off x="6103507" y="909278"/>
              <a:ext cx="94680" cy="133920"/>
            </p14:xfrm>
          </p:contentPart>
        </mc:Choice>
        <mc:Fallback xmlns="">
          <p:pic>
            <p:nvPicPr>
              <p:cNvPr id="74" name="Ink 73">
                <a:extLst>
                  <a:ext uri="{FF2B5EF4-FFF2-40B4-BE49-F238E27FC236}">
                    <a16:creationId xmlns:a16="http://schemas.microsoft.com/office/drawing/2014/main" id="{A945894F-DD62-4C3F-A40C-1405F04264F5}"/>
                  </a:ext>
                </a:extLst>
              </p:cNvPr>
              <p:cNvPicPr/>
              <p:nvPr/>
            </p:nvPicPr>
            <p:blipFill>
              <a:blip r:embed="rId9"/>
              <a:stretch>
                <a:fillRect/>
              </a:stretch>
            </p:blipFill>
            <p:spPr>
              <a:xfrm>
                <a:off x="6085867" y="891638"/>
                <a:ext cx="130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5" name="Ink 74">
                <a:extLst>
                  <a:ext uri="{FF2B5EF4-FFF2-40B4-BE49-F238E27FC236}">
                    <a16:creationId xmlns:a16="http://schemas.microsoft.com/office/drawing/2014/main" id="{1D2488C5-B7F4-4E88-A6DF-ACAF15B27752}"/>
                  </a:ext>
                </a:extLst>
              </p14:cNvPr>
              <p14:cNvContentPartPr/>
              <p14:nvPr/>
            </p14:nvContentPartPr>
            <p14:xfrm>
              <a:off x="6543427" y="560078"/>
              <a:ext cx="94320" cy="588600"/>
            </p14:xfrm>
          </p:contentPart>
        </mc:Choice>
        <mc:Fallback xmlns="">
          <p:pic>
            <p:nvPicPr>
              <p:cNvPr id="75" name="Ink 74">
                <a:extLst>
                  <a:ext uri="{FF2B5EF4-FFF2-40B4-BE49-F238E27FC236}">
                    <a16:creationId xmlns:a16="http://schemas.microsoft.com/office/drawing/2014/main" id="{1D2488C5-B7F4-4E88-A6DF-ACAF15B27752}"/>
                  </a:ext>
                </a:extLst>
              </p:cNvPr>
              <p:cNvPicPr/>
              <p:nvPr/>
            </p:nvPicPr>
            <p:blipFill>
              <a:blip r:embed="rId11"/>
              <a:stretch>
                <a:fillRect/>
              </a:stretch>
            </p:blipFill>
            <p:spPr>
              <a:xfrm>
                <a:off x="6525787" y="542078"/>
                <a:ext cx="129960" cy="624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 name="Ink 75">
                <a:extLst>
                  <a:ext uri="{FF2B5EF4-FFF2-40B4-BE49-F238E27FC236}">
                    <a16:creationId xmlns:a16="http://schemas.microsoft.com/office/drawing/2014/main" id="{F9CB0019-A6E3-4777-9712-E25C105C5576}"/>
                  </a:ext>
                </a:extLst>
              </p14:cNvPr>
              <p14:cNvContentPartPr/>
              <p14:nvPr/>
            </p14:nvContentPartPr>
            <p14:xfrm>
              <a:off x="6325267" y="564038"/>
              <a:ext cx="98640" cy="63000"/>
            </p14:xfrm>
          </p:contentPart>
        </mc:Choice>
        <mc:Fallback xmlns="">
          <p:pic>
            <p:nvPicPr>
              <p:cNvPr id="76" name="Ink 75">
                <a:extLst>
                  <a:ext uri="{FF2B5EF4-FFF2-40B4-BE49-F238E27FC236}">
                    <a16:creationId xmlns:a16="http://schemas.microsoft.com/office/drawing/2014/main" id="{F9CB0019-A6E3-4777-9712-E25C105C5576}"/>
                  </a:ext>
                </a:extLst>
              </p:cNvPr>
              <p:cNvPicPr/>
              <p:nvPr/>
            </p:nvPicPr>
            <p:blipFill>
              <a:blip r:embed="rId13"/>
              <a:stretch>
                <a:fillRect/>
              </a:stretch>
            </p:blipFill>
            <p:spPr>
              <a:xfrm>
                <a:off x="6307627" y="546038"/>
                <a:ext cx="134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7" name="Ink 76">
                <a:extLst>
                  <a:ext uri="{FF2B5EF4-FFF2-40B4-BE49-F238E27FC236}">
                    <a16:creationId xmlns:a16="http://schemas.microsoft.com/office/drawing/2014/main" id="{D32C8C1D-F7A4-4F76-B8D5-C638A90244A3}"/>
                  </a:ext>
                </a:extLst>
              </p14:cNvPr>
              <p14:cNvContentPartPr/>
              <p14:nvPr/>
            </p14:nvContentPartPr>
            <p14:xfrm>
              <a:off x="6837547" y="872558"/>
              <a:ext cx="86400" cy="8280"/>
            </p14:xfrm>
          </p:contentPart>
        </mc:Choice>
        <mc:Fallback xmlns="">
          <p:pic>
            <p:nvPicPr>
              <p:cNvPr id="77" name="Ink 76">
                <a:extLst>
                  <a:ext uri="{FF2B5EF4-FFF2-40B4-BE49-F238E27FC236}">
                    <a16:creationId xmlns:a16="http://schemas.microsoft.com/office/drawing/2014/main" id="{D32C8C1D-F7A4-4F76-B8D5-C638A90244A3}"/>
                  </a:ext>
                </a:extLst>
              </p:cNvPr>
              <p:cNvPicPr/>
              <p:nvPr/>
            </p:nvPicPr>
            <p:blipFill>
              <a:blip r:embed="rId15"/>
              <a:stretch>
                <a:fillRect/>
              </a:stretch>
            </p:blipFill>
            <p:spPr>
              <a:xfrm>
                <a:off x="6819547" y="854918"/>
                <a:ext cx="122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8" name="Ink 77">
                <a:extLst>
                  <a:ext uri="{FF2B5EF4-FFF2-40B4-BE49-F238E27FC236}">
                    <a16:creationId xmlns:a16="http://schemas.microsoft.com/office/drawing/2014/main" id="{AFB392ED-34F0-4343-9DDE-9E3394F81D40}"/>
                  </a:ext>
                </a:extLst>
              </p14:cNvPr>
              <p14:cNvContentPartPr/>
              <p14:nvPr/>
            </p14:nvContentPartPr>
            <p14:xfrm>
              <a:off x="6828547" y="939158"/>
              <a:ext cx="78840" cy="33120"/>
            </p14:xfrm>
          </p:contentPart>
        </mc:Choice>
        <mc:Fallback xmlns="">
          <p:pic>
            <p:nvPicPr>
              <p:cNvPr id="78" name="Ink 77">
                <a:extLst>
                  <a:ext uri="{FF2B5EF4-FFF2-40B4-BE49-F238E27FC236}">
                    <a16:creationId xmlns:a16="http://schemas.microsoft.com/office/drawing/2014/main" id="{AFB392ED-34F0-4343-9DDE-9E3394F81D40}"/>
                  </a:ext>
                </a:extLst>
              </p:cNvPr>
              <p:cNvPicPr/>
              <p:nvPr/>
            </p:nvPicPr>
            <p:blipFill>
              <a:blip r:embed="rId17"/>
              <a:stretch>
                <a:fillRect/>
              </a:stretch>
            </p:blipFill>
            <p:spPr>
              <a:xfrm>
                <a:off x="6810547" y="921158"/>
                <a:ext cx="114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9" name="Ink 78">
                <a:extLst>
                  <a:ext uri="{FF2B5EF4-FFF2-40B4-BE49-F238E27FC236}">
                    <a16:creationId xmlns:a16="http://schemas.microsoft.com/office/drawing/2014/main" id="{BC6C774F-D100-496A-9705-1F1811D58B7A}"/>
                  </a:ext>
                </a:extLst>
              </p14:cNvPr>
              <p14:cNvContentPartPr/>
              <p14:nvPr/>
            </p14:nvContentPartPr>
            <p14:xfrm>
              <a:off x="7152547" y="816398"/>
              <a:ext cx="150120" cy="171360"/>
            </p14:xfrm>
          </p:contentPart>
        </mc:Choice>
        <mc:Fallback xmlns="">
          <p:pic>
            <p:nvPicPr>
              <p:cNvPr id="79" name="Ink 78">
                <a:extLst>
                  <a:ext uri="{FF2B5EF4-FFF2-40B4-BE49-F238E27FC236}">
                    <a16:creationId xmlns:a16="http://schemas.microsoft.com/office/drawing/2014/main" id="{BC6C774F-D100-496A-9705-1F1811D58B7A}"/>
                  </a:ext>
                </a:extLst>
              </p:cNvPr>
              <p:cNvPicPr/>
              <p:nvPr/>
            </p:nvPicPr>
            <p:blipFill>
              <a:blip r:embed="rId19"/>
              <a:stretch>
                <a:fillRect/>
              </a:stretch>
            </p:blipFill>
            <p:spPr>
              <a:xfrm>
                <a:off x="7134907" y="798758"/>
                <a:ext cx="1857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3" name="Ink 82">
                <a:extLst>
                  <a:ext uri="{FF2B5EF4-FFF2-40B4-BE49-F238E27FC236}">
                    <a16:creationId xmlns:a16="http://schemas.microsoft.com/office/drawing/2014/main" id="{4508B3D2-8E84-432C-BA82-7E9A2A215634}"/>
                  </a:ext>
                </a:extLst>
              </p14:cNvPr>
              <p14:cNvContentPartPr/>
              <p14:nvPr/>
            </p14:nvContentPartPr>
            <p14:xfrm>
              <a:off x="7719187" y="543518"/>
              <a:ext cx="49320" cy="487800"/>
            </p14:xfrm>
          </p:contentPart>
        </mc:Choice>
        <mc:Fallback xmlns="">
          <p:pic>
            <p:nvPicPr>
              <p:cNvPr id="83" name="Ink 82">
                <a:extLst>
                  <a:ext uri="{FF2B5EF4-FFF2-40B4-BE49-F238E27FC236}">
                    <a16:creationId xmlns:a16="http://schemas.microsoft.com/office/drawing/2014/main" id="{4508B3D2-8E84-432C-BA82-7E9A2A215634}"/>
                  </a:ext>
                </a:extLst>
              </p:cNvPr>
              <p:cNvPicPr/>
              <p:nvPr/>
            </p:nvPicPr>
            <p:blipFill>
              <a:blip r:embed="rId21"/>
              <a:stretch>
                <a:fillRect/>
              </a:stretch>
            </p:blipFill>
            <p:spPr>
              <a:xfrm>
                <a:off x="7701547" y="525518"/>
                <a:ext cx="8496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4" name="Ink 83">
                <a:extLst>
                  <a:ext uri="{FF2B5EF4-FFF2-40B4-BE49-F238E27FC236}">
                    <a16:creationId xmlns:a16="http://schemas.microsoft.com/office/drawing/2014/main" id="{40332D70-3C26-475B-9E3C-6A3026D927DB}"/>
                  </a:ext>
                </a:extLst>
              </p14:cNvPr>
              <p14:cNvContentPartPr/>
              <p14:nvPr/>
            </p14:nvContentPartPr>
            <p14:xfrm>
              <a:off x="7376467" y="601478"/>
              <a:ext cx="261000" cy="396360"/>
            </p14:xfrm>
          </p:contentPart>
        </mc:Choice>
        <mc:Fallback xmlns="">
          <p:pic>
            <p:nvPicPr>
              <p:cNvPr id="84" name="Ink 83">
                <a:extLst>
                  <a:ext uri="{FF2B5EF4-FFF2-40B4-BE49-F238E27FC236}">
                    <a16:creationId xmlns:a16="http://schemas.microsoft.com/office/drawing/2014/main" id="{40332D70-3C26-475B-9E3C-6A3026D927DB}"/>
                  </a:ext>
                </a:extLst>
              </p:cNvPr>
              <p:cNvPicPr/>
              <p:nvPr/>
            </p:nvPicPr>
            <p:blipFill>
              <a:blip r:embed="rId23"/>
              <a:stretch>
                <a:fillRect/>
              </a:stretch>
            </p:blipFill>
            <p:spPr>
              <a:xfrm>
                <a:off x="7358827" y="583838"/>
                <a:ext cx="29664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2" name="Ink 91">
                <a:extLst>
                  <a:ext uri="{FF2B5EF4-FFF2-40B4-BE49-F238E27FC236}">
                    <a16:creationId xmlns:a16="http://schemas.microsoft.com/office/drawing/2014/main" id="{49A3C829-5B36-448D-AEE8-56F5ADA97C16}"/>
                  </a:ext>
                </a:extLst>
              </p14:cNvPr>
              <p14:cNvContentPartPr/>
              <p14:nvPr/>
            </p14:nvContentPartPr>
            <p14:xfrm>
              <a:off x="1945867" y="1676438"/>
              <a:ext cx="125280" cy="66960"/>
            </p14:xfrm>
          </p:contentPart>
        </mc:Choice>
        <mc:Fallback xmlns="">
          <p:pic>
            <p:nvPicPr>
              <p:cNvPr id="92" name="Ink 91">
                <a:extLst>
                  <a:ext uri="{FF2B5EF4-FFF2-40B4-BE49-F238E27FC236}">
                    <a16:creationId xmlns:a16="http://schemas.microsoft.com/office/drawing/2014/main" id="{49A3C829-5B36-448D-AEE8-56F5ADA97C16}"/>
                  </a:ext>
                </a:extLst>
              </p:cNvPr>
              <p:cNvPicPr/>
              <p:nvPr/>
            </p:nvPicPr>
            <p:blipFill>
              <a:blip r:embed="rId25"/>
              <a:stretch>
                <a:fillRect/>
              </a:stretch>
            </p:blipFill>
            <p:spPr>
              <a:xfrm>
                <a:off x="1927867" y="1658438"/>
                <a:ext cx="160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3" name="Ink 92">
                <a:extLst>
                  <a:ext uri="{FF2B5EF4-FFF2-40B4-BE49-F238E27FC236}">
                    <a16:creationId xmlns:a16="http://schemas.microsoft.com/office/drawing/2014/main" id="{37930716-B53D-433B-A3A3-02C73133E40E}"/>
                  </a:ext>
                </a:extLst>
              </p14:cNvPr>
              <p14:cNvContentPartPr/>
              <p14:nvPr/>
            </p14:nvContentPartPr>
            <p14:xfrm>
              <a:off x="1985827" y="1830518"/>
              <a:ext cx="106560" cy="187560"/>
            </p14:xfrm>
          </p:contentPart>
        </mc:Choice>
        <mc:Fallback xmlns="">
          <p:pic>
            <p:nvPicPr>
              <p:cNvPr id="93" name="Ink 92">
                <a:extLst>
                  <a:ext uri="{FF2B5EF4-FFF2-40B4-BE49-F238E27FC236}">
                    <a16:creationId xmlns:a16="http://schemas.microsoft.com/office/drawing/2014/main" id="{37930716-B53D-433B-A3A3-02C73133E40E}"/>
                  </a:ext>
                </a:extLst>
              </p:cNvPr>
              <p:cNvPicPr/>
              <p:nvPr/>
            </p:nvPicPr>
            <p:blipFill>
              <a:blip r:embed="rId27"/>
              <a:stretch>
                <a:fillRect/>
              </a:stretch>
            </p:blipFill>
            <p:spPr>
              <a:xfrm>
                <a:off x="1968127" y="1812518"/>
                <a:ext cx="142321"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Ink 95">
                <a:extLst>
                  <a:ext uri="{FF2B5EF4-FFF2-40B4-BE49-F238E27FC236}">
                    <a16:creationId xmlns:a16="http://schemas.microsoft.com/office/drawing/2014/main" id="{1C4EEB8D-495B-4E3B-AA1D-3D2F2B096CDA}"/>
                  </a:ext>
                </a:extLst>
              </p14:cNvPr>
              <p14:cNvContentPartPr/>
              <p14:nvPr/>
            </p14:nvContentPartPr>
            <p14:xfrm>
              <a:off x="2381107" y="1834478"/>
              <a:ext cx="115200" cy="183600"/>
            </p14:xfrm>
          </p:contentPart>
        </mc:Choice>
        <mc:Fallback xmlns="">
          <p:pic>
            <p:nvPicPr>
              <p:cNvPr id="96" name="Ink 95">
                <a:extLst>
                  <a:ext uri="{FF2B5EF4-FFF2-40B4-BE49-F238E27FC236}">
                    <a16:creationId xmlns:a16="http://schemas.microsoft.com/office/drawing/2014/main" id="{1C4EEB8D-495B-4E3B-AA1D-3D2F2B096CDA}"/>
                  </a:ext>
                </a:extLst>
              </p:cNvPr>
              <p:cNvPicPr/>
              <p:nvPr/>
            </p:nvPicPr>
            <p:blipFill>
              <a:blip r:embed="rId29"/>
              <a:stretch>
                <a:fillRect/>
              </a:stretch>
            </p:blipFill>
            <p:spPr>
              <a:xfrm>
                <a:off x="2363467" y="1816838"/>
                <a:ext cx="150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0" name="Ink 99">
                <a:extLst>
                  <a:ext uri="{FF2B5EF4-FFF2-40B4-BE49-F238E27FC236}">
                    <a16:creationId xmlns:a16="http://schemas.microsoft.com/office/drawing/2014/main" id="{D9E76791-71EC-4F66-9A95-EE31ACE87260}"/>
                  </a:ext>
                </a:extLst>
              </p14:cNvPr>
              <p14:cNvContentPartPr/>
              <p14:nvPr/>
            </p14:nvContentPartPr>
            <p14:xfrm>
              <a:off x="2750107" y="1758518"/>
              <a:ext cx="362880" cy="226800"/>
            </p14:xfrm>
          </p:contentPart>
        </mc:Choice>
        <mc:Fallback xmlns="">
          <p:pic>
            <p:nvPicPr>
              <p:cNvPr id="100" name="Ink 99">
                <a:extLst>
                  <a:ext uri="{FF2B5EF4-FFF2-40B4-BE49-F238E27FC236}">
                    <a16:creationId xmlns:a16="http://schemas.microsoft.com/office/drawing/2014/main" id="{D9E76791-71EC-4F66-9A95-EE31ACE87260}"/>
                  </a:ext>
                </a:extLst>
              </p:cNvPr>
              <p:cNvPicPr/>
              <p:nvPr/>
            </p:nvPicPr>
            <p:blipFill>
              <a:blip r:embed="rId31"/>
              <a:stretch>
                <a:fillRect/>
              </a:stretch>
            </p:blipFill>
            <p:spPr>
              <a:xfrm>
                <a:off x="2732467" y="1740518"/>
                <a:ext cx="3985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5" name="Ink 104">
                <a:extLst>
                  <a:ext uri="{FF2B5EF4-FFF2-40B4-BE49-F238E27FC236}">
                    <a16:creationId xmlns:a16="http://schemas.microsoft.com/office/drawing/2014/main" id="{96E572D8-B2D9-41FF-B1D0-3527475CC38C}"/>
                  </a:ext>
                </a:extLst>
              </p14:cNvPr>
              <p14:cNvContentPartPr/>
              <p14:nvPr/>
            </p14:nvContentPartPr>
            <p14:xfrm>
              <a:off x="297787" y="3497678"/>
              <a:ext cx="102960" cy="97920"/>
            </p14:xfrm>
          </p:contentPart>
        </mc:Choice>
        <mc:Fallback xmlns="">
          <p:pic>
            <p:nvPicPr>
              <p:cNvPr id="105" name="Ink 104">
                <a:extLst>
                  <a:ext uri="{FF2B5EF4-FFF2-40B4-BE49-F238E27FC236}">
                    <a16:creationId xmlns:a16="http://schemas.microsoft.com/office/drawing/2014/main" id="{96E572D8-B2D9-41FF-B1D0-3527475CC38C}"/>
                  </a:ext>
                </a:extLst>
              </p:cNvPr>
              <p:cNvPicPr/>
              <p:nvPr/>
            </p:nvPicPr>
            <p:blipFill>
              <a:blip r:embed="rId33"/>
              <a:stretch>
                <a:fillRect/>
              </a:stretch>
            </p:blipFill>
            <p:spPr>
              <a:xfrm>
                <a:off x="280147" y="3480038"/>
                <a:ext cx="138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1" name="Ink 110">
                <a:extLst>
                  <a:ext uri="{FF2B5EF4-FFF2-40B4-BE49-F238E27FC236}">
                    <a16:creationId xmlns:a16="http://schemas.microsoft.com/office/drawing/2014/main" id="{1462FB74-2A7E-4B84-A50E-6AC09BC63E32}"/>
                  </a:ext>
                </a:extLst>
              </p14:cNvPr>
              <p14:cNvContentPartPr/>
              <p14:nvPr/>
            </p14:nvContentPartPr>
            <p14:xfrm>
              <a:off x="1630507" y="3391478"/>
              <a:ext cx="172440" cy="124560"/>
            </p14:xfrm>
          </p:contentPart>
        </mc:Choice>
        <mc:Fallback xmlns="">
          <p:pic>
            <p:nvPicPr>
              <p:cNvPr id="111" name="Ink 110">
                <a:extLst>
                  <a:ext uri="{FF2B5EF4-FFF2-40B4-BE49-F238E27FC236}">
                    <a16:creationId xmlns:a16="http://schemas.microsoft.com/office/drawing/2014/main" id="{1462FB74-2A7E-4B84-A50E-6AC09BC63E32}"/>
                  </a:ext>
                </a:extLst>
              </p:cNvPr>
              <p:cNvPicPr/>
              <p:nvPr/>
            </p:nvPicPr>
            <p:blipFill>
              <a:blip r:embed="rId35"/>
              <a:stretch>
                <a:fillRect/>
              </a:stretch>
            </p:blipFill>
            <p:spPr>
              <a:xfrm>
                <a:off x="1612507" y="3373838"/>
                <a:ext cx="208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2" name="Ink 111">
                <a:extLst>
                  <a:ext uri="{FF2B5EF4-FFF2-40B4-BE49-F238E27FC236}">
                    <a16:creationId xmlns:a16="http://schemas.microsoft.com/office/drawing/2014/main" id="{B6099A67-0C67-4600-84AF-E331E8E0C5FF}"/>
                  </a:ext>
                </a:extLst>
              </p14:cNvPr>
              <p14:cNvContentPartPr/>
              <p14:nvPr/>
            </p14:nvContentPartPr>
            <p14:xfrm>
              <a:off x="1561027" y="3126518"/>
              <a:ext cx="231840" cy="213120"/>
            </p14:xfrm>
          </p:contentPart>
        </mc:Choice>
        <mc:Fallback xmlns="">
          <p:pic>
            <p:nvPicPr>
              <p:cNvPr id="112" name="Ink 111">
                <a:extLst>
                  <a:ext uri="{FF2B5EF4-FFF2-40B4-BE49-F238E27FC236}">
                    <a16:creationId xmlns:a16="http://schemas.microsoft.com/office/drawing/2014/main" id="{B6099A67-0C67-4600-84AF-E331E8E0C5FF}"/>
                  </a:ext>
                </a:extLst>
              </p:cNvPr>
              <p:cNvPicPr/>
              <p:nvPr/>
            </p:nvPicPr>
            <p:blipFill>
              <a:blip r:embed="rId37"/>
              <a:stretch>
                <a:fillRect/>
              </a:stretch>
            </p:blipFill>
            <p:spPr>
              <a:xfrm>
                <a:off x="1543387" y="3108848"/>
                <a:ext cx="267480" cy="2488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7" name="Ink 126">
                <a:extLst>
                  <a:ext uri="{FF2B5EF4-FFF2-40B4-BE49-F238E27FC236}">
                    <a16:creationId xmlns:a16="http://schemas.microsoft.com/office/drawing/2014/main" id="{9A5CAC23-1A56-4E6B-B3BD-5D3C5B02C2AA}"/>
                  </a:ext>
                </a:extLst>
              </p14:cNvPr>
              <p14:cNvContentPartPr/>
              <p14:nvPr/>
            </p14:nvContentPartPr>
            <p14:xfrm>
              <a:off x="103027" y="1673198"/>
              <a:ext cx="1195560" cy="1743120"/>
            </p14:xfrm>
          </p:contentPart>
        </mc:Choice>
        <mc:Fallback xmlns="">
          <p:pic>
            <p:nvPicPr>
              <p:cNvPr id="127" name="Ink 126">
                <a:extLst>
                  <a:ext uri="{FF2B5EF4-FFF2-40B4-BE49-F238E27FC236}">
                    <a16:creationId xmlns:a16="http://schemas.microsoft.com/office/drawing/2014/main" id="{9A5CAC23-1A56-4E6B-B3BD-5D3C5B02C2AA}"/>
                  </a:ext>
                </a:extLst>
              </p:cNvPr>
              <p:cNvPicPr/>
              <p:nvPr/>
            </p:nvPicPr>
            <p:blipFill>
              <a:blip r:embed="rId39"/>
              <a:stretch>
                <a:fillRect/>
              </a:stretch>
            </p:blipFill>
            <p:spPr>
              <a:xfrm>
                <a:off x="85387" y="1655558"/>
                <a:ext cx="1231200" cy="1778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0" name="Ink 129">
                <a:extLst>
                  <a:ext uri="{FF2B5EF4-FFF2-40B4-BE49-F238E27FC236}">
                    <a16:creationId xmlns:a16="http://schemas.microsoft.com/office/drawing/2014/main" id="{36AC59A1-D019-4FA1-AE25-7B0DBAF88908}"/>
                  </a:ext>
                </a:extLst>
              </p14:cNvPr>
              <p14:cNvContentPartPr/>
              <p14:nvPr/>
            </p14:nvContentPartPr>
            <p14:xfrm>
              <a:off x="4982107" y="3145958"/>
              <a:ext cx="204480" cy="351000"/>
            </p14:xfrm>
          </p:contentPart>
        </mc:Choice>
        <mc:Fallback xmlns="">
          <p:pic>
            <p:nvPicPr>
              <p:cNvPr id="130" name="Ink 129">
                <a:extLst>
                  <a:ext uri="{FF2B5EF4-FFF2-40B4-BE49-F238E27FC236}">
                    <a16:creationId xmlns:a16="http://schemas.microsoft.com/office/drawing/2014/main" id="{36AC59A1-D019-4FA1-AE25-7B0DBAF88908}"/>
                  </a:ext>
                </a:extLst>
              </p:cNvPr>
              <p:cNvPicPr/>
              <p:nvPr/>
            </p:nvPicPr>
            <p:blipFill>
              <a:blip r:embed="rId41"/>
              <a:stretch>
                <a:fillRect/>
              </a:stretch>
            </p:blipFill>
            <p:spPr>
              <a:xfrm>
                <a:off x="4964467" y="3127976"/>
                <a:ext cx="240120" cy="38660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1" name="Ink 130">
                <a:extLst>
                  <a:ext uri="{FF2B5EF4-FFF2-40B4-BE49-F238E27FC236}">
                    <a16:creationId xmlns:a16="http://schemas.microsoft.com/office/drawing/2014/main" id="{15C4E110-ADDB-4DE3-B09D-92A617F42637}"/>
                  </a:ext>
                </a:extLst>
              </p14:cNvPr>
              <p14:cNvContentPartPr/>
              <p14:nvPr/>
            </p14:nvContentPartPr>
            <p14:xfrm>
              <a:off x="5419507" y="3217958"/>
              <a:ext cx="112680" cy="2160"/>
            </p14:xfrm>
          </p:contentPart>
        </mc:Choice>
        <mc:Fallback xmlns="">
          <p:pic>
            <p:nvPicPr>
              <p:cNvPr id="131" name="Ink 130">
                <a:extLst>
                  <a:ext uri="{FF2B5EF4-FFF2-40B4-BE49-F238E27FC236}">
                    <a16:creationId xmlns:a16="http://schemas.microsoft.com/office/drawing/2014/main" id="{15C4E110-ADDB-4DE3-B09D-92A617F42637}"/>
                  </a:ext>
                </a:extLst>
              </p:cNvPr>
              <p:cNvPicPr/>
              <p:nvPr/>
            </p:nvPicPr>
            <p:blipFill>
              <a:blip r:embed="rId43"/>
              <a:stretch>
                <a:fillRect/>
              </a:stretch>
            </p:blipFill>
            <p:spPr>
              <a:xfrm>
                <a:off x="5401507" y="3199958"/>
                <a:ext cx="148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2" name="Ink 131">
                <a:extLst>
                  <a:ext uri="{FF2B5EF4-FFF2-40B4-BE49-F238E27FC236}">
                    <a16:creationId xmlns:a16="http://schemas.microsoft.com/office/drawing/2014/main" id="{6319951A-2C61-42BB-9398-8F1BA91AAEA2}"/>
                  </a:ext>
                </a:extLst>
              </p14:cNvPr>
              <p14:cNvContentPartPr/>
              <p14:nvPr/>
            </p14:nvContentPartPr>
            <p14:xfrm>
              <a:off x="5436427" y="3266198"/>
              <a:ext cx="86040" cy="15480"/>
            </p14:xfrm>
          </p:contentPart>
        </mc:Choice>
        <mc:Fallback xmlns="">
          <p:pic>
            <p:nvPicPr>
              <p:cNvPr id="132" name="Ink 131">
                <a:extLst>
                  <a:ext uri="{FF2B5EF4-FFF2-40B4-BE49-F238E27FC236}">
                    <a16:creationId xmlns:a16="http://schemas.microsoft.com/office/drawing/2014/main" id="{6319951A-2C61-42BB-9398-8F1BA91AAEA2}"/>
                  </a:ext>
                </a:extLst>
              </p:cNvPr>
              <p:cNvPicPr/>
              <p:nvPr/>
            </p:nvPicPr>
            <p:blipFill>
              <a:blip r:embed="rId45"/>
              <a:stretch>
                <a:fillRect/>
              </a:stretch>
            </p:blipFill>
            <p:spPr>
              <a:xfrm>
                <a:off x="5418427" y="3248198"/>
                <a:ext cx="121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 name="Ink 132">
                <a:extLst>
                  <a:ext uri="{FF2B5EF4-FFF2-40B4-BE49-F238E27FC236}">
                    <a16:creationId xmlns:a16="http://schemas.microsoft.com/office/drawing/2014/main" id="{007C7E95-6C45-4A22-8214-2E1660F6CC49}"/>
                  </a:ext>
                </a:extLst>
              </p14:cNvPr>
              <p14:cNvContentPartPr/>
              <p14:nvPr/>
            </p14:nvContentPartPr>
            <p14:xfrm>
              <a:off x="5739187" y="3149558"/>
              <a:ext cx="123120" cy="199080"/>
            </p14:xfrm>
          </p:contentPart>
        </mc:Choice>
        <mc:Fallback xmlns="">
          <p:pic>
            <p:nvPicPr>
              <p:cNvPr id="133" name="Ink 132">
                <a:extLst>
                  <a:ext uri="{FF2B5EF4-FFF2-40B4-BE49-F238E27FC236}">
                    <a16:creationId xmlns:a16="http://schemas.microsoft.com/office/drawing/2014/main" id="{007C7E95-6C45-4A22-8214-2E1660F6CC49}"/>
                  </a:ext>
                </a:extLst>
              </p:cNvPr>
              <p:cNvPicPr/>
              <p:nvPr/>
            </p:nvPicPr>
            <p:blipFill>
              <a:blip r:embed="rId47"/>
              <a:stretch>
                <a:fillRect/>
              </a:stretch>
            </p:blipFill>
            <p:spPr>
              <a:xfrm>
                <a:off x="5721547" y="3131918"/>
                <a:ext cx="1587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9" name="Ink 138">
                <a:extLst>
                  <a:ext uri="{FF2B5EF4-FFF2-40B4-BE49-F238E27FC236}">
                    <a16:creationId xmlns:a16="http://schemas.microsoft.com/office/drawing/2014/main" id="{4FF7716A-2002-4C17-AF4C-D3505545DE26}"/>
                  </a:ext>
                </a:extLst>
              </p14:cNvPr>
              <p14:cNvContentPartPr/>
              <p14:nvPr/>
            </p14:nvContentPartPr>
            <p14:xfrm>
              <a:off x="6452707" y="2983238"/>
              <a:ext cx="84600" cy="124560"/>
            </p14:xfrm>
          </p:contentPart>
        </mc:Choice>
        <mc:Fallback xmlns="">
          <p:pic>
            <p:nvPicPr>
              <p:cNvPr id="139" name="Ink 138">
                <a:extLst>
                  <a:ext uri="{FF2B5EF4-FFF2-40B4-BE49-F238E27FC236}">
                    <a16:creationId xmlns:a16="http://schemas.microsoft.com/office/drawing/2014/main" id="{4FF7716A-2002-4C17-AF4C-D3505545DE26}"/>
                  </a:ext>
                </a:extLst>
              </p:cNvPr>
              <p:cNvPicPr/>
              <p:nvPr/>
            </p:nvPicPr>
            <p:blipFill>
              <a:blip r:embed="rId49"/>
              <a:stretch>
                <a:fillRect/>
              </a:stretch>
            </p:blipFill>
            <p:spPr>
              <a:xfrm>
                <a:off x="6434707" y="2965238"/>
                <a:ext cx="120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0" name="Ink 139">
                <a:extLst>
                  <a:ext uri="{FF2B5EF4-FFF2-40B4-BE49-F238E27FC236}">
                    <a16:creationId xmlns:a16="http://schemas.microsoft.com/office/drawing/2014/main" id="{38E72462-3199-4637-B71C-142BA85E4E7F}"/>
                  </a:ext>
                </a:extLst>
              </p14:cNvPr>
              <p14:cNvContentPartPr/>
              <p14:nvPr/>
            </p14:nvContentPartPr>
            <p14:xfrm>
              <a:off x="6434347" y="2825558"/>
              <a:ext cx="135000" cy="79560"/>
            </p14:xfrm>
          </p:contentPart>
        </mc:Choice>
        <mc:Fallback xmlns="">
          <p:pic>
            <p:nvPicPr>
              <p:cNvPr id="140" name="Ink 139">
                <a:extLst>
                  <a:ext uri="{FF2B5EF4-FFF2-40B4-BE49-F238E27FC236}">
                    <a16:creationId xmlns:a16="http://schemas.microsoft.com/office/drawing/2014/main" id="{38E72462-3199-4637-B71C-142BA85E4E7F}"/>
                  </a:ext>
                </a:extLst>
              </p:cNvPr>
              <p:cNvPicPr/>
              <p:nvPr/>
            </p:nvPicPr>
            <p:blipFill>
              <a:blip r:embed="rId51"/>
              <a:stretch>
                <a:fillRect/>
              </a:stretch>
            </p:blipFill>
            <p:spPr>
              <a:xfrm>
                <a:off x="6416707" y="2807558"/>
                <a:ext cx="170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2" name="Ink 161">
                <a:extLst>
                  <a:ext uri="{FF2B5EF4-FFF2-40B4-BE49-F238E27FC236}">
                    <a16:creationId xmlns:a16="http://schemas.microsoft.com/office/drawing/2014/main" id="{CD6250D8-3546-4020-8072-AB6160D87EBB}"/>
                  </a:ext>
                </a:extLst>
              </p14:cNvPr>
              <p14:cNvContentPartPr/>
              <p14:nvPr/>
            </p14:nvContentPartPr>
            <p14:xfrm>
              <a:off x="7206547" y="3911678"/>
              <a:ext cx="126720" cy="356040"/>
            </p14:xfrm>
          </p:contentPart>
        </mc:Choice>
        <mc:Fallback xmlns="">
          <p:pic>
            <p:nvPicPr>
              <p:cNvPr id="162" name="Ink 161">
                <a:extLst>
                  <a:ext uri="{FF2B5EF4-FFF2-40B4-BE49-F238E27FC236}">
                    <a16:creationId xmlns:a16="http://schemas.microsoft.com/office/drawing/2014/main" id="{CD6250D8-3546-4020-8072-AB6160D87EBB}"/>
                  </a:ext>
                </a:extLst>
              </p:cNvPr>
              <p:cNvPicPr/>
              <p:nvPr/>
            </p:nvPicPr>
            <p:blipFill>
              <a:blip r:embed="rId53"/>
              <a:stretch>
                <a:fillRect/>
              </a:stretch>
            </p:blipFill>
            <p:spPr>
              <a:xfrm>
                <a:off x="7188547" y="3894038"/>
                <a:ext cx="16236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3" name="Ink 162">
                <a:extLst>
                  <a:ext uri="{FF2B5EF4-FFF2-40B4-BE49-F238E27FC236}">
                    <a16:creationId xmlns:a16="http://schemas.microsoft.com/office/drawing/2014/main" id="{8DB7A3E6-BEB3-4E2A-8855-C6ACAF617398}"/>
                  </a:ext>
                </a:extLst>
              </p14:cNvPr>
              <p14:cNvContentPartPr/>
              <p14:nvPr/>
            </p14:nvContentPartPr>
            <p14:xfrm>
              <a:off x="7144627" y="3724118"/>
              <a:ext cx="172800" cy="68400"/>
            </p14:xfrm>
          </p:contentPart>
        </mc:Choice>
        <mc:Fallback xmlns="">
          <p:pic>
            <p:nvPicPr>
              <p:cNvPr id="163" name="Ink 162">
                <a:extLst>
                  <a:ext uri="{FF2B5EF4-FFF2-40B4-BE49-F238E27FC236}">
                    <a16:creationId xmlns:a16="http://schemas.microsoft.com/office/drawing/2014/main" id="{8DB7A3E6-BEB3-4E2A-8855-C6ACAF617398}"/>
                  </a:ext>
                </a:extLst>
              </p:cNvPr>
              <p:cNvPicPr/>
              <p:nvPr/>
            </p:nvPicPr>
            <p:blipFill>
              <a:blip r:embed="rId55"/>
              <a:stretch>
                <a:fillRect/>
              </a:stretch>
            </p:blipFill>
            <p:spPr>
              <a:xfrm>
                <a:off x="7126987" y="3706118"/>
                <a:ext cx="208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4" name="Ink 163">
                <a:extLst>
                  <a:ext uri="{FF2B5EF4-FFF2-40B4-BE49-F238E27FC236}">
                    <a16:creationId xmlns:a16="http://schemas.microsoft.com/office/drawing/2014/main" id="{6BAF8E16-B30C-447A-A5BA-4493A6C90FFB}"/>
                  </a:ext>
                </a:extLst>
              </p14:cNvPr>
              <p14:cNvContentPartPr/>
              <p14:nvPr/>
            </p14:nvContentPartPr>
            <p14:xfrm>
              <a:off x="6616147" y="3806558"/>
              <a:ext cx="230760" cy="288720"/>
            </p14:xfrm>
          </p:contentPart>
        </mc:Choice>
        <mc:Fallback xmlns="">
          <p:pic>
            <p:nvPicPr>
              <p:cNvPr id="164" name="Ink 163">
                <a:extLst>
                  <a:ext uri="{FF2B5EF4-FFF2-40B4-BE49-F238E27FC236}">
                    <a16:creationId xmlns:a16="http://schemas.microsoft.com/office/drawing/2014/main" id="{6BAF8E16-B30C-447A-A5BA-4493A6C90FFB}"/>
                  </a:ext>
                </a:extLst>
              </p:cNvPr>
              <p:cNvPicPr/>
              <p:nvPr/>
            </p:nvPicPr>
            <p:blipFill>
              <a:blip r:embed="rId57"/>
              <a:stretch>
                <a:fillRect/>
              </a:stretch>
            </p:blipFill>
            <p:spPr>
              <a:xfrm>
                <a:off x="6598479" y="3788558"/>
                <a:ext cx="266456"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65" name="Ink 164">
                <a:extLst>
                  <a:ext uri="{FF2B5EF4-FFF2-40B4-BE49-F238E27FC236}">
                    <a16:creationId xmlns:a16="http://schemas.microsoft.com/office/drawing/2014/main" id="{D824D229-984E-444E-9B19-569FAD243B56}"/>
                  </a:ext>
                </a:extLst>
              </p14:cNvPr>
              <p14:cNvContentPartPr/>
              <p14:nvPr/>
            </p14:nvContentPartPr>
            <p14:xfrm>
              <a:off x="5260387" y="3645278"/>
              <a:ext cx="1062360" cy="571320"/>
            </p14:xfrm>
          </p:contentPart>
        </mc:Choice>
        <mc:Fallback xmlns="">
          <p:pic>
            <p:nvPicPr>
              <p:cNvPr id="165" name="Ink 164">
                <a:extLst>
                  <a:ext uri="{FF2B5EF4-FFF2-40B4-BE49-F238E27FC236}">
                    <a16:creationId xmlns:a16="http://schemas.microsoft.com/office/drawing/2014/main" id="{D824D229-984E-444E-9B19-569FAD243B56}"/>
                  </a:ext>
                </a:extLst>
              </p:cNvPr>
              <p:cNvPicPr/>
              <p:nvPr/>
            </p:nvPicPr>
            <p:blipFill>
              <a:blip r:embed="rId59"/>
              <a:stretch>
                <a:fillRect/>
              </a:stretch>
            </p:blipFill>
            <p:spPr>
              <a:xfrm>
                <a:off x="5242387" y="3627638"/>
                <a:ext cx="109800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6" name="Ink 175">
                <a:extLst>
                  <a:ext uri="{FF2B5EF4-FFF2-40B4-BE49-F238E27FC236}">
                    <a16:creationId xmlns:a16="http://schemas.microsoft.com/office/drawing/2014/main" id="{9FF79A56-242A-4A88-81EC-FDA74BE63F9D}"/>
                  </a:ext>
                </a:extLst>
              </p14:cNvPr>
              <p14:cNvContentPartPr/>
              <p14:nvPr/>
            </p14:nvContentPartPr>
            <p14:xfrm>
              <a:off x="5762587" y="4357718"/>
              <a:ext cx="1028520" cy="421920"/>
            </p14:xfrm>
          </p:contentPart>
        </mc:Choice>
        <mc:Fallback xmlns="">
          <p:pic>
            <p:nvPicPr>
              <p:cNvPr id="176" name="Ink 175">
                <a:extLst>
                  <a:ext uri="{FF2B5EF4-FFF2-40B4-BE49-F238E27FC236}">
                    <a16:creationId xmlns:a16="http://schemas.microsoft.com/office/drawing/2014/main" id="{9FF79A56-242A-4A88-81EC-FDA74BE63F9D}"/>
                  </a:ext>
                </a:extLst>
              </p:cNvPr>
              <p:cNvPicPr/>
              <p:nvPr/>
            </p:nvPicPr>
            <p:blipFill>
              <a:blip r:embed="rId61"/>
              <a:stretch>
                <a:fillRect/>
              </a:stretch>
            </p:blipFill>
            <p:spPr>
              <a:xfrm>
                <a:off x="5744947" y="4340078"/>
                <a:ext cx="106416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7" name="Ink 176">
                <a:extLst>
                  <a:ext uri="{FF2B5EF4-FFF2-40B4-BE49-F238E27FC236}">
                    <a16:creationId xmlns:a16="http://schemas.microsoft.com/office/drawing/2014/main" id="{40ED103D-746A-4F6B-A917-354369A6A8DB}"/>
                  </a:ext>
                </a:extLst>
              </p14:cNvPr>
              <p14:cNvContentPartPr/>
              <p14:nvPr/>
            </p14:nvContentPartPr>
            <p14:xfrm>
              <a:off x="5196667" y="4626278"/>
              <a:ext cx="354240" cy="197640"/>
            </p14:xfrm>
          </p:contentPart>
        </mc:Choice>
        <mc:Fallback xmlns="">
          <p:pic>
            <p:nvPicPr>
              <p:cNvPr id="177" name="Ink 176">
                <a:extLst>
                  <a:ext uri="{FF2B5EF4-FFF2-40B4-BE49-F238E27FC236}">
                    <a16:creationId xmlns:a16="http://schemas.microsoft.com/office/drawing/2014/main" id="{40ED103D-746A-4F6B-A917-354369A6A8DB}"/>
                  </a:ext>
                </a:extLst>
              </p:cNvPr>
              <p:cNvPicPr/>
              <p:nvPr/>
            </p:nvPicPr>
            <p:blipFill>
              <a:blip r:embed="rId63"/>
              <a:stretch>
                <a:fillRect/>
              </a:stretch>
            </p:blipFill>
            <p:spPr>
              <a:xfrm>
                <a:off x="5178685" y="4608606"/>
                <a:ext cx="389844" cy="23334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2" name="Ink 181">
                <a:extLst>
                  <a:ext uri="{FF2B5EF4-FFF2-40B4-BE49-F238E27FC236}">
                    <a16:creationId xmlns:a16="http://schemas.microsoft.com/office/drawing/2014/main" id="{48192C42-B994-458B-A455-9481CB0F242C}"/>
                  </a:ext>
                </a:extLst>
              </p14:cNvPr>
              <p14:cNvContentPartPr/>
              <p14:nvPr/>
            </p14:nvContentPartPr>
            <p14:xfrm>
              <a:off x="7545667" y="4324238"/>
              <a:ext cx="162360" cy="284760"/>
            </p14:xfrm>
          </p:contentPart>
        </mc:Choice>
        <mc:Fallback xmlns="">
          <p:pic>
            <p:nvPicPr>
              <p:cNvPr id="182" name="Ink 181">
                <a:extLst>
                  <a:ext uri="{FF2B5EF4-FFF2-40B4-BE49-F238E27FC236}">
                    <a16:creationId xmlns:a16="http://schemas.microsoft.com/office/drawing/2014/main" id="{48192C42-B994-458B-A455-9481CB0F242C}"/>
                  </a:ext>
                </a:extLst>
              </p:cNvPr>
              <p:cNvPicPr/>
              <p:nvPr/>
            </p:nvPicPr>
            <p:blipFill>
              <a:blip r:embed="rId65"/>
              <a:stretch>
                <a:fillRect/>
              </a:stretch>
            </p:blipFill>
            <p:spPr>
              <a:xfrm>
                <a:off x="7527667" y="4306238"/>
                <a:ext cx="1980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3" name="Ink 182">
                <a:extLst>
                  <a:ext uri="{FF2B5EF4-FFF2-40B4-BE49-F238E27FC236}">
                    <a16:creationId xmlns:a16="http://schemas.microsoft.com/office/drawing/2014/main" id="{0D7BAF71-662D-4055-8569-EBA595620757}"/>
                  </a:ext>
                </a:extLst>
              </p14:cNvPr>
              <p14:cNvContentPartPr/>
              <p14:nvPr/>
            </p14:nvContentPartPr>
            <p14:xfrm>
              <a:off x="7281787" y="4328198"/>
              <a:ext cx="157680" cy="284040"/>
            </p14:xfrm>
          </p:contentPart>
        </mc:Choice>
        <mc:Fallback xmlns="">
          <p:pic>
            <p:nvPicPr>
              <p:cNvPr id="183" name="Ink 182">
                <a:extLst>
                  <a:ext uri="{FF2B5EF4-FFF2-40B4-BE49-F238E27FC236}">
                    <a16:creationId xmlns:a16="http://schemas.microsoft.com/office/drawing/2014/main" id="{0D7BAF71-662D-4055-8569-EBA595620757}"/>
                  </a:ext>
                </a:extLst>
              </p:cNvPr>
              <p:cNvPicPr/>
              <p:nvPr/>
            </p:nvPicPr>
            <p:blipFill>
              <a:blip r:embed="rId67"/>
              <a:stretch>
                <a:fillRect/>
              </a:stretch>
            </p:blipFill>
            <p:spPr>
              <a:xfrm>
                <a:off x="7264107" y="4310558"/>
                <a:ext cx="193402"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5" name="Ink 184">
                <a:extLst>
                  <a:ext uri="{FF2B5EF4-FFF2-40B4-BE49-F238E27FC236}">
                    <a16:creationId xmlns:a16="http://schemas.microsoft.com/office/drawing/2014/main" id="{B4405921-33E0-481A-B046-25D42C503DA7}"/>
                  </a:ext>
                </a:extLst>
              </p14:cNvPr>
              <p14:cNvContentPartPr/>
              <p14:nvPr/>
            </p14:nvContentPartPr>
            <p14:xfrm>
              <a:off x="5950507" y="2604878"/>
              <a:ext cx="404280" cy="585720"/>
            </p14:xfrm>
          </p:contentPart>
        </mc:Choice>
        <mc:Fallback xmlns="">
          <p:pic>
            <p:nvPicPr>
              <p:cNvPr id="185" name="Ink 184">
                <a:extLst>
                  <a:ext uri="{FF2B5EF4-FFF2-40B4-BE49-F238E27FC236}">
                    <a16:creationId xmlns:a16="http://schemas.microsoft.com/office/drawing/2014/main" id="{B4405921-33E0-481A-B046-25D42C503DA7}"/>
                  </a:ext>
                </a:extLst>
              </p:cNvPr>
              <p:cNvPicPr/>
              <p:nvPr/>
            </p:nvPicPr>
            <p:blipFill>
              <a:blip r:embed="rId69"/>
              <a:stretch>
                <a:fillRect/>
              </a:stretch>
            </p:blipFill>
            <p:spPr>
              <a:xfrm>
                <a:off x="5932507" y="2568878"/>
                <a:ext cx="457920" cy="657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7" name="Ink 186">
                <a:extLst>
                  <a:ext uri="{FF2B5EF4-FFF2-40B4-BE49-F238E27FC236}">
                    <a16:creationId xmlns:a16="http://schemas.microsoft.com/office/drawing/2014/main" id="{94A06E88-363E-4C27-BE9A-D4AA68E8B455}"/>
                  </a:ext>
                </a:extLst>
              </p14:cNvPr>
              <p14:cNvContentPartPr/>
              <p14:nvPr/>
            </p14:nvContentPartPr>
            <p14:xfrm>
              <a:off x="203827" y="23678"/>
              <a:ext cx="4675320" cy="1497960"/>
            </p14:xfrm>
          </p:contentPart>
        </mc:Choice>
        <mc:Fallback xmlns="">
          <p:pic>
            <p:nvPicPr>
              <p:cNvPr id="187" name="Ink 186">
                <a:extLst>
                  <a:ext uri="{FF2B5EF4-FFF2-40B4-BE49-F238E27FC236}">
                    <a16:creationId xmlns:a16="http://schemas.microsoft.com/office/drawing/2014/main" id="{94A06E88-363E-4C27-BE9A-D4AA68E8B455}"/>
                  </a:ext>
                </a:extLst>
              </p:cNvPr>
              <p:cNvPicPr/>
              <p:nvPr/>
            </p:nvPicPr>
            <p:blipFill>
              <a:blip r:embed="rId71"/>
              <a:stretch>
                <a:fillRect/>
              </a:stretch>
            </p:blipFill>
            <p:spPr>
              <a:xfrm>
                <a:off x="185827" y="6038"/>
                <a:ext cx="4710960" cy="153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2" name="Ink 201">
                <a:extLst>
                  <a:ext uri="{FF2B5EF4-FFF2-40B4-BE49-F238E27FC236}">
                    <a16:creationId xmlns:a16="http://schemas.microsoft.com/office/drawing/2014/main" id="{9F8C2315-18C7-4794-A33F-36F7A81F3546}"/>
                  </a:ext>
                </a:extLst>
              </p14:cNvPr>
              <p14:cNvContentPartPr/>
              <p14:nvPr/>
            </p14:nvContentPartPr>
            <p14:xfrm>
              <a:off x="3443107" y="5408558"/>
              <a:ext cx="172440" cy="233640"/>
            </p14:xfrm>
          </p:contentPart>
        </mc:Choice>
        <mc:Fallback xmlns="">
          <p:pic>
            <p:nvPicPr>
              <p:cNvPr id="202" name="Ink 201">
                <a:extLst>
                  <a:ext uri="{FF2B5EF4-FFF2-40B4-BE49-F238E27FC236}">
                    <a16:creationId xmlns:a16="http://schemas.microsoft.com/office/drawing/2014/main" id="{9F8C2315-18C7-4794-A33F-36F7A81F3546}"/>
                  </a:ext>
                </a:extLst>
              </p:cNvPr>
              <p:cNvPicPr/>
              <p:nvPr/>
            </p:nvPicPr>
            <p:blipFill>
              <a:blip r:embed="rId73"/>
              <a:stretch>
                <a:fillRect/>
              </a:stretch>
            </p:blipFill>
            <p:spPr>
              <a:xfrm>
                <a:off x="3425107" y="5390918"/>
                <a:ext cx="2080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03" name="Ink 202">
                <a:extLst>
                  <a:ext uri="{FF2B5EF4-FFF2-40B4-BE49-F238E27FC236}">
                    <a16:creationId xmlns:a16="http://schemas.microsoft.com/office/drawing/2014/main" id="{ED133216-26BA-4B99-A753-C89E63657CFC}"/>
                  </a:ext>
                </a:extLst>
              </p14:cNvPr>
              <p14:cNvContentPartPr/>
              <p14:nvPr/>
            </p14:nvContentPartPr>
            <p14:xfrm>
              <a:off x="2279587" y="5382278"/>
              <a:ext cx="564120" cy="339120"/>
            </p14:xfrm>
          </p:contentPart>
        </mc:Choice>
        <mc:Fallback xmlns="">
          <p:pic>
            <p:nvPicPr>
              <p:cNvPr id="203" name="Ink 202">
                <a:extLst>
                  <a:ext uri="{FF2B5EF4-FFF2-40B4-BE49-F238E27FC236}">
                    <a16:creationId xmlns:a16="http://schemas.microsoft.com/office/drawing/2014/main" id="{ED133216-26BA-4B99-A753-C89E63657CFC}"/>
                  </a:ext>
                </a:extLst>
              </p:cNvPr>
              <p:cNvPicPr/>
              <p:nvPr/>
            </p:nvPicPr>
            <p:blipFill>
              <a:blip r:embed="rId75"/>
              <a:stretch>
                <a:fillRect/>
              </a:stretch>
            </p:blipFill>
            <p:spPr>
              <a:xfrm>
                <a:off x="2261587" y="5364638"/>
                <a:ext cx="5997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4" name="Ink 203">
                <a:extLst>
                  <a:ext uri="{FF2B5EF4-FFF2-40B4-BE49-F238E27FC236}">
                    <a16:creationId xmlns:a16="http://schemas.microsoft.com/office/drawing/2014/main" id="{37247A66-AC41-4DCE-A559-92880DE8C284}"/>
                  </a:ext>
                </a:extLst>
              </p14:cNvPr>
              <p14:cNvContentPartPr/>
              <p14:nvPr/>
            </p14:nvContentPartPr>
            <p14:xfrm>
              <a:off x="1738867" y="5421158"/>
              <a:ext cx="260640" cy="304560"/>
            </p14:xfrm>
          </p:contentPart>
        </mc:Choice>
        <mc:Fallback xmlns="">
          <p:pic>
            <p:nvPicPr>
              <p:cNvPr id="204" name="Ink 203">
                <a:extLst>
                  <a:ext uri="{FF2B5EF4-FFF2-40B4-BE49-F238E27FC236}">
                    <a16:creationId xmlns:a16="http://schemas.microsoft.com/office/drawing/2014/main" id="{37247A66-AC41-4DCE-A559-92880DE8C284}"/>
                  </a:ext>
                </a:extLst>
              </p:cNvPr>
              <p:cNvPicPr/>
              <p:nvPr/>
            </p:nvPicPr>
            <p:blipFill>
              <a:blip r:embed="rId77"/>
              <a:stretch>
                <a:fillRect/>
              </a:stretch>
            </p:blipFill>
            <p:spPr>
              <a:xfrm>
                <a:off x="1721227" y="5403518"/>
                <a:ext cx="296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5" name="Ink 204">
                <a:extLst>
                  <a:ext uri="{FF2B5EF4-FFF2-40B4-BE49-F238E27FC236}">
                    <a16:creationId xmlns:a16="http://schemas.microsoft.com/office/drawing/2014/main" id="{BA76EC88-0025-49B2-B152-A3DF81AA72E4}"/>
                  </a:ext>
                </a:extLst>
              </p14:cNvPr>
              <p14:cNvContentPartPr/>
              <p14:nvPr/>
            </p14:nvContentPartPr>
            <p14:xfrm>
              <a:off x="1335667" y="5450318"/>
              <a:ext cx="226440" cy="360000"/>
            </p14:xfrm>
          </p:contentPart>
        </mc:Choice>
        <mc:Fallback xmlns="">
          <p:pic>
            <p:nvPicPr>
              <p:cNvPr id="205" name="Ink 204">
                <a:extLst>
                  <a:ext uri="{FF2B5EF4-FFF2-40B4-BE49-F238E27FC236}">
                    <a16:creationId xmlns:a16="http://schemas.microsoft.com/office/drawing/2014/main" id="{BA76EC88-0025-49B2-B152-A3DF81AA72E4}"/>
                  </a:ext>
                </a:extLst>
              </p:cNvPr>
              <p:cNvPicPr/>
              <p:nvPr/>
            </p:nvPicPr>
            <p:blipFill>
              <a:blip r:embed="rId79"/>
              <a:stretch>
                <a:fillRect/>
              </a:stretch>
            </p:blipFill>
            <p:spPr>
              <a:xfrm>
                <a:off x="1318027" y="5432678"/>
                <a:ext cx="26208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6" name="Ink 205">
                <a:extLst>
                  <a:ext uri="{FF2B5EF4-FFF2-40B4-BE49-F238E27FC236}">
                    <a16:creationId xmlns:a16="http://schemas.microsoft.com/office/drawing/2014/main" id="{3E50DF57-E1EC-4A41-AA11-8D7DD06B4323}"/>
                  </a:ext>
                </a:extLst>
              </p14:cNvPr>
              <p14:cNvContentPartPr/>
              <p14:nvPr/>
            </p14:nvContentPartPr>
            <p14:xfrm>
              <a:off x="294547" y="5421878"/>
              <a:ext cx="747720" cy="369360"/>
            </p14:xfrm>
          </p:contentPart>
        </mc:Choice>
        <mc:Fallback xmlns="">
          <p:pic>
            <p:nvPicPr>
              <p:cNvPr id="206" name="Ink 205">
                <a:extLst>
                  <a:ext uri="{FF2B5EF4-FFF2-40B4-BE49-F238E27FC236}">
                    <a16:creationId xmlns:a16="http://schemas.microsoft.com/office/drawing/2014/main" id="{3E50DF57-E1EC-4A41-AA11-8D7DD06B4323}"/>
                  </a:ext>
                </a:extLst>
              </p:cNvPr>
              <p:cNvPicPr/>
              <p:nvPr/>
            </p:nvPicPr>
            <p:blipFill>
              <a:blip r:embed="rId81"/>
              <a:stretch>
                <a:fillRect/>
              </a:stretch>
            </p:blipFill>
            <p:spPr>
              <a:xfrm>
                <a:off x="276907" y="5404238"/>
                <a:ext cx="7833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7" name="Ink 206">
                <a:extLst>
                  <a:ext uri="{FF2B5EF4-FFF2-40B4-BE49-F238E27FC236}">
                    <a16:creationId xmlns:a16="http://schemas.microsoft.com/office/drawing/2014/main" id="{3AFEAC71-133C-4F5F-836F-5598278E2070}"/>
                  </a:ext>
                </a:extLst>
              </p14:cNvPr>
              <p14:cNvContentPartPr/>
              <p14:nvPr/>
            </p14:nvContentPartPr>
            <p14:xfrm>
              <a:off x="3415387" y="5239358"/>
              <a:ext cx="141120" cy="71280"/>
            </p14:xfrm>
          </p:contentPart>
        </mc:Choice>
        <mc:Fallback xmlns="">
          <p:pic>
            <p:nvPicPr>
              <p:cNvPr id="207" name="Ink 206">
                <a:extLst>
                  <a:ext uri="{FF2B5EF4-FFF2-40B4-BE49-F238E27FC236}">
                    <a16:creationId xmlns:a16="http://schemas.microsoft.com/office/drawing/2014/main" id="{3AFEAC71-133C-4F5F-836F-5598278E2070}"/>
                  </a:ext>
                </a:extLst>
              </p:cNvPr>
              <p:cNvPicPr/>
              <p:nvPr/>
            </p:nvPicPr>
            <p:blipFill>
              <a:blip r:embed="rId83"/>
              <a:stretch>
                <a:fillRect/>
              </a:stretch>
            </p:blipFill>
            <p:spPr>
              <a:xfrm>
                <a:off x="3397747" y="5221718"/>
                <a:ext cx="176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3" name="Ink 212">
                <a:extLst>
                  <a:ext uri="{FF2B5EF4-FFF2-40B4-BE49-F238E27FC236}">
                    <a16:creationId xmlns:a16="http://schemas.microsoft.com/office/drawing/2014/main" id="{2899C5C6-B0B1-48FB-8138-EC10D5C5A395}"/>
                  </a:ext>
                </a:extLst>
              </p14:cNvPr>
              <p14:cNvContentPartPr/>
              <p14:nvPr/>
            </p14:nvContentPartPr>
            <p14:xfrm>
              <a:off x="4643707" y="5542478"/>
              <a:ext cx="117360" cy="145800"/>
            </p14:xfrm>
          </p:contentPart>
        </mc:Choice>
        <mc:Fallback xmlns="">
          <p:pic>
            <p:nvPicPr>
              <p:cNvPr id="213" name="Ink 212">
                <a:extLst>
                  <a:ext uri="{FF2B5EF4-FFF2-40B4-BE49-F238E27FC236}">
                    <a16:creationId xmlns:a16="http://schemas.microsoft.com/office/drawing/2014/main" id="{2899C5C6-B0B1-48FB-8138-EC10D5C5A395}"/>
                  </a:ext>
                </a:extLst>
              </p:cNvPr>
              <p:cNvPicPr/>
              <p:nvPr/>
            </p:nvPicPr>
            <p:blipFill>
              <a:blip r:embed="rId85"/>
              <a:stretch>
                <a:fillRect/>
              </a:stretch>
            </p:blipFill>
            <p:spPr>
              <a:xfrm>
                <a:off x="4626067" y="5524838"/>
                <a:ext cx="153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14" name="Ink 213">
                <a:extLst>
                  <a:ext uri="{FF2B5EF4-FFF2-40B4-BE49-F238E27FC236}">
                    <a16:creationId xmlns:a16="http://schemas.microsoft.com/office/drawing/2014/main" id="{6D668B97-86D7-4857-9134-603EBE0C8030}"/>
                  </a:ext>
                </a:extLst>
              </p14:cNvPr>
              <p14:cNvContentPartPr/>
              <p14:nvPr/>
            </p14:nvContentPartPr>
            <p14:xfrm>
              <a:off x="4675027" y="5471918"/>
              <a:ext cx="162360" cy="8280"/>
            </p14:xfrm>
          </p:contentPart>
        </mc:Choice>
        <mc:Fallback xmlns="">
          <p:pic>
            <p:nvPicPr>
              <p:cNvPr id="214" name="Ink 213">
                <a:extLst>
                  <a:ext uri="{FF2B5EF4-FFF2-40B4-BE49-F238E27FC236}">
                    <a16:creationId xmlns:a16="http://schemas.microsoft.com/office/drawing/2014/main" id="{6D668B97-86D7-4857-9134-603EBE0C8030}"/>
                  </a:ext>
                </a:extLst>
              </p:cNvPr>
              <p:cNvPicPr/>
              <p:nvPr/>
            </p:nvPicPr>
            <p:blipFill>
              <a:blip r:embed="rId87"/>
              <a:stretch>
                <a:fillRect/>
              </a:stretch>
            </p:blipFill>
            <p:spPr>
              <a:xfrm>
                <a:off x="4657027" y="5454278"/>
                <a:ext cx="198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8" name="Ink 217">
                <a:extLst>
                  <a:ext uri="{FF2B5EF4-FFF2-40B4-BE49-F238E27FC236}">
                    <a16:creationId xmlns:a16="http://schemas.microsoft.com/office/drawing/2014/main" id="{2D770FDA-F532-464D-A56A-C3D3E782545A}"/>
                  </a:ext>
                </a:extLst>
              </p14:cNvPr>
              <p14:cNvContentPartPr/>
              <p14:nvPr/>
            </p14:nvContentPartPr>
            <p14:xfrm>
              <a:off x="5862667" y="5280398"/>
              <a:ext cx="187560" cy="342360"/>
            </p14:xfrm>
          </p:contentPart>
        </mc:Choice>
        <mc:Fallback xmlns="">
          <p:pic>
            <p:nvPicPr>
              <p:cNvPr id="218" name="Ink 217">
                <a:extLst>
                  <a:ext uri="{FF2B5EF4-FFF2-40B4-BE49-F238E27FC236}">
                    <a16:creationId xmlns:a16="http://schemas.microsoft.com/office/drawing/2014/main" id="{2D770FDA-F532-464D-A56A-C3D3E782545A}"/>
                  </a:ext>
                </a:extLst>
              </p:cNvPr>
              <p:cNvPicPr/>
              <p:nvPr/>
            </p:nvPicPr>
            <p:blipFill>
              <a:blip r:embed="rId89"/>
              <a:stretch>
                <a:fillRect/>
              </a:stretch>
            </p:blipFill>
            <p:spPr>
              <a:xfrm>
                <a:off x="5844667" y="5262398"/>
                <a:ext cx="2232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22" name="Ink 221">
                <a:extLst>
                  <a:ext uri="{FF2B5EF4-FFF2-40B4-BE49-F238E27FC236}">
                    <a16:creationId xmlns:a16="http://schemas.microsoft.com/office/drawing/2014/main" id="{F718C9F2-6B25-4196-ADB0-BFC5E076B22E}"/>
                  </a:ext>
                </a:extLst>
              </p14:cNvPr>
              <p14:cNvContentPartPr/>
              <p14:nvPr/>
            </p14:nvContentPartPr>
            <p14:xfrm>
              <a:off x="6261187" y="5445278"/>
              <a:ext cx="650160" cy="169920"/>
            </p14:xfrm>
          </p:contentPart>
        </mc:Choice>
        <mc:Fallback xmlns="">
          <p:pic>
            <p:nvPicPr>
              <p:cNvPr id="222" name="Ink 221">
                <a:extLst>
                  <a:ext uri="{FF2B5EF4-FFF2-40B4-BE49-F238E27FC236}">
                    <a16:creationId xmlns:a16="http://schemas.microsoft.com/office/drawing/2014/main" id="{F718C9F2-6B25-4196-ADB0-BFC5E076B22E}"/>
                  </a:ext>
                </a:extLst>
              </p:cNvPr>
              <p:cNvPicPr/>
              <p:nvPr/>
            </p:nvPicPr>
            <p:blipFill>
              <a:blip r:embed="rId91"/>
              <a:stretch>
                <a:fillRect/>
              </a:stretch>
            </p:blipFill>
            <p:spPr>
              <a:xfrm>
                <a:off x="6243187" y="5427278"/>
                <a:ext cx="685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23" name="Ink 222">
                <a:extLst>
                  <a:ext uri="{FF2B5EF4-FFF2-40B4-BE49-F238E27FC236}">
                    <a16:creationId xmlns:a16="http://schemas.microsoft.com/office/drawing/2014/main" id="{B390914F-06FC-4A04-9F57-0A8A32BDE255}"/>
                  </a:ext>
                </a:extLst>
              </p14:cNvPr>
              <p14:cNvContentPartPr/>
              <p14:nvPr/>
            </p14:nvContentPartPr>
            <p14:xfrm>
              <a:off x="5089387" y="5480918"/>
              <a:ext cx="548640" cy="308520"/>
            </p14:xfrm>
          </p:contentPart>
        </mc:Choice>
        <mc:Fallback xmlns="">
          <p:pic>
            <p:nvPicPr>
              <p:cNvPr id="223" name="Ink 222">
                <a:extLst>
                  <a:ext uri="{FF2B5EF4-FFF2-40B4-BE49-F238E27FC236}">
                    <a16:creationId xmlns:a16="http://schemas.microsoft.com/office/drawing/2014/main" id="{B390914F-06FC-4A04-9F57-0A8A32BDE255}"/>
                  </a:ext>
                </a:extLst>
              </p:cNvPr>
              <p:cNvPicPr/>
              <p:nvPr/>
            </p:nvPicPr>
            <p:blipFill>
              <a:blip r:embed="rId93"/>
              <a:stretch>
                <a:fillRect/>
              </a:stretch>
            </p:blipFill>
            <p:spPr>
              <a:xfrm>
                <a:off x="5071747" y="5462918"/>
                <a:ext cx="5842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4" name="Ink 223">
                <a:extLst>
                  <a:ext uri="{FF2B5EF4-FFF2-40B4-BE49-F238E27FC236}">
                    <a16:creationId xmlns:a16="http://schemas.microsoft.com/office/drawing/2014/main" id="{60D5EE3E-2082-4F41-82F6-5CCBF99D3EB5}"/>
                  </a:ext>
                </a:extLst>
              </p14:cNvPr>
              <p14:cNvContentPartPr/>
              <p14:nvPr/>
            </p14:nvContentPartPr>
            <p14:xfrm>
              <a:off x="3987427" y="5462558"/>
              <a:ext cx="366840" cy="255600"/>
            </p14:xfrm>
          </p:contentPart>
        </mc:Choice>
        <mc:Fallback xmlns="">
          <p:pic>
            <p:nvPicPr>
              <p:cNvPr id="224" name="Ink 223">
                <a:extLst>
                  <a:ext uri="{FF2B5EF4-FFF2-40B4-BE49-F238E27FC236}">
                    <a16:creationId xmlns:a16="http://schemas.microsoft.com/office/drawing/2014/main" id="{60D5EE3E-2082-4F41-82F6-5CCBF99D3EB5}"/>
                  </a:ext>
                </a:extLst>
              </p:cNvPr>
              <p:cNvPicPr/>
              <p:nvPr/>
            </p:nvPicPr>
            <p:blipFill>
              <a:blip r:embed="rId95"/>
              <a:stretch>
                <a:fillRect/>
              </a:stretch>
            </p:blipFill>
            <p:spPr>
              <a:xfrm>
                <a:off x="3969427" y="5444893"/>
                <a:ext cx="402480" cy="29129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35" name="Ink 234">
                <a:extLst>
                  <a:ext uri="{FF2B5EF4-FFF2-40B4-BE49-F238E27FC236}">
                    <a16:creationId xmlns:a16="http://schemas.microsoft.com/office/drawing/2014/main" id="{77433D5A-8933-4225-A69F-D0D50F6EFEC1}"/>
                  </a:ext>
                </a:extLst>
              </p14:cNvPr>
              <p14:cNvContentPartPr/>
              <p14:nvPr/>
            </p14:nvContentPartPr>
            <p14:xfrm>
              <a:off x="7764907" y="5182478"/>
              <a:ext cx="1091880" cy="518400"/>
            </p14:xfrm>
          </p:contentPart>
        </mc:Choice>
        <mc:Fallback xmlns="">
          <p:pic>
            <p:nvPicPr>
              <p:cNvPr id="235" name="Ink 234">
                <a:extLst>
                  <a:ext uri="{FF2B5EF4-FFF2-40B4-BE49-F238E27FC236}">
                    <a16:creationId xmlns:a16="http://schemas.microsoft.com/office/drawing/2014/main" id="{77433D5A-8933-4225-A69F-D0D50F6EFEC1}"/>
                  </a:ext>
                </a:extLst>
              </p:cNvPr>
              <p:cNvPicPr/>
              <p:nvPr/>
            </p:nvPicPr>
            <p:blipFill>
              <a:blip r:embed="rId97"/>
              <a:stretch>
                <a:fillRect/>
              </a:stretch>
            </p:blipFill>
            <p:spPr>
              <a:xfrm>
                <a:off x="7746913" y="5164478"/>
                <a:ext cx="1127508"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6" name="Ink 235">
                <a:extLst>
                  <a:ext uri="{FF2B5EF4-FFF2-40B4-BE49-F238E27FC236}">
                    <a16:creationId xmlns:a16="http://schemas.microsoft.com/office/drawing/2014/main" id="{F977E5E2-5325-44C4-BF34-E54165BA9BEB}"/>
                  </a:ext>
                </a:extLst>
              </p14:cNvPr>
              <p14:cNvContentPartPr/>
              <p14:nvPr/>
            </p14:nvContentPartPr>
            <p14:xfrm>
              <a:off x="7079107" y="5262398"/>
              <a:ext cx="514080" cy="315000"/>
            </p14:xfrm>
          </p:contentPart>
        </mc:Choice>
        <mc:Fallback xmlns="">
          <p:pic>
            <p:nvPicPr>
              <p:cNvPr id="236" name="Ink 235">
                <a:extLst>
                  <a:ext uri="{FF2B5EF4-FFF2-40B4-BE49-F238E27FC236}">
                    <a16:creationId xmlns:a16="http://schemas.microsoft.com/office/drawing/2014/main" id="{F977E5E2-5325-44C4-BF34-E54165BA9BEB}"/>
                  </a:ext>
                </a:extLst>
              </p:cNvPr>
              <p:cNvPicPr/>
              <p:nvPr/>
            </p:nvPicPr>
            <p:blipFill>
              <a:blip r:embed="rId99"/>
              <a:stretch>
                <a:fillRect/>
              </a:stretch>
            </p:blipFill>
            <p:spPr>
              <a:xfrm>
                <a:off x="7061467" y="5244758"/>
                <a:ext cx="549720" cy="350640"/>
              </a:xfrm>
              <a:prstGeom prst="rect">
                <a:avLst/>
              </a:prstGeom>
            </p:spPr>
          </p:pic>
        </mc:Fallback>
      </mc:AlternateContent>
    </p:spTree>
    <p:extLst>
      <p:ext uri="{BB962C8B-B14F-4D97-AF65-F5344CB8AC3E}">
        <p14:creationId xmlns:p14="http://schemas.microsoft.com/office/powerpoint/2010/main" val="3398934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ink="http://schemas.microsoft.com/office/drawing/2016/ink" xmlns:p14="http://schemas.microsoft.com/office/powerpoint/2010/main" xmlns="" Requires="p14 aink">
          <p:contentPart p14:bwMode="auto" r:id="rId2">
            <p14:nvContentPartPr>
              <p14:cNvPr id="15" name="Ink 14">
                <a:extLst>
                  <a:ext uri="{FF2B5EF4-FFF2-40B4-BE49-F238E27FC236}">
                    <a16:creationId xmlns:a16="http://schemas.microsoft.com/office/drawing/2014/main" id="{F555ECAB-7639-4534-87E3-CD916AD306AD}"/>
                  </a:ext>
                </a:extLst>
              </p14:cNvPr>
              <p14:cNvContentPartPr/>
              <p14:nvPr/>
            </p14:nvContentPartPr>
            <p14:xfrm>
              <a:off x="974947" y="2077478"/>
              <a:ext cx="1924920" cy="249480"/>
            </p14:xfrm>
          </p:contentPart>
        </mc:Choice>
        <mc:Fallback>
          <p:pic>
            <p:nvPicPr>
              <p:cNvPr id="15" name="Ink 14">
                <a:extLst>
                  <a:ext uri="{FF2B5EF4-FFF2-40B4-BE49-F238E27FC236}">
                    <a16:creationId xmlns:a16="http://schemas.microsoft.com/office/drawing/2014/main" id="{F555ECAB-7639-4534-87E3-CD916AD306AD}"/>
                  </a:ext>
                </a:extLst>
              </p:cNvPr>
              <p:cNvPicPr/>
              <p:nvPr/>
            </p:nvPicPr>
            <p:blipFill>
              <a:blip r:embed="rId3"/>
              <a:stretch>
                <a:fillRect/>
              </a:stretch>
            </p:blipFill>
            <p:spPr>
              <a:xfrm>
                <a:off x="957307" y="2059478"/>
                <a:ext cx="19605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2" name="Ink 71">
                <a:extLst>
                  <a:ext uri="{FF2B5EF4-FFF2-40B4-BE49-F238E27FC236}">
                    <a16:creationId xmlns:a16="http://schemas.microsoft.com/office/drawing/2014/main" id="{520BC3DE-CA41-4871-8D2E-3A98F9D29B3F}"/>
                  </a:ext>
                </a:extLst>
              </p14:cNvPr>
              <p14:cNvContentPartPr/>
              <p14:nvPr/>
            </p14:nvContentPartPr>
            <p14:xfrm>
              <a:off x="271507" y="164438"/>
              <a:ext cx="5124960" cy="2129040"/>
            </p14:xfrm>
          </p:contentPart>
        </mc:Choice>
        <mc:Fallback xmlns="">
          <p:pic>
            <p:nvPicPr>
              <p:cNvPr id="72" name="Ink 71">
                <a:extLst>
                  <a:ext uri="{FF2B5EF4-FFF2-40B4-BE49-F238E27FC236}">
                    <a16:creationId xmlns:a16="http://schemas.microsoft.com/office/drawing/2014/main" id="{520BC3DE-CA41-4871-8D2E-3A98F9D29B3F}"/>
                  </a:ext>
                </a:extLst>
              </p:cNvPr>
              <p:cNvPicPr/>
              <p:nvPr/>
            </p:nvPicPr>
            <p:blipFill>
              <a:blip r:embed="rId5"/>
              <a:stretch>
                <a:fillRect/>
              </a:stretch>
            </p:blipFill>
            <p:spPr>
              <a:xfrm>
                <a:off x="235507" y="146795"/>
                <a:ext cx="5178600" cy="216468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3" name="Ink 72">
                <a:extLst>
                  <a:ext uri="{FF2B5EF4-FFF2-40B4-BE49-F238E27FC236}">
                    <a16:creationId xmlns:a16="http://schemas.microsoft.com/office/drawing/2014/main" id="{1F5AF480-DFD8-4122-8936-EBB64271B157}"/>
                  </a:ext>
                </a:extLst>
              </p14:cNvPr>
              <p14:cNvContentPartPr/>
              <p14:nvPr/>
            </p14:nvContentPartPr>
            <p14:xfrm>
              <a:off x="5497987" y="809558"/>
              <a:ext cx="82080" cy="187560"/>
            </p14:xfrm>
          </p:contentPart>
        </mc:Choice>
        <mc:Fallback xmlns="">
          <p:pic>
            <p:nvPicPr>
              <p:cNvPr id="73" name="Ink 72">
                <a:extLst>
                  <a:ext uri="{FF2B5EF4-FFF2-40B4-BE49-F238E27FC236}">
                    <a16:creationId xmlns:a16="http://schemas.microsoft.com/office/drawing/2014/main" id="{1F5AF480-DFD8-4122-8936-EBB64271B157}"/>
                  </a:ext>
                </a:extLst>
              </p:cNvPr>
              <p:cNvPicPr/>
              <p:nvPr/>
            </p:nvPicPr>
            <p:blipFill>
              <a:blip r:embed="rId7"/>
              <a:stretch>
                <a:fillRect/>
              </a:stretch>
            </p:blipFill>
            <p:spPr>
              <a:xfrm>
                <a:off x="5479987" y="791558"/>
                <a:ext cx="117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4" name="Ink 73">
                <a:extLst>
                  <a:ext uri="{FF2B5EF4-FFF2-40B4-BE49-F238E27FC236}">
                    <a16:creationId xmlns:a16="http://schemas.microsoft.com/office/drawing/2014/main" id="{A9BA6137-8F6D-4A03-9CC3-454C95F722BB}"/>
                  </a:ext>
                </a:extLst>
              </p14:cNvPr>
              <p14:cNvContentPartPr/>
              <p14:nvPr/>
            </p14:nvContentPartPr>
            <p14:xfrm>
              <a:off x="5687347" y="698678"/>
              <a:ext cx="9360" cy="91800"/>
            </p14:xfrm>
          </p:contentPart>
        </mc:Choice>
        <mc:Fallback xmlns="">
          <p:pic>
            <p:nvPicPr>
              <p:cNvPr id="74" name="Ink 73">
                <a:extLst>
                  <a:ext uri="{FF2B5EF4-FFF2-40B4-BE49-F238E27FC236}">
                    <a16:creationId xmlns:a16="http://schemas.microsoft.com/office/drawing/2014/main" id="{A9BA6137-8F6D-4A03-9CC3-454C95F722BB}"/>
                  </a:ext>
                </a:extLst>
              </p:cNvPr>
              <p:cNvPicPr/>
              <p:nvPr/>
            </p:nvPicPr>
            <p:blipFill>
              <a:blip r:embed="rId9"/>
              <a:stretch>
                <a:fillRect/>
              </a:stretch>
            </p:blipFill>
            <p:spPr>
              <a:xfrm>
                <a:off x="5669707" y="680678"/>
                <a:ext cx="45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5" name="Ink 74">
                <a:extLst>
                  <a:ext uri="{FF2B5EF4-FFF2-40B4-BE49-F238E27FC236}">
                    <a16:creationId xmlns:a16="http://schemas.microsoft.com/office/drawing/2014/main" id="{C146C568-2711-4E05-8D07-AE66AE921945}"/>
                  </a:ext>
                </a:extLst>
              </p14:cNvPr>
              <p14:cNvContentPartPr/>
              <p14:nvPr/>
            </p14:nvContentPartPr>
            <p14:xfrm>
              <a:off x="5721547" y="597518"/>
              <a:ext cx="11880" cy="32400"/>
            </p14:xfrm>
          </p:contentPart>
        </mc:Choice>
        <mc:Fallback xmlns="">
          <p:pic>
            <p:nvPicPr>
              <p:cNvPr id="75" name="Ink 74">
                <a:extLst>
                  <a:ext uri="{FF2B5EF4-FFF2-40B4-BE49-F238E27FC236}">
                    <a16:creationId xmlns:a16="http://schemas.microsoft.com/office/drawing/2014/main" id="{C146C568-2711-4E05-8D07-AE66AE921945}"/>
                  </a:ext>
                </a:extLst>
              </p:cNvPr>
              <p:cNvPicPr/>
              <p:nvPr/>
            </p:nvPicPr>
            <p:blipFill>
              <a:blip r:embed="rId11"/>
              <a:stretch>
                <a:fillRect/>
              </a:stretch>
            </p:blipFill>
            <p:spPr>
              <a:xfrm>
                <a:off x="5703547" y="579878"/>
                <a:ext cx="47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8" name="Ink 77">
                <a:extLst>
                  <a:ext uri="{FF2B5EF4-FFF2-40B4-BE49-F238E27FC236}">
                    <a16:creationId xmlns:a16="http://schemas.microsoft.com/office/drawing/2014/main" id="{5B9A4E8C-ABE4-4CD7-9D87-B8DC598459D8}"/>
                  </a:ext>
                </a:extLst>
              </p14:cNvPr>
              <p14:cNvContentPartPr/>
              <p14:nvPr/>
            </p14:nvContentPartPr>
            <p14:xfrm>
              <a:off x="6066067" y="462158"/>
              <a:ext cx="10080" cy="119520"/>
            </p14:xfrm>
          </p:contentPart>
        </mc:Choice>
        <mc:Fallback xmlns="">
          <p:pic>
            <p:nvPicPr>
              <p:cNvPr id="78" name="Ink 77">
                <a:extLst>
                  <a:ext uri="{FF2B5EF4-FFF2-40B4-BE49-F238E27FC236}">
                    <a16:creationId xmlns:a16="http://schemas.microsoft.com/office/drawing/2014/main" id="{5B9A4E8C-ABE4-4CD7-9D87-B8DC598459D8}"/>
                  </a:ext>
                </a:extLst>
              </p:cNvPr>
              <p:cNvPicPr/>
              <p:nvPr/>
            </p:nvPicPr>
            <p:blipFill>
              <a:blip r:embed="rId13"/>
              <a:stretch>
                <a:fillRect/>
              </a:stretch>
            </p:blipFill>
            <p:spPr>
              <a:xfrm>
                <a:off x="6048427" y="444518"/>
                <a:ext cx="45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9" name="Ink 78">
                <a:extLst>
                  <a:ext uri="{FF2B5EF4-FFF2-40B4-BE49-F238E27FC236}">
                    <a16:creationId xmlns:a16="http://schemas.microsoft.com/office/drawing/2014/main" id="{2B699D69-5D5C-4E17-A61C-42C0BB01AF34}"/>
                  </a:ext>
                </a:extLst>
              </p14:cNvPr>
              <p14:cNvContentPartPr/>
              <p14:nvPr/>
            </p14:nvContentPartPr>
            <p14:xfrm>
              <a:off x="5828107" y="352718"/>
              <a:ext cx="133920" cy="91440"/>
            </p14:xfrm>
          </p:contentPart>
        </mc:Choice>
        <mc:Fallback xmlns="">
          <p:pic>
            <p:nvPicPr>
              <p:cNvPr id="79" name="Ink 78">
                <a:extLst>
                  <a:ext uri="{FF2B5EF4-FFF2-40B4-BE49-F238E27FC236}">
                    <a16:creationId xmlns:a16="http://schemas.microsoft.com/office/drawing/2014/main" id="{2B699D69-5D5C-4E17-A61C-42C0BB01AF34}"/>
                  </a:ext>
                </a:extLst>
              </p:cNvPr>
              <p:cNvPicPr/>
              <p:nvPr/>
            </p:nvPicPr>
            <p:blipFill>
              <a:blip r:embed="rId15"/>
              <a:stretch>
                <a:fillRect/>
              </a:stretch>
            </p:blipFill>
            <p:spPr>
              <a:xfrm>
                <a:off x="5810467" y="334718"/>
                <a:ext cx="169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0" name="Ink 79">
                <a:extLst>
                  <a:ext uri="{FF2B5EF4-FFF2-40B4-BE49-F238E27FC236}">
                    <a16:creationId xmlns:a16="http://schemas.microsoft.com/office/drawing/2014/main" id="{42338D79-502D-4CB0-AB11-16E45F20A484}"/>
                  </a:ext>
                </a:extLst>
              </p14:cNvPr>
              <p14:cNvContentPartPr/>
              <p14:nvPr/>
            </p14:nvContentPartPr>
            <p14:xfrm>
              <a:off x="6165067" y="687518"/>
              <a:ext cx="6480" cy="14760"/>
            </p14:xfrm>
          </p:contentPart>
        </mc:Choice>
        <mc:Fallback xmlns="">
          <p:pic>
            <p:nvPicPr>
              <p:cNvPr id="80" name="Ink 79">
                <a:extLst>
                  <a:ext uri="{FF2B5EF4-FFF2-40B4-BE49-F238E27FC236}">
                    <a16:creationId xmlns:a16="http://schemas.microsoft.com/office/drawing/2014/main" id="{42338D79-502D-4CB0-AB11-16E45F20A484}"/>
                  </a:ext>
                </a:extLst>
              </p:cNvPr>
              <p:cNvPicPr/>
              <p:nvPr/>
            </p:nvPicPr>
            <p:blipFill>
              <a:blip r:embed="rId17"/>
              <a:stretch>
                <a:fillRect/>
              </a:stretch>
            </p:blipFill>
            <p:spPr>
              <a:xfrm>
                <a:off x="6147067" y="669518"/>
                <a:ext cx="42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 name="Ink 80">
                <a:extLst>
                  <a:ext uri="{FF2B5EF4-FFF2-40B4-BE49-F238E27FC236}">
                    <a16:creationId xmlns:a16="http://schemas.microsoft.com/office/drawing/2014/main" id="{50F94F74-B658-4B64-8397-F054D53103FB}"/>
                  </a:ext>
                </a:extLst>
              </p14:cNvPr>
              <p14:cNvContentPartPr/>
              <p14:nvPr/>
            </p14:nvContentPartPr>
            <p14:xfrm>
              <a:off x="6295747" y="638558"/>
              <a:ext cx="120600" cy="146880"/>
            </p14:xfrm>
          </p:contentPart>
        </mc:Choice>
        <mc:Fallback xmlns="">
          <p:pic>
            <p:nvPicPr>
              <p:cNvPr id="81" name="Ink 80">
                <a:extLst>
                  <a:ext uri="{FF2B5EF4-FFF2-40B4-BE49-F238E27FC236}">
                    <a16:creationId xmlns:a16="http://schemas.microsoft.com/office/drawing/2014/main" id="{50F94F74-B658-4B64-8397-F054D53103FB}"/>
                  </a:ext>
                </a:extLst>
              </p:cNvPr>
              <p:cNvPicPr/>
              <p:nvPr/>
            </p:nvPicPr>
            <p:blipFill>
              <a:blip r:embed="rId19"/>
              <a:stretch>
                <a:fillRect/>
              </a:stretch>
            </p:blipFill>
            <p:spPr>
              <a:xfrm>
                <a:off x="6278107" y="620558"/>
                <a:ext cx="156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 name="Ink 81">
                <a:extLst>
                  <a:ext uri="{FF2B5EF4-FFF2-40B4-BE49-F238E27FC236}">
                    <a16:creationId xmlns:a16="http://schemas.microsoft.com/office/drawing/2014/main" id="{42DE166C-9199-4FBC-BCF4-3DFA152213B9}"/>
                  </a:ext>
                </a:extLst>
              </p14:cNvPr>
              <p14:cNvContentPartPr/>
              <p14:nvPr/>
            </p14:nvContentPartPr>
            <p14:xfrm>
              <a:off x="6268387" y="469718"/>
              <a:ext cx="143280" cy="52920"/>
            </p14:xfrm>
          </p:contentPart>
        </mc:Choice>
        <mc:Fallback xmlns="">
          <p:pic>
            <p:nvPicPr>
              <p:cNvPr id="82" name="Ink 81">
                <a:extLst>
                  <a:ext uri="{FF2B5EF4-FFF2-40B4-BE49-F238E27FC236}">
                    <a16:creationId xmlns:a16="http://schemas.microsoft.com/office/drawing/2014/main" id="{42DE166C-9199-4FBC-BCF4-3DFA152213B9}"/>
                  </a:ext>
                </a:extLst>
              </p:cNvPr>
              <p:cNvPicPr/>
              <p:nvPr/>
            </p:nvPicPr>
            <p:blipFill>
              <a:blip r:embed="rId21"/>
              <a:stretch>
                <a:fillRect/>
              </a:stretch>
            </p:blipFill>
            <p:spPr>
              <a:xfrm>
                <a:off x="6250387" y="451718"/>
                <a:ext cx="178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3" name="Ink 82">
                <a:extLst>
                  <a:ext uri="{FF2B5EF4-FFF2-40B4-BE49-F238E27FC236}">
                    <a16:creationId xmlns:a16="http://schemas.microsoft.com/office/drawing/2014/main" id="{0DF32792-6EBB-4077-9706-5705DE6C7B35}"/>
                  </a:ext>
                </a:extLst>
              </p14:cNvPr>
              <p14:cNvContentPartPr/>
              <p14:nvPr/>
            </p14:nvContentPartPr>
            <p14:xfrm>
              <a:off x="5830987" y="506438"/>
              <a:ext cx="122400" cy="269280"/>
            </p14:xfrm>
          </p:contentPart>
        </mc:Choice>
        <mc:Fallback xmlns="">
          <p:pic>
            <p:nvPicPr>
              <p:cNvPr id="83" name="Ink 82">
                <a:extLst>
                  <a:ext uri="{FF2B5EF4-FFF2-40B4-BE49-F238E27FC236}">
                    <a16:creationId xmlns:a16="http://schemas.microsoft.com/office/drawing/2014/main" id="{0DF32792-6EBB-4077-9706-5705DE6C7B35}"/>
                  </a:ext>
                </a:extLst>
              </p:cNvPr>
              <p:cNvPicPr/>
              <p:nvPr/>
            </p:nvPicPr>
            <p:blipFill>
              <a:blip r:embed="rId23"/>
              <a:stretch>
                <a:fillRect/>
              </a:stretch>
            </p:blipFill>
            <p:spPr>
              <a:xfrm>
                <a:off x="5812987" y="488438"/>
                <a:ext cx="158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Ink 83">
                <a:extLst>
                  <a:ext uri="{FF2B5EF4-FFF2-40B4-BE49-F238E27FC236}">
                    <a16:creationId xmlns:a16="http://schemas.microsoft.com/office/drawing/2014/main" id="{472BE341-C4E0-4AAD-9660-75E4E9A24DB8}"/>
                  </a:ext>
                </a:extLst>
              </p14:cNvPr>
              <p14:cNvContentPartPr/>
              <p14:nvPr/>
            </p14:nvContentPartPr>
            <p14:xfrm>
              <a:off x="911587" y="3358358"/>
              <a:ext cx="99360" cy="94680"/>
            </p14:xfrm>
          </p:contentPart>
        </mc:Choice>
        <mc:Fallback xmlns="">
          <p:pic>
            <p:nvPicPr>
              <p:cNvPr id="84" name="Ink 83">
                <a:extLst>
                  <a:ext uri="{FF2B5EF4-FFF2-40B4-BE49-F238E27FC236}">
                    <a16:creationId xmlns:a16="http://schemas.microsoft.com/office/drawing/2014/main" id="{472BE341-C4E0-4AAD-9660-75E4E9A24DB8}"/>
                  </a:ext>
                </a:extLst>
              </p:cNvPr>
              <p:cNvPicPr/>
              <p:nvPr/>
            </p:nvPicPr>
            <p:blipFill>
              <a:blip r:embed="rId25"/>
              <a:stretch>
                <a:fillRect/>
              </a:stretch>
            </p:blipFill>
            <p:spPr>
              <a:xfrm>
                <a:off x="893587" y="3340718"/>
                <a:ext cx="135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8" name="Ink 97">
                <a:extLst>
                  <a:ext uri="{FF2B5EF4-FFF2-40B4-BE49-F238E27FC236}">
                    <a16:creationId xmlns:a16="http://schemas.microsoft.com/office/drawing/2014/main" id="{B84A19D6-A1EC-4D7D-9802-17946A1C1E66}"/>
                  </a:ext>
                </a:extLst>
              </p14:cNvPr>
              <p14:cNvContentPartPr/>
              <p14:nvPr/>
            </p14:nvContentPartPr>
            <p14:xfrm>
              <a:off x="950107" y="3932918"/>
              <a:ext cx="61560" cy="104040"/>
            </p14:xfrm>
          </p:contentPart>
        </mc:Choice>
        <mc:Fallback xmlns="">
          <p:pic>
            <p:nvPicPr>
              <p:cNvPr id="98" name="Ink 97">
                <a:extLst>
                  <a:ext uri="{FF2B5EF4-FFF2-40B4-BE49-F238E27FC236}">
                    <a16:creationId xmlns:a16="http://schemas.microsoft.com/office/drawing/2014/main" id="{B84A19D6-A1EC-4D7D-9802-17946A1C1E66}"/>
                  </a:ext>
                </a:extLst>
              </p:cNvPr>
              <p:cNvPicPr/>
              <p:nvPr/>
            </p:nvPicPr>
            <p:blipFill>
              <a:blip r:embed="rId27"/>
              <a:stretch>
                <a:fillRect/>
              </a:stretch>
            </p:blipFill>
            <p:spPr>
              <a:xfrm>
                <a:off x="932107" y="3914918"/>
                <a:ext cx="97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 name="Ink 113">
                <a:extLst>
                  <a:ext uri="{FF2B5EF4-FFF2-40B4-BE49-F238E27FC236}">
                    <a16:creationId xmlns:a16="http://schemas.microsoft.com/office/drawing/2014/main" id="{ED878081-A85A-4FE8-ACC1-232CBF15DF85}"/>
                  </a:ext>
                </a:extLst>
              </p14:cNvPr>
              <p14:cNvContentPartPr/>
              <p14:nvPr/>
            </p14:nvContentPartPr>
            <p14:xfrm>
              <a:off x="2845507" y="3154598"/>
              <a:ext cx="931680" cy="716040"/>
            </p14:xfrm>
          </p:contentPart>
        </mc:Choice>
        <mc:Fallback xmlns="">
          <p:pic>
            <p:nvPicPr>
              <p:cNvPr id="114" name="Ink 113">
                <a:extLst>
                  <a:ext uri="{FF2B5EF4-FFF2-40B4-BE49-F238E27FC236}">
                    <a16:creationId xmlns:a16="http://schemas.microsoft.com/office/drawing/2014/main" id="{ED878081-A85A-4FE8-ACC1-232CBF15DF85}"/>
                  </a:ext>
                </a:extLst>
              </p:cNvPr>
              <p:cNvPicPr/>
              <p:nvPr/>
            </p:nvPicPr>
            <p:blipFill>
              <a:blip r:embed="rId29"/>
              <a:stretch>
                <a:fillRect/>
              </a:stretch>
            </p:blipFill>
            <p:spPr>
              <a:xfrm>
                <a:off x="2827507" y="3136958"/>
                <a:ext cx="96732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 name="Ink 114">
                <a:extLst>
                  <a:ext uri="{FF2B5EF4-FFF2-40B4-BE49-F238E27FC236}">
                    <a16:creationId xmlns:a16="http://schemas.microsoft.com/office/drawing/2014/main" id="{F56BE08C-EE2D-4A15-BFEB-01420E1F93DD}"/>
                  </a:ext>
                </a:extLst>
              </p14:cNvPr>
              <p14:cNvContentPartPr/>
              <p14:nvPr/>
            </p14:nvContentPartPr>
            <p14:xfrm>
              <a:off x="1212907" y="3719078"/>
              <a:ext cx="1504440" cy="261000"/>
            </p14:xfrm>
          </p:contentPart>
        </mc:Choice>
        <mc:Fallback xmlns="">
          <p:pic>
            <p:nvPicPr>
              <p:cNvPr id="115" name="Ink 114">
                <a:extLst>
                  <a:ext uri="{FF2B5EF4-FFF2-40B4-BE49-F238E27FC236}">
                    <a16:creationId xmlns:a16="http://schemas.microsoft.com/office/drawing/2014/main" id="{F56BE08C-EE2D-4A15-BFEB-01420E1F93DD}"/>
                  </a:ext>
                </a:extLst>
              </p:cNvPr>
              <p:cNvPicPr/>
              <p:nvPr/>
            </p:nvPicPr>
            <p:blipFill>
              <a:blip r:embed="rId31"/>
              <a:stretch>
                <a:fillRect/>
              </a:stretch>
            </p:blipFill>
            <p:spPr>
              <a:xfrm>
                <a:off x="1194911" y="3701103"/>
                <a:ext cx="1540071" cy="29659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6" name="Ink 115">
                <a:extLst>
                  <a:ext uri="{FF2B5EF4-FFF2-40B4-BE49-F238E27FC236}">
                    <a16:creationId xmlns:a16="http://schemas.microsoft.com/office/drawing/2014/main" id="{3B5B1DAC-062D-4C3F-881F-B8A3A720DFD8}"/>
                  </a:ext>
                </a:extLst>
              </p14:cNvPr>
              <p14:cNvContentPartPr/>
              <p14:nvPr/>
            </p14:nvContentPartPr>
            <p14:xfrm>
              <a:off x="1264027" y="3135518"/>
              <a:ext cx="1425960" cy="278640"/>
            </p14:xfrm>
          </p:contentPart>
        </mc:Choice>
        <mc:Fallback xmlns="">
          <p:pic>
            <p:nvPicPr>
              <p:cNvPr id="116" name="Ink 115">
                <a:extLst>
                  <a:ext uri="{FF2B5EF4-FFF2-40B4-BE49-F238E27FC236}">
                    <a16:creationId xmlns:a16="http://schemas.microsoft.com/office/drawing/2014/main" id="{3B5B1DAC-062D-4C3F-881F-B8A3A720DFD8}"/>
                  </a:ext>
                </a:extLst>
              </p:cNvPr>
              <p:cNvPicPr/>
              <p:nvPr/>
            </p:nvPicPr>
            <p:blipFill>
              <a:blip r:embed="rId33"/>
              <a:stretch>
                <a:fillRect/>
              </a:stretch>
            </p:blipFill>
            <p:spPr>
              <a:xfrm>
                <a:off x="1246383" y="3117518"/>
                <a:ext cx="1461609"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0" name="Ink 119">
                <a:extLst>
                  <a:ext uri="{FF2B5EF4-FFF2-40B4-BE49-F238E27FC236}">
                    <a16:creationId xmlns:a16="http://schemas.microsoft.com/office/drawing/2014/main" id="{532E00B3-56F2-40AD-B5A3-34B3B6129B4C}"/>
                  </a:ext>
                </a:extLst>
              </p14:cNvPr>
              <p14:cNvContentPartPr/>
              <p14:nvPr/>
            </p14:nvContentPartPr>
            <p14:xfrm>
              <a:off x="4137187" y="3360158"/>
              <a:ext cx="530640" cy="284040"/>
            </p14:xfrm>
          </p:contentPart>
        </mc:Choice>
        <mc:Fallback xmlns="">
          <p:pic>
            <p:nvPicPr>
              <p:cNvPr id="120" name="Ink 119">
                <a:extLst>
                  <a:ext uri="{FF2B5EF4-FFF2-40B4-BE49-F238E27FC236}">
                    <a16:creationId xmlns:a16="http://schemas.microsoft.com/office/drawing/2014/main" id="{532E00B3-56F2-40AD-B5A3-34B3B6129B4C}"/>
                  </a:ext>
                </a:extLst>
              </p:cNvPr>
              <p:cNvPicPr/>
              <p:nvPr/>
            </p:nvPicPr>
            <p:blipFill>
              <a:blip r:embed="rId35"/>
              <a:stretch>
                <a:fillRect/>
              </a:stretch>
            </p:blipFill>
            <p:spPr>
              <a:xfrm>
                <a:off x="4119187" y="3342518"/>
                <a:ext cx="566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9" name="Ink 128">
                <a:extLst>
                  <a:ext uri="{FF2B5EF4-FFF2-40B4-BE49-F238E27FC236}">
                    <a16:creationId xmlns:a16="http://schemas.microsoft.com/office/drawing/2014/main" id="{23F59C85-42B8-462B-95D5-725733452B68}"/>
                  </a:ext>
                </a:extLst>
              </p14:cNvPr>
              <p14:cNvContentPartPr/>
              <p14:nvPr/>
            </p14:nvContentPartPr>
            <p14:xfrm>
              <a:off x="5369467" y="2979278"/>
              <a:ext cx="501840" cy="766440"/>
            </p14:xfrm>
          </p:contentPart>
        </mc:Choice>
        <mc:Fallback xmlns="">
          <p:pic>
            <p:nvPicPr>
              <p:cNvPr id="129" name="Ink 128">
                <a:extLst>
                  <a:ext uri="{FF2B5EF4-FFF2-40B4-BE49-F238E27FC236}">
                    <a16:creationId xmlns:a16="http://schemas.microsoft.com/office/drawing/2014/main" id="{23F59C85-42B8-462B-95D5-725733452B68}"/>
                  </a:ext>
                </a:extLst>
              </p:cNvPr>
              <p:cNvPicPr/>
              <p:nvPr/>
            </p:nvPicPr>
            <p:blipFill>
              <a:blip r:embed="rId37"/>
              <a:stretch>
                <a:fillRect/>
              </a:stretch>
            </p:blipFill>
            <p:spPr>
              <a:xfrm>
                <a:off x="5351827" y="2961638"/>
                <a:ext cx="53748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0" name="Ink 129">
                <a:extLst>
                  <a:ext uri="{FF2B5EF4-FFF2-40B4-BE49-F238E27FC236}">
                    <a16:creationId xmlns:a16="http://schemas.microsoft.com/office/drawing/2014/main" id="{05AFD3F7-832D-4493-9978-502FA1952BA9}"/>
                  </a:ext>
                </a:extLst>
              </p14:cNvPr>
              <p14:cNvContentPartPr/>
              <p14:nvPr/>
            </p14:nvContentPartPr>
            <p14:xfrm>
              <a:off x="6050227" y="3296798"/>
              <a:ext cx="173160" cy="24840"/>
            </p14:xfrm>
          </p:contentPart>
        </mc:Choice>
        <mc:Fallback xmlns="">
          <p:pic>
            <p:nvPicPr>
              <p:cNvPr id="130" name="Ink 129">
                <a:extLst>
                  <a:ext uri="{FF2B5EF4-FFF2-40B4-BE49-F238E27FC236}">
                    <a16:creationId xmlns:a16="http://schemas.microsoft.com/office/drawing/2014/main" id="{05AFD3F7-832D-4493-9978-502FA1952BA9}"/>
                  </a:ext>
                </a:extLst>
              </p:cNvPr>
              <p:cNvPicPr/>
              <p:nvPr/>
            </p:nvPicPr>
            <p:blipFill>
              <a:blip r:embed="rId39"/>
              <a:stretch>
                <a:fillRect/>
              </a:stretch>
            </p:blipFill>
            <p:spPr>
              <a:xfrm>
                <a:off x="6032227" y="3279158"/>
                <a:ext cx="208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1" name="Ink 130">
                <a:extLst>
                  <a:ext uri="{FF2B5EF4-FFF2-40B4-BE49-F238E27FC236}">
                    <a16:creationId xmlns:a16="http://schemas.microsoft.com/office/drawing/2014/main" id="{6169AF76-516E-4386-BB09-8ABEDEC89A9E}"/>
                  </a:ext>
                </a:extLst>
              </p14:cNvPr>
              <p14:cNvContentPartPr/>
              <p14:nvPr/>
            </p14:nvContentPartPr>
            <p14:xfrm>
              <a:off x="6070747" y="3384638"/>
              <a:ext cx="146520" cy="6480"/>
            </p14:xfrm>
          </p:contentPart>
        </mc:Choice>
        <mc:Fallback xmlns="">
          <p:pic>
            <p:nvPicPr>
              <p:cNvPr id="131" name="Ink 130">
                <a:extLst>
                  <a:ext uri="{FF2B5EF4-FFF2-40B4-BE49-F238E27FC236}">
                    <a16:creationId xmlns:a16="http://schemas.microsoft.com/office/drawing/2014/main" id="{6169AF76-516E-4386-BB09-8ABEDEC89A9E}"/>
                  </a:ext>
                </a:extLst>
              </p:cNvPr>
              <p:cNvPicPr/>
              <p:nvPr/>
            </p:nvPicPr>
            <p:blipFill>
              <a:blip r:embed="rId41"/>
              <a:stretch>
                <a:fillRect/>
              </a:stretch>
            </p:blipFill>
            <p:spPr>
              <a:xfrm>
                <a:off x="6052747" y="3366998"/>
                <a:ext cx="182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4" name="Ink 133">
                <a:extLst>
                  <a:ext uri="{FF2B5EF4-FFF2-40B4-BE49-F238E27FC236}">
                    <a16:creationId xmlns:a16="http://schemas.microsoft.com/office/drawing/2014/main" id="{A47894DE-20AA-498E-AFFC-5AADC0897BAA}"/>
                  </a:ext>
                </a:extLst>
              </p14:cNvPr>
              <p14:cNvContentPartPr/>
              <p14:nvPr/>
            </p14:nvContentPartPr>
            <p14:xfrm>
              <a:off x="6468547" y="2937518"/>
              <a:ext cx="209520" cy="102600"/>
            </p14:xfrm>
          </p:contentPart>
        </mc:Choice>
        <mc:Fallback xmlns="">
          <p:pic>
            <p:nvPicPr>
              <p:cNvPr id="134" name="Ink 133">
                <a:extLst>
                  <a:ext uri="{FF2B5EF4-FFF2-40B4-BE49-F238E27FC236}">
                    <a16:creationId xmlns:a16="http://schemas.microsoft.com/office/drawing/2014/main" id="{A47894DE-20AA-498E-AFFC-5AADC0897BAA}"/>
                  </a:ext>
                </a:extLst>
              </p:cNvPr>
              <p:cNvPicPr/>
              <p:nvPr/>
            </p:nvPicPr>
            <p:blipFill>
              <a:blip r:embed="rId43"/>
              <a:stretch>
                <a:fillRect/>
              </a:stretch>
            </p:blipFill>
            <p:spPr>
              <a:xfrm>
                <a:off x="6450907" y="2919878"/>
                <a:ext cx="245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8" name="Ink 137">
                <a:extLst>
                  <a:ext uri="{FF2B5EF4-FFF2-40B4-BE49-F238E27FC236}">
                    <a16:creationId xmlns:a16="http://schemas.microsoft.com/office/drawing/2014/main" id="{6EB87CFB-117F-4A08-9866-E22B1B6C68E8}"/>
                  </a:ext>
                </a:extLst>
              </p14:cNvPr>
              <p14:cNvContentPartPr/>
              <p14:nvPr/>
            </p14:nvContentPartPr>
            <p14:xfrm>
              <a:off x="6495547" y="3116078"/>
              <a:ext cx="424080" cy="486360"/>
            </p14:xfrm>
          </p:contentPart>
        </mc:Choice>
        <mc:Fallback xmlns="">
          <p:pic>
            <p:nvPicPr>
              <p:cNvPr id="138" name="Ink 137">
                <a:extLst>
                  <a:ext uri="{FF2B5EF4-FFF2-40B4-BE49-F238E27FC236}">
                    <a16:creationId xmlns:a16="http://schemas.microsoft.com/office/drawing/2014/main" id="{6EB87CFB-117F-4A08-9866-E22B1B6C68E8}"/>
                  </a:ext>
                </a:extLst>
              </p:cNvPr>
              <p:cNvPicPr/>
              <p:nvPr/>
            </p:nvPicPr>
            <p:blipFill>
              <a:blip r:embed="rId45"/>
              <a:stretch>
                <a:fillRect/>
              </a:stretch>
            </p:blipFill>
            <p:spPr>
              <a:xfrm>
                <a:off x="6477562" y="3098438"/>
                <a:ext cx="45969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1" name="Ink 140">
                <a:extLst>
                  <a:ext uri="{FF2B5EF4-FFF2-40B4-BE49-F238E27FC236}">
                    <a16:creationId xmlns:a16="http://schemas.microsoft.com/office/drawing/2014/main" id="{87973670-A4D6-43DA-8CA6-5F5BEFC2BA99}"/>
                  </a:ext>
                </a:extLst>
              </p14:cNvPr>
              <p14:cNvContentPartPr/>
              <p14:nvPr/>
            </p14:nvContentPartPr>
            <p14:xfrm>
              <a:off x="7182787" y="3181238"/>
              <a:ext cx="148320" cy="214200"/>
            </p14:xfrm>
          </p:contentPart>
        </mc:Choice>
        <mc:Fallback xmlns="">
          <p:pic>
            <p:nvPicPr>
              <p:cNvPr id="141" name="Ink 140">
                <a:extLst>
                  <a:ext uri="{FF2B5EF4-FFF2-40B4-BE49-F238E27FC236}">
                    <a16:creationId xmlns:a16="http://schemas.microsoft.com/office/drawing/2014/main" id="{87973670-A4D6-43DA-8CA6-5F5BEFC2BA99}"/>
                  </a:ext>
                </a:extLst>
              </p:cNvPr>
              <p:cNvPicPr/>
              <p:nvPr/>
            </p:nvPicPr>
            <p:blipFill>
              <a:blip r:embed="rId47"/>
              <a:stretch>
                <a:fillRect/>
              </a:stretch>
            </p:blipFill>
            <p:spPr>
              <a:xfrm>
                <a:off x="7165147" y="3163238"/>
                <a:ext cx="1839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 name="Ink 142">
                <a:extLst>
                  <a:ext uri="{FF2B5EF4-FFF2-40B4-BE49-F238E27FC236}">
                    <a16:creationId xmlns:a16="http://schemas.microsoft.com/office/drawing/2014/main" id="{F2E02123-EFF0-47E6-87E9-CF0562FA8EF8}"/>
                  </a:ext>
                </a:extLst>
              </p14:cNvPr>
              <p14:cNvContentPartPr/>
              <p14:nvPr/>
            </p14:nvContentPartPr>
            <p14:xfrm>
              <a:off x="7589227" y="2832038"/>
              <a:ext cx="231120" cy="85680"/>
            </p14:xfrm>
          </p:contentPart>
        </mc:Choice>
        <mc:Fallback xmlns="">
          <p:pic>
            <p:nvPicPr>
              <p:cNvPr id="143" name="Ink 142">
                <a:extLst>
                  <a:ext uri="{FF2B5EF4-FFF2-40B4-BE49-F238E27FC236}">
                    <a16:creationId xmlns:a16="http://schemas.microsoft.com/office/drawing/2014/main" id="{F2E02123-EFF0-47E6-87E9-CF0562FA8EF8}"/>
                  </a:ext>
                </a:extLst>
              </p:cNvPr>
              <p:cNvPicPr/>
              <p:nvPr/>
            </p:nvPicPr>
            <p:blipFill>
              <a:blip r:embed="rId49"/>
              <a:stretch>
                <a:fillRect/>
              </a:stretch>
            </p:blipFill>
            <p:spPr>
              <a:xfrm>
                <a:off x="7571587" y="2814398"/>
                <a:ext cx="266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0" name="Ink 159">
                <a:extLst>
                  <a:ext uri="{FF2B5EF4-FFF2-40B4-BE49-F238E27FC236}">
                    <a16:creationId xmlns:a16="http://schemas.microsoft.com/office/drawing/2014/main" id="{150691A8-44CD-46A4-84D6-C3C0D90FC31A}"/>
                  </a:ext>
                </a:extLst>
              </p14:cNvPr>
              <p14:cNvContentPartPr/>
              <p14:nvPr/>
            </p14:nvContentPartPr>
            <p14:xfrm>
              <a:off x="8170627" y="3540158"/>
              <a:ext cx="754920" cy="264240"/>
            </p14:xfrm>
          </p:contentPart>
        </mc:Choice>
        <mc:Fallback xmlns="">
          <p:pic>
            <p:nvPicPr>
              <p:cNvPr id="160" name="Ink 159">
                <a:extLst>
                  <a:ext uri="{FF2B5EF4-FFF2-40B4-BE49-F238E27FC236}">
                    <a16:creationId xmlns:a16="http://schemas.microsoft.com/office/drawing/2014/main" id="{150691A8-44CD-46A4-84D6-C3C0D90FC31A}"/>
                  </a:ext>
                </a:extLst>
              </p:cNvPr>
              <p:cNvPicPr/>
              <p:nvPr/>
            </p:nvPicPr>
            <p:blipFill>
              <a:blip r:embed="rId51"/>
              <a:stretch>
                <a:fillRect/>
              </a:stretch>
            </p:blipFill>
            <p:spPr>
              <a:xfrm>
                <a:off x="8152987" y="3522518"/>
                <a:ext cx="7905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1" name="Ink 160">
                <a:extLst>
                  <a:ext uri="{FF2B5EF4-FFF2-40B4-BE49-F238E27FC236}">
                    <a16:creationId xmlns:a16="http://schemas.microsoft.com/office/drawing/2014/main" id="{2FDDFC97-4547-4195-93D9-6DD720BD1864}"/>
                  </a:ext>
                </a:extLst>
              </p14:cNvPr>
              <p14:cNvContentPartPr/>
              <p14:nvPr/>
            </p14:nvContentPartPr>
            <p14:xfrm>
              <a:off x="8175307" y="3103478"/>
              <a:ext cx="652680" cy="353880"/>
            </p14:xfrm>
          </p:contentPart>
        </mc:Choice>
        <mc:Fallback xmlns="">
          <p:pic>
            <p:nvPicPr>
              <p:cNvPr id="161" name="Ink 160">
                <a:extLst>
                  <a:ext uri="{FF2B5EF4-FFF2-40B4-BE49-F238E27FC236}">
                    <a16:creationId xmlns:a16="http://schemas.microsoft.com/office/drawing/2014/main" id="{2FDDFC97-4547-4195-93D9-6DD720BD1864}"/>
                  </a:ext>
                </a:extLst>
              </p:cNvPr>
              <p:cNvPicPr/>
              <p:nvPr/>
            </p:nvPicPr>
            <p:blipFill>
              <a:blip r:embed="rId53"/>
              <a:stretch>
                <a:fillRect/>
              </a:stretch>
            </p:blipFill>
            <p:spPr>
              <a:xfrm>
                <a:off x="8157317" y="3085478"/>
                <a:ext cx="68830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62" name="Ink 161">
                <a:extLst>
                  <a:ext uri="{FF2B5EF4-FFF2-40B4-BE49-F238E27FC236}">
                    <a16:creationId xmlns:a16="http://schemas.microsoft.com/office/drawing/2014/main" id="{1AF6F6C7-B3C6-46EA-9484-3566BEF12391}"/>
                  </a:ext>
                </a:extLst>
              </p14:cNvPr>
              <p14:cNvContentPartPr/>
              <p14:nvPr/>
            </p14:nvContentPartPr>
            <p14:xfrm>
              <a:off x="7571587" y="2993318"/>
              <a:ext cx="485640" cy="551520"/>
            </p14:xfrm>
          </p:contentPart>
        </mc:Choice>
        <mc:Fallback xmlns="">
          <p:pic>
            <p:nvPicPr>
              <p:cNvPr id="162" name="Ink 161">
                <a:extLst>
                  <a:ext uri="{FF2B5EF4-FFF2-40B4-BE49-F238E27FC236}">
                    <a16:creationId xmlns:a16="http://schemas.microsoft.com/office/drawing/2014/main" id="{1AF6F6C7-B3C6-46EA-9484-3566BEF12391}"/>
                  </a:ext>
                </a:extLst>
              </p:cNvPr>
              <p:cNvPicPr/>
              <p:nvPr/>
            </p:nvPicPr>
            <p:blipFill>
              <a:blip r:embed="rId55"/>
              <a:stretch>
                <a:fillRect/>
              </a:stretch>
            </p:blipFill>
            <p:spPr>
              <a:xfrm>
                <a:off x="7553587" y="2975678"/>
                <a:ext cx="521280" cy="587160"/>
              </a:xfrm>
              <a:prstGeom prst="rect">
                <a:avLst/>
              </a:prstGeom>
            </p:spPr>
          </p:pic>
        </mc:Fallback>
      </mc:AlternateContent>
      <p:sp>
        <p:nvSpPr>
          <p:cNvPr id="164" name="Rectangle 163">
            <a:extLst>
              <a:ext uri="{FF2B5EF4-FFF2-40B4-BE49-F238E27FC236}">
                <a16:creationId xmlns:a16="http://schemas.microsoft.com/office/drawing/2014/main" id="{FABBD259-1295-4CC3-A297-9A391C2FEC5B}"/>
              </a:ext>
            </a:extLst>
          </p:cNvPr>
          <p:cNvSpPr/>
          <p:nvPr/>
        </p:nvSpPr>
        <p:spPr>
          <a:xfrm>
            <a:off x="5052600" y="2677320"/>
            <a:ext cx="4023360" cy="1280160"/>
          </a:xfrm>
          <a:prstGeom prst="rect">
            <a:avLst/>
          </a:prstGeom>
          <a:noFill/>
          <a:ln w="360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mc:AlternateContent xmlns:mc="http://schemas.openxmlformats.org/markup-compatibility/2006" xmlns:p14="http://schemas.microsoft.com/office/powerpoint/2010/main">
        <mc:Choice Requires="p14">
          <p:contentPart p14:bwMode="auto" r:id="rId56">
            <p14:nvContentPartPr>
              <p14:cNvPr id="167" name="Ink 166">
                <a:extLst>
                  <a:ext uri="{FF2B5EF4-FFF2-40B4-BE49-F238E27FC236}">
                    <a16:creationId xmlns:a16="http://schemas.microsoft.com/office/drawing/2014/main" id="{C983C94D-87AA-433C-8946-CE20EE99ADF7}"/>
                  </a:ext>
                </a:extLst>
              </p14:cNvPr>
              <p14:cNvContentPartPr/>
              <p14:nvPr/>
            </p14:nvContentPartPr>
            <p14:xfrm>
              <a:off x="2964667" y="1124918"/>
              <a:ext cx="483840" cy="368280"/>
            </p14:xfrm>
          </p:contentPart>
        </mc:Choice>
        <mc:Fallback xmlns="">
          <p:pic>
            <p:nvPicPr>
              <p:cNvPr id="167" name="Ink 166">
                <a:extLst>
                  <a:ext uri="{FF2B5EF4-FFF2-40B4-BE49-F238E27FC236}">
                    <a16:creationId xmlns:a16="http://schemas.microsoft.com/office/drawing/2014/main" id="{C983C94D-87AA-433C-8946-CE20EE99ADF7}"/>
                  </a:ext>
                </a:extLst>
              </p:cNvPr>
              <p:cNvPicPr/>
              <p:nvPr/>
            </p:nvPicPr>
            <p:blipFill>
              <a:blip r:embed="rId57"/>
              <a:stretch>
                <a:fillRect/>
              </a:stretch>
            </p:blipFill>
            <p:spPr>
              <a:xfrm>
                <a:off x="2947027" y="1107278"/>
                <a:ext cx="519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2" name="Ink 171">
                <a:extLst>
                  <a:ext uri="{FF2B5EF4-FFF2-40B4-BE49-F238E27FC236}">
                    <a16:creationId xmlns:a16="http://schemas.microsoft.com/office/drawing/2014/main" id="{679D8DF2-44BA-4CCC-937D-F95C14613386}"/>
                  </a:ext>
                </a:extLst>
              </p14:cNvPr>
              <p14:cNvContentPartPr/>
              <p14:nvPr/>
            </p14:nvContentPartPr>
            <p14:xfrm>
              <a:off x="2238547" y="1297718"/>
              <a:ext cx="308520" cy="724320"/>
            </p14:xfrm>
          </p:contentPart>
        </mc:Choice>
        <mc:Fallback xmlns="">
          <p:pic>
            <p:nvPicPr>
              <p:cNvPr id="172" name="Ink 171">
                <a:extLst>
                  <a:ext uri="{FF2B5EF4-FFF2-40B4-BE49-F238E27FC236}">
                    <a16:creationId xmlns:a16="http://schemas.microsoft.com/office/drawing/2014/main" id="{679D8DF2-44BA-4CCC-937D-F95C14613386}"/>
                  </a:ext>
                </a:extLst>
              </p:cNvPr>
              <p:cNvPicPr/>
              <p:nvPr/>
            </p:nvPicPr>
            <p:blipFill>
              <a:blip r:embed="rId59"/>
              <a:stretch>
                <a:fillRect/>
              </a:stretch>
            </p:blipFill>
            <p:spPr>
              <a:xfrm>
                <a:off x="2220907" y="1279718"/>
                <a:ext cx="344160" cy="75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3" name="Ink 172">
                <a:extLst>
                  <a:ext uri="{FF2B5EF4-FFF2-40B4-BE49-F238E27FC236}">
                    <a16:creationId xmlns:a16="http://schemas.microsoft.com/office/drawing/2014/main" id="{6D06E3E4-057C-4965-A629-2DFEB6C430FA}"/>
                  </a:ext>
                </a:extLst>
              </p14:cNvPr>
              <p14:cNvContentPartPr/>
              <p14:nvPr/>
            </p14:nvContentPartPr>
            <p14:xfrm>
              <a:off x="2551387" y="1056878"/>
              <a:ext cx="101160" cy="115920"/>
            </p14:xfrm>
          </p:contentPart>
        </mc:Choice>
        <mc:Fallback xmlns="">
          <p:pic>
            <p:nvPicPr>
              <p:cNvPr id="173" name="Ink 172">
                <a:extLst>
                  <a:ext uri="{FF2B5EF4-FFF2-40B4-BE49-F238E27FC236}">
                    <a16:creationId xmlns:a16="http://schemas.microsoft.com/office/drawing/2014/main" id="{6D06E3E4-057C-4965-A629-2DFEB6C430FA}"/>
                  </a:ext>
                </a:extLst>
              </p:cNvPr>
              <p:cNvPicPr/>
              <p:nvPr/>
            </p:nvPicPr>
            <p:blipFill>
              <a:blip r:embed="rId61"/>
              <a:stretch>
                <a:fillRect/>
              </a:stretch>
            </p:blipFill>
            <p:spPr>
              <a:xfrm>
                <a:off x="2533747" y="1038878"/>
                <a:ext cx="136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6" name="Ink 175">
                <a:extLst>
                  <a:ext uri="{FF2B5EF4-FFF2-40B4-BE49-F238E27FC236}">
                    <a16:creationId xmlns:a16="http://schemas.microsoft.com/office/drawing/2014/main" id="{E1D4D199-00B6-4233-AAA0-E251330FF626}"/>
                  </a:ext>
                </a:extLst>
              </p14:cNvPr>
              <p14:cNvContentPartPr/>
              <p14:nvPr/>
            </p14:nvContentPartPr>
            <p14:xfrm>
              <a:off x="1733827" y="1254158"/>
              <a:ext cx="126360" cy="199800"/>
            </p14:xfrm>
          </p:contentPart>
        </mc:Choice>
        <mc:Fallback xmlns="">
          <p:pic>
            <p:nvPicPr>
              <p:cNvPr id="176" name="Ink 175">
                <a:extLst>
                  <a:ext uri="{FF2B5EF4-FFF2-40B4-BE49-F238E27FC236}">
                    <a16:creationId xmlns:a16="http://schemas.microsoft.com/office/drawing/2014/main" id="{E1D4D199-00B6-4233-AAA0-E251330FF626}"/>
                  </a:ext>
                </a:extLst>
              </p:cNvPr>
              <p:cNvPicPr/>
              <p:nvPr/>
            </p:nvPicPr>
            <p:blipFill>
              <a:blip r:embed="rId63"/>
              <a:stretch>
                <a:fillRect/>
              </a:stretch>
            </p:blipFill>
            <p:spPr>
              <a:xfrm>
                <a:off x="1716187" y="1236518"/>
                <a:ext cx="162000" cy="235440"/>
              </a:xfrm>
              <a:prstGeom prst="rect">
                <a:avLst/>
              </a:prstGeom>
            </p:spPr>
          </p:pic>
        </mc:Fallback>
      </mc:AlternateContent>
      <p:cxnSp>
        <p:nvCxnSpPr>
          <p:cNvPr id="177" name="Straight Arrow Connector 176">
            <a:extLst>
              <a:ext uri="{FF2B5EF4-FFF2-40B4-BE49-F238E27FC236}">
                <a16:creationId xmlns:a16="http://schemas.microsoft.com/office/drawing/2014/main" id="{0D3D55D2-332F-460C-B0B0-D01E765EBC1C}"/>
              </a:ext>
            </a:extLst>
          </p:cNvPr>
          <p:cNvCxnSpPr/>
          <p:nvPr/>
        </p:nvCxnSpPr>
        <p:spPr>
          <a:xfrm rot="5400000">
            <a:off x="1620720" y="1593720"/>
            <a:ext cx="365760" cy="0"/>
          </a:xfrm>
          <a:prstGeom prst="straightConnector1">
            <a:avLst/>
          </a:prstGeom>
          <a:solidFill>
            <a:srgbClr val="FF0066">
              <a:alpha val="75000"/>
            </a:srgbClr>
          </a:solidFill>
          <a:ln w="36000">
            <a:solidFill>
              <a:srgbClr val="FF006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4">
            <p14:nvContentPartPr>
              <p14:cNvPr id="178" name="Ink 177">
                <a:extLst>
                  <a:ext uri="{FF2B5EF4-FFF2-40B4-BE49-F238E27FC236}">
                    <a16:creationId xmlns:a16="http://schemas.microsoft.com/office/drawing/2014/main" id="{04C692CF-0FEA-4A70-AD54-39F81E796931}"/>
                  </a:ext>
                </a:extLst>
              </p14:cNvPr>
              <p14:cNvContentPartPr/>
              <p14:nvPr/>
            </p14:nvContentPartPr>
            <p14:xfrm>
              <a:off x="3570547" y="1538918"/>
              <a:ext cx="370080" cy="137160"/>
            </p14:xfrm>
          </p:contentPart>
        </mc:Choice>
        <mc:Fallback xmlns="">
          <p:pic>
            <p:nvPicPr>
              <p:cNvPr id="178" name="Ink 177">
                <a:extLst>
                  <a:ext uri="{FF2B5EF4-FFF2-40B4-BE49-F238E27FC236}">
                    <a16:creationId xmlns:a16="http://schemas.microsoft.com/office/drawing/2014/main" id="{04C692CF-0FEA-4A70-AD54-39F81E796931}"/>
                  </a:ext>
                </a:extLst>
              </p:cNvPr>
              <p:cNvPicPr/>
              <p:nvPr/>
            </p:nvPicPr>
            <p:blipFill>
              <a:blip r:embed="rId65"/>
              <a:stretch>
                <a:fillRect/>
              </a:stretch>
            </p:blipFill>
            <p:spPr>
              <a:xfrm>
                <a:off x="3552547" y="1521278"/>
                <a:ext cx="4057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3" name="Ink 182">
                <a:extLst>
                  <a:ext uri="{FF2B5EF4-FFF2-40B4-BE49-F238E27FC236}">
                    <a16:creationId xmlns:a16="http://schemas.microsoft.com/office/drawing/2014/main" id="{24AE7F10-24CD-4EBC-BF7A-1921E130DB5C}"/>
                  </a:ext>
                </a:extLst>
              </p14:cNvPr>
              <p14:cNvContentPartPr/>
              <p14:nvPr/>
            </p14:nvContentPartPr>
            <p14:xfrm>
              <a:off x="4173187" y="1288718"/>
              <a:ext cx="198000" cy="338760"/>
            </p14:xfrm>
          </p:contentPart>
        </mc:Choice>
        <mc:Fallback xmlns="">
          <p:pic>
            <p:nvPicPr>
              <p:cNvPr id="183" name="Ink 182">
                <a:extLst>
                  <a:ext uri="{FF2B5EF4-FFF2-40B4-BE49-F238E27FC236}">
                    <a16:creationId xmlns:a16="http://schemas.microsoft.com/office/drawing/2014/main" id="{24AE7F10-24CD-4EBC-BF7A-1921E130DB5C}"/>
                  </a:ext>
                </a:extLst>
              </p:cNvPr>
              <p:cNvPicPr/>
              <p:nvPr/>
            </p:nvPicPr>
            <p:blipFill>
              <a:blip r:embed="rId67"/>
              <a:stretch>
                <a:fillRect/>
              </a:stretch>
            </p:blipFill>
            <p:spPr>
              <a:xfrm>
                <a:off x="4155187" y="1270718"/>
                <a:ext cx="2336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6" name="Ink 185">
                <a:extLst>
                  <a:ext uri="{FF2B5EF4-FFF2-40B4-BE49-F238E27FC236}">
                    <a16:creationId xmlns:a16="http://schemas.microsoft.com/office/drawing/2014/main" id="{6CCA2896-47B3-499B-9D10-25CCFC4858C2}"/>
                  </a:ext>
                </a:extLst>
              </p14:cNvPr>
              <p14:cNvContentPartPr/>
              <p14:nvPr/>
            </p14:nvContentPartPr>
            <p14:xfrm>
              <a:off x="718267" y="4623038"/>
              <a:ext cx="397080" cy="464400"/>
            </p14:xfrm>
          </p:contentPart>
        </mc:Choice>
        <mc:Fallback xmlns="">
          <p:pic>
            <p:nvPicPr>
              <p:cNvPr id="186" name="Ink 185">
                <a:extLst>
                  <a:ext uri="{FF2B5EF4-FFF2-40B4-BE49-F238E27FC236}">
                    <a16:creationId xmlns:a16="http://schemas.microsoft.com/office/drawing/2014/main" id="{6CCA2896-47B3-499B-9D10-25CCFC4858C2}"/>
                  </a:ext>
                </a:extLst>
              </p:cNvPr>
              <p:cNvPicPr/>
              <p:nvPr/>
            </p:nvPicPr>
            <p:blipFill>
              <a:blip r:embed="rId69"/>
              <a:stretch>
                <a:fillRect/>
              </a:stretch>
            </p:blipFill>
            <p:spPr>
              <a:xfrm>
                <a:off x="700611" y="4605398"/>
                <a:ext cx="432752"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9" name="Ink 208">
                <a:extLst>
                  <a:ext uri="{FF2B5EF4-FFF2-40B4-BE49-F238E27FC236}">
                    <a16:creationId xmlns:a16="http://schemas.microsoft.com/office/drawing/2014/main" id="{580E603F-257E-4027-AD53-97498582960D}"/>
                  </a:ext>
                </a:extLst>
              </p14:cNvPr>
              <p14:cNvContentPartPr/>
              <p14:nvPr/>
            </p14:nvContentPartPr>
            <p14:xfrm>
              <a:off x="5559187" y="4533398"/>
              <a:ext cx="163800" cy="399960"/>
            </p14:xfrm>
          </p:contentPart>
        </mc:Choice>
        <mc:Fallback xmlns="">
          <p:pic>
            <p:nvPicPr>
              <p:cNvPr id="209" name="Ink 208">
                <a:extLst>
                  <a:ext uri="{FF2B5EF4-FFF2-40B4-BE49-F238E27FC236}">
                    <a16:creationId xmlns:a16="http://schemas.microsoft.com/office/drawing/2014/main" id="{580E603F-257E-4027-AD53-97498582960D}"/>
                  </a:ext>
                </a:extLst>
              </p:cNvPr>
              <p:cNvPicPr/>
              <p:nvPr/>
            </p:nvPicPr>
            <p:blipFill>
              <a:blip r:embed="rId71"/>
              <a:stretch>
                <a:fillRect/>
              </a:stretch>
            </p:blipFill>
            <p:spPr>
              <a:xfrm>
                <a:off x="5541547" y="4515758"/>
                <a:ext cx="19944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10" name="Ink 209">
                <a:extLst>
                  <a:ext uri="{FF2B5EF4-FFF2-40B4-BE49-F238E27FC236}">
                    <a16:creationId xmlns:a16="http://schemas.microsoft.com/office/drawing/2014/main" id="{EB829CDF-5D84-4541-B487-611E462B975C}"/>
                  </a:ext>
                </a:extLst>
              </p14:cNvPr>
              <p14:cNvContentPartPr/>
              <p14:nvPr/>
            </p14:nvContentPartPr>
            <p14:xfrm>
              <a:off x="4633987" y="4521158"/>
              <a:ext cx="607680" cy="312480"/>
            </p14:xfrm>
          </p:contentPart>
        </mc:Choice>
        <mc:Fallback xmlns="">
          <p:pic>
            <p:nvPicPr>
              <p:cNvPr id="210" name="Ink 209">
                <a:extLst>
                  <a:ext uri="{FF2B5EF4-FFF2-40B4-BE49-F238E27FC236}">
                    <a16:creationId xmlns:a16="http://schemas.microsoft.com/office/drawing/2014/main" id="{EB829CDF-5D84-4541-B487-611E462B975C}"/>
                  </a:ext>
                </a:extLst>
              </p:cNvPr>
              <p:cNvPicPr/>
              <p:nvPr/>
            </p:nvPicPr>
            <p:blipFill>
              <a:blip r:embed="rId73"/>
              <a:stretch>
                <a:fillRect/>
              </a:stretch>
            </p:blipFill>
            <p:spPr>
              <a:xfrm>
                <a:off x="4616337" y="4503158"/>
                <a:ext cx="643341"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1" name="Ink 210">
                <a:extLst>
                  <a:ext uri="{FF2B5EF4-FFF2-40B4-BE49-F238E27FC236}">
                    <a16:creationId xmlns:a16="http://schemas.microsoft.com/office/drawing/2014/main" id="{D99A4C12-DBD8-490C-A454-DE254DB2C950}"/>
                  </a:ext>
                </a:extLst>
              </p14:cNvPr>
              <p14:cNvContentPartPr/>
              <p14:nvPr/>
            </p14:nvContentPartPr>
            <p14:xfrm>
              <a:off x="3461827" y="4568678"/>
              <a:ext cx="826920" cy="351000"/>
            </p14:xfrm>
          </p:contentPart>
        </mc:Choice>
        <mc:Fallback xmlns="">
          <p:pic>
            <p:nvPicPr>
              <p:cNvPr id="211" name="Ink 210">
                <a:extLst>
                  <a:ext uri="{FF2B5EF4-FFF2-40B4-BE49-F238E27FC236}">
                    <a16:creationId xmlns:a16="http://schemas.microsoft.com/office/drawing/2014/main" id="{D99A4C12-DBD8-490C-A454-DE254DB2C950}"/>
                  </a:ext>
                </a:extLst>
              </p:cNvPr>
              <p:cNvPicPr/>
              <p:nvPr/>
            </p:nvPicPr>
            <p:blipFill>
              <a:blip r:embed="rId75"/>
              <a:stretch>
                <a:fillRect/>
              </a:stretch>
            </p:blipFill>
            <p:spPr>
              <a:xfrm>
                <a:off x="3443827" y="4551038"/>
                <a:ext cx="8625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12" name="Ink 211">
                <a:extLst>
                  <a:ext uri="{FF2B5EF4-FFF2-40B4-BE49-F238E27FC236}">
                    <a16:creationId xmlns:a16="http://schemas.microsoft.com/office/drawing/2014/main" id="{98FD96D9-51C2-46D4-8001-5AEA6F02DAE2}"/>
                  </a:ext>
                </a:extLst>
              </p14:cNvPr>
              <p14:cNvContentPartPr/>
              <p14:nvPr/>
            </p14:nvContentPartPr>
            <p14:xfrm>
              <a:off x="2544547" y="4585238"/>
              <a:ext cx="586080" cy="303840"/>
            </p14:xfrm>
          </p:contentPart>
        </mc:Choice>
        <mc:Fallback xmlns="">
          <p:pic>
            <p:nvPicPr>
              <p:cNvPr id="212" name="Ink 211">
                <a:extLst>
                  <a:ext uri="{FF2B5EF4-FFF2-40B4-BE49-F238E27FC236}">
                    <a16:creationId xmlns:a16="http://schemas.microsoft.com/office/drawing/2014/main" id="{98FD96D9-51C2-46D4-8001-5AEA6F02DAE2}"/>
                  </a:ext>
                </a:extLst>
              </p:cNvPr>
              <p:cNvPicPr/>
              <p:nvPr/>
            </p:nvPicPr>
            <p:blipFill>
              <a:blip r:embed="rId77"/>
              <a:stretch>
                <a:fillRect/>
              </a:stretch>
            </p:blipFill>
            <p:spPr>
              <a:xfrm>
                <a:off x="2526558" y="4567238"/>
                <a:ext cx="621698"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3" name="Ink 212">
                <a:extLst>
                  <a:ext uri="{FF2B5EF4-FFF2-40B4-BE49-F238E27FC236}">
                    <a16:creationId xmlns:a16="http://schemas.microsoft.com/office/drawing/2014/main" id="{9B6FE26F-74D8-4B8A-9E06-880621CB1FE6}"/>
                  </a:ext>
                </a:extLst>
              </p14:cNvPr>
              <p14:cNvContentPartPr/>
              <p14:nvPr/>
            </p14:nvContentPartPr>
            <p14:xfrm>
              <a:off x="1440787" y="4765598"/>
              <a:ext cx="816480" cy="371160"/>
            </p14:xfrm>
          </p:contentPart>
        </mc:Choice>
        <mc:Fallback xmlns="">
          <p:pic>
            <p:nvPicPr>
              <p:cNvPr id="213" name="Ink 212">
                <a:extLst>
                  <a:ext uri="{FF2B5EF4-FFF2-40B4-BE49-F238E27FC236}">
                    <a16:creationId xmlns:a16="http://schemas.microsoft.com/office/drawing/2014/main" id="{9B6FE26F-74D8-4B8A-9E06-880621CB1FE6}"/>
                  </a:ext>
                </a:extLst>
              </p:cNvPr>
              <p:cNvPicPr/>
              <p:nvPr/>
            </p:nvPicPr>
            <p:blipFill>
              <a:blip r:embed="rId79"/>
              <a:stretch>
                <a:fillRect/>
              </a:stretch>
            </p:blipFill>
            <p:spPr>
              <a:xfrm>
                <a:off x="1423139" y="4747941"/>
                <a:ext cx="852136" cy="406835"/>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9" name="Ink 218">
                <a:extLst>
                  <a:ext uri="{FF2B5EF4-FFF2-40B4-BE49-F238E27FC236}">
                    <a16:creationId xmlns:a16="http://schemas.microsoft.com/office/drawing/2014/main" id="{740ABF01-E98F-4975-B18C-FC7CF10161F7}"/>
                  </a:ext>
                </a:extLst>
              </p14:cNvPr>
              <p14:cNvContentPartPr/>
              <p14:nvPr/>
            </p14:nvContentPartPr>
            <p14:xfrm>
              <a:off x="7065427" y="4598198"/>
              <a:ext cx="31680" cy="32400"/>
            </p14:xfrm>
          </p:contentPart>
        </mc:Choice>
        <mc:Fallback xmlns="">
          <p:pic>
            <p:nvPicPr>
              <p:cNvPr id="219" name="Ink 218">
                <a:extLst>
                  <a:ext uri="{FF2B5EF4-FFF2-40B4-BE49-F238E27FC236}">
                    <a16:creationId xmlns:a16="http://schemas.microsoft.com/office/drawing/2014/main" id="{740ABF01-E98F-4975-B18C-FC7CF10161F7}"/>
                  </a:ext>
                </a:extLst>
              </p:cNvPr>
              <p:cNvPicPr/>
              <p:nvPr/>
            </p:nvPicPr>
            <p:blipFill>
              <a:blip r:embed="rId81"/>
              <a:stretch>
                <a:fillRect/>
              </a:stretch>
            </p:blipFill>
            <p:spPr>
              <a:xfrm>
                <a:off x="7047787" y="4580558"/>
                <a:ext cx="67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26" name="Ink 225">
                <a:extLst>
                  <a:ext uri="{FF2B5EF4-FFF2-40B4-BE49-F238E27FC236}">
                    <a16:creationId xmlns:a16="http://schemas.microsoft.com/office/drawing/2014/main" id="{2036FB81-C815-4F57-97B5-18C8BA8856FF}"/>
                  </a:ext>
                </a:extLst>
              </p14:cNvPr>
              <p14:cNvContentPartPr/>
              <p14:nvPr/>
            </p14:nvContentPartPr>
            <p14:xfrm>
              <a:off x="7274947" y="4434398"/>
              <a:ext cx="855000" cy="557280"/>
            </p14:xfrm>
          </p:contentPart>
        </mc:Choice>
        <mc:Fallback xmlns="">
          <p:pic>
            <p:nvPicPr>
              <p:cNvPr id="226" name="Ink 225">
                <a:extLst>
                  <a:ext uri="{FF2B5EF4-FFF2-40B4-BE49-F238E27FC236}">
                    <a16:creationId xmlns:a16="http://schemas.microsoft.com/office/drawing/2014/main" id="{2036FB81-C815-4F57-97B5-18C8BA8856FF}"/>
                  </a:ext>
                </a:extLst>
              </p:cNvPr>
              <p:cNvPicPr/>
              <p:nvPr/>
            </p:nvPicPr>
            <p:blipFill>
              <a:blip r:embed="rId83"/>
              <a:stretch>
                <a:fillRect/>
              </a:stretch>
            </p:blipFill>
            <p:spPr>
              <a:xfrm>
                <a:off x="7256947" y="4416747"/>
                <a:ext cx="890640" cy="59294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27" name="Ink 226">
                <a:extLst>
                  <a:ext uri="{FF2B5EF4-FFF2-40B4-BE49-F238E27FC236}">
                    <a16:creationId xmlns:a16="http://schemas.microsoft.com/office/drawing/2014/main" id="{7129A183-D21C-4552-84C4-ED26521B74AA}"/>
                  </a:ext>
                </a:extLst>
              </p14:cNvPr>
              <p14:cNvContentPartPr/>
              <p14:nvPr/>
            </p14:nvContentPartPr>
            <p14:xfrm>
              <a:off x="6714427" y="4681718"/>
              <a:ext cx="327240" cy="133200"/>
            </p14:xfrm>
          </p:contentPart>
        </mc:Choice>
        <mc:Fallback xmlns="">
          <p:pic>
            <p:nvPicPr>
              <p:cNvPr id="227" name="Ink 226">
                <a:extLst>
                  <a:ext uri="{FF2B5EF4-FFF2-40B4-BE49-F238E27FC236}">
                    <a16:creationId xmlns:a16="http://schemas.microsoft.com/office/drawing/2014/main" id="{7129A183-D21C-4552-84C4-ED26521B74AA}"/>
                  </a:ext>
                </a:extLst>
              </p:cNvPr>
              <p:cNvPicPr/>
              <p:nvPr/>
            </p:nvPicPr>
            <p:blipFill>
              <a:blip r:embed="rId85"/>
              <a:stretch>
                <a:fillRect/>
              </a:stretch>
            </p:blipFill>
            <p:spPr>
              <a:xfrm>
                <a:off x="6696787" y="4663718"/>
                <a:ext cx="362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28" name="Ink 227">
                <a:extLst>
                  <a:ext uri="{FF2B5EF4-FFF2-40B4-BE49-F238E27FC236}">
                    <a16:creationId xmlns:a16="http://schemas.microsoft.com/office/drawing/2014/main" id="{A4C8014A-DC60-452F-898D-6416809075F8}"/>
                  </a:ext>
                </a:extLst>
              </p14:cNvPr>
              <p14:cNvContentPartPr/>
              <p14:nvPr/>
            </p14:nvContentPartPr>
            <p14:xfrm>
              <a:off x="6076147" y="4664078"/>
              <a:ext cx="376200" cy="142200"/>
            </p14:xfrm>
          </p:contentPart>
        </mc:Choice>
        <mc:Fallback xmlns="">
          <p:pic>
            <p:nvPicPr>
              <p:cNvPr id="228" name="Ink 227">
                <a:extLst>
                  <a:ext uri="{FF2B5EF4-FFF2-40B4-BE49-F238E27FC236}">
                    <a16:creationId xmlns:a16="http://schemas.microsoft.com/office/drawing/2014/main" id="{A4C8014A-DC60-452F-898D-6416809075F8}"/>
                  </a:ext>
                </a:extLst>
              </p:cNvPr>
              <p:cNvPicPr/>
              <p:nvPr/>
            </p:nvPicPr>
            <p:blipFill>
              <a:blip r:embed="rId87"/>
              <a:stretch>
                <a:fillRect/>
              </a:stretch>
            </p:blipFill>
            <p:spPr>
              <a:xfrm>
                <a:off x="6058507" y="4646483"/>
                <a:ext cx="411840" cy="17775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48" name="Ink 247">
                <a:extLst>
                  <a:ext uri="{FF2B5EF4-FFF2-40B4-BE49-F238E27FC236}">
                    <a16:creationId xmlns:a16="http://schemas.microsoft.com/office/drawing/2014/main" id="{104C5FB6-9626-447E-AE87-6766ABAF1D1A}"/>
                  </a:ext>
                </a:extLst>
              </p14:cNvPr>
              <p14:cNvContentPartPr/>
              <p14:nvPr/>
            </p14:nvContentPartPr>
            <p14:xfrm>
              <a:off x="3337627" y="5155118"/>
              <a:ext cx="823680" cy="326520"/>
            </p14:xfrm>
          </p:contentPart>
        </mc:Choice>
        <mc:Fallback xmlns="">
          <p:pic>
            <p:nvPicPr>
              <p:cNvPr id="248" name="Ink 247">
                <a:extLst>
                  <a:ext uri="{FF2B5EF4-FFF2-40B4-BE49-F238E27FC236}">
                    <a16:creationId xmlns:a16="http://schemas.microsoft.com/office/drawing/2014/main" id="{104C5FB6-9626-447E-AE87-6766ABAF1D1A}"/>
                  </a:ext>
                </a:extLst>
              </p:cNvPr>
              <p:cNvPicPr/>
              <p:nvPr/>
            </p:nvPicPr>
            <p:blipFill>
              <a:blip r:embed="rId89"/>
              <a:stretch>
                <a:fillRect/>
              </a:stretch>
            </p:blipFill>
            <p:spPr>
              <a:xfrm>
                <a:off x="3319987" y="5137478"/>
                <a:ext cx="85932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49" name="Ink 248">
                <a:extLst>
                  <a:ext uri="{FF2B5EF4-FFF2-40B4-BE49-F238E27FC236}">
                    <a16:creationId xmlns:a16="http://schemas.microsoft.com/office/drawing/2014/main" id="{1ABBF741-2B6F-42A2-92C8-A5D6F40014DF}"/>
                  </a:ext>
                </a:extLst>
              </p14:cNvPr>
              <p14:cNvContentPartPr/>
              <p14:nvPr/>
            </p14:nvContentPartPr>
            <p14:xfrm>
              <a:off x="2721667" y="5183198"/>
              <a:ext cx="516960" cy="332280"/>
            </p14:xfrm>
          </p:contentPart>
        </mc:Choice>
        <mc:Fallback xmlns="">
          <p:pic>
            <p:nvPicPr>
              <p:cNvPr id="249" name="Ink 248">
                <a:extLst>
                  <a:ext uri="{FF2B5EF4-FFF2-40B4-BE49-F238E27FC236}">
                    <a16:creationId xmlns:a16="http://schemas.microsoft.com/office/drawing/2014/main" id="{1ABBF741-2B6F-42A2-92C8-A5D6F40014DF}"/>
                  </a:ext>
                </a:extLst>
              </p:cNvPr>
              <p:cNvPicPr/>
              <p:nvPr/>
            </p:nvPicPr>
            <p:blipFill>
              <a:blip r:embed="rId91"/>
              <a:stretch>
                <a:fillRect/>
              </a:stretch>
            </p:blipFill>
            <p:spPr>
              <a:xfrm>
                <a:off x="2704015" y="5165558"/>
                <a:ext cx="552625"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50" name="Ink 249">
                <a:extLst>
                  <a:ext uri="{FF2B5EF4-FFF2-40B4-BE49-F238E27FC236}">
                    <a16:creationId xmlns:a16="http://schemas.microsoft.com/office/drawing/2014/main" id="{9CD7632A-FAA4-448E-A778-CCDE5C9F30F6}"/>
                  </a:ext>
                </a:extLst>
              </p14:cNvPr>
              <p14:cNvContentPartPr/>
              <p14:nvPr/>
            </p14:nvContentPartPr>
            <p14:xfrm>
              <a:off x="1170427" y="5388398"/>
              <a:ext cx="1029600" cy="204480"/>
            </p14:xfrm>
          </p:contentPart>
        </mc:Choice>
        <mc:Fallback xmlns="">
          <p:pic>
            <p:nvPicPr>
              <p:cNvPr id="250" name="Ink 249">
                <a:extLst>
                  <a:ext uri="{FF2B5EF4-FFF2-40B4-BE49-F238E27FC236}">
                    <a16:creationId xmlns:a16="http://schemas.microsoft.com/office/drawing/2014/main" id="{9CD7632A-FAA4-448E-A778-CCDE5C9F30F6}"/>
                  </a:ext>
                </a:extLst>
              </p:cNvPr>
              <p:cNvPicPr/>
              <p:nvPr/>
            </p:nvPicPr>
            <p:blipFill>
              <a:blip r:embed="rId93"/>
              <a:stretch>
                <a:fillRect/>
              </a:stretch>
            </p:blipFill>
            <p:spPr>
              <a:xfrm>
                <a:off x="1152427" y="5370398"/>
                <a:ext cx="10652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1" name="Ink 250">
                <a:extLst>
                  <a:ext uri="{FF2B5EF4-FFF2-40B4-BE49-F238E27FC236}">
                    <a16:creationId xmlns:a16="http://schemas.microsoft.com/office/drawing/2014/main" id="{51D51D7C-F0D9-4420-B34B-6334F9CC6E97}"/>
                  </a:ext>
                </a:extLst>
              </p14:cNvPr>
              <p14:cNvContentPartPr/>
              <p14:nvPr/>
            </p14:nvContentPartPr>
            <p14:xfrm>
              <a:off x="797107" y="5299118"/>
              <a:ext cx="212040" cy="340920"/>
            </p14:xfrm>
          </p:contentPart>
        </mc:Choice>
        <mc:Fallback xmlns="">
          <p:pic>
            <p:nvPicPr>
              <p:cNvPr id="251" name="Ink 250">
                <a:extLst>
                  <a:ext uri="{FF2B5EF4-FFF2-40B4-BE49-F238E27FC236}">
                    <a16:creationId xmlns:a16="http://schemas.microsoft.com/office/drawing/2014/main" id="{51D51D7C-F0D9-4420-B34B-6334F9CC6E97}"/>
                  </a:ext>
                </a:extLst>
              </p:cNvPr>
              <p:cNvPicPr/>
              <p:nvPr/>
            </p:nvPicPr>
            <p:blipFill>
              <a:blip r:embed="rId95"/>
              <a:stretch>
                <a:fillRect/>
              </a:stretch>
            </p:blipFill>
            <p:spPr>
              <a:xfrm>
                <a:off x="779467" y="5281137"/>
                <a:ext cx="247680" cy="37652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54" name="Ink 253">
                <a:extLst>
                  <a:ext uri="{FF2B5EF4-FFF2-40B4-BE49-F238E27FC236}">
                    <a16:creationId xmlns:a16="http://schemas.microsoft.com/office/drawing/2014/main" id="{9170CB4F-32CF-44DA-9335-E3386E60310E}"/>
                  </a:ext>
                </a:extLst>
              </p14:cNvPr>
              <p14:cNvContentPartPr/>
              <p14:nvPr/>
            </p14:nvContentPartPr>
            <p14:xfrm>
              <a:off x="4884907" y="5051078"/>
              <a:ext cx="213840" cy="65520"/>
            </p14:xfrm>
          </p:contentPart>
        </mc:Choice>
        <mc:Fallback xmlns="">
          <p:pic>
            <p:nvPicPr>
              <p:cNvPr id="254" name="Ink 253">
                <a:extLst>
                  <a:ext uri="{FF2B5EF4-FFF2-40B4-BE49-F238E27FC236}">
                    <a16:creationId xmlns:a16="http://schemas.microsoft.com/office/drawing/2014/main" id="{9170CB4F-32CF-44DA-9335-E3386E60310E}"/>
                  </a:ext>
                </a:extLst>
              </p:cNvPr>
              <p:cNvPicPr/>
              <p:nvPr/>
            </p:nvPicPr>
            <p:blipFill>
              <a:blip r:embed="rId97"/>
              <a:stretch>
                <a:fillRect/>
              </a:stretch>
            </p:blipFill>
            <p:spPr>
              <a:xfrm>
                <a:off x="4867267" y="5033078"/>
                <a:ext cx="24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55" name="Ink 254">
                <a:extLst>
                  <a:ext uri="{FF2B5EF4-FFF2-40B4-BE49-F238E27FC236}">
                    <a16:creationId xmlns:a16="http://schemas.microsoft.com/office/drawing/2014/main" id="{B84D97AB-777B-4957-8E11-1B69C0A22A2C}"/>
                  </a:ext>
                </a:extLst>
              </p14:cNvPr>
              <p14:cNvContentPartPr/>
              <p14:nvPr/>
            </p14:nvContentPartPr>
            <p14:xfrm>
              <a:off x="5166067" y="5371838"/>
              <a:ext cx="175680" cy="147600"/>
            </p14:xfrm>
          </p:contentPart>
        </mc:Choice>
        <mc:Fallback xmlns="">
          <p:pic>
            <p:nvPicPr>
              <p:cNvPr id="255" name="Ink 254">
                <a:extLst>
                  <a:ext uri="{FF2B5EF4-FFF2-40B4-BE49-F238E27FC236}">
                    <a16:creationId xmlns:a16="http://schemas.microsoft.com/office/drawing/2014/main" id="{B84D97AB-777B-4957-8E11-1B69C0A22A2C}"/>
                  </a:ext>
                </a:extLst>
              </p:cNvPr>
              <p:cNvPicPr/>
              <p:nvPr/>
            </p:nvPicPr>
            <p:blipFill>
              <a:blip r:embed="rId99"/>
              <a:stretch>
                <a:fillRect/>
              </a:stretch>
            </p:blipFill>
            <p:spPr>
              <a:xfrm>
                <a:off x="5148067" y="5354198"/>
                <a:ext cx="211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56" name="Ink 255">
                <a:extLst>
                  <a:ext uri="{FF2B5EF4-FFF2-40B4-BE49-F238E27FC236}">
                    <a16:creationId xmlns:a16="http://schemas.microsoft.com/office/drawing/2014/main" id="{A107D1AA-EF25-4178-8F39-4FD7F288640A}"/>
                  </a:ext>
                </a:extLst>
              </p14:cNvPr>
              <p14:cNvContentPartPr/>
              <p14:nvPr/>
            </p14:nvContentPartPr>
            <p14:xfrm>
              <a:off x="4901107" y="5229998"/>
              <a:ext cx="159840" cy="252360"/>
            </p14:xfrm>
          </p:contentPart>
        </mc:Choice>
        <mc:Fallback xmlns="">
          <p:pic>
            <p:nvPicPr>
              <p:cNvPr id="256" name="Ink 255">
                <a:extLst>
                  <a:ext uri="{FF2B5EF4-FFF2-40B4-BE49-F238E27FC236}">
                    <a16:creationId xmlns:a16="http://schemas.microsoft.com/office/drawing/2014/main" id="{A107D1AA-EF25-4178-8F39-4FD7F288640A}"/>
                  </a:ext>
                </a:extLst>
              </p:cNvPr>
              <p:cNvPicPr/>
              <p:nvPr/>
            </p:nvPicPr>
            <p:blipFill>
              <a:blip r:embed="rId101"/>
              <a:stretch>
                <a:fillRect/>
              </a:stretch>
            </p:blipFill>
            <p:spPr>
              <a:xfrm>
                <a:off x="4883467" y="5212358"/>
                <a:ext cx="195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57" name="Ink 256">
                <a:extLst>
                  <a:ext uri="{FF2B5EF4-FFF2-40B4-BE49-F238E27FC236}">
                    <a16:creationId xmlns:a16="http://schemas.microsoft.com/office/drawing/2014/main" id="{9CEE44AA-B8D4-4D7E-93C9-46D0F894E5C3}"/>
                  </a:ext>
                </a:extLst>
              </p14:cNvPr>
              <p14:cNvContentPartPr/>
              <p14:nvPr/>
            </p14:nvContentPartPr>
            <p14:xfrm>
              <a:off x="166387" y="1776878"/>
              <a:ext cx="659520" cy="143640"/>
            </p14:xfrm>
          </p:contentPart>
        </mc:Choice>
        <mc:Fallback xmlns="">
          <p:pic>
            <p:nvPicPr>
              <p:cNvPr id="257" name="Ink 256">
                <a:extLst>
                  <a:ext uri="{FF2B5EF4-FFF2-40B4-BE49-F238E27FC236}">
                    <a16:creationId xmlns:a16="http://schemas.microsoft.com/office/drawing/2014/main" id="{9CEE44AA-B8D4-4D7E-93C9-46D0F894E5C3}"/>
                  </a:ext>
                </a:extLst>
              </p:cNvPr>
              <p:cNvPicPr/>
              <p:nvPr/>
            </p:nvPicPr>
            <p:blipFill>
              <a:blip r:embed="rId103"/>
              <a:stretch>
                <a:fillRect/>
              </a:stretch>
            </p:blipFill>
            <p:spPr>
              <a:xfrm>
                <a:off x="148387" y="1759238"/>
                <a:ext cx="695160" cy="179280"/>
              </a:xfrm>
              <a:prstGeom prst="rect">
                <a:avLst/>
              </a:prstGeom>
            </p:spPr>
          </p:pic>
        </mc:Fallback>
      </mc:AlternateContent>
    </p:spTree>
    <p:extLst>
      <p:ext uri="{BB962C8B-B14F-4D97-AF65-F5344CB8AC3E}">
        <p14:creationId xmlns:p14="http://schemas.microsoft.com/office/powerpoint/2010/main" val="1662798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01170" y="3592852"/>
            <a:ext cx="5991225" cy="3086100"/>
          </a:xfrm>
          <a:prstGeom prst="rect">
            <a:avLst/>
          </a:prstGeom>
        </p:spPr>
      </p:pic>
      <p:pic>
        <p:nvPicPr>
          <p:cNvPr id="1028" name="Picture 4" descr="Graphene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583582" cy="366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7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3862255" y="3335021"/>
            <a:ext cx="7764309" cy="3358277"/>
            <a:chOff x="362052" y="3411231"/>
            <a:chExt cx="7764309" cy="3358277"/>
          </a:xfrm>
        </p:grpSpPr>
        <p:pic>
          <p:nvPicPr>
            <p:cNvPr id="5" name="Picture 2" descr="(Color online) (a) Electronic band structure of graphene. The bonding σ and the anti-bonding σ ∗ bands are separated by a large energy gap. The bonding π (highest valence band) and the anti-bonding π ∗ (lowest conduction band) cross at the K points of the Brillouin zone. The Fermi energy ( E F ) is set to zero and φ indicates the work function. Above the vacuum level (dotted horizontal line), the states of the continuum are difficult to describe and merge with the σ ∗ bands. The 2D hexagonal Brillouin zone is illustrated with the high-symmetry points Γ , M , and K (or K ). (b, c) π state at K and (d, e) σ -state at Γ , seen respectively from above and from the side of the graphene plane. Note that the π wavefunction cancels on an hexagonal sublattice due to the e iK · r phase factor. The π ( σ ) state is odd (even) with respect to the graphene plane reflec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052" y="3411231"/>
              <a:ext cx="7562850" cy="3352801"/>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5368413" y="3436372"/>
              <a:ext cx="2757948" cy="3333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 name="Immagine 6"/>
          <p:cNvPicPr>
            <a:picLocks noChangeAspect="1"/>
          </p:cNvPicPr>
          <p:nvPr/>
        </p:nvPicPr>
        <p:blipFill>
          <a:blip r:embed="rId3"/>
          <a:stretch>
            <a:fillRect/>
          </a:stretch>
        </p:blipFill>
        <p:spPr>
          <a:xfrm>
            <a:off x="-204787" y="0"/>
            <a:ext cx="4067042" cy="4164875"/>
          </a:xfrm>
          <a:prstGeom prst="rect">
            <a:avLst/>
          </a:prstGeom>
        </p:spPr>
      </p:pic>
      <p:grpSp>
        <p:nvGrpSpPr>
          <p:cNvPr id="32" name="Gruppo 31"/>
          <p:cNvGrpSpPr/>
          <p:nvPr/>
        </p:nvGrpSpPr>
        <p:grpSpPr>
          <a:xfrm>
            <a:off x="1224655" y="1314968"/>
            <a:ext cx="599040" cy="1059120"/>
            <a:chOff x="1224655" y="1314968"/>
            <a:chExt cx="599040" cy="1059120"/>
          </a:xfrm>
        </p:grpSpPr>
        <mc:AlternateContent xmlns:mc="http://schemas.openxmlformats.org/markup-compatibility/2006" xmlns:p14="http://schemas.microsoft.com/office/powerpoint/2010/main">
          <mc:Choice Requires="p14">
            <p:contentPart p14:bwMode="auto" r:id="rId4">
              <p14:nvContentPartPr>
                <p14:cNvPr id="21" name="Input penna 20"/>
                <p14:cNvContentPartPr/>
                <p14:nvPr/>
              </p14:nvContentPartPr>
              <p14:xfrm>
                <a:off x="1224655" y="1725008"/>
                <a:ext cx="599040" cy="649080"/>
              </p14:xfrm>
            </p:contentPart>
          </mc:Choice>
          <mc:Fallback xmlns="">
            <p:pic>
              <p:nvPicPr>
                <p:cNvPr id="21" name="Input penna 20"/>
                <p:cNvPicPr/>
                <p:nvPr/>
              </p:nvPicPr>
              <p:blipFill>
                <a:blip r:embed="rId5"/>
                <a:stretch>
                  <a:fillRect/>
                </a:stretch>
              </p:blipFill>
              <p:spPr>
                <a:xfrm>
                  <a:off x="1216375" y="1717808"/>
                  <a:ext cx="61920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put penna 22"/>
                <p14:cNvContentPartPr/>
                <p14:nvPr/>
              </p14:nvContentPartPr>
              <p14:xfrm>
                <a:off x="1264615" y="1575248"/>
                <a:ext cx="229320" cy="150120"/>
              </p14:xfrm>
            </p:contentPart>
          </mc:Choice>
          <mc:Fallback xmlns="">
            <p:pic>
              <p:nvPicPr>
                <p:cNvPr id="23" name="Input penna 22"/>
                <p:cNvPicPr/>
                <p:nvPr/>
              </p:nvPicPr>
              <p:blipFill>
                <a:blip r:embed="rId7"/>
                <a:stretch>
                  <a:fillRect/>
                </a:stretch>
              </p:blipFill>
              <p:spPr>
                <a:xfrm>
                  <a:off x="1255255" y="1564088"/>
                  <a:ext cx="249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put penna 24"/>
                <p14:cNvContentPartPr/>
                <p14:nvPr/>
              </p14:nvContentPartPr>
              <p14:xfrm>
                <a:off x="1374055" y="1314968"/>
                <a:ext cx="199800" cy="222480"/>
              </p14:xfrm>
            </p:contentPart>
          </mc:Choice>
          <mc:Fallback xmlns="">
            <p:pic>
              <p:nvPicPr>
                <p:cNvPr id="25" name="Input penna 24"/>
                <p:cNvPicPr/>
                <p:nvPr/>
              </p:nvPicPr>
              <p:blipFill>
                <a:blip r:embed="rId9"/>
                <a:stretch>
                  <a:fillRect/>
                </a:stretch>
              </p:blipFill>
              <p:spPr>
                <a:xfrm>
                  <a:off x="1364335" y="1304528"/>
                  <a:ext cx="220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Input penna 27"/>
                <p14:cNvContentPartPr/>
                <p14:nvPr/>
              </p14:nvContentPartPr>
              <p14:xfrm>
                <a:off x="1263895" y="1534208"/>
                <a:ext cx="549000" cy="520560"/>
              </p14:xfrm>
            </p:contentPart>
          </mc:Choice>
          <mc:Fallback xmlns="">
            <p:pic>
              <p:nvPicPr>
                <p:cNvPr id="28" name="Input penna 27"/>
                <p:cNvPicPr/>
                <p:nvPr/>
              </p:nvPicPr>
              <p:blipFill>
                <a:blip r:embed="rId11"/>
                <a:stretch>
                  <a:fillRect/>
                </a:stretch>
              </p:blipFill>
              <p:spPr>
                <a:xfrm>
                  <a:off x="1255975" y="1525568"/>
                  <a:ext cx="56664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put penna 28"/>
                <p14:cNvContentPartPr/>
                <p14:nvPr/>
              </p14:nvContentPartPr>
              <p14:xfrm>
                <a:off x="1633975" y="2233688"/>
                <a:ext cx="360" cy="360"/>
              </p14:xfrm>
            </p:contentPart>
          </mc:Choice>
          <mc:Fallback xmlns="">
            <p:pic>
              <p:nvPicPr>
                <p:cNvPr id="29" name="Input penna 28"/>
                <p:cNvPicPr/>
                <p:nvPr/>
              </p:nvPicPr>
              <p:blipFill>
                <a:blip r:embed="rId13"/>
                <a:stretch>
                  <a:fillRect/>
                </a:stretch>
              </p:blipFill>
              <p:spPr>
                <a:xfrm>
                  <a:off x="1609855" y="2209568"/>
                  <a:ext cx="48600" cy="48600"/>
                </a:xfrm>
                <a:prstGeom prst="rect">
                  <a:avLst/>
                </a:prstGeom>
              </p:spPr>
            </p:pic>
          </mc:Fallback>
        </mc:AlternateContent>
      </p:grpSp>
    </p:spTree>
    <p:extLst>
      <p:ext uri="{BB962C8B-B14F-4D97-AF65-F5344CB8AC3E}">
        <p14:creationId xmlns:p14="http://schemas.microsoft.com/office/powerpoint/2010/main" val="245254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ttangolo 77"/>
          <p:cNvSpPr/>
          <p:nvPr/>
        </p:nvSpPr>
        <p:spPr>
          <a:xfrm>
            <a:off x="2050026" y="2212258"/>
            <a:ext cx="2389239" cy="1991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9" name="Rettangolo 78"/>
          <p:cNvSpPr/>
          <p:nvPr/>
        </p:nvSpPr>
        <p:spPr>
          <a:xfrm>
            <a:off x="2050026" y="2314573"/>
            <a:ext cx="2389239" cy="828680"/>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1" name="Connettore diritto 80"/>
          <p:cNvCxnSpPr/>
          <p:nvPr/>
        </p:nvCxnSpPr>
        <p:spPr>
          <a:xfrm>
            <a:off x="2050026" y="3686175"/>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Connettore diritto 81"/>
          <p:cNvCxnSpPr/>
          <p:nvPr/>
        </p:nvCxnSpPr>
        <p:spPr>
          <a:xfrm>
            <a:off x="2030970" y="3881439"/>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3" name="CasellaDiTesto 82"/>
          <p:cNvSpPr txBox="1"/>
          <p:nvPr/>
        </p:nvSpPr>
        <p:spPr>
          <a:xfrm>
            <a:off x="128588" y="2544247"/>
            <a:ext cx="1754776" cy="369332"/>
          </a:xfrm>
          <a:prstGeom prst="rect">
            <a:avLst/>
          </a:prstGeom>
          <a:noFill/>
        </p:spPr>
        <p:txBody>
          <a:bodyPr wrap="none" rtlCol="0">
            <a:spAutoFit/>
          </a:bodyPr>
          <a:lstStyle/>
          <a:p>
            <a:r>
              <a:rPr lang="it-IT" dirty="0"/>
              <a:t>Banda di valenza</a:t>
            </a:r>
          </a:p>
        </p:txBody>
      </p:sp>
      <p:sp>
        <p:nvSpPr>
          <p:cNvPr id="84" name="CasellaDiTesto 83"/>
          <p:cNvSpPr txBox="1"/>
          <p:nvPr/>
        </p:nvSpPr>
        <p:spPr>
          <a:xfrm>
            <a:off x="128588" y="3501509"/>
            <a:ext cx="1402179" cy="369332"/>
          </a:xfrm>
          <a:prstGeom prst="rect">
            <a:avLst/>
          </a:prstGeom>
          <a:noFill/>
        </p:spPr>
        <p:txBody>
          <a:bodyPr wrap="none" rtlCol="0">
            <a:spAutoFit/>
          </a:bodyPr>
          <a:lstStyle/>
          <a:p>
            <a:r>
              <a:rPr lang="it-IT" dirty="0"/>
              <a:t>Livelli di core</a:t>
            </a:r>
          </a:p>
        </p:txBody>
      </p:sp>
      <mc:AlternateContent xmlns:mc="http://schemas.openxmlformats.org/markup-compatibility/2006" xmlns:p14="http://schemas.microsoft.com/office/powerpoint/2010/main">
        <mc:Choice Requires="p14">
          <p:contentPart p14:bwMode="auto" r:id="rId3">
            <p14:nvContentPartPr>
              <p14:cNvPr id="86" name="Input penna 85"/>
              <p14:cNvContentPartPr/>
              <p14:nvPr/>
            </p14:nvContentPartPr>
            <p14:xfrm>
              <a:off x="1104547" y="1267245"/>
              <a:ext cx="943560" cy="771840"/>
            </p14:xfrm>
          </p:contentPart>
        </mc:Choice>
        <mc:Fallback xmlns="">
          <p:pic>
            <p:nvPicPr>
              <p:cNvPr id="86" name="Input penna 85"/>
              <p:cNvPicPr/>
              <p:nvPr/>
            </p:nvPicPr>
            <p:blipFill>
              <a:blip r:embed="rId4"/>
              <a:stretch>
                <a:fillRect/>
              </a:stretch>
            </p:blipFill>
            <p:spPr>
              <a:xfrm>
                <a:off x="1095187" y="1258965"/>
                <a:ext cx="96372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0" name="Input penna 89"/>
              <p14:cNvContentPartPr/>
              <p14:nvPr/>
            </p14:nvContentPartPr>
            <p14:xfrm>
              <a:off x="2714827" y="2629125"/>
              <a:ext cx="647640" cy="380880"/>
            </p14:xfrm>
          </p:contentPart>
        </mc:Choice>
        <mc:Fallback xmlns="">
          <p:pic>
            <p:nvPicPr>
              <p:cNvPr id="90" name="Input penna 89"/>
              <p:cNvPicPr/>
              <p:nvPr/>
            </p:nvPicPr>
            <p:blipFill>
              <a:blip r:embed="rId6"/>
              <a:stretch>
                <a:fillRect/>
              </a:stretch>
            </p:blipFill>
            <p:spPr>
              <a:xfrm>
                <a:off x="2710507" y="2624445"/>
                <a:ext cx="657000" cy="390600"/>
              </a:xfrm>
              <a:prstGeom prst="rect">
                <a:avLst/>
              </a:prstGeom>
            </p:spPr>
          </p:pic>
        </mc:Fallback>
      </mc:AlternateContent>
      <p:grpSp>
        <p:nvGrpSpPr>
          <p:cNvPr id="100" name="Gruppo 99"/>
          <p:cNvGrpSpPr/>
          <p:nvPr/>
        </p:nvGrpSpPr>
        <p:grpSpPr>
          <a:xfrm>
            <a:off x="5369497" y="2207490"/>
            <a:ext cx="2408295" cy="1991032"/>
            <a:chOff x="5369497" y="2207490"/>
            <a:chExt cx="2408295" cy="1991032"/>
          </a:xfrm>
        </p:grpSpPr>
        <p:sp>
          <p:nvSpPr>
            <p:cNvPr id="96" name="Rettangolo 95"/>
            <p:cNvSpPr/>
            <p:nvPr/>
          </p:nvSpPr>
          <p:spPr>
            <a:xfrm>
              <a:off x="5388553" y="2207490"/>
              <a:ext cx="2389239" cy="1991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7" name="Rettangolo 96"/>
            <p:cNvSpPr/>
            <p:nvPr/>
          </p:nvSpPr>
          <p:spPr>
            <a:xfrm>
              <a:off x="5388553" y="2309805"/>
              <a:ext cx="2389239" cy="828680"/>
            </a:xfrm>
            <a:prstGeom prst="rect">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8" name="Connettore diritto 97"/>
            <p:cNvCxnSpPr/>
            <p:nvPr/>
          </p:nvCxnSpPr>
          <p:spPr>
            <a:xfrm>
              <a:off x="5388553" y="368140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Connettore diritto 98"/>
            <p:cNvCxnSpPr/>
            <p:nvPr/>
          </p:nvCxnSpPr>
          <p:spPr>
            <a:xfrm>
              <a:off x="5369497" y="3876671"/>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7">
            <p14:nvContentPartPr>
              <p14:cNvPr id="120" name="Input penna 119"/>
              <p14:cNvContentPartPr/>
              <p14:nvPr/>
            </p14:nvContentPartPr>
            <p14:xfrm>
              <a:off x="8115547" y="1324845"/>
              <a:ext cx="0" cy="66600"/>
            </p14:xfrm>
          </p:contentPart>
        </mc:Choice>
        <mc:Fallback xmlns="">
          <p:pic>
            <p:nvPicPr>
              <p:cNvPr id="120" name="Input penna 119"/>
              <p:cNvPicPr/>
              <p:nvPr/>
            </p:nvPicPr>
            <p:blipFill>
              <a:blip r:embed="rId8"/>
              <a:stretch>
                <a:fillRect/>
              </a:stretch>
            </p:blipFill>
            <p:spPr>
              <a:xfrm>
                <a:off x="0" y="0"/>
                <a:ext cx="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6" name="Input penna 135"/>
              <p14:cNvContentPartPr/>
              <p14:nvPr/>
            </p14:nvContentPartPr>
            <p14:xfrm>
              <a:off x="6229867" y="2667645"/>
              <a:ext cx="0" cy="48600"/>
            </p14:xfrm>
          </p:contentPart>
        </mc:Choice>
        <mc:Fallback xmlns="">
          <p:pic>
            <p:nvPicPr>
              <p:cNvPr id="136" name="Input penna 135"/>
              <p:cNvPicPr/>
              <p:nvPr/>
            </p:nvPicPr>
            <p:blipFill>
              <a:blip r:embed="rId10"/>
              <a:stretch>
                <a:fillRect/>
              </a:stretch>
            </p:blipFill>
            <p:spPr>
              <a:xfrm>
                <a:off x="0" y="0"/>
                <a:ext cx="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4" name="Input penna 143"/>
              <p14:cNvContentPartPr/>
              <p14:nvPr/>
            </p14:nvContentPartPr>
            <p14:xfrm>
              <a:off x="6439027" y="2687445"/>
              <a:ext cx="0" cy="47880"/>
            </p14:xfrm>
          </p:contentPart>
        </mc:Choice>
        <mc:Fallback xmlns="">
          <p:pic>
            <p:nvPicPr>
              <p:cNvPr id="144" name="Input penna 143"/>
              <p:cNvPicPr/>
              <p:nvPr/>
            </p:nvPicPr>
            <p:blipFill>
              <a:blip r:embed="rId12"/>
              <a:stretch>
                <a:fillRect/>
              </a:stretch>
            </p:blipFill>
            <p:spPr>
              <a:xfrm>
                <a:off x="0" y="0"/>
                <a:ext cx="0" cy="47880"/>
              </a:xfrm>
              <a:prstGeom prst="rect">
                <a:avLst/>
              </a:prstGeom>
            </p:spPr>
          </p:pic>
        </mc:Fallback>
      </mc:AlternateContent>
      <p:sp>
        <p:nvSpPr>
          <p:cNvPr id="178" name="CasellaDiTesto 177"/>
          <p:cNvSpPr txBox="1"/>
          <p:nvPr/>
        </p:nvSpPr>
        <p:spPr>
          <a:xfrm>
            <a:off x="6564116" y="491776"/>
            <a:ext cx="1647502" cy="369332"/>
          </a:xfrm>
          <a:prstGeom prst="rect">
            <a:avLst/>
          </a:prstGeom>
          <a:noFill/>
        </p:spPr>
        <p:txBody>
          <a:bodyPr wrap="none" rtlCol="0">
            <a:spAutoFit/>
          </a:bodyPr>
          <a:lstStyle/>
          <a:p>
            <a:r>
              <a:rPr lang="it-IT" dirty="0">
                <a:solidFill>
                  <a:schemeClr val="accent1">
                    <a:lumMod val="75000"/>
                  </a:schemeClr>
                </a:solidFill>
              </a:rPr>
              <a:t>elettrone libero</a:t>
            </a:r>
          </a:p>
        </p:txBody>
      </p:sp>
      <p:grpSp>
        <p:nvGrpSpPr>
          <p:cNvPr id="254" name="Gruppo 253"/>
          <p:cNvGrpSpPr/>
          <p:nvPr/>
        </p:nvGrpSpPr>
        <p:grpSpPr>
          <a:xfrm>
            <a:off x="6229507" y="1117485"/>
            <a:ext cx="2438280" cy="1684800"/>
            <a:chOff x="6229507" y="1117485"/>
            <a:chExt cx="2438280" cy="1684800"/>
          </a:xfrm>
        </p:grpSpPr>
        <mc:AlternateContent xmlns:mc="http://schemas.openxmlformats.org/markup-compatibility/2006" xmlns:p14="http://schemas.microsoft.com/office/powerpoint/2010/main">
          <mc:Choice Requires="p14">
            <p:contentPart p14:bwMode="auto" r:id="rId13">
              <p14:nvContentPartPr>
                <p14:cNvPr id="111" name="Input penna 110"/>
                <p14:cNvContentPartPr/>
                <p14:nvPr/>
              </p14:nvContentPartPr>
              <p14:xfrm>
                <a:off x="7448107" y="1143405"/>
                <a:ext cx="1219680" cy="551520"/>
              </p14:xfrm>
            </p:contentPart>
          </mc:Choice>
          <mc:Fallback xmlns="">
            <p:pic>
              <p:nvPicPr>
                <p:cNvPr id="111" name="Input penna 110"/>
                <p:cNvPicPr/>
                <p:nvPr/>
              </p:nvPicPr>
              <p:blipFill>
                <a:blip r:embed="rId14"/>
                <a:stretch>
                  <a:fillRect/>
                </a:stretch>
              </p:blipFill>
              <p:spPr>
                <a:xfrm>
                  <a:off x="7443427" y="1138725"/>
                  <a:ext cx="1229400" cy="561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 name="Input penna 127"/>
                <p14:cNvContentPartPr/>
                <p14:nvPr/>
              </p14:nvContentPartPr>
              <p14:xfrm>
                <a:off x="6229507" y="1494045"/>
                <a:ext cx="984960" cy="1308240"/>
              </p14:xfrm>
            </p:contentPart>
          </mc:Choice>
          <mc:Fallback xmlns="">
            <p:pic>
              <p:nvPicPr>
                <p:cNvPr id="128" name="Input penna 127"/>
                <p:cNvPicPr/>
                <p:nvPr/>
              </p:nvPicPr>
              <p:blipFill>
                <a:blip r:embed="rId16"/>
                <a:stretch>
                  <a:fillRect/>
                </a:stretch>
              </p:blipFill>
              <p:spPr>
                <a:xfrm>
                  <a:off x="6225547" y="1489724"/>
                  <a:ext cx="993240" cy="1316162"/>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 name="Input penna 193"/>
                <p14:cNvContentPartPr/>
                <p14:nvPr/>
              </p14:nvContentPartPr>
              <p14:xfrm>
                <a:off x="8181427" y="1117485"/>
                <a:ext cx="210960" cy="74520"/>
              </p14:xfrm>
            </p:contentPart>
          </mc:Choice>
          <mc:Fallback xmlns="">
            <p:pic>
              <p:nvPicPr>
                <p:cNvPr id="194" name="Input penna 193"/>
                <p:cNvPicPr/>
                <p:nvPr/>
              </p:nvPicPr>
              <p:blipFill>
                <a:blip r:embed="rId18"/>
                <a:stretch>
                  <a:fillRect/>
                </a:stretch>
              </p:blipFill>
              <p:spPr>
                <a:xfrm>
                  <a:off x="8176747" y="1112805"/>
                  <a:ext cx="220320" cy="83880"/>
                </a:xfrm>
                <a:prstGeom prst="rect">
                  <a:avLst/>
                </a:prstGeom>
              </p:spPr>
            </p:pic>
          </mc:Fallback>
        </mc:AlternateContent>
      </p:grpSp>
      <p:grpSp>
        <p:nvGrpSpPr>
          <p:cNvPr id="255" name="Gruppo 254"/>
          <p:cNvGrpSpPr/>
          <p:nvPr/>
        </p:nvGrpSpPr>
        <p:grpSpPr>
          <a:xfrm>
            <a:off x="8018707" y="1763325"/>
            <a:ext cx="934920" cy="714240"/>
            <a:chOff x="8018707" y="1763325"/>
            <a:chExt cx="934920" cy="714240"/>
          </a:xfrm>
        </p:grpSpPr>
        <mc:AlternateContent xmlns:mc="http://schemas.openxmlformats.org/markup-compatibility/2006" xmlns:p14="http://schemas.microsoft.com/office/powerpoint/2010/main">
          <mc:Choice Requires="p14">
            <p:contentPart p14:bwMode="auto" r:id="rId19">
              <p14:nvContentPartPr>
                <p14:cNvPr id="189" name="Input penna 188"/>
                <p14:cNvContentPartPr/>
                <p14:nvPr/>
              </p14:nvContentPartPr>
              <p14:xfrm>
                <a:off x="8200507" y="1763325"/>
                <a:ext cx="713160" cy="495000"/>
              </p14:xfrm>
            </p:contentPart>
          </mc:Choice>
          <mc:Fallback xmlns="">
            <p:pic>
              <p:nvPicPr>
                <p:cNvPr id="189" name="Input penna 188"/>
                <p:cNvPicPr/>
                <p:nvPr/>
              </p:nvPicPr>
              <p:blipFill>
                <a:blip r:embed="rId20"/>
                <a:stretch>
                  <a:fillRect/>
                </a:stretch>
              </p:blipFill>
              <p:spPr>
                <a:xfrm>
                  <a:off x="8192587" y="1755405"/>
                  <a:ext cx="72972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8" name="Input penna 197"/>
                <p14:cNvContentPartPr/>
                <p14:nvPr/>
              </p14:nvContentPartPr>
              <p14:xfrm>
                <a:off x="8572387" y="2296485"/>
                <a:ext cx="381240" cy="181080"/>
              </p14:xfrm>
            </p:contentPart>
          </mc:Choice>
          <mc:Fallback xmlns="">
            <p:pic>
              <p:nvPicPr>
                <p:cNvPr id="198" name="Input penna 197"/>
                <p:cNvPicPr/>
                <p:nvPr/>
              </p:nvPicPr>
              <p:blipFill>
                <a:blip r:embed="rId22"/>
                <a:stretch>
                  <a:fillRect/>
                </a:stretch>
              </p:blipFill>
              <p:spPr>
                <a:xfrm>
                  <a:off x="8563027" y="2287845"/>
                  <a:ext cx="399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0" name="Input penna 199"/>
                <p14:cNvContentPartPr/>
                <p14:nvPr/>
              </p14:nvContentPartPr>
              <p14:xfrm>
                <a:off x="8018707" y="1954125"/>
                <a:ext cx="915840" cy="257400"/>
              </p14:xfrm>
            </p:contentPart>
          </mc:Choice>
          <mc:Fallback xmlns="">
            <p:pic>
              <p:nvPicPr>
                <p:cNvPr id="200" name="Input penna 199"/>
                <p:cNvPicPr/>
                <p:nvPr/>
              </p:nvPicPr>
              <p:blipFill>
                <a:blip r:embed="rId24"/>
                <a:stretch>
                  <a:fillRect/>
                </a:stretch>
              </p:blipFill>
              <p:spPr>
                <a:xfrm>
                  <a:off x="8010427" y="1944765"/>
                  <a:ext cx="933480" cy="275760"/>
                </a:xfrm>
                <a:prstGeom prst="rect">
                  <a:avLst/>
                </a:prstGeom>
              </p:spPr>
            </p:pic>
          </mc:Fallback>
        </mc:AlternateContent>
      </p:grpSp>
      <p:grpSp>
        <p:nvGrpSpPr>
          <p:cNvPr id="253" name="Gruppo 252"/>
          <p:cNvGrpSpPr/>
          <p:nvPr/>
        </p:nvGrpSpPr>
        <p:grpSpPr>
          <a:xfrm>
            <a:off x="1788227" y="378660"/>
            <a:ext cx="2266160" cy="1095945"/>
            <a:chOff x="1788227" y="378660"/>
            <a:chExt cx="2266160" cy="1095945"/>
          </a:xfrm>
        </p:grpSpPr>
        <p:sp>
          <p:nvSpPr>
            <p:cNvPr id="168" name="CasellaDiTesto 167"/>
            <p:cNvSpPr txBox="1"/>
            <p:nvPr/>
          </p:nvSpPr>
          <p:spPr>
            <a:xfrm>
              <a:off x="1788227" y="378660"/>
              <a:ext cx="1853200" cy="369332"/>
            </a:xfrm>
            <a:prstGeom prst="rect">
              <a:avLst/>
            </a:prstGeom>
            <a:noFill/>
          </p:spPr>
          <p:txBody>
            <a:bodyPr wrap="none" rtlCol="0">
              <a:spAutoFit/>
            </a:bodyPr>
            <a:lstStyle/>
            <a:p>
              <a:r>
                <a:rPr lang="it-IT" dirty="0">
                  <a:solidFill>
                    <a:schemeClr val="accent1">
                      <a:lumMod val="75000"/>
                    </a:schemeClr>
                  </a:solidFill>
                </a:rPr>
                <a:t>elettrone di Bloch</a:t>
              </a:r>
            </a:p>
          </p:txBody>
        </p:sp>
        <mc:AlternateContent xmlns:mc="http://schemas.openxmlformats.org/markup-compatibility/2006" xmlns:p14="http://schemas.microsoft.com/office/powerpoint/2010/main">
          <mc:Choice Requires="p14">
            <p:contentPart p14:bwMode="auto" r:id="rId25">
              <p14:nvContentPartPr>
                <p14:cNvPr id="175" name="Input penna 174"/>
                <p14:cNvContentPartPr/>
                <p14:nvPr/>
              </p14:nvContentPartPr>
              <p14:xfrm>
                <a:off x="3457507" y="877005"/>
                <a:ext cx="596880" cy="438480"/>
              </p14:xfrm>
            </p:contentPart>
          </mc:Choice>
          <mc:Fallback xmlns="">
            <p:pic>
              <p:nvPicPr>
                <p:cNvPr id="175" name="Input penna 174"/>
                <p:cNvPicPr/>
                <p:nvPr/>
              </p:nvPicPr>
              <p:blipFill>
                <a:blip r:embed="rId36"/>
                <a:stretch>
                  <a:fillRect/>
                </a:stretch>
              </p:blipFill>
              <p:spPr>
                <a:xfrm>
                  <a:off x="3448507" y="870165"/>
                  <a:ext cx="61560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2" name="Input penna 251"/>
                <p14:cNvContentPartPr/>
                <p14:nvPr/>
              </p14:nvContentPartPr>
              <p14:xfrm>
                <a:off x="2229187" y="905085"/>
                <a:ext cx="1047600" cy="569520"/>
              </p14:xfrm>
            </p:contentPart>
          </mc:Choice>
          <mc:Fallback xmlns="">
            <p:pic>
              <p:nvPicPr>
                <p:cNvPr id="252" name="Input penna 251"/>
                <p:cNvPicPr/>
                <p:nvPr/>
              </p:nvPicPr>
              <p:blipFill>
                <a:blip r:embed="rId38"/>
                <a:stretch>
                  <a:fillRect/>
                </a:stretch>
              </p:blipFill>
              <p:spPr>
                <a:xfrm>
                  <a:off x="2220547" y="895365"/>
                  <a:ext cx="1065600" cy="588960"/>
                </a:xfrm>
                <a:prstGeom prst="rect">
                  <a:avLst/>
                </a:prstGeom>
              </p:spPr>
            </p:pic>
          </mc:Fallback>
        </mc:AlternateContent>
      </p:grpSp>
      <p:grpSp>
        <p:nvGrpSpPr>
          <p:cNvPr id="58" name="Group 57">
            <a:extLst>
              <a:ext uri="{FF2B5EF4-FFF2-40B4-BE49-F238E27FC236}">
                <a16:creationId xmlns:a16="http://schemas.microsoft.com/office/drawing/2014/main" id="{CF0FA3E5-2C9C-45A9-9973-734C57546C6C}"/>
              </a:ext>
            </a:extLst>
          </p:cNvPr>
          <p:cNvGrpSpPr/>
          <p:nvPr/>
        </p:nvGrpSpPr>
        <p:grpSpPr>
          <a:xfrm>
            <a:off x="617873" y="4770360"/>
            <a:ext cx="7858754" cy="1494045"/>
            <a:chOff x="617873" y="4770360"/>
            <a:chExt cx="7858754" cy="1494045"/>
          </a:xfrm>
        </p:grpSpPr>
        <p:sp>
          <p:nvSpPr>
            <p:cNvPr id="212" name="CasellaDiTesto 211"/>
            <p:cNvSpPr txBox="1"/>
            <p:nvPr/>
          </p:nvSpPr>
          <p:spPr>
            <a:xfrm>
              <a:off x="617873" y="4770360"/>
              <a:ext cx="7858754" cy="369332"/>
            </a:xfrm>
            <a:prstGeom prst="rect">
              <a:avLst/>
            </a:prstGeom>
            <a:noFill/>
          </p:spPr>
          <p:txBody>
            <a:bodyPr wrap="none" rtlCol="0">
              <a:spAutoFit/>
            </a:bodyPr>
            <a:lstStyle/>
            <a:p>
              <a:r>
                <a:rPr lang="it-IT" dirty="0"/>
                <a:t>Applicando la conservazione del momento, si scopre che il processo è tale per cui:</a:t>
              </a:r>
            </a:p>
          </p:txBody>
        </p:sp>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64FB4207-6FC4-4ED3-A28F-30855F6B3E94}"/>
                    </a:ext>
                  </a:extLst>
                </p14:cNvPr>
                <p14:cNvContentPartPr/>
                <p14:nvPr/>
              </p14:nvContentPartPr>
              <p14:xfrm>
                <a:off x="2184855" y="5746005"/>
                <a:ext cx="219240" cy="401040"/>
              </p14:xfrm>
            </p:contentPart>
          </mc:Choice>
          <mc:Fallback xmlns="">
            <p:pic>
              <p:nvPicPr>
                <p:cNvPr id="23" name="Ink 22">
                  <a:extLst>
                    <a:ext uri="{FF2B5EF4-FFF2-40B4-BE49-F238E27FC236}">
                      <a16:creationId xmlns:a16="http://schemas.microsoft.com/office/drawing/2014/main" id="{64FB4207-6FC4-4ED3-A28F-30855F6B3E94}"/>
                    </a:ext>
                  </a:extLst>
                </p:cNvPr>
                <p:cNvPicPr/>
                <p:nvPr/>
              </p:nvPicPr>
              <p:blipFill>
                <a:blip r:embed="rId40"/>
                <a:stretch>
                  <a:fillRect/>
                </a:stretch>
              </p:blipFill>
              <p:spPr>
                <a:xfrm>
                  <a:off x="2167215" y="5728365"/>
                  <a:ext cx="2548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Ink 23">
                  <a:extLst>
                    <a:ext uri="{FF2B5EF4-FFF2-40B4-BE49-F238E27FC236}">
                      <a16:creationId xmlns:a16="http://schemas.microsoft.com/office/drawing/2014/main" id="{B66D1230-3FC4-43FE-80D6-17A121EC5242}"/>
                    </a:ext>
                  </a:extLst>
                </p14:cNvPr>
                <p14:cNvContentPartPr/>
                <p14:nvPr/>
              </p14:nvContentPartPr>
              <p14:xfrm>
                <a:off x="2154255" y="5595165"/>
                <a:ext cx="197640" cy="56520"/>
              </p14:xfrm>
            </p:contentPart>
          </mc:Choice>
          <mc:Fallback xmlns="">
            <p:pic>
              <p:nvPicPr>
                <p:cNvPr id="24" name="Ink 23">
                  <a:extLst>
                    <a:ext uri="{FF2B5EF4-FFF2-40B4-BE49-F238E27FC236}">
                      <a16:creationId xmlns:a16="http://schemas.microsoft.com/office/drawing/2014/main" id="{B66D1230-3FC4-43FE-80D6-17A121EC5242}"/>
                    </a:ext>
                  </a:extLst>
                </p:cNvPr>
                <p:cNvPicPr/>
                <p:nvPr/>
              </p:nvPicPr>
              <p:blipFill>
                <a:blip r:embed="rId42"/>
                <a:stretch>
                  <a:fillRect/>
                </a:stretch>
              </p:blipFill>
              <p:spPr>
                <a:xfrm>
                  <a:off x="2136615" y="5577165"/>
                  <a:ext cx="23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BA856F29-FEC4-4C34-89AD-31D4EDD90801}"/>
                    </a:ext>
                  </a:extLst>
                </p14:cNvPr>
                <p14:cNvContentPartPr/>
                <p14:nvPr/>
              </p14:nvContentPartPr>
              <p14:xfrm>
                <a:off x="2479335" y="6062085"/>
                <a:ext cx="129600" cy="202320"/>
              </p14:xfrm>
            </p:contentPart>
          </mc:Choice>
          <mc:Fallback xmlns="">
            <p:pic>
              <p:nvPicPr>
                <p:cNvPr id="27" name="Ink 26">
                  <a:extLst>
                    <a:ext uri="{FF2B5EF4-FFF2-40B4-BE49-F238E27FC236}">
                      <a16:creationId xmlns:a16="http://schemas.microsoft.com/office/drawing/2014/main" id="{BA856F29-FEC4-4C34-89AD-31D4EDD90801}"/>
                    </a:ext>
                  </a:extLst>
                </p:cNvPr>
                <p:cNvPicPr/>
                <p:nvPr/>
              </p:nvPicPr>
              <p:blipFill>
                <a:blip r:embed="rId44"/>
                <a:stretch>
                  <a:fillRect/>
                </a:stretch>
              </p:blipFill>
              <p:spPr>
                <a:xfrm>
                  <a:off x="2461385" y="6044085"/>
                  <a:ext cx="165141"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F5CBC505-180F-4C58-B904-9CF49FF213DC}"/>
                    </a:ext>
                  </a:extLst>
                </p14:cNvPr>
                <p14:cNvContentPartPr/>
                <p14:nvPr/>
              </p14:nvContentPartPr>
              <p14:xfrm>
                <a:off x="2800455" y="5856165"/>
                <a:ext cx="101880" cy="139680"/>
              </p14:xfrm>
            </p:contentPart>
          </mc:Choice>
          <mc:Fallback xmlns="">
            <p:pic>
              <p:nvPicPr>
                <p:cNvPr id="30" name="Ink 29">
                  <a:extLst>
                    <a:ext uri="{FF2B5EF4-FFF2-40B4-BE49-F238E27FC236}">
                      <a16:creationId xmlns:a16="http://schemas.microsoft.com/office/drawing/2014/main" id="{F5CBC505-180F-4C58-B904-9CF49FF213DC}"/>
                    </a:ext>
                  </a:extLst>
                </p:cNvPr>
                <p:cNvPicPr/>
                <p:nvPr/>
              </p:nvPicPr>
              <p:blipFill>
                <a:blip r:embed="rId46"/>
                <a:stretch>
                  <a:fillRect/>
                </a:stretch>
              </p:blipFill>
              <p:spPr>
                <a:xfrm>
                  <a:off x="2782815" y="5838525"/>
                  <a:ext cx="137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73CDA0DB-6F09-4A6D-B3CE-793837D67299}"/>
                    </a:ext>
                  </a:extLst>
                </p14:cNvPr>
                <p14:cNvContentPartPr/>
                <p14:nvPr/>
              </p14:nvContentPartPr>
              <p14:xfrm>
                <a:off x="3123735" y="5527485"/>
                <a:ext cx="249480" cy="61200"/>
              </p14:xfrm>
            </p:contentPart>
          </mc:Choice>
          <mc:Fallback xmlns="">
            <p:pic>
              <p:nvPicPr>
                <p:cNvPr id="32" name="Ink 31">
                  <a:extLst>
                    <a:ext uri="{FF2B5EF4-FFF2-40B4-BE49-F238E27FC236}">
                      <a16:creationId xmlns:a16="http://schemas.microsoft.com/office/drawing/2014/main" id="{73CDA0DB-6F09-4A6D-B3CE-793837D67299}"/>
                    </a:ext>
                  </a:extLst>
                </p:cNvPr>
                <p:cNvPicPr/>
                <p:nvPr/>
              </p:nvPicPr>
              <p:blipFill>
                <a:blip r:embed="rId48"/>
                <a:stretch>
                  <a:fillRect/>
                </a:stretch>
              </p:blipFill>
              <p:spPr>
                <a:xfrm>
                  <a:off x="3105735" y="5509485"/>
                  <a:ext cx="285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0EEB953F-2439-4B73-B531-B6DE6CFF45C3}"/>
                    </a:ext>
                  </a:extLst>
                </p14:cNvPr>
                <p14:cNvContentPartPr/>
                <p14:nvPr/>
              </p14:nvContentPartPr>
              <p14:xfrm>
                <a:off x="3180255" y="5713965"/>
                <a:ext cx="763560" cy="456120"/>
              </p14:xfrm>
            </p:contentPart>
          </mc:Choice>
          <mc:Fallback xmlns="">
            <p:pic>
              <p:nvPicPr>
                <p:cNvPr id="41" name="Ink 40">
                  <a:extLst>
                    <a:ext uri="{FF2B5EF4-FFF2-40B4-BE49-F238E27FC236}">
                      <a16:creationId xmlns:a16="http://schemas.microsoft.com/office/drawing/2014/main" id="{0EEB953F-2439-4B73-B531-B6DE6CFF45C3}"/>
                    </a:ext>
                  </a:extLst>
                </p:cNvPr>
                <p:cNvPicPr/>
                <p:nvPr/>
              </p:nvPicPr>
              <p:blipFill>
                <a:blip r:embed="rId50"/>
                <a:stretch>
                  <a:fillRect/>
                </a:stretch>
              </p:blipFill>
              <p:spPr>
                <a:xfrm>
                  <a:off x="3162615" y="5696325"/>
                  <a:ext cx="79920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4" name="Ink 43">
                  <a:extLst>
                    <a:ext uri="{FF2B5EF4-FFF2-40B4-BE49-F238E27FC236}">
                      <a16:creationId xmlns:a16="http://schemas.microsoft.com/office/drawing/2014/main" id="{30E003D3-8C8B-455F-8243-EE14676D5BEE}"/>
                    </a:ext>
                  </a:extLst>
                </p14:cNvPr>
                <p14:cNvContentPartPr/>
                <p14:nvPr/>
              </p14:nvContentPartPr>
              <p14:xfrm>
                <a:off x="4040655" y="5927445"/>
                <a:ext cx="192240" cy="327600"/>
              </p14:xfrm>
            </p:contentPart>
          </mc:Choice>
          <mc:Fallback xmlns="">
            <p:pic>
              <p:nvPicPr>
                <p:cNvPr id="44" name="Ink 43">
                  <a:extLst>
                    <a:ext uri="{FF2B5EF4-FFF2-40B4-BE49-F238E27FC236}">
                      <a16:creationId xmlns:a16="http://schemas.microsoft.com/office/drawing/2014/main" id="{30E003D3-8C8B-455F-8243-EE14676D5BEE}"/>
                    </a:ext>
                  </a:extLst>
                </p:cNvPr>
                <p:cNvPicPr/>
                <p:nvPr/>
              </p:nvPicPr>
              <p:blipFill>
                <a:blip r:embed="rId52"/>
                <a:stretch>
                  <a:fillRect/>
                </a:stretch>
              </p:blipFill>
              <p:spPr>
                <a:xfrm>
                  <a:off x="4022655" y="5909805"/>
                  <a:ext cx="2278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F303C191-1B75-4A69-83EB-B2D80ADA8A2C}"/>
                    </a:ext>
                  </a:extLst>
                </p14:cNvPr>
                <p14:cNvContentPartPr/>
                <p14:nvPr/>
              </p14:nvContentPartPr>
              <p14:xfrm>
                <a:off x="4651935" y="5852925"/>
                <a:ext cx="127080" cy="11520"/>
              </p14:xfrm>
            </p:contentPart>
          </mc:Choice>
          <mc:Fallback xmlns="">
            <p:pic>
              <p:nvPicPr>
                <p:cNvPr id="45" name="Ink 44">
                  <a:extLst>
                    <a:ext uri="{FF2B5EF4-FFF2-40B4-BE49-F238E27FC236}">
                      <a16:creationId xmlns:a16="http://schemas.microsoft.com/office/drawing/2014/main" id="{F303C191-1B75-4A69-83EB-B2D80ADA8A2C}"/>
                    </a:ext>
                  </a:extLst>
                </p:cNvPr>
                <p:cNvPicPr/>
                <p:nvPr/>
              </p:nvPicPr>
              <p:blipFill>
                <a:blip r:embed="rId54"/>
                <a:stretch>
                  <a:fillRect/>
                </a:stretch>
              </p:blipFill>
              <p:spPr>
                <a:xfrm>
                  <a:off x="4634295" y="5835285"/>
                  <a:ext cx="162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Ink 45">
                  <a:extLst>
                    <a:ext uri="{FF2B5EF4-FFF2-40B4-BE49-F238E27FC236}">
                      <a16:creationId xmlns:a16="http://schemas.microsoft.com/office/drawing/2014/main" id="{CEF71605-5939-4C85-B00D-BCD05B7087F4}"/>
                    </a:ext>
                  </a:extLst>
                </p14:cNvPr>
                <p14:cNvContentPartPr/>
                <p14:nvPr/>
              </p14:nvContentPartPr>
              <p14:xfrm>
                <a:off x="4688655" y="5915205"/>
                <a:ext cx="83160" cy="18720"/>
              </p14:xfrm>
            </p:contentPart>
          </mc:Choice>
          <mc:Fallback xmlns="">
            <p:pic>
              <p:nvPicPr>
                <p:cNvPr id="46" name="Ink 45">
                  <a:extLst>
                    <a:ext uri="{FF2B5EF4-FFF2-40B4-BE49-F238E27FC236}">
                      <a16:creationId xmlns:a16="http://schemas.microsoft.com/office/drawing/2014/main" id="{CEF71605-5939-4C85-B00D-BCD05B7087F4}"/>
                    </a:ext>
                  </a:extLst>
                </p:cNvPr>
                <p:cNvPicPr/>
                <p:nvPr/>
              </p:nvPicPr>
              <p:blipFill>
                <a:blip r:embed="rId56"/>
                <a:stretch>
                  <a:fillRect/>
                </a:stretch>
              </p:blipFill>
              <p:spPr>
                <a:xfrm>
                  <a:off x="4670655" y="5897565"/>
                  <a:ext cx="118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Ink 49">
                  <a:extLst>
                    <a:ext uri="{FF2B5EF4-FFF2-40B4-BE49-F238E27FC236}">
                      <a16:creationId xmlns:a16="http://schemas.microsoft.com/office/drawing/2014/main" id="{0EE7B7B7-BA70-4D8F-9878-57A554A55AA2}"/>
                    </a:ext>
                  </a:extLst>
                </p14:cNvPr>
                <p14:cNvContentPartPr/>
                <p14:nvPr/>
              </p14:nvContentPartPr>
              <p14:xfrm>
                <a:off x="5180775" y="5646645"/>
                <a:ext cx="237240" cy="383400"/>
              </p14:xfrm>
            </p:contentPart>
          </mc:Choice>
          <mc:Fallback xmlns="">
            <p:pic>
              <p:nvPicPr>
                <p:cNvPr id="50" name="Ink 49">
                  <a:extLst>
                    <a:ext uri="{FF2B5EF4-FFF2-40B4-BE49-F238E27FC236}">
                      <a16:creationId xmlns:a16="http://schemas.microsoft.com/office/drawing/2014/main" id="{0EE7B7B7-BA70-4D8F-9878-57A554A55AA2}"/>
                    </a:ext>
                  </a:extLst>
                </p:cNvPr>
                <p:cNvPicPr/>
                <p:nvPr/>
              </p:nvPicPr>
              <p:blipFill>
                <a:blip r:embed="rId58"/>
                <a:stretch>
                  <a:fillRect/>
                </a:stretch>
              </p:blipFill>
              <p:spPr>
                <a:xfrm>
                  <a:off x="5163135" y="5628645"/>
                  <a:ext cx="2728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678A0371-A178-4B45-816D-EEAA2ADD41F8}"/>
                    </a:ext>
                  </a:extLst>
                </p14:cNvPr>
                <p14:cNvContentPartPr/>
                <p14:nvPr/>
              </p14:nvContentPartPr>
              <p14:xfrm>
                <a:off x="5502255" y="5543685"/>
                <a:ext cx="11160" cy="97920"/>
              </p14:xfrm>
            </p:contentPart>
          </mc:Choice>
          <mc:Fallback xmlns="">
            <p:pic>
              <p:nvPicPr>
                <p:cNvPr id="51" name="Ink 50">
                  <a:extLst>
                    <a:ext uri="{FF2B5EF4-FFF2-40B4-BE49-F238E27FC236}">
                      <a16:creationId xmlns:a16="http://schemas.microsoft.com/office/drawing/2014/main" id="{678A0371-A178-4B45-816D-EEAA2ADD41F8}"/>
                    </a:ext>
                  </a:extLst>
                </p:cNvPr>
                <p:cNvPicPr/>
                <p:nvPr/>
              </p:nvPicPr>
              <p:blipFill>
                <a:blip r:embed="rId60"/>
                <a:stretch>
                  <a:fillRect/>
                </a:stretch>
              </p:blipFill>
              <p:spPr>
                <a:xfrm>
                  <a:off x="5484255" y="5525685"/>
                  <a:ext cx="4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4" name="Ink 53">
                  <a:extLst>
                    <a:ext uri="{FF2B5EF4-FFF2-40B4-BE49-F238E27FC236}">
                      <a16:creationId xmlns:a16="http://schemas.microsoft.com/office/drawing/2014/main" id="{FB5C9A41-2A40-4387-BDEF-30001202846D}"/>
                    </a:ext>
                  </a:extLst>
                </p14:cNvPr>
                <p14:cNvContentPartPr/>
                <p14:nvPr/>
              </p14:nvContentPartPr>
              <p14:xfrm>
                <a:off x="5105895" y="5458725"/>
                <a:ext cx="253440" cy="77400"/>
              </p14:xfrm>
            </p:contentPart>
          </mc:Choice>
          <mc:Fallback xmlns="">
            <p:pic>
              <p:nvPicPr>
                <p:cNvPr id="54" name="Ink 53">
                  <a:extLst>
                    <a:ext uri="{FF2B5EF4-FFF2-40B4-BE49-F238E27FC236}">
                      <a16:creationId xmlns:a16="http://schemas.microsoft.com/office/drawing/2014/main" id="{FB5C9A41-2A40-4387-BDEF-30001202846D}"/>
                    </a:ext>
                  </a:extLst>
                </p:cNvPr>
                <p:cNvPicPr/>
                <p:nvPr/>
              </p:nvPicPr>
              <p:blipFill>
                <a:blip r:embed="rId62"/>
                <a:stretch>
                  <a:fillRect/>
                </a:stretch>
              </p:blipFill>
              <p:spPr>
                <a:xfrm>
                  <a:off x="5088255" y="5440725"/>
                  <a:ext cx="289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Ink 56">
                  <a:extLst>
                    <a:ext uri="{FF2B5EF4-FFF2-40B4-BE49-F238E27FC236}">
                      <a16:creationId xmlns:a16="http://schemas.microsoft.com/office/drawing/2014/main" id="{CD620931-AAF5-4166-B907-7458AC270288}"/>
                    </a:ext>
                  </a:extLst>
                </p14:cNvPr>
                <p14:cNvContentPartPr/>
                <p14:nvPr/>
              </p14:nvContentPartPr>
              <p14:xfrm>
                <a:off x="5551575" y="5933205"/>
                <a:ext cx="143280" cy="231120"/>
              </p14:xfrm>
            </p:contentPart>
          </mc:Choice>
          <mc:Fallback xmlns="">
            <p:pic>
              <p:nvPicPr>
                <p:cNvPr id="57" name="Ink 56">
                  <a:extLst>
                    <a:ext uri="{FF2B5EF4-FFF2-40B4-BE49-F238E27FC236}">
                      <a16:creationId xmlns:a16="http://schemas.microsoft.com/office/drawing/2014/main" id="{CD620931-AAF5-4166-B907-7458AC270288}"/>
                    </a:ext>
                  </a:extLst>
                </p:cNvPr>
                <p:cNvPicPr/>
                <p:nvPr/>
              </p:nvPicPr>
              <p:blipFill>
                <a:blip r:embed="rId64"/>
                <a:stretch>
                  <a:fillRect/>
                </a:stretch>
              </p:blipFill>
              <p:spPr>
                <a:xfrm>
                  <a:off x="5533935" y="5915565"/>
                  <a:ext cx="178920" cy="266760"/>
                </a:xfrm>
                <a:prstGeom prst="rect">
                  <a:avLst/>
                </a:prstGeom>
              </p:spPr>
            </p:pic>
          </mc:Fallback>
        </mc:AlternateContent>
      </p:grpSp>
    </p:spTree>
    <p:extLst>
      <p:ext uri="{BB962C8B-B14F-4D97-AF65-F5344CB8AC3E}">
        <p14:creationId xmlns:p14="http://schemas.microsoft.com/office/powerpoint/2010/main" val="6197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Effect transition="in" filter="fade">
                                      <p:cBhvr>
                                        <p:cTn id="17" dur="500"/>
                                        <p:tgtEl>
                                          <p:spTgt spid="2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animEffect transition="in" filter="fade">
                                      <p:cBhvr>
                                        <p:cTn id="27" dur="500"/>
                                        <p:tgtEl>
                                          <p:spTgt spid="2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500"/>
                                        <p:tgtEl>
                                          <p:spTgt spid="1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5"/>
                                        </p:tgtEl>
                                        <p:attrNameLst>
                                          <p:attrName>style.visibility</p:attrName>
                                        </p:attrNameLst>
                                      </p:cBhvr>
                                      <p:to>
                                        <p:strVal val="visible"/>
                                      </p:to>
                                    </p:set>
                                    <p:animEffect transition="in" filter="fade">
                                      <p:cBhvr>
                                        <p:cTn id="35" dur="500"/>
                                        <p:tgtEl>
                                          <p:spTgt spid="25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996005" y="863383"/>
            <a:ext cx="2829429" cy="369332"/>
          </a:xfrm>
          <a:prstGeom prst="rect">
            <a:avLst/>
          </a:prstGeom>
          <a:noFill/>
        </p:spPr>
        <p:txBody>
          <a:bodyPr wrap="none" rtlCol="0">
            <a:spAutoFit/>
          </a:bodyPr>
          <a:lstStyle/>
          <a:p>
            <a:r>
              <a:rPr lang="it-IT" smtClean="0"/>
              <a:t>In una molecola biatomica…</a:t>
            </a:r>
            <a:endParaRPr lang="it-IT" dirty="0"/>
          </a:p>
        </p:txBody>
      </p:sp>
      <p:pic>
        <p:nvPicPr>
          <p:cNvPr id="5" name="Immagine 4"/>
          <p:cNvPicPr>
            <a:picLocks noChangeAspect="1"/>
          </p:cNvPicPr>
          <p:nvPr/>
        </p:nvPicPr>
        <p:blipFill>
          <a:blip r:embed="rId2"/>
          <a:stretch>
            <a:fillRect/>
          </a:stretch>
        </p:blipFill>
        <p:spPr>
          <a:xfrm>
            <a:off x="778933" y="1405467"/>
            <a:ext cx="1135027" cy="4231365"/>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put penna 6"/>
              <p14:cNvContentPartPr/>
              <p14:nvPr/>
            </p14:nvContentPartPr>
            <p14:xfrm>
              <a:off x="2064596" y="3928320"/>
              <a:ext cx="5556240" cy="691200"/>
            </p14:xfrm>
          </p:contentPart>
        </mc:Choice>
        <mc:Fallback xmlns="">
          <p:pic>
            <p:nvPicPr>
              <p:cNvPr id="7" name="Input penna 6"/>
              <p:cNvPicPr/>
              <p:nvPr/>
            </p:nvPicPr>
            <p:blipFill>
              <a:blip r:embed="rId4"/>
              <a:stretch>
                <a:fillRect/>
              </a:stretch>
            </p:blipFill>
            <p:spPr>
              <a:xfrm>
                <a:off x="2057756" y="3925440"/>
                <a:ext cx="55764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4" name="Input penna 43"/>
              <p14:cNvContentPartPr/>
              <p14:nvPr/>
            </p14:nvContentPartPr>
            <p14:xfrm>
              <a:off x="2076836" y="2704680"/>
              <a:ext cx="5555520" cy="633600"/>
            </p14:xfrm>
          </p:contentPart>
        </mc:Choice>
        <mc:Fallback xmlns="">
          <p:pic>
            <p:nvPicPr>
              <p:cNvPr id="44" name="Input penna 43"/>
              <p:cNvPicPr/>
              <p:nvPr/>
            </p:nvPicPr>
            <p:blipFill>
              <a:blip r:embed="rId6"/>
              <a:stretch>
                <a:fillRect/>
              </a:stretch>
            </p:blipFill>
            <p:spPr>
              <a:xfrm>
                <a:off x="2066036" y="2694600"/>
                <a:ext cx="5578560" cy="655200"/>
              </a:xfrm>
              <a:prstGeom prst="rect">
                <a:avLst/>
              </a:prstGeom>
            </p:spPr>
          </p:pic>
        </mc:Fallback>
      </mc:AlternateContent>
    </p:spTree>
    <p:extLst>
      <p:ext uri="{BB962C8B-B14F-4D97-AF65-F5344CB8AC3E}">
        <p14:creationId xmlns:p14="http://schemas.microsoft.com/office/powerpoint/2010/main" val="95990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2"/>
          <a:stretch>
            <a:fillRect/>
          </a:stretch>
        </p:blipFill>
        <p:spPr>
          <a:xfrm>
            <a:off x="4295775" y="1784695"/>
            <a:ext cx="4848225" cy="3276600"/>
          </a:xfrm>
          <a:prstGeom prst="rect">
            <a:avLst/>
          </a:prstGeom>
        </p:spPr>
      </p:pic>
      <p:pic>
        <p:nvPicPr>
          <p:cNvPr id="21" name="Immagine 20"/>
          <p:cNvPicPr>
            <a:picLocks noChangeAspect="1"/>
          </p:cNvPicPr>
          <p:nvPr/>
        </p:nvPicPr>
        <p:blipFill>
          <a:blip r:embed="rId3"/>
          <a:stretch>
            <a:fillRect/>
          </a:stretch>
        </p:blipFill>
        <p:spPr>
          <a:xfrm>
            <a:off x="519971" y="1529648"/>
            <a:ext cx="2857500" cy="4038600"/>
          </a:xfrm>
          <a:prstGeom prst="rect">
            <a:avLst/>
          </a:prstGeom>
        </p:spPr>
      </p:pic>
      <mc:AlternateContent xmlns:mc="http://schemas.openxmlformats.org/markup-compatibility/2006" xmlns:p14="http://schemas.microsoft.com/office/powerpoint/2010/main">
        <mc:Choice Requires="p14">
          <p:contentPart p14:bwMode="auto" r:id="rId4">
            <p14:nvContentPartPr>
              <p14:cNvPr id="31" name="Input penna 30"/>
              <p14:cNvContentPartPr/>
              <p14:nvPr/>
            </p14:nvContentPartPr>
            <p14:xfrm>
              <a:off x="5461123" y="3103448"/>
              <a:ext cx="3561480" cy="700560"/>
            </p14:xfrm>
          </p:contentPart>
        </mc:Choice>
        <mc:Fallback xmlns="">
          <p:pic>
            <p:nvPicPr>
              <p:cNvPr id="31" name="Input penna 30"/>
              <p:cNvPicPr/>
              <p:nvPr/>
            </p:nvPicPr>
            <p:blipFill>
              <a:blip r:embed="rId5"/>
              <a:stretch>
                <a:fillRect/>
              </a:stretch>
            </p:blipFill>
            <p:spPr>
              <a:xfrm>
                <a:off x="5436643" y="3074648"/>
                <a:ext cx="3621960" cy="761040"/>
              </a:xfrm>
              <a:prstGeom prst="rect">
                <a:avLst/>
              </a:prstGeom>
            </p:spPr>
          </p:pic>
        </mc:Fallback>
      </mc:AlternateContent>
      <p:grpSp>
        <p:nvGrpSpPr>
          <p:cNvPr id="38" name="Gruppo 37"/>
          <p:cNvGrpSpPr/>
          <p:nvPr/>
        </p:nvGrpSpPr>
        <p:grpSpPr>
          <a:xfrm>
            <a:off x="1303483" y="3343568"/>
            <a:ext cx="7605720" cy="1760040"/>
            <a:chOff x="1303483" y="3343568"/>
            <a:chExt cx="7605720" cy="1760040"/>
          </a:xfrm>
        </p:grpSpPr>
        <mc:AlternateContent xmlns:mc="http://schemas.openxmlformats.org/markup-compatibility/2006" xmlns:p14="http://schemas.microsoft.com/office/powerpoint/2010/main">
          <mc:Choice Requires="p14">
            <p:contentPart p14:bwMode="auto" r:id="rId6">
              <p14:nvContentPartPr>
                <p14:cNvPr id="28" name="Input penna 27"/>
                <p14:cNvContentPartPr/>
                <p14:nvPr/>
              </p14:nvContentPartPr>
              <p14:xfrm>
                <a:off x="5461123" y="3392888"/>
                <a:ext cx="3448080" cy="830880"/>
              </p14:xfrm>
            </p:contentPart>
          </mc:Choice>
          <mc:Fallback xmlns="">
            <p:pic>
              <p:nvPicPr>
                <p:cNvPr id="28" name="Input penna 27"/>
                <p:cNvPicPr/>
                <p:nvPr/>
              </p:nvPicPr>
              <p:blipFill>
                <a:blip r:embed="rId7"/>
                <a:stretch>
                  <a:fillRect/>
                </a:stretch>
              </p:blipFill>
              <p:spPr>
                <a:xfrm>
                  <a:off x="5438083" y="3364088"/>
                  <a:ext cx="350712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put penna 29"/>
                <p14:cNvContentPartPr/>
                <p14:nvPr/>
              </p14:nvContentPartPr>
              <p14:xfrm>
                <a:off x="5341243" y="3343568"/>
                <a:ext cx="3311640" cy="550440"/>
              </p14:xfrm>
            </p:contentPart>
          </mc:Choice>
          <mc:Fallback xmlns="">
            <p:pic>
              <p:nvPicPr>
                <p:cNvPr id="30" name="Input penna 29"/>
                <p:cNvPicPr/>
                <p:nvPr/>
              </p:nvPicPr>
              <p:blipFill>
                <a:blip r:embed="rId9"/>
                <a:stretch>
                  <a:fillRect/>
                </a:stretch>
              </p:blipFill>
              <p:spPr>
                <a:xfrm>
                  <a:off x="5315683" y="3306488"/>
                  <a:ext cx="338184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3" name="Input penna 32"/>
                <p14:cNvContentPartPr/>
                <p14:nvPr/>
              </p14:nvContentPartPr>
              <p14:xfrm>
                <a:off x="1303483" y="3351848"/>
                <a:ext cx="1533600" cy="1456200"/>
              </p14:xfrm>
            </p:contentPart>
          </mc:Choice>
          <mc:Fallback xmlns="">
            <p:pic>
              <p:nvPicPr>
                <p:cNvPr id="33" name="Input penna 32"/>
                <p:cNvPicPr/>
                <p:nvPr/>
              </p:nvPicPr>
              <p:blipFill>
                <a:blip r:embed="rId11"/>
                <a:stretch>
                  <a:fillRect/>
                </a:stretch>
              </p:blipFill>
              <p:spPr>
                <a:xfrm>
                  <a:off x="1279723" y="3325928"/>
                  <a:ext cx="1591920" cy="151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put penna 34"/>
                <p14:cNvContentPartPr/>
                <p14:nvPr/>
              </p14:nvContentPartPr>
              <p14:xfrm>
                <a:off x="1373683" y="3520328"/>
                <a:ext cx="1459800" cy="1583280"/>
              </p14:xfrm>
            </p:contentPart>
          </mc:Choice>
          <mc:Fallback xmlns="">
            <p:pic>
              <p:nvPicPr>
                <p:cNvPr id="35" name="Input penna 34"/>
                <p:cNvPicPr/>
                <p:nvPr/>
              </p:nvPicPr>
              <p:blipFill>
                <a:blip r:embed="rId13"/>
                <a:stretch>
                  <a:fillRect/>
                </a:stretch>
              </p:blipFill>
              <p:spPr>
                <a:xfrm>
                  <a:off x="1349923" y="3493328"/>
                  <a:ext cx="1519200" cy="1645920"/>
                </a:xfrm>
                <a:prstGeom prst="rect">
                  <a:avLst/>
                </a:prstGeom>
              </p:spPr>
            </p:pic>
          </mc:Fallback>
        </mc:AlternateContent>
      </p:grpSp>
    </p:spTree>
    <p:extLst>
      <p:ext uri="{BB962C8B-B14F-4D97-AF65-F5344CB8AC3E}">
        <p14:creationId xmlns:p14="http://schemas.microsoft.com/office/powerpoint/2010/main" val="2303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p:cNvGrpSpPr/>
          <p:nvPr/>
        </p:nvGrpSpPr>
        <p:grpSpPr>
          <a:xfrm>
            <a:off x="1698973" y="1444975"/>
            <a:ext cx="5384825" cy="400754"/>
            <a:chOff x="1698973" y="1444975"/>
            <a:chExt cx="5384825" cy="400754"/>
          </a:xfrm>
        </p:grpSpPr>
        <p:grpSp>
          <p:nvGrpSpPr>
            <p:cNvPr id="9" name="Gruppo 8"/>
            <p:cNvGrpSpPr/>
            <p:nvPr/>
          </p:nvGrpSpPr>
          <p:grpSpPr>
            <a:xfrm>
              <a:off x="1930400" y="1444975"/>
              <a:ext cx="570088" cy="361244"/>
              <a:chOff x="1546578" y="1851378"/>
              <a:chExt cx="570088" cy="361244"/>
            </a:xfrm>
          </p:grpSpPr>
          <p:sp>
            <p:nvSpPr>
              <p:cNvPr id="4" name="Ovale 3"/>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diritto 6"/>
              <p:cNvCxnSpPr>
                <a:stCxn id="4"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o 9"/>
            <p:cNvGrpSpPr/>
            <p:nvPr/>
          </p:nvGrpSpPr>
          <p:grpSpPr>
            <a:xfrm>
              <a:off x="2500493" y="1461907"/>
              <a:ext cx="570088" cy="361244"/>
              <a:chOff x="1546578" y="1851378"/>
              <a:chExt cx="570088" cy="361244"/>
            </a:xfrm>
          </p:grpSpPr>
          <p:sp>
            <p:nvSpPr>
              <p:cNvPr id="11" name="Ovale 10"/>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p:cNvCxnSpPr>
                <a:stCxn id="11"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uppo 12"/>
            <p:cNvGrpSpPr/>
            <p:nvPr/>
          </p:nvGrpSpPr>
          <p:grpSpPr>
            <a:xfrm>
              <a:off x="3081874" y="1456261"/>
              <a:ext cx="570088" cy="361244"/>
              <a:chOff x="1546578" y="1851378"/>
              <a:chExt cx="570088" cy="361244"/>
            </a:xfrm>
          </p:grpSpPr>
          <p:sp>
            <p:nvSpPr>
              <p:cNvPr id="14" name="Ovale 13"/>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diritto 14"/>
              <p:cNvCxnSpPr>
                <a:stCxn id="14"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uppo 15"/>
            <p:cNvGrpSpPr/>
            <p:nvPr/>
          </p:nvGrpSpPr>
          <p:grpSpPr>
            <a:xfrm>
              <a:off x="3651962" y="1456264"/>
              <a:ext cx="570088" cy="361244"/>
              <a:chOff x="1546578" y="1851378"/>
              <a:chExt cx="570088" cy="361244"/>
            </a:xfrm>
          </p:grpSpPr>
          <p:sp>
            <p:nvSpPr>
              <p:cNvPr id="17" name="Ovale 16"/>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Connettore diritto 17"/>
              <p:cNvCxnSpPr>
                <a:stCxn id="17"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9" name="Gruppo 18"/>
            <p:cNvGrpSpPr/>
            <p:nvPr/>
          </p:nvGrpSpPr>
          <p:grpSpPr>
            <a:xfrm>
              <a:off x="4222055" y="1473196"/>
              <a:ext cx="570088" cy="361244"/>
              <a:chOff x="1546578" y="1851378"/>
              <a:chExt cx="570088" cy="361244"/>
            </a:xfrm>
          </p:grpSpPr>
          <p:sp>
            <p:nvSpPr>
              <p:cNvPr id="20" name="Ovale 19"/>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p:cNvCxnSpPr>
                <a:stCxn id="20"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uppo 21"/>
            <p:cNvGrpSpPr/>
            <p:nvPr/>
          </p:nvGrpSpPr>
          <p:grpSpPr>
            <a:xfrm>
              <a:off x="4803436" y="1467550"/>
              <a:ext cx="570088" cy="361244"/>
              <a:chOff x="1546578" y="1851378"/>
              <a:chExt cx="570088" cy="361244"/>
            </a:xfrm>
          </p:grpSpPr>
          <p:sp>
            <p:nvSpPr>
              <p:cNvPr id="23" name="Ovale 22"/>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diritto 23"/>
              <p:cNvCxnSpPr>
                <a:stCxn id="23"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uppo 24"/>
            <p:cNvGrpSpPr/>
            <p:nvPr/>
          </p:nvGrpSpPr>
          <p:grpSpPr>
            <a:xfrm>
              <a:off x="5362236" y="1467553"/>
              <a:ext cx="570088" cy="361244"/>
              <a:chOff x="1546578" y="1851378"/>
              <a:chExt cx="570088" cy="361244"/>
            </a:xfrm>
          </p:grpSpPr>
          <p:sp>
            <p:nvSpPr>
              <p:cNvPr id="26" name="Ovale 25"/>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diritto 26"/>
              <p:cNvCxnSpPr>
                <a:stCxn id="26"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uppo 27"/>
            <p:cNvGrpSpPr/>
            <p:nvPr/>
          </p:nvGrpSpPr>
          <p:grpSpPr>
            <a:xfrm>
              <a:off x="5932329" y="1484485"/>
              <a:ext cx="570088" cy="361244"/>
              <a:chOff x="1546578" y="1851378"/>
              <a:chExt cx="570088" cy="361244"/>
            </a:xfrm>
          </p:grpSpPr>
          <p:sp>
            <p:nvSpPr>
              <p:cNvPr id="29" name="Ovale 28"/>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0" name="Connettore diritto 29"/>
              <p:cNvCxnSpPr>
                <a:stCxn id="29"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uppo 30"/>
            <p:cNvGrpSpPr/>
            <p:nvPr/>
          </p:nvGrpSpPr>
          <p:grpSpPr>
            <a:xfrm>
              <a:off x="6513710" y="1478839"/>
              <a:ext cx="570088" cy="361244"/>
              <a:chOff x="1546578" y="1851378"/>
              <a:chExt cx="570088" cy="361244"/>
            </a:xfrm>
          </p:grpSpPr>
          <p:sp>
            <p:nvSpPr>
              <p:cNvPr id="32" name="Ovale 31"/>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Connettore diritto 32"/>
              <p:cNvCxnSpPr>
                <a:stCxn id="32"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4" name="Connettore diritto 33"/>
            <p:cNvCxnSpPr/>
            <p:nvPr/>
          </p:nvCxnSpPr>
          <p:spPr>
            <a:xfrm>
              <a:off x="1698973" y="1619951"/>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9" name="CasellaDiTesto 48"/>
          <p:cNvSpPr txBox="1"/>
          <p:nvPr/>
        </p:nvSpPr>
        <p:spPr>
          <a:xfrm>
            <a:off x="462065" y="372197"/>
            <a:ext cx="4754187" cy="369332"/>
          </a:xfrm>
          <a:prstGeom prst="rect">
            <a:avLst/>
          </a:prstGeom>
          <a:noFill/>
        </p:spPr>
        <p:txBody>
          <a:bodyPr wrap="none" rtlCol="0">
            <a:spAutoFit/>
          </a:bodyPr>
          <a:lstStyle/>
          <a:p>
            <a:r>
              <a:rPr lang="it-IT" dirty="0"/>
              <a:t>Consideriamo una catena infinita di atomi (es. H)</a:t>
            </a:r>
          </a:p>
        </p:txBody>
      </p:sp>
      <p:grpSp>
        <p:nvGrpSpPr>
          <p:cNvPr id="53" name="Gruppo 52"/>
          <p:cNvGrpSpPr/>
          <p:nvPr/>
        </p:nvGrpSpPr>
        <p:grpSpPr>
          <a:xfrm>
            <a:off x="871358" y="3409243"/>
            <a:ext cx="7722308" cy="2483558"/>
            <a:chOff x="871358" y="3409243"/>
            <a:chExt cx="7722308" cy="2483558"/>
          </a:xfrm>
        </p:grpSpPr>
        <p:grpSp>
          <p:nvGrpSpPr>
            <p:cNvPr id="50" name="Gruppo 49"/>
            <p:cNvGrpSpPr/>
            <p:nvPr/>
          </p:nvGrpSpPr>
          <p:grpSpPr>
            <a:xfrm>
              <a:off x="871358" y="3409243"/>
              <a:ext cx="2456750" cy="2483558"/>
              <a:chOff x="3139729" y="3352798"/>
              <a:chExt cx="2456750" cy="2483558"/>
            </a:xfrm>
          </p:grpSpPr>
          <p:sp>
            <p:nvSpPr>
              <p:cNvPr id="35" name="Ovale 34"/>
              <p:cNvSpPr/>
              <p:nvPr/>
            </p:nvSpPr>
            <p:spPr>
              <a:xfrm>
                <a:off x="3309062" y="3499556"/>
                <a:ext cx="2164651" cy="215617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4222055" y="335279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4222050" y="5475112"/>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e 37"/>
              <p:cNvSpPr/>
              <p:nvPr/>
            </p:nvSpPr>
            <p:spPr>
              <a:xfrm>
                <a:off x="5257813" y="4397023"/>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3139729" y="4397023"/>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Ovale 39"/>
              <p:cNvSpPr/>
              <p:nvPr/>
            </p:nvSpPr>
            <p:spPr>
              <a:xfrm>
                <a:off x="4730049" y="5345292"/>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Ovale 40"/>
              <p:cNvSpPr/>
              <p:nvPr/>
            </p:nvSpPr>
            <p:spPr>
              <a:xfrm>
                <a:off x="4730054" y="3482622"/>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Ovale 41"/>
              <p:cNvSpPr/>
              <p:nvPr/>
            </p:nvSpPr>
            <p:spPr>
              <a:xfrm>
                <a:off x="5101885" y="498404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Ovale 42"/>
              <p:cNvSpPr/>
              <p:nvPr/>
            </p:nvSpPr>
            <p:spPr>
              <a:xfrm>
                <a:off x="5116716" y="388055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Ovale 43"/>
              <p:cNvSpPr/>
              <p:nvPr/>
            </p:nvSpPr>
            <p:spPr>
              <a:xfrm>
                <a:off x="3313999" y="494876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Ovale 44"/>
              <p:cNvSpPr/>
              <p:nvPr/>
            </p:nvSpPr>
            <p:spPr>
              <a:xfrm>
                <a:off x="3328830" y="38452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3714051" y="5294490"/>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Ovale 46"/>
              <p:cNvSpPr/>
              <p:nvPr/>
            </p:nvSpPr>
            <p:spPr>
              <a:xfrm>
                <a:off x="3714056" y="3431820"/>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1" name="CasellaDiTesto 50"/>
            <p:cNvSpPr txBox="1"/>
            <p:nvPr/>
          </p:nvSpPr>
          <p:spPr>
            <a:xfrm>
              <a:off x="3990628" y="3719689"/>
              <a:ext cx="4603038" cy="1200329"/>
            </a:xfrm>
            <a:prstGeom prst="rect">
              <a:avLst/>
            </a:prstGeom>
            <a:noFill/>
          </p:spPr>
          <p:txBody>
            <a:bodyPr wrap="square" rtlCol="0">
              <a:spAutoFit/>
            </a:bodyPr>
            <a:lstStyle/>
            <a:p>
              <a:r>
                <a:rPr lang="it-IT" dirty="0" err="1"/>
                <a:t>Computazionalmente</a:t>
              </a:r>
              <a:r>
                <a:rPr lang="it-IT" dirty="0"/>
                <a:t>, si simula chiudendo su se stessa una lunga catena</a:t>
              </a:r>
            </a:p>
            <a:p>
              <a:endParaRPr lang="it-IT" dirty="0"/>
            </a:p>
            <a:p>
              <a:r>
                <a:rPr lang="it-IT" dirty="0"/>
                <a:t>(condizioni al contorno di </a:t>
              </a:r>
              <a:r>
                <a:rPr lang="it-IT" dirty="0" err="1"/>
                <a:t>Born</a:t>
              </a:r>
              <a:r>
                <a:rPr lang="it-IT" dirty="0"/>
                <a:t>-von Karman)</a:t>
              </a:r>
            </a:p>
          </p:txBody>
        </p:sp>
      </p:grpSp>
      <mc:AlternateContent xmlns:mc="http://schemas.openxmlformats.org/markup-compatibility/2006" xmlns:p14="http://schemas.microsoft.com/office/powerpoint/2010/main">
        <mc:Choice Requires="p14">
          <p:contentPart p14:bwMode="auto" r:id="rId2">
            <p14:nvContentPartPr>
              <p14:cNvPr id="56" name="Input penna 55"/>
              <p14:cNvContentPartPr/>
              <p14:nvPr/>
            </p14:nvContentPartPr>
            <p14:xfrm>
              <a:off x="4814996" y="5511240"/>
              <a:ext cx="2274480" cy="571680"/>
            </p14:xfrm>
          </p:contentPart>
        </mc:Choice>
        <mc:Fallback xmlns="">
          <p:pic>
            <p:nvPicPr>
              <p:cNvPr id="56" name="Input penna 55"/>
              <p:cNvPicPr/>
              <p:nvPr/>
            </p:nvPicPr>
            <p:blipFill>
              <a:blip r:embed="rId3"/>
              <a:stretch>
                <a:fillRect/>
              </a:stretch>
            </p:blipFill>
            <p:spPr>
              <a:xfrm>
                <a:off x="4803476" y="5502960"/>
                <a:ext cx="229824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7" name="Input penna 76"/>
              <p14:cNvContentPartPr/>
              <p14:nvPr/>
            </p14:nvContentPartPr>
            <p14:xfrm>
              <a:off x="2118236" y="1169280"/>
              <a:ext cx="537840" cy="148320"/>
            </p14:xfrm>
          </p:contentPart>
        </mc:Choice>
        <mc:Fallback xmlns="">
          <p:pic>
            <p:nvPicPr>
              <p:cNvPr id="77" name="Input penna 76"/>
              <p:cNvPicPr/>
              <p:nvPr/>
            </p:nvPicPr>
            <p:blipFill>
              <a:blip r:embed="rId5"/>
              <a:stretch>
                <a:fillRect/>
              </a:stretch>
            </p:blipFill>
            <p:spPr>
              <a:xfrm>
                <a:off x="2109242" y="1157040"/>
                <a:ext cx="556907" cy="172080"/>
              </a:xfrm>
              <a:prstGeom prst="rect">
                <a:avLst/>
              </a:prstGeom>
            </p:spPr>
          </p:pic>
        </mc:Fallback>
      </mc:AlternateContent>
    </p:spTree>
    <p:extLst>
      <p:ext uri="{BB962C8B-B14F-4D97-AF65-F5344CB8AC3E}">
        <p14:creationId xmlns:p14="http://schemas.microsoft.com/office/powerpoint/2010/main" val="23145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96968" y="767834"/>
            <a:ext cx="6373758" cy="4081991"/>
          </a:xfrm>
          <a:prstGeom prst="rect">
            <a:avLst/>
          </a:prstGeom>
        </p:spPr>
      </p:pic>
      <p:sp>
        <p:nvSpPr>
          <p:cNvPr id="77" name="CasellaDiTesto 76"/>
          <p:cNvSpPr txBox="1"/>
          <p:nvPr/>
        </p:nvSpPr>
        <p:spPr>
          <a:xfrm>
            <a:off x="300288" y="5407378"/>
            <a:ext cx="7967117" cy="369332"/>
          </a:xfrm>
          <a:prstGeom prst="rect">
            <a:avLst/>
          </a:prstGeom>
          <a:noFill/>
        </p:spPr>
        <p:txBody>
          <a:bodyPr wrap="none" rtlCol="0">
            <a:spAutoFit/>
          </a:bodyPr>
          <a:lstStyle/>
          <a:p>
            <a:r>
              <a:rPr lang="it-IT" dirty="0">
                <a:solidFill>
                  <a:schemeClr val="accent1">
                    <a:lumMod val="75000"/>
                  </a:schemeClr>
                </a:solidFill>
              </a:rPr>
              <a:t>Avrò N orbitali molecolari derivanti dagli N orbitali messi in condivisione dagli atomi</a:t>
            </a:r>
          </a:p>
        </p:txBody>
      </p:sp>
    </p:spTree>
    <p:extLst>
      <p:ext uri="{BB962C8B-B14F-4D97-AF65-F5344CB8AC3E}">
        <p14:creationId xmlns:p14="http://schemas.microsoft.com/office/powerpoint/2010/main" val="2652769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1651000" y="1040643"/>
            <a:ext cx="5384825" cy="400754"/>
            <a:chOff x="1698973" y="1444975"/>
            <a:chExt cx="5384825" cy="400754"/>
          </a:xfrm>
        </p:grpSpPr>
        <p:grpSp>
          <p:nvGrpSpPr>
            <p:cNvPr id="6" name="Gruppo 5"/>
            <p:cNvGrpSpPr/>
            <p:nvPr/>
          </p:nvGrpSpPr>
          <p:grpSpPr>
            <a:xfrm>
              <a:off x="1930400" y="1444975"/>
              <a:ext cx="570088" cy="361244"/>
              <a:chOff x="1546578" y="1851378"/>
              <a:chExt cx="570088" cy="361244"/>
            </a:xfrm>
          </p:grpSpPr>
          <p:sp>
            <p:nvSpPr>
              <p:cNvPr id="32" name="Ovale 31"/>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3" name="Connettore diritto 32"/>
              <p:cNvCxnSpPr>
                <a:stCxn id="32"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Gruppo 6"/>
            <p:cNvGrpSpPr/>
            <p:nvPr/>
          </p:nvGrpSpPr>
          <p:grpSpPr>
            <a:xfrm>
              <a:off x="2500493" y="1461907"/>
              <a:ext cx="570088" cy="361244"/>
              <a:chOff x="1546578" y="1851378"/>
              <a:chExt cx="570088" cy="361244"/>
            </a:xfrm>
          </p:grpSpPr>
          <p:sp>
            <p:nvSpPr>
              <p:cNvPr id="30" name="Ovale 29"/>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diritto 30"/>
              <p:cNvCxnSpPr>
                <a:stCxn id="30"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uppo 7"/>
            <p:cNvGrpSpPr/>
            <p:nvPr/>
          </p:nvGrpSpPr>
          <p:grpSpPr>
            <a:xfrm>
              <a:off x="3081874" y="1456261"/>
              <a:ext cx="570088" cy="361244"/>
              <a:chOff x="1546578" y="1851378"/>
              <a:chExt cx="570088" cy="361244"/>
            </a:xfrm>
          </p:grpSpPr>
          <p:sp>
            <p:nvSpPr>
              <p:cNvPr id="28" name="Ovale 27"/>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diritto 28"/>
              <p:cNvCxnSpPr>
                <a:stCxn id="28"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uppo 8"/>
            <p:cNvGrpSpPr/>
            <p:nvPr/>
          </p:nvGrpSpPr>
          <p:grpSpPr>
            <a:xfrm>
              <a:off x="3651962" y="1456264"/>
              <a:ext cx="570088" cy="361244"/>
              <a:chOff x="1546578" y="1851378"/>
              <a:chExt cx="570088" cy="361244"/>
            </a:xfrm>
          </p:grpSpPr>
          <p:sp>
            <p:nvSpPr>
              <p:cNvPr id="26" name="Ovale 25"/>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7" name="Connettore diritto 26"/>
              <p:cNvCxnSpPr>
                <a:stCxn id="26"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Gruppo 9"/>
            <p:cNvGrpSpPr/>
            <p:nvPr/>
          </p:nvGrpSpPr>
          <p:grpSpPr>
            <a:xfrm>
              <a:off x="4222055" y="1473196"/>
              <a:ext cx="570088" cy="361244"/>
              <a:chOff x="1546578" y="1851378"/>
              <a:chExt cx="570088" cy="361244"/>
            </a:xfrm>
          </p:grpSpPr>
          <p:sp>
            <p:nvSpPr>
              <p:cNvPr id="24" name="Ovale 23"/>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diritto 24"/>
              <p:cNvCxnSpPr>
                <a:stCxn id="24"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uppo 10"/>
            <p:cNvGrpSpPr/>
            <p:nvPr/>
          </p:nvGrpSpPr>
          <p:grpSpPr>
            <a:xfrm>
              <a:off x="4803436" y="1467550"/>
              <a:ext cx="570088" cy="361244"/>
              <a:chOff x="1546578" y="1851378"/>
              <a:chExt cx="570088" cy="361244"/>
            </a:xfrm>
          </p:grpSpPr>
          <p:sp>
            <p:nvSpPr>
              <p:cNvPr id="22" name="Ovale 21"/>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diritto 22"/>
              <p:cNvCxnSpPr>
                <a:stCxn id="22"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Gruppo 11"/>
            <p:cNvGrpSpPr/>
            <p:nvPr/>
          </p:nvGrpSpPr>
          <p:grpSpPr>
            <a:xfrm>
              <a:off x="5362236" y="1467553"/>
              <a:ext cx="570088" cy="361244"/>
              <a:chOff x="1546578" y="1851378"/>
              <a:chExt cx="570088" cy="361244"/>
            </a:xfrm>
          </p:grpSpPr>
          <p:sp>
            <p:nvSpPr>
              <p:cNvPr id="20" name="Ovale 19"/>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 name="Connettore diritto 20"/>
              <p:cNvCxnSpPr>
                <a:stCxn id="20"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uppo 12"/>
            <p:cNvGrpSpPr/>
            <p:nvPr/>
          </p:nvGrpSpPr>
          <p:grpSpPr>
            <a:xfrm>
              <a:off x="5932329" y="1484485"/>
              <a:ext cx="570088" cy="361244"/>
              <a:chOff x="1546578" y="1851378"/>
              <a:chExt cx="570088" cy="361244"/>
            </a:xfrm>
          </p:grpSpPr>
          <p:sp>
            <p:nvSpPr>
              <p:cNvPr id="18" name="Ovale 17"/>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diritto 18"/>
              <p:cNvCxnSpPr>
                <a:stCxn id="18"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6513710" y="1478839"/>
              <a:ext cx="570088" cy="361244"/>
              <a:chOff x="1546578" y="1851378"/>
              <a:chExt cx="570088" cy="361244"/>
            </a:xfrm>
          </p:grpSpPr>
          <p:sp>
            <p:nvSpPr>
              <p:cNvPr id="16" name="Ovale 15"/>
              <p:cNvSpPr/>
              <p:nvPr/>
            </p:nvSpPr>
            <p:spPr>
              <a:xfrm>
                <a:off x="1546578" y="1851378"/>
                <a:ext cx="338666" cy="3612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diritto 16"/>
              <p:cNvCxnSpPr>
                <a:stCxn id="16" idx="6"/>
              </p:cNvCxnSpPr>
              <p:nvPr/>
            </p:nvCxnSpPr>
            <p:spPr>
              <a:xfrm>
                <a:off x="1885244" y="2032000"/>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Connettore diritto 14"/>
            <p:cNvCxnSpPr/>
            <p:nvPr/>
          </p:nvCxnSpPr>
          <p:spPr>
            <a:xfrm>
              <a:off x="1698973" y="1619951"/>
              <a:ext cx="231422" cy="564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uppo 38"/>
          <p:cNvGrpSpPr/>
          <p:nvPr/>
        </p:nvGrpSpPr>
        <p:grpSpPr>
          <a:xfrm>
            <a:off x="485422" y="2404533"/>
            <a:ext cx="6726200" cy="1503869"/>
            <a:chOff x="485422" y="2404533"/>
            <a:chExt cx="6726200" cy="1503869"/>
          </a:xfrm>
        </p:grpSpPr>
        <mc:AlternateContent xmlns:mc="http://schemas.openxmlformats.org/markup-compatibility/2006" xmlns:a14="http://schemas.microsoft.com/office/drawing/2010/main">
          <mc:Choice Requires="a14">
            <p:sp>
              <p:nvSpPr>
                <p:cNvPr id="4" name="CasellaDiTesto 3"/>
                <p:cNvSpPr txBox="1"/>
                <p:nvPr/>
              </p:nvSpPr>
              <p:spPr>
                <a:xfrm>
                  <a:off x="485422" y="2404533"/>
                  <a:ext cx="6726200" cy="369332"/>
                </a:xfrm>
                <a:prstGeom prst="rect">
                  <a:avLst/>
                </a:prstGeom>
                <a:noFill/>
              </p:spPr>
              <p:txBody>
                <a:bodyPr wrap="none" rtlCol="0">
                  <a:spAutoFit/>
                </a:bodyPr>
                <a:lstStyle/>
                <a:p>
                  <a:r>
                    <a:rPr lang="it-IT" dirty="0"/>
                    <a:t>Un modo per esprimere le combinazioni lineari degli orbitali </a:t>
                  </a:r>
                  <a14:m>
                    <m:oMath xmlns:m="http://schemas.openxmlformats.org/officeDocument/2006/math">
                      <m:r>
                        <a:rPr lang="it-IT" i="1" smtClean="0">
                          <a:latin typeface="Cambria Math" panose="02040503050406030204" pitchFamily="18" charset="0"/>
                          <a:ea typeface="Cambria Math" panose="02040503050406030204" pitchFamily="18" charset="0"/>
                        </a:rPr>
                        <m:t>𝜓</m:t>
                      </m:r>
                      <m:d>
                        <m:dPr>
                          <m:ctrlPr>
                            <a:rPr lang="it-IT" b="0" i="1" smtClean="0">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𝑛</m:t>
                          </m:r>
                        </m:e>
                      </m:d>
                    </m:oMath>
                  </a14:m>
                  <a:r>
                    <a:rPr lang="it-IT" dirty="0"/>
                    <a:t> è: </a:t>
                  </a:r>
                </a:p>
              </p:txBody>
            </p:sp>
          </mc:Choice>
          <mc:Fallback xmlns="">
            <p:sp>
              <p:nvSpPr>
                <p:cNvPr id="4" name="CasellaDiTesto 3"/>
                <p:cNvSpPr txBox="1">
                  <a:spLocks noRot="1" noChangeAspect="1" noMove="1" noResize="1" noEditPoints="1" noAdjustHandles="1" noChangeArrowheads="1" noChangeShapeType="1" noTextEdit="1"/>
                </p:cNvSpPr>
                <p:nvPr/>
              </p:nvSpPr>
              <p:spPr>
                <a:xfrm>
                  <a:off x="485422" y="2404533"/>
                  <a:ext cx="6726200" cy="369332"/>
                </a:xfrm>
                <a:prstGeom prst="rect">
                  <a:avLst/>
                </a:prstGeom>
                <a:blipFill>
                  <a:blip r:embed="rId2"/>
                  <a:stretch>
                    <a:fillRect l="-816" t="-8197"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Rettangolo 33"/>
                <p:cNvSpPr/>
                <p:nvPr/>
              </p:nvSpPr>
              <p:spPr>
                <a:xfrm>
                  <a:off x="3256994" y="3143897"/>
                  <a:ext cx="2172838"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𝜓</m:t>
                            </m:r>
                          </m:e>
                          <m:sub>
                            <m:r>
                              <a:rPr lang="it-IT" b="0" i="1" smtClean="0">
                                <a:latin typeface="Cambria Math" panose="02040503050406030204" pitchFamily="18" charset="0"/>
                                <a:ea typeface="Cambria Math" panose="02040503050406030204" pitchFamily="18" charset="0"/>
                              </a:rPr>
                              <m:t>𝑘</m:t>
                            </m:r>
                          </m:sub>
                        </m:sSub>
                        <m:r>
                          <a:rPr lang="it-IT" b="0" i="1" smtClean="0">
                            <a:latin typeface="Cambria Math" panose="02040503050406030204" pitchFamily="18" charset="0"/>
                            <a:ea typeface="Cambria Math" panose="02040503050406030204" pitchFamily="18" charset="0"/>
                          </a:rPr>
                          <m:t>=</m:t>
                        </m:r>
                        <m:nary>
                          <m:naryPr>
                            <m:chr m:val="∑"/>
                            <m:supHide m:val="on"/>
                            <m:ctrlPr>
                              <a:rPr lang="it-IT" b="0" i="1" smtClean="0">
                                <a:latin typeface="Cambria Math" panose="02040503050406030204" pitchFamily="18" charset="0"/>
                                <a:ea typeface="Cambria Math" panose="02040503050406030204" pitchFamily="18" charset="0"/>
                              </a:rPr>
                            </m:ctrlPr>
                          </m:naryPr>
                          <m:sub>
                            <m:r>
                              <a:rPr lang="it-IT" b="0" i="1" smtClean="0">
                                <a:latin typeface="Cambria Math" panose="02040503050406030204" pitchFamily="18" charset="0"/>
                                <a:ea typeface="Cambria Math" panose="02040503050406030204" pitchFamily="18" charset="0"/>
                              </a:rPr>
                              <m:t>𝑛</m:t>
                            </m:r>
                          </m:sub>
                          <m:sup/>
                          <m:e>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𝑒</m:t>
                                </m:r>
                              </m:e>
                              <m:sup>
                                <m:r>
                                  <a:rPr lang="it-IT" b="0" i="1" smtClean="0">
                                    <a:latin typeface="Cambria Math" panose="02040503050406030204" pitchFamily="18" charset="0"/>
                                    <a:ea typeface="Cambria Math" panose="02040503050406030204" pitchFamily="18" charset="0"/>
                                  </a:rPr>
                                  <m:t>𝑖𝑘𝑛𝑎</m:t>
                                </m:r>
                              </m:sup>
                            </m:sSup>
                            <m:r>
                              <a:rPr lang="it-IT" i="1">
                                <a:latin typeface="Cambria Math" panose="02040503050406030204" pitchFamily="18" charset="0"/>
                                <a:ea typeface="Cambria Math" panose="02040503050406030204" pitchFamily="18" charset="0"/>
                              </a:rPr>
                              <m:t>𝜓</m:t>
                            </m:r>
                            <m:d>
                              <m:dPr>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𝑛</m:t>
                                </m:r>
                              </m:e>
                            </m:d>
                          </m:e>
                        </m:nary>
                      </m:oMath>
                    </m:oMathPara>
                  </a14:m>
                  <a:endParaRPr lang="it-IT" dirty="0"/>
                </a:p>
              </p:txBody>
            </p:sp>
          </mc:Choice>
          <mc:Fallback xmlns="">
            <p:sp>
              <p:nvSpPr>
                <p:cNvPr id="34" name="Rettangolo 33"/>
                <p:cNvSpPr>
                  <a:spLocks noRot="1" noChangeAspect="1" noMove="1" noResize="1" noEditPoints="1" noAdjustHandles="1" noChangeArrowheads="1" noChangeShapeType="1" noTextEdit="1"/>
                </p:cNvSpPr>
                <p:nvPr/>
              </p:nvSpPr>
              <p:spPr>
                <a:xfrm>
                  <a:off x="3256994" y="3143897"/>
                  <a:ext cx="2172838" cy="764505"/>
                </a:xfrm>
                <a:prstGeom prst="rect">
                  <a:avLst/>
                </a:prstGeom>
                <a:blipFill>
                  <a:blip r:embed="rId3"/>
                  <a:stretch>
                    <a:fillRect/>
                  </a:stretch>
                </a:blipFill>
              </p:spPr>
              <p:txBody>
                <a:bodyPr/>
                <a:lstStyle/>
                <a:p>
                  <a:r>
                    <a:rPr lang="it-IT">
                      <a:noFill/>
                    </a:rPr>
                    <a:t> </a:t>
                  </a:r>
                </a:p>
              </p:txBody>
            </p:sp>
          </mc:Fallback>
        </mc:AlternateContent>
      </p:grpSp>
      <mc:AlternateContent xmlns:mc="http://schemas.openxmlformats.org/markup-compatibility/2006" xmlns:a14="http://schemas.microsoft.com/office/drawing/2010/main">
        <mc:Choice Requires="a14">
          <p:sp>
            <p:nvSpPr>
              <p:cNvPr id="35" name="Rettangolo 34"/>
              <p:cNvSpPr/>
              <p:nvPr/>
            </p:nvSpPr>
            <p:spPr>
              <a:xfrm>
                <a:off x="1721033" y="606398"/>
                <a:ext cx="731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𝜓</m:t>
                      </m:r>
                      <m:d>
                        <m:dPr>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0</m:t>
                          </m:r>
                        </m:e>
                      </m:d>
                    </m:oMath>
                  </m:oMathPara>
                </a14:m>
                <a:endParaRPr lang="it-IT" dirty="0"/>
              </a:p>
            </p:txBody>
          </p:sp>
        </mc:Choice>
        <mc:Fallback xmlns="">
          <p:sp>
            <p:nvSpPr>
              <p:cNvPr id="35" name="Rettangolo 34"/>
              <p:cNvSpPr>
                <a:spLocks noRot="1" noChangeAspect="1" noMove="1" noResize="1" noEditPoints="1" noAdjustHandles="1" noChangeArrowheads="1" noChangeShapeType="1" noTextEdit="1"/>
              </p:cNvSpPr>
              <p:nvPr/>
            </p:nvSpPr>
            <p:spPr>
              <a:xfrm>
                <a:off x="1721033" y="606398"/>
                <a:ext cx="731482" cy="369332"/>
              </a:xfrm>
              <a:prstGeom prst="rect">
                <a:avLst/>
              </a:prstGeom>
              <a:blipFill>
                <a:blip r:embed="rId4"/>
                <a:stretch>
                  <a:fillRect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6" name="Rettangolo 35"/>
              <p:cNvSpPr/>
              <p:nvPr/>
            </p:nvSpPr>
            <p:spPr>
              <a:xfrm>
                <a:off x="2291126" y="1438955"/>
                <a:ext cx="731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𝜓</m:t>
                      </m:r>
                      <m:d>
                        <m:dPr>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1</m:t>
                          </m:r>
                        </m:e>
                      </m:d>
                    </m:oMath>
                  </m:oMathPara>
                </a14:m>
                <a:endParaRPr lang="it-IT" dirty="0"/>
              </a:p>
            </p:txBody>
          </p:sp>
        </mc:Choice>
        <mc:Fallback xmlns="">
          <p:sp>
            <p:nvSpPr>
              <p:cNvPr id="36" name="Rettangolo 35"/>
              <p:cNvSpPr>
                <a:spLocks noRot="1" noChangeAspect="1" noMove="1" noResize="1" noEditPoints="1" noAdjustHandles="1" noChangeArrowheads="1" noChangeShapeType="1" noTextEdit="1"/>
              </p:cNvSpPr>
              <p:nvPr/>
            </p:nvSpPr>
            <p:spPr>
              <a:xfrm>
                <a:off x="2291126" y="1438955"/>
                <a:ext cx="731482" cy="369332"/>
              </a:xfrm>
              <a:prstGeom prst="rect">
                <a:avLst/>
              </a:prstGeom>
              <a:blipFill>
                <a:blip r:embed="rId5"/>
                <a:stretch>
                  <a:fillRect b="-1311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7" name="Rettangolo 36"/>
              <p:cNvSpPr/>
              <p:nvPr/>
            </p:nvSpPr>
            <p:spPr>
              <a:xfrm>
                <a:off x="2813767" y="609599"/>
                <a:ext cx="7314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ea typeface="Cambria Math" panose="02040503050406030204" pitchFamily="18" charset="0"/>
                        </a:rPr>
                        <m:t>𝜓</m:t>
                      </m:r>
                      <m:d>
                        <m:dPr>
                          <m:ctrlPr>
                            <a:rPr lang="it-IT" i="1">
                              <a:latin typeface="Cambria Math" panose="02040503050406030204" pitchFamily="18" charset="0"/>
                              <a:ea typeface="Cambria Math" panose="02040503050406030204" pitchFamily="18" charset="0"/>
                            </a:rPr>
                          </m:ctrlPr>
                        </m:dPr>
                        <m:e>
                          <m:r>
                            <a:rPr lang="it-IT" b="0" i="1" smtClean="0">
                              <a:latin typeface="Cambria Math" panose="02040503050406030204" pitchFamily="18" charset="0"/>
                              <a:ea typeface="Cambria Math" panose="02040503050406030204" pitchFamily="18" charset="0"/>
                            </a:rPr>
                            <m:t>2</m:t>
                          </m:r>
                        </m:e>
                      </m:d>
                    </m:oMath>
                  </m:oMathPara>
                </a14:m>
                <a:endParaRPr lang="it-IT" dirty="0"/>
              </a:p>
            </p:txBody>
          </p:sp>
        </mc:Choice>
        <mc:Fallback xmlns="">
          <p:sp>
            <p:nvSpPr>
              <p:cNvPr id="37" name="Rettangolo 36"/>
              <p:cNvSpPr>
                <a:spLocks noRot="1" noChangeAspect="1" noMove="1" noResize="1" noEditPoints="1" noAdjustHandles="1" noChangeArrowheads="1" noChangeShapeType="1" noTextEdit="1"/>
              </p:cNvSpPr>
              <p:nvPr/>
            </p:nvSpPr>
            <p:spPr>
              <a:xfrm>
                <a:off x="2813767" y="609599"/>
                <a:ext cx="731482" cy="369332"/>
              </a:xfrm>
              <a:prstGeom prst="rect">
                <a:avLst/>
              </a:prstGeom>
              <a:blipFill>
                <a:blip r:embed="rId6"/>
                <a:stretch>
                  <a:fillRect b="-114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8" name="CasellaDiTesto 37"/>
              <p:cNvSpPr txBox="1"/>
              <p:nvPr/>
            </p:nvSpPr>
            <p:spPr>
              <a:xfrm>
                <a:off x="211441" y="4572000"/>
                <a:ext cx="8811455" cy="762516"/>
              </a:xfrm>
              <a:prstGeom prst="rect">
                <a:avLst/>
              </a:prstGeom>
              <a:noFill/>
            </p:spPr>
            <p:txBody>
              <a:bodyPr wrap="square" rtlCol="0">
                <a:spAutoFit/>
              </a:bodyPr>
              <a:lstStyle/>
              <a:p>
                <a:r>
                  <a:rPr lang="it-IT" dirty="0"/>
                  <a:t>Se considero valori di k nell’intervallo </a:t>
                </a:r>
                <a14:m>
                  <m:oMath xmlns:m="http://schemas.openxmlformats.org/officeDocument/2006/math">
                    <m:r>
                      <a:rPr lang="it-IT" b="0" i="0" smtClean="0">
                        <a:latin typeface="Cambria Math" panose="02040503050406030204" pitchFamily="18" charset="0"/>
                      </a:rPr>
                      <m:t>−</m:t>
                    </m:r>
                    <m:f>
                      <m:fPr>
                        <m:ctrlPr>
                          <a:rPr lang="it-IT" i="1" smtClean="0">
                            <a:latin typeface="Cambria Math" panose="02040503050406030204" pitchFamily="18" charset="0"/>
                          </a:rPr>
                        </m:ctrlPr>
                      </m:fPr>
                      <m:num>
                        <m:r>
                          <a:rPr lang="it-IT" i="1" smtClean="0">
                            <a:latin typeface="Cambria Math" panose="02040503050406030204" pitchFamily="18" charset="0"/>
                            <a:ea typeface="Cambria Math" panose="02040503050406030204" pitchFamily="18" charset="0"/>
                          </a:rPr>
                          <m:t>𝜋</m:t>
                        </m:r>
                      </m:num>
                      <m:den>
                        <m:r>
                          <a:rPr lang="it-IT" b="0" i="1" smtClean="0">
                            <a:latin typeface="Cambria Math" panose="02040503050406030204" pitchFamily="18" charset="0"/>
                          </a:rPr>
                          <m:t>𝑎</m:t>
                        </m:r>
                      </m:den>
                    </m:f>
                    <m:r>
                      <a:rPr lang="it-IT" b="0" i="1" smtClean="0">
                        <a:latin typeface="Cambria Math" panose="02040503050406030204" pitchFamily="18" charset="0"/>
                      </a:rPr>
                      <m:t>&lt;</m:t>
                    </m:r>
                    <m:r>
                      <a:rPr lang="it-IT" b="0" i="1" smtClean="0">
                        <a:latin typeface="Cambria Math" panose="02040503050406030204" pitchFamily="18" charset="0"/>
                      </a:rPr>
                      <m:t>𝑘</m:t>
                    </m:r>
                    <m:r>
                      <a:rPr lang="it-IT" b="0" i="1" smtClean="0">
                        <a:latin typeface="Cambria Math" panose="02040503050406030204" pitchFamily="18" charset="0"/>
                        <a:ea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ea typeface="Cambria Math" panose="02040503050406030204" pitchFamily="18" charset="0"/>
                          </a:rPr>
                          <m:t>𝜋</m:t>
                        </m:r>
                      </m:num>
                      <m:den>
                        <m:r>
                          <a:rPr lang="it-IT" i="1">
                            <a:latin typeface="Cambria Math" panose="02040503050406030204" pitchFamily="18" charset="0"/>
                          </a:rPr>
                          <m:t>𝑎</m:t>
                        </m:r>
                      </m:den>
                    </m:f>
                  </m:oMath>
                </a14:m>
                <a:r>
                  <a:rPr lang="it-IT" dirty="0"/>
                  <a:t> , distanziati </a:t>
                </a:r>
                <a14:m>
                  <m:oMath xmlns:m="http://schemas.openxmlformats.org/officeDocument/2006/math">
                    <m:f>
                      <m:fPr>
                        <m:ctrlPr>
                          <a:rPr lang="it-IT" i="1">
                            <a:latin typeface="Cambria Math" panose="02040503050406030204" pitchFamily="18" charset="0"/>
                          </a:rPr>
                        </m:ctrlPr>
                      </m:fPr>
                      <m:num>
                        <m:r>
                          <a:rPr lang="it-IT" b="0" i="1" smtClean="0">
                            <a:latin typeface="Cambria Math" panose="02040503050406030204" pitchFamily="18" charset="0"/>
                          </a:rPr>
                          <m:t>2</m:t>
                        </m:r>
                        <m:r>
                          <a:rPr lang="it-IT" i="1">
                            <a:latin typeface="Cambria Math" panose="02040503050406030204" pitchFamily="18" charset="0"/>
                            <a:ea typeface="Cambria Math" panose="02040503050406030204" pitchFamily="18" charset="0"/>
                          </a:rPr>
                          <m:t>𝜋</m:t>
                        </m:r>
                      </m:num>
                      <m:den>
                        <m:r>
                          <a:rPr lang="it-IT" b="0" i="1" smtClean="0">
                            <a:latin typeface="Cambria Math" panose="02040503050406030204" pitchFamily="18" charset="0"/>
                            <a:ea typeface="Cambria Math" panose="02040503050406030204" pitchFamily="18" charset="0"/>
                          </a:rPr>
                          <m:t>𝑁</m:t>
                        </m:r>
                        <m:r>
                          <a:rPr lang="it-IT" i="1">
                            <a:latin typeface="Cambria Math" panose="02040503050406030204" pitchFamily="18" charset="0"/>
                          </a:rPr>
                          <m:t>𝑎</m:t>
                        </m:r>
                      </m:den>
                    </m:f>
                    <m:r>
                      <a:rPr lang="it-IT" b="0" i="1" smtClean="0">
                        <a:latin typeface="Cambria Math" panose="02040503050406030204" pitchFamily="18" charset="0"/>
                      </a:rPr>
                      <m:t> </m:t>
                    </m:r>
                  </m:oMath>
                </a14:m>
                <a:r>
                  <a:rPr lang="it-IT" dirty="0"/>
                  <a:t>tra loro, considero tutte </a:t>
                </a:r>
              </a:p>
              <a:p>
                <a:r>
                  <a:rPr lang="it-IT" dirty="0"/>
                  <a:t>le combinazioni indipendenti che mi descrivono gli orbitali molecolari possibili. </a:t>
                </a:r>
              </a:p>
            </p:txBody>
          </p:sp>
        </mc:Choice>
        <mc:Fallback xmlns="">
          <p:sp>
            <p:nvSpPr>
              <p:cNvPr id="38" name="CasellaDiTesto 37"/>
              <p:cNvSpPr txBox="1">
                <a:spLocks noRot="1" noChangeAspect="1" noMove="1" noResize="1" noEditPoints="1" noAdjustHandles="1" noChangeArrowheads="1" noChangeShapeType="1" noTextEdit="1"/>
              </p:cNvSpPr>
              <p:nvPr/>
            </p:nvSpPr>
            <p:spPr>
              <a:xfrm>
                <a:off x="211441" y="4572000"/>
                <a:ext cx="8811455" cy="762516"/>
              </a:xfrm>
              <a:prstGeom prst="rect">
                <a:avLst/>
              </a:prstGeom>
              <a:blipFill>
                <a:blip r:embed="rId7"/>
                <a:stretch>
                  <a:fillRect l="-623" b="-1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CasellaDiTesto 39"/>
              <p:cNvSpPr txBox="1"/>
              <p:nvPr/>
            </p:nvSpPr>
            <p:spPr>
              <a:xfrm>
                <a:off x="1924759" y="5813448"/>
                <a:ext cx="4763780" cy="369332"/>
              </a:xfrm>
              <a:prstGeom prst="rect">
                <a:avLst/>
              </a:prstGeom>
              <a:noFill/>
              <a:ln w="38100">
                <a:solidFill>
                  <a:schemeClr val="accent1"/>
                </a:solidFill>
              </a:ln>
            </p:spPr>
            <p:txBody>
              <a:bodyPr wrap="square" rtlCol="0">
                <a:spAutoFit/>
              </a:bodyPr>
              <a:lstStyle/>
              <a:p>
                <a:r>
                  <a:rPr lang="it-IT" dirty="0"/>
                  <a:t>L’insieme dei </a:t>
                </a:r>
                <a14:m>
                  <m:oMath xmlns:m="http://schemas.openxmlformats.org/officeDocument/2006/math">
                    <m:r>
                      <a:rPr lang="it-IT" i="1">
                        <a:latin typeface="Cambria Math" panose="02040503050406030204" pitchFamily="18" charset="0"/>
                      </a:rPr>
                      <m:t>𝑘</m:t>
                    </m:r>
                  </m:oMath>
                </a14:m>
                <a:r>
                  <a:rPr lang="it-IT" dirty="0"/>
                  <a:t> sono i punti della zona di </a:t>
                </a:r>
                <a:r>
                  <a:rPr lang="it-IT" dirty="0" err="1"/>
                  <a:t>Brillouin</a:t>
                </a:r>
                <a:endParaRPr lang="it-IT" dirty="0"/>
              </a:p>
            </p:txBody>
          </p:sp>
        </mc:Choice>
        <mc:Fallback xmlns="">
          <p:sp>
            <p:nvSpPr>
              <p:cNvPr id="40" name="CasellaDiTesto 39"/>
              <p:cNvSpPr txBox="1">
                <a:spLocks noRot="1" noChangeAspect="1" noMove="1" noResize="1" noEditPoints="1" noAdjustHandles="1" noChangeArrowheads="1" noChangeShapeType="1" noTextEdit="1"/>
              </p:cNvSpPr>
              <p:nvPr/>
            </p:nvSpPr>
            <p:spPr>
              <a:xfrm>
                <a:off x="1924759" y="5813448"/>
                <a:ext cx="4763780" cy="369332"/>
              </a:xfrm>
              <a:prstGeom prst="rect">
                <a:avLst/>
              </a:prstGeom>
              <a:blipFill>
                <a:blip r:embed="rId8"/>
                <a:stretch>
                  <a:fillRect l="-762" t="-4545" r="-635" b="-19697"/>
                </a:stretch>
              </a:blipFill>
              <a:ln w="38100">
                <a:solidFill>
                  <a:schemeClr val="accent1"/>
                </a:solidFill>
              </a:ln>
            </p:spPr>
            <p:txBody>
              <a:bodyPr/>
              <a:lstStyle/>
              <a:p>
                <a:r>
                  <a:rPr lang="it-IT">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68C74A87-7EA7-483A-BF85-59A70A21FE29}"/>
                  </a:ext>
                </a:extLst>
              </p14:cNvPr>
              <p14:cNvContentPartPr/>
              <p14:nvPr/>
            </p14:nvContentPartPr>
            <p14:xfrm>
              <a:off x="3794040" y="1420560"/>
              <a:ext cx="645840" cy="2475000"/>
            </p14:xfrm>
          </p:contentPart>
        </mc:Choice>
        <mc:Fallback xmlns="">
          <p:pic>
            <p:nvPicPr>
              <p:cNvPr id="2" name="Ink 1">
                <a:extLst>
                  <a:ext uri="{FF2B5EF4-FFF2-40B4-BE49-F238E27FC236}">
                    <a16:creationId xmlns:a16="http://schemas.microsoft.com/office/drawing/2014/main" id="{68C74A87-7EA7-483A-BF85-59A70A21FE29}"/>
                  </a:ext>
                </a:extLst>
              </p:cNvPr>
              <p:cNvPicPr/>
              <p:nvPr/>
            </p:nvPicPr>
            <p:blipFill>
              <a:blip r:embed="rId10"/>
              <a:stretch>
                <a:fillRect/>
              </a:stretch>
            </p:blipFill>
            <p:spPr>
              <a:xfrm>
                <a:off x="3784680" y="1411200"/>
                <a:ext cx="4554720" cy="3674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Input penna 2"/>
              <p14:cNvContentPartPr/>
              <p14:nvPr/>
            </p14:nvContentPartPr>
            <p14:xfrm>
              <a:off x="6820338" y="2971218"/>
              <a:ext cx="95760" cy="126720"/>
            </p14:xfrm>
          </p:contentPart>
        </mc:Choice>
        <mc:Fallback>
          <p:pic>
            <p:nvPicPr>
              <p:cNvPr id="3" name="Input penna 2"/>
              <p:cNvPicPr/>
              <p:nvPr/>
            </p:nvPicPr>
            <p:blipFill>
              <a:blip r:embed="rId12"/>
              <a:stretch>
                <a:fillRect/>
              </a:stretch>
            </p:blipFill>
            <p:spPr>
              <a:xfrm>
                <a:off x="6808098" y="2962938"/>
                <a:ext cx="122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1" name="Input penna 40"/>
              <p14:cNvContentPartPr/>
              <p14:nvPr/>
            </p14:nvContentPartPr>
            <p14:xfrm>
              <a:off x="6867138" y="3043578"/>
              <a:ext cx="50040" cy="68760"/>
            </p14:xfrm>
          </p:contentPart>
        </mc:Choice>
        <mc:Fallback>
          <p:pic>
            <p:nvPicPr>
              <p:cNvPr id="41" name="Input penna 40"/>
              <p:cNvPicPr/>
              <p:nvPr/>
            </p:nvPicPr>
            <p:blipFill>
              <a:blip r:embed="rId14"/>
              <a:stretch>
                <a:fillRect/>
              </a:stretch>
            </p:blipFill>
            <p:spPr>
              <a:xfrm>
                <a:off x="6855618" y="3032058"/>
                <a:ext cx="75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2" name="Input penna 41"/>
              <p14:cNvContentPartPr/>
              <p14:nvPr/>
            </p14:nvContentPartPr>
            <p14:xfrm>
              <a:off x="6989898" y="3018018"/>
              <a:ext cx="70560" cy="11880"/>
            </p14:xfrm>
          </p:contentPart>
        </mc:Choice>
        <mc:Fallback>
          <p:pic>
            <p:nvPicPr>
              <p:cNvPr id="42" name="Input penna 41"/>
              <p:cNvPicPr/>
              <p:nvPr/>
            </p:nvPicPr>
            <p:blipFill>
              <a:blip r:embed="rId16"/>
              <a:stretch>
                <a:fillRect/>
              </a:stretch>
            </p:blipFill>
            <p:spPr>
              <a:xfrm>
                <a:off x="6977658" y="3003978"/>
                <a:ext cx="94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Input penna 42"/>
              <p14:cNvContentPartPr/>
              <p14:nvPr/>
            </p14:nvContentPartPr>
            <p14:xfrm>
              <a:off x="7011858" y="3064458"/>
              <a:ext cx="37800" cy="9720"/>
            </p14:xfrm>
          </p:contentPart>
        </mc:Choice>
        <mc:Fallback>
          <p:pic>
            <p:nvPicPr>
              <p:cNvPr id="43" name="Input penna 42"/>
              <p:cNvPicPr/>
              <p:nvPr/>
            </p:nvPicPr>
            <p:blipFill>
              <a:blip r:embed="rId18"/>
              <a:stretch>
                <a:fillRect/>
              </a:stretch>
            </p:blipFill>
            <p:spPr>
              <a:xfrm>
                <a:off x="7002138" y="3049698"/>
                <a:ext cx="56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 name="Input penna 43"/>
              <p14:cNvContentPartPr/>
              <p14:nvPr/>
            </p14:nvContentPartPr>
            <p14:xfrm>
              <a:off x="7178898" y="2945658"/>
              <a:ext cx="82440" cy="132840"/>
            </p14:xfrm>
          </p:contentPart>
        </mc:Choice>
        <mc:Fallback>
          <p:pic>
            <p:nvPicPr>
              <p:cNvPr id="44" name="Input penna 43"/>
              <p:cNvPicPr/>
              <p:nvPr/>
            </p:nvPicPr>
            <p:blipFill>
              <a:blip r:embed="rId20"/>
              <a:stretch>
                <a:fillRect/>
              </a:stretch>
            </p:blipFill>
            <p:spPr>
              <a:xfrm>
                <a:off x="7166298" y="2930898"/>
                <a:ext cx="109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5" name="Input penna 44"/>
              <p14:cNvContentPartPr/>
              <p14:nvPr/>
            </p14:nvContentPartPr>
            <p14:xfrm>
              <a:off x="7714938" y="2941698"/>
              <a:ext cx="83520" cy="91800"/>
            </p14:xfrm>
          </p:contentPart>
        </mc:Choice>
        <mc:Fallback>
          <p:pic>
            <p:nvPicPr>
              <p:cNvPr id="45" name="Input penna 44"/>
              <p:cNvPicPr/>
              <p:nvPr/>
            </p:nvPicPr>
            <p:blipFill>
              <a:blip r:embed="rId22"/>
              <a:stretch>
                <a:fillRect/>
              </a:stretch>
            </p:blipFill>
            <p:spPr>
              <a:xfrm>
                <a:off x="7703058" y="2933418"/>
                <a:ext cx="108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6" name="Input penna 45"/>
              <p14:cNvContentPartPr/>
              <p14:nvPr/>
            </p14:nvContentPartPr>
            <p14:xfrm>
              <a:off x="7757418" y="2933778"/>
              <a:ext cx="6840" cy="199080"/>
            </p14:xfrm>
          </p:contentPart>
        </mc:Choice>
        <mc:Fallback>
          <p:pic>
            <p:nvPicPr>
              <p:cNvPr id="46" name="Input penna 45"/>
              <p:cNvPicPr/>
              <p:nvPr/>
            </p:nvPicPr>
            <p:blipFill>
              <a:blip r:embed="rId24"/>
              <a:stretch>
                <a:fillRect/>
              </a:stretch>
            </p:blipFill>
            <p:spPr>
              <a:xfrm>
                <a:off x="7743738" y="2930538"/>
                <a:ext cx="32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7" name="Input penna 46"/>
              <p14:cNvContentPartPr/>
              <p14:nvPr/>
            </p14:nvContentPartPr>
            <p14:xfrm>
              <a:off x="7838058" y="2889498"/>
              <a:ext cx="46080" cy="188280"/>
            </p14:xfrm>
          </p:contentPart>
        </mc:Choice>
        <mc:Fallback>
          <p:pic>
            <p:nvPicPr>
              <p:cNvPr id="47" name="Input penna 46"/>
              <p:cNvPicPr/>
              <p:nvPr/>
            </p:nvPicPr>
            <p:blipFill>
              <a:blip r:embed="rId26"/>
              <a:stretch>
                <a:fillRect/>
              </a:stretch>
            </p:blipFill>
            <p:spPr>
              <a:xfrm>
                <a:off x="7822578" y="2874738"/>
                <a:ext cx="65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8" name="Input penna 47"/>
              <p14:cNvContentPartPr/>
              <p14:nvPr/>
            </p14:nvContentPartPr>
            <p14:xfrm>
              <a:off x="7932738" y="2948178"/>
              <a:ext cx="6840" cy="99720"/>
            </p14:xfrm>
          </p:contentPart>
        </mc:Choice>
        <mc:Fallback>
          <p:pic>
            <p:nvPicPr>
              <p:cNvPr id="48" name="Input penna 47"/>
              <p:cNvPicPr/>
              <p:nvPr/>
            </p:nvPicPr>
            <p:blipFill>
              <a:blip r:embed="rId28"/>
              <a:stretch>
                <a:fillRect/>
              </a:stretch>
            </p:blipFill>
            <p:spPr>
              <a:xfrm>
                <a:off x="7924458" y="2943498"/>
                <a:ext cx="288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9" name="Input penna 48"/>
              <p14:cNvContentPartPr/>
              <p14:nvPr/>
            </p14:nvContentPartPr>
            <p14:xfrm>
              <a:off x="8006898" y="2865018"/>
              <a:ext cx="49320" cy="221400"/>
            </p14:xfrm>
          </p:contentPart>
        </mc:Choice>
        <mc:Fallback>
          <p:pic>
            <p:nvPicPr>
              <p:cNvPr id="49" name="Input penna 48"/>
              <p:cNvPicPr/>
              <p:nvPr/>
            </p:nvPicPr>
            <p:blipFill>
              <a:blip r:embed="rId30"/>
              <a:stretch>
                <a:fillRect/>
              </a:stretch>
            </p:blipFill>
            <p:spPr>
              <a:xfrm>
                <a:off x="8000418" y="2857818"/>
                <a:ext cx="72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0" name="Input penna 49"/>
              <p14:cNvContentPartPr/>
              <p14:nvPr/>
            </p14:nvContentPartPr>
            <p14:xfrm>
              <a:off x="8125338" y="2924058"/>
              <a:ext cx="8640" cy="120960"/>
            </p14:xfrm>
          </p:contentPart>
        </mc:Choice>
        <mc:Fallback>
          <p:pic>
            <p:nvPicPr>
              <p:cNvPr id="50" name="Input penna 49"/>
              <p:cNvPicPr/>
              <p:nvPr/>
            </p:nvPicPr>
            <p:blipFill>
              <a:blip r:embed="rId32"/>
              <a:stretch>
                <a:fillRect/>
              </a:stretch>
            </p:blipFill>
            <p:spPr>
              <a:xfrm>
                <a:off x="8115258" y="2918298"/>
                <a:ext cx="334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1" name="Input penna 50"/>
              <p14:cNvContentPartPr/>
              <p14:nvPr/>
            </p14:nvContentPartPr>
            <p14:xfrm>
              <a:off x="8096178" y="2978778"/>
              <a:ext cx="78120" cy="8640"/>
            </p14:xfrm>
          </p:contentPart>
        </mc:Choice>
        <mc:Fallback>
          <p:pic>
            <p:nvPicPr>
              <p:cNvPr id="51" name="Input penna 50"/>
              <p:cNvPicPr/>
              <p:nvPr/>
            </p:nvPicPr>
            <p:blipFill>
              <a:blip r:embed="rId34"/>
              <a:stretch>
                <a:fillRect/>
              </a:stretch>
            </p:blipFill>
            <p:spPr>
              <a:xfrm>
                <a:off x="8087898" y="2967618"/>
                <a:ext cx="918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54" name="Input penna 53"/>
              <p14:cNvContentPartPr/>
              <p14:nvPr/>
            </p14:nvContentPartPr>
            <p14:xfrm>
              <a:off x="8242698" y="2916138"/>
              <a:ext cx="123840" cy="91440"/>
            </p14:xfrm>
          </p:contentPart>
        </mc:Choice>
        <mc:Fallback>
          <p:pic>
            <p:nvPicPr>
              <p:cNvPr id="54" name="Input penna 53"/>
              <p:cNvPicPr/>
              <p:nvPr/>
            </p:nvPicPr>
            <p:blipFill>
              <a:blip r:embed="rId36"/>
              <a:stretch>
                <a:fillRect/>
              </a:stretch>
            </p:blipFill>
            <p:spPr>
              <a:xfrm>
                <a:off x="8230458" y="2909298"/>
                <a:ext cx="150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55" name="Input penna 54"/>
              <p14:cNvContentPartPr/>
              <p14:nvPr/>
            </p14:nvContentPartPr>
            <p14:xfrm>
              <a:off x="8302098" y="2899218"/>
              <a:ext cx="25200" cy="207360"/>
            </p14:xfrm>
          </p:contentPart>
        </mc:Choice>
        <mc:Fallback>
          <p:pic>
            <p:nvPicPr>
              <p:cNvPr id="55" name="Input penna 54"/>
              <p:cNvPicPr/>
              <p:nvPr/>
            </p:nvPicPr>
            <p:blipFill>
              <a:blip r:embed="rId38"/>
              <a:stretch>
                <a:fillRect/>
              </a:stretch>
            </p:blipFill>
            <p:spPr>
              <a:xfrm>
                <a:off x="8289498" y="2896338"/>
                <a:ext cx="435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56" name="Input penna 55"/>
              <p14:cNvContentPartPr/>
              <p14:nvPr/>
            </p14:nvContentPartPr>
            <p14:xfrm>
              <a:off x="8420898" y="2847018"/>
              <a:ext cx="34560" cy="158760"/>
            </p14:xfrm>
          </p:contentPart>
        </mc:Choice>
        <mc:Fallback>
          <p:pic>
            <p:nvPicPr>
              <p:cNvPr id="56" name="Input penna 55"/>
              <p:cNvPicPr/>
              <p:nvPr/>
            </p:nvPicPr>
            <p:blipFill>
              <a:blip r:embed="rId40"/>
              <a:stretch>
                <a:fillRect/>
              </a:stretch>
            </p:blipFill>
            <p:spPr>
              <a:xfrm>
                <a:off x="8404338" y="2831898"/>
                <a:ext cx="65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57" name="Input penna 56"/>
              <p14:cNvContentPartPr/>
              <p14:nvPr/>
            </p14:nvContentPartPr>
            <p14:xfrm>
              <a:off x="8486778" y="2879418"/>
              <a:ext cx="52200" cy="95040"/>
            </p14:xfrm>
          </p:contentPart>
        </mc:Choice>
        <mc:Fallback>
          <p:pic>
            <p:nvPicPr>
              <p:cNvPr id="57" name="Input penna 56"/>
              <p:cNvPicPr/>
              <p:nvPr/>
            </p:nvPicPr>
            <p:blipFill>
              <a:blip r:embed="rId42"/>
              <a:stretch>
                <a:fillRect/>
              </a:stretch>
            </p:blipFill>
            <p:spPr>
              <a:xfrm>
                <a:off x="8472018" y="2876178"/>
                <a:ext cx="70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8" name="Input penna 57"/>
              <p14:cNvContentPartPr/>
              <p14:nvPr/>
            </p14:nvContentPartPr>
            <p14:xfrm>
              <a:off x="8562738" y="2835498"/>
              <a:ext cx="44280" cy="176400"/>
            </p14:xfrm>
          </p:contentPart>
        </mc:Choice>
        <mc:Fallback>
          <p:pic>
            <p:nvPicPr>
              <p:cNvPr id="58" name="Input penna 57"/>
              <p:cNvPicPr/>
              <p:nvPr/>
            </p:nvPicPr>
            <p:blipFill>
              <a:blip r:embed="rId44"/>
              <a:stretch>
                <a:fillRect/>
              </a:stretch>
            </p:blipFill>
            <p:spPr>
              <a:xfrm>
                <a:off x="8558778" y="2832258"/>
                <a:ext cx="63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9" name="Input penna 58"/>
              <p14:cNvContentPartPr/>
              <p14:nvPr/>
            </p14:nvContentPartPr>
            <p14:xfrm>
              <a:off x="8676138" y="2908578"/>
              <a:ext cx="4680" cy="104400"/>
            </p14:xfrm>
          </p:contentPart>
        </mc:Choice>
        <mc:Fallback>
          <p:pic>
            <p:nvPicPr>
              <p:cNvPr id="59" name="Input penna 58"/>
              <p:cNvPicPr/>
              <p:nvPr/>
            </p:nvPicPr>
            <p:blipFill>
              <a:blip r:embed="rId46"/>
              <a:stretch>
                <a:fillRect/>
              </a:stretch>
            </p:blipFill>
            <p:spPr>
              <a:xfrm>
                <a:off x="8660658" y="2904978"/>
                <a:ext cx="37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0" name="Input penna 59"/>
              <p14:cNvContentPartPr/>
              <p14:nvPr/>
            </p14:nvContentPartPr>
            <p14:xfrm>
              <a:off x="8654538" y="2952858"/>
              <a:ext cx="76680" cy="14760"/>
            </p14:xfrm>
          </p:contentPart>
        </mc:Choice>
        <mc:Fallback>
          <p:pic>
            <p:nvPicPr>
              <p:cNvPr id="60" name="Input penna 59"/>
              <p:cNvPicPr/>
              <p:nvPr/>
            </p:nvPicPr>
            <p:blipFill>
              <a:blip r:embed="rId48"/>
              <a:stretch>
                <a:fillRect/>
              </a:stretch>
            </p:blipFill>
            <p:spPr>
              <a:xfrm>
                <a:off x="8641578" y="2944218"/>
                <a:ext cx="93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Input penna 60"/>
              <p14:cNvContentPartPr/>
              <p14:nvPr/>
            </p14:nvContentPartPr>
            <p14:xfrm>
              <a:off x="8783418" y="2956818"/>
              <a:ext cx="23400" cy="3960"/>
            </p14:xfrm>
          </p:contentPart>
        </mc:Choice>
        <mc:Fallback>
          <p:pic>
            <p:nvPicPr>
              <p:cNvPr id="61" name="Input penna 60"/>
              <p:cNvPicPr/>
              <p:nvPr/>
            </p:nvPicPr>
            <p:blipFill>
              <a:blip r:embed="rId50"/>
              <a:stretch>
                <a:fillRect/>
              </a:stretch>
            </p:blipFill>
            <p:spPr>
              <a:xfrm>
                <a:off x="8774418" y="2945298"/>
                <a:ext cx="37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Input penna 61"/>
              <p14:cNvContentPartPr/>
              <p14:nvPr/>
            </p14:nvContentPartPr>
            <p14:xfrm>
              <a:off x="8843178" y="2964378"/>
              <a:ext cx="15120" cy="2520"/>
            </p14:xfrm>
          </p:contentPart>
        </mc:Choice>
        <mc:Fallback>
          <p:pic>
            <p:nvPicPr>
              <p:cNvPr id="62" name="Input penna 61"/>
              <p:cNvPicPr/>
              <p:nvPr/>
            </p:nvPicPr>
            <p:blipFill>
              <a:blip r:embed="rId52"/>
              <a:stretch>
                <a:fillRect/>
              </a:stretch>
            </p:blipFill>
            <p:spPr>
              <a:xfrm>
                <a:off x="8834178" y="2956458"/>
                <a:ext cx="27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Input penna 62"/>
              <p14:cNvContentPartPr/>
              <p14:nvPr/>
            </p14:nvContentPartPr>
            <p14:xfrm>
              <a:off x="8894658" y="2962218"/>
              <a:ext cx="25560" cy="9000"/>
            </p14:xfrm>
          </p:contentPart>
        </mc:Choice>
        <mc:Fallback>
          <p:pic>
            <p:nvPicPr>
              <p:cNvPr id="63" name="Input penna 62"/>
              <p:cNvPicPr/>
              <p:nvPr/>
            </p:nvPicPr>
            <p:blipFill>
              <a:blip r:embed="rId54"/>
              <a:stretch>
                <a:fillRect/>
              </a:stretch>
            </p:blipFill>
            <p:spPr>
              <a:xfrm>
                <a:off x="8886378" y="2958978"/>
                <a:ext cx="37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4" name="Input penna 63"/>
              <p14:cNvContentPartPr/>
              <p14:nvPr/>
            </p14:nvContentPartPr>
            <p14:xfrm>
              <a:off x="6859218" y="3515178"/>
              <a:ext cx="83880" cy="135720"/>
            </p14:xfrm>
          </p:contentPart>
        </mc:Choice>
        <mc:Fallback>
          <p:pic>
            <p:nvPicPr>
              <p:cNvPr id="64" name="Input penna 63"/>
              <p:cNvPicPr/>
              <p:nvPr/>
            </p:nvPicPr>
            <p:blipFill>
              <a:blip r:embed="rId56"/>
              <a:stretch>
                <a:fillRect/>
              </a:stretch>
            </p:blipFill>
            <p:spPr>
              <a:xfrm>
                <a:off x="6844458" y="3500778"/>
                <a:ext cx="1119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65" name="Input penna 64"/>
              <p14:cNvContentPartPr/>
              <p14:nvPr/>
            </p14:nvContentPartPr>
            <p14:xfrm>
              <a:off x="6908898" y="3569178"/>
              <a:ext cx="50400" cy="73080"/>
            </p14:xfrm>
          </p:contentPart>
        </mc:Choice>
        <mc:Fallback>
          <p:pic>
            <p:nvPicPr>
              <p:cNvPr id="65" name="Input penna 64"/>
              <p:cNvPicPr/>
              <p:nvPr/>
            </p:nvPicPr>
            <p:blipFill>
              <a:blip r:embed="rId58"/>
              <a:stretch>
                <a:fillRect/>
              </a:stretch>
            </p:blipFill>
            <p:spPr>
              <a:xfrm>
                <a:off x="6905298" y="3565938"/>
                <a:ext cx="62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6" name="Input penna 65"/>
              <p14:cNvContentPartPr/>
              <p14:nvPr/>
            </p14:nvContentPartPr>
            <p14:xfrm>
              <a:off x="7029858" y="3559818"/>
              <a:ext cx="54720" cy="6480"/>
            </p14:xfrm>
          </p:contentPart>
        </mc:Choice>
        <mc:Fallback>
          <p:pic>
            <p:nvPicPr>
              <p:cNvPr id="66" name="Input penna 65"/>
              <p:cNvPicPr/>
              <p:nvPr/>
            </p:nvPicPr>
            <p:blipFill>
              <a:blip r:embed="rId60"/>
              <a:stretch>
                <a:fillRect/>
              </a:stretch>
            </p:blipFill>
            <p:spPr>
              <a:xfrm>
                <a:off x="7022298" y="3546498"/>
                <a:ext cx="77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7" name="Input penna 66"/>
              <p14:cNvContentPartPr/>
              <p14:nvPr/>
            </p14:nvContentPartPr>
            <p14:xfrm>
              <a:off x="7033098" y="3602298"/>
              <a:ext cx="46440" cy="14400"/>
            </p14:xfrm>
          </p:contentPart>
        </mc:Choice>
        <mc:Fallback>
          <p:pic>
            <p:nvPicPr>
              <p:cNvPr id="67" name="Input penna 66"/>
              <p:cNvPicPr/>
              <p:nvPr/>
            </p:nvPicPr>
            <p:blipFill>
              <a:blip r:embed="rId62"/>
              <a:stretch>
                <a:fillRect/>
              </a:stretch>
            </p:blipFill>
            <p:spPr>
              <a:xfrm>
                <a:off x="7025898" y="3592218"/>
                <a:ext cx="61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8" name="Input penna 67"/>
              <p14:cNvContentPartPr/>
              <p14:nvPr/>
            </p14:nvContentPartPr>
            <p14:xfrm>
              <a:off x="7195458" y="3490698"/>
              <a:ext cx="5760" cy="125280"/>
            </p14:xfrm>
          </p:contentPart>
        </mc:Choice>
        <mc:Fallback>
          <p:pic>
            <p:nvPicPr>
              <p:cNvPr id="68" name="Input penna 67"/>
              <p:cNvPicPr/>
              <p:nvPr/>
            </p:nvPicPr>
            <p:blipFill>
              <a:blip r:embed="rId64"/>
              <a:stretch>
                <a:fillRect/>
              </a:stretch>
            </p:blipFill>
            <p:spPr>
              <a:xfrm>
                <a:off x="7179258" y="3477018"/>
                <a:ext cx="38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9" name="Input penna 68"/>
              <p14:cNvContentPartPr/>
              <p14:nvPr/>
            </p14:nvContentPartPr>
            <p14:xfrm>
              <a:off x="7246938" y="3502218"/>
              <a:ext cx="15480" cy="100800"/>
            </p14:xfrm>
          </p:contentPart>
        </mc:Choice>
        <mc:Fallback>
          <p:pic>
            <p:nvPicPr>
              <p:cNvPr id="69" name="Input penna 68"/>
              <p:cNvPicPr/>
              <p:nvPr/>
            </p:nvPicPr>
            <p:blipFill>
              <a:blip r:embed="rId66"/>
              <a:stretch>
                <a:fillRect/>
              </a:stretch>
            </p:blipFill>
            <p:spPr>
              <a:xfrm>
                <a:off x="7243698" y="3498618"/>
                <a:ext cx="32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0" name="Input penna 69"/>
              <p14:cNvContentPartPr/>
              <p14:nvPr/>
            </p14:nvContentPartPr>
            <p14:xfrm>
              <a:off x="7180338" y="3470538"/>
              <a:ext cx="139680" cy="38880"/>
            </p14:xfrm>
          </p:contentPart>
        </mc:Choice>
        <mc:Fallback>
          <p:pic>
            <p:nvPicPr>
              <p:cNvPr id="70" name="Input penna 69"/>
              <p:cNvPicPr/>
              <p:nvPr/>
            </p:nvPicPr>
            <p:blipFill>
              <a:blip r:embed="rId68"/>
              <a:stretch>
                <a:fillRect/>
              </a:stretch>
            </p:blipFill>
            <p:spPr>
              <a:xfrm>
                <a:off x="7165578" y="3456138"/>
                <a:ext cx="163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1" name="Input penna 70"/>
              <p14:cNvContentPartPr/>
              <p14:nvPr/>
            </p14:nvContentPartPr>
            <p14:xfrm>
              <a:off x="7166658" y="3652338"/>
              <a:ext cx="170280" cy="7200"/>
            </p14:xfrm>
          </p:contentPart>
        </mc:Choice>
        <mc:Fallback>
          <p:pic>
            <p:nvPicPr>
              <p:cNvPr id="71" name="Input penna 70"/>
              <p:cNvPicPr/>
              <p:nvPr/>
            </p:nvPicPr>
            <p:blipFill>
              <a:blip r:embed="rId70"/>
              <a:stretch>
                <a:fillRect/>
              </a:stretch>
            </p:blipFill>
            <p:spPr>
              <a:xfrm>
                <a:off x="7157298" y="3634698"/>
                <a:ext cx="190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2" name="Input penna 71"/>
              <p14:cNvContentPartPr/>
              <p14:nvPr/>
            </p14:nvContentPartPr>
            <p14:xfrm>
              <a:off x="7203018" y="3729738"/>
              <a:ext cx="65880" cy="94320"/>
            </p14:xfrm>
          </p:contentPart>
        </mc:Choice>
        <mc:Fallback>
          <p:pic>
            <p:nvPicPr>
              <p:cNvPr id="72" name="Input penna 71"/>
              <p:cNvPicPr/>
              <p:nvPr/>
            </p:nvPicPr>
            <p:blipFill>
              <a:blip r:embed="rId72"/>
              <a:stretch>
                <a:fillRect/>
              </a:stretch>
            </p:blipFill>
            <p:spPr>
              <a:xfrm>
                <a:off x="7187178" y="3714258"/>
                <a:ext cx="9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3" name="Input penna 72"/>
              <p14:cNvContentPartPr/>
              <p14:nvPr/>
            </p14:nvContentPartPr>
            <p14:xfrm>
              <a:off x="7274658" y="3776178"/>
              <a:ext cx="98280" cy="65160"/>
            </p14:xfrm>
          </p:contentPart>
        </mc:Choice>
        <mc:Fallback>
          <p:pic>
            <p:nvPicPr>
              <p:cNvPr id="73" name="Input penna 72"/>
              <p:cNvPicPr/>
              <p:nvPr/>
            </p:nvPicPr>
            <p:blipFill>
              <a:blip r:embed="rId74"/>
              <a:stretch>
                <a:fillRect/>
              </a:stretch>
            </p:blipFill>
            <p:spPr>
              <a:xfrm>
                <a:off x="7263858" y="3772938"/>
                <a:ext cx="122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4" name="Input penna 73"/>
              <p14:cNvContentPartPr/>
              <p14:nvPr/>
            </p14:nvContentPartPr>
            <p14:xfrm>
              <a:off x="7736178" y="3522378"/>
              <a:ext cx="106560" cy="115200"/>
            </p14:xfrm>
          </p:contentPart>
        </mc:Choice>
        <mc:Fallback>
          <p:pic>
            <p:nvPicPr>
              <p:cNvPr id="74" name="Input penna 73"/>
              <p:cNvPicPr/>
              <p:nvPr/>
            </p:nvPicPr>
            <p:blipFill>
              <a:blip r:embed="rId76"/>
              <a:stretch>
                <a:fillRect/>
              </a:stretch>
            </p:blipFill>
            <p:spPr>
              <a:xfrm>
                <a:off x="7723218" y="3518418"/>
                <a:ext cx="134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5" name="Input penna 74"/>
              <p14:cNvContentPartPr/>
              <p14:nvPr/>
            </p14:nvContentPartPr>
            <p14:xfrm>
              <a:off x="7789818" y="3533898"/>
              <a:ext cx="5760" cy="192960"/>
            </p14:xfrm>
          </p:contentPart>
        </mc:Choice>
        <mc:Fallback>
          <p:pic>
            <p:nvPicPr>
              <p:cNvPr id="75" name="Input penna 74"/>
              <p:cNvPicPr/>
              <p:nvPr/>
            </p:nvPicPr>
            <p:blipFill>
              <a:blip r:embed="rId78"/>
              <a:stretch>
                <a:fillRect/>
              </a:stretch>
            </p:blipFill>
            <p:spPr>
              <a:xfrm>
                <a:off x="7777218" y="3530298"/>
                <a:ext cx="32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6" name="Input penna 75"/>
              <p14:cNvContentPartPr/>
              <p14:nvPr/>
            </p14:nvContentPartPr>
            <p14:xfrm>
              <a:off x="7922298" y="3539658"/>
              <a:ext cx="10440" cy="107640"/>
            </p14:xfrm>
          </p:contentPart>
        </mc:Choice>
        <mc:Fallback>
          <p:pic>
            <p:nvPicPr>
              <p:cNvPr id="76" name="Input penna 75"/>
              <p:cNvPicPr/>
              <p:nvPr/>
            </p:nvPicPr>
            <p:blipFill>
              <a:blip r:embed="rId80"/>
              <a:stretch>
                <a:fillRect/>
              </a:stretch>
            </p:blipFill>
            <p:spPr>
              <a:xfrm>
                <a:off x="7911498" y="3536418"/>
                <a:ext cx="30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7" name="Input penna 76"/>
              <p14:cNvContentPartPr/>
              <p14:nvPr/>
            </p14:nvContentPartPr>
            <p14:xfrm>
              <a:off x="7862178" y="3481698"/>
              <a:ext cx="36000" cy="208080"/>
            </p14:xfrm>
          </p:contentPart>
        </mc:Choice>
        <mc:Fallback>
          <p:pic>
            <p:nvPicPr>
              <p:cNvPr id="77" name="Input penna 76"/>
              <p:cNvPicPr/>
              <p:nvPr/>
            </p:nvPicPr>
            <p:blipFill>
              <a:blip r:embed="rId82"/>
              <a:stretch>
                <a:fillRect/>
              </a:stretch>
            </p:blipFill>
            <p:spPr>
              <a:xfrm>
                <a:off x="7851378" y="3478818"/>
                <a:ext cx="500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8" name="Input penna 77"/>
              <p14:cNvContentPartPr/>
              <p14:nvPr/>
            </p14:nvContentPartPr>
            <p14:xfrm>
              <a:off x="8005818" y="3502938"/>
              <a:ext cx="21600" cy="155520"/>
            </p14:xfrm>
          </p:contentPart>
        </mc:Choice>
        <mc:Fallback>
          <p:pic>
            <p:nvPicPr>
              <p:cNvPr id="78" name="Input penna 77"/>
              <p:cNvPicPr/>
              <p:nvPr/>
            </p:nvPicPr>
            <p:blipFill>
              <a:blip r:embed="rId84"/>
              <a:stretch>
                <a:fillRect/>
              </a:stretch>
            </p:blipFill>
            <p:spPr>
              <a:xfrm>
                <a:off x="8001138" y="3499698"/>
                <a:ext cx="392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9" name="Input penna 78"/>
              <p14:cNvContentPartPr/>
              <p14:nvPr/>
            </p14:nvContentPartPr>
            <p14:xfrm>
              <a:off x="8101218" y="3560898"/>
              <a:ext cx="59040" cy="18360"/>
            </p14:xfrm>
          </p:contentPart>
        </mc:Choice>
        <mc:Fallback>
          <p:pic>
            <p:nvPicPr>
              <p:cNvPr id="79" name="Input penna 78"/>
              <p:cNvPicPr/>
              <p:nvPr/>
            </p:nvPicPr>
            <p:blipFill>
              <a:blip r:embed="rId86"/>
              <a:stretch>
                <a:fillRect/>
              </a:stretch>
            </p:blipFill>
            <p:spPr>
              <a:xfrm>
                <a:off x="8094378" y="3550818"/>
                <a:ext cx="72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0" name="Input penna 79"/>
              <p14:cNvContentPartPr/>
              <p14:nvPr/>
            </p14:nvContentPartPr>
            <p14:xfrm>
              <a:off x="8233698" y="3514458"/>
              <a:ext cx="125640" cy="109800"/>
            </p14:xfrm>
          </p:contentPart>
        </mc:Choice>
        <mc:Fallback>
          <p:pic>
            <p:nvPicPr>
              <p:cNvPr id="80" name="Input penna 79"/>
              <p:cNvPicPr/>
              <p:nvPr/>
            </p:nvPicPr>
            <p:blipFill>
              <a:blip r:embed="rId88"/>
              <a:stretch>
                <a:fillRect/>
              </a:stretch>
            </p:blipFill>
            <p:spPr>
              <a:xfrm>
                <a:off x="8217858" y="3504378"/>
                <a:ext cx="150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1" name="Input penna 80"/>
              <p14:cNvContentPartPr/>
              <p14:nvPr/>
            </p14:nvContentPartPr>
            <p14:xfrm>
              <a:off x="8304978" y="3512658"/>
              <a:ext cx="11160" cy="207720"/>
            </p14:xfrm>
          </p:contentPart>
        </mc:Choice>
        <mc:Fallback>
          <p:pic>
            <p:nvPicPr>
              <p:cNvPr id="81" name="Input penna 80"/>
              <p:cNvPicPr/>
              <p:nvPr/>
            </p:nvPicPr>
            <p:blipFill>
              <a:blip r:embed="rId90"/>
              <a:stretch>
                <a:fillRect/>
              </a:stretch>
            </p:blipFill>
            <p:spPr>
              <a:xfrm>
                <a:off x="8291658" y="3509058"/>
                <a:ext cx="34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2" name="Input penna 81"/>
              <p14:cNvContentPartPr/>
              <p14:nvPr/>
            </p14:nvContentPartPr>
            <p14:xfrm>
              <a:off x="8408658" y="3454698"/>
              <a:ext cx="39600" cy="175320"/>
            </p14:xfrm>
          </p:contentPart>
        </mc:Choice>
        <mc:Fallback>
          <p:pic>
            <p:nvPicPr>
              <p:cNvPr id="82" name="Input penna 81"/>
              <p:cNvPicPr/>
              <p:nvPr/>
            </p:nvPicPr>
            <p:blipFill>
              <a:blip r:embed="rId92"/>
              <a:stretch>
                <a:fillRect/>
              </a:stretch>
            </p:blipFill>
            <p:spPr>
              <a:xfrm>
                <a:off x="8392818" y="3442458"/>
                <a:ext cx="651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83" name="Input penna 82"/>
              <p14:cNvContentPartPr/>
              <p14:nvPr/>
            </p14:nvContentPartPr>
            <p14:xfrm>
              <a:off x="8464818" y="3503298"/>
              <a:ext cx="56520" cy="105120"/>
            </p14:xfrm>
          </p:contentPart>
        </mc:Choice>
        <mc:Fallback>
          <p:pic>
            <p:nvPicPr>
              <p:cNvPr id="83" name="Input penna 82"/>
              <p:cNvPicPr/>
              <p:nvPr/>
            </p:nvPicPr>
            <p:blipFill>
              <a:blip r:embed="rId94"/>
              <a:stretch>
                <a:fillRect/>
              </a:stretch>
            </p:blipFill>
            <p:spPr>
              <a:xfrm>
                <a:off x="8449338" y="3499698"/>
                <a:ext cx="75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4" name="Input penna 83"/>
              <p14:cNvContentPartPr/>
              <p14:nvPr/>
            </p14:nvContentPartPr>
            <p14:xfrm>
              <a:off x="8543298" y="3435978"/>
              <a:ext cx="42840" cy="212400"/>
            </p14:xfrm>
          </p:contentPart>
        </mc:Choice>
        <mc:Fallback>
          <p:pic>
            <p:nvPicPr>
              <p:cNvPr id="84" name="Input penna 83"/>
              <p:cNvPicPr/>
              <p:nvPr/>
            </p:nvPicPr>
            <p:blipFill>
              <a:blip r:embed="rId96"/>
              <a:stretch>
                <a:fillRect/>
              </a:stretch>
            </p:blipFill>
            <p:spPr>
              <a:xfrm>
                <a:off x="8537538" y="3433098"/>
                <a:ext cx="655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5" name="Input penna 84"/>
              <p14:cNvContentPartPr/>
              <p14:nvPr/>
            </p14:nvContentPartPr>
            <p14:xfrm>
              <a:off x="8684778" y="3501138"/>
              <a:ext cx="9720" cy="96480"/>
            </p14:xfrm>
          </p:contentPart>
        </mc:Choice>
        <mc:Fallback>
          <p:pic>
            <p:nvPicPr>
              <p:cNvPr id="85" name="Input penna 84"/>
              <p:cNvPicPr/>
              <p:nvPr/>
            </p:nvPicPr>
            <p:blipFill>
              <a:blip r:embed="rId98"/>
              <a:stretch>
                <a:fillRect/>
              </a:stretch>
            </p:blipFill>
            <p:spPr>
              <a:xfrm>
                <a:off x="8676498" y="3490698"/>
                <a:ext cx="34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6" name="Input penna 85"/>
              <p14:cNvContentPartPr/>
              <p14:nvPr/>
            </p14:nvContentPartPr>
            <p14:xfrm>
              <a:off x="8647698" y="3544338"/>
              <a:ext cx="75600" cy="10080"/>
            </p14:xfrm>
          </p:contentPart>
        </mc:Choice>
        <mc:Fallback>
          <p:pic>
            <p:nvPicPr>
              <p:cNvPr id="86" name="Input penna 85"/>
              <p:cNvPicPr/>
              <p:nvPr/>
            </p:nvPicPr>
            <p:blipFill>
              <a:blip r:embed="rId100"/>
              <a:stretch>
                <a:fillRect/>
              </a:stretch>
            </p:blipFill>
            <p:spPr>
              <a:xfrm>
                <a:off x="8636538" y="3533178"/>
                <a:ext cx="90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7" name="Input penna 86"/>
              <p14:cNvContentPartPr/>
              <p14:nvPr/>
            </p14:nvContentPartPr>
            <p14:xfrm>
              <a:off x="8811858" y="3467298"/>
              <a:ext cx="99720" cy="103320"/>
            </p14:xfrm>
          </p:contentPart>
        </mc:Choice>
        <mc:Fallback>
          <p:pic>
            <p:nvPicPr>
              <p:cNvPr id="87" name="Input penna 86"/>
              <p:cNvPicPr/>
              <p:nvPr/>
            </p:nvPicPr>
            <p:blipFill>
              <a:blip r:embed="rId102"/>
              <a:stretch>
                <a:fillRect/>
              </a:stretch>
            </p:blipFill>
            <p:spPr>
              <a:xfrm>
                <a:off x="8797458" y="3459378"/>
                <a:ext cx="125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8" name="Input penna 87"/>
              <p14:cNvContentPartPr/>
              <p14:nvPr/>
            </p14:nvContentPartPr>
            <p14:xfrm>
              <a:off x="8842098" y="3472338"/>
              <a:ext cx="21240" cy="169920"/>
            </p14:xfrm>
          </p:contentPart>
        </mc:Choice>
        <mc:Fallback>
          <p:pic>
            <p:nvPicPr>
              <p:cNvPr id="88" name="Input penna 87"/>
              <p:cNvPicPr/>
              <p:nvPr/>
            </p:nvPicPr>
            <p:blipFill>
              <a:blip r:embed="rId104"/>
              <a:stretch>
                <a:fillRect/>
              </a:stretch>
            </p:blipFill>
            <p:spPr>
              <a:xfrm>
                <a:off x="8831658" y="3468018"/>
                <a:ext cx="40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9" name="Input penna 88"/>
              <p14:cNvContentPartPr/>
              <p14:nvPr/>
            </p14:nvContentPartPr>
            <p14:xfrm>
              <a:off x="8931738" y="3416538"/>
              <a:ext cx="42480" cy="182520"/>
            </p14:xfrm>
          </p:contentPart>
        </mc:Choice>
        <mc:Fallback>
          <p:pic>
            <p:nvPicPr>
              <p:cNvPr id="89" name="Input penna 88"/>
              <p:cNvPicPr/>
              <p:nvPr/>
            </p:nvPicPr>
            <p:blipFill>
              <a:blip r:embed="rId106"/>
              <a:stretch>
                <a:fillRect/>
              </a:stretch>
            </p:blipFill>
            <p:spPr>
              <a:xfrm>
                <a:off x="8914818" y="3402138"/>
                <a:ext cx="69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90" name="Input penna 89"/>
              <p14:cNvContentPartPr/>
              <p14:nvPr/>
            </p14:nvContentPartPr>
            <p14:xfrm>
              <a:off x="8998698" y="3464058"/>
              <a:ext cx="41040" cy="118440"/>
            </p14:xfrm>
          </p:contentPart>
        </mc:Choice>
        <mc:Fallback>
          <p:pic>
            <p:nvPicPr>
              <p:cNvPr id="90" name="Input penna 89"/>
              <p:cNvPicPr/>
              <p:nvPr/>
            </p:nvPicPr>
            <p:blipFill>
              <a:blip r:embed="rId108"/>
              <a:stretch>
                <a:fillRect/>
              </a:stretch>
            </p:blipFill>
            <p:spPr>
              <a:xfrm>
                <a:off x="8984298" y="3449298"/>
                <a:ext cx="70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1" name="Input penna 90"/>
              <p14:cNvContentPartPr/>
              <p14:nvPr/>
            </p14:nvContentPartPr>
            <p14:xfrm>
              <a:off x="8992938" y="3392418"/>
              <a:ext cx="85320" cy="276840"/>
            </p14:xfrm>
          </p:contentPart>
        </mc:Choice>
        <mc:Fallback>
          <p:pic>
            <p:nvPicPr>
              <p:cNvPr id="91" name="Input penna 90"/>
              <p:cNvPicPr/>
              <p:nvPr/>
            </p:nvPicPr>
            <p:blipFill>
              <a:blip r:embed="rId110"/>
              <a:stretch>
                <a:fillRect/>
              </a:stretch>
            </p:blipFill>
            <p:spPr>
              <a:xfrm>
                <a:off x="8990058" y="3388818"/>
                <a:ext cx="10476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2" name="Input penna 91"/>
              <p14:cNvContentPartPr/>
              <p14:nvPr/>
            </p14:nvContentPartPr>
            <p14:xfrm>
              <a:off x="7558698" y="3845658"/>
              <a:ext cx="3600" cy="48960"/>
            </p14:xfrm>
          </p:contentPart>
        </mc:Choice>
        <mc:Fallback>
          <p:pic>
            <p:nvPicPr>
              <p:cNvPr id="92" name="Input penna 91"/>
              <p:cNvPicPr/>
              <p:nvPr/>
            </p:nvPicPr>
            <p:blipFill>
              <a:blip r:embed="rId112"/>
              <a:stretch>
                <a:fillRect/>
              </a:stretch>
            </p:blipFill>
            <p:spPr>
              <a:xfrm>
                <a:off x="7545378" y="3831978"/>
                <a:ext cx="32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Input penna 92"/>
              <p14:cNvContentPartPr/>
              <p14:nvPr/>
            </p14:nvContentPartPr>
            <p14:xfrm>
              <a:off x="7559418" y="3965898"/>
              <a:ext cx="4320" cy="34560"/>
            </p14:xfrm>
          </p:contentPart>
        </mc:Choice>
        <mc:Fallback>
          <p:pic>
            <p:nvPicPr>
              <p:cNvPr id="93" name="Input penna 92"/>
              <p:cNvPicPr/>
              <p:nvPr/>
            </p:nvPicPr>
            <p:blipFill>
              <a:blip r:embed="rId114"/>
              <a:stretch>
                <a:fillRect/>
              </a:stretch>
            </p:blipFill>
            <p:spPr>
              <a:xfrm>
                <a:off x="7548618" y="3961938"/>
                <a:ext cx="25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Input penna 93"/>
              <p14:cNvContentPartPr/>
              <p14:nvPr/>
            </p14:nvContentPartPr>
            <p14:xfrm>
              <a:off x="7554378" y="4045098"/>
              <a:ext cx="10440" cy="25200"/>
            </p14:xfrm>
          </p:contentPart>
        </mc:Choice>
        <mc:Fallback>
          <p:pic>
            <p:nvPicPr>
              <p:cNvPr id="94" name="Input penna 93"/>
              <p:cNvPicPr/>
              <p:nvPr/>
            </p:nvPicPr>
            <p:blipFill>
              <a:blip r:embed="rId116"/>
              <a:stretch>
                <a:fillRect/>
              </a:stretch>
            </p:blipFill>
            <p:spPr>
              <a:xfrm>
                <a:off x="7548978" y="4041858"/>
                <a:ext cx="201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Input penna 94"/>
              <p14:cNvContentPartPr/>
              <p14:nvPr/>
            </p14:nvContentPartPr>
            <p14:xfrm>
              <a:off x="7548618" y="4132218"/>
              <a:ext cx="6480" cy="22680"/>
            </p14:xfrm>
          </p:contentPart>
        </mc:Choice>
        <mc:Fallback>
          <p:pic>
            <p:nvPicPr>
              <p:cNvPr id="95" name="Input penna 94"/>
              <p:cNvPicPr/>
              <p:nvPr/>
            </p:nvPicPr>
            <p:blipFill>
              <a:blip r:embed="rId118"/>
              <a:stretch>
                <a:fillRect/>
              </a:stretch>
            </p:blipFill>
            <p:spPr>
              <a:xfrm>
                <a:off x="7539978" y="4128978"/>
                <a:ext cx="21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Input penna 95"/>
              <p14:cNvContentPartPr/>
              <p14:nvPr/>
            </p14:nvContentPartPr>
            <p14:xfrm>
              <a:off x="7543578" y="4213938"/>
              <a:ext cx="17640" cy="60120"/>
            </p14:xfrm>
          </p:contentPart>
        </mc:Choice>
        <mc:Fallback>
          <p:pic>
            <p:nvPicPr>
              <p:cNvPr id="96" name="Input penna 95"/>
              <p:cNvPicPr/>
              <p:nvPr/>
            </p:nvPicPr>
            <p:blipFill>
              <a:blip r:embed="rId120"/>
              <a:stretch>
                <a:fillRect/>
              </a:stretch>
            </p:blipFill>
            <p:spPr>
              <a:xfrm>
                <a:off x="7533138" y="4211058"/>
                <a:ext cx="33840" cy="65880"/>
              </a:xfrm>
              <a:prstGeom prst="rect">
                <a:avLst/>
              </a:prstGeom>
            </p:spPr>
          </p:pic>
        </mc:Fallback>
      </mc:AlternateContent>
    </p:spTree>
    <p:extLst>
      <p:ext uri="{BB962C8B-B14F-4D97-AF65-F5344CB8AC3E}">
        <p14:creationId xmlns:p14="http://schemas.microsoft.com/office/powerpoint/2010/main" val="2271989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ttangolo 3"/>
              <p:cNvSpPr/>
              <p:nvPr/>
            </p:nvSpPr>
            <p:spPr>
              <a:xfrm>
                <a:off x="1516443" y="796962"/>
                <a:ext cx="5665782" cy="369332"/>
              </a:xfrm>
              <a:prstGeom prst="rect">
                <a:avLst/>
              </a:prstGeom>
            </p:spPr>
            <p:txBody>
              <a:bodyPr wrap="none">
                <a:spAutoFit/>
              </a:bodyPr>
              <a:lstStyle/>
              <a:p>
                <a:r>
                  <a:rPr lang="it-IT" dirty="0">
                    <a:ea typeface="Cambria Math" panose="02040503050406030204" pitchFamily="18" charset="0"/>
                  </a:rPr>
                  <a:t>Ogni funzione </a:t>
                </a:r>
                <a14:m>
                  <m:oMath xmlns:m="http://schemas.openxmlformats.org/officeDocument/2006/math">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𝜓</m:t>
                        </m:r>
                      </m:e>
                      <m:sub>
                        <m:r>
                          <a:rPr lang="it-IT" i="1">
                            <a:latin typeface="Cambria Math" panose="02040503050406030204" pitchFamily="18" charset="0"/>
                            <a:ea typeface="Cambria Math" panose="02040503050406030204" pitchFamily="18" charset="0"/>
                          </a:rPr>
                          <m:t>𝑘</m:t>
                        </m:r>
                      </m:sub>
                    </m:sSub>
                  </m:oMath>
                </a14:m>
                <a:r>
                  <a:rPr lang="it-IT" dirty="0"/>
                  <a:t> corrisponde ad un livello energetico </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𝑘</m:t>
                        </m:r>
                      </m:sub>
                    </m:sSub>
                  </m:oMath>
                </a14:m>
                <a:endParaRPr lang="it-IT" dirty="0"/>
              </a:p>
            </p:txBody>
          </p:sp>
        </mc:Choice>
        <mc:Fallback xmlns="">
          <p:sp>
            <p:nvSpPr>
              <p:cNvPr id="4" name="Rettangolo 3"/>
              <p:cNvSpPr>
                <a:spLocks noRot="1" noChangeAspect="1" noMove="1" noResize="1" noEditPoints="1" noAdjustHandles="1" noChangeArrowheads="1" noChangeShapeType="1" noTextEdit="1"/>
              </p:cNvSpPr>
              <p:nvPr/>
            </p:nvSpPr>
            <p:spPr>
              <a:xfrm>
                <a:off x="1516443" y="796962"/>
                <a:ext cx="5665782" cy="369332"/>
              </a:xfrm>
              <a:prstGeom prst="rect">
                <a:avLst/>
              </a:prstGeom>
              <a:blipFill>
                <a:blip r:embed="rId2"/>
                <a:stretch>
                  <a:fillRect l="-969" t="-10000" b="-26667"/>
                </a:stretch>
              </a:blipFill>
            </p:spPr>
            <p:txBody>
              <a:bodyPr/>
              <a:lstStyle/>
              <a:p>
                <a:r>
                  <a:rPr lang="it-IT">
                    <a:noFill/>
                  </a:rPr>
                  <a:t> </a:t>
                </a:r>
              </a:p>
            </p:txBody>
          </p:sp>
        </mc:Fallback>
      </mc:AlternateContent>
      <p:grpSp>
        <p:nvGrpSpPr>
          <p:cNvPr id="74" name="Gruppo 73"/>
          <p:cNvGrpSpPr/>
          <p:nvPr/>
        </p:nvGrpSpPr>
        <p:grpSpPr>
          <a:xfrm>
            <a:off x="892099" y="1729248"/>
            <a:ext cx="1243781" cy="2354822"/>
            <a:chOff x="892099" y="2300748"/>
            <a:chExt cx="1243781" cy="2354822"/>
          </a:xfrm>
        </p:grpSpPr>
        <p:cxnSp>
          <p:nvCxnSpPr>
            <p:cNvPr id="6" name="Connettore diritto 5"/>
            <p:cNvCxnSpPr/>
            <p:nvPr/>
          </p:nvCxnSpPr>
          <p:spPr>
            <a:xfrm>
              <a:off x="892099" y="230074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a:xfrm>
              <a:off x="892099" y="244757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Connettore diritto 7"/>
            <p:cNvCxnSpPr/>
            <p:nvPr/>
          </p:nvCxnSpPr>
          <p:spPr>
            <a:xfrm>
              <a:off x="892099" y="259440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a:off x="892099" y="274123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a:off x="892099" y="288806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a:off x="892099" y="303488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Connettore diritto 11"/>
            <p:cNvCxnSpPr/>
            <p:nvPr/>
          </p:nvCxnSpPr>
          <p:spPr>
            <a:xfrm>
              <a:off x="892099" y="318171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892099" y="332854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a:off x="892099" y="347537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892099" y="362220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892099" y="376902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892099" y="391585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892099" y="406268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892099" y="420951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892099" y="435634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892099" y="450317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1236224" y="465557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1575441" y="230566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a:xfrm>
              <a:off x="1575441" y="245249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a:off x="1575441" y="259932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a:xfrm>
              <a:off x="1575441" y="274615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a:off x="1575441" y="289298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Connettore diritto 27"/>
            <p:cNvCxnSpPr/>
            <p:nvPr/>
          </p:nvCxnSpPr>
          <p:spPr>
            <a:xfrm>
              <a:off x="1575441" y="303980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a:xfrm>
              <a:off x="1575441" y="318663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a:off x="1575441" y="333346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ttore diritto 30"/>
            <p:cNvCxnSpPr/>
            <p:nvPr/>
          </p:nvCxnSpPr>
          <p:spPr>
            <a:xfrm>
              <a:off x="1575441" y="348029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a:xfrm>
              <a:off x="1575441" y="362712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Connettore diritto 32"/>
            <p:cNvCxnSpPr/>
            <p:nvPr/>
          </p:nvCxnSpPr>
          <p:spPr>
            <a:xfrm>
              <a:off x="1575441" y="3773948"/>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Connettore diritto 33"/>
            <p:cNvCxnSpPr/>
            <p:nvPr/>
          </p:nvCxnSpPr>
          <p:spPr>
            <a:xfrm>
              <a:off x="1575441" y="3920776"/>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a:xfrm>
              <a:off x="1575441" y="4067604"/>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Connettore diritto 35"/>
            <p:cNvCxnSpPr/>
            <p:nvPr/>
          </p:nvCxnSpPr>
          <p:spPr>
            <a:xfrm>
              <a:off x="1575441" y="4214432"/>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p:nvCxnSpPr>
          <p:spPr>
            <a:xfrm>
              <a:off x="1575441" y="436126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Connettore diritto 37"/>
            <p:cNvCxnSpPr/>
            <p:nvPr/>
          </p:nvCxnSpPr>
          <p:spPr>
            <a:xfrm>
              <a:off x="1575441" y="4508090"/>
              <a:ext cx="56043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3">
            <p14:nvContentPartPr>
              <p14:cNvPr id="69" name="Input penna 68"/>
              <p14:cNvContentPartPr/>
              <p14:nvPr/>
            </p14:nvContentPartPr>
            <p14:xfrm>
              <a:off x="7442803" y="4094077"/>
              <a:ext cx="11880" cy="155520"/>
            </p14:xfrm>
          </p:contentPart>
        </mc:Choice>
        <mc:Fallback xmlns="">
          <p:pic>
            <p:nvPicPr>
              <p:cNvPr id="69" name="Input penna 68"/>
              <p:cNvPicPr/>
              <p:nvPr/>
            </p:nvPicPr>
            <p:blipFill>
              <a:blip r:embed="rId4"/>
              <a:stretch>
                <a:fillRect/>
              </a:stretch>
            </p:blipFill>
            <p:spPr>
              <a:xfrm>
                <a:off x="7430923" y="4086157"/>
                <a:ext cx="34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put penna 69"/>
              <p14:cNvContentPartPr/>
              <p14:nvPr/>
            </p14:nvContentPartPr>
            <p14:xfrm>
              <a:off x="7510843" y="4101637"/>
              <a:ext cx="14760" cy="153720"/>
            </p14:xfrm>
          </p:contentPart>
        </mc:Choice>
        <mc:Fallback xmlns="">
          <p:pic>
            <p:nvPicPr>
              <p:cNvPr id="70" name="Input penna 69"/>
              <p:cNvPicPr/>
              <p:nvPr/>
            </p:nvPicPr>
            <p:blipFill>
              <a:blip r:embed="rId6"/>
              <a:stretch>
                <a:fillRect/>
              </a:stretch>
            </p:blipFill>
            <p:spPr>
              <a:xfrm>
                <a:off x="7500763" y="4098037"/>
                <a:ext cx="34920" cy="170280"/>
              </a:xfrm>
              <a:prstGeom prst="rect">
                <a:avLst/>
              </a:prstGeom>
            </p:spPr>
          </p:pic>
        </mc:Fallback>
      </mc:AlternateContent>
      <p:grpSp>
        <p:nvGrpSpPr>
          <p:cNvPr id="75" name="Gruppo 74"/>
          <p:cNvGrpSpPr/>
          <p:nvPr/>
        </p:nvGrpSpPr>
        <p:grpSpPr>
          <a:xfrm>
            <a:off x="3194803" y="1648057"/>
            <a:ext cx="4451760" cy="3067920"/>
            <a:chOff x="3194803" y="2105257"/>
            <a:chExt cx="4451760" cy="3067920"/>
          </a:xfrm>
        </p:grpSpPr>
        <p:sp>
          <p:nvSpPr>
            <p:cNvPr id="39" name="Rettangolo 38"/>
            <p:cNvSpPr/>
            <p:nvPr/>
          </p:nvSpPr>
          <p:spPr>
            <a:xfrm>
              <a:off x="3672349" y="2224547"/>
              <a:ext cx="3628103" cy="2207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7">
              <p14:nvContentPartPr>
                <p14:cNvPr id="43" name="Input penna 42"/>
                <p14:cNvContentPartPr/>
                <p14:nvPr/>
              </p14:nvContentPartPr>
              <p14:xfrm>
                <a:off x="7475563" y="4956097"/>
                <a:ext cx="142200" cy="217080"/>
              </p14:xfrm>
            </p:contentPart>
          </mc:Choice>
          <mc:Fallback xmlns="">
            <p:pic>
              <p:nvPicPr>
                <p:cNvPr id="43" name="Input penna 42"/>
                <p:cNvPicPr/>
                <p:nvPr/>
              </p:nvPicPr>
              <p:blipFill>
                <a:blip r:embed="rId8"/>
                <a:stretch>
                  <a:fillRect/>
                </a:stretch>
              </p:blipFill>
              <p:spPr>
                <a:xfrm>
                  <a:off x="7462963" y="4942777"/>
                  <a:ext cx="163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put penna 50"/>
                <p14:cNvContentPartPr/>
                <p14:nvPr/>
              </p14:nvContentPartPr>
              <p14:xfrm>
                <a:off x="3250963" y="4492777"/>
                <a:ext cx="429480" cy="583560"/>
              </p14:xfrm>
            </p:contentPart>
          </mc:Choice>
          <mc:Fallback xmlns="">
            <p:pic>
              <p:nvPicPr>
                <p:cNvPr id="51" name="Input penna 50"/>
                <p:cNvPicPr/>
                <p:nvPr/>
              </p:nvPicPr>
              <p:blipFill>
                <a:blip r:embed="rId10"/>
                <a:stretch>
                  <a:fillRect/>
                </a:stretch>
              </p:blipFill>
              <p:spPr>
                <a:xfrm>
                  <a:off x="3243043" y="4486657"/>
                  <a:ext cx="44064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8" name="Input penna 57"/>
                <p14:cNvContentPartPr/>
                <p14:nvPr/>
              </p14:nvContentPartPr>
              <p14:xfrm>
                <a:off x="3194803" y="2105257"/>
                <a:ext cx="394920" cy="378000"/>
              </p14:xfrm>
            </p:contentPart>
          </mc:Choice>
          <mc:Fallback xmlns="">
            <p:pic>
              <p:nvPicPr>
                <p:cNvPr id="58" name="Input penna 57"/>
                <p:cNvPicPr/>
                <p:nvPr/>
              </p:nvPicPr>
              <p:blipFill>
                <a:blip r:embed="rId12"/>
                <a:stretch>
                  <a:fillRect/>
                </a:stretch>
              </p:blipFill>
              <p:spPr>
                <a:xfrm>
                  <a:off x="3185443" y="2092285"/>
                  <a:ext cx="417240" cy="4003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4" name="Input penna 63"/>
                <p14:cNvContentPartPr/>
                <p14:nvPr/>
              </p14:nvContentPartPr>
              <p14:xfrm>
                <a:off x="5482963" y="4443457"/>
                <a:ext cx="67320" cy="339480"/>
              </p14:xfrm>
            </p:contentPart>
          </mc:Choice>
          <mc:Fallback xmlns="">
            <p:pic>
              <p:nvPicPr>
                <p:cNvPr id="64" name="Input penna 63"/>
                <p:cNvPicPr/>
                <p:nvPr/>
              </p:nvPicPr>
              <p:blipFill>
                <a:blip r:embed="rId14"/>
                <a:stretch>
                  <a:fillRect/>
                </a:stretch>
              </p:blipFill>
              <p:spPr>
                <a:xfrm>
                  <a:off x="5472523" y="4435897"/>
                  <a:ext cx="9000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8" name="Input penna 67"/>
                <p14:cNvContentPartPr/>
                <p14:nvPr/>
              </p14:nvContentPartPr>
              <p14:xfrm>
                <a:off x="7415443" y="4515657"/>
                <a:ext cx="231120" cy="46800"/>
              </p14:xfrm>
            </p:contentPart>
          </mc:Choice>
          <mc:Fallback xmlns="">
            <p:pic>
              <p:nvPicPr>
                <p:cNvPr id="68" name="Input penna 67"/>
                <p:cNvPicPr/>
                <p:nvPr/>
              </p:nvPicPr>
              <p:blipFill>
                <a:blip r:embed="rId16"/>
                <a:stretch>
                  <a:fillRect/>
                </a:stretch>
              </p:blipFill>
              <p:spPr>
                <a:xfrm>
                  <a:off x="7405363" y="4500177"/>
                  <a:ext cx="256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Input penna 70"/>
                <p14:cNvContentPartPr/>
                <p14:nvPr/>
              </p14:nvContentPartPr>
              <p14:xfrm>
                <a:off x="7393123" y="4850257"/>
                <a:ext cx="233280" cy="19440"/>
              </p14:xfrm>
            </p:contentPart>
          </mc:Choice>
          <mc:Fallback xmlns="">
            <p:pic>
              <p:nvPicPr>
                <p:cNvPr id="71" name="Input penna 70"/>
                <p:cNvPicPr/>
                <p:nvPr/>
              </p:nvPicPr>
              <p:blipFill>
                <a:blip r:embed="rId18"/>
                <a:stretch>
                  <a:fillRect/>
                </a:stretch>
              </p:blipFill>
              <p:spPr>
                <a:xfrm>
                  <a:off x="7383763" y="4840177"/>
                  <a:ext cx="255240" cy="34920"/>
                </a:xfrm>
                <a:prstGeom prst="rect">
                  <a:avLst/>
                </a:prstGeom>
              </p:spPr>
            </p:pic>
          </mc:Fallback>
        </mc:AlternateContent>
      </p:grpSp>
      <p:grpSp>
        <p:nvGrpSpPr>
          <p:cNvPr id="73" name="Gruppo 72"/>
          <p:cNvGrpSpPr/>
          <p:nvPr/>
        </p:nvGrpSpPr>
        <p:grpSpPr>
          <a:xfrm>
            <a:off x="3723043" y="2612257"/>
            <a:ext cx="3570360" cy="1253580"/>
            <a:chOff x="3723043" y="3183757"/>
            <a:chExt cx="3570360" cy="1253580"/>
          </a:xfrm>
        </p:grpSpPr>
        <mc:AlternateContent xmlns:mc="http://schemas.openxmlformats.org/markup-compatibility/2006" xmlns:p14="http://schemas.microsoft.com/office/powerpoint/2010/main">
          <mc:Choice Requires="p14">
            <p:contentPart p14:bwMode="auto" r:id="rId19">
              <p14:nvContentPartPr>
                <p14:cNvPr id="67" name="Input penna 66"/>
                <p14:cNvContentPartPr/>
                <p14:nvPr/>
              </p14:nvContentPartPr>
              <p14:xfrm>
                <a:off x="5490883" y="3191377"/>
                <a:ext cx="1802520" cy="1245960"/>
              </p14:xfrm>
            </p:contentPart>
          </mc:Choice>
          <mc:Fallback xmlns="">
            <p:pic>
              <p:nvPicPr>
                <p:cNvPr id="67" name="Input penna 66"/>
                <p:cNvPicPr/>
                <p:nvPr/>
              </p:nvPicPr>
              <p:blipFill>
                <a:blip r:embed="rId20"/>
                <a:stretch>
                  <a:fillRect/>
                </a:stretch>
              </p:blipFill>
              <p:spPr>
                <a:xfrm>
                  <a:off x="5485843" y="3176257"/>
                  <a:ext cx="1822680" cy="127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2" name="Input penna 71"/>
                <p14:cNvContentPartPr/>
                <p14:nvPr/>
              </p14:nvContentPartPr>
              <p14:xfrm flipH="1">
                <a:off x="3723043" y="3183757"/>
                <a:ext cx="1802520" cy="1245960"/>
              </p14:xfrm>
            </p:contentPart>
          </mc:Choice>
          <mc:Fallback xmlns="">
            <p:pic>
              <p:nvPicPr>
                <p:cNvPr id="72" name="Input penna 71"/>
                <p:cNvPicPr/>
                <p:nvPr/>
              </p:nvPicPr>
              <p:blipFill>
                <a:blip r:embed="rId20"/>
                <a:stretch>
                  <a:fillRect/>
                </a:stretch>
              </p:blipFill>
              <p:spPr>
                <a:xfrm flipH="1">
                  <a:off x="3707923" y="3168637"/>
                  <a:ext cx="1822680" cy="1270440"/>
                </a:xfrm>
                <a:prstGeom prst="rect">
                  <a:avLst/>
                </a:prstGeom>
              </p:spPr>
            </p:pic>
          </mc:Fallback>
        </mc:AlternateContent>
      </p:grpSp>
      <p:sp>
        <p:nvSpPr>
          <p:cNvPr id="76" name="CasellaDiTesto 75"/>
          <p:cNvSpPr txBox="1"/>
          <p:nvPr/>
        </p:nvSpPr>
        <p:spPr>
          <a:xfrm>
            <a:off x="299497" y="5196499"/>
            <a:ext cx="8649612" cy="369332"/>
          </a:xfrm>
          <a:prstGeom prst="rect">
            <a:avLst/>
          </a:prstGeom>
          <a:noFill/>
        </p:spPr>
        <p:txBody>
          <a:bodyPr wrap="none" rtlCol="0">
            <a:spAutoFit/>
          </a:bodyPr>
          <a:lstStyle/>
          <a:p>
            <a:r>
              <a:rPr lang="it-IT" dirty="0"/>
              <a:t>Questa si chiama banda di dispersione, per esprimere che copre un certo </a:t>
            </a:r>
            <a:r>
              <a:rPr lang="it-IT" dirty="0" err="1"/>
              <a:t>range</a:t>
            </a:r>
            <a:r>
              <a:rPr lang="it-IT" dirty="0"/>
              <a:t> di energie.</a:t>
            </a:r>
          </a:p>
        </p:txBody>
      </p:sp>
    </p:spTree>
    <p:extLst>
      <p:ext uri="{BB962C8B-B14F-4D97-AF65-F5344CB8AC3E}">
        <p14:creationId xmlns:p14="http://schemas.microsoft.com/office/powerpoint/2010/main" val="206413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fade">
                                      <p:cBhvr>
                                        <p:cTn id="1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283121" y="1622920"/>
            <a:ext cx="8494844" cy="3852404"/>
          </a:xfrm>
          <a:prstGeom prst="rect">
            <a:avLst/>
          </a:prstGeom>
        </p:spPr>
      </p:pic>
    </p:spTree>
    <p:extLst>
      <p:ext uri="{BB962C8B-B14F-4D97-AF65-F5344CB8AC3E}">
        <p14:creationId xmlns:p14="http://schemas.microsoft.com/office/powerpoint/2010/main" val="2275458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533383" y="1714500"/>
            <a:ext cx="4332758" cy="4967402"/>
          </a:xfrm>
          <a:prstGeom prst="rect">
            <a:avLst/>
          </a:prstGeom>
        </p:spPr>
      </p:pic>
      <p:sp>
        <p:nvSpPr>
          <p:cNvPr id="5" name="CasellaDiTesto 4"/>
          <p:cNvSpPr txBox="1"/>
          <p:nvPr/>
        </p:nvSpPr>
        <p:spPr>
          <a:xfrm>
            <a:off x="365748" y="485775"/>
            <a:ext cx="8127033" cy="646331"/>
          </a:xfrm>
          <a:prstGeom prst="rect">
            <a:avLst/>
          </a:prstGeom>
          <a:noFill/>
        </p:spPr>
        <p:txBody>
          <a:bodyPr wrap="none" rtlCol="0">
            <a:spAutoFit/>
          </a:bodyPr>
          <a:lstStyle/>
          <a:p>
            <a:r>
              <a:rPr lang="it-IT" dirty="0"/>
              <a:t>In una molecola biatomica, la differenza tra le energie degli stati leganti e </a:t>
            </a:r>
            <a:r>
              <a:rPr lang="it-IT" dirty="0" err="1"/>
              <a:t>antileganti</a:t>
            </a:r>
            <a:r>
              <a:rPr lang="it-IT" dirty="0"/>
              <a:t> </a:t>
            </a:r>
          </a:p>
          <a:p>
            <a:r>
              <a:rPr lang="it-IT" dirty="0"/>
              <a:t>dipende dall’</a:t>
            </a:r>
            <a:r>
              <a:rPr lang="it-IT" dirty="0" err="1"/>
              <a:t>overlap</a:t>
            </a:r>
            <a:r>
              <a:rPr lang="it-IT" dirty="0"/>
              <a:t> tra gli orbitali coinvolti. </a:t>
            </a:r>
          </a:p>
        </p:txBody>
      </p:sp>
      <p:sp>
        <p:nvSpPr>
          <p:cNvPr id="6" name="CasellaDiTesto 5"/>
          <p:cNvSpPr txBox="1"/>
          <p:nvPr/>
        </p:nvSpPr>
        <p:spPr>
          <a:xfrm>
            <a:off x="365748" y="3243263"/>
            <a:ext cx="4167635" cy="923330"/>
          </a:xfrm>
          <a:prstGeom prst="rect">
            <a:avLst/>
          </a:prstGeom>
          <a:noFill/>
        </p:spPr>
        <p:txBody>
          <a:bodyPr wrap="square" rtlCol="0">
            <a:spAutoFit/>
          </a:bodyPr>
          <a:lstStyle/>
          <a:p>
            <a:r>
              <a:rPr lang="it-IT" dirty="0"/>
              <a:t>Se avvicino gli atomi l’</a:t>
            </a:r>
            <a:r>
              <a:rPr lang="it-IT" dirty="0" err="1"/>
              <a:t>overlap</a:t>
            </a:r>
            <a:r>
              <a:rPr lang="it-IT" dirty="0"/>
              <a:t> aumenta e così aumenta la dispersione all’interno di una banda</a:t>
            </a:r>
          </a:p>
        </p:txBody>
      </p:sp>
      <mc:AlternateContent xmlns:mc="http://schemas.openxmlformats.org/markup-compatibility/2006">
        <mc:Choice xmlns:p14="http://schemas.microsoft.com/office/powerpoint/2010/main" Requires="p14">
          <p:contentPart p14:bwMode="auto" r:id="rId3">
            <p14:nvContentPartPr>
              <p14:cNvPr id="21" name="Input penna 20"/>
              <p14:cNvContentPartPr/>
              <p14:nvPr/>
            </p14:nvContentPartPr>
            <p14:xfrm>
              <a:off x="1623738" y="1581978"/>
              <a:ext cx="608760" cy="39960"/>
            </p14:xfrm>
          </p:contentPart>
        </mc:Choice>
        <mc:Fallback>
          <p:pic>
            <p:nvPicPr>
              <p:cNvPr id="21" name="Input penna 20"/>
              <p:cNvPicPr/>
              <p:nvPr/>
            </p:nvPicPr>
            <p:blipFill>
              <a:blip r:embed="rId4"/>
              <a:stretch>
                <a:fillRect/>
              </a:stretch>
            </p:blipFill>
            <p:spPr>
              <a:xfrm>
                <a:off x="1612578" y="1567218"/>
                <a:ext cx="634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2" name="Input penna 41"/>
              <p14:cNvContentPartPr/>
              <p14:nvPr/>
            </p14:nvContentPartPr>
            <p14:xfrm>
              <a:off x="515298" y="1280658"/>
              <a:ext cx="3477600" cy="723240"/>
            </p14:xfrm>
          </p:contentPart>
        </mc:Choice>
        <mc:Fallback>
          <p:pic>
            <p:nvPicPr>
              <p:cNvPr id="42" name="Input penna 41"/>
              <p:cNvPicPr/>
              <p:nvPr/>
            </p:nvPicPr>
            <p:blipFill>
              <a:blip r:embed="rId6"/>
              <a:stretch>
                <a:fillRect/>
              </a:stretch>
            </p:blipFill>
            <p:spPr>
              <a:xfrm>
                <a:off x="499098" y="1263018"/>
                <a:ext cx="3507120" cy="754200"/>
              </a:xfrm>
              <a:prstGeom prst="rect">
                <a:avLst/>
              </a:prstGeom>
            </p:spPr>
          </p:pic>
        </mc:Fallback>
      </mc:AlternateContent>
    </p:spTree>
    <p:extLst>
      <p:ext uri="{BB962C8B-B14F-4D97-AF65-F5344CB8AC3E}">
        <p14:creationId xmlns:p14="http://schemas.microsoft.com/office/powerpoint/2010/main" val="6974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1446775" y="2643648"/>
            <a:ext cx="6413654" cy="3279383"/>
            <a:chOff x="1624217" y="2123767"/>
            <a:chExt cx="5383221" cy="2350235"/>
          </a:xfrm>
        </p:grpSpPr>
        <p:pic>
          <p:nvPicPr>
            <p:cNvPr id="4" name="Immagine 3"/>
            <p:cNvPicPr>
              <a:picLocks noChangeAspect="1"/>
            </p:cNvPicPr>
            <p:nvPr/>
          </p:nvPicPr>
          <p:blipFill>
            <a:blip r:embed="rId2"/>
            <a:stretch>
              <a:fillRect/>
            </a:stretch>
          </p:blipFill>
          <p:spPr>
            <a:xfrm>
              <a:off x="1624217" y="2123767"/>
              <a:ext cx="5383221" cy="2350235"/>
            </a:xfrm>
            <a:prstGeom prst="rect">
              <a:avLst/>
            </a:prstGeom>
          </p:spPr>
        </p:pic>
        <p:sp>
          <p:nvSpPr>
            <p:cNvPr id="5" name="Ovale 4"/>
            <p:cNvSpPr/>
            <p:nvPr/>
          </p:nvSpPr>
          <p:spPr>
            <a:xfrm>
              <a:off x="2669458" y="3923071"/>
              <a:ext cx="412955" cy="324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mc:AlternateContent xmlns:mc="http://schemas.openxmlformats.org/markup-compatibility/2006" xmlns:a14="http://schemas.microsoft.com/office/drawing/2010/main">
        <mc:Choice Requires="a14">
          <p:sp>
            <p:nvSpPr>
              <p:cNvPr id="7" name="CasellaDiTesto 6"/>
              <p:cNvSpPr txBox="1"/>
              <p:nvPr/>
            </p:nvSpPr>
            <p:spPr>
              <a:xfrm>
                <a:off x="567377" y="464995"/>
                <a:ext cx="8172450" cy="923330"/>
              </a:xfrm>
              <a:prstGeom prst="rect">
                <a:avLst/>
              </a:prstGeom>
              <a:noFill/>
            </p:spPr>
            <p:txBody>
              <a:bodyPr wrap="square" rtlCol="0">
                <a:spAutoFit/>
              </a:bodyPr>
              <a:lstStyle/>
              <a:p>
                <a:r>
                  <a:rPr lang="it-IT" dirty="0"/>
                  <a:t>La somma non è sempre lo stato a più bassa energia, dipende dalla simmetria degli orbitali interagenti. Questo comporta che l’andamento </a:t>
                </a:r>
                <a14:m>
                  <m:oMath xmlns:m="http://schemas.openxmlformats.org/officeDocument/2006/math">
                    <m:r>
                      <a:rPr lang="it-IT" b="0" i="1" smtClean="0">
                        <a:latin typeface="Cambria Math" panose="02040503050406030204" pitchFamily="18" charset="0"/>
                      </a:rPr>
                      <m:t>𝐸</m:t>
                    </m:r>
                    <m:r>
                      <a:rPr lang="it-IT" b="0" i="1" smtClean="0">
                        <a:latin typeface="Cambria Math" panose="02040503050406030204" pitchFamily="18" charset="0"/>
                      </a:rPr>
                      <m:t>(</m:t>
                    </m:r>
                    <m:r>
                      <a:rPr lang="it-IT" b="0" i="1" smtClean="0">
                        <a:latin typeface="Cambria Math" panose="02040503050406030204" pitchFamily="18" charset="0"/>
                      </a:rPr>
                      <m:t>𝑘</m:t>
                    </m:r>
                    <m:r>
                      <a:rPr lang="it-IT" b="0" i="1" smtClean="0">
                        <a:latin typeface="Cambria Math" panose="02040503050406030204" pitchFamily="18" charset="0"/>
                      </a:rPr>
                      <m:t>)</m:t>
                    </m:r>
                  </m:oMath>
                </a14:m>
                <a:r>
                  <a:rPr lang="it-IT" dirty="0"/>
                  <a:t> può avere pendenza opposta a quella vista finora.</a:t>
                </a:r>
              </a:p>
            </p:txBody>
          </p:sp>
        </mc:Choice>
        <mc:Fallback xmlns="">
          <p:sp>
            <p:nvSpPr>
              <p:cNvPr id="7" name="CasellaDiTesto 6"/>
              <p:cNvSpPr txBox="1">
                <a:spLocks noRot="1" noChangeAspect="1" noMove="1" noResize="1" noEditPoints="1" noAdjustHandles="1" noChangeArrowheads="1" noChangeShapeType="1" noTextEdit="1"/>
              </p:cNvSpPr>
              <p:nvPr/>
            </p:nvSpPr>
            <p:spPr>
              <a:xfrm>
                <a:off x="567377" y="464995"/>
                <a:ext cx="8172450" cy="923330"/>
              </a:xfrm>
              <a:prstGeom prst="rect">
                <a:avLst/>
              </a:prstGeom>
              <a:blipFill>
                <a:blip r:embed="rId3"/>
                <a:stretch>
                  <a:fillRect l="-597" t="-3289" b="-9211"/>
                </a:stretch>
              </a:blipFill>
            </p:spPr>
            <p:txBody>
              <a:bodyPr/>
              <a:lstStyle/>
              <a:p>
                <a:r>
                  <a:rPr lang="it-IT">
                    <a:noFill/>
                  </a:rPr>
                  <a:t> </a:t>
                </a:r>
              </a:p>
            </p:txBody>
          </p:sp>
        </mc:Fallback>
      </mc:AlternateContent>
    </p:spTree>
    <p:extLst>
      <p:ext uri="{BB962C8B-B14F-4D97-AF65-F5344CB8AC3E}">
        <p14:creationId xmlns:p14="http://schemas.microsoft.com/office/powerpoint/2010/main" val="32448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3367</TotalTime>
  <Words>545</Words>
  <Application>Microsoft Office PowerPoint</Application>
  <PresentationFormat>Presentazione su schermo (4:3)</PresentationFormat>
  <Paragraphs>45</Paragraphs>
  <Slides>20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Cambria Math</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COSSARO ALBANO</dc:creator>
  <cp:lastModifiedBy>COSSARO ALBANO</cp:lastModifiedBy>
  <cp:revision>39</cp:revision>
  <dcterms:created xsi:type="dcterms:W3CDTF">2020-10-22T14:47:46Z</dcterms:created>
  <dcterms:modified xsi:type="dcterms:W3CDTF">2022-10-20T08:14:21Z</dcterms:modified>
</cp:coreProperties>
</file>