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32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20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TOLUZZI GUIDO" userId="d8ca844e-dd48-48b7-a8dd-412de02c8a34" providerId="ADAL" clId="{4E85B6D6-72E0-EB4D-B300-8DC9FC43B61E}"/>
    <pc:docChg chg="custSel modSld">
      <pc:chgData name="BORTOLUZZI GUIDO" userId="d8ca844e-dd48-48b7-a8dd-412de02c8a34" providerId="ADAL" clId="{4E85B6D6-72E0-EB4D-B300-8DC9FC43B61E}" dt="2021-11-02T12:25:37.903" v="841" actId="20577"/>
      <pc:docMkLst>
        <pc:docMk/>
      </pc:docMkLst>
      <pc:sldChg chg="modSp mod">
        <pc:chgData name="BORTOLUZZI GUIDO" userId="d8ca844e-dd48-48b7-a8dd-412de02c8a34" providerId="ADAL" clId="{4E85B6D6-72E0-EB4D-B300-8DC9FC43B61E}" dt="2021-11-02T09:13:59.581" v="16" actId="20577"/>
        <pc:sldMkLst>
          <pc:docMk/>
          <pc:sldMk cId="941470864" sldId="256"/>
        </pc:sldMkLst>
        <pc:spChg chg="mod">
          <ac:chgData name="BORTOLUZZI GUIDO" userId="d8ca844e-dd48-48b7-a8dd-412de02c8a34" providerId="ADAL" clId="{4E85B6D6-72E0-EB4D-B300-8DC9FC43B61E}" dt="2021-11-02T09:13:59.581" v="16" actId="20577"/>
          <ac:spMkLst>
            <pc:docMk/>
            <pc:sldMk cId="941470864" sldId="256"/>
            <ac:spMk id="4" creationId="{00000000-0000-0000-0000-000000000000}"/>
          </ac:spMkLst>
        </pc:spChg>
        <pc:spChg chg="mod">
          <ac:chgData name="BORTOLUZZI GUIDO" userId="d8ca844e-dd48-48b7-a8dd-412de02c8a34" providerId="ADAL" clId="{4E85B6D6-72E0-EB4D-B300-8DC9FC43B61E}" dt="2021-11-02T09:13:54.727" v="1" actId="20577"/>
          <ac:spMkLst>
            <pc:docMk/>
            <pc:sldMk cId="941470864" sldId="256"/>
            <ac:spMk id="7" creationId="{00000000-0000-0000-0000-000000000000}"/>
          </ac:spMkLst>
        </pc:spChg>
      </pc:sldChg>
      <pc:sldChg chg="modSp mod">
        <pc:chgData name="BORTOLUZZI GUIDO" userId="d8ca844e-dd48-48b7-a8dd-412de02c8a34" providerId="ADAL" clId="{4E85B6D6-72E0-EB4D-B300-8DC9FC43B61E}" dt="2021-11-02T12:25:37.903" v="841" actId="20577"/>
        <pc:sldMkLst>
          <pc:docMk/>
          <pc:sldMk cId="4106151166" sldId="323"/>
        </pc:sldMkLst>
        <pc:spChg chg="mod">
          <ac:chgData name="BORTOLUZZI GUIDO" userId="d8ca844e-dd48-48b7-a8dd-412de02c8a34" providerId="ADAL" clId="{4E85B6D6-72E0-EB4D-B300-8DC9FC43B61E}" dt="2021-11-02T12:25:37.903" v="841" actId="20577"/>
          <ac:spMkLst>
            <pc:docMk/>
            <pc:sldMk cId="4106151166" sldId="323"/>
            <ac:spMk id="3" creationId="{00000000-0000-0000-0000-000000000000}"/>
          </ac:spMkLst>
        </pc:spChg>
      </pc:sldChg>
    </pc:docChg>
  </pc:docChgLst>
  <pc:docChgLst>
    <pc:chgData name="BORTOLUZZI GUIDO" userId="d8ca844e-dd48-48b7-a8dd-412de02c8a34" providerId="ADAL" clId="{11280D92-C16C-A649-8C75-928F8236A139}"/>
    <pc:docChg chg="custSel delSld modSld">
      <pc:chgData name="BORTOLUZZI GUIDO" userId="d8ca844e-dd48-48b7-a8dd-412de02c8a34" providerId="ADAL" clId="{11280D92-C16C-A649-8C75-928F8236A139}" dt="2021-10-17T19:23:21.647" v="572" actId="113"/>
      <pc:docMkLst>
        <pc:docMk/>
      </pc:docMkLst>
      <pc:sldChg chg="modSp mod">
        <pc:chgData name="BORTOLUZZI GUIDO" userId="d8ca844e-dd48-48b7-a8dd-412de02c8a34" providerId="ADAL" clId="{11280D92-C16C-A649-8C75-928F8236A139}" dt="2021-10-17T19:15:52.848" v="43" actId="20577"/>
        <pc:sldMkLst>
          <pc:docMk/>
          <pc:sldMk cId="941470864" sldId="256"/>
        </pc:sldMkLst>
        <pc:spChg chg="mod">
          <ac:chgData name="BORTOLUZZI GUIDO" userId="d8ca844e-dd48-48b7-a8dd-412de02c8a34" providerId="ADAL" clId="{11280D92-C16C-A649-8C75-928F8236A139}" dt="2021-10-17T19:15:52.848" v="43" actId="20577"/>
          <ac:spMkLst>
            <pc:docMk/>
            <pc:sldMk cId="941470864" sldId="256"/>
            <ac:spMk id="4" creationId="{00000000-0000-0000-0000-000000000000}"/>
          </ac:spMkLst>
        </pc:spChg>
        <pc:spChg chg="mod">
          <ac:chgData name="BORTOLUZZI GUIDO" userId="d8ca844e-dd48-48b7-a8dd-412de02c8a34" providerId="ADAL" clId="{11280D92-C16C-A649-8C75-928F8236A139}" dt="2021-10-17T19:15:28.345" v="22" actId="20577"/>
          <ac:spMkLst>
            <pc:docMk/>
            <pc:sldMk cId="941470864" sldId="256"/>
            <ac:spMk id="7" creationId="{00000000-0000-0000-0000-000000000000}"/>
          </ac:spMkLst>
        </pc:spChg>
      </pc:sldChg>
      <pc:sldChg chg="del">
        <pc:chgData name="BORTOLUZZI GUIDO" userId="d8ca844e-dd48-48b7-a8dd-412de02c8a34" providerId="ADAL" clId="{11280D92-C16C-A649-8C75-928F8236A139}" dt="2021-10-17T19:23:05.282" v="571" actId="2696"/>
        <pc:sldMkLst>
          <pc:docMk/>
          <pc:sldMk cId="1182625559" sldId="257"/>
        </pc:sldMkLst>
      </pc:sldChg>
      <pc:sldChg chg="addSp delSp modSp mod">
        <pc:chgData name="BORTOLUZZI GUIDO" userId="d8ca844e-dd48-48b7-a8dd-412de02c8a34" providerId="ADAL" clId="{11280D92-C16C-A649-8C75-928F8236A139}" dt="2021-10-17T19:23:21.647" v="572" actId="113"/>
        <pc:sldMkLst>
          <pc:docMk/>
          <pc:sldMk cId="4106151166" sldId="323"/>
        </pc:sldMkLst>
        <pc:spChg chg="del">
          <ac:chgData name="BORTOLUZZI GUIDO" userId="d8ca844e-dd48-48b7-a8dd-412de02c8a34" providerId="ADAL" clId="{11280D92-C16C-A649-8C75-928F8236A139}" dt="2021-10-17T19:15:59.780" v="44" actId="478"/>
          <ac:spMkLst>
            <pc:docMk/>
            <pc:sldMk cId="4106151166" sldId="323"/>
            <ac:spMk id="2" creationId="{00000000-0000-0000-0000-000000000000}"/>
          </ac:spMkLst>
        </pc:spChg>
        <pc:spChg chg="mod">
          <ac:chgData name="BORTOLUZZI GUIDO" userId="d8ca844e-dd48-48b7-a8dd-412de02c8a34" providerId="ADAL" clId="{11280D92-C16C-A649-8C75-928F8236A139}" dt="2021-10-17T19:23:21.647" v="572" actId="113"/>
          <ac:spMkLst>
            <pc:docMk/>
            <pc:sldMk cId="4106151166" sldId="323"/>
            <ac:spMk id="3" creationId="{00000000-0000-0000-0000-000000000000}"/>
          </ac:spMkLst>
        </pc:spChg>
        <pc:spChg chg="add del mod">
          <ac:chgData name="BORTOLUZZI GUIDO" userId="d8ca844e-dd48-48b7-a8dd-412de02c8a34" providerId="ADAL" clId="{11280D92-C16C-A649-8C75-928F8236A139}" dt="2021-10-17T19:22:59.038" v="568" actId="478"/>
          <ac:spMkLst>
            <pc:docMk/>
            <pc:sldMk cId="4106151166" sldId="323"/>
            <ac:spMk id="5" creationId="{050995E7-9F2B-8048-9A8C-46B220DC0078}"/>
          </ac:spMkLst>
        </pc:spChg>
      </pc:sldChg>
    </pc:docChg>
  </pc:docChgLst>
  <pc:docChgLst>
    <pc:chgData name="BORTOLUZZI GUIDO" userId="d8ca844e-dd48-48b7-a8dd-412de02c8a34" providerId="ADAL" clId="{CA1E7D35-6811-C043-B3F7-6A350CC3C85D}"/>
    <pc:docChg chg="modSld">
      <pc:chgData name="BORTOLUZZI GUIDO" userId="d8ca844e-dd48-48b7-a8dd-412de02c8a34" providerId="ADAL" clId="{CA1E7D35-6811-C043-B3F7-6A350CC3C85D}" dt="2023-12-04T12:53:45.341" v="38" actId="20577"/>
      <pc:docMkLst>
        <pc:docMk/>
      </pc:docMkLst>
      <pc:sldChg chg="modSp mod">
        <pc:chgData name="BORTOLUZZI GUIDO" userId="d8ca844e-dd48-48b7-a8dd-412de02c8a34" providerId="ADAL" clId="{CA1E7D35-6811-C043-B3F7-6A350CC3C85D}" dt="2023-12-04T12:53:45.341" v="38" actId="20577"/>
        <pc:sldMkLst>
          <pc:docMk/>
          <pc:sldMk cId="4106151166" sldId="323"/>
        </pc:sldMkLst>
        <pc:spChg chg="mod">
          <ac:chgData name="BORTOLUZZI GUIDO" userId="d8ca844e-dd48-48b7-a8dd-412de02c8a34" providerId="ADAL" clId="{CA1E7D35-6811-C043-B3F7-6A350CC3C85D}" dt="2023-12-04T12:53:45.341" v="38" actId="20577"/>
          <ac:spMkLst>
            <pc:docMk/>
            <pc:sldMk cId="4106151166" sldId="323"/>
            <ac:spMk id="3" creationId="{00000000-0000-0000-0000-000000000000}"/>
          </ac:spMkLst>
        </pc:spChg>
      </pc:sldChg>
    </pc:docChg>
  </pc:docChgLst>
  <pc:docChgLst>
    <pc:chgData name="BORTOLUZZI GUIDO" userId="d8ca844e-dd48-48b7-a8dd-412de02c8a34" providerId="ADAL" clId="{6B1A5406-470B-0E47-BA51-B2E75538E1A6}"/>
    <pc:docChg chg="custSel modSld">
      <pc:chgData name="BORTOLUZZI GUIDO" userId="d8ca844e-dd48-48b7-a8dd-412de02c8a34" providerId="ADAL" clId="{6B1A5406-470B-0E47-BA51-B2E75538E1A6}" dt="2021-10-13T15:02:52.480" v="119" actId="20577"/>
      <pc:docMkLst>
        <pc:docMk/>
      </pc:docMkLst>
      <pc:sldChg chg="modSp mod">
        <pc:chgData name="BORTOLUZZI GUIDO" userId="d8ca844e-dd48-48b7-a8dd-412de02c8a34" providerId="ADAL" clId="{6B1A5406-470B-0E47-BA51-B2E75538E1A6}" dt="2021-10-13T15:02:52.480" v="119" actId="20577"/>
        <pc:sldMkLst>
          <pc:docMk/>
          <pc:sldMk cId="1182625559" sldId="257"/>
        </pc:sldMkLst>
        <pc:graphicFrameChg chg="modGraphic">
          <ac:chgData name="BORTOLUZZI GUIDO" userId="d8ca844e-dd48-48b7-a8dd-412de02c8a34" providerId="ADAL" clId="{6B1A5406-470B-0E47-BA51-B2E75538E1A6}" dt="2021-10-13T15:02:52.480" v="119" actId="20577"/>
          <ac:graphicFrameMkLst>
            <pc:docMk/>
            <pc:sldMk cId="1182625559" sldId="257"/>
            <ac:graphicFrameMk id="6" creationId="{00000000-0000-0000-0000-000000000000}"/>
          </ac:graphicFrameMkLst>
        </pc:graphicFrameChg>
      </pc:sldChg>
      <pc:sldChg chg="modSp mod">
        <pc:chgData name="BORTOLUZZI GUIDO" userId="d8ca844e-dd48-48b7-a8dd-412de02c8a34" providerId="ADAL" clId="{6B1A5406-470B-0E47-BA51-B2E75538E1A6}" dt="2021-10-13T06:03:42.379" v="2" actId="27636"/>
        <pc:sldMkLst>
          <pc:docMk/>
          <pc:sldMk cId="4106151166" sldId="323"/>
        </pc:sldMkLst>
        <pc:spChg chg="mod">
          <ac:chgData name="BORTOLUZZI GUIDO" userId="d8ca844e-dd48-48b7-a8dd-412de02c8a34" providerId="ADAL" clId="{6B1A5406-470B-0E47-BA51-B2E75538E1A6}" dt="2021-10-13T06:03:42.379" v="2" actId="27636"/>
          <ac:spMkLst>
            <pc:docMk/>
            <pc:sldMk cId="4106151166" sldId="323"/>
            <ac:spMk id="3" creationId="{00000000-0000-0000-0000-000000000000}"/>
          </ac:spMkLst>
        </pc:spChg>
      </pc:sldChg>
    </pc:docChg>
  </pc:docChgLst>
  <pc:docChgLst>
    <pc:chgData name="BORTOLUZZI GUIDO" userId="d8ca844e-dd48-48b7-a8dd-412de02c8a34" providerId="ADAL" clId="{2DE7A1D8-6D6E-2B46-A4BE-D68AD83B15F2}"/>
    <pc:docChg chg="custSel modSld">
      <pc:chgData name="BORTOLUZZI GUIDO" userId="d8ca844e-dd48-48b7-a8dd-412de02c8a34" providerId="ADAL" clId="{2DE7A1D8-6D6E-2B46-A4BE-D68AD83B15F2}" dt="2021-11-29T09:18:18.059" v="287" actId="20577"/>
      <pc:docMkLst>
        <pc:docMk/>
      </pc:docMkLst>
      <pc:sldChg chg="modSp mod">
        <pc:chgData name="BORTOLUZZI GUIDO" userId="d8ca844e-dd48-48b7-a8dd-412de02c8a34" providerId="ADAL" clId="{2DE7A1D8-6D6E-2B46-A4BE-D68AD83B15F2}" dt="2021-11-29T09:13:51.054" v="16" actId="20577"/>
        <pc:sldMkLst>
          <pc:docMk/>
          <pc:sldMk cId="941470864" sldId="256"/>
        </pc:sldMkLst>
        <pc:spChg chg="mod">
          <ac:chgData name="BORTOLUZZI GUIDO" userId="d8ca844e-dd48-48b7-a8dd-412de02c8a34" providerId="ADAL" clId="{2DE7A1D8-6D6E-2B46-A4BE-D68AD83B15F2}" dt="2021-11-29T09:13:51.054" v="16" actId="20577"/>
          <ac:spMkLst>
            <pc:docMk/>
            <pc:sldMk cId="941470864" sldId="256"/>
            <ac:spMk id="4" creationId="{00000000-0000-0000-0000-000000000000}"/>
          </ac:spMkLst>
        </pc:spChg>
        <pc:spChg chg="mod">
          <ac:chgData name="BORTOLUZZI GUIDO" userId="d8ca844e-dd48-48b7-a8dd-412de02c8a34" providerId="ADAL" clId="{2DE7A1D8-6D6E-2B46-A4BE-D68AD83B15F2}" dt="2021-11-29T09:13:47.419" v="1" actId="20577"/>
          <ac:spMkLst>
            <pc:docMk/>
            <pc:sldMk cId="941470864" sldId="256"/>
            <ac:spMk id="7" creationId="{00000000-0000-0000-0000-000000000000}"/>
          </ac:spMkLst>
        </pc:spChg>
      </pc:sldChg>
      <pc:sldChg chg="modSp mod">
        <pc:chgData name="BORTOLUZZI GUIDO" userId="d8ca844e-dd48-48b7-a8dd-412de02c8a34" providerId="ADAL" clId="{2DE7A1D8-6D6E-2B46-A4BE-D68AD83B15F2}" dt="2021-11-29T09:18:18.059" v="287" actId="20577"/>
        <pc:sldMkLst>
          <pc:docMk/>
          <pc:sldMk cId="4106151166" sldId="323"/>
        </pc:sldMkLst>
        <pc:spChg chg="mod">
          <ac:chgData name="BORTOLUZZI GUIDO" userId="d8ca844e-dd48-48b7-a8dd-412de02c8a34" providerId="ADAL" clId="{2DE7A1D8-6D6E-2B46-A4BE-D68AD83B15F2}" dt="2021-11-29T09:18:18.059" v="287" actId="20577"/>
          <ac:spMkLst>
            <pc:docMk/>
            <pc:sldMk cId="4106151166" sldId="323"/>
            <ac:spMk id="3" creationId="{00000000-0000-0000-0000-000000000000}"/>
          </ac:spMkLst>
        </pc:spChg>
      </pc:sldChg>
    </pc:docChg>
  </pc:docChgLst>
  <pc:docChgLst>
    <pc:chgData name="BORTOLUZZI GUIDO" userId="d8ca844e-dd48-48b7-a8dd-412de02c8a34" providerId="ADAL" clId="{A1EB65AF-C3BC-D042-9FE9-7A7FADACD778}"/>
    <pc:docChg chg="modSld">
      <pc:chgData name="BORTOLUZZI GUIDO" userId="d8ca844e-dd48-48b7-a8dd-412de02c8a34" providerId="ADAL" clId="{A1EB65AF-C3BC-D042-9FE9-7A7FADACD778}" dt="2021-12-07T12:44:42.509" v="225" actId="13926"/>
      <pc:docMkLst>
        <pc:docMk/>
      </pc:docMkLst>
      <pc:sldChg chg="modSp mod">
        <pc:chgData name="BORTOLUZZI GUIDO" userId="d8ca844e-dd48-48b7-a8dd-412de02c8a34" providerId="ADAL" clId="{A1EB65AF-C3BC-D042-9FE9-7A7FADACD778}" dt="2021-12-06T19:07:46.455" v="19" actId="20577"/>
        <pc:sldMkLst>
          <pc:docMk/>
          <pc:sldMk cId="941470864" sldId="256"/>
        </pc:sldMkLst>
        <pc:spChg chg="mod">
          <ac:chgData name="BORTOLUZZI GUIDO" userId="d8ca844e-dd48-48b7-a8dd-412de02c8a34" providerId="ADAL" clId="{A1EB65AF-C3BC-D042-9FE9-7A7FADACD778}" dt="2021-12-06T19:07:46.455" v="19" actId="20577"/>
          <ac:spMkLst>
            <pc:docMk/>
            <pc:sldMk cId="941470864" sldId="256"/>
            <ac:spMk id="4" creationId="{00000000-0000-0000-0000-000000000000}"/>
          </ac:spMkLst>
        </pc:spChg>
        <pc:spChg chg="mod">
          <ac:chgData name="BORTOLUZZI GUIDO" userId="d8ca844e-dd48-48b7-a8dd-412de02c8a34" providerId="ADAL" clId="{A1EB65AF-C3BC-D042-9FE9-7A7FADACD778}" dt="2021-12-06T19:07:25.986" v="1" actId="6549"/>
          <ac:spMkLst>
            <pc:docMk/>
            <pc:sldMk cId="941470864" sldId="256"/>
            <ac:spMk id="7" creationId="{00000000-0000-0000-0000-000000000000}"/>
          </ac:spMkLst>
        </pc:spChg>
      </pc:sldChg>
      <pc:sldChg chg="modSp mod">
        <pc:chgData name="BORTOLUZZI GUIDO" userId="d8ca844e-dd48-48b7-a8dd-412de02c8a34" providerId="ADAL" clId="{A1EB65AF-C3BC-D042-9FE9-7A7FADACD778}" dt="2021-12-07T12:44:42.509" v="225" actId="13926"/>
        <pc:sldMkLst>
          <pc:docMk/>
          <pc:sldMk cId="4106151166" sldId="323"/>
        </pc:sldMkLst>
        <pc:spChg chg="mod">
          <ac:chgData name="BORTOLUZZI GUIDO" userId="d8ca844e-dd48-48b7-a8dd-412de02c8a34" providerId="ADAL" clId="{A1EB65AF-C3BC-D042-9FE9-7A7FADACD778}" dt="2021-12-07T12:44:42.509" v="225" actId="13926"/>
          <ac:spMkLst>
            <pc:docMk/>
            <pc:sldMk cId="4106151166" sldId="32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1891E-2D40-7546-B2DC-7F6D1D74DB4A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0C7D-851F-D84D-BFE9-3663B727BB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0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6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0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6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83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9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9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0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AF6B5-DFD2-5448-A42F-7454881B43FF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0CDAE-FF2D-B742-9219-5BDDD6991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2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371600" y="303636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SOCIAL LISTENING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7609" y="5892308"/>
            <a:ext cx="6796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1F497D"/>
                </a:solidFill>
              </a:rPr>
              <a:t>LECTURER GUIDO BORTOLUZZI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3703" y="260480"/>
            <a:ext cx="6796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</a:rPr>
              <a:t>MANAGEMENT OF INNOVATION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1594602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1F497D"/>
                </a:solidFill>
              </a:rPr>
              <a:t>Reading and Discussion #4</a:t>
            </a:r>
          </a:p>
        </p:txBody>
      </p:sp>
    </p:spTree>
    <p:extLst>
      <p:ext uri="{BB962C8B-B14F-4D97-AF65-F5344CB8AC3E}">
        <p14:creationId xmlns:p14="http://schemas.microsoft.com/office/powerpoint/2010/main" val="941470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5214"/>
            <a:ext cx="8229600" cy="5751786"/>
          </a:xfrm>
        </p:spPr>
        <p:txBody>
          <a:bodyPr>
            <a:normAutofit/>
          </a:bodyPr>
          <a:lstStyle/>
          <a:p>
            <a:r>
              <a:rPr lang="en-AU" dirty="0"/>
              <a:t>Can Social Listening be integrated in the Stage-Gate model? If yes</a:t>
            </a:r>
            <a:r>
              <a:rPr lang="en-AU"/>
              <a:t>, where and how?</a:t>
            </a:r>
            <a:endParaRPr lang="en-AU" dirty="0"/>
          </a:p>
          <a:p>
            <a:r>
              <a:rPr lang="en-AU" dirty="0"/>
              <a:t>Discuss how Social Listening could influence the diffusion of innovation and how firms could take advantage of it</a:t>
            </a:r>
          </a:p>
        </p:txBody>
      </p:sp>
    </p:spTree>
    <p:extLst>
      <p:ext uri="{BB962C8B-B14F-4D97-AF65-F5344CB8AC3E}">
        <p14:creationId xmlns:p14="http://schemas.microsoft.com/office/powerpoint/2010/main" val="410615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48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Reading and Discussion #4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discussion</dc:title>
  <dc:creator>GB</dc:creator>
  <cp:lastModifiedBy>BORTOLUZZI GUIDO</cp:lastModifiedBy>
  <cp:revision>44</cp:revision>
  <cp:lastPrinted>2020-10-23T08:44:18Z</cp:lastPrinted>
  <dcterms:created xsi:type="dcterms:W3CDTF">2013-10-06T19:48:39Z</dcterms:created>
  <dcterms:modified xsi:type="dcterms:W3CDTF">2023-12-04T12:53:46Z</dcterms:modified>
</cp:coreProperties>
</file>