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9" d="100"/>
          <a:sy n="69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F14A5-F186-4700-A419-BAF236330B2A}" type="datetimeFigureOut">
              <a:rPr lang="it-IT" smtClean="0"/>
              <a:pPr/>
              <a:t>27/10/2020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A552E-983D-4497-A770-903937A99EE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CA5-57D6-4E62-8462-A316545C0083}" type="datetimeFigureOut">
              <a:rPr lang="it-IT" smtClean="0"/>
              <a:pPr/>
              <a:t>27/10/2020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48AA-401A-4FFC-B621-7C6E7BE6CB2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6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CA5-57D6-4E62-8462-A316545C0083}" type="datetimeFigureOut">
              <a:rPr lang="it-IT" smtClean="0"/>
              <a:pPr/>
              <a:t>27/10/2020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48AA-401A-4FFC-B621-7C6E7BE6CB2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53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CA5-57D6-4E62-8462-A316545C0083}" type="datetimeFigureOut">
              <a:rPr lang="it-IT" smtClean="0"/>
              <a:pPr/>
              <a:t>27/10/2020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48AA-401A-4FFC-B621-7C6E7BE6CB2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98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CA5-57D6-4E62-8462-A316545C0083}" type="datetimeFigureOut">
              <a:rPr lang="it-IT" smtClean="0"/>
              <a:pPr/>
              <a:t>27/10/2020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48AA-401A-4FFC-B621-7C6E7BE6CB2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27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CA5-57D6-4E62-8462-A316545C0083}" type="datetimeFigureOut">
              <a:rPr lang="it-IT" smtClean="0"/>
              <a:pPr/>
              <a:t>27/10/2020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48AA-401A-4FFC-B621-7C6E7BE6CB2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04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CA5-57D6-4E62-8462-A316545C0083}" type="datetimeFigureOut">
              <a:rPr lang="it-IT" smtClean="0"/>
              <a:pPr/>
              <a:t>27/10/2020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48AA-401A-4FFC-B621-7C6E7BE6CB2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11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CA5-57D6-4E62-8462-A316545C0083}" type="datetimeFigureOut">
              <a:rPr lang="it-IT" smtClean="0"/>
              <a:pPr/>
              <a:t>27/10/2020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48AA-401A-4FFC-B621-7C6E7BE6CB2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63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CA5-57D6-4E62-8462-A316545C0083}" type="datetimeFigureOut">
              <a:rPr lang="it-IT" smtClean="0"/>
              <a:pPr/>
              <a:t>27/10/2020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48AA-401A-4FFC-B621-7C6E7BE6CB2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4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CA5-57D6-4E62-8462-A316545C0083}" type="datetimeFigureOut">
              <a:rPr lang="it-IT" smtClean="0"/>
              <a:pPr/>
              <a:t>27/10/2020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48AA-401A-4FFC-B621-7C6E7BE6CB2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4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CA5-57D6-4E62-8462-A316545C0083}" type="datetimeFigureOut">
              <a:rPr lang="it-IT" smtClean="0"/>
              <a:pPr/>
              <a:t>27/10/2020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48AA-401A-4FFC-B621-7C6E7BE6CB2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58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CA5-57D6-4E62-8462-A316545C0083}" type="datetimeFigureOut">
              <a:rPr lang="it-IT" smtClean="0"/>
              <a:pPr/>
              <a:t>27/10/2020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48AA-401A-4FFC-B621-7C6E7BE6CB2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63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9DCA5-57D6-4E62-8462-A316545C0083}" type="datetimeFigureOut">
              <a:rPr lang="it-IT" smtClean="0"/>
              <a:pPr/>
              <a:t>27/10/2020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448AA-401A-4FFC-B621-7C6E7BE6CB2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11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s.net/" TargetMode="External"/><Relationship Id="rId2" Type="http://schemas.openxmlformats.org/officeDocument/2006/relationships/hyperlink" Target="https://www.futurelear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uope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Introduzione (cosa è un </a:t>
            </a:r>
            <a:r>
              <a:rPr lang="it-IT" dirty="0" err="1" smtClean="0"/>
              <a:t>Mooc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90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Tecnologie rivoluzionarie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Cambiano il nostro modo di agire, lavorare, pensare</a:t>
            </a:r>
          </a:p>
          <a:p>
            <a:r>
              <a:rPr lang="it-IT" dirty="0" smtClean="0"/>
              <a:t>Web, internet </a:t>
            </a:r>
            <a:r>
              <a:rPr lang="it-IT" dirty="0" err="1" smtClean="0"/>
              <a:t>smartphone</a:t>
            </a:r>
            <a:r>
              <a:rPr lang="it-IT" dirty="0" smtClean="0"/>
              <a:t>, </a:t>
            </a:r>
          </a:p>
          <a:p>
            <a:r>
              <a:rPr lang="it-IT" dirty="0" err="1" smtClean="0"/>
              <a:t>Moocs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109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Mooc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Massive</a:t>
            </a:r>
          </a:p>
          <a:p>
            <a:r>
              <a:rPr lang="it-IT" dirty="0" smtClean="0"/>
              <a:t>Open</a:t>
            </a:r>
          </a:p>
          <a:p>
            <a:r>
              <a:rPr lang="it-IT" dirty="0" smtClean="0"/>
              <a:t>Online</a:t>
            </a:r>
          </a:p>
          <a:p>
            <a:endParaRPr lang="it-IT" dirty="0"/>
          </a:p>
          <a:p>
            <a:r>
              <a:rPr lang="it-IT" dirty="0" smtClean="0"/>
              <a:t>Docenti esperti,  democratizzare l’istruzione, nuovo approccio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394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59808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29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Dal </a:t>
            </a:r>
            <a:r>
              <a:rPr lang="it-IT" dirty="0" smtClean="0"/>
              <a:t>NewYorkTimes: il 2012 l’anno dei Mooc 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982" y="2492896"/>
            <a:ext cx="8229600" cy="4525963"/>
          </a:xfrm>
        </p:spPr>
        <p:txBody>
          <a:bodyPr/>
          <a:lstStyle/>
          <a:p>
            <a:r>
              <a:rPr lang="it-IT" dirty="0" smtClean="0"/>
              <a:t>Prima: pochi patiti delle tecnologie, </a:t>
            </a:r>
          </a:p>
          <a:p>
            <a:r>
              <a:rPr lang="it-IT" dirty="0" smtClean="0"/>
              <a:t>Adesso:  il numero degli studenti di </a:t>
            </a:r>
            <a:r>
              <a:rPr lang="it-IT" dirty="0" err="1" smtClean="0"/>
              <a:t>edX</a:t>
            </a:r>
            <a:r>
              <a:rPr lang="it-IT" dirty="0" smtClean="0"/>
              <a:t>, </a:t>
            </a:r>
            <a:r>
              <a:rPr lang="it-IT" dirty="0" err="1" smtClean="0"/>
              <a:t>Coursera</a:t>
            </a:r>
            <a:r>
              <a:rPr lang="it-IT" dirty="0" smtClean="0"/>
              <a:t>, </a:t>
            </a:r>
            <a:r>
              <a:rPr lang="it-IT" dirty="0" err="1" smtClean="0"/>
              <a:t>Udacity</a:t>
            </a:r>
            <a:r>
              <a:rPr lang="it-IT" dirty="0" smtClean="0"/>
              <a:t> è cresciuto incredibilmente: 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piu’</a:t>
            </a:r>
            <a:r>
              <a:rPr lang="it-IT" dirty="0" smtClean="0"/>
              <a:t> di centomila iscritti per un corso. </a:t>
            </a:r>
          </a:p>
          <a:p>
            <a:r>
              <a:rPr lang="it-IT" dirty="0" smtClean="0"/>
              <a:t>Cresce </a:t>
            </a:r>
            <a:r>
              <a:rPr lang="it-IT" dirty="0" err="1" smtClean="0"/>
              <a:t>piu’</a:t>
            </a:r>
            <a:r>
              <a:rPr lang="it-IT" dirty="0" smtClean="0"/>
              <a:t> di </a:t>
            </a:r>
            <a:r>
              <a:rPr lang="it-IT" dirty="0" err="1" smtClean="0"/>
              <a:t>Facebook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496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237312"/>
            <a:ext cx="15589877" cy="47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2"/>
            <a:ext cx="925252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3528" y="33265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cMooc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418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383"/>
            <a:ext cx="8229600" cy="36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61214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804248" y="435762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xMoocs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23400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>
                <a:hlinkClick r:id="rId2"/>
              </a:rPr>
              <a:t>https</a:t>
            </a:r>
            <a:r>
              <a:rPr lang="it-IT" dirty="0" smtClean="0">
                <a:hlinkClick r:id="rId2"/>
              </a:rPr>
              <a:t>://www.futurelearn.com/</a:t>
            </a:r>
            <a:endParaRPr lang="it-IT" dirty="0" smtClean="0"/>
          </a:p>
          <a:p>
            <a:r>
              <a:rPr lang="it-IT" dirty="0" smtClean="0">
                <a:hlinkClick r:id="rId3"/>
              </a:rPr>
              <a:t>https://www.canvas.net/</a:t>
            </a:r>
            <a:endParaRPr lang="it-IT" dirty="0" smtClean="0"/>
          </a:p>
          <a:p>
            <a:r>
              <a:rPr lang="it-IT" dirty="0" smtClean="0">
                <a:hlinkClick r:id="rId4"/>
              </a:rPr>
              <a:t>http://eduopen.org/</a:t>
            </a:r>
            <a:endParaRPr lang="it-IT" dirty="0" smtClean="0"/>
          </a:p>
          <a:p>
            <a:r>
              <a:rPr lang="it-IT" dirty="0" smtClean="0"/>
              <a:t>…</a:t>
            </a:r>
          </a:p>
          <a:p>
            <a:endParaRPr lang="it-IT" dirty="0"/>
          </a:p>
          <a:p>
            <a:r>
              <a:rPr lang="it-IT" dirty="0" smtClean="0"/>
              <a:t>(anche lauree online:</a:t>
            </a:r>
          </a:p>
          <a:p>
            <a:r>
              <a:rPr lang="it-IT"/>
              <a:t>https</a:t>
            </a:r>
            <a:r>
              <a:rPr lang="it-IT"/>
              <a:t>://</a:t>
            </a:r>
            <a:r>
              <a:rPr lang="it-IT" smtClean="0"/>
              <a:t>www.futurelearn.com/degrees/the-open-university/online-and-distance-education)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113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di Office</vt:lpstr>
      <vt:lpstr>Introduzione (cosa è un Mooc)</vt:lpstr>
      <vt:lpstr>Tecnologie rivoluzionarie </vt:lpstr>
      <vt:lpstr>Mooc</vt:lpstr>
      <vt:lpstr>PowerPoint Presentation</vt:lpstr>
      <vt:lpstr> Dal NewYorkTimes: il 2012 l’anno dei Mooc  </vt:lpstr>
      <vt:lpstr>PowerPoint Presentation</vt:lpstr>
      <vt:lpstr>PowerPoint Presentation</vt:lpstr>
      <vt:lpstr>Esempi..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Gisella</dc:creator>
  <cp:lastModifiedBy>Acer</cp:lastModifiedBy>
  <cp:revision>15</cp:revision>
  <dcterms:created xsi:type="dcterms:W3CDTF">2016-01-11T13:25:54Z</dcterms:created>
  <dcterms:modified xsi:type="dcterms:W3CDTF">2020-10-27T11:14:07Z</dcterms:modified>
</cp:coreProperties>
</file>