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65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2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67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1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05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11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45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5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16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46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5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28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8EFFD-54E8-4200-AC70-91A815F06914}" type="datetimeFigureOut">
              <a:rPr lang="it-IT" smtClean="0"/>
              <a:t>30/11/2021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8F4DF-40A1-414D-B1CD-383A48F383D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81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QUESTIONING METHOD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25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43" y="2076898"/>
            <a:ext cx="6120914" cy="357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15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49819" cy="229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80" y="3861048"/>
            <a:ext cx="84832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22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75" y="980728"/>
            <a:ext cx="7322582" cy="49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23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55" y="1686560"/>
            <a:ext cx="6714490" cy="3484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92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 et al. 2020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Smartphone usati come cleacker</a:t>
            </a:r>
          </a:p>
          <a:p>
            <a:r>
              <a:rPr lang="it-IT" dirty="0" smtClean="0"/>
              <a:t>Distraggono?</a:t>
            </a:r>
          </a:p>
          <a:p>
            <a:r>
              <a:rPr lang="it-IT" dirty="0" smtClean="0"/>
              <a:t>Metanalisi del 2016 clickers vs no-clicker</a:t>
            </a:r>
            <a:endParaRPr lang="it-IT" dirty="0"/>
          </a:p>
          <a:p>
            <a:r>
              <a:rPr lang="it-IT" dirty="0" smtClean="0"/>
              <a:t>Ok</a:t>
            </a:r>
          </a:p>
          <a:p>
            <a:r>
              <a:rPr lang="it-IT" dirty="0" smtClean="0"/>
              <a:t>Ma peer o molte sessioni</a:t>
            </a:r>
          </a:p>
          <a:p>
            <a:r>
              <a:rPr lang="it-IT" dirty="0" smtClean="0"/>
              <a:t>E lo smartphone?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9710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Osservano  e chiedono</a:t>
            </a:r>
          </a:p>
          <a:p>
            <a:r>
              <a:rPr lang="it-IT" dirty="0" smtClean="0"/>
              <a:t>42% altri usi, </a:t>
            </a:r>
          </a:p>
          <a:p>
            <a:r>
              <a:rPr lang="it-IT" dirty="0" smtClean="0"/>
              <a:t>28% per oltre 5 minuti</a:t>
            </a:r>
          </a:p>
          <a:p>
            <a:r>
              <a:rPr lang="it-IT" smtClean="0"/>
              <a:t>Bravi nel multitasking?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505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Gli insegnamenti universitari di area scientifica sono spesso caratterizzati da lezioni teoriche frontali dense, indirizzate a un pubblico eterogeneo.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docenti non riescono  ad adattare i </a:t>
            </a:r>
            <a:r>
              <a:rPr lang="it-IT" dirty="0" smtClean="0"/>
              <a:t>contenuti </a:t>
            </a:r>
            <a:r>
              <a:rPr lang="it-IT" dirty="0"/>
              <a:t>ai differenti livelli di preparazione perché non hanno informazioni e non sanno gestire il feedback.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294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3048"/>
            <a:ext cx="7056784" cy="653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57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08" y="404664"/>
            <a:ext cx="8229600" cy="4525963"/>
          </a:xfrm>
        </p:spPr>
        <p:txBody>
          <a:bodyPr/>
          <a:lstStyle/>
          <a:p>
            <a:r>
              <a:rPr lang="it-IT" dirty="0"/>
              <a:t>Da anni però si </a:t>
            </a:r>
            <a:r>
              <a:rPr lang="it-IT" dirty="0" err="1"/>
              <a:t>sperimentono</a:t>
            </a:r>
            <a:r>
              <a:rPr lang="it-IT" dirty="0"/>
              <a:t> i risponditori (</a:t>
            </a:r>
            <a:r>
              <a:rPr lang="it-IT" dirty="0" err="1"/>
              <a:t>clickers</a:t>
            </a:r>
            <a:r>
              <a:rPr lang="it-IT" dirty="0"/>
              <a:t> o </a:t>
            </a:r>
            <a:r>
              <a:rPr lang="it-IT" dirty="0" err="1"/>
              <a:t>student</a:t>
            </a:r>
            <a:r>
              <a:rPr lang="it-IT" dirty="0"/>
              <a:t> </a:t>
            </a:r>
            <a:r>
              <a:rPr lang="it-IT" dirty="0" err="1"/>
              <a:t>response</a:t>
            </a:r>
            <a:r>
              <a:rPr lang="it-IT" dirty="0"/>
              <a:t> </a:t>
            </a:r>
            <a:r>
              <a:rPr lang="it-IT" dirty="0" err="1"/>
              <a:t>systems</a:t>
            </a:r>
            <a:r>
              <a:rPr lang="it-IT" dirty="0"/>
              <a:t>), piccoli dispositivi tecnologici che consentono di interagire con i docenti.</a:t>
            </a:r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74895"/>
            <a:ext cx="4774332" cy="357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575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Attraverso il QUESTIONING METHOD il docente riceve informazioni sulla comprensione degli studenti </a:t>
            </a:r>
            <a:endParaRPr lang="it-IT" dirty="0" smtClean="0"/>
          </a:p>
          <a:p>
            <a:r>
              <a:rPr lang="it-IT" dirty="0" smtClean="0"/>
              <a:t>e </a:t>
            </a:r>
            <a:r>
              <a:rPr lang="it-IT" dirty="0"/>
              <a:t>può approfondire dove è necessario, </a:t>
            </a:r>
            <a:endParaRPr lang="it-IT" dirty="0" smtClean="0"/>
          </a:p>
          <a:p>
            <a:r>
              <a:rPr lang="it-IT" dirty="0" smtClean="0"/>
              <a:t>e </a:t>
            </a:r>
            <a:r>
              <a:rPr lang="it-IT" dirty="0"/>
              <a:t>anche lo studente ha un feedback.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977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7248"/>
            <a:ext cx="4887441" cy="485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3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Bonaiuti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usa </a:t>
            </a:r>
            <a:r>
              <a:rPr lang="it-IT" dirty="0" smtClean="0"/>
              <a:t>strumenti </a:t>
            </a:r>
            <a:r>
              <a:rPr lang="it-IT" dirty="0"/>
              <a:t>non dedicati.</a:t>
            </a:r>
          </a:p>
          <a:p>
            <a:r>
              <a:rPr lang="it-IT" dirty="0"/>
              <a:t>I soggetti sono studenti del secondo anno di Fisica, con due moduli.</a:t>
            </a:r>
          </a:p>
          <a:p>
            <a:r>
              <a:rPr lang="it-IT" dirty="0"/>
              <a:t>In un modulo sono state usate slide con domande di verifica a intervalli frequenti (nell’altro modulo no: solo slide con i contenuti).</a:t>
            </a:r>
          </a:p>
          <a:p>
            <a:r>
              <a:rPr lang="it-IT" dirty="0"/>
              <a:t>In un modulo inoltre le risposte sono state  prenotate per alzata di mano e fatte a voce.</a:t>
            </a:r>
          </a:p>
          <a:p>
            <a:r>
              <a:rPr lang="it-IT" dirty="0"/>
              <a:t>Nell’altro le risposte sono state date tramite SOCRATIVE.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826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129143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95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L’esperienza dura 10 settimane, le ultime due con il metodo </a:t>
            </a:r>
            <a:r>
              <a:rPr lang="it-IT" dirty="0" err="1"/>
              <a:t>questioning</a:t>
            </a:r>
            <a:endParaRPr lang="it-IT" dirty="0"/>
          </a:p>
          <a:p>
            <a:r>
              <a:rPr lang="it-IT" dirty="0"/>
              <a:t>Alla fine un test e un questionario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7414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235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di Office</vt:lpstr>
      <vt:lpstr>QUESTIONING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Bonaiuti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 et al. 2020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QUESTIONING METHOD</dc:title>
  <dc:creator>Acer</dc:creator>
  <cp:lastModifiedBy>PAOLETTI GISELLA</cp:lastModifiedBy>
  <cp:revision>9</cp:revision>
  <dcterms:created xsi:type="dcterms:W3CDTF">2017-10-24T12:09:16Z</dcterms:created>
  <dcterms:modified xsi:type="dcterms:W3CDTF">2021-11-30T14:45:07Z</dcterms:modified>
</cp:coreProperties>
</file>