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18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32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16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13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08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05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79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03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8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26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12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82017-B783-485A-98AD-E785BD6D0E2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09ED-2FB0-493A-997A-29D384F36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28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801373" cy="557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2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proposta di </a:t>
            </a:r>
            <a:r>
              <a:rPr lang="it-IT" dirty="0" err="1" smtClean="0"/>
              <a:t>Schacter</a:t>
            </a:r>
            <a:r>
              <a:rPr lang="it-IT" dirty="0" smtClean="0"/>
              <a:t> et al. ha 3 punti chiave: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l’online </a:t>
            </a:r>
            <a:r>
              <a:rPr lang="it-IT" dirty="0" err="1"/>
              <a:t>learning</a:t>
            </a:r>
            <a:r>
              <a:rPr lang="it-IT" dirty="0"/>
              <a:t> è una forma di apprendimento auto-regolato</a:t>
            </a:r>
          </a:p>
          <a:p>
            <a:pPr lvl="0"/>
            <a:r>
              <a:rPr lang="it-IT" dirty="0"/>
              <a:t>il </a:t>
            </a:r>
            <a:r>
              <a:rPr lang="it-IT" dirty="0" err="1"/>
              <a:t>mind</a:t>
            </a:r>
            <a:r>
              <a:rPr lang="it-IT" dirty="0"/>
              <a:t> </a:t>
            </a:r>
            <a:r>
              <a:rPr lang="it-IT" dirty="0" err="1" smtClean="0"/>
              <a:t>wandering</a:t>
            </a:r>
            <a:r>
              <a:rPr lang="it-IT" dirty="0" smtClean="0"/>
              <a:t> </a:t>
            </a:r>
            <a:r>
              <a:rPr lang="it-IT" dirty="0"/>
              <a:t>è una forma di fallimento del controllo esecutivo che può interferire con l’apprendimento</a:t>
            </a:r>
          </a:p>
          <a:p>
            <a:pPr lvl="0"/>
            <a:r>
              <a:rPr lang="it-IT" dirty="0"/>
              <a:t>fornire quiz intermittenti migliora l’apprendimento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850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Monitoring</a:t>
            </a:r>
            <a:endParaRPr lang="it-IT" dirty="0" smtClean="0"/>
          </a:p>
          <a:p>
            <a:r>
              <a:rPr lang="it-IT" dirty="0" smtClean="0"/>
              <a:t>Control</a:t>
            </a:r>
          </a:p>
          <a:p>
            <a:r>
              <a:rPr lang="it-IT" dirty="0" err="1" smtClean="0"/>
              <a:t>Calibration</a:t>
            </a:r>
            <a:endParaRPr lang="it-IT" dirty="0" smtClean="0"/>
          </a:p>
          <a:p>
            <a:endParaRPr lang="it-IT" dirty="0"/>
          </a:p>
          <a:p>
            <a:r>
              <a:rPr lang="en-US" dirty="0" smtClean="0"/>
              <a:t>Much research has focused on the concept of calibration, or the fit between individuals’ judgments about their performance and their actual performance (Keren, 1991).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476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Calibration scores typically reveal that students are overconfident about their initial levels of learning (Hacker et al., 2008). </a:t>
            </a:r>
          </a:p>
          <a:p>
            <a:r>
              <a:rPr lang="en-US" dirty="0" smtClean="0"/>
              <a:t>This finding has important implications for executive control of study behavior: if students feel as though they have mastered a particular topic, when in fact they have not, then they are likely to proceed to other lessons instead of devoting the additional study time needed to master that topic. </a:t>
            </a:r>
          </a:p>
          <a:p>
            <a:r>
              <a:rPr lang="en-US" dirty="0" smtClean="0"/>
              <a:t>Consistent with this idea, research has shown that when students make overconfident judgments of learning, they are less likely to take advantage of subsequent opportunities to restudy target material (e.g., </a:t>
            </a:r>
            <a:r>
              <a:rPr lang="en-US" dirty="0" err="1" smtClean="0"/>
              <a:t>Dunlosky</a:t>
            </a:r>
            <a:r>
              <a:rPr lang="en-US" dirty="0" smtClean="0"/>
              <a:t> &amp; Rawson, 2012).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445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Nello studio si dovrebbe evitare la distrazione interna o esterna, ed invece entrambe possono ridurre il livello dell’apprendimento.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712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3. recuperare le informazioni dalla memoria (</a:t>
            </a:r>
            <a:r>
              <a:rPr lang="it-IT" dirty="0" err="1" smtClean="0"/>
              <a:t>testing</a:t>
            </a:r>
            <a:r>
              <a:rPr lang="it-IT" dirty="0" smtClean="0"/>
              <a:t> </a:t>
            </a:r>
            <a:r>
              <a:rPr lang="it-IT" dirty="0" err="1" smtClean="0"/>
              <a:t>effect</a:t>
            </a:r>
            <a:r>
              <a:rPr lang="it-IT" dirty="0" smtClean="0"/>
              <a:t>) migliora la ritenzione.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777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50" y="1600200"/>
            <a:ext cx="6332699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08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204864"/>
            <a:ext cx="5049699" cy="4496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23528" y="2132856"/>
            <a:ext cx="2520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Video di statistica, 4 segmenti, ad un gruppo domande.</a:t>
            </a:r>
          </a:p>
          <a:p>
            <a:endParaRPr lang="it-IT" dirty="0"/>
          </a:p>
          <a:p>
            <a:r>
              <a:rPr lang="it-IT" dirty="0" smtClean="0"/>
              <a:t>Ricordano di più, fanno meno </a:t>
            </a:r>
            <a:r>
              <a:rPr lang="it-IT" dirty="0" err="1" smtClean="0"/>
              <a:t>mind-wandering</a:t>
            </a:r>
            <a:r>
              <a:rPr lang="it-IT" dirty="0" smtClean="0"/>
              <a:t>, prendono più note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3286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 I </a:t>
            </a:r>
            <a:r>
              <a:rPr lang="en-US" dirty="0" err="1" smtClean="0"/>
              <a:t>giudizi</a:t>
            </a:r>
            <a:r>
              <a:rPr lang="en-US" dirty="0" smtClean="0"/>
              <a:t>?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Students </a:t>
            </a:r>
            <a:r>
              <a:rPr lang="en-US" dirty="0"/>
              <a:t>in the 4-test group predicted that they would perform at a high level on the final test (77%), and their actual performance (75%) closely matched their predicted performance. </a:t>
            </a:r>
            <a:endParaRPr lang="it-IT" dirty="0"/>
          </a:p>
          <a:p>
            <a:r>
              <a:rPr lang="en-US" dirty="0"/>
              <a:t>By contrast, students in the 0-test group also predicted that they would perform well on the final test (78%), but their actual performance (48%) was significantly and dramatically lower than their predicted performance. </a:t>
            </a:r>
            <a:endParaRPr lang="it-IT" dirty="0"/>
          </a:p>
          <a:p>
            <a:r>
              <a:rPr lang="en-US" dirty="0"/>
              <a:t>Students in the 1-test group fell in between the other two groups: their predicted performance (60%) was considerably lower than students in the other two </a:t>
            </a:r>
            <a:r>
              <a:rPr lang="en-US" dirty="0" smtClean="0"/>
              <a:t>groups.</a:t>
            </a:r>
          </a:p>
          <a:p>
            <a:endParaRPr lang="en-US" dirty="0"/>
          </a:p>
          <a:p>
            <a:r>
              <a:rPr lang="en-US" dirty="0" err="1" smtClean="0"/>
              <a:t>Migliore</a:t>
            </a:r>
            <a:r>
              <a:rPr lang="en-US" dirty="0" smtClean="0"/>
              <a:t> </a:t>
            </a:r>
            <a:r>
              <a:rPr lang="en-US" dirty="0" err="1" smtClean="0"/>
              <a:t>calibrazione</a:t>
            </a:r>
            <a:r>
              <a:rPr lang="en-US" smtClean="0"/>
              <a:t>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00322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355</Words>
  <Application>Microsoft Office PowerPoint</Application>
  <PresentationFormat>Presentazione su schermo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La proposta di Schacter et al. ha 3 punti chiave: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 I giudizi?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Acer</dc:creator>
  <cp:lastModifiedBy>Acer</cp:lastModifiedBy>
  <cp:revision>6</cp:revision>
  <dcterms:created xsi:type="dcterms:W3CDTF">2017-10-24T12:20:53Z</dcterms:created>
  <dcterms:modified xsi:type="dcterms:W3CDTF">2017-10-24T12:45:43Z</dcterms:modified>
</cp:coreProperties>
</file>