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5" r:id="rId4"/>
    <p:sldId id="266" r:id="rId5"/>
    <p:sldId id="257" r:id="rId6"/>
    <p:sldId id="269" r:id="rId7"/>
    <p:sldId id="27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01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26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53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01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38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17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5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2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37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63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11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668C-737F-4723-9393-9A9FD6299343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2DA0-CBF4-45BE-B9FD-763C8DF2F9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60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Didattica e (Multi)media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Gisella Paoletti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395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Difficoltà di lettura e comprensione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</a:p>
          <a:p>
            <a:r>
              <a:rPr lang="it-IT" sz="3600" dirty="0" smtClean="0"/>
              <a:t>Stallo passeggero (stanchezza, poco tempo, poco interesse)</a:t>
            </a:r>
          </a:p>
          <a:p>
            <a:r>
              <a:rPr lang="it-IT" sz="3600" dirty="0" smtClean="0"/>
              <a:t>Stallo permanente (età, illiteracy, situazione problematica)</a:t>
            </a:r>
          </a:p>
          <a:p>
            <a:endParaRPr lang="it-IT" sz="3600" dirty="0" smtClean="0"/>
          </a:p>
          <a:p>
            <a:r>
              <a:rPr lang="it-IT" sz="3600" dirty="0" smtClean="0"/>
              <a:t>Cosa possiamo fare?</a:t>
            </a:r>
          </a:p>
          <a:p>
            <a:r>
              <a:rPr lang="it-IT" sz="3600" dirty="0" smtClean="0"/>
              <a:t>Come viene studiato questo problema?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74600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8287"/>
            <a:ext cx="6342501" cy="47568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esempio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815" y="244598"/>
            <a:ext cx="10515600" cy="170889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Un dialogo tra due gruppi di </a:t>
            </a:r>
            <a:r>
              <a:rPr lang="it-IT" dirty="0"/>
              <a:t>ricercatori2 diverse congetture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6535615" y="2396836"/>
            <a:ext cx="50190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/>
              <a:t>1.Diemand-Yauman, Oppenheimer e Vaughan, 2011 parla dei vantaggi del testo difficile formalmente</a:t>
            </a:r>
            <a:r>
              <a:rPr lang="it-IT" dirty="0" smtClean="0"/>
              <a:t>.</a:t>
            </a:r>
          </a:p>
          <a:p>
            <a:pPr lvl="0"/>
            <a:endParaRPr lang="it-IT" dirty="0"/>
          </a:p>
          <a:p>
            <a:r>
              <a:rPr lang="it-IT" dirty="0"/>
              <a:t>2. Rello e Baeza Yeats, 2013 sottolinea i vantaggi del testo chiaro, facile, leggibile (per contenuto verbale, i font, il design)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617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Diemand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9175"/>
          </a:xfrm>
        </p:spPr>
        <p:txBody>
          <a:bodyPr/>
          <a:lstStyle/>
          <a:p>
            <a:r>
              <a:rPr lang="it-IT" dirty="0" smtClean="0"/>
              <a:t>Il lettore va stimolato</a:t>
            </a:r>
          </a:p>
          <a:p>
            <a:r>
              <a:rPr lang="it-IT" dirty="0" smtClean="0"/>
              <a:t>Se il testo è di facile lettura si illude di sapere</a:t>
            </a:r>
          </a:p>
          <a:p>
            <a:r>
              <a:rPr lang="it-IT" dirty="0" smtClean="0"/>
              <a:t>Caratteri poco leggibili danno im senso di sforzo</a:t>
            </a:r>
          </a:p>
          <a:p>
            <a:r>
              <a:rPr lang="it-IT" dirty="0" smtClean="0"/>
              <a:t>Rallentano la lettura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523" y="3648343"/>
            <a:ext cx="6118785" cy="32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2" y="1600200"/>
            <a:ext cx="11533968" cy="342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585" y="545123"/>
            <a:ext cx="8247184" cy="6101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50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126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Didattica e (Multi)media</vt:lpstr>
      <vt:lpstr>Difficoltà di lettura e comprensione </vt:lpstr>
      <vt:lpstr>Un esempio </vt:lpstr>
      <vt:lpstr>Diemand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Didattica e (Multi)media</dc:title>
  <dc:creator>Acer</dc:creator>
  <cp:lastModifiedBy>Acer</cp:lastModifiedBy>
  <cp:revision>18</cp:revision>
  <dcterms:created xsi:type="dcterms:W3CDTF">2021-05-27T15:55:53Z</dcterms:created>
  <dcterms:modified xsi:type="dcterms:W3CDTF">2022-04-20T08:25:20Z</dcterms:modified>
</cp:coreProperties>
</file>