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microsoft.com/office/2007/relationships/media" Target="https://www.youtube.com/embed/3VZQneN2Htc?start=15&amp;feature=oembed" TargetMode="External"/><Relationship Id="rId1" Type="http://schemas.openxmlformats.org/officeDocument/2006/relationships/video" Target="https://www.youtube.com/embed/3VZQneN2Htc?start=15&amp;feature=oembed" TargetMode="Externa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microsoft.com/office/2007/relationships/media" Target="https://www.youtube.com/embed/vQKMGVHuFV0?feature=oembed" TargetMode="External"/><Relationship Id="rId1" Type="http://schemas.openxmlformats.org/officeDocument/2006/relationships/video" Target="https://www.youtube.com/embed/vQKMGVHuFV0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ielo colorato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 t="7855" r="-1" b="7854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Castilla y León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es-ES" sz="3200" i="1">
                <a:solidFill>
                  <a:schemeClr val="bg1"/>
                </a:solidFill>
                <a:latin typeface="Britannic Bold" panose="020B0903060703020204" pitchFamily="34" charset="0"/>
              </a:rPr>
              <a:t>VALLADOLID</a:t>
            </a:r>
            <a:endParaRPr lang="it-IT" sz="3200" i="1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3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326" y="0"/>
            <a:ext cx="102613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iernes Santo. Valladolid. Castilla y León. España. © Javier Prieto Gallego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3" r="1" b="1"/>
          <a:stretch>
            <a:fillRect/>
          </a:stretch>
        </p:blipFill>
        <p:spPr bwMode="auto"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47172" y="633632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https://www.youtube.com/watch?v=3VZQneN2Htc&amp;t=15s</a:t>
            </a:r>
            <a:endParaRPr lang="it-IT" dirty="0"/>
          </a:p>
        </p:txBody>
      </p:sp>
      <p:pic>
        <p:nvPicPr>
          <p:cNvPr id="4" name="Elementi multimediali online 3" title="Valladolid es tu destino para aprender español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57248" y="582105"/>
            <a:ext cx="10077504" cy="569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Nada que se parezca a ti (Castilla y León)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2680" y="999241"/>
            <a:ext cx="9453778" cy="534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LOCALIZACIÓN</a:t>
            </a:r>
            <a:endParaRPr lang="it-IT" dirty="0"/>
          </a:p>
        </p:txBody>
      </p:sp>
      <p:pic>
        <p:nvPicPr>
          <p:cNvPr id="1026" name="Picture 2" descr="Mapa solo provincias de españa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98" y="1862890"/>
            <a:ext cx="8144759" cy="49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JKHHUJHUJHU</a:t>
            </a:r>
            <a:endParaRPr lang="es-ES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152" y="485584"/>
            <a:ext cx="9525000" cy="59243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2625"/>
            <a:ext cx="12192000" cy="5492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"/>
          <a:srcRect t="25072" r="1" b="1266"/>
          <a:stretch>
            <a:fillRect/>
          </a:stretch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7491" y="0"/>
            <a:ext cx="9237017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4584" y="0"/>
            <a:ext cx="86028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348" y="0"/>
            <a:ext cx="1111530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WPS Presentation</Application>
  <PresentationFormat>Widescreen</PresentationFormat>
  <Paragraphs>11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Britannic Bold</vt:lpstr>
      <vt:lpstr>The Hand</vt:lpstr>
      <vt:lpstr>Liberation Mono</vt:lpstr>
      <vt:lpstr>Modern Love</vt:lpstr>
      <vt:lpstr>Microsoft YaHei</vt:lpstr>
      <vt:lpstr>Arial Unicode MS</vt:lpstr>
      <vt:lpstr>Calibri</vt:lpstr>
      <vt:lpstr>SketchyVTI</vt:lpstr>
      <vt:lpstr>Castilla y León</vt:lpstr>
      <vt:lpstr>LOCALIZACIÓN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Castilla y León</dc:title>
  <dc:creator>Daniel Arribas</dc:creator>
  <cp:lastModifiedBy>danir</cp:lastModifiedBy>
  <cp:revision>6</cp:revision>
  <dcterms:created xsi:type="dcterms:W3CDTF">2023-09-24T17:33:00Z</dcterms:created>
  <dcterms:modified xsi:type="dcterms:W3CDTF">2023-09-24T18:24:28Z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E83653EA4E6D4BCFAA8619F6FD102BFF_12</vt:lpwstr>
  </property>
  <property fmtid="{D5CDD505-2E9C-101B-9397-08002B2CF9AE}" pid="3" name="KSOProductBuildVer">
    <vt:lpwstr>1033-12.2.0.13215</vt:lpwstr>
  </property>
</Properties>
</file>