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3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1308" autoAdjust="0"/>
  </p:normalViewPr>
  <p:slideViewPr>
    <p:cSldViewPr snapToGrid="0">
      <p:cViewPr varScale="1">
        <p:scale>
          <a:sx n="58" d="100"/>
          <a:sy n="58" d="100"/>
        </p:scale>
        <p:origin x="17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DEB70-9C82-4047-A8D5-862636D1765A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9D727-A2ED-456D-BFBD-F71AD65C88E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071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D71C-D260-467D-92DA-3E63C8A7B5D1}" type="datetime1">
              <a:rPr lang="it-IT" smtClean="0"/>
              <a:t>25/09/2023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58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A5BC1-31C4-42B9-95A0-74BCF66003B6}" type="datetime1">
              <a:rPr lang="it-IT" smtClean="0"/>
              <a:t>25/09/2023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31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529A-EE7D-4E09-872E-DDA4646CF27F}" type="datetime1">
              <a:rPr lang="it-IT" smtClean="0"/>
              <a:t>25/09/2023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765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A6CC-2368-4809-B88C-31DD71004CB9}" type="datetime1">
              <a:rPr lang="it-IT" smtClean="0"/>
              <a:t>25/09/2023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61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0CC5-7E86-4C43-B406-F8356D8632EB}" type="datetime1">
              <a:rPr lang="it-IT" smtClean="0"/>
              <a:t>25/09/2023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63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3F0A-E7A1-44D8-A690-66BFDDEA94F8}" type="datetime1">
              <a:rPr lang="it-IT" smtClean="0"/>
              <a:t>25/09/2023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64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7725F-F3F5-4329-801F-85CB50D52192}" type="datetime1">
              <a:rPr lang="it-IT" smtClean="0"/>
              <a:t>25/09/2023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50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6E00-62AE-4E54-A78F-CE7EC47C2524}" type="datetime1">
              <a:rPr lang="it-IT" smtClean="0"/>
              <a:t>25/09/2023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98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A8CC-FF54-41D9-BB34-2409C36E68CF}" type="datetime1">
              <a:rPr lang="it-IT" smtClean="0"/>
              <a:t>25/09/2023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11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0341-F406-4752-BBBA-A0935DAD88FF}" type="datetime1">
              <a:rPr lang="it-IT" smtClean="0"/>
              <a:t>25/09/2023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68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DF4C-31F8-404A-8AC1-6EF55654D28F}" type="datetime1">
              <a:rPr lang="it-IT" smtClean="0"/>
              <a:t>25/09/2023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46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01D-439C-44D3-A7D7-58A032B08E70}" type="datetime1">
              <a:rPr lang="it-IT" smtClean="0"/>
              <a:t>25/09/2023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22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96755-E4F4-479B-9FFA-2A278919BD14}" type="datetime1">
              <a:rPr lang="it-IT" smtClean="0"/>
              <a:t>25/09/2023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01C0B-8AB7-459F-8676-446C7EEAB8F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35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282001"/>
            <a:ext cx="7886700" cy="698901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Esercizio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1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35658B-4FC2-9AB0-DD35-821C5ED3E6CF}"/>
                  </a:ext>
                </a:extLst>
              </p:cNvPr>
              <p:cNvSpPr txBox="1"/>
              <p:nvPr/>
            </p:nvSpPr>
            <p:spPr>
              <a:xfrm>
                <a:off x="152400" y="1291206"/>
                <a:ext cx="8879305" cy="4524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 algn="just">
                  <a:buAutoNum type="arabicParenR"/>
                </a:pPr>
                <a:r>
                  <a:rPr lang="it-IT" sz="2400" dirty="0"/>
                  <a:t>Calcolare la frequenza (</a:t>
                </a:r>
                <a:r>
                  <a:rPr lang="it-IT" sz="2400" b="1" dirty="0">
                    <a:latin typeface="Symbol" panose="05050102010706020507" pitchFamily="18" charset="2"/>
                  </a:rPr>
                  <a:t>n </a:t>
                </a:r>
                <a:r>
                  <a:rPr lang="it-IT" sz="2400" dirty="0"/>
                  <a:t>in Hz), il numero d’onda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in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) e l’energia (</a:t>
                </a:r>
                <a:r>
                  <a:rPr lang="it-IT" sz="2400" b="1" dirty="0"/>
                  <a:t>E </a:t>
                </a:r>
                <a:r>
                  <a:rPr lang="it-IT" sz="2400" dirty="0"/>
                  <a:t>in J) di un fotone per onde elettromagnetiche aventi lunghezza d’onda (</a:t>
                </a:r>
                <a:r>
                  <a:rPr lang="it-IT" sz="2400" b="1" dirty="0">
                    <a:latin typeface="Symbol" panose="05050102010706020507" pitchFamily="18" charset="2"/>
                  </a:rPr>
                  <a:t>l</a:t>
                </a:r>
                <a:r>
                  <a:rPr lang="it-IT" sz="2400" dirty="0"/>
                  <a:t>) pari a:</a:t>
                </a:r>
              </a:p>
              <a:p>
                <a:pPr algn="just"/>
                <a:endParaRPr lang="it-IT" sz="2400" dirty="0"/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185 nm: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1.62 10</a:t>
                </a:r>
                <a:r>
                  <a:rPr lang="it-IT" sz="2400" baseline="30000" dirty="0"/>
                  <a:t>15</a:t>
                </a:r>
                <a:r>
                  <a:rPr lang="it-IT" sz="2400" dirty="0"/>
                  <a:t> Hz;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54054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1.07 10</a:t>
                </a:r>
                <a:r>
                  <a:rPr lang="it-IT" sz="2400" baseline="30000" dirty="0"/>
                  <a:t>-18 </a:t>
                </a:r>
                <a:r>
                  <a:rPr lang="it-IT" sz="2400" dirty="0"/>
                  <a:t>J.</a:t>
                </a:r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220 nm: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1.36 10</a:t>
                </a:r>
                <a:r>
                  <a:rPr lang="it-IT" sz="2400" baseline="30000" dirty="0"/>
                  <a:t>15 </a:t>
                </a:r>
                <a:r>
                  <a:rPr lang="it-IT" sz="2400" dirty="0"/>
                  <a:t>Hz;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45454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9.03 10</a:t>
                </a:r>
                <a:r>
                  <a:rPr lang="it-IT" sz="2400" baseline="30000" dirty="0"/>
                  <a:t>-19 </a:t>
                </a:r>
                <a:r>
                  <a:rPr lang="it-IT" sz="2400" dirty="0"/>
                  <a:t>J.</a:t>
                </a:r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300 nm: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9.99 10</a:t>
                </a:r>
                <a:r>
                  <a:rPr lang="it-IT" sz="2400" baseline="30000" dirty="0"/>
                  <a:t>14 </a:t>
                </a:r>
                <a:r>
                  <a:rPr lang="it-IT" sz="2400" dirty="0"/>
                  <a:t>Hz;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33333 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6.62 10</a:t>
                </a:r>
                <a:r>
                  <a:rPr lang="it-IT" sz="2400" baseline="30000" dirty="0"/>
                  <a:t>-19 </a:t>
                </a:r>
                <a:r>
                  <a:rPr lang="it-IT" sz="2400" dirty="0"/>
                  <a:t>J.</a:t>
                </a:r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450 nm: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6.70 10</a:t>
                </a:r>
                <a:r>
                  <a:rPr lang="it-IT" sz="2400" baseline="30000" dirty="0"/>
                  <a:t>14 </a:t>
                </a:r>
                <a:r>
                  <a:rPr lang="it-IT" sz="2400" dirty="0"/>
                  <a:t>Hz;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22222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4.41 10</a:t>
                </a:r>
                <a:r>
                  <a:rPr lang="it-IT" sz="2400" baseline="30000" dirty="0"/>
                  <a:t>-19 </a:t>
                </a:r>
                <a:r>
                  <a:rPr lang="it-IT" sz="2400" dirty="0"/>
                  <a:t>J.</a:t>
                </a:r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800 nm: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3.75 10</a:t>
                </a:r>
                <a:r>
                  <a:rPr lang="it-IT" sz="2400" baseline="30000" dirty="0"/>
                  <a:t>14 </a:t>
                </a:r>
                <a:r>
                  <a:rPr lang="it-IT" sz="2400" dirty="0"/>
                  <a:t>Hz </a:t>
                </a:r>
                <a:r>
                  <a:rPr lang="it-IT" sz="2400" dirty="0" err="1"/>
                  <a:t>Hz</a:t>
                </a:r>
                <a:r>
                  <a:rPr lang="it-IT" sz="2400" dirty="0"/>
                  <a:t>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12500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2.48 10</a:t>
                </a:r>
                <a:r>
                  <a:rPr lang="it-IT" sz="2400" baseline="30000" dirty="0"/>
                  <a:t>-19 </a:t>
                </a:r>
                <a:r>
                  <a:rPr lang="it-IT" sz="2400" dirty="0"/>
                  <a:t>J.</a:t>
                </a:r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1250 nm: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2.40 10</a:t>
                </a:r>
                <a:r>
                  <a:rPr lang="it-IT" sz="2400" baseline="30000" dirty="0"/>
                  <a:t>14</a:t>
                </a:r>
                <a:r>
                  <a:rPr lang="it-IT" sz="2400" dirty="0"/>
                  <a:t> Hz;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8000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1.59 10</a:t>
                </a:r>
                <a:r>
                  <a:rPr lang="it-IT" sz="2400" baseline="30000" dirty="0"/>
                  <a:t>-19 </a:t>
                </a:r>
                <a:r>
                  <a:rPr lang="it-IT" sz="2400" dirty="0"/>
                  <a:t>J.</a:t>
                </a:r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2 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1.50 10</a:t>
                </a:r>
                <a:r>
                  <a:rPr lang="it-IT" sz="2400" baseline="30000" dirty="0"/>
                  <a:t>8</a:t>
                </a:r>
                <a:r>
                  <a:rPr lang="it-IT" sz="2400" dirty="0"/>
                  <a:t> Hz;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0.005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9.93 10</a:t>
                </a:r>
                <a:r>
                  <a:rPr lang="it-IT" sz="2400" baseline="30000" dirty="0"/>
                  <a:t>-26 </a:t>
                </a:r>
                <a:r>
                  <a:rPr lang="it-IT" sz="2400" dirty="0"/>
                  <a:t>J.</a:t>
                </a:r>
              </a:p>
              <a:p>
                <a:pPr marL="342900" indent="-342900" algn="just">
                  <a:buFontTx/>
                  <a:buChar char="-"/>
                </a:pPr>
                <a:r>
                  <a:rPr lang="it-IT" sz="2400" dirty="0"/>
                  <a:t>16 cm: </a:t>
                </a:r>
                <a:r>
                  <a:rPr lang="it-IT" sz="2400" b="1" dirty="0">
                    <a:latin typeface="Symbol" panose="05050102010706020507" pitchFamily="18" charset="2"/>
                  </a:rPr>
                  <a:t>n</a:t>
                </a:r>
                <a:r>
                  <a:rPr lang="it-IT" sz="2400" dirty="0"/>
                  <a:t> = 1.87 10</a:t>
                </a:r>
                <a:r>
                  <a:rPr lang="it-IT" sz="2400" baseline="30000" dirty="0"/>
                  <a:t>9</a:t>
                </a:r>
                <a:r>
                  <a:rPr lang="it-IT" sz="2400" dirty="0"/>
                  <a:t> Hz;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b="1" dirty="0"/>
                  <a:t> </a:t>
                </a:r>
                <a:r>
                  <a:rPr lang="it-IT" sz="2400" dirty="0"/>
                  <a:t>= 0.0625 cm</a:t>
                </a:r>
                <a:r>
                  <a:rPr lang="it-IT" sz="2400" baseline="30000" dirty="0"/>
                  <a:t>-1</a:t>
                </a:r>
                <a:r>
                  <a:rPr lang="it-IT" sz="2400" dirty="0"/>
                  <a:t>; </a:t>
                </a:r>
                <a:r>
                  <a:rPr lang="it-IT" sz="2400" b="1" dirty="0"/>
                  <a:t>E</a:t>
                </a:r>
                <a:r>
                  <a:rPr lang="it-IT" sz="2400" dirty="0"/>
                  <a:t> = 1.24 10</a:t>
                </a:r>
                <a:r>
                  <a:rPr lang="it-IT" sz="2400" baseline="30000" dirty="0"/>
                  <a:t>-24</a:t>
                </a:r>
                <a:r>
                  <a:rPr lang="it-IT" sz="2400" dirty="0"/>
                  <a:t>J.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35658B-4FC2-9AB0-DD35-821C5ED3E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1206"/>
                <a:ext cx="8879305" cy="4524315"/>
              </a:xfrm>
              <a:prstGeom prst="rect">
                <a:avLst/>
              </a:prstGeom>
              <a:blipFill>
                <a:blip r:embed="rId2"/>
                <a:stretch>
                  <a:fillRect l="-1098" t="-1348" r="-1030" b="-21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4370401-EDDE-C755-DCF5-850B10F8233E}"/>
              </a:ext>
            </a:extLst>
          </p:cNvPr>
          <p:cNvSpPr txBox="1"/>
          <p:nvPr/>
        </p:nvSpPr>
        <p:spPr>
          <a:xfrm>
            <a:off x="132347" y="5940852"/>
            <a:ext cx="88793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Infine, indicare in che regione dello spettro elettromagnetico si collocano queste lunghezze d’onda.</a:t>
            </a:r>
          </a:p>
        </p:txBody>
      </p:sp>
    </p:spTree>
    <p:extLst>
      <p:ext uri="{BB962C8B-B14F-4D97-AF65-F5344CB8AC3E}">
        <p14:creationId xmlns:p14="http://schemas.microsoft.com/office/powerpoint/2010/main" val="2217740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Symbol</vt:lpstr>
      <vt:lpstr>Tema di Office</vt:lpstr>
      <vt:lpstr>Esercizio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 CHIMICO FISICI IN CHIMICA ORGANICA 8 CFU, 64 ore di lezione</dc:title>
  <dc:creator>nitti</dc:creator>
  <cp:lastModifiedBy>FILIPPINI GIACOMO</cp:lastModifiedBy>
  <cp:revision>164</cp:revision>
  <dcterms:created xsi:type="dcterms:W3CDTF">2020-01-15T16:22:38Z</dcterms:created>
  <dcterms:modified xsi:type="dcterms:W3CDTF">2023-09-25T14:41:58Z</dcterms:modified>
</cp:coreProperties>
</file>