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328" r:id="rId2"/>
    <p:sldId id="329" r:id="rId3"/>
    <p:sldId id="330" r:id="rId4"/>
    <p:sldId id="334" r:id="rId5"/>
    <p:sldId id="335" r:id="rId6"/>
    <p:sldId id="336" r:id="rId7"/>
    <p:sldId id="337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4045" autoAdjust="0"/>
  </p:normalViewPr>
  <p:slideViewPr>
    <p:cSldViewPr snapToGrid="0">
      <p:cViewPr varScale="1">
        <p:scale>
          <a:sx n="86" d="100"/>
          <a:sy n="86" d="100"/>
        </p:scale>
        <p:origin x="-952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0433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03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4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erofotogrammetria, aereo, Vista aerea, mappa&#10;&#10;Descrizione generata automaticamente">
            <a:extLst>
              <a:ext uri="{FF2B5EF4-FFF2-40B4-BE49-F238E27FC236}">
                <a16:creationId xmlns:a16="http://schemas.microsoft.com/office/drawing/2014/main" xmlns="" id="{5346F6D7-C58C-CEAF-CAFD-28EE7CB2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27037"/>
            <a:ext cx="12634332" cy="6926338"/>
          </a:xfrm>
          <a:prstGeom prst="rect">
            <a:avLst/>
          </a:prstGeom>
        </p:spPr>
      </p:pic>
      <p:sp>
        <p:nvSpPr>
          <p:cNvPr id="6" name="Google Shape;88;p13">
            <a:extLst>
              <a:ext uri="{FF2B5EF4-FFF2-40B4-BE49-F238E27FC236}">
                <a16:creationId xmlns:a16="http://schemas.microsoft.com/office/drawing/2014/main" xmlns="" id="{2313B0C3-1CFA-38E6-11A7-874DDCD307F7}"/>
              </a:ext>
            </a:extLst>
          </p:cNvPr>
          <p:cNvSpPr txBox="1">
            <a:spLocks/>
          </p:cNvSpPr>
          <p:nvPr/>
        </p:nvSpPr>
        <p:spPr>
          <a:xfrm>
            <a:off x="2269760" y="2384078"/>
            <a:ext cx="4978533" cy="415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3000" b="1" dirty="0">
              <a:solidFill>
                <a:srgbClr val="215580"/>
              </a:solidFill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3000" b="1" dirty="0">
                <a:solidFill>
                  <a:schemeClr val="bg1"/>
                </a:solidFill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AREA DI PROGETTO</a:t>
            </a:r>
            <a:endParaRPr lang="it-IT" sz="3000" dirty="0">
              <a:solidFill>
                <a:schemeClr val="bg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800" dirty="0">
                <a:solidFill>
                  <a:schemeClr val="bg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Centro abitativo per anziani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solidFill>
                  <a:schemeClr val="bg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via della </a:t>
            </a:r>
            <a:r>
              <a:rPr lang="it-IT" sz="1800" dirty="0" err="1">
                <a:solidFill>
                  <a:schemeClr val="bg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Campagnuzza</a:t>
            </a:r>
            <a:r>
              <a:rPr lang="it-IT" sz="1800" dirty="0">
                <a:solidFill>
                  <a:schemeClr val="bg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n. 74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Gorizia</a:t>
            </a:r>
            <a:endParaRPr lang="it-IT" sz="1800" dirty="0">
              <a:solidFill>
                <a:schemeClr val="bg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C8A918C3-3E13-E187-B1D1-82E0B166D6EC}"/>
              </a:ext>
            </a:extLst>
          </p:cNvPr>
          <p:cNvSpPr/>
          <p:nvPr/>
        </p:nvSpPr>
        <p:spPr>
          <a:xfrm>
            <a:off x="8062332" y="2932771"/>
            <a:ext cx="780585" cy="1279648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684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;p13">
            <a:extLst>
              <a:ext uri="{FF2B5EF4-FFF2-40B4-BE49-F238E27FC236}">
                <a16:creationId xmlns:a16="http://schemas.microsoft.com/office/drawing/2014/main" xmlns="" id="{4AB2CB09-AE4D-0D48-26F7-4F338AA226CF}"/>
              </a:ext>
            </a:extLst>
          </p:cNvPr>
          <p:cNvSpPr txBox="1">
            <a:spLocks/>
          </p:cNvSpPr>
          <p:nvPr/>
        </p:nvSpPr>
        <p:spPr>
          <a:xfrm>
            <a:off x="3606733" y="352374"/>
            <a:ext cx="4978533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EDIFICIO DI TRE PIANI</a:t>
            </a:r>
            <a:endParaRPr lang="it-IT" sz="3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7" name="Immagine 6" descr="Immagine che contiene schizzo, disegno, diagramma, Disegno tecnico&#10;&#10;Descrizione generata automaticamente">
            <a:extLst>
              <a:ext uri="{FF2B5EF4-FFF2-40B4-BE49-F238E27FC236}">
                <a16:creationId xmlns:a16="http://schemas.microsoft.com/office/drawing/2014/main" xmlns="" id="{F7228110-00F9-4AEF-D642-482C099D5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5" y="1197733"/>
            <a:ext cx="4788000" cy="2172214"/>
          </a:xfrm>
          <a:prstGeom prst="rect">
            <a:avLst/>
          </a:prstGeom>
        </p:spPr>
      </p:pic>
      <p:sp>
        <p:nvSpPr>
          <p:cNvPr id="8" name="Google Shape;88;p13">
            <a:extLst>
              <a:ext uri="{FF2B5EF4-FFF2-40B4-BE49-F238E27FC236}">
                <a16:creationId xmlns:a16="http://schemas.microsoft.com/office/drawing/2014/main" xmlns="" id="{5818A7D9-4CAD-0916-00D4-7E8D5A542520}"/>
              </a:ext>
            </a:extLst>
          </p:cNvPr>
          <p:cNvSpPr txBox="1">
            <a:spLocks/>
          </p:cNvSpPr>
          <p:nvPr/>
        </p:nvSpPr>
        <p:spPr>
          <a:xfrm>
            <a:off x="551385" y="3137511"/>
            <a:ext cx="1816551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20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Piano terra</a:t>
            </a: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10" name="Immagine 9" descr="Immagine che contiene schizzo, disegno, diagramma, Piano&#10;&#10;Descrizione generata automaticamente">
            <a:extLst>
              <a:ext uri="{FF2B5EF4-FFF2-40B4-BE49-F238E27FC236}">
                <a16:creationId xmlns:a16="http://schemas.microsoft.com/office/drawing/2014/main" xmlns="" id="{A2E5A49E-E4F5-1C9B-7ADA-BC7A0F1B0A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52" y="4012153"/>
            <a:ext cx="4791600" cy="2077139"/>
          </a:xfrm>
          <a:prstGeom prst="rect">
            <a:avLst/>
          </a:prstGeom>
        </p:spPr>
      </p:pic>
      <p:sp>
        <p:nvSpPr>
          <p:cNvPr id="11" name="Google Shape;88;p13">
            <a:extLst>
              <a:ext uri="{FF2B5EF4-FFF2-40B4-BE49-F238E27FC236}">
                <a16:creationId xmlns:a16="http://schemas.microsoft.com/office/drawing/2014/main" xmlns="" id="{F80851A2-9981-0FC9-6031-FF48BD2A584D}"/>
              </a:ext>
            </a:extLst>
          </p:cNvPr>
          <p:cNvSpPr txBox="1">
            <a:spLocks/>
          </p:cNvSpPr>
          <p:nvPr/>
        </p:nvSpPr>
        <p:spPr>
          <a:xfrm>
            <a:off x="529401" y="5818425"/>
            <a:ext cx="1816551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20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1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primo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13" name="Immagine 12" descr="Immagine che contiene schizzo, disegno, diagramma, Piano&#10;&#10;Descrizione generata automaticamente">
            <a:extLst>
              <a:ext uri="{FF2B5EF4-FFF2-40B4-BE49-F238E27FC236}">
                <a16:creationId xmlns:a16="http://schemas.microsoft.com/office/drawing/2014/main" xmlns="" id="{BCB48EFC-D91A-5032-F9D6-8C429677A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93" y="1257019"/>
            <a:ext cx="4791897" cy="2088000"/>
          </a:xfrm>
          <a:prstGeom prst="rect">
            <a:avLst/>
          </a:prstGeom>
        </p:spPr>
      </p:pic>
      <p:sp>
        <p:nvSpPr>
          <p:cNvPr id="14" name="Google Shape;88;p13">
            <a:extLst>
              <a:ext uri="{FF2B5EF4-FFF2-40B4-BE49-F238E27FC236}">
                <a16:creationId xmlns:a16="http://schemas.microsoft.com/office/drawing/2014/main" xmlns="" id="{299A3E4E-A9C1-B4EA-035A-2A7A78727359}"/>
              </a:ext>
            </a:extLst>
          </p:cNvPr>
          <p:cNvSpPr txBox="1">
            <a:spLocks/>
          </p:cNvSpPr>
          <p:nvPr/>
        </p:nvSpPr>
        <p:spPr>
          <a:xfrm>
            <a:off x="6943698" y="3137510"/>
            <a:ext cx="2172912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20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1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secondo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15" name="Google Shape;88;p13">
            <a:extLst>
              <a:ext uri="{FF2B5EF4-FFF2-40B4-BE49-F238E27FC236}">
                <a16:creationId xmlns:a16="http://schemas.microsoft.com/office/drawing/2014/main" xmlns="" id="{4F0AD1CC-CBCE-B2B6-8CA1-66965E9C4F10}"/>
              </a:ext>
            </a:extLst>
          </p:cNvPr>
          <p:cNvSpPr txBox="1">
            <a:spLocks/>
          </p:cNvSpPr>
          <p:nvPr/>
        </p:nvSpPr>
        <p:spPr>
          <a:xfrm>
            <a:off x="6948308" y="5818424"/>
            <a:ext cx="1816551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20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1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terzo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17" name="Immagine 16" descr="Immagine che contiene schizzo, diagramma, disegno, Piano&#10;&#10;Descrizione generata automaticamente">
            <a:extLst>
              <a:ext uri="{FF2B5EF4-FFF2-40B4-BE49-F238E27FC236}">
                <a16:creationId xmlns:a16="http://schemas.microsoft.com/office/drawing/2014/main" xmlns="" id="{CD82F27D-899A-418B-CB37-F6C51328C8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30" y="3959024"/>
            <a:ext cx="4791160" cy="20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;p13">
            <a:extLst>
              <a:ext uri="{FF2B5EF4-FFF2-40B4-BE49-F238E27FC236}">
                <a16:creationId xmlns:a16="http://schemas.microsoft.com/office/drawing/2014/main" xmlns="" id="{4AB2CB09-AE4D-0D48-26F7-4F338AA226CF}"/>
              </a:ext>
            </a:extLst>
          </p:cNvPr>
          <p:cNvSpPr txBox="1">
            <a:spLocks/>
          </p:cNvSpPr>
          <p:nvPr/>
        </p:nvSpPr>
        <p:spPr>
          <a:xfrm>
            <a:off x="651323" y="461117"/>
            <a:ext cx="4978533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terra</a:t>
            </a:r>
            <a:endParaRPr lang="it-IT" sz="3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7" name="Immagine 6" descr="Immagine che contiene schizzo, disegno, diagramma, Disegno tecnico&#10;&#10;Descrizione generata automaticamente">
            <a:extLst>
              <a:ext uri="{FF2B5EF4-FFF2-40B4-BE49-F238E27FC236}">
                <a16:creationId xmlns:a16="http://schemas.microsoft.com/office/drawing/2014/main" xmlns="" id="{F7228110-00F9-4AEF-D642-482C099D5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56" y="3541212"/>
            <a:ext cx="6261169" cy="2840559"/>
          </a:xfrm>
          <a:prstGeom prst="rect">
            <a:avLst/>
          </a:prstGeom>
        </p:spPr>
      </p:pic>
      <p:pic>
        <p:nvPicPr>
          <p:cNvPr id="6" name="Immagine 5" descr="Immagine che contiene finestra, interno, computer, muro&#10;&#10;Descrizione generata automaticamente">
            <a:extLst>
              <a:ext uri="{FF2B5EF4-FFF2-40B4-BE49-F238E27FC236}">
                <a16:creationId xmlns:a16="http://schemas.microsoft.com/office/drawing/2014/main" xmlns="" id="{43435768-1492-4570-21BC-32C78597F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37953" y="793562"/>
            <a:ext cx="2659564" cy="1994674"/>
          </a:xfrm>
          <a:prstGeom prst="rect">
            <a:avLst/>
          </a:prstGeom>
        </p:spPr>
      </p:pic>
      <p:pic>
        <p:nvPicPr>
          <p:cNvPr id="12" name="Immagine 11" descr="Immagine che contiene muro, interno, Luce diurna, edificio&#10;&#10;Descrizione generata automaticamente">
            <a:extLst>
              <a:ext uri="{FF2B5EF4-FFF2-40B4-BE49-F238E27FC236}">
                <a16:creationId xmlns:a16="http://schemas.microsoft.com/office/drawing/2014/main" xmlns="" id="{4C48BD67-56A4-6E23-B203-E758A72BC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8427" y="773879"/>
            <a:ext cx="2659565" cy="1994674"/>
          </a:xfrm>
          <a:prstGeom prst="rect">
            <a:avLst/>
          </a:prstGeom>
        </p:spPr>
      </p:pic>
      <p:pic>
        <p:nvPicPr>
          <p:cNvPr id="18" name="Immagine 17" descr="Immagine che contiene interno, muro, finestra, apparecchio&#10;&#10;Descrizione generata automaticamente">
            <a:extLst>
              <a:ext uri="{FF2B5EF4-FFF2-40B4-BE49-F238E27FC236}">
                <a16:creationId xmlns:a16="http://schemas.microsoft.com/office/drawing/2014/main" xmlns="" id="{FE3DE853-C659-03C1-434F-8FE3AECA2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18901" y="773880"/>
            <a:ext cx="2659565" cy="1994674"/>
          </a:xfrm>
          <a:prstGeom prst="rect">
            <a:avLst/>
          </a:prstGeom>
        </p:spPr>
      </p:pic>
      <p:sp>
        <p:nvSpPr>
          <p:cNvPr id="21" name="Google Shape;88;p13">
            <a:extLst>
              <a:ext uri="{FF2B5EF4-FFF2-40B4-BE49-F238E27FC236}">
                <a16:creationId xmlns:a16="http://schemas.microsoft.com/office/drawing/2014/main" xmlns="" id="{7AFBCDC7-FC76-7357-A77E-827A06BE45CB}"/>
              </a:ext>
            </a:extLst>
          </p:cNvPr>
          <p:cNvSpPr txBox="1">
            <a:spLocks/>
          </p:cNvSpPr>
          <p:nvPr/>
        </p:nvSpPr>
        <p:spPr>
          <a:xfrm>
            <a:off x="581736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2" name="Google Shape;88;p13">
            <a:extLst>
              <a:ext uri="{FF2B5EF4-FFF2-40B4-BE49-F238E27FC236}">
                <a16:creationId xmlns:a16="http://schemas.microsoft.com/office/drawing/2014/main" xmlns="" id="{24CE6945-5C88-E3AB-D1C3-5732E0552DDA}"/>
              </a:ext>
            </a:extLst>
          </p:cNvPr>
          <p:cNvSpPr txBox="1">
            <a:spLocks/>
          </p:cNvSpPr>
          <p:nvPr/>
        </p:nvSpPr>
        <p:spPr>
          <a:xfrm>
            <a:off x="857123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4" name="Google Shape;88;p13">
            <a:extLst>
              <a:ext uri="{FF2B5EF4-FFF2-40B4-BE49-F238E27FC236}">
                <a16:creationId xmlns:a16="http://schemas.microsoft.com/office/drawing/2014/main" xmlns="" id="{36EB41D9-C6E8-350B-3E67-25D0641CFEB3}"/>
              </a:ext>
            </a:extLst>
          </p:cNvPr>
          <p:cNvSpPr txBox="1">
            <a:spLocks/>
          </p:cNvSpPr>
          <p:nvPr/>
        </p:nvSpPr>
        <p:spPr>
          <a:xfrm>
            <a:off x="11253660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5" name="Google Shape;88;p13">
            <a:extLst>
              <a:ext uri="{FF2B5EF4-FFF2-40B4-BE49-F238E27FC236}">
                <a16:creationId xmlns:a16="http://schemas.microsoft.com/office/drawing/2014/main" xmlns="" id="{B6D2E703-6D5D-3E46-80A3-B8D50EFBACD1}"/>
              </a:ext>
            </a:extLst>
          </p:cNvPr>
          <p:cNvSpPr txBox="1">
            <a:spLocks/>
          </p:cNvSpPr>
          <p:nvPr/>
        </p:nvSpPr>
        <p:spPr>
          <a:xfrm>
            <a:off x="3236956" y="4661477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6" name="Google Shape;88;p13">
            <a:extLst>
              <a:ext uri="{FF2B5EF4-FFF2-40B4-BE49-F238E27FC236}">
                <a16:creationId xmlns:a16="http://schemas.microsoft.com/office/drawing/2014/main" xmlns="" id="{5EEA9BD9-1EA2-E266-25A7-AF3FFF8084BE}"/>
              </a:ext>
            </a:extLst>
          </p:cNvPr>
          <p:cNvSpPr txBox="1">
            <a:spLocks/>
          </p:cNvSpPr>
          <p:nvPr/>
        </p:nvSpPr>
        <p:spPr>
          <a:xfrm>
            <a:off x="6445598" y="4334435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7" name="Google Shape;88;p13">
            <a:extLst>
              <a:ext uri="{FF2B5EF4-FFF2-40B4-BE49-F238E27FC236}">
                <a16:creationId xmlns:a16="http://schemas.microsoft.com/office/drawing/2014/main" xmlns="" id="{DEC7E672-5CA5-C1D7-C443-CB2E8C6CD0DC}"/>
              </a:ext>
            </a:extLst>
          </p:cNvPr>
          <p:cNvSpPr txBox="1">
            <a:spLocks/>
          </p:cNvSpPr>
          <p:nvPr/>
        </p:nvSpPr>
        <p:spPr>
          <a:xfrm>
            <a:off x="6238874" y="4906704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87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;p13">
            <a:extLst>
              <a:ext uri="{FF2B5EF4-FFF2-40B4-BE49-F238E27FC236}">
                <a16:creationId xmlns:a16="http://schemas.microsoft.com/office/drawing/2014/main" xmlns="" id="{4AB2CB09-AE4D-0D48-26F7-4F338AA226CF}"/>
              </a:ext>
            </a:extLst>
          </p:cNvPr>
          <p:cNvSpPr txBox="1">
            <a:spLocks/>
          </p:cNvSpPr>
          <p:nvPr/>
        </p:nvSpPr>
        <p:spPr>
          <a:xfrm>
            <a:off x="651323" y="461117"/>
            <a:ext cx="4978533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primo</a:t>
            </a:r>
            <a:endParaRPr lang="it-IT" sz="3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7228110-00F9-4AEF-D642-482C099D5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56" y="3604396"/>
            <a:ext cx="6261169" cy="27141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3435768-1492-4570-21BC-32C78597F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37953" y="793562"/>
            <a:ext cx="2659564" cy="199467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C48BD67-56A4-6E23-B203-E758A72BC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78427" y="773879"/>
            <a:ext cx="2659565" cy="199467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E3DE853-C659-03C1-434F-8FE3AECA2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8901" y="773880"/>
            <a:ext cx="2659565" cy="1994673"/>
          </a:xfrm>
          <a:prstGeom prst="rect">
            <a:avLst/>
          </a:prstGeom>
        </p:spPr>
      </p:pic>
      <p:sp>
        <p:nvSpPr>
          <p:cNvPr id="21" name="Google Shape;88;p13">
            <a:extLst>
              <a:ext uri="{FF2B5EF4-FFF2-40B4-BE49-F238E27FC236}">
                <a16:creationId xmlns:a16="http://schemas.microsoft.com/office/drawing/2014/main" xmlns="" id="{7AFBCDC7-FC76-7357-A77E-827A06BE45CB}"/>
              </a:ext>
            </a:extLst>
          </p:cNvPr>
          <p:cNvSpPr txBox="1">
            <a:spLocks/>
          </p:cNvSpPr>
          <p:nvPr/>
        </p:nvSpPr>
        <p:spPr>
          <a:xfrm>
            <a:off x="581736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2" name="Google Shape;88;p13">
            <a:extLst>
              <a:ext uri="{FF2B5EF4-FFF2-40B4-BE49-F238E27FC236}">
                <a16:creationId xmlns:a16="http://schemas.microsoft.com/office/drawing/2014/main" xmlns="" id="{24CE6945-5C88-E3AB-D1C3-5732E0552DDA}"/>
              </a:ext>
            </a:extLst>
          </p:cNvPr>
          <p:cNvSpPr txBox="1">
            <a:spLocks/>
          </p:cNvSpPr>
          <p:nvPr/>
        </p:nvSpPr>
        <p:spPr>
          <a:xfrm>
            <a:off x="857123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4" name="Google Shape;88;p13">
            <a:extLst>
              <a:ext uri="{FF2B5EF4-FFF2-40B4-BE49-F238E27FC236}">
                <a16:creationId xmlns:a16="http://schemas.microsoft.com/office/drawing/2014/main" xmlns="" id="{36EB41D9-C6E8-350B-3E67-25D0641CFEB3}"/>
              </a:ext>
            </a:extLst>
          </p:cNvPr>
          <p:cNvSpPr txBox="1">
            <a:spLocks/>
          </p:cNvSpPr>
          <p:nvPr/>
        </p:nvSpPr>
        <p:spPr>
          <a:xfrm>
            <a:off x="11253660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5" name="Google Shape;88;p13">
            <a:extLst>
              <a:ext uri="{FF2B5EF4-FFF2-40B4-BE49-F238E27FC236}">
                <a16:creationId xmlns:a16="http://schemas.microsoft.com/office/drawing/2014/main" xmlns="" id="{B6D2E703-6D5D-3E46-80A3-B8D50EFBACD1}"/>
              </a:ext>
            </a:extLst>
          </p:cNvPr>
          <p:cNvSpPr txBox="1">
            <a:spLocks/>
          </p:cNvSpPr>
          <p:nvPr/>
        </p:nvSpPr>
        <p:spPr>
          <a:xfrm>
            <a:off x="3140589" y="4716264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6" name="Google Shape;88;p13">
            <a:extLst>
              <a:ext uri="{FF2B5EF4-FFF2-40B4-BE49-F238E27FC236}">
                <a16:creationId xmlns:a16="http://schemas.microsoft.com/office/drawing/2014/main" xmlns="" id="{5EEA9BD9-1EA2-E266-25A7-AF3FFF8084BE}"/>
              </a:ext>
            </a:extLst>
          </p:cNvPr>
          <p:cNvSpPr txBox="1">
            <a:spLocks/>
          </p:cNvSpPr>
          <p:nvPr/>
        </p:nvSpPr>
        <p:spPr>
          <a:xfrm>
            <a:off x="4714665" y="4817494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7" name="Google Shape;88;p13">
            <a:extLst>
              <a:ext uri="{FF2B5EF4-FFF2-40B4-BE49-F238E27FC236}">
                <a16:creationId xmlns:a16="http://schemas.microsoft.com/office/drawing/2014/main" xmlns="" id="{DEC7E672-5CA5-C1D7-C443-CB2E8C6CD0DC}"/>
              </a:ext>
            </a:extLst>
          </p:cNvPr>
          <p:cNvSpPr txBox="1">
            <a:spLocks/>
          </p:cNvSpPr>
          <p:nvPr/>
        </p:nvSpPr>
        <p:spPr>
          <a:xfrm>
            <a:off x="1566513" y="4817494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18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;p13">
            <a:extLst>
              <a:ext uri="{FF2B5EF4-FFF2-40B4-BE49-F238E27FC236}">
                <a16:creationId xmlns:a16="http://schemas.microsoft.com/office/drawing/2014/main" xmlns="" id="{4AB2CB09-AE4D-0D48-26F7-4F338AA226CF}"/>
              </a:ext>
            </a:extLst>
          </p:cNvPr>
          <p:cNvSpPr txBox="1">
            <a:spLocks/>
          </p:cNvSpPr>
          <p:nvPr/>
        </p:nvSpPr>
        <p:spPr>
          <a:xfrm>
            <a:off x="651323" y="461117"/>
            <a:ext cx="4978533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secondo</a:t>
            </a:r>
            <a:endParaRPr lang="it-IT" sz="3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7228110-00F9-4AEF-D642-482C099D5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49" y="3604396"/>
            <a:ext cx="6228983" cy="27141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3435768-1492-4570-21BC-32C78597F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37953" y="793562"/>
            <a:ext cx="2659564" cy="199467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C48BD67-56A4-6E23-B203-E758A72BC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78427" y="773879"/>
            <a:ext cx="2659565" cy="199467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E3DE853-C659-03C1-434F-8FE3AECA2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8901" y="773880"/>
            <a:ext cx="2659565" cy="1994673"/>
          </a:xfrm>
          <a:prstGeom prst="rect">
            <a:avLst/>
          </a:prstGeom>
        </p:spPr>
      </p:pic>
      <p:sp>
        <p:nvSpPr>
          <p:cNvPr id="21" name="Google Shape;88;p13">
            <a:extLst>
              <a:ext uri="{FF2B5EF4-FFF2-40B4-BE49-F238E27FC236}">
                <a16:creationId xmlns:a16="http://schemas.microsoft.com/office/drawing/2014/main" xmlns="" id="{7AFBCDC7-FC76-7357-A77E-827A06BE45CB}"/>
              </a:ext>
            </a:extLst>
          </p:cNvPr>
          <p:cNvSpPr txBox="1">
            <a:spLocks/>
          </p:cNvSpPr>
          <p:nvPr/>
        </p:nvSpPr>
        <p:spPr>
          <a:xfrm>
            <a:off x="581736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2" name="Google Shape;88;p13">
            <a:extLst>
              <a:ext uri="{FF2B5EF4-FFF2-40B4-BE49-F238E27FC236}">
                <a16:creationId xmlns:a16="http://schemas.microsoft.com/office/drawing/2014/main" xmlns="" id="{24CE6945-5C88-E3AB-D1C3-5732E0552DDA}"/>
              </a:ext>
            </a:extLst>
          </p:cNvPr>
          <p:cNvSpPr txBox="1">
            <a:spLocks/>
          </p:cNvSpPr>
          <p:nvPr/>
        </p:nvSpPr>
        <p:spPr>
          <a:xfrm>
            <a:off x="857123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4" name="Google Shape;88;p13">
            <a:extLst>
              <a:ext uri="{FF2B5EF4-FFF2-40B4-BE49-F238E27FC236}">
                <a16:creationId xmlns:a16="http://schemas.microsoft.com/office/drawing/2014/main" xmlns="" id="{36EB41D9-C6E8-350B-3E67-25D0641CFEB3}"/>
              </a:ext>
            </a:extLst>
          </p:cNvPr>
          <p:cNvSpPr txBox="1">
            <a:spLocks/>
          </p:cNvSpPr>
          <p:nvPr/>
        </p:nvSpPr>
        <p:spPr>
          <a:xfrm>
            <a:off x="11253660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5" name="Google Shape;88;p13">
            <a:extLst>
              <a:ext uri="{FF2B5EF4-FFF2-40B4-BE49-F238E27FC236}">
                <a16:creationId xmlns:a16="http://schemas.microsoft.com/office/drawing/2014/main" xmlns="" id="{B6D2E703-6D5D-3E46-80A3-B8D50EFBACD1}"/>
              </a:ext>
            </a:extLst>
          </p:cNvPr>
          <p:cNvSpPr txBox="1">
            <a:spLocks/>
          </p:cNvSpPr>
          <p:nvPr/>
        </p:nvSpPr>
        <p:spPr>
          <a:xfrm>
            <a:off x="3406462" y="4269627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4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6" name="Google Shape;88;p13">
            <a:extLst>
              <a:ext uri="{FF2B5EF4-FFF2-40B4-BE49-F238E27FC236}">
                <a16:creationId xmlns:a16="http://schemas.microsoft.com/office/drawing/2014/main" xmlns="" id="{5EEA9BD9-1EA2-E266-25A7-AF3FFF8084BE}"/>
              </a:ext>
            </a:extLst>
          </p:cNvPr>
          <p:cNvSpPr txBox="1">
            <a:spLocks/>
          </p:cNvSpPr>
          <p:nvPr/>
        </p:nvSpPr>
        <p:spPr>
          <a:xfrm>
            <a:off x="4748683" y="4838140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7" name="Google Shape;88;p13">
            <a:extLst>
              <a:ext uri="{FF2B5EF4-FFF2-40B4-BE49-F238E27FC236}">
                <a16:creationId xmlns:a16="http://schemas.microsoft.com/office/drawing/2014/main" xmlns="" id="{DEC7E672-5CA5-C1D7-C443-CB2E8C6CD0DC}"/>
              </a:ext>
            </a:extLst>
          </p:cNvPr>
          <p:cNvSpPr txBox="1">
            <a:spLocks/>
          </p:cNvSpPr>
          <p:nvPr/>
        </p:nvSpPr>
        <p:spPr>
          <a:xfrm>
            <a:off x="1568408" y="4838140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AE2405E-CE55-3D82-6549-5BACB645B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56241" y="3954447"/>
            <a:ext cx="2659564" cy="1994673"/>
          </a:xfrm>
          <a:prstGeom prst="rect">
            <a:avLst/>
          </a:prstGeom>
        </p:spPr>
      </p:pic>
      <p:sp>
        <p:nvSpPr>
          <p:cNvPr id="3" name="Google Shape;88;p13">
            <a:extLst>
              <a:ext uri="{FF2B5EF4-FFF2-40B4-BE49-F238E27FC236}">
                <a16:creationId xmlns:a16="http://schemas.microsoft.com/office/drawing/2014/main" xmlns="" id="{3839F7F9-6432-6A9E-2FB0-1D51AD96B3B2}"/>
              </a:ext>
            </a:extLst>
          </p:cNvPr>
          <p:cNvSpPr txBox="1">
            <a:spLocks/>
          </p:cNvSpPr>
          <p:nvPr/>
        </p:nvSpPr>
        <p:spPr>
          <a:xfrm>
            <a:off x="9154703" y="5904283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4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5F6F6C4-AA67-CEE0-14C2-87D997F860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76691" y="3954447"/>
            <a:ext cx="2659564" cy="1994673"/>
          </a:xfrm>
          <a:prstGeom prst="rect">
            <a:avLst/>
          </a:prstGeom>
        </p:spPr>
      </p:pic>
      <p:sp>
        <p:nvSpPr>
          <p:cNvPr id="8" name="Google Shape;88;p13">
            <a:extLst>
              <a:ext uri="{FF2B5EF4-FFF2-40B4-BE49-F238E27FC236}">
                <a16:creationId xmlns:a16="http://schemas.microsoft.com/office/drawing/2014/main" xmlns="" id="{95366ADE-1435-BC7F-63F9-35BD2126DB26}"/>
              </a:ext>
            </a:extLst>
          </p:cNvPr>
          <p:cNvSpPr txBox="1">
            <a:spLocks/>
          </p:cNvSpPr>
          <p:nvPr/>
        </p:nvSpPr>
        <p:spPr>
          <a:xfrm>
            <a:off x="11675153" y="5904283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5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9" name="Google Shape;88;p13">
            <a:extLst>
              <a:ext uri="{FF2B5EF4-FFF2-40B4-BE49-F238E27FC236}">
                <a16:creationId xmlns:a16="http://schemas.microsoft.com/office/drawing/2014/main" xmlns="" id="{8693E8AE-61CE-34CA-3C88-640C5C1674FD}"/>
              </a:ext>
            </a:extLst>
          </p:cNvPr>
          <p:cNvSpPr txBox="1">
            <a:spLocks/>
          </p:cNvSpPr>
          <p:nvPr/>
        </p:nvSpPr>
        <p:spPr>
          <a:xfrm>
            <a:off x="3132124" y="434768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10" name="Google Shape;88;p13">
            <a:extLst>
              <a:ext uri="{FF2B5EF4-FFF2-40B4-BE49-F238E27FC236}">
                <a16:creationId xmlns:a16="http://schemas.microsoft.com/office/drawing/2014/main" xmlns="" id="{55FD988A-8425-E6FC-63A0-894B91461A18}"/>
              </a:ext>
            </a:extLst>
          </p:cNvPr>
          <p:cNvSpPr txBox="1">
            <a:spLocks/>
          </p:cNvSpPr>
          <p:nvPr/>
        </p:nvSpPr>
        <p:spPr>
          <a:xfrm>
            <a:off x="3372622" y="3622001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5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29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;p13">
            <a:extLst>
              <a:ext uri="{FF2B5EF4-FFF2-40B4-BE49-F238E27FC236}">
                <a16:creationId xmlns:a16="http://schemas.microsoft.com/office/drawing/2014/main" xmlns="" id="{4AB2CB09-AE4D-0D48-26F7-4F338AA226CF}"/>
              </a:ext>
            </a:extLst>
          </p:cNvPr>
          <p:cNvSpPr txBox="1">
            <a:spLocks/>
          </p:cNvSpPr>
          <p:nvPr/>
        </p:nvSpPr>
        <p:spPr>
          <a:xfrm>
            <a:off x="651323" y="461117"/>
            <a:ext cx="4978533" cy="83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Piano terzo</a:t>
            </a:r>
            <a:endParaRPr lang="it-IT" sz="3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7228110-00F9-4AEF-D642-482C099D5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49" y="3605063"/>
            <a:ext cx="6228983" cy="27128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3435768-1492-4570-21BC-32C78597F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37953" y="793562"/>
            <a:ext cx="2659564" cy="199467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C48BD67-56A4-6E23-B203-E758A72BC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78427" y="773879"/>
            <a:ext cx="2659565" cy="199467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E3DE853-C659-03C1-434F-8FE3AECA2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8901" y="773880"/>
            <a:ext cx="2659565" cy="1994673"/>
          </a:xfrm>
          <a:prstGeom prst="rect">
            <a:avLst/>
          </a:prstGeom>
        </p:spPr>
      </p:pic>
      <p:sp>
        <p:nvSpPr>
          <p:cNvPr id="21" name="Google Shape;88;p13">
            <a:extLst>
              <a:ext uri="{FF2B5EF4-FFF2-40B4-BE49-F238E27FC236}">
                <a16:creationId xmlns:a16="http://schemas.microsoft.com/office/drawing/2014/main" xmlns="" id="{7AFBCDC7-FC76-7357-A77E-827A06BE45CB}"/>
              </a:ext>
            </a:extLst>
          </p:cNvPr>
          <p:cNvSpPr txBox="1">
            <a:spLocks/>
          </p:cNvSpPr>
          <p:nvPr/>
        </p:nvSpPr>
        <p:spPr>
          <a:xfrm>
            <a:off x="581736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2" name="Google Shape;88;p13">
            <a:extLst>
              <a:ext uri="{FF2B5EF4-FFF2-40B4-BE49-F238E27FC236}">
                <a16:creationId xmlns:a16="http://schemas.microsoft.com/office/drawing/2014/main" xmlns="" id="{24CE6945-5C88-E3AB-D1C3-5732E0552DDA}"/>
              </a:ext>
            </a:extLst>
          </p:cNvPr>
          <p:cNvSpPr txBox="1">
            <a:spLocks/>
          </p:cNvSpPr>
          <p:nvPr/>
        </p:nvSpPr>
        <p:spPr>
          <a:xfrm>
            <a:off x="8571233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4" name="Google Shape;88;p13">
            <a:extLst>
              <a:ext uri="{FF2B5EF4-FFF2-40B4-BE49-F238E27FC236}">
                <a16:creationId xmlns:a16="http://schemas.microsoft.com/office/drawing/2014/main" xmlns="" id="{36EB41D9-C6E8-350B-3E67-25D0641CFEB3}"/>
              </a:ext>
            </a:extLst>
          </p:cNvPr>
          <p:cNvSpPr txBox="1">
            <a:spLocks/>
          </p:cNvSpPr>
          <p:nvPr/>
        </p:nvSpPr>
        <p:spPr>
          <a:xfrm>
            <a:off x="11253660" y="2723716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5" name="Google Shape;88;p13">
            <a:extLst>
              <a:ext uri="{FF2B5EF4-FFF2-40B4-BE49-F238E27FC236}">
                <a16:creationId xmlns:a16="http://schemas.microsoft.com/office/drawing/2014/main" xmlns="" id="{B6D2E703-6D5D-3E46-80A3-B8D50EFBACD1}"/>
              </a:ext>
            </a:extLst>
          </p:cNvPr>
          <p:cNvSpPr txBox="1">
            <a:spLocks/>
          </p:cNvSpPr>
          <p:nvPr/>
        </p:nvSpPr>
        <p:spPr>
          <a:xfrm>
            <a:off x="3140589" y="4661477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6" name="Google Shape;88;p13">
            <a:extLst>
              <a:ext uri="{FF2B5EF4-FFF2-40B4-BE49-F238E27FC236}">
                <a16:creationId xmlns:a16="http://schemas.microsoft.com/office/drawing/2014/main" xmlns="" id="{5EEA9BD9-1EA2-E266-25A7-AF3FFF8084BE}"/>
              </a:ext>
            </a:extLst>
          </p:cNvPr>
          <p:cNvSpPr txBox="1">
            <a:spLocks/>
          </p:cNvSpPr>
          <p:nvPr/>
        </p:nvSpPr>
        <p:spPr>
          <a:xfrm>
            <a:off x="5404528" y="4961490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7" name="Google Shape;88;p13">
            <a:extLst>
              <a:ext uri="{FF2B5EF4-FFF2-40B4-BE49-F238E27FC236}">
                <a16:creationId xmlns:a16="http://schemas.microsoft.com/office/drawing/2014/main" xmlns="" id="{DEC7E672-5CA5-C1D7-C443-CB2E8C6CD0DC}"/>
              </a:ext>
            </a:extLst>
          </p:cNvPr>
          <p:cNvSpPr txBox="1">
            <a:spLocks/>
          </p:cNvSpPr>
          <p:nvPr/>
        </p:nvSpPr>
        <p:spPr>
          <a:xfrm>
            <a:off x="2386919" y="4791835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43A2DE4-2364-4CBC-0AFB-5FA4BBACAD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56241" y="3954447"/>
            <a:ext cx="2659564" cy="1994673"/>
          </a:xfrm>
          <a:prstGeom prst="rect">
            <a:avLst/>
          </a:prstGeom>
        </p:spPr>
      </p:pic>
      <p:sp>
        <p:nvSpPr>
          <p:cNvPr id="3" name="Google Shape;88;p13">
            <a:extLst>
              <a:ext uri="{FF2B5EF4-FFF2-40B4-BE49-F238E27FC236}">
                <a16:creationId xmlns:a16="http://schemas.microsoft.com/office/drawing/2014/main" xmlns="" id="{3945C297-3AAA-DB8E-8DA2-243489843BD6}"/>
              </a:ext>
            </a:extLst>
          </p:cNvPr>
          <p:cNvSpPr txBox="1">
            <a:spLocks/>
          </p:cNvSpPr>
          <p:nvPr/>
        </p:nvSpPr>
        <p:spPr>
          <a:xfrm>
            <a:off x="9154703" y="5904283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4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68B7292-8CE6-91D1-56B9-4A77FFE47C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76691" y="3954447"/>
            <a:ext cx="2659564" cy="1994673"/>
          </a:xfrm>
          <a:prstGeom prst="rect">
            <a:avLst/>
          </a:prstGeom>
        </p:spPr>
      </p:pic>
      <p:sp>
        <p:nvSpPr>
          <p:cNvPr id="8" name="Google Shape;88;p13">
            <a:extLst>
              <a:ext uri="{FF2B5EF4-FFF2-40B4-BE49-F238E27FC236}">
                <a16:creationId xmlns:a16="http://schemas.microsoft.com/office/drawing/2014/main" xmlns="" id="{6C92823C-8C0C-FABA-FB87-B1B8D87723FD}"/>
              </a:ext>
            </a:extLst>
          </p:cNvPr>
          <p:cNvSpPr txBox="1">
            <a:spLocks/>
          </p:cNvSpPr>
          <p:nvPr/>
        </p:nvSpPr>
        <p:spPr>
          <a:xfrm>
            <a:off x="11675153" y="5904283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5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9" name="Google Shape;88;p13">
            <a:extLst>
              <a:ext uri="{FF2B5EF4-FFF2-40B4-BE49-F238E27FC236}">
                <a16:creationId xmlns:a16="http://schemas.microsoft.com/office/drawing/2014/main" xmlns="" id="{67CBDC2B-6779-4244-2251-2158A8F1F983}"/>
              </a:ext>
            </a:extLst>
          </p:cNvPr>
          <p:cNvSpPr txBox="1">
            <a:spLocks/>
          </p:cNvSpPr>
          <p:nvPr/>
        </p:nvSpPr>
        <p:spPr>
          <a:xfrm>
            <a:off x="579249" y="4951783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4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10" name="Google Shape;88;p13">
            <a:extLst>
              <a:ext uri="{FF2B5EF4-FFF2-40B4-BE49-F238E27FC236}">
                <a16:creationId xmlns:a16="http://schemas.microsoft.com/office/drawing/2014/main" xmlns="" id="{BE9EA73E-5822-167B-BE34-74E5B225BD1B}"/>
              </a:ext>
            </a:extLst>
          </p:cNvPr>
          <p:cNvSpPr txBox="1">
            <a:spLocks/>
          </p:cNvSpPr>
          <p:nvPr/>
        </p:nvSpPr>
        <p:spPr>
          <a:xfrm>
            <a:off x="6246607" y="5005999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5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95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finestra, aria aperta, edificio, cielo&#10;&#10;Descrizione generata automaticamente">
            <a:extLst>
              <a:ext uri="{FF2B5EF4-FFF2-40B4-BE49-F238E27FC236}">
                <a16:creationId xmlns:a16="http://schemas.microsoft.com/office/drawing/2014/main" xmlns="" id="{F9B08EF5-95F5-496A-2238-80927967EF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3361" y="635184"/>
            <a:ext cx="3429001" cy="2571751"/>
          </a:xfrm>
          <a:prstGeom prst="rect">
            <a:avLst/>
          </a:prstGeom>
        </p:spPr>
      </p:pic>
      <p:pic>
        <p:nvPicPr>
          <p:cNvPr id="10" name="Immagine 9" descr="Immagine che contiene muro, pianta, edificio, soffitto&#10;&#10;Descrizione generata automaticamente">
            <a:extLst>
              <a:ext uri="{FF2B5EF4-FFF2-40B4-BE49-F238E27FC236}">
                <a16:creationId xmlns:a16="http://schemas.microsoft.com/office/drawing/2014/main" xmlns="" id="{0B41AB30-BEC8-F80B-BA80-6860BA834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0593" y="635186"/>
            <a:ext cx="3429000" cy="2571750"/>
          </a:xfrm>
          <a:prstGeom prst="rect">
            <a:avLst/>
          </a:prstGeom>
        </p:spPr>
      </p:pic>
      <p:pic>
        <p:nvPicPr>
          <p:cNvPr id="14" name="Immagine 13" descr="Immagine che contiene aria aperta, finestra, pianta, albero&#10;&#10;Descrizione generata automaticamente">
            <a:extLst>
              <a:ext uri="{FF2B5EF4-FFF2-40B4-BE49-F238E27FC236}">
                <a16:creationId xmlns:a16="http://schemas.microsoft.com/office/drawing/2014/main" xmlns="" id="{6F582B70-AA46-FB2F-A82C-DD942CE61D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04545" y="635187"/>
            <a:ext cx="3429001" cy="2571750"/>
          </a:xfrm>
          <a:prstGeom prst="rect">
            <a:avLst/>
          </a:prstGeom>
        </p:spPr>
      </p:pic>
      <p:pic>
        <p:nvPicPr>
          <p:cNvPr id="16" name="Immagine 15" descr="Immagine che contiene aria aperta, erba, cielo, albero&#10;&#10;Descrizione generata automaticamente">
            <a:extLst>
              <a:ext uri="{FF2B5EF4-FFF2-40B4-BE49-F238E27FC236}">
                <a16:creationId xmlns:a16="http://schemas.microsoft.com/office/drawing/2014/main" xmlns="" id="{EE2DE1FF-2FD4-B953-2708-CBC0286DD3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18499" y="635184"/>
            <a:ext cx="3428998" cy="2571749"/>
          </a:xfrm>
          <a:prstGeom prst="rect">
            <a:avLst/>
          </a:prstGeom>
        </p:spPr>
      </p:pic>
      <p:sp>
        <p:nvSpPr>
          <p:cNvPr id="17" name="Google Shape;88;p13">
            <a:extLst>
              <a:ext uri="{FF2B5EF4-FFF2-40B4-BE49-F238E27FC236}">
                <a16:creationId xmlns:a16="http://schemas.microsoft.com/office/drawing/2014/main" xmlns="" id="{E94F9DF6-80AF-8614-528E-35C2E5D4B1DA}"/>
              </a:ext>
            </a:extLst>
          </p:cNvPr>
          <p:cNvSpPr txBox="1">
            <a:spLocks/>
          </p:cNvSpPr>
          <p:nvPr/>
        </p:nvSpPr>
        <p:spPr>
          <a:xfrm>
            <a:off x="305264" y="3635558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18" name="Google Shape;88;p13">
            <a:extLst>
              <a:ext uri="{FF2B5EF4-FFF2-40B4-BE49-F238E27FC236}">
                <a16:creationId xmlns:a16="http://schemas.microsoft.com/office/drawing/2014/main" xmlns="" id="{66ADECD0-9AED-B7AF-4F1E-EDB1A428BEFC}"/>
              </a:ext>
            </a:extLst>
          </p:cNvPr>
          <p:cNvSpPr txBox="1">
            <a:spLocks/>
          </p:cNvSpPr>
          <p:nvPr/>
        </p:nvSpPr>
        <p:spPr>
          <a:xfrm>
            <a:off x="3144878" y="3635558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19" name="Google Shape;88;p13">
            <a:extLst>
              <a:ext uri="{FF2B5EF4-FFF2-40B4-BE49-F238E27FC236}">
                <a16:creationId xmlns:a16="http://schemas.microsoft.com/office/drawing/2014/main" xmlns="" id="{2088E6B0-9EA5-7248-F1D3-F2D5C21187C7}"/>
              </a:ext>
            </a:extLst>
          </p:cNvPr>
          <p:cNvSpPr txBox="1">
            <a:spLocks/>
          </p:cNvSpPr>
          <p:nvPr/>
        </p:nvSpPr>
        <p:spPr>
          <a:xfrm>
            <a:off x="6096000" y="3635558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sp>
        <p:nvSpPr>
          <p:cNvPr id="20" name="Google Shape;88;p13">
            <a:extLst>
              <a:ext uri="{FF2B5EF4-FFF2-40B4-BE49-F238E27FC236}">
                <a16:creationId xmlns:a16="http://schemas.microsoft.com/office/drawing/2014/main" xmlns="" id="{16C525F5-288A-CAEE-C550-C5F529AA2692}"/>
              </a:ext>
            </a:extLst>
          </p:cNvPr>
          <p:cNvSpPr txBox="1">
            <a:spLocks/>
          </p:cNvSpPr>
          <p:nvPr/>
        </p:nvSpPr>
        <p:spPr>
          <a:xfrm>
            <a:off x="8962006" y="3635558"/>
            <a:ext cx="757449" cy="4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4</a:t>
            </a:r>
            <a:endParaRPr lang="it-IT" sz="20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it-IT" sz="24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rgbClr val="215580"/>
                </a:solidFill>
                <a:latin typeface="+mn-lt"/>
              </a:rPr>
              <a:t> </a:t>
            </a: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  <a:p>
            <a:pPr algn="ctr"/>
            <a:endParaRPr lang="it-IT" sz="3000" b="1" dirty="0">
              <a:solidFill>
                <a:srgbClr val="215580"/>
              </a:solidFill>
              <a:latin typeface="+mn-lt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xmlns="" id="{D1B2D3B2-8D53-4B23-6D4F-6686AD915AC8}"/>
              </a:ext>
            </a:extLst>
          </p:cNvPr>
          <p:cNvGrpSpPr/>
          <p:nvPr/>
        </p:nvGrpSpPr>
        <p:grpSpPr>
          <a:xfrm rot="10800000">
            <a:off x="3336939" y="4284828"/>
            <a:ext cx="5594851" cy="2467273"/>
            <a:chOff x="2907014" y="4245764"/>
            <a:chExt cx="5594851" cy="2467273"/>
          </a:xfrm>
        </p:grpSpPr>
        <p:pic>
          <p:nvPicPr>
            <p:cNvPr id="21" name="Immagine 20" descr="Immagine che contiene schizzo, disegno, diagramma, Disegno tecnico&#10;&#10;Descrizione generata automaticamente">
              <a:extLst>
                <a:ext uri="{FF2B5EF4-FFF2-40B4-BE49-F238E27FC236}">
                  <a16:creationId xmlns:a16="http://schemas.microsoft.com/office/drawing/2014/main" xmlns="" id="{49601E94-2D53-C5F4-28C6-DFE777A91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134" y="4530057"/>
              <a:ext cx="4811731" cy="2182980"/>
            </a:xfrm>
            <a:prstGeom prst="rect">
              <a:avLst/>
            </a:prstGeom>
          </p:spPr>
        </p:pic>
        <p:sp>
          <p:nvSpPr>
            <p:cNvPr id="22" name="Google Shape;88;p13">
              <a:extLst>
                <a:ext uri="{FF2B5EF4-FFF2-40B4-BE49-F238E27FC236}">
                  <a16:creationId xmlns:a16="http://schemas.microsoft.com/office/drawing/2014/main" xmlns="" id="{5D0962E4-630A-70DA-1D9E-1978384FC142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5312405" y="4270873"/>
              <a:ext cx="757449" cy="490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it-IT" sz="2000" b="1" dirty="0">
                  <a:solidFill>
                    <a:schemeClr val="tx1"/>
                  </a:solidFill>
                  <a:effectLst/>
                  <a:latin typeface="+mn-lt"/>
                  <a:ea typeface="MS Mincho" panose="02020609040205080304" pitchFamily="49" charset="-128"/>
                  <a:cs typeface="Arial" panose="020B0604020202020204" pitchFamily="34" charset="0"/>
                </a:rPr>
                <a:t>1</a:t>
              </a:r>
              <a:endParaRPr lang="it-IT" sz="20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algn="ctr"/>
              <a:r>
                <a:rPr lang="it-IT" sz="3000" b="1" dirty="0">
                  <a:solidFill>
                    <a:srgbClr val="215580"/>
                  </a:solidFill>
                  <a:latin typeface="+mn-lt"/>
                </a:rPr>
                <a:t> </a:t>
              </a: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</p:txBody>
        </p:sp>
        <p:sp>
          <p:nvSpPr>
            <p:cNvPr id="23" name="Google Shape;88;p13">
              <a:extLst>
                <a:ext uri="{FF2B5EF4-FFF2-40B4-BE49-F238E27FC236}">
                  <a16:creationId xmlns:a16="http://schemas.microsoft.com/office/drawing/2014/main" xmlns="" id="{8F392BEA-E144-9B4D-516A-84768690135A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2120" y="4530055"/>
              <a:ext cx="757449" cy="490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it-IT" sz="2000" b="1" dirty="0">
                  <a:solidFill>
                    <a:schemeClr val="tx1"/>
                  </a:solidFill>
                  <a:effectLst/>
                  <a:latin typeface="+mn-lt"/>
                  <a:ea typeface="MS Mincho" panose="02020609040205080304" pitchFamily="49" charset="-128"/>
                  <a:cs typeface="Arial" panose="020B0604020202020204" pitchFamily="34" charset="0"/>
                </a:rPr>
                <a:t>2</a:t>
              </a:r>
              <a:endParaRPr lang="it-IT" sz="20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algn="ctr"/>
              <a:r>
                <a:rPr lang="it-IT" sz="3000" b="1" dirty="0">
                  <a:solidFill>
                    <a:srgbClr val="215580"/>
                  </a:solidFill>
                  <a:latin typeface="+mn-lt"/>
                </a:rPr>
                <a:t> </a:t>
              </a: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</p:txBody>
        </p:sp>
        <p:sp>
          <p:nvSpPr>
            <p:cNvPr id="24" name="Google Shape;88;p13">
              <a:extLst>
                <a:ext uri="{FF2B5EF4-FFF2-40B4-BE49-F238E27FC236}">
                  <a16:creationId xmlns:a16="http://schemas.microsoft.com/office/drawing/2014/main" xmlns="" id="{80D292C9-E90F-AD30-D407-905B7EC403FD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3969264" y="4245764"/>
              <a:ext cx="757449" cy="490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it-IT" sz="2000" b="1" dirty="0">
                  <a:solidFill>
                    <a:schemeClr val="tx1"/>
                  </a:solidFill>
                  <a:effectLst/>
                  <a:latin typeface="+mn-lt"/>
                  <a:ea typeface="MS Mincho" panose="02020609040205080304" pitchFamily="49" charset="-128"/>
                  <a:cs typeface="Arial" panose="020B0604020202020204" pitchFamily="34" charset="0"/>
                </a:rPr>
                <a:t>3</a:t>
              </a:r>
              <a:endParaRPr lang="it-IT" sz="20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algn="ctr"/>
              <a:r>
                <a:rPr lang="it-IT" sz="3000" b="1" dirty="0">
                  <a:solidFill>
                    <a:srgbClr val="215580"/>
                  </a:solidFill>
                  <a:latin typeface="+mn-lt"/>
                </a:rPr>
                <a:t> </a:t>
              </a: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</p:txBody>
        </p:sp>
        <p:sp>
          <p:nvSpPr>
            <p:cNvPr id="25" name="Google Shape;88;p13">
              <a:extLst>
                <a:ext uri="{FF2B5EF4-FFF2-40B4-BE49-F238E27FC236}">
                  <a16:creationId xmlns:a16="http://schemas.microsoft.com/office/drawing/2014/main" xmlns="" id="{E4FB88C4-1499-A6FC-C35E-2FE6EF6202CE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2907014" y="4897082"/>
              <a:ext cx="757449" cy="490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it-IT" sz="2000" b="1" dirty="0">
                  <a:solidFill>
                    <a:schemeClr val="tx1"/>
                  </a:solidFill>
                  <a:effectLst/>
                  <a:latin typeface="+mn-lt"/>
                  <a:ea typeface="MS Mincho" panose="02020609040205080304" pitchFamily="49" charset="-128"/>
                  <a:cs typeface="Arial" panose="020B0604020202020204" pitchFamily="34" charset="0"/>
                </a:rPr>
                <a:t>4</a:t>
              </a:r>
              <a:endParaRPr lang="it-IT" sz="20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it-IT" sz="24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algn="ctr"/>
              <a:r>
                <a:rPr lang="it-IT" sz="3000" b="1" dirty="0">
                  <a:solidFill>
                    <a:srgbClr val="215580"/>
                  </a:solidFill>
                  <a:latin typeface="+mn-lt"/>
                </a:rPr>
                <a:t> </a:t>
              </a: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  <a:p>
              <a:pPr algn="ctr"/>
              <a:endParaRPr lang="it-IT" sz="3000" b="1" dirty="0">
                <a:solidFill>
                  <a:srgbClr val="21558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605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126</Words>
  <Application>Microsoft Macintosh PowerPoint</Application>
  <PresentationFormat>Personalizzato</PresentationFormat>
  <Paragraphs>427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Calibri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casa sensibile</dc:title>
  <dc:creator>User</dc:creator>
  <cp:lastModifiedBy>giuseppina scavuzzo</cp:lastModifiedBy>
  <cp:revision>38</cp:revision>
  <dcterms:modified xsi:type="dcterms:W3CDTF">2023-10-05T17:05:58Z</dcterms:modified>
</cp:coreProperties>
</file>