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02" r:id="rId4"/>
    <p:sldId id="304" r:id="rId5"/>
    <p:sldId id="305" r:id="rId6"/>
    <p:sldId id="297" r:id="rId7"/>
    <p:sldId id="301" r:id="rId8"/>
    <p:sldId id="303" r:id="rId9"/>
    <p:sldId id="257" r:id="rId10"/>
    <p:sldId id="298" r:id="rId11"/>
    <p:sldId id="291" r:id="rId12"/>
    <p:sldId id="258" r:id="rId13"/>
    <p:sldId id="259" r:id="rId14"/>
    <p:sldId id="260" r:id="rId15"/>
    <p:sldId id="261" r:id="rId16"/>
    <p:sldId id="29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6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27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62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9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17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66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73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02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1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66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45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9A2EE-488C-4255-A11E-47BC3B2ED1AB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C6631-481D-419A-B942-7F4C6E92E5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20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channel/19%3a119b3dadc8b04bfd841f962f83ef7085%40thread.tacv2/Link%2520per%2520le%2520lezioni?groupId=90527aca-95d2-4465-a5b2-04f76ae6628e&amp;tenantId=a54b3635-128c-460f-b967-6ded8df82e75" TargetMode="External"/><Relationship Id="rId2" Type="http://schemas.openxmlformats.org/officeDocument/2006/relationships/hyperlink" Target="https://moodle2.units.it/course/view.php?id=824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oodle2.units.it/course/view.php?id=9409#section-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repubblica.it/cronaca/scuola-la-ricerca-unicef-cattolica-in-utalia-1-famiglia-su-3-non-e-riuscita-a-sostenere-i-figli-in-dad/375961/37657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rsi.units.it/sf06/modulo/2022/336643/177l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7157" y="2003772"/>
            <a:ext cx="6400800" cy="1752600"/>
          </a:xfrm>
        </p:spPr>
        <p:txBody>
          <a:bodyPr/>
          <a:lstStyle/>
          <a:p>
            <a:r>
              <a:rPr lang="it-IT" dirty="0" smtClean="0"/>
              <a:t>Prof. </a:t>
            </a:r>
            <a:r>
              <a:rPr lang="it-IT" dirty="0" err="1" smtClean="0"/>
              <a:t>Gisella</a:t>
            </a:r>
            <a:r>
              <a:rPr lang="it-IT" dirty="0" smtClean="0"/>
              <a:t> </a:t>
            </a:r>
            <a:r>
              <a:rPr lang="it-IT" dirty="0" err="1" smtClean="0"/>
              <a:t>Paoletti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u="sng" dirty="0">
                <a:hlinkClick r:id="rId2" tooltip="177LM - TECNOLOGIE PER LA COMUNICAZIONE 2021"/>
              </a:rPr>
              <a:t>177LM - TECNOLOGIE PER LA COMUNICAZIONE </a:t>
            </a:r>
            <a:r>
              <a:rPr lang="it-IT" u="sng" dirty="0" smtClean="0">
                <a:hlinkClick r:id="rId2" tooltip="177LM - TECNOLOGIE PER LA COMUNICAZIONE 2021"/>
              </a:rPr>
              <a:t>2022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endParaRPr lang="it-IT" dirty="0"/>
          </a:p>
        </p:txBody>
      </p:sp>
      <p:sp>
        <p:nvSpPr>
          <p:cNvPr id="2" name="TextBox 1"/>
          <p:cNvSpPr txBox="1"/>
          <p:nvPr/>
        </p:nvSpPr>
        <p:spPr>
          <a:xfrm>
            <a:off x="2298304" y="5157192"/>
            <a:ext cx="5472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teams.microsoft.com/l/channel/19%3a119b3dadc8b04bfd841f962f83ef7085%40thread.tacv2/Link%2520per%2520le%2520lezioni?groupId=90527aca-95d2-4465-a5b2-04f76ae6628e&amp;tenantId=a54b3635-128c-460f-b967-6ded8df82e75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5" name="TextBox 4"/>
          <p:cNvSpPr txBox="1"/>
          <p:nvPr/>
        </p:nvSpPr>
        <p:spPr>
          <a:xfrm>
            <a:off x="1487157" y="4407013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4"/>
              </a:rPr>
              <a:t>https://</a:t>
            </a:r>
            <a:r>
              <a:rPr lang="it-IT" dirty="0" smtClean="0">
                <a:hlinkClick r:id="rId4"/>
              </a:rPr>
              <a:t>moodle2.units.it/course/view.php?id=9409#section-1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40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Si sono verificati dei cambiamenti, che hanno portato </a:t>
            </a:r>
            <a:r>
              <a:rPr lang="it-IT" dirty="0" smtClean="0"/>
              <a:t>alla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soluzione di vecchi problemi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alla creazione di nuovi problemi 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400050" lvl="1" indent="0">
              <a:buFont typeface="Courier New" pitchFamily="49" charset="0"/>
              <a:buChar char="o"/>
            </a:pPr>
            <a:r>
              <a:rPr lang="it-IT" dirty="0"/>
              <a:t> </a:t>
            </a:r>
            <a:r>
              <a:rPr lang="it-IT" sz="3800" dirty="0"/>
              <a:t>forme di dipendenza,</a:t>
            </a:r>
          </a:p>
          <a:p>
            <a:pPr marL="400050" lvl="1" indent="0">
              <a:buFont typeface="Courier New" pitchFamily="49" charset="0"/>
              <a:buChar char="o"/>
            </a:pPr>
            <a:r>
              <a:rPr lang="it-IT" sz="3800" dirty="0"/>
              <a:t> incremento dei problemi di attenzione, </a:t>
            </a:r>
          </a:p>
          <a:p>
            <a:pPr marL="400050" lvl="1" indent="0">
              <a:buFont typeface="Courier New" pitchFamily="49" charset="0"/>
              <a:buChar char="o"/>
            </a:pPr>
            <a:r>
              <a:rPr lang="it-IT" sz="3800" dirty="0"/>
              <a:t> digital divide.  </a:t>
            </a:r>
            <a:endParaRPr lang="it-IT" dirty="0"/>
          </a:p>
          <a:p>
            <a:pPr marL="0" indent="0">
              <a:buNone/>
            </a:pPr>
            <a:endParaRPr lang="it-IT" sz="3600" i="1" dirty="0"/>
          </a:p>
          <a:p>
            <a:pPr marL="0" indent="0">
              <a:buNone/>
            </a:pPr>
            <a:r>
              <a:rPr lang="it-IT" sz="3600" i="1" dirty="0"/>
              <a:t>Come agiscono le ICT  sulla possibilità di leggere e ascoltare con successo, di comprendere e ricordare testi, messaggi, informazioni visive?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937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finalità di questo corso: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A</a:t>
            </a:r>
            <a:r>
              <a:rPr lang="it-IT" dirty="0" smtClean="0"/>
              <a:t>nalizzeremo </a:t>
            </a:r>
            <a:r>
              <a:rPr lang="it-IT" dirty="0"/>
              <a:t>gli usi delle nuove tecnologie per comunicare.</a:t>
            </a:r>
            <a:br>
              <a:rPr lang="it-IT" dirty="0"/>
            </a:br>
            <a:r>
              <a:rPr lang="it-IT" dirty="0"/>
              <a:t>Ci chiederemo come agiscono sulla possibilità di far leggere e ascoltare con successo, di comprendere e ricordare testi, messaggi, informazioni visive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Esamineremo campi di ricerca psico-pedagogica per valutare la comprensibilità e l'efficacia dei messaggi prodotti, trasmessi per mezzo di vecchie e nuove tecnologie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Daremo spazio a strumenti comunicativi digitali tra cui il Digital Storytelling, e l’uso di video e immagini in una prospettiva di analisi visuale.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 </a:t>
            </a:r>
            <a:r>
              <a:rPr lang="it-IT" dirty="0"/>
              <a:t>sempre la narrazione è uno dei modi più efficaci per comunicare conoscenza e tramandare culture. L’evoluzione tecnologica ci dà ora la possibilità di narrare e condividere storie utiilzzando anche immagini e video.</a:t>
            </a:r>
          </a:p>
        </p:txBody>
      </p:sp>
    </p:spTree>
    <p:extLst>
      <p:ext uri="{BB962C8B-B14F-4D97-AF65-F5344CB8AC3E}">
        <p14:creationId xmlns:p14="http://schemas.microsoft.com/office/powerpoint/2010/main" val="38763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Obbiettivi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Lo </a:t>
            </a:r>
            <a:r>
              <a:rPr lang="it-IT" dirty="0"/>
              <a:t>studente rifletterà sul modo in cui </a:t>
            </a:r>
            <a:r>
              <a:rPr lang="it-IT" dirty="0" smtClean="0"/>
              <a:t>può </a:t>
            </a:r>
            <a:r>
              <a:rPr lang="it-IT" dirty="0"/>
              <a:t>migliorare l’efficacia  delle proprie comunicazioni,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la  </a:t>
            </a:r>
            <a:r>
              <a:rPr lang="it-IT" dirty="0"/>
              <a:t>loro comprensibilità e  incisività,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imparando </a:t>
            </a:r>
            <a:r>
              <a:rPr lang="it-IT" dirty="0"/>
              <a:t>anche a organizzare l'esposizione in modo chiaro e coerente</a:t>
            </a:r>
            <a:r>
              <a:rPr lang="it-IT" dirty="0" smtClean="0"/>
              <a:t>,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/>
              <a:t>per rendersi facilmente </a:t>
            </a:r>
            <a:r>
              <a:rPr lang="it-IT" dirty="0" smtClean="0"/>
              <a:t>intellegibile </a:t>
            </a:r>
            <a:r>
              <a:rPr lang="it-IT" dirty="0"/>
              <a:t>ad interlocutori di diverse competenze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62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 Prerequisiti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dirty="0"/>
              <a:t>corso ha finalità meta cognitive, di riflessione sui problemi trattati e sui metodi usati nel campo della ricerca di tipo </a:t>
            </a:r>
            <a:r>
              <a:rPr lang="it-IT" dirty="0" smtClean="0"/>
              <a:t>socio psico  </a:t>
            </a:r>
            <a:r>
              <a:rPr lang="it-IT" dirty="0"/>
              <a:t>educativo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Non richiede propedeuticità, ma può venire facilitato dal possesso di conoscenze sul leggere, sulle difficoltà di lettura e comprensione.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846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Metodi</a:t>
            </a:r>
            <a:r>
              <a:rPr lang="en-US" b="1" i="1" dirty="0" smtClean="0"/>
              <a:t> </a:t>
            </a:r>
            <a:r>
              <a:rPr lang="en-US" b="1" i="1" dirty="0" err="1" smtClean="0"/>
              <a:t>didattici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i="1" dirty="0" smtClean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corso prevede lezioni frontali </a:t>
            </a:r>
            <a:r>
              <a:rPr lang="it-IT" dirty="0" smtClean="0"/>
              <a:t>analisi </a:t>
            </a:r>
            <a:r>
              <a:rPr lang="it-IT" dirty="0" smtClean="0"/>
              <a:t>di articoli e ricerche, esposizioni collettive e lavoro nel piccolo gruppo.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Alcune lezioni verranno proposte in modalità blended (visione a distanza della lezione registrata e discussione in aula dei contenuti)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73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Verifica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prova finale sarà scritta con domande a risposta aperta. </a:t>
            </a:r>
            <a:endParaRPr lang="it-IT" dirty="0" smtClean="0"/>
          </a:p>
          <a:p>
            <a:r>
              <a:rPr lang="it-IT" dirty="0" smtClean="0"/>
              <a:t>E</a:t>
            </a:r>
            <a:r>
              <a:rPr lang="it-IT" dirty="0"/>
              <a:t>’ richiesta inoltre la schedatura di un articolo di </a:t>
            </a:r>
            <a:r>
              <a:rPr lang="it-IT" dirty="0" smtClean="0"/>
              <a:t>ricerca/di uno strumento, </a:t>
            </a:r>
            <a:r>
              <a:rPr lang="it-IT" dirty="0"/>
              <a:t>individualmente o in piccolo gruppo.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0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testi</a:t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Perissinotto, A. 2020 Raccontare. Strategie e tecniche di storytelling. Bari: Laterza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Maria Emanuela Piemontese (1991). Scrittura e leggibilità. «Due parole». In Michele A. Cortelazzo (a cura di) Scrivere nella scuola dell’obbligo, Quaderni del Giscel, pp. 151-167.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Rucci A., Gabbanelli, M. (2020). Didattica Digitale Integrata. Torino: Utet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E articoli su moodle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79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06" y="188640"/>
            <a:ext cx="3024336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338" y="188640"/>
            <a:ext cx="27813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5536" y="3933056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mi occupo di comunicazione a distanza, di elaborazione e comprensione del testo, dei video e dei grafici, con o senza computer,  del ruolo delle figure, di distrazione, multitasking e concentrazione, di Educazione alla Salute..…</a:t>
            </a:r>
            <a:endParaRPr lang="it-IT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060848"/>
            <a:ext cx="3890682" cy="190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 voi?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en-US" dirty="0"/>
              <a:t>Go to </a:t>
            </a:r>
            <a:r>
              <a:rPr lang="en-US" b="1" dirty="0"/>
              <a:t>www.menti.com</a:t>
            </a:r>
            <a:r>
              <a:rPr lang="en-US" dirty="0"/>
              <a:t> and use the code </a:t>
            </a:r>
            <a:r>
              <a:rPr lang="en-US" b="1" dirty="0"/>
              <a:t>5624 </a:t>
            </a:r>
            <a:r>
              <a:rPr lang="en-US" b="1" dirty="0" smtClean="0"/>
              <a:t>5059</a:t>
            </a:r>
            <a:br>
              <a:rPr lang="en-US" b="1" dirty="0" smtClean="0"/>
            </a:br>
            <a:r>
              <a:rPr lang="en-US" b="1" dirty="0" err="1" smtClean="0"/>
              <a:t>oppure</a:t>
            </a:r>
            <a:r>
              <a:rPr lang="en-US" b="1" dirty="0" smtClean="0"/>
              <a:t> con </a:t>
            </a:r>
            <a:r>
              <a:rPr lang="en-US" b="1" dirty="0" err="1" smtClean="0"/>
              <a:t>kahoot</a:t>
            </a:r>
            <a:r>
              <a:rPr lang="en-US" b="1" dirty="0" smtClean="0"/>
              <a:t>…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 </a:t>
            </a:r>
            <a:r>
              <a:rPr lang="en-US" b="1" dirty="0" err="1" smtClean="0"/>
              <a:t>deve</a:t>
            </a:r>
            <a:r>
              <a:rPr lang="en-US" b="1" dirty="0" smtClean="0"/>
              <a:t> </a:t>
            </a:r>
            <a:r>
              <a:rPr lang="en-US" b="1" dirty="0" err="1" smtClean="0"/>
              <a:t>funzionare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computer, </a:t>
            </a:r>
            <a:r>
              <a:rPr lang="en-US" b="1" dirty="0" err="1" smtClean="0"/>
              <a:t>moodle</a:t>
            </a:r>
            <a:r>
              <a:rPr lang="en-US" b="1" dirty="0" smtClean="0"/>
              <a:t>….</a:t>
            </a:r>
            <a:br>
              <a:rPr lang="en-US" b="1" dirty="0" smtClean="0"/>
            </a:br>
            <a:r>
              <a:rPr lang="en-US" b="1" dirty="0" err="1" smtClean="0"/>
              <a:t>Meglio</a:t>
            </a:r>
            <a:r>
              <a:rPr lang="en-US" b="1" dirty="0" smtClean="0"/>
              <a:t> un handout?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6972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/>
              <a:t>TECNOLOGIE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Imedia </a:t>
            </a:r>
            <a:r>
              <a:rPr lang="it-IT" dirty="0"/>
              <a:t>sono mezzi portatori di informazioni</a:t>
            </a:r>
          </a:p>
          <a:p>
            <a:r>
              <a:rPr lang="it-IT" dirty="0"/>
              <a:t>Tantissimi tentativi di classificarle</a:t>
            </a:r>
          </a:p>
          <a:p>
            <a:r>
              <a:rPr lang="it-IT" dirty="0"/>
              <a:t>Primari… quaternari</a:t>
            </a:r>
          </a:p>
          <a:p>
            <a:r>
              <a:rPr lang="it-IT" dirty="0"/>
              <a:t>media di processo (sincroni) e media di prodotto (asincroni)</a:t>
            </a:r>
          </a:p>
          <a:p>
            <a:r>
              <a:rPr lang="it-IT" i="1" dirty="0"/>
              <a:t>A noi interessa soprattutto il versante cognitivo, metacognitivo, cosa è possibile fare con una tecnologia che non potremmo fare o con più difficoltà, senza.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207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Affronteremo un vecchio tema pedagogico: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come </a:t>
            </a:r>
            <a:r>
              <a:rPr lang="it-IT" dirty="0"/>
              <a:t>aiutare </a:t>
            </a:r>
            <a:r>
              <a:rPr lang="it-IT" dirty="0" smtClean="0"/>
              <a:t>ad ascoltare, comprendere utilizzando </a:t>
            </a:r>
            <a:r>
              <a:rPr lang="it-IT" b="1" dirty="0"/>
              <a:t>adjunct aids</a:t>
            </a:r>
            <a:r>
              <a:rPr lang="it-IT" dirty="0"/>
              <a:t>, come migliorare il processo di elaborazione </a:t>
            </a:r>
            <a:r>
              <a:rPr lang="it-IT" dirty="0" smtClean="0"/>
              <a:t>dei </a:t>
            </a:r>
            <a:r>
              <a:rPr lang="it-IT" dirty="0"/>
              <a:t>materiali scritti, orali, visivi, figurativi…</a:t>
            </a:r>
          </a:p>
          <a:p>
            <a:r>
              <a:rPr lang="it-IT" dirty="0"/>
              <a:t> in un contesto nuovo, quello della </a:t>
            </a:r>
            <a:r>
              <a:rPr lang="it-IT" dirty="0" smtClean="0"/>
              <a:t>trasmissione </a:t>
            </a:r>
            <a:r>
              <a:rPr lang="it-IT" dirty="0"/>
              <a:t>a distanza.</a:t>
            </a:r>
          </a:p>
          <a:p>
            <a:r>
              <a:rPr lang="it-IT" dirty="0" smtClean="0"/>
              <a:t>In campo psico-pedagogico abbiamo studiato gli </a:t>
            </a:r>
            <a:r>
              <a:rPr lang="it-IT" b="1" i="1" dirty="0" smtClean="0"/>
              <a:t>adjunct aid per decenni</a:t>
            </a:r>
            <a:r>
              <a:rPr lang="it-IT" dirty="0" smtClean="0"/>
              <a:t> (come scalette, mappe, sottolineature, evidenziazioni di parte dello scritto) e poi voce, gesti, sguardi</a:t>
            </a:r>
          </a:p>
          <a:p>
            <a:r>
              <a:rPr lang="it-IT" i="1" dirty="0" smtClean="0"/>
              <a:t>Comunicazioni </a:t>
            </a:r>
          </a:p>
          <a:p>
            <a:r>
              <a:rPr lang="it-IT" i="1" dirty="0" smtClean="0"/>
              <a:t>Talvolta </a:t>
            </a:r>
            <a:r>
              <a:rPr lang="it-IT" i="1" dirty="0"/>
              <a:t>per informare</a:t>
            </a:r>
            <a:endParaRPr lang="it-IT" dirty="0"/>
          </a:p>
          <a:p>
            <a:r>
              <a:rPr lang="it-IT" i="1" dirty="0"/>
              <a:t>Altre per convincere, persuadere, addirittura ingannare </a:t>
            </a:r>
            <a:r>
              <a:rPr lang="it-IT" i="1" dirty="0" smtClean="0"/>
              <a:t>(..narrazione</a:t>
            </a:r>
            <a:r>
              <a:rPr lang="it-IT" i="1" dirty="0"/>
              <a:t>, </a:t>
            </a:r>
            <a:r>
              <a:rPr lang="it-IT" i="1" dirty="0" smtClean="0"/>
              <a:t>media </a:t>
            </a:r>
            <a:r>
              <a:rPr lang="it-IT" i="1" dirty="0"/>
              <a:t>education ai fake)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394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 anni fa..</a:t>
            </a:r>
            <a:endParaRPr lang="it-IT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16" y="1417638"/>
            <a:ext cx="7564838" cy="4243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Oggi DAD, Smart working</a:t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Riccardo Luna, la Repubblica</a:t>
            </a:r>
          </a:p>
          <a:p>
            <a:r>
              <a:rPr lang="it-IT" u="sng" dirty="0">
                <a:hlinkClick r:id="rId2"/>
              </a:rPr>
              <a:t>C</a:t>
            </a:r>
            <a:r>
              <a:rPr lang="it-IT" u="sng" dirty="0"/>
              <a:t>omunicato Indire</a:t>
            </a:r>
          </a:p>
          <a:p>
            <a:r>
              <a:rPr lang="it-IT" dirty="0">
                <a:hlinkClick r:id="rId2"/>
              </a:rPr>
              <a:t>Unicef </a:t>
            </a:r>
          </a:p>
          <a:p>
            <a:r>
              <a:rPr lang="it-IT" sz="2400" u="sng" dirty="0" smtClean="0">
                <a:hlinkClick r:id="rId2"/>
              </a:rPr>
              <a:t>https</a:t>
            </a:r>
            <a:r>
              <a:rPr lang="it-IT" sz="2400" u="sng" dirty="0">
                <a:hlinkClick r:id="rId2"/>
              </a:rPr>
              <a:t>://</a:t>
            </a:r>
            <a:r>
              <a:rPr lang="it-IT" sz="2400" u="sng" dirty="0" smtClean="0">
                <a:hlinkClick r:id="rId2"/>
              </a:rPr>
              <a:t>video.repubblica.it/cronaca/scuola-la-ricerca-unicef-cattolica-in-utalia-1-famiglia-su-3-non-e-riuscita-a-sostenere-i-figli-in-dad/375961/376574</a:t>
            </a:r>
            <a:endParaRPr lang="it-IT" sz="2400" u="sng" dirty="0">
              <a:hlinkClick r:id="rId2"/>
            </a:endParaRPr>
          </a:p>
          <a:p>
            <a:endParaRPr lang="it-IT" sz="2400" u="sng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3035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 prima.. Il syllabus</a:t>
            </a:r>
          </a:p>
          <a:p>
            <a:r>
              <a:rPr lang="it-IT" i="1" dirty="0"/>
              <a:t> </a:t>
            </a:r>
            <a:r>
              <a:rPr lang="it-IT" u="sng" dirty="0">
                <a:hlinkClick r:id="rId2"/>
              </a:rPr>
              <a:t>https://</a:t>
            </a:r>
            <a:r>
              <a:rPr lang="it-IT" u="sng" dirty="0" smtClean="0">
                <a:hlinkClick r:id="rId2"/>
              </a:rPr>
              <a:t>corsi.units.it/sf06/modulo/2022/336643/177lm</a:t>
            </a:r>
            <a:endParaRPr lang="it-IT" u="sng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0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3063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it-IT" sz="8600" dirty="0"/>
              <a:t> </a:t>
            </a:r>
          </a:p>
          <a:p>
            <a:pPr marL="0" indent="0">
              <a:buNone/>
            </a:pPr>
            <a:r>
              <a:rPr lang="it-IT" sz="8600" b="1" dirty="0" smtClean="0"/>
              <a:t>Contenuti/Programma</a:t>
            </a:r>
          </a:p>
          <a:p>
            <a:pPr marL="0" indent="0">
              <a:buNone/>
            </a:pPr>
            <a:endParaRPr lang="it-IT" sz="8600" dirty="0"/>
          </a:p>
          <a:p>
            <a:pPr marL="0" indent="0">
              <a:buNone/>
            </a:pPr>
            <a:r>
              <a:rPr lang="it-IT" sz="8600" dirty="0" smtClean="0"/>
              <a:t>Analizzeremo gli </a:t>
            </a:r>
            <a:r>
              <a:rPr lang="it-IT" sz="8600" dirty="0"/>
              <a:t>usi delle nuove tecnologie per comunicare e informare. </a:t>
            </a:r>
            <a:endParaRPr lang="it-IT" sz="8600" dirty="0" smtClean="0"/>
          </a:p>
          <a:p>
            <a:pPr marL="0" indent="0">
              <a:buNone/>
            </a:pPr>
            <a:endParaRPr lang="it-IT" sz="8600" dirty="0"/>
          </a:p>
          <a:p>
            <a:pPr marL="0" indent="0">
              <a:buNone/>
            </a:pPr>
            <a:r>
              <a:rPr lang="it-IT" sz="8600" dirty="0" smtClean="0"/>
              <a:t>Web, Mobile</a:t>
            </a:r>
            <a:r>
              <a:rPr lang="it-IT" sz="8600" dirty="0"/>
              <a:t>, facebook   sembrano aver  modificato il modo di interagire in contesti  formali e informali. </a:t>
            </a:r>
            <a:endParaRPr lang="it-IT" sz="8600" dirty="0" smtClean="0"/>
          </a:p>
          <a:p>
            <a:pPr marL="0" indent="0">
              <a:buNone/>
            </a:pPr>
            <a:endParaRPr lang="it-IT" sz="8600" dirty="0"/>
          </a:p>
          <a:p>
            <a:pPr marL="0" indent="0">
              <a:buNone/>
            </a:pPr>
            <a:r>
              <a:rPr lang="it-IT" sz="8600" dirty="0" smtClean="0"/>
              <a:t>Multimedia</a:t>
            </a:r>
            <a:r>
              <a:rPr lang="it-IT" sz="8600" dirty="0"/>
              <a:t>, LMS e </a:t>
            </a:r>
            <a:r>
              <a:rPr lang="it-IT" sz="8600" dirty="0" err="1"/>
              <a:t>Mooc</a:t>
            </a:r>
            <a:r>
              <a:rPr lang="it-IT" sz="8600" dirty="0"/>
              <a:t> sembrano garantire a tutti l’accesso alle informazioni. </a:t>
            </a:r>
            <a:endParaRPr lang="it-IT" sz="8600" dirty="0" smtClean="0"/>
          </a:p>
          <a:p>
            <a:pPr marL="0" indent="0">
              <a:buNone/>
            </a:pPr>
            <a:endParaRPr lang="it-IT" sz="8600" dirty="0"/>
          </a:p>
          <a:p>
            <a:pPr marL="0" indent="0">
              <a:buNone/>
            </a:pPr>
            <a:r>
              <a:rPr lang="it-IT" sz="8600" dirty="0" smtClean="0"/>
              <a:t> </a:t>
            </a:r>
            <a:endParaRPr lang="it-IT" sz="6400" dirty="0"/>
          </a:p>
        </p:txBody>
      </p:sp>
    </p:spTree>
    <p:extLst>
      <p:ext uri="{BB962C8B-B14F-4D97-AF65-F5344CB8AC3E}">
        <p14:creationId xmlns:p14="http://schemas.microsoft.com/office/powerpoint/2010/main" val="11929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775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Tema di Office</vt:lpstr>
      <vt:lpstr>177LM - TECNOLOGIE PER LA COMUNICAZIONE 2022    </vt:lpstr>
      <vt:lpstr>PowerPoint Presentation</vt:lpstr>
      <vt:lpstr>E voi?  Go to www.menti.com and use the code 5624 5059 oppure con kahoot…  ma deve funzionare il computer, moodle…. Meglio un handout?</vt:lpstr>
      <vt:lpstr>TECNOLOGIE </vt:lpstr>
      <vt:lpstr>Affronteremo un vecchio tema pedagogico: </vt:lpstr>
      <vt:lpstr>2 anni fa..</vt:lpstr>
      <vt:lpstr>Oggi DAD, Smart working </vt:lpstr>
      <vt:lpstr>PowerPoint Presentation</vt:lpstr>
      <vt:lpstr>PowerPoint Presentation</vt:lpstr>
      <vt:lpstr>PowerPoint Presentation</vt:lpstr>
      <vt:lpstr>Le finalità di questo corso: </vt:lpstr>
      <vt:lpstr>Obbiettivi </vt:lpstr>
      <vt:lpstr> Prerequisiti </vt:lpstr>
      <vt:lpstr>Metodi didattici </vt:lpstr>
      <vt:lpstr>Verifica </vt:lpstr>
      <vt:lpstr>I testi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Acer</cp:lastModifiedBy>
  <cp:revision>77</cp:revision>
  <dcterms:created xsi:type="dcterms:W3CDTF">2016-03-02T09:31:14Z</dcterms:created>
  <dcterms:modified xsi:type="dcterms:W3CDTF">2022-10-05T12:09:35Z</dcterms:modified>
</cp:coreProperties>
</file>