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5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40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86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01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45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94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48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60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95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64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90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02A23-0FFB-44BC-8C4C-AB9568896E7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4B18A-DFD1-45D6-9521-B2EBAA6884A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56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lium.europa.eu/it/european-counci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Media education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2800" dirty="0" smtClean="0"/>
              <a:t>Per raggiungere </a:t>
            </a:r>
          </a:p>
          <a:p>
            <a:r>
              <a:rPr lang="it-IT" sz="2800" dirty="0" smtClean="0"/>
              <a:t>Adeguate competenze digitali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12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competenza digitale è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 </a:t>
            </a:r>
            <a:r>
              <a:rPr lang="it-IT" b="1" dirty="0"/>
              <a:t>la competenza digitale</a:t>
            </a:r>
            <a:r>
              <a:rPr lang="it-IT" dirty="0"/>
              <a:t> consiste nel saper utilizzare con dimestichezza e spirito critico le tecnologie della società dell’informazione (TSI) per il lavoro, il tempo libero e la comunicazione</a:t>
            </a:r>
            <a:r>
              <a:rPr lang="it-IT" dirty="0" smtClean="0"/>
              <a:t>.</a:t>
            </a:r>
          </a:p>
          <a:p>
            <a:r>
              <a:rPr lang="it-IT" dirty="0"/>
              <a:t>La competenza digitale è </a:t>
            </a:r>
            <a:r>
              <a:rPr lang="it-IT" u="sng" dirty="0"/>
              <a:t>una delle otto competenze chiave </a:t>
            </a:r>
            <a:r>
              <a:rPr lang="it-IT" dirty="0"/>
              <a:t>per l’apprendimento permanente individuate dal Consiglio </a:t>
            </a:r>
            <a:r>
              <a:rPr lang="it-IT" dirty="0" smtClean="0"/>
              <a:t>europeo</a:t>
            </a:r>
          </a:p>
          <a:p>
            <a:r>
              <a:rPr lang="it-IT" dirty="0">
                <a:hlinkClick r:id="rId2"/>
              </a:rPr>
              <a:t>https://www.consilium.europa.eu/it/european-council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Ha 3 dimensioni</a:t>
            </a:r>
          </a:p>
          <a:p>
            <a:pPr lvl="1"/>
            <a:r>
              <a:rPr lang="it-IT" dirty="0" smtClean="0"/>
              <a:t>Tecnologica</a:t>
            </a:r>
          </a:p>
          <a:p>
            <a:pPr lvl="1"/>
            <a:r>
              <a:rPr lang="it-IT" dirty="0" smtClean="0"/>
              <a:t>Cognitiva</a:t>
            </a:r>
          </a:p>
          <a:p>
            <a:pPr lvl="1"/>
            <a:r>
              <a:rPr lang="it-IT" dirty="0" smtClean="0"/>
              <a:t>etica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097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 smtClean="0"/>
              <a:t>Anche i Nativi digitali potrebbero non essere in grado di adoperarle adeguatamente</a:t>
            </a:r>
          </a:p>
          <a:p>
            <a:r>
              <a:rPr lang="it-IT" sz="3200" dirty="0" smtClean="0"/>
              <a:t>Essere nativi digitali non significa essere competenti digitali</a:t>
            </a:r>
          </a:p>
          <a:p>
            <a:r>
              <a:rPr lang="it-IT" sz="3200" dirty="0" smtClean="0"/>
              <a:t>Occorre un percorso di Media Education (di comprensione critica sulla natura dei </a:t>
            </a:r>
            <a:r>
              <a:rPr lang="it-IT" sz="3200" dirty="0" smtClean="0"/>
              <a:t>media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797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nteressa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Tutti i contesti educativi, anche informali e non formali</a:t>
            </a:r>
          </a:p>
          <a:p>
            <a:pPr marL="0" indent="0">
              <a:buNone/>
            </a:pPr>
            <a:r>
              <a:rPr lang="it-IT" dirty="0" smtClean="0"/>
              <a:t>Tutti gli attori della società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Multimediali e interattive  richiedono nuove capacità di lettura e scrittura</a:t>
            </a:r>
          </a:p>
          <a:p>
            <a:pPr marL="0" indent="0">
              <a:buNone/>
            </a:pPr>
            <a:r>
              <a:rPr lang="it-IT" dirty="0" smtClean="0"/>
              <a:t>Una nuova alfabetizzazione</a:t>
            </a:r>
          </a:p>
          <a:p>
            <a:pPr marL="0" indent="0">
              <a:buNone/>
            </a:pPr>
            <a:r>
              <a:rPr lang="it-IT" dirty="0" smtClean="0"/>
              <a:t>Primo livello attività tecnica e di alfabetizzazione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357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483" y="114770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Nuova alfabetizzazione su più livelli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1 conoscenza </a:t>
            </a:r>
            <a:r>
              <a:rPr lang="it-IT" dirty="0"/>
              <a:t>di aspetti </a:t>
            </a:r>
            <a:r>
              <a:rPr lang="it-IT" dirty="0" smtClean="0"/>
              <a:t>tecnici, </a:t>
            </a:r>
            <a:r>
              <a:rPr lang="it-IT" dirty="0" smtClean="0"/>
              <a:t>Soprattutto </a:t>
            </a:r>
            <a:r>
              <a:rPr lang="it-IT" dirty="0" smtClean="0"/>
              <a:t>per gli immigrati digitali</a:t>
            </a:r>
            <a:r>
              <a:rPr lang="it-IT" dirty="0" smtClean="0"/>
              <a:t>,</a:t>
            </a:r>
          </a:p>
          <a:p>
            <a:pPr marL="0" indent="0">
              <a:buNone/>
            </a:pPr>
            <a:r>
              <a:rPr lang="it-IT" dirty="0" smtClean="0"/>
              <a:t> 2 </a:t>
            </a:r>
            <a:r>
              <a:rPr lang="it-IT" dirty="0" smtClean="0"/>
              <a:t>competenze di linguaggio (segni, simboli e significati dei nuovi linguaggi </a:t>
            </a:r>
            <a:r>
              <a:rPr lang="it-IT" dirty="0" smtClean="0"/>
              <a:t>digitali)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3 lettura critica dei messaggi (interpretazione personale, costruzione di opinioni attraverso il confronto di fonti diverse)</a:t>
            </a:r>
          </a:p>
          <a:p>
            <a:pPr marL="0" indent="0">
              <a:buNone/>
            </a:pPr>
            <a:r>
              <a:rPr lang="it-IT" dirty="0" smtClean="0"/>
              <a:t>4. intervento </a:t>
            </a:r>
            <a:r>
              <a:rPr lang="it-IT" dirty="0" smtClean="0"/>
              <a:t>etico (</a:t>
            </a:r>
            <a:r>
              <a:rPr lang="it-IT" dirty="0"/>
              <a:t>scrittura responsabile e </a:t>
            </a:r>
            <a:r>
              <a:rPr lang="it-IT" dirty="0" smtClean="0"/>
              <a:t>condivisione </a:t>
            </a:r>
            <a:r>
              <a:rPr lang="it-IT" dirty="0"/>
              <a:t>consapevole di messaggi digitali. 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Individui = autori produttori trasmettitori responsabili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413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725" y="1046548"/>
            <a:ext cx="11072550" cy="48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7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12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666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214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Media education</vt:lpstr>
      <vt:lpstr>la competenza digitale è</vt:lpstr>
      <vt:lpstr>PowerPoint Presentation</vt:lpstr>
      <vt:lpstr>Interessa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education</dc:title>
  <dc:creator>Acer</dc:creator>
  <cp:lastModifiedBy>Acer</cp:lastModifiedBy>
  <cp:revision>9</cp:revision>
  <dcterms:created xsi:type="dcterms:W3CDTF">2022-03-12T15:59:59Z</dcterms:created>
  <dcterms:modified xsi:type="dcterms:W3CDTF">2022-10-19T10:10:32Z</dcterms:modified>
</cp:coreProperties>
</file>