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34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03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2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45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06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02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73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62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87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78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7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DE8D-ED02-4FBC-8816-3DF2B9F076F1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6F8F-360A-4E32-953D-1414388DCA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14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1" y="169333"/>
            <a:ext cx="11756081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3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Acer\AppData\Local\Microsoft\Windows\INetCache\Content.MSO\C76C7C72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62708"/>
            <a:ext cx="5772150" cy="37616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600199" y="4906108"/>
            <a:ext cx="1007598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Nel dicembre 2016 Edgar Welch entrò in un ristorante a Washington con un fucile, in una missione di salvataggio </a:t>
            </a:r>
            <a:r>
              <a:rPr lang="it-IT" sz="2400" dirty="0" smtClean="0"/>
              <a:t>dii </a:t>
            </a:r>
            <a:r>
              <a:rPr lang="it-IT" sz="2400" dirty="0"/>
              <a:t>bambini che sarebbero stati catturati e tenuti prigionieri nella cantina del restorante, per scopi satanici, ad opera di Hilary Clinton.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843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Sul web storie che Hillary Clinton era capo di una setta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Esempio di circolazione di Fake news:  Alex Jones</a:t>
            </a:r>
          </a:p>
          <a:p>
            <a:r>
              <a:rPr lang="it-IT" dirty="0" smtClean="0"/>
              <a:t>Prima delle elezioni </a:t>
            </a:r>
          </a:p>
          <a:p>
            <a:r>
              <a:rPr lang="it-IT" dirty="0" smtClean="0"/>
              <a:t>Su facebook</a:t>
            </a:r>
          </a:p>
          <a:p>
            <a:r>
              <a:rPr lang="it-IT" dirty="0" smtClean="0"/>
              <a:t>Retwettata milioni di volte</a:t>
            </a:r>
          </a:p>
          <a:p>
            <a:endParaRPr lang="it-IT" dirty="0"/>
          </a:p>
          <a:p>
            <a:r>
              <a:rPr lang="en-US" dirty="0"/>
              <a:t>“When I think about all the children Hillary Clinton has personally murdered and chopped up and raped, I have zero fear standing up against her,” [. . .] “Yeah, you heard me right. Hillary Clinton has personally murdered children. </a:t>
            </a:r>
            <a:r>
              <a:rPr lang="it-IT" dirty="0"/>
              <a:t>I just can’t hold back the truth anymore</a:t>
            </a:r>
            <a:r>
              <a:rPr lang="it-IT" dirty="0" smtClean="0"/>
              <a:t>” Jones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499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445" y="861647"/>
            <a:ext cx="9671539" cy="5630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Memory biases</a:t>
            </a:r>
            <a:endParaRPr lang="it-IT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Derivano dal modo in cui lavora la nostra memoria.</a:t>
            </a:r>
            <a:endParaRPr lang="it-IT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memoria non lavora conme un registratore</a:t>
            </a:r>
            <a:r>
              <a:rPr lang="it-IT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Ascoltiamo </a:t>
            </a:r>
            <a:r>
              <a:rPr lang="it-IT" sz="2800" dirty="0" smtClean="0"/>
              <a:t>ci </a:t>
            </a:r>
            <a:r>
              <a:rPr lang="it-IT" sz="2800" dirty="0"/>
              <a:t>formiamo una interpretazione, collegandola anche alle nostre conoscenze precedenti e </a:t>
            </a:r>
            <a:r>
              <a:rPr lang="it-IT" sz="2800" dirty="0" smtClean="0"/>
              <a:t>alle </a:t>
            </a:r>
            <a:r>
              <a:rPr lang="it-IT" sz="2800" dirty="0"/>
              <a:t>credenze.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6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467" y="609601"/>
            <a:ext cx="8754533" cy="187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Illusory truth effect </a:t>
            </a:r>
            <a:r>
              <a:rPr lang="it-IT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ricercatori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hanno trovato che una affermazione presentata molte volte ci porta a credere alla sua </a:t>
            </a:r>
            <a:r>
              <a:rPr lang="it-IT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verità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sembra più vero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9467" y="1806923"/>
            <a:ext cx="10651066" cy="303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Continued influence effect 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quando, pur sentendo una correzione di una notizia, continuiamo a credere che la notizia originaria sia vera</a:t>
            </a:r>
            <a:r>
              <a:rPr lang="it-I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poi.. preferiamo le </a:t>
            </a:r>
            <a:r>
              <a:rPr lang="it-I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notizie consistenti 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quello che già crediamo, ce le ricordiamo meglio.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7733" y="423333"/>
            <a:ext cx="9279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Assumiamo che quello che ci dicono gli altri è vero, non controlliamo</a:t>
            </a:r>
          </a:p>
          <a:p>
            <a:r>
              <a:rPr lang="it-IT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Non possiamo sovrascrivere la memoria quindi meglio valurare la fonte</a:t>
            </a:r>
          </a:p>
          <a:p>
            <a:r>
              <a:rPr lang="it-IT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Chi l’ha detto?</a:t>
            </a:r>
          </a:p>
          <a:p>
            <a:endParaRPr lang="it-IT" sz="36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it-IT" sz="3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Insegniamo la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epistemic vigilance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812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733" y="1981200"/>
            <a:ext cx="11446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 the world of </a:t>
            </a:r>
            <a:r>
              <a:rPr lang="en-US" sz="4000" dirty="0" err="1" smtClean="0"/>
              <a:t>InfoWars</a:t>
            </a:r>
            <a:r>
              <a:rPr lang="en-US" sz="4000" dirty="0" smtClean="0"/>
              <a:t>, the public needs to acquire the intellectual skills needed to critically assess the accuracy, soundness, and sufficiency of information, in other words, epistemic vigilance.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7348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2400" y="2048933"/>
            <a:ext cx="9906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Educatori e giornalisti, governi rendano le persone consapevoli</a:t>
            </a:r>
          </a:p>
          <a:p>
            <a:r>
              <a:rPr lang="it-IT" sz="3200" dirty="0" smtClean="0"/>
              <a:t>Leaders politici e del business utilizzino delle linee guida, per informare e proibire l’uso di dei bias</a:t>
            </a:r>
          </a:p>
          <a:p>
            <a:r>
              <a:rPr lang="it-IT" sz="3200" dirty="0" smtClean="0"/>
              <a:t>Agenzie che danno fondi alle ricerche devono supprtare ricerche rigorose sulla argomentazione e persuasione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492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340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Batang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Sul web storie che Hillary Clinton era capo di una setta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8</cp:revision>
  <dcterms:created xsi:type="dcterms:W3CDTF">2022-10-26T09:26:09Z</dcterms:created>
  <dcterms:modified xsi:type="dcterms:W3CDTF">2022-10-26T12:27:08Z</dcterms:modified>
</cp:coreProperties>
</file>