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312" r:id="rId2"/>
    <p:sldId id="303" r:id="rId3"/>
    <p:sldId id="259" r:id="rId4"/>
    <p:sldId id="26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8"/>
    <p:restoredTop sz="94729"/>
  </p:normalViewPr>
  <p:slideViewPr>
    <p:cSldViewPr snapToGrid="0" snapToObjects="1">
      <p:cViewPr varScale="1">
        <p:scale>
          <a:sx n="94" d="100"/>
          <a:sy n="94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480A3-6BFD-3E41-917D-F3BCFC65A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47EEE5-8144-9D48-8237-9CD7F070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698926-624A-EE4D-850F-CAE355A4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2D7692-BFD1-7544-BCC3-B74AACC3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496704-066C-F14C-B129-605B2C56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5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E7B38-2EE3-C846-B02A-AD7E6904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75CF46-3B10-9D42-93BD-9891BB492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426B2D-25C7-2D4E-A9A8-5A688F6AD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5E74C3-A6F3-5A45-A61F-05696E06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6C4F1B-0BD7-DF46-851C-8819CDA2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0BE658-03AD-C247-A886-08B06C47D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52A1A0-1DA5-8F42-BF5A-50F346AC7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44E246-9F95-A34C-910A-953AB7E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248D7A-6803-0048-A7AE-026F4D01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8ADF44-D0E9-6541-939C-BA1F73D6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46C8B-9AAE-5045-8460-C682E72B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AA0722-398B-E743-A477-A9929318F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DC96DC-F6D3-5242-9EC4-0C9FCB0E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ACD3DA-5846-F342-9902-292EB540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63A9E7-413F-7E40-A07C-3AD5BB34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815B48-51D4-FE4A-B9A4-F4FCB50B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428E52-C05D-564C-8B02-4D18A6CCC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601C94-1137-544D-9AC3-5568321F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82C82D-C75C-3F44-9B75-8288F627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302392-0729-6B48-A62B-854ABA42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E1E96F-27C1-924C-B3DE-8B8E4B2A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0C4E08-0749-0044-8B31-8AA2F0063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ACA3DC-B057-1244-BC95-651AEF81E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C8260F-7389-A74A-88C0-8C6F97AF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10/3/23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310E6D-2DF6-3B46-B7EB-7679E6D9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CB4316-054B-6341-94EB-1672F213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0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3CED05-BB7D-AB42-B6F7-C354CDC2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A9B54F-9272-5147-970B-530C602F3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63A208-B63A-954E-B744-D2B7AC958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BB5E8F-EA14-EE46-8A41-7B15306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545D0E-F314-DA4C-BEC5-111AEB068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DB0E2F1-E9AA-1B44-B0C9-F94ECACC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14315F5-E2C8-A440-A8A0-5E47F4DB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8477247-42DC-BC41-924E-748DD6CD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DFF4D-97A6-B64A-8DDD-616A18B8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E4626E-98E5-FB45-BA7E-AAF12CAC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10/3/23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2545F01-5189-E64B-B239-797EA67F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0EADF0-8C53-BB4D-869E-8AD4192C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64B376D-BEA2-B048-8274-389C7E54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10/3/23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AB9EAC-B5A7-F843-A529-52B6A6BF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637596-8445-754C-83C5-B6F479CC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9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FD77B-E402-F949-8203-4870D3C0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9DFB6A-0388-1846-9468-D627322D9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F4AB66-9CF7-E242-80A1-A9AE81196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BAEE06-037D-1844-A82C-C9126103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10/3/23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E71C26-6BD8-4F46-8628-57E51508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2ACAAF-9CE5-044C-8FC1-508C00CF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9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30C65-CD01-0D42-A140-4099CD08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35475F-17D3-704B-8631-2751A6483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86A8FB-06DF-DB47-8661-644AB3A28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DD1B08-6668-7A44-8777-690142162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889500-6BD0-D247-82B3-65B77648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8766B1-4448-8249-839B-8A3D166B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4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A206AD-76CC-6C48-A4F1-94447B47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120870-A94A-8C44-9995-EB9690CD8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91204E-7555-C947-8716-81804722D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168A7A-B387-7C42-84A2-DBEC0D7E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40F71B-38AD-F94F-A2F2-9B5C156F8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388567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7F5ACE-A486-8B41-826C-18405CB9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F58E19-33F6-9B4B-AD90-8895FE087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5" descr="fvg esa.jpg">
            <a:extLst>
              <a:ext uri="{FF2B5EF4-FFF2-40B4-BE49-F238E27FC236}">
                <a16:creationId xmlns:a16="http://schemas.microsoft.com/office/drawing/2014/main" id="{617023B5-039B-C648-8792-35D1E743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5" b="18045"/>
          <a:stretch>
            <a:fillRect/>
          </a:stretch>
        </p:blipFill>
        <p:spPr>
          <a:xfrm>
            <a:off x="1705820" y="1133436"/>
            <a:ext cx="82296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A2A91-2E97-BC42-8D94-31C4C88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C05244E-BE2B-B84E-AF93-8E994DB74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734" y="626060"/>
            <a:ext cx="8311220" cy="5406149"/>
          </a:xfrm>
        </p:spPr>
      </p:pic>
    </p:spTree>
    <p:extLst>
      <p:ext uri="{BB962C8B-B14F-4D97-AF65-F5344CB8AC3E}">
        <p14:creationId xmlns:p14="http://schemas.microsoft.com/office/powerpoint/2010/main" val="429430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F98E5D04-8EB3-AC4A-81C1-E69FE95D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61" y="-11682"/>
            <a:ext cx="3220210" cy="118909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sz="3200" dirty="0"/>
              <a:t> Le parti </a:t>
            </a:r>
            <a:r>
              <a:rPr lang="it-IT" sz="3200" dirty="0" err="1"/>
              <a:t>deI</a:t>
            </a:r>
            <a:r>
              <a:rPr lang="it-IT" sz="3200" dirty="0"/>
              <a:t> Friuli Venezia Giulia</a:t>
            </a:r>
          </a:p>
        </p:txBody>
      </p:sp>
      <p:sp>
        <p:nvSpPr>
          <p:cNvPr id="21506" name="Segnaposto numero diapositiva 2">
            <a:extLst>
              <a:ext uri="{FF2B5EF4-FFF2-40B4-BE49-F238E27FC236}">
                <a16:creationId xmlns:a16="http://schemas.microsoft.com/office/drawing/2014/main" id="{834DDFF8-D6F0-3D45-8608-0D6CF35D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346E8-AC4D-DC40-BB77-732E2F39C795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3600">
              <a:solidFill>
                <a:schemeClr val="bg1"/>
              </a:solidFill>
            </a:endParaRPr>
          </a:p>
        </p:txBody>
      </p:sp>
      <p:pic>
        <p:nvPicPr>
          <p:cNvPr id="21507" name="Immagine 3" descr="friuli-venezia_giulia.jpg">
            <a:extLst>
              <a:ext uri="{FF2B5EF4-FFF2-40B4-BE49-F238E27FC236}">
                <a16:creationId xmlns:a16="http://schemas.microsoft.com/office/drawing/2014/main" id="{FBA4C638-EAC1-AA4A-8218-C5EA93856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04" y="122489"/>
            <a:ext cx="6332940" cy="63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186242-F811-1F40-BAE7-E5B79B9A050F}"/>
              </a:ext>
            </a:extLst>
          </p:cNvPr>
          <p:cNvSpPr txBox="1"/>
          <p:nvPr/>
        </p:nvSpPr>
        <p:spPr>
          <a:xfrm>
            <a:off x="1176670" y="8369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Carnia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CAC5308-FDF4-C243-98CB-CCED077166C3}"/>
              </a:ext>
            </a:extLst>
          </p:cNvPr>
          <p:cNvSpPr/>
          <p:nvPr/>
        </p:nvSpPr>
        <p:spPr>
          <a:xfrm>
            <a:off x="5099697" y="102113"/>
            <a:ext cx="159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Canal del Ferro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E467DF-861C-6147-A233-C5EA1C299724}"/>
              </a:ext>
            </a:extLst>
          </p:cNvPr>
          <p:cNvSpPr txBox="1"/>
          <p:nvPr/>
        </p:nvSpPr>
        <p:spPr>
          <a:xfrm>
            <a:off x="7440559" y="1206259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Val Canale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289BDB-D808-014A-AB02-19562AC1A1D3}"/>
              </a:ext>
            </a:extLst>
          </p:cNvPr>
          <p:cNvSpPr txBox="1"/>
          <p:nvPr/>
        </p:nvSpPr>
        <p:spPr>
          <a:xfrm>
            <a:off x="6350296" y="2426077"/>
            <a:ext cx="160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Valli del Torre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F26E5C-FF9D-5A41-9A33-8B78F9C1A72A}"/>
              </a:ext>
            </a:extLst>
          </p:cNvPr>
          <p:cNvSpPr txBox="1"/>
          <p:nvPr/>
        </p:nvSpPr>
        <p:spPr>
          <a:xfrm>
            <a:off x="7194252" y="2875277"/>
            <a:ext cx="186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Valli del Natisone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F470C2-AAD4-6545-B42A-3A7067405A69}"/>
              </a:ext>
            </a:extLst>
          </p:cNvPr>
          <p:cNvSpPr txBox="1"/>
          <p:nvPr/>
        </p:nvSpPr>
        <p:spPr>
          <a:xfrm>
            <a:off x="887511" y="2539108"/>
            <a:ext cx="185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FF0000"/>
                </a:solidFill>
              </a:rPr>
              <a:t>Dolomiti friulane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D7118-2B69-8C47-B2F2-0E520EB377B5}"/>
              </a:ext>
            </a:extLst>
          </p:cNvPr>
          <p:cNvSpPr txBox="1"/>
          <p:nvPr/>
        </p:nvSpPr>
        <p:spPr>
          <a:xfrm>
            <a:off x="1146179" y="4246284"/>
            <a:ext cx="145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Alta pianura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8F7681-AA8B-DE40-B061-EAED727453AF}"/>
              </a:ext>
            </a:extLst>
          </p:cNvPr>
          <p:cNvSpPr txBox="1"/>
          <p:nvPr/>
        </p:nvSpPr>
        <p:spPr>
          <a:xfrm>
            <a:off x="3541467" y="5922751"/>
            <a:ext cx="187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Bassa (pianura)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638C86-5ECF-A348-905E-3706C584549A}"/>
              </a:ext>
            </a:extLst>
          </p:cNvPr>
          <p:cNvSpPr txBox="1"/>
          <p:nvPr/>
        </p:nvSpPr>
        <p:spPr>
          <a:xfrm>
            <a:off x="20701" y="3442198"/>
            <a:ext cx="209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Destra Tagliamento</a:t>
            </a:r>
          </a:p>
          <a:p>
            <a:r>
              <a:rPr lang="it-IT" dirty="0">
                <a:solidFill>
                  <a:srgbClr val="FF0000"/>
                </a:solidFill>
              </a:rPr>
              <a:t>o Friuli occidentale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4C37F4C-6D9B-D043-B48C-33F66FAD2354}"/>
              </a:ext>
            </a:extLst>
          </p:cNvPr>
          <p:cNvSpPr txBox="1"/>
          <p:nvPr/>
        </p:nvSpPr>
        <p:spPr>
          <a:xfrm>
            <a:off x="9484769" y="3332869"/>
            <a:ext cx="220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Sinistra Tagliamento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03ED82-63EE-0B41-AAAE-B6813924F662}"/>
              </a:ext>
            </a:extLst>
          </p:cNvPr>
          <p:cNvSpPr txBox="1"/>
          <p:nvPr/>
        </p:nvSpPr>
        <p:spPr>
          <a:xfrm>
            <a:off x="8307941" y="2093334"/>
            <a:ext cx="205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Colline moreniche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81BAADB-AF38-6341-9221-44D5CB9786CA}"/>
              </a:ext>
            </a:extLst>
          </p:cNvPr>
          <p:cNvSpPr txBox="1"/>
          <p:nvPr/>
        </p:nvSpPr>
        <p:spPr>
          <a:xfrm>
            <a:off x="7486754" y="4781236"/>
            <a:ext cx="145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Bisiacheria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06DC648-D3FF-4A4F-ADBA-33F93887CEC1}"/>
              </a:ext>
            </a:extLst>
          </p:cNvPr>
          <p:cNvSpPr txBox="1"/>
          <p:nvPr/>
        </p:nvSpPr>
        <p:spPr>
          <a:xfrm>
            <a:off x="6350296" y="5383794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Monfalcone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02851FF-3972-C949-9F36-27E3696D8F56}"/>
              </a:ext>
            </a:extLst>
          </p:cNvPr>
          <p:cNvSpPr txBox="1"/>
          <p:nvPr/>
        </p:nvSpPr>
        <p:spPr>
          <a:xfrm>
            <a:off x="4477072" y="2062556"/>
            <a:ext cx="655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Tolmezzo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F711A4B-A651-ED41-A811-AD44809A2992}"/>
              </a:ext>
            </a:extLst>
          </p:cNvPr>
          <p:cNvSpPr txBox="1"/>
          <p:nvPr/>
        </p:nvSpPr>
        <p:spPr>
          <a:xfrm>
            <a:off x="6107555" y="3801121"/>
            <a:ext cx="601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Cividale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629DF1A-9C52-3D46-ACD2-E9169EE1999A}"/>
              </a:ext>
            </a:extLst>
          </p:cNvPr>
          <p:cNvSpPr txBox="1"/>
          <p:nvPr/>
        </p:nvSpPr>
        <p:spPr>
          <a:xfrm>
            <a:off x="2734032" y="4546952"/>
            <a:ext cx="429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Sacile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BCFB3FF-CEA7-8F42-B440-FC101540110A}"/>
              </a:ext>
            </a:extLst>
          </p:cNvPr>
          <p:cNvSpPr txBox="1"/>
          <p:nvPr/>
        </p:nvSpPr>
        <p:spPr>
          <a:xfrm>
            <a:off x="5425260" y="4912894"/>
            <a:ext cx="852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Palmanova</a:t>
            </a:r>
          </a:p>
        </p:txBody>
      </p:sp>
      <p:sp>
        <p:nvSpPr>
          <p:cNvPr id="20" name="Freccia destra rientrata 19">
            <a:extLst>
              <a:ext uri="{FF2B5EF4-FFF2-40B4-BE49-F238E27FC236}">
                <a16:creationId xmlns:a16="http://schemas.microsoft.com/office/drawing/2014/main" id="{DB22A9B4-2059-9B4A-8C40-0B8A6793E291}"/>
              </a:ext>
            </a:extLst>
          </p:cNvPr>
          <p:cNvSpPr/>
          <p:nvPr/>
        </p:nvSpPr>
        <p:spPr>
          <a:xfrm rot="1365022">
            <a:off x="1978124" y="989021"/>
            <a:ext cx="354548" cy="3547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sinistra 20">
            <a:extLst>
              <a:ext uri="{FF2B5EF4-FFF2-40B4-BE49-F238E27FC236}">
                <a16:creationId xmlns:a16="http://schemas.microsoft.com/office/drawing/2014/main" id="{ACCD4575-D923-1340-BDCE-B06E03CF9B11}"/>
              </a:ext>
            </a:extLst>
          </p:cNvPr>
          <p:cNvSpPr/>
          <p:nvPr/>
        </p:nvSpPr>
        <p:spPr>
          <a:xfrm>
            <a:off x="7041511" y="1446656"/>
            <a:ext cx="760858" cy="2228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giù 21">
            <a:extLst>
              <a:ext uri="{FF2B5EF4-FFF2-40B4-BE49-F238E27FC236}">
                <a16:creationId xmlns:a16="http://schemas.microsoft.com/office/drawing/2014/main" id="{DB6BA713-3E57-F347-8186-7E2201530056}"/>
              </a:ext>
            </a:extLst>
          </p:cNvPr>
          <p:cNvSpPr/>
          <p:nvPr/>
        </p:nvSpPr>
        <p:spPr>
          <a:xfrm>
            <a:off x="5716367" y="335667"/>
            <a:ext cx="195454" cy="1097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ornice 23">
            <a:extLst>
              <a:ext uri="{FF2B5EF4-FFF2-40B4-BE49-F238E27FC236}">
                <a16:creationId xmlns:a16="http://schemas.microsoft.com/office/drawing/2014/main" id="{88F9849B-C3FF-D849-B9C7-7BA37AAB458F}"/>
              </a:ext>
            </a:extLst>
          </p:cNvPr>
          <p:cNvSpPr/>
          <p:nvPr/>
        </p:nvSpPr>
        <p:spPr>
          <a:xfrm>
            <a:off x="3044142" y="3670890"/>
            <a:ext cx="3233251" cy="1110346"/>
          </a:xfrm>
          <a:prstGeom prst="fram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eccia destra 26">
            <a:extLst>
              <a:ext uri="{FF2B5EF4-FFF2-40B4-BE49-F238E27FC236}">
                <a16:creationId xmlns:a16="http://schemas.microsoft.com/office/drawing/2014/main" id="{F705AB30-3C68-B449-9440-CEC3C6D3F327}"/>
              </a:ext>
            </a:extLst>
          </p:cNvPr>
          <p:cNvSpPr/>
          <p:nvPr/>
        </p:nvSpPr>
        <p:spPr>
          <a:xfrm>
            <a:off x="2524837" y="4415294"/>
            <a:ext cx="728500" cy="53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Anello 27">
            <a:extLst>
              <a:ext uri="{FF2B5EF4-FFF2-40B4-BE49-F238E27FC236}">
                <a16:creationId xmlns:a16="http://schemas.microsoft.com/office/drawing/2014/main" id="{C4841436-7AFA-AC4C-9963-56F3F7F90674}"/>
              </a:ext>
            </a:extLst>
          </p:cNvPr>
          <p:cNvSpPr/>
          <p:nvPr/>
        </p:nvSpPr>
        <p:spPr>
          <a:xfrm>
            <a:off x="3550455" y="4676213"/>
            <a:ext cx="2920829" cy="773086"/>
          </a:xfrm>
          <a:prstGeom prst="don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Freccia su 28">
            <a:extLst>
              <a:ext uri="{FF2B5EF4-FFF2-40B4-BE49-F238E27FC236}">
                <a16:creationId xmlns:a16="http://schemas.microsoft.com/office/drawing/2014/main" id="{334072CE-0A93-3D44-82B2-7D6457808CA0}"/>
              </a:ext>
            </a:extLst>
          </p:cNvPr>
          <p:cNvSpPr/>
          <p:nvPr/>
        </p:nvSpPr>
        <p:spPr>
          <a:xfrm>
            <a:off x="4850301" y="5254688"/>
            <a:ext cx="119123" cy="689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ornice 29">
            <a:extLst>
              <a:ext uri="{FF2B5EF4-FFF2-40B4-BE49-F238E27FC236}">
                <a16:creationId xmlns:a16="http://schemas.microsoft.com/office/drawing/2014/main" id="{054A7A35-B346-424E-B292-E3A7069C9E4F}"/>
              </a:ext>
            </a:extLst>
          </p:cNvPr>
          <p:cNvSpPr/>
          <p:nvPr/>
        </p:nvSpPr>
        <p:spPr>
          <a:xfrm>
            <a:off x="6408496" y="3234007"/>
            <a:ext cx="921785" cy="16550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D17AFFB-3996-2A48-97D7-585BFA8D8DEE}"/>
              </a:ext>
            </a:extLst>
          </p:cNvPr>
          <p:cNvSpPr txBox="1"/>
          <p:nvPr/>
        </p:nvSpPr>
        <p:spPr>
          <a:xfrm>
            <a:off x="7922229" y="3517535"/>
            <a:ext cx="13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Collio</a:t>
            </a:r>
          </a:p>
        </p:txBody>
      </p:sp>
      <p:sp>
        <p:nvSpPr>
          <p:cNvPr id="32" name="Freccia sinistra 31">
            <a:extLst>
              <a:ext uri="{FF2B5EF4-FFF2-40B4-BE49-F238E27FC236}">
                <a16:creationId xmlns:a16="http://schemas.microsoft.com/office/drawing/2014/main" id="{E57C3026-C4A6-E747-A389-D4B0851D296E}"/>
              </a:ext>
            </a:extLst>
          </p:cNvPr>
          <p:cNvSpPr/>
          <p:nvPr/>
        </p:nvSpPr>
        <p:spPr>
          <a:xfrm flipV="1">
            <a:off x="7041512" y="3747920"/>
            <a:ext cx="76085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destra rientrata 33">
            <a:extLst>
              <a:ext uri="{FF2B5EF4-FFF2-40B4-BE49-F238E27FC236}">
                <a16:creationId xmlns:a16="http://schemas.microsoft.com/office/drawing/2014/main" id="{352C4670-93B3-CF49-B835-7C5ACB2F8F3B}"/>
              </a:ext>
            </a:extLst>
          </p:cNvPr>
          <p:cNvSpPr/>
          <p:nvPr/>
        </p:nvSpPr>
        <p:spPr>
          <a:xfrm rot="20839019" flipH="1">
            <a:off x="5294091" y="2838300"/>
            <a:ext cx="3411525" cy="1091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ornice 35">
            <a:extLst>
              <a:ext uri="{FF2B5EF4-FFF2-40B4-BE49-F238E27FC236}">
                <a16:creationId xmlns:a16="http://schemas.microsoft.com/office/drawing/2014/main" id="{64823CEE-3E1A-CC4E-876F-5A0C3D077538}"/>
              </a:ext>
            </a:extLst>
          </p:cNvPr>
          <p:cNvSpPr/>
          <p:nvPr/>
        </p:nvSpPr>
        <p:spPr>
          <a:xfrm>
            <a:off x="2490119" y="550877"/>
            <a:ext cx="3123604" cy="197704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>
            <a:extLst>
              <a:ext uri="{FF2B5EF4-FFF2-40B4-BE49-F238E27FC236}">
                <a16:creationId xmlns:a16="http://schemas.microsoft.com/office/drawing/2014/main" id="{C69E29BF-6585-584F-AAF0-AED08230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1505412"/>
            <a:ext cx="2486025" cy="882650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L’altimetria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191463-94AF-4841-8369-E4677B8FC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567" y="1505412"/>
            <a:ext cx="5343630" cy="5036083"/>
          </a:xfrm>
        </p:spPr>
      </p:pic>
      <p:sp>
        <p:nvSpPr>
          <p:cNvPr id="22531" name="Segnaposto numero diapositiva 3">
            <a:extLst>
              <a:ext uri="{FF2B5EF4-FFF2-40B4-BE49-F238E27FC236}">
                <a16:creationId xmlns:a16="http://schemas.microsoft.com/office/drawing/2014/main" id="{B9E9D0C3-7AEB-3E4B-BD1D-AF817586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D35BCC-07DB-C949-B499-0E6F44DB76EA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3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ACA7104F-175E-534D-8B43-06C594EE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60" y="1045499"/>
            <a:ext cx="2708275" cy="709612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L’idrografia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7A97E87-9E5F-244B-B832-120A958D3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509" y="1221475"/>
            <a:ext cx="5150515" cy="4859854"/>
          </a:xfrm>
        </p:spPr>
      </p:pic>
      <p:sp>
        <p:nvSpPr>
          <p:cNvPr id="23555" name="Segnaposto numero diapositiva 3">
            <a:extLst>
              <a:ext uri="{FF2B5EF4-FFF2-40B4-BE49-F238E27FC236}">
                <a16:creationId xmlns:a16="http://schemas.microsoft.com/office/drawing/2014/main" id="{0616EAE6-4ADF-3E4C-8D88-35DCEA82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2C4A0-3DE1-644B-946D-1799EBBC6539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5B97D4C7-29D8-064B-9A7E-8C9F341B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28" y="1295615"/>
            <a:ext cx="2913063" cy="671512"/>
          </a:xfrm>
        </p:spPr>
        <p:txBody>
          <a:bodyPr/>
          <a:lstStyle/>
          <a:p>
            <a:pPr eaLnBrk="1" hangingPunct="1"/>
            <a:r>
              <a:rPr lang="it-IT" altLang="it-IT" sz="3200" dirty="0">
                <a:latin typeface="News Gothic MT" panose="020B0503020103020203" pitchFamily="34" charset="0"/>
                <a:ea typeface="ＭＳ Ｐゴシック" panose="020B0600070205080204" pitchFamily="34" charset="-128"/>
              </a:rPr>
              <a:t>La piovosità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68278A2-6975-5045-8FC6-6DD3F45EB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482" y="1295615"/>
            <a:ext cx="5120118" cy="5082471"/>
          </a:xfrm>
        </p:spPr>
      </p:pic>
      <p:sp>
        <p:nvSpPr>
          <p:cNvPr id="24579" name="Segnaposto numero diapositiva 3">
            <a:extLst>
              <a:ext uri="{FF2B5EF4-FFF2-40B4-BE49-F238E27FC236}">
                <a16:creationId xmlns:a16="http://schemas.microsoft.com/office/drawing/2014/main" id="{6643CD2E-9573-AD49-A9B0-21EF6A76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6549A8-ECEE-3D44-B747-B689A6087640}" type="slidenum">
              <a:rPr lang="it-IT" altLang="it-IT" sz="3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81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78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News Gothic MT</vt:lpstr>
      <vt:lpstr>Tema di Office</vt:lpstr>
      <vt:lpstr>Geografia storica dell’odierno Friuli Venezia Giulia 641LM </vt:lpstr>
      <vt:lpstr>Presentazione standard di PowerPoint</vt:lpstr>
      <vt:lpstr>Presentazione standard di PowerPoint</vt:lpstr>
      <vt:lpstr> Le parti deI Friuli Venezia Giulia</vt:lpstr>
      <vt:lpstr>L’altimetria</vt:lpstr>
      <vt:lpstr>L’idrografia</vt:lpstr>
      <vt:lpstr>La piovosità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LM 641 La costruzione dell’odierno  Friuli Venezia Giulia  A.A. 2021-2022 </dc:title>
  <dc:subject/>
  <dc:creator>sergio zilli</dc:creator>
  <cp:keywords/>
  <dc:description/>
  <cp:lastModifiedBy>ZILLI SERGIO</cp:lastModifiedBy>
  <cp:revision>30</cp:revision>
  <dcterms:created xsi:type="dcterms:W3CDTF">2021-10-05T10:44:53Z</dcterms:created>
  <dcterms:modified xsi:type="dcterms:W3CDTF">2023-10-03T09:23:45Z</dcterms:modified>
  <cp:category/>
</cp:coreProperties>
</file>